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5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0014-D42E-4395-AED5-508DB6D2D58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0DDF-1A65-470F-9AD5-C0861E39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9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0014-D42E-4395-AED5-508DB6D2D58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0DDF-1A65-470F-9AD5-C0861E39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0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0014-D42E-4395-AED5-508DB6D2D58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0DDF-1A65-470F-9AD5-C0861E395E3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8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0014-D42E-4395-AED5-508DB6D2D58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0DDF-1A65-470F-9AD5-C0861E39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7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0014-D42E-4395-AED5-508DB6D2D58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0DDF-1A65-470F-9AD5-C0861E395E3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539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0014-D42E-4395-AED5-508DB6D2D58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0DDF-1A65-470F-9AD5-C0861E39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08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0014-D42E-4395-AED5-508DB6D2D58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0DDF-1A65-470F-9AD5-C0861E39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42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0014-D42E-4395-AED5-508DB6D2D58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0DDF-1A65-470F-9AD5-C0861E39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1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0014-D42E-4395-AED5-508DB6D2D58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0DDF-1A65-470F-9AD5-C0861E39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0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0014-D42E-4395-AED5-508DB6D2D58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0DDF-1A65-470F-9AD5-C0861E39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6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0014-D42E-4395-AED5-508DB6D2D58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0DDF-1A65-470F-9AD5-C0861E39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7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0014-D42E-4395-AED5-508DB6D2D58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0DDF-1A65-470F-9AD5-C0861E39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6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0014-D42E-4395-AED5-508DB6D2D58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0DDF-1A65-470F-9AD5-C0861E39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0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0014-D42E-4395-AED5-508DB6D2D58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0DDF-1A65-470F-9AD5-C0861E39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0014-D42E-4395-AED5-508DB6D2D58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0DDF-1A65-470F-9AD5-C0861E39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0014-D42E-4395-AED5-508DB6D2D58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0DDF-1A65-470F-9AD5-C0861E39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3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0014-D42E-4395-AED5-508DB6D2D58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A20DDF-1A65-470F-9AD5-C0861E39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4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987858"/>
            <a:ext cx="7766936" cy="1646302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REAKSI REDOKS-2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7675" y="3278100"/>
            <a:ext cx="7766936" cy="10968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*</a:t>
            </a:r>
            <a:r>
              <a:rPr lang="en-US" sz="2000" b="1" dirty="0" err="1" smtClean="0">
                <a:solidFill>
                  <a:srgbClr val="002060"/>
                </a:solidFill>
              </a:rPr>
              <a:t>Membedakan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reaksi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redoks,autoredoks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dan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konproporsionasi</a:t>
            </a:r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*</a:t>
            </a:r>
            <a:r>
              <a:rPr lang="en-US" sz="2000" b="1" dirty="0" err="1" smtClean="0">
                <a:solidFill>
                  <a:srgbClr val="002060"/>
                </a:solidFill>
              </a:rPr>
              <a:t>Membedakan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reduktor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dengan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oksidator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29623" cy="6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477296" y="347730"/>
            <a:ext cx="5576551" cy="28333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SEKIAN DAN TERIMAKASIH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Flowchart: Sequential Access Storage 2"/>
          <p:cNvSpPr/>
          <p:nvPr/>
        </p:nvSpPr>
        <p:spPr>
          <a:xfrm>
            <a:off x="953037" y="3940935"/>
            <a:ext cx="6117463" cy="2253803"/>
          </a:xfrm>
          <a:prstGeom prst="flowChartMagnetic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TETAP SEMANGAT YA NAK……..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00" y="257578"/>
            <a:ext cx="11050072" cy="64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6" y="309094"/>
            <a:ext cx="11153105" cy="62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339" y="396033"/>
            <a:ext cx="1079249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Istilah-istilah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redoks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Autoredoks</a:t>
            </a:r>
            <a:r>
              <a:rPr lang="en-US" dirty="0" smtClean="0"/>
              <a:t> ( </a:t>
            </a:r>
            <a:r>
              <a:rPr lang="en-US" dirty="0" err="1" smtClean="0"/>
              <a:t>disproporsionasi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Autoredoks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redoks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b="1" i="1" dirty="0" err="1" smtClean="0"/>
              <a:t>zat</a:t>
            </a:r>
            <a:r>
              <a:rPr lang="en-US" b="1" i="1" dirty="0" smtClean="0"/>
              <a:t> yang </a:t>
            </a:r>
            <a:r>
              <a:rPr lang="en-US" b="1" i="1" dirty="0" err="1" smtClean="0"/>
              <a:t>mengalami</a:t>
            </a:r>
            <a:r>
              <a:rPr lang="en-US" b="1" i="1" dirty="0" smtClean="0"/>
              <a:t> </a:t>
            </a:r>
            <a:r>
              <a:rPr lang="en-US" b="1" i="1" dirty="0" err="1" smtClean="0"/>
              <a:t>reduksi</a:t>
            </a:r>
            <a:r>
              <a:rPr lang="en-US" b="1" i="1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yang   </a:t>
            </a:r>
            <a:r>
              <a:rPr lang="en-US" i="1" dirty="0" err="1" smtClean="0"/>
              <a:t>mengalami</a:t>
            </a:r>
            <a:r>
              <a:rPr lang="en-US" i="1" dirty="0" smtClean="0"/>
              <a:t> </a:t>
            </a:r>
            <a:r>
              <a:rPr lang="en-US" i="1" dirty="0" err="1" smtClean="0"/>
              <a:t>oksidasi</a:t>
            </a:r>
            <a:r>
              <a:rPr lang="en-US" i="1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  +  2  KOH                         </a:t>
            </a:r>
            <a:r>
              <a:rPr lang="en-US" dirty="0" err="1" smtClean="0"/>
              <a:t>KCl</a:t>
            </a:r>
            <a:r>
              <a:rPr lang="en-US" dirty="0" smtClean="0"/>
              <a:t>   +     </a:t>
            </a:r>
            <a:r>
              <a:rPr lang="en-US" dirty="0" err="1" smtClean="0"/>
              <a:t>KClO</a:t>
            </a:r>
            <a:r>
              <a:rPr lang="en-US" dirty="0" smtClean="0"/>
              <a:t>  +    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/>
              <a:t> </a:t>
            </a:r>
            <a:r>
              <a:rPr lang="en-US" dirty="0" smtClean="0"/>
              <a:t>0         +1 -2 +1                     +1 -1      +1 +1 -2    +1 -2</a:t>
            </a:r>
          </a:p>
          <a:p>
            <a:endParaRPr lang="en-US" dirty="0"/>
          </a:p>
          <a:p>
            <a:r>
              <a:rPr lang="en-US" dirty="0" smtClean="0"/>
              <a:t>          </a:t>
            </a:r>
            <a:r>
              <a:rPr lang="en-US" dirty="0" err="1" smtClean="0"/>
              <a:t>biloks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= </a:t>
            </a:r>
            <a:r>
              <a:rPr lang="en-US" dirty="0" err="1" smtClean="0"/>
              <a:t>reduksi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</a:t>
            </a:r>
            <a:r>
              <a:rPr lang="en-US" dirty="0" err="1" smtClean="0"/>
              <a:t>biloks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= </a:t>
            </a:r>
            <a:r>
              <a:rPr lang="en-US" dirty="0" err="1" smtClean="0"/>
              <a:t>oksidasi</a:t>
            </a:r>
            <a:endParaRPr lang="en-US" dirty="0" smtClean="0"/>
          </a:p>
          <a:p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yang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reduksi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yang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oksidasi</a:t>
            </a:r>
            <a:r>
              <a:rPr lang="en-US" dirty="0" smtClean="0"/>
              <a:t>, di </a:t>
            </a:r>
            <a:r>
              <a:rPr lang="en-US" dirty="0" err="1" smtClean="0"/>
              <a:t>sebut</a:t>
            </a:r>
            <a:r>
              <a:rPr lang="en-US" dirty="0" smtClean="0"/>
              <a:t> </a:t>
            </a:r>
            <a:r>
              <a:rPr lang="en-US" dirty="0" err="1" smtClean="0"/>
              <a:t>namanya</a:t>
            </a:r>
            <a:r>
              <a:rPr lang="en-US" dirty="0" smtClean="0"/>
              <a:t> </a:t>
            </a:r>
            <a:r>
              <a:rPr lang="en-US" dirty="0" err="1" smtClean="0"/>
              <a:t>autoredoks</a:t>
            </a:r>
            <a:r>
              <a:rPr lang="en-US" dirty="0" smtClean="0"/>
              <a:t> (dis </a:t>
            </a:r>
            <a:r>
              <a:rPr lang="en-US" dirty="0" err="1" smtClean="0"/>
              <a:t>proporsionasi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2. </a:t>
            </a:r>
            <a:r>
              <a:rPr lang="en-US" dirty="0" err="1" smtClean="0"/>
              <a:t>Konproporsionasi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Konproporsionasi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redoks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i="1" dirty="0" err="1" smtClean="0"/>
              <a:t>hasil</a:t>
            </a:r>
            <a:r>
              <a:rPr lang="en-US" i="1" dirty="0" smtClean="0"/>
              <a:t> </a:t>
            </a:r>
            <a:r>
              <a:rPr lang="en-US" i="1" dirty="0" err="1" smtClean="0"/>
              <a:t>reduksi</a:t>
            </a:r>
            <a:r>
              <a:rPr lang="en-US" i="1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err="1" smtClean="0"/>
              <a:t>hasil</a:t>
            </a:r>
            <a:r>
              <a:rPr lang="en-US" i="1" dirty="0" smtClean="0"/>
              <a:t> </a:t>
            </a:r>
            <a:r>
              <a:rPr lang="en-US" i="1" dirty="0" err="1" smtClean="0"/>
              <a:t>oksidasi</a:t>
            </a:r>
            <a:endParaRPr lang="en-US" i="1" dirty="0"/>
          </a:p>
        </p:txBody>
      </p:sp>
      <p:sp>
        <p:nvSpPr>
          <p:cNvPr id="3" name="Right Arrow 2"/>
          <p:cNvSpPr/>
          <p:nvPr/>
        </p:nvSpPr>
        <p:spPr>
          <a:xfrm>
            <a:off x="2485623" y="2772288"/>
            <a:ext cx="978408" cy="151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rved Up Arrow 3"/>
          <p:cNvSpPr/>
          <p:nvPr/>
        </p:nvSpPr>
        <p:spPr>
          <a:xfrm>
            <a:off x="837127" y="3206839"/>
            <a:ext cx="45719" cy="515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Up Arrow 4"/>
          <p:cNvSpPr/>
          <p:nvPr/>
        </p:nvSpPr>
        <p:spPr>
          <a:xfrm>
            <a:off x="882846" y="3245476"/>
            <a:ext cx="3534608" cy="66970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>
            <a:off x="837127" y="3112326"/>
            <a:ext cx="4577796" cy="991673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276" y="270456"/>
            <a:ext cx="112046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endParaRPr lang="en-US" dirty="0"/>
          </a:p>
          <a:p>
            <a:r>
              <a:rPr lang="en-US" dirty="0" smtClean="0"/>
              <a:t>2H</a:t>
            </a:r>
            <a:r>
              <a:rPr lang="en-US" baseline="-25000" dirty="0" smtClean="0"/>
              <a:t>2</a:t>
            </a:r>
            <a:r>
              <a:rPr lang="en-US" dirty="0" smtClean="0"/>
              <a:t>S      +     SO</a:t>
            </a:r>
            <a:r>
              <a:rPr lang="en-US" baseline="-25000" dirty="0" smtClean="0"/>
              <a:t>2 </a:t>
            </a:r>
            <a:r>
              <a:rPr lang="en-US" dirty="0" smtClean="0"/>
              <a:t>                     3 S     +   2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/>
              <a:t> </a:t>
            </a:r>
            <a:r>
              <a:rPr lang="en-US" dirty="0" smtClean="0"/>
              <a:t>    -2           +4                           0</a:t>
            </a:r>
          </a:p>
          <a:p>
            <a:endParaRPr lang="en-US" dirty="0"/>
          </a:p>
          <a:p>
            <a:r>
              <a:rPr lang="en-US" dirty="0" smtClean="0"/>
              <a:t>                  </a:t>
            </a:r>
            <a:r>
              <a:rPr lang="en-US" dirty="0" err="1" smtClean="0"/>
              <a:t>oksidasi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</a:t>
            </a:r>
            <a:r>
              <a:rPr lang="en-US" dirty="0" err="1" smtClean="0"/>
              <a:t>reduksi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reduksi</a:t>
            </a:r>
            <a:r>
              <a:rPr lang="en-US" dirty="0" smtClean="0"/>
              <a:t> =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oksidasi</a:t>
            </a:r>
            <a:r>
              <a:rPr lang="en-US" dirty="0" smtClean="0"/>
              <a:t> ,</a:t>
            </a:r>
            <a:r>
              <a:rPr lang="en-US" dirty="0" err="1" smtClean="0"/>
              <a:t>yaitu</a:t>
            </a:r>
            <a:r>
              <a:rPr lang="en-US" dirty="0" smtClean="0"/>
              <a:t> S   di </a:t>
            </a:r>
            <a:r>
              <a:rPr lang="en-US" dirty="0" err="1" smtClean="0"/>
              <a:t>sebut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konproporsionasi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 err="1" smtClean="0"/>
              <a:t>Reduktor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Reduktor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yang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oksidasi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lain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reduksi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4. </a:t>
            </a:r>
            <a:r>
              <a:rPr lang="en-US" dirty="0" err="1" smtClean="0"/>
              <a:t>Oksidator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Oksidator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yang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reduksi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lain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oksidasi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2408349" y="978794"/>
            <a:ext cx="978408" cy="214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rved Up Arrow 3"/>
          <p:cNvSpPr/>
          <p:nvPr/>
        </p:nvSpPr>
        <p:spPr>
          <a:xfrm>
            <a:off x="1056068" y="1470785"/>
            <a:ext cx="3039414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Up Arrow 4"/>
          <p:cNvSpPr/>
          <p:nvPr/>
        </p:nvSpPr>
        <p:spPr>
          <a:xfrm>
            <a:off x="953037" y="1470785"/>
            <a:ext cx="3631842" cy="1375446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30" y="103031"/>
            <a:ext cx="11230377" cy="647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3" y="218941"/>
            <a:ext cx="10612191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1" y="321972"/>
            <a:ext cx="11153104" cy="63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7" y="231820"/>
            <a:ext cx="11230378" cy="641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</TotalTime>
  <Words>196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REAKSI REDOKS-2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Pre_Install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REAKSI REDOKS-2</dc:title>
  <dc:creator>Windows User</dc:creator>
  <cp:lastModifiedBy>Windows User</cp:lastModifiedBy>
  <cp:revision>11</cp:revision>
  <dcterms:created xsi:type="dcterms:W3CDTF">2020-09-29T11:54:27Z</dcterms:created>
  <dcterms:modified xsi:type="dcterms:W3CDTF">2020-09-29T23:40:26Z</dcterms:modified>
</cp:coreProperties>
</file>