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9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40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5485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14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60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15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89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5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9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6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2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1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6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8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4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8025E-C247-4EFD-AE72-AFC7B70D4FD4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8DBD-8C4C-47B7-BCA3-BC1C74B7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8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DC140-EECB-40AF-B4E5-FA5D638C9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011384"/>
            <a:ext cx="9448800" cy="8866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RAGAM INFORMASI TEKS EDITORIAL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03432-804F-4034-9C33-1832C2298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49236"/>
            <a:ext cx="9448800" cy="2493819"/>
          </a:xfrm>
        </p:spPr>
        <p:txBody>
          <a:bodyPr/>
          <a:lstStyle/>
          <a:p>
            <a:r>
              <a:rPr lang="en-US" dirty="0"/>
              <a:t>XII IPA/IPS</a:t>
            </a:r>
          </a:p>
          <a:p>
            <a:r>
              <a:rPr lang="en-US" dirty="0"/>
              <a:t>DRA. LIZA EVIYANTI, M.PD</a:t>
            </a:r>
          </a:p>
        </p:txBody>
      </p:sp>
    </p:spTree>
    <p:extLst>
      <p:ext uri="{BB962C8B-B14F-4D97-AF65-F5344CB8AC3E}">
        <p14:creationId xmlns:p14="http://schemas.microsoft.com/office/powerpoint/2010/main" val="3641845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20383-7313-409A-BD74-C224B761B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Persuasif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Memuji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Mengkritik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Menghibur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Interpretasi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berita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97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92A00C9E-917A-45E6-A675-D5578AF68874}"/>
              </a:ext>
            </a:extLst>
          </p:cNvPr>
          <p:cNvSpPr/>
          <p:nvPr/>
        </p:nvSpPr>
        <p:spPr>
          <a:xfrm>
            <a:off x="2992582" y="3131127"/>
            <a:ext cx="6192982" cy="202276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SELAMAT BELAJAR</a:t>
            </a:r>
          </a:p>
        </p:txBody>
      </p:sp>
    </p:spTree>
    <p:extLst>
      <p:ext uri="{BB962C8B-B14F-4D97-AF65-F5344CB8AC3E}">
        <p14:creationId xmlns:p14="http://schemas.microsoft.com/office/powerpoint/2010/main" val="36183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9EEBF-9EA7-4C2C-91A5-492E82E55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0982"/>
            <a:ext cx="10820400" cy="4597703"/>
          </a:xfrm>
        </p:spPr>
        <p:txBody>
          <a:bodyPr/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Membaca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lepas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salah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rubrik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tajuk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rencana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editorial. </a:t>
            </a:r>
          </a:p>
          <a:p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Teks editorial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bentuk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pengungkapan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opini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pandangan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redaktur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menanggapi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peristiwa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kejadian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faktual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aktual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fenomenal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kontroversial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951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8C6D-40D7-4ACB-B0A2-DFC587B2F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Persoalan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diangkat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editorial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berupa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persoalan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hangat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gaungnya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luas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berskala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nasional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ataupun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internasional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9335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3EB3B-50C7-4381-8025-B2116E095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menulis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editorial,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terlebih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dahulu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terkait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isu-isu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hangat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beredar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diambil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budaya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kenegaraan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4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504AC-6226-49DD-88D2-73AC9807A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diambil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nasional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internasional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aktual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fenomenal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kontroversi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diangkat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D" sz="2800" b="0" i="0" dirty="0">
                <a:solidFill>
                  <a:srgbClr val="2A2A2A"/>
                </a:solidFill>
                <a:effectLst/>
                <a:latin typeface="Roboto"/>
              </a:rPr>
              <a:t>Bersama </a:t>
            </a:r>
            <a:r>
              <a:rPr lang="en-ID" sz="2800" b="0" i="0" dirty="0" err="1">
                <a:solidFill>
                  <a:srgbClr val="2A2A2A"/>
                </a:solidFill>
                <a:effectLst/>
                <a:latin typeface="Roboto"/>
              </a:rPr>
              <a:t>Atasi</a:t>
            </a:r>
            <a:r>
              <a:rPr lang="en-ID" sz="2800" b="0" i="0" dirty="0">
                <a:solidFill>
                  <a:srgbClr val="2A2A2A"/>
                </a:solidFill>
                <a:effectLst/>
                <a:latin typeface="Roboto"/>
              </a:rPr>
              <a:t> Covid-19</a:t>
            </a:r>
          </a:p>
          <a:p>
            <a:r>
              <a:rPr lang="en-ID" sz="2800" dirty="0"/>
              <a:t>2.  </a:t>
            </a:r>
            <a:r>
              <a:rPr lang="en-ID" sz="2800" dirty="0" err="1"/>
              <a:t>Efektifkah</a:t>
            </a:r>
            <a:r>
              <a:rPr lang="en-ID" sz="2800" dirty="0"/>
              <a:t> </a:t>
            </a:r>
            <a:r>
              <a:rPr lang="en-ID" sz="2800" dirty="0" err="1"/>
              <a:t>Anggaran</a:t>
            </a:r>
            <a:r>
              <a:rPr lang="en-ID" sz="2800" dirty="0"/>
              <a:t> covid-19</a:t>
            </a:r>
            <a:br>
              <a:rPr lang="en-ID" sz="2800" dirty="0"/>
            </a:br>
            <a:br>
              <a:rPr lang="en-ID" sz="2800" dirty="0"/>
            </a:b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286169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2607-EA71-4C1D-9EB9-8890C19CF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Opini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ditulis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redaksi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menentukan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apakah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tulisan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diterima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Redaksi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mampu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menempatkan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tulisan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menyinggung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menghina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lain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pihak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en-US" sz="3200" dirty="0" err="1">
                <a:latin typeface="Times New Roman" panose="02020603050405020304" pitchFamily="18" charset="0"/>
              </a:rPr>
              <a:t>Contoh</a:t>
            </a:r>
            <a:r>
              <a:rPr lang="en-US" sz="3200" dirty="0">
                <a:latin typeface="Times New Roman" panose="02020603050405020304" pitchFamily="18" charset="0"/>
              </a:rPr>
              <a:t>: 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Akan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sangat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baik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apabila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pemerintah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dapat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menjelaskan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alasan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mengapa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hanya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mengisolasi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pasien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dan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tidak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mengisolasi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Kota Medan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serta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dampaknya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pada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pencegahan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</a:t>
            </a:r>
            <a:r>
              <a:rPr lang="en-ID" sz="28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penularan</a:t>
            </a:r>
            <a:r>
              <a:rPr lang="en-ID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 virus.</a:t>
            </a:r>
            <a:br>
              <a:rPr lang="en-ID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ID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138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8FF49-25BC-415F-9764-5E346334C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 lain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editorial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pembaca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mengerti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jauh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Solusi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ditawarkan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editorial juga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pertimbangan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kesalahan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menimbulkan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35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21EC5-E4B8-458C-B21C-56F2F6A08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978727"/>
            <a:ext cx="10820400" cy="3239958"/>
          </a:xfrm>
        </p:spPr>
        <p:txBody>
          <a:bodyPr/>
          <a:lstStyle/>
          <a:p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Ragam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editorial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dibedakan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erdasarkan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penyajian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363" indent="-360363"/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isi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4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33DD2-66F0-4D86-8B3E-E4C9506B1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penyajiannya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ragam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meliputi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analitis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hortatoris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nalitis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berita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525" indent="-263525">
              <a:tabLst>
                <a:tab pos="360363" algn="l"/>
              </a:tabLs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ortatoris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	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901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</TotalTime>
  <Words>344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Roboto</vt:lpstr>
      <vt:lpstr>Symbol</vt:lpstr>
      <vt:lpstr>Times New Roman</vt:lpstr>
      <vt:lpstr>Vapor Trail</vt:lpstr>
      <vt:lpstr>RAGAM INFORMASI TEKS EDITORIAL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RAGAM INFORMASI TEKS EDITORIAL</dc:title>
  <dc:creator>Lenovo</dc:creator>
  <cp:lastModifiedBy>dell</cp:lastModifiedBy>
  <cp:revision>9</cp:revision>
  <dcterms:created xsi:type="dcterms:W3CDTF">2020-10-12T03:12:34Z</dcterms:created>
  <dcterms:modified xsi:type="dcterms:W3CDTF">2021-10-02T02:53:29Z</dcterms:modified>
</cp:coreProperties>
</file>