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65" r:id="rId4"/>
    <p:sldId id="258" r:id="rId5"/>
    <p:sldId id="266" r:id="rId6"/>
    <p:sldId id="259" r:id="rId7"/>
    <p:sldId id="260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A9F8025E-C247-4EFD-AE72-AFC7B70D4FD4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FAB48DBD-8C4C-47B7-BCA3-BC1C74B73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09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8025E-C247-4EFD-AE72-AFC7B70D4FD4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8DBD-8C4C-47B7-BCA3-BC1C74B73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443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9F8025E-C247-4EFD-AE72-AFC7B70D4FD4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AB48DBD-8C4C-47B7-BCA3-BC1C74B73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7403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9F8025E-C247-4EFD-AE72-AFC7B70D4FD4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AB48DBD-8C4C-47B7-BCA3-BC1C74B735E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54854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9F8025E-C247-4EFD-AE72-AFC7B70D4FD4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AB48DBD-8C4C-47B7-BCA3-BC1C74B73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7140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8025E-C247-4EFD-AE72-AFC7B70D4FD4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8DBD-8C4C-47B7-BCA3-BC1C74B73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1608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8025E-C247-4EFD-AE72-AFC7B70D4FD4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8DBD-8C4C-47B7-BCA3-BC1C74B73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2151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8025E-C247-4EFD-AE72-AFC7B70D4FD4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8DBD-8C4C-47B7-BCA3-BC1C74B73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3894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9F8025E-C247-4EFD-AE72-AFC7B70D4FD4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AB48DBD-8C4C-47B7-BCA3-BC1C74B73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757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8025E-C247-4EFD-AE72-AFC7B70D4FD4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8DBD-8C4C-47B7-BCA3-BC1C74B73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097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9F8025E-C247-4EFD-AE72-AFC7B70D4FD4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AB48DBD-8C4C-47B7-BCA3-BC1C74B73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76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8025E-C247-4EFD-AE72-AFC7B70D4FD4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8DBD-8C4C-47B7-BCA3-BC1C74B73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824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8025E-C247-4EFD-AE72-AFC7B70D4FD4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8DBD-8C4C-47B7-BCA3-BC1C74B73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18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8025E-C247-4EFD-AE72-AFC7B70D4FD4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8DBD-8C4C-47B7-BCA3-BC1C74B73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67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8025E-C247-4EFD-AE72-AFC7B70D4FD4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8DBD-8C4C-47B7-BCA3-BC1C74B73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283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8025E-C247-4EFD-AE72-AFC7B70D4FD4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8DBD-8C4C-47B7-BCA3-BC1C74B73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22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8025E-C247-4EFD-AE72-AFC7B70D4FD4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48DBD-8C4C-47B7-BCA3-BC1C74B73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749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8025E-C247-4EFD-AE72-AFC7B70D4FD4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48DBD-8C4C-47B7-BCA3-BC1C74B73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783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DC140-EECB-40AF-B4E5-FA5D638C92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1011384"/>
            <a:ext cx="9448800" cy="88669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RAGAM INFORMASI TEKS EDITORIAL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803432-804F-4034-9C33-1832C2298C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2549236"/>
            <a:ext cx="9448800" cy="2493819"/>
          </a:xfrm>
        </p:spPr>
        <p:txBody>
          <a:bodyPr/>
          <a:lstStyle/>
          <a:p>
            <a:r>
              <a:rPr lang="en-US" dirty="0"/>
              <a:t>XII IPA/IPS</a:t>
            </a:r>
          </a:p>
          <a:p>
            <a:r>
              <a:rPr lang="en-US" dirty="0"/>
              <a:t>DRA. LIZA EVIYANTI, M.PD</a:t>
            </a:r>
          </a:p>
        </p:txBody>
      </p:sp>
    </p:spTree>
    <p:extLst>
      <p:ext uri="{BB962C8B-B14F-4D97-AF65-F5344CB8AC3E}">
        <p14:creationId xmlns:p14="http://schemas.microsoft.com/office/powerpoint/2010/main" val="3641845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20383-7313-409A-BD74-C224B761B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Jenis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informasi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berdasarkan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informasi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Persuasif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Memuji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Mengkritik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Menghibur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Interpretasi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berita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397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unched Tape 3">
            <a:extLst>
              <a:ext uri="{FF2B5EF4-FFF2-40B4-BE49-F238E27FC236}">
                <a16:creationId xmlns:a16="http://schemas.microsoft.com/office/drawing/2014/main" id="{92A00C9E-917A-45E6-A675-D5578AF68874}"/>
              </a:ext>
            </a:extLst>
          </p:cNvPr>
          <p:cNvSpPr/>
          <p:nvPr/>
        </p:nvSpPr>
        <p:spPr>
          <a:xfrm>
            <a:off x="2992582" y="3131127"/>
            <a:ext cx="6192982" cy="2022763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SELAMAT BELAJAR</a:t>
            </a:r>
          </a:p>
        </p:txBody>
      </p:sp>
    </p:spTree>
    <p:extLst>
      <p:ext uri="{BB962C8B-B14F-4D97-AF65-F5344CB8AC3E}">
        <p14:creationId xmlns:p14="http://schemas.microsoft.com/office/powerpoint/2010/main" val="361830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9EEBF-9EA7-4C2C-91A5-492E82E55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20982"/>
            <a:ext cx="10820400" cy="4597703"/>
          </a:xfrm>
        </p:spPr>
        <p:txBody>
          <a:bodyPr/>
          <a:lstStyle/>
          <a:p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Membaca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surat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kabar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tentu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tidak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lepas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salah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satu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menjadi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rubrik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surat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kabar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yaitu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tajuk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rencana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editorial. </a:t>
            </a:r>
          </a:p>
          <a:p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Teks editorial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merupakan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satu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bentuk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pengungkapan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opini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pandangan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pendapat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redaktur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surat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kabar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menanggapi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sebuah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peristiwa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kejadian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faktual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aktual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fenomenal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kontroversial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masyarakat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99510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A8C6D-40D7-4ACB-B0A2-DFC587B2F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Persoalan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diangkat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editorial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berupa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persoalan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hangat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gaungnya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luas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dapat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berskala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nasional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ataupun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internasional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993352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3EB3B-50C7-4381-8025-B2116E0952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Sebelum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menulis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teks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editorial,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seorang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penulis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biasanya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terlebih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dahulu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mencari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data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kuat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terkait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isu-isu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sedang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hangat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beredar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masyarakat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kejadian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diambil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berbagai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macam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aspek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politik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ekonomi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budaya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sosial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pendidikan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kenegaraan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ataupun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hal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lainnya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243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504AC-6226-49DD-88D2-73AC9807A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kejadian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diambil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skala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nasional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ataupun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internasional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selama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masih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aktual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fenomenal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kontroversi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diangkat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Contoh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ID" sz="2800" b="0" i="0" dirty="0">
                <a:solidFill>
                  <a:srgbClr val="2A2A2A"/>
                </a:solidFill>
                <a:effectLst/>
                <a:latin typeface="Roboto"/>
              </a:rPr>
              <a:t>Bersama </a:t>
            </a:r>
            <a:r>
              <a:rPr lang="en-ID" sz="2800" b="0" i="0" dirty="0" err="1">
                <a:solidFill>
                  <a:srgbClr val="2A2A2A"/>
                </a:solidFill>
                <a:effectLst/>
                <a:latin typeface="Roboto"/>
              </a:rPr>
              <a:t>Atasi</a:t>
            </a:r>
            <a:r>
              <a:rPr lang="en-ID" sz="2800" b="0" i="0" dirty="0">
                <a:solidFill>
                  <a:srgbClr val="2A2A2A"/>
                </a:solidFill>
                <a:effectLst/>
                <a:latin typeface="Roboto"/>
              </a:rPr>
              <a:t> Covid-19</a:t>
            </a:r>
          </a:p>
          <a:p>
            <a:r>
              <a:rPr lang="en-ID" sz="2800" dirty="0"/>
              <a:t>2.  </a:t>
            </a:r>
            <a:r>
              <a:rPr lang="en-ID" sz="2800" dirty="0" err="1"/>
              <a:t>Efektifkah</a:t>
            </a:r>
            <a:r>
              <a:rPr lang="en-ID" sz="2800" dirty="0"/>
              <a:t> </a:t>
            </a:r>
            <a:r>
              <a:rPr lang="en-ID" sz="2800" dirty="0" err="1"/>
              <a:t>Anggaran</a:t>
            </a:r>
            <a:r>
              <a:rPr lang="en-ID" sz="2800" dirty="0"/>
              <a:t> covid-19</a:t>
            </a:r>
            <a:br>
              <a:rPr lang="en-ID" sz="2800" dirty="0"/>
            </a:br>
            <a:br>
              <a:rPr lang="en-ID" sz="2800" dirty="0"/>
            </a:br>
            <a:endParaRPr lang="en-ID" sz="3600" dirty="0"/>
          </a:p>
        </p:txBody>
      </p:sp>
    </p:spTree>
    <p:extLst>
      <p:ext uri="{BB962C8B-B14F-4D97-AF65-F5344CB8AC3E}">
        <p14:creationId xmlns:p14="http://schemas.microsoft.com/office/powerpoint/2010/main" val="2861696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F2607-EA71-4C1D-9EB9-8890C19CF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Opini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ditulis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oleh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redaksi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menentukan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apakah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tulisan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tersebut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diterima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tidak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Redaksi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harus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mampu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menempatkan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diri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sehingga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tulisan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tersebut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tidak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menyinggung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menghina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lain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pihak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r>
              <a:rPr lang="en-US" sz="3200" dirty="0" err="1">
                <a:latin typeface="Times New Roman" panose="02020603050405020304" pitchFamily="18" charset="0"/>
              </a:rPr>
              <a:t>Contoh</a:t>
            </a:r>
            <a:r>
              <a:rPr lang="en-US" sz="3200" dirty="0">
                <a:latin typeface="Times New Roman" panose="02020603050405020304" pitchFamily="18" charset="0"/>
              </a:rPr>
              <a:t>: </a:t>
            </a:r>
            <a:r>
              <a:rPr lang="en-ID" sz="28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Roboto"/>
              </a:rPr>
              <a:t>Akan </a:t>
            </a:r>
            <a:r>
              <a:rPr lang="en-ID" sz="2800" b="0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Roboto"/>
              </a:rPr>
              <a:t>sangat</a:t>
            </a:r>
            <a:r>
              <a:rPr lang="en-ID" sz="28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Roboto"/>
              </a:rPr>
              <a:t> </a:t>
            </a:r>
            <a:r>
              <a:rPr lang="en-ID" sz="2800" b="0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Roboto"/>
              </a:rPr>
              <a:t>baik</a:t>
            </a:r>
            <a:r>
              <a:rPr lang="en-ID" sz="28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Roboto"/>
              </a:rPr>
              <a:t> </a:t>
            </a:r>
            <a:r>
              <a:rPr lang="en-ID" sz="2800" b="0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Roboto"/>
              </a:rPr>
              <a:t>apabila</a:t>
            </a:r>
            <a:r>
              <a:rPr lang="en-ID" sz="28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Roboto"/>
              </a:rPr>
              <a:t> </a:t>
            </a:r>
            <a:r>
              <a:rPr lang="en-ID" sz="2800" b="0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Roboto"/>
              </a:rPr>
              <a:t>pemerintah</a:t>
            </a:r>
            <a:r>
              <a:rPr lang="en-ID" sz="28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Roboto"/>
              </a:rPr>
              <a:t> </a:t>
            </a:r>
            <a:r>
              <a:rPr lang="en-ID" sz="2800" b="0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Roboto"/>
              </a:rPr>
              <a:t>dapat</a:t>
            </a:r>
            <a:r>
              <a:rPr lang="en-ID" sz="28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Roboto"/>
              </a:rPr>
              <a:t> </a:t>
            </a:r>
            <a:r>
              <a:rPr lang="en-ID" sz="2800" b="0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Roboto"/>
              </a:rPr>
              <a:t>menjelaskan</a:t>
            </a:r>
            <a:r>
              <a:rPr lang="en-ID" sz="28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Roboto"/>
              </a:rPr>
              <a:t> </a:t>
            </a:r>
            <a:r>
              <a:rPr lang="en-ID" sz="2800" b="0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Roboto"/>
              </a:rPr>
              <a:t>alasan</a:t>
            </a:r>
            <a:r>
              <a:rPr lang="en-ID" sz="28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Roboto"/>
              </a:rPr>
              <a:t> </a:t>
            </a:r>
            <a:r>
              <a:rPr lang="en-ID" sz="2800" b="0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Roboto"/>
              </a:rPr>
              <a:t>mengapa</a:t>
            </a:r>
            <a:r>
              <a:rPr lang="en-ID" sz="28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Roboto"/>
              </a:rPr>
              <a:t> </a:t>
            </a:r>
            <a:r>
              <a:rPr lang="en-ID" sz="2800" b="0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Roboto"/>
              </a:rPr>
              <a:t>hanya</a:t>
            </a:r>
            <a:r>
              <a:rPr lang="en-ID" sz="28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Roboto"/>
              </a:rPr>
              <a:t> </a:t>
            </a:r>
            <a:r>
              <a:rPr lang="en-ID" sz="2800" b="0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Roboto"/>
              </a:rPr>
              <a:t>mengisolasi</a:t>
            </a:r>
            <a:r>
              <a:rPr lang="en-ID" sz="28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Roboto"/>
              </a:rPr>
              <a:t> </a:t>
            </a:r>
            <a:r>
              <a:rPr lang="en-ID" sz="2800" b="0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Roboto"/>
              </a:rPr>
              <a:t>pasien</a:t>
            </a:r>
            <a:r>
              <a:rPr lang="en-ID" sz="28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Roboto"/>
              </a:rPr>
              <a:t> dan </a:t>
            </a:r>
            <a:r>
              <a:rPr lang="en-ID" sz="2800" b="0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Roboto"/>
              </a:rPr>
              <a:t>tidak</a:t>
            </a:r>
            <a:r>
              <a:rPr lang="en-ID" sz="28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Roboto"/>
              </a:rPr>
              <a:t> </a:t>
            </a:r>
            <a:r>
              <a:rPr lang="en-ID" sz="2800" b="0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Roboto"/>
              </a:rPr>
              <a:t>mengisolasi</a:t>
            </a:r>
            <a:r>
              <a:rPr lang="en-ID" sz="28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Roboto"/>
              </a:rPr>
              <a:t> Kota Medan </a:t>
            </a:r>
            <a:r>
              <a:rPr lang="en-ID" sz="2800" b="0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Roboto"/>
              </a:rPr>
              <a:t>serta</a:t>
            </a:r>
            <a:r>
              <a:rPr lang="en-ID" sz="28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Roboto"/>
              </a:rPr>
              <a:t> </a:t>
            </a:r>
            <a:r>
              <a:rPr lang="en-ID" sz="2800" b="0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Roboto"/>
              </a:rPr>
              <a:t>dampaknya</a:t>
            </a:r>
            <a:r>
              <a:rPr lang="en-ID" sz="28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Roboto"/>
              </a:rPr>
              <a:t> pada </a:t>
            </a:r>
            <a:r>
              <a:rPr lang="en-ID" sz="2800" b="0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Roboto"/>
              </a:rPr>
              <a:t>pencegahan</a:t>
            </a:r>
            <a:r>
              <a:rPr lang="en-ID" sz="28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Roboto"/>
              </a:rPr>
              <a:t> </a:t>
            </a:r>
            <a:r>
              <a:rPr lang="en-ID" sz="2800" b="0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Roboto"/>
              </a:rPr>
              <a:t>penularan</a:t>
            </a:r>
            <a:r>
              <a:rPr lang="en-ID" sz="28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Roboto"/>
              </a:rPr>
              <a:t> virus.</a:t>
            </a:r>
            <a:br>
              <a:rPr lang="en-ID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br>
              <a:rPr lang="en-ID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31380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E8FF49-25BC-415F-9764-5E346334C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 lain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pihak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melalui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editorial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pembaca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mampu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mengerti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jauh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kejadian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Solusi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ditawarkan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teks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editorial juga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pertimbangan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kesalahan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informasi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salah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interpretasi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malah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menimbulkan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terjadinya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masalah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935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21EC5-E4B8-458C-B21C-56F2F6A08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978727"/>
            <a:ext cx="10820400" cy="3239958"/>
          </a:xfrm>
        </p:spPr>
        <p:txBody>
          <a:bodyPr/>
          <a:lstStyle/>
          <a:p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Ragam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informasi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teks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editorial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dibedakan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yakni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erdasarkan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penyajian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60363" indent="-360363"/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Berdasarkan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isi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841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733DD2-66F0-4D86-8B3E-E4C9506B16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Berdasarkan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penyajiannya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ragam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informasi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meliputi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analitis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hortatoris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nalitis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berkaitan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konsep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mengenai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sesuatu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berita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3525" indent="-263525">
              <a:tabLst>
                <a:tab pos="360363" algn="l"/>
              </a:tabLs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ortatoris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mengenai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tindakan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perlu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	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kebijakan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perlu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dibuat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8901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69</TotalTime>
  <Words>344</Words>
  <Application>Microsoft Office PowerPoint</Application>
  <PresentationFormat>Widescreen</PresentationFormat>
  <Paragraphs>31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Century Gothic</vt:lpstr>
      <vt:lpstr>Roboto</vt:lpstr>
      <vt:lpstr>Symbol</vt:lpstr>
      <vt:lpstr>Times New Roman</vt:lpstr>
      <vt:lpstr>Vapor Trail</vt:lpstr>
      <vt:lpstr>RAGAM INFORMASI TEKS EDITORIAL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RAGAM INFORMASI TEKS EDITORIAL</dc:title>
  <dc:creator>Lenovo</dc:creator>
  <cp:lastModifiedBy>dell</cp:lastModifiedBy>
  <cp:revision>9</cp:revision>
  <dcterms:created xsi:type="dcterms:W3CDTF">2020-10-12T03:12:34Z</dcterms:created>
  <dcterms:modified xsi:type="dcterms:W3CDTF">2021-10-02T02:53:29Z</dcterms:modified>
</cp:coreProperties>
</file>