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281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29132"/>
            <a:ext cx="7772400" cy="192882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DAMPAK NEGATIF </a:t>
            </a:r>
            <a:r>
              <a:rPr lang="en-US" sz="4400" dirty="0" smtClean="0"/>
              <a:t>PERUBAHAN </a:t>
            </a:r>
            <a:r>
              <a:rPr lang="en-US" sz="4400" dirty="0" smtClean="0"/>
              <a:t>SOSIAL</a:t>
            </a:r>
            <a:endParaRPr lang="en-US" sz="4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016195" cy="114300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SALAM SOSIOLOGI 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214290"/>
            <a:ext cx="7561889" cy="6286544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Adanya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disorganisasi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masyarakat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smtClean="0"/>
              <a:t>‘</a:t>
            </a:r>
            <a:r>
              <a:rPr lang="en-US" sz="2400" dirty="0" err="1" smtClean="0"/>
              <a:t>disorganisasi</a:t>
            </a:r>
            <a:r>
              <a:rPr lang="en-US" sz="2400" dirty="0" smtClean="0"/>
              <a:t>’ </a:t>
            </a:r>
            <a:r>
              <a:rPr lang="en-US" sz="2400" dirty="0" err="1" smtClean="0"/>
              <a:t>merujuk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melemahnya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.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pun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diabaikan</a:t>
            </a:r>
            <a:r>
              <a:rPr lang="en-US" sz="2400" dirty="0" smtClean="0"/>
              <a:t>. </a:t>
            </a:r>
            <a:r>
              <a:rPr lang="en-US" sz="2400" dirty="0" err="1" smtClean="0"/>
              <a:t>Pengabaian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seiring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otoritas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.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pesat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tergagap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derasnya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melupakan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214290"/>
            <a:ext cx="7561889" cy="6286544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Mengutip</a:t>
            </a:r>
            <a:r>
              <a:rPr lang="en-US" sz="2000" dirty="0" smtClean="0"/>
              <a:t> Michael </a:t>
            </a:r>
            <a:r>
              <a:rPr lang="en-US" sz="2000" dirty="0" err="1" smtClean="0"/>
              <a:t>Backman</a:t>
            </a:r>
            <a:r>
              <a:rPr lang="en-US" sz="2000" dirty="0" smtClean="0"/>
              <a:t> (2008),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situs</a:t>
            </a:r>
            <a:r>
              <a:rPr lang="en-US" sz="2000" dirty="0" smtClean="0"/>
              <a:t> </a:t>
            </a:r>
            <a:r>
              <a:rPr lang="en-US" sz="2000" dirty="0" err="1" smtClean="0"/>
              <a:t>jejaring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permainan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daringnya</a:t>
            </a:r>
            <a:r>
              <a:rPr lang="en-US" sz="2000" dirty="0" smtClean="0"/>
              <a:t>,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mengasingkan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pergaulan</a:t>
            </a:r>
            <a:r>
              <a:rPr lang="en-US" sz="2000" dirty="0" smtClean="0"/>
              <a:t> </a:t>
            </a:r>
            <a:r>
              <a:rPr lang="en-US" sz="2000" dirty="0" err="1" smtClean="0"/>
              <a:t>tatap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gamang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antisosial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kepedulian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sekitarnya</a:t>
            </a:r>
            <a:r>
              <a:rPr lang="en-US" sz="20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emosi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konflik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sekitarnya</a:t>
            </a:r>
            <a:r>
              <a:rPr lang="en-US" sz="20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mementingkan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kesenangan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belaka</a:t>
            </a:r>
            <a:r>
              <a:rPr lang="en-US" sz="2000" dirty="0" smtClean="0"/>
              <a:t>,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mempedulikan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mengindahkan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kekangan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membatasi</a:t>
            </a:r>
            <a:r>
              <a:rPr lang="en-US" sz="2000" dirty="0" smtClean="0"/>
              <a:t> </a:t>
            </a:r>
            <a:r>
              <a:rPr lang="en-US" sz="2000" dirty="0" err="1" smtClean="0"/>
              <a:t>kebebasan</a:t>
            </a:r>
            <a:r>
              <a:rPr lang="en-US" sz="20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Berupaya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yang ideal.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kecenderungan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penyimpangan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100" i="1" dirty="0" err="1" smtClean="0"/>
              <a:t>Perubahan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tingkah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laku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id-ID" sz="2100" dirty="0" smtClean="0"/>
              <a:t>Keseluruhan </a:t>
            </a:r>
            <a:r>
              <a:rPr lang="id-ID" sz="2100" dirty="0" smtClean="0"/>
              <a:t>tingkah laku tersebut pada akhirnya bisa saja membahayakan tatanan hidup bermasyarakat dan mengancam keserasian dalam </a:t>
            </a:r>
            <a:r>
              <a:rPr lang="en-US" sz="2100" dirty="0" err="1" smtClean="0"/>
              <a:t>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sosial</a:t>
            </a:r>
            <a:r>
              <a:rPr lang="id-ID" sz="2100" dirty="0" smtClean="0"/>
              <a:t>.</a:t>
            </a:r>
            <a:endParaRPr lang="en-US" sz="2100" dirty="0" smtClean="0"/>
          </a:p>
          <a:p>
            <a:pPr lvl="0"/>
            <a:r>
              <a:rPr lang="en-US" sz="2100" i="1" dirty="0" err="1" smtClean="0"/>
              <a:t>Degradasi</a:t>
            </a:r>
            <a:r>
              <a:rPr lang="en-US" sz="2100" i="1" dirty="0" smtClean="0"/>
              <a:t> moral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Penetrasi</a:t>
            </a:r>
            <a:r>
              <a:rPr lang="en-US" sz="2100" dirty="0" smtClean="0"/>
              <a:t> </a:t>
            </a:r>
            <a:r>
              <a:rPr lang="en-US" sz="2100" dirty="0" err="1" smtClean="0"/>
              <a:t>budaya</a:t>
            </a:r>
            <a:r>
              <a:rPr lang="en-US" sz="2100" dirty="0" smtClean="0"/>
              <a:t> </a:t>
            </a:r>
            <a:r>
              <a:rPr lang="en-US" sz="2100" dirty="0" err="1" smtClean="0"/>
              <a:t>asing</a:t>
            </a:r>
            <a:r>
              <a:rPr lang="en-US" sz="2100" dirty="0" smtClean="0"/>
              <a:t>,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film, </a:t>
            </a:r>
            <a:r>
              <a:rPr lang="en-US" sz="2100" dirty="0" err="1" smtClean="0"/>
              <a:t>tayangan</a:t>
            </a:r>
            <a:r>
              <a:rPr lang="en-US" sz="2100" dirty="0" smtClean="0"/>
              <a:t> </a:t>
            </a:r>
            <a:r>
              <a:rPr lang="en-US" sz="2100" dirty="0" err="1" smtClean="0"/>
              <a:t>televisi</a:t>
            </a:r>
            <a:r>
              <a:rPr lang="en-US" sz="2100" dirty="0" smtClean="0"/>
              <a:t>, </a:t>
            </a:r>
            <a:r>
              <a:rPr lang="en-US" sz="2100" dirty="0" err="1" smtClean="0"/>
              <a:t>atau</a:t>
            </a:r>
            <a:r>
              <a:rPr lang="en-US" sz="2100" dirty="0" smtClean="0"/>
              <a:t> pun media internet, </a:t>
            </a:r>
            <a:r>
              <a:rPr lang="en-US" sz="2100" dirty="0" err="1" smtClean="0"/>
              <a:t>telah</a:t>
            </a:r>
            <a:r>
              <a:rPr lang="en-US" sz="2100" dirty="0" smtClean="0"/>
              <a:t> </a:t>
            </a:r>
            <a:r>
              <a:rPr lang="en-US" sz="2100" dirty="0" err="1" smtClean="0"/>
              <a:t>membawa</a:t>
            </a:r>
            <a:r>
              <a:rPr lang="en-US" sz="2100" dirty="0" smtClean="0"/>
              <a:t> </a:t>
            </a:r>
            <a:r>
              <a:rPr lang="en-US" sz="2100" dirty="0" err="1" smtClean="0"/>
              <a:t>sedemikian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pengaruh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contoh</a:t>
            </a:r>
            <a:r>
              <a:rPr lang="en-US" sz="2100" dirty="0" smtClean="0"/>
              <a:t> </a:t>
            </a:r>
            <a:r>
              <a:rPr lang="en-US" sz="2100" dirty="0" err="1" smtClean="0"/>
              <a:t>perilaku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menurut</a:t>
            </a:r>
            <a:r>
              <a:rPr lang="en-US" sz="2100" dirty="0" smtClean="0"/>
              <a:t> </a:t>
            </a:r>
            <a:r>
              <a:rPr lang="en-US" sz="2100" dirty="0" err="1" smtClean="0"/>
              <a:t>budaya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lain </a:t>
            </a:r>
            <a:r>
              <a:rPr lang="en-US" sz="2100" dirty="0" err="1" smtClean="0"/>
              <a:t>bisa</a:t>
            </a:r>
            <a:r>
              <a:rPr lang="en-US" sz="2100" dirty="0" smtClean="0"/>
              <a:t> </a:t>
            </a:r>
            <a:r>
              <a:rPr lang="en-US" sz="2100" dirty="0" err="1" smtClean="0"/>
              <a:t>diterima</a:t>
            </a:r>
            <a:r>
              <a:rPr lang="en-US" sz="2100" dirty="0" smtClean="0"/>
              <a:t>, </a:t>
            </a:r>
            <a:r>
              <a:rPr lang="en-US" sz="2100" dirty="0" err="1" smtClean="0"/>
              <a:t>tapi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budaya</a:t>
            </a:r>
            <a:r>
              <a:rPr lang="en-US" sz="2100" dirty="0" smtClean="0"/>
              <a:t> Indonesia </a:t>
            </a:r>
            <a:r>
              <a:rPr lang="en-US" sz="2100" dirty="0" err="1" smtClean="0"/>
              <a:t>dipandang</a:t>
            </a:r>
            <a:r>
              <a:rPr lang="en-US" sz="2100" dirty="0" smtClean="0"/>
              <a:t> </a:t>
            </a:r>
            <a:r>
              <a:rPr lang="en-US" sz="2100" dirty="0" err="1" smtClean="0"/>
              <a:t>tercela</a:t>
            </a:r>
            <a:r>
              <a:rPr lang="en-US" sz="2100" dirty="0" smtClean="0"/>
              <a:t>.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seringnya</a:t>
            </a:r>
            <a:r>
              <a:rPr lang="en-US" sz="2100" dirty="0" smtClean="0"/>
              <a:t> </a:t>
            </a:r>
            <a:r>
              <a:rPr lang="en-US" sz="2100" dirty="0" err="1" smtClean="0"/>
              <a:t>terpapar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pengaruh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pun </a:t>
            </a:r>
            <a:r>
              <a:rPr lang="en-US" sz="2100" dirty="0" err="1" smtClean="0"/>
              <a:t>contoh</a:t>
            </a:r>
            <a:r>
              <a:rPr lang="en-US" sz="2100" dirty="0" smtClean="0"/>
              <a:t> </a:t>
            </a:r>
            <a:r>
              <a:rPr lang="en-US" sz="2100" dirty="0" err="1" smtClean="0"/>
              <a:t>perilaku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r>
              <a:rPr lang="en-US" sz="2100" dirty="0" smtClean="0"/>
              <a:t> </a:t>
            </a:r>
            <a:r>
              <a:rPr lang="en-US" sz="2100" dirty="0" err="1" smtClean="0"/>
              <a:t>serta</a:t>
            </a:r>
            <a:r>
              <a:rPr lang="en-US" sz="2100" dirty="0" smtClean="0"/>
              <a:t> </a:t>
            </a:r>
            <a:r>
              <a:rPr lang="en-US" sz="2100" dirty="0" err="1" smtClean="0"/>
              <a:t>kurangnya</a:t>
            </a:r>
            <a:r>
              <a:rPr lang="en-US" sz="2100" dirty="0" smtClean="0"/>
              <a:t> </a:t>
            </a:r>
            <a:r>
              <a:rPr lang="en-US" sz="2100" dirty="0" err="1" smtClean="0"/>
              <a:t>penghayatan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moralitas</a:t>
            </a:r>
            <a:r>
              <a:rPr lang="en-US" sz="2100" dirty="0" smtClean="0"/>
              <a:t> universal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tuntunan</a:t>
            </a:r>
            <a:r>
              <a:rPr lang="en-US" sz="2100" dirty="0" smtClean="0"/>
              <a:t> </a:t>
            </a:r>
            <a:r>
              <a:rPr lang="en-US" sz="2100" dirty="0" err="1" smtClean="0"/>
              <a:t>Tuhan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Maha</a:t>
            </a:r>
            <a:r>
              <a:rPr lang="en-US" sz="2100" dirty="0" smtClean="0"/>
              <a:t> </a:t>
            </a:r>
            <a:r>
              <a:rPr lang="en-US" sz="2100" dirty="0" err="1" smtClean="0"/>
              <a:t>Esa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ajaran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agama, </a:t>
            </a:r>
            <a:r>
              <a:rPr lang="en-US" sz="2100" dirty="0" err="1" smtClean="0"/>
              <a:t>sebagian</a:t>
            </a:r>
            <a:r>
              <a:rPr lang="en-US" sz="2100" dirty="0" smtClean="0"/>
              <a:t> </a:t>
            </a:r>
            <a:r>
              <a:rPr lang="en-US" sz="2100" dirty="0" err="1" smtClean="0"/>
              <a:t>orang</a:t>
            </a:r>
            <a:r>
              <a:rPr lang="en-US" sz="2100" dirty="0" smtClean="0"/>
              <a:t> </a:t>
            </a:r>
            <a:r>
              <a:rPr lang="en-US" sz="2100" dirty="0" err="1" smtClean="0"/>
              <a:t>mungkin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mengalami</a:t>
            </a:r>
            <a:r>
              <a:rPr lang="en-US" sz="2100" dirty="0" smtClean="0"/>
              <a:t> </a:t>
            </a:r>
            <a:r>
              <a:rPr lang="en-US" sz="2100" dirty="0" err="1" smtClean="0"/>
              <a:t>kesulitan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melakukan</a:t>
            </a:r>
            <a:r>
              <a:rPr lang="en-US" sz="2100" dirty="0" smtClean="0"/>
              <a:t> </a:t>
            </a:r>
            <a:r>
              <a:rPr lang="en-US" sz="2100" dirty="0" err="1" smtClean="0"/>
              <a:t>penilaian</a:t>
            </a:r>
            <a:r>
              <a:rPr lang="en-US" sz="2100" dirty="0" smtClean="0"/>
              <a:t>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timbul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kemerosotan</a:t>
            </a:r>
            <a:r>
              <a:rPr lang="en-US" sz="2100" dirty="0" smtClean="0"/>
              <a:t> (</a:t>
            </a:r>
            <a:r>
              <a:rPr lang="en-US" sz="2100" dirty="0" err="1" smtClean="0"/>
              <a:t>degradasi</a:t>
            </a:r>
            <a:r>
              <a:rPr lang="en-US" sz="2100" dirty="0" smtClean="0"/>
              <a:t>) moral.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permisif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terbuka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penyimpangan</a:t>
            </a:r>
            <a:r>
              <a:rPr lang="en-US" sz="2100" dirty="0" smtClean="0"/>
              <a:t> </a:t>
            </a:r>
            <a:r>
              <a:rPr lang="en-US" sz="2100" dirty="0" err="1" smtClean="0"/>
              <a:t>perilaku</a:t>
            </a:r>
            <a:r>
              <a:rPr lang="en-US" sz="2100" dirty="0" smtClean="0"/>
              <a:t>,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telah</a:t>
            </a:r>
            <a:r>
              <a:rPr lang="en-US" sz="2100" dirty="0" smtClean="0"/>
              <a:t> </a:t>
            </a:r>
            <a:r>
              <a:rPr lang="en-US" sz="2100" dirty="0" err="1" smtClean="0"/>
              <a:t>terbiasa</a:t>
            </a:r>
            <a:r>
              <a:rPr lang="en-US" sz="2100" dirty="0" smtClean="0"/>
              <a:t> </a:t>
            </a:r>
            <a:r>
              <a:rPr lang="en-US" sz="2100" dirty="0" err="1" smtClean="0"/>
              <a:t>melihatnya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Budaya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konsumtif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kian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menggejala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konsumtif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barang-barang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gengsi</a:t>
            </a:r>
            <a:r>
              <a:rPr lang="en-US" sz="2400" dirty="0" smtClean="0"/>
              <a:t> </a:t>
            </a:r>
            <a:r>
              <a:rPr lang="en-US" sz="2400" dirty="0" err="1" smtClean="0"/>
              <a:t>semata</a:t>
            </a:r>
            <a:r>
              <a:rPr lang="en-US" sz="2400" dirty="0" smtClean="0"/>
              <a:t>.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status (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simbolik</a:t>
            </a:r>
            <a:r>
              <a:rPr lang="en-US" sz="2400" dirty="0" smtClean="0"/>
              <a:t>).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Anggota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masyarakat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semakin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individualistik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kesibukan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era </a:t>
            </a:r>
            <a:r>
              <a:rPr lang="en-US" sz="2400" dirty="0" err="1" smtClean="0"/>
              <a:t>industrialisasi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mengutamakan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. </a:t>
            </a:r>
            <a:r>
              <a:rPr lang="id-ID" sz="2400" dirty="0" smtClean="0"/>
              <a:t>Hubungan antar 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id-ID" sz="2400" dirty="0" smtClean="0"/>
              <a:t> bersifat sekunder, serba terbatas pada bidang kehidupan tertentu saja. Individu berinteraksi dengan </a:t>
            </a:r>
            <a:r>
              <a:rPr lang="en-US" sz="2400" dirty="0" err="1" smtClean="0"/>
              <a:t>sesamanya</a:t>
            </a:r>
            <a:r>
              <a:rPr lang="id-ID" sz="2400" dirty="0" smtClean="0"/>
              <a:t> bukan lagi didasari atas kepedulian, kasih sayang, ketulusan, atau pun persahabatan, tetapi seringkali hanya karena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id-ID" sz="2400" dirty="0" smtClean="0"/>
              <a:t>. Pengendalian sosial (</a:t>
            </a:r>
            <a:r>
              <a:rPr lang="id-ID" sz="2400" i="1" dirty="0" smtClean="0"/>
              <a:t>social control</a:t>
            </a:r>
            <a:r>
              <a:rPr lang="id-ID" sz="2400" dirty="0" smtClean="0"/>
              <a:t>) pun semakin melemah, seiring sikap individu yang semakin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200" i="1" dirty="0" err="1" smtClean="0"/>
              <a:t>Maraknya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pengangguran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Di </a:t>
            </a:r>
            <a:r>
              <a:rPr lang="en-US" sz="2200" dirty="0" smtClean="0"/>
              <a:t>era </a:t>
            </a:r>
            <a:r>
              <a:rPr lang="en-US" sz="2200" dirty="0" err="1" smtClean="0"/>
              <a:t>industrialisasi</a:t>
            </a:r>
            <a:r>
              <a:rPr lang="en-US" sz="2200" dirty="0" smtClean="0"/>
              <a:t>, </a:t>
            </a:r>
            <a:r>
              <a:rPr lang="en-US" sz="2200" dirty="0" err="1" smtClean="0"/>
              <a:t>seharusnya</a:t>
            </a:r>
            <a:r>
              <a:rPr lang="en-US" sz="2200" dirty="0" smtClean="0"/>
              <a:t> </a:t>
            </a:r>
            <a:r>
              <a:rPr lang="en-US" sz="2200" dirty="0" err="1" smtClean="0"/>
              <a:t>tercipta</a:t>
            </a:r>
            <a:r>
              <a:rPr lang="en-US" sz="2200" dirty="0" smtClean="0"/>
              <a:t> </a:t>
            </a:r>
            <a:r>
              <a:rPr lang="en-US" sz="2200" dirty="0" err="1" smtClean="0"/>
              <a:t>begitu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peluang</a:t>
            </a:r>
            <a:r>
              <a:rPr lang="en-US" sz="2200" dirty="0" smtClean="0"/>
              <a:t> </a:t>
            </a:r>
            <a:r>
              <a:rPr lang="en-US" sz="2200" dirty="0" err="1" smtClean="0"/>
              <a:t>usaha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kesempatan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. </a:t>
            </a:r>
            <a:r>
              <a:rPr lang="en-US" sz="2200" dirty="0" err="1" smtClean="0"/>
              <a:t>Namun</a:t>
            </a:r>
            <a:r>
              <a:rPr lang="en-US" sz="2200" dirty="0" smtClean="0"/>
              <a:t>,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sebagian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keterampilan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 </a:t>
            </a:r>
            <a:r>
              <a:rPr lang="en-US" sz="2200" dirty="0" err="1" smtClean="0"/>
              <a:t>memadai</a:t>
            </a:r>
            <a:r>
              <a:rPr lang="en-US" sz="2200" dirty="0" smtClean="0"/>
              <a:t>,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kurang</a:t>
            </a:r>
            <a:r>
              <a:rPr lang="en-US" sz="2200" dirty="0" smtClean="0"/>
              <a:t> </a:t>
            </a:r>
            <a:r>
              <a:rPr lang="en-US" sz="2200" dirty="0" err="1" smtClean="0"/>
              <a:t>tanggap</a:t>
            </a:r>
            <a:r>
              <a:rPr lang="en-US" sz="2200" dirty="0" smtClean="0"/>
              <a:t> </a:t>
            </a:r>
            <a:r>
              <a:rPr lang="en-US" sz="2200" dirty="0" err="1" smtClean="0"/>
              <a:t>menyesuaikan</a:t>
            </a:r>
            <a:r>
              <a:rPr lang="en-US" sz="2200" dirty="0" smtClean="0"/>
              <a:t> </a:t>
            </a:r>
            <a:r>
              <a:rPr lang="en-US" sz="2200" dirty="0" err="1" smtClean="0"/>
              <a:t>diri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pola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industri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pula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pengangguran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memunculkan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. </a:t>
            </a:r>
          </a:p>
          <a:p>
            <a:pPr lvl="0"/>
            <a:r>
              <a:rPr lang="en-US" sz="2200" i="1" dirty="0" err="1" smtClean="0"/>
              <a:t>Kesenjangan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sosial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yang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menyesuaikan</a:t>
            </a:r>
            <a:r>
              <a:rPr lang="en-US" sz="2200" dirty="0" smtClean="0"/>
              <a:t> </a:t>
            </a:r>
            <a:r>
              <a:rPr lang="en-US" sz="2200" dirty="0" err="1" smtClean="0"/>
              <a:t>diri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taraf</a:t>
            </a:r>
            <a:r>
              <a:rPr lang="en-US" sz="2200" dirty="0" smtClean="0"/>
              <a:t> </a:t>
            </a:r>
            <a:r>
              <a:rPr lang="en-US" sz="2200" dirty="0" err="1" smtClean="0"/>
              <a:t>hidup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kesejahteraan</a:t>
            </a:r>
            <a:r>
              <a:rPr lang="en-US" sz="2200" dirty="0" smtClean="0"/>
              <a:t>.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,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penyesuaian</a:t>
            </a:r>
            <a:r>
              <a:rPr lang="en-US" sz="2200" dirty="0" smtClean="0"/>
              <a:t> </a:t>
            </a:r>
            <a:r>
              <a:rPr lang="en-US" sz="2200" dirty="0" err="1" smtClean="0"/>
              <a:t>lambat</a:t>
            </a:r>
            <a:r>
              <a:rPr lang="en-US" sz="2200" dirty="0" smtClean="0"/>
              <a:t> </a:t>
            </a:r>
            <a:r>
              <a:rPr lang="en-US" sz="2200" dirty="0" err="1" smtClean="0"/>
              <a:t>laun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terjerat</a:t>
            </a:r>
            <a:r>
              <a:rPr lang="en-US" sz="2200" dirty="0" smtClean="0"/>
              <a:t> </a:t>
            </a:r>
            <a:r>
              <a:rPr lang="en-US" sz="2200" dirty="0" err="1" smtClean="0"/>
              <a:t>kemiskinan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mengalami</a:t>
            </a:r>
            <a:r>
              <a:rPr lang="en-US" sz="2200" dirty="0" smtClean="0"/>
              <a:t> </a:t>
            </a:r>
            <a:r>
              <a:rPr lang="en-US" sz="2200" dirty="0" err="1" smtClean="0"/>
              <a:t>penurunan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hidup</a:t>
            </a:r>
            <a:r>
              <a:rPr lang="en-US" sz="2200" dirty="0" smtClean="0"/>
              <a:t>. </a:t>
            </a:r>
            <a:r>
              <a:rPr lang="en-US" sz="2200" dirty="0" err="1" smtClean="0"/>
              <a:t>Sehubungan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terus</a:t>
            </a:r>
            <a:r>
              <a:rPr lang="en-US" sz="2200" dirty="0" smtClean="0"/>
              <a:t> </a:t>
            </a:r>
            <a:r>
              <a:rPr lang="en-US" sz="2200" dirty="0" err="1" smtClean="0"/>
              <a:t>bergulirnya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, </a:t>
            </a: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/>
              <a:t>lebar</a:t>
            </a:r>
            <a:r>
              <a:rPr lang="en-US" sz="2200" dirty="0" smtClean="0"/>
              <a:t> pula </a:t>
            </a:r>
            <a:r>
              <a:rPr lang="en-US" sz="2200" dirty="0" err="1" smtClean="0"/>
              <a:t>kesenjangan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tercipta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bertolak</a:t>
            </a:r>
            <a:r>
              <a:rPr lang="en-US" sz="2200" dirty="0" smtClean="0"/>
              <a:t> </a:t>
            </a:r>
            <a:r>
              <a:rPr lang="en-US" sz="2200" dirty="0" err="1" smtClean="0"/>
              <a:t>belakang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285728"/>
            <a:ext cx="7561889" cy="6000792"/>
          </a:xfrm>
        </p:spPr>
        <p:txBody>
          <a:bodyPr>
            <a:noAutofit/>
          </a:bodyPr>
          <a:lstStyle/>
          <a:p>
            <a:r>
              <a:rPr lang="en-US" sz="2000" i="1" dirty="0" err="1" smtClean="0"/>
              <a:t>Terjadi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kerusakan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lingkungan</a:t>
            </a:r>
            <a:endParaRPr lang="en-US" sz="2000" i="1" dirty="0" smtClean="0"/>
          </a:p>
          <a:p>
            <a:pPr algn="just">
              <a:buNone/>
            </a:pPr>
            <a:r>
              <a:rPr lang="en-US" sz="2000" i="1" dirty="0" smtClean="0"/>
              <a:t>	</a:t>
            </a:r>
            <a:r>
              <a:rPr lang="en-US" sz="1900" dirty="0" err="1" smtClean="0"/>
              <a:t>Limbah</a:t>
            </a:r>
            <a:r>
              <a:rPr lang="en-US" sz="1900" dirty="0" smtClean="0"/>
              <a:t> </a:t>
            </a:r>
            <a:r>
              <a:rPr lang="en-US" sz="1900" dirty="0" err="1" smtClean="0"/>
              <a:t>juga</a:t>
            </a:r>
            <a:r>
              <a:rPr lang="en-US" sz="1900" dirty="0" smtClean="0"/>
              <a:t> </a:t>
            </a:r>
            <a:r>
              <a:rPr lang="en-US" sz="1900" dirty="0" err="1" smtClean="0"/>
              <a:t>asap</a:t>
            </a:r>
            <a:r>
              <a:rPr lang="en-US" sz="1900" dirty="0" smtClean="0"/>
              <a:t> </a:t>
            </a:r>
            <a:r>
              <a:rPr lang="en-US" sz="1900" dirty="0" err="1" smtClean="0"/>
              <a:t>buangan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dihasilkan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industri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tumpukan</a:t>
            </a:r>
            <a:r>
              <a:rPr lang="en-US" sz="1900" dirty="0" smtClean="0"/>
              <a:t> </a:t>
            </a:r>
            <a:r>
              <a:rPr lang="en-US" sz="1900" dirty="0" err="1" smtClean="0"/>
              <a:t>sampah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produk-produk</a:t>
            </a:r>
            <a:r>
              <a:rPr lang="en-US" sz="1900" dirty="0" smtClean="0"/>
              <a:t> </a:t>
            </a:r>
            <a:r>
              <a:rPr lang="en-US" sz="1900" dirty="0" err="1" smtClean="0"/>
              <a:t>konsumtif</a:t>
            </a:r>
            <a:r>
              <a:rPr lang="en-US" sz="1900" dirty="0" smtClean="0"/>
              <a:t>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penyebab</a:t>
            </a:r>
            <a:r>
              <a:rPr lang="en-US" sz="1900" dirty="0" smtClean="0"/>
              <a:t> </a:t>
            </a:r>
            <a:r>
              <a:rPr lang="en-US" sz="1900" dirty="0" err="1" smtClean="0"/>
              <a:t>utama</a:t>
            </a:r>
            <a:r>
              <a:rPr lang="en-US" sz="1900" dirty="0" smtClean="0"/>
              <a:t> </a:t>
            </a:r>
            <a:r>
              <a:rPr lang="en-US" sz="1900" dirty="0" err="1" smtClean="0"/>
              <a:t>berbagai</a:t>
            </a:r>
            <a:r>
              <a:rPr lang="en-US" sz="1900" dirty="0" smtClean="0"/>
              <a:t> </a:t>
            </a:r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kerusakan</a:t>
            </a:r>
            <a:r>
              <a:rPr lang="en-US" sz="1900" dirty="0" smtClean="0"/>
              <a:t> </a:t>
            </a:r>
            <a:r>
              <a:rPr lang="en-US" sz="1900" dirty="0" err="1" smtClean="0"/>
              <a:t>lingkungan</a:t>
            </a:r>
            <a:r>
              <a:rPr lang="en-US" sz="1900" dirty="0" smtClean="0"/>
              <a:t>. </a:t>
            </a:r>
            <a:r>
              <a:rPr lang="en-US" sz="1900" dirty="0" err="1" smtClean="0"/>
              <a:t>Sementara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, </a:t>
            </a:r>
            <a:r>
              <a:rPr lang="en-US" sz="1900" dirty="0" err="1" smtClean="0"/>
              <a:t>penggunaan</a:t>
            </a:r>
            <a:r>
              <a:rPr lang="en-US" sz="1900" dirty="0" smtClean="0"/>
              <a:t> </a:t>
            </a:r>
            <a:r>
              <a:rPr lang="en-US" sz="1900" dirty="0" err="1" smtClean="0"/>
              <a:t>sumber</a:t>
            </a:r>
            <a:r>
              <a:rPr lang="en-US" sz="1900" dirty="0" smtClean="0"/>
              <a:t> </a:t>
            </a:r>
            <a:r>
              <a:rPr lang="en-US" sz="1900" dirty="0" err="1" smtClean="0"/>
              <a:t>daya</a:t>
            </a:r>
            <a:r>
              <a:rPr lang="en-US" sz="1900" dirty="0" smtClean="0"/>
              <a:t> </a:t>
            </a:r>
            <a:r>
              <a:rPr lang="en-US" sz="1900" dirty="0" err="1" smtClean="0"/>
              <a:t>alam</a:t>
            </a:r>
            <a:r>
              <a:rPr lang="en-US" sz="1900" dirty="0" smtClean="0"/>
              <a:t> </a:t>
            </a:r>
            <a:r>
              <a:rPr lang="en-US" sz="1900" dirty="0" err="1" smtClean="0"/>
              <a:t>secara</a:t>
            </a:r>
            <a:r>
              <a:rPr lang="en-US" sz="1900" dirty="0" smtClean="0"/>
              <a:t> </a:t>
            </a:r>
            <a:r>
              <a:rPr lang="en-US" sz="1900" dirty="0" err="1" smtClean="0"/>
              <a:t>berlebihan</a:t>
            </a:r>
            <a:r>
              <a:rPr lang="en-US" sz="1900" dirty="0" smtClean="0"/>
              <a:t> </a:t>
            </a:r>
            <a:r>
              <a:rPr lang="en-US" sz="1900" dirty="0" err="1" smtClean="0"/>
              <a:t>dalam</a:t>
            </a:r>
            <a:r>
              <a:rPr lang="en-US" sz="1900" dirty="0" smtClean="0"/>
              <a:t> </a:t>
            </a:r>
            <a:r>
              <a:rPr lang="en-US" sz="1900" dirty="0" err="1" smtClean="0"/>
              <a:t>proses</a:t>
            </a:r>
            <a:r>
              <a:rPr lang="en-US" sz="1900" dirty="0" smtClean="0"/>
              <a:t> </a:t>
            </a:r>
            <a:r>
              <a:rPr lang="en-US" sz="1900" dirty="0" err="1" smtClean="0"/>
              <a:t>industrialisasi</a:t>
            </a:r>
            <a:r>
              <a:rPr lang="en-US" sz="1900" dirty="0" smtClean="0"/>
              <a:t> pun </a:t>
            </a:r>
            <a:r>
              <a:rPr lang="en-US" sz="1900" dirty="0" err="1" smtClean="0"/>
              <a:t>telah</a:t>
            </a:r>
            <a:r>
              <a:rPr lang="en-US" sz="1900" dirty="0" smtClean="0"/>
              <a:t> </a:t>
            </a:r>
            <a:r>
              <a:rPr lang="en-US" sz="1900" dirty="0" err="1" smtClean="0"/>
              <a:t>mengakibatkan</a:t>
            </a:r>
            <a:r>
              <a:rPr lang="en-US" sz="1900" dirty="0" smtClean="0"/>
              <a:t> </a:t>
            </a:r>
            <a:r>
              <a:rPr lang="en-US" sz="1900" dirty="0" err="1" smtClean="0"/>
              <a:t>terus</a:t>
            </a:r>
            <a:r>
              <a:rPr lang="en-US" sz="1900" dirty="0" smtClean="0"/>
              <a:t> </a:t>
            </a:r>
            <a:r>
              <a:rPr lang="en-US" sz="1900" dirty="0" err="1" smtClean="0"/>
              <a:t>merosotnya</a:t>
            </a:r>
            <a:r>
              <a:rPr lang="en-US" sz="1900" dirty="0" smtClean="0"/>
              <a:t> </a:t>
            </a:r>
            <a:r>
              <a:rPr lang="en-US" sz="1900" dirty="0" err="1" smtClean="0"/>
              <a:t>daya</a:t>
            </a:r>
            <a:r>
              <a:rPr lang="en-US" sz="1900" dirty="0" smtClean="0"/>
              <a:t> </a:t>
            </a:r>
            <a:r>
              <a:rPr lang="en-US" sz="1900" dirty="0" err="1" smtClean="0"/>
              <a:t>dukung</a:t>
            </a:r>
            <a:r>
              <a:rPr lang="en-US" sz="1900" dirty="0" smtClean="0"/>
              <a:t> </a:t>
            </a:r>
            <a:r>
              <a:rPr lang="en-US" sz="1900" dirty="0" err="1" smtClean="0"/>
              <a:t>lingkungan</a:t>
            </a:r>
            <a:r>
              <a:rPr lang="en-US" sz="1900" dirty="0" smtClean="0"/>
              <a:t>. </a:t>
            </a:r>
            <a:r>
              <a:rPr lang="en-US" sz="1900" dirty="0" err="1" smtClean="0"/>
              <a:t>Lebih</a:t>
            </a:r>
            <a:r>
              <a:rPr lang="en-US" sz="1900" dirty="0" smtClean="0"/>
              <a:t> </a:t>
            </a:r>
            <a:r>
              <a:rPr lang="en-US" sz="1900" dirty="0" err="1" smtClean="0"/>
              <a:t>jauh</a:t>
            </a:r>
            <a:r>
              <a:rPr lang="en-US" sz="1900" dirty="0" smtClean="0"/>
              <a:t> </a:t>
            </a:r>
            <a:r>
              <a:rPr lang="en-US" sz="1900" dirty="0" err="1" smtClean="0"/>
              <a:t>lagi</a:t>
            </a:r>
            <a:r>
              <a:rPr lang="en-US" sz="1900" dirty="0" smtClean="0"/>
              <a:t>, </a:t>
            </a:r>
            <a:r>
              <a:rPr lang="en-US" sz="1900" dirty="0" err="1" smtClean="0"/>
              <a:t>menurut</a:t>
            </a:r>
            <a:r>
              <a:rPr lang="en-US" sz="1900" dirty="0" smtClean="0"/>
              <a:t> </a:t>
            </a:r>
            <a:r>
              <a:rPr lang="en-US" sz="1900" dirty="0" err="1" smtClean="0"/>
              <a:t>Rachmad</a:t>
            </a:r>
            <a:r>
              <a:rPr lang="en-US" sz="1900" dirty="0" smtClean="0"/>
              <a:t> K. </a:t>
            </a:r>
            <a:r>
              <a:rPr lang="en-US" sz="1900" dirty="0" err="1" smtClean="0"/>
              <a:t>Dwi</a:t>
            </a:r>
            <a:r>
              <a:rPr lang="en-US" sz="1900" dirty="0" smtClean="0"/>
              <a:t> </a:t>
            </a:r>
            <a:r>
              <a:rPr lang="en-US" sz="1900" dirty="0" err="1" smtClean="0"/>
              <a:t>Susilo</a:t>
            </a:r>
            <a:r>
              <a:rPr lang="en-US" sz="1900" dirty="0" smtClean="0"/>
              <a:t> (2012), </a:t>
            </a:r>
            <a:r>
              <a:rPr lang="en-US" sz="1900" dirty="0" err="1" smtClean="0"/>
              <a:t>perkembangan</a:t>
            </a:r>
            <a:r>
              <a:rPr lang="en-US" sz="1900" dirty="0" smtClean="0"/>
              <a:t> </a:t>
            </a:r>
            <a:r>
              <a:rPr lang="en-US" sz="1900" dirty="0" err="1" smtClean="0"/>
              <a:t>teknologi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industrialisasi</a:t>
            </a:r>
            <a:r>
              <a:rPr lang="en-US" sz="1900" dirty="0" smtClean="0"/>
              <a:t> </a:t>
            </a:r>
            <a:r>
              <a:rPr lang="en-US" sz="1900" dirty="0" err="1" smtClean="0"/>
              <a:t>tak</a:t>
            </a:r>
            <a:r>
              <a:rPr lang="en-US" sz="1900" dirty="0" smtClean="0"/>
              <a:t> </a:t>
            </a:r>
            <a:r>
              <a:rPr lang="en-US" sz="1900" dirty="0" err="1" smtClean="0"/>
              <a:t>urung</a:t>
            </a:r>
            <a:r>
              <a:rPr lang="en-US" sz="1900" dirty="0" smtClean="0"/>
              <a:t> </a:t>
            </a:r>
            <a:r>
              <a:rPr lang="en-US" sz="1900" dirty="0" err="1" smtClean="0"/>
              <a:t>memproduksi</a:t>
            </a:r>
            <a:r>
              <a:rPr lang="en-US" sz="1900" dirty="0" smtClean="0"/>
              <a:t> </a:t>
            </a:r>
            <a:r>
              <a:rPr lang="en-US" sz="1900" dirty="0" err="1" smtClean="0"/>
              <a:t>sejumlah</a:t>
            </a:r>
            <a:r>
              <a:rPr lang="en-US" sz="1900" dirty="0" smtClean="0"/>
              <a:t> </a:t>
            </a:r>
            <a:r>
              <a:rPr lang="en-US" sz="1900" dirty="0" err="1" smtClean="0"/>
              <a:t>resiko</a:t>
            </a:r>
            <a:r>
              <a:rPr lang="en-US" sz="1900" dirty="0" smtClean="0"/>
              <a:t> </a:t>
            </a:r>
            <a:r>
              <a:rPr lang="en-US" sz="1900" dirty="0" err="1" smtClean="0"/>
              <a:t>buatan</a:t>
            </a:r>
            <a:r>
              <a:rPr lang="en-US" sz="1900" dirty="0" smtClean="0"/>
              <a:t> (</a:t>
            </a:r>
            <a:r>
              <a:rPr lang="en-US" sz="1900" i="1" dirty="0" smtClean="0"/>
              <a:t>manufactured risks</a:t>
            </a:r>
            <a:r>
              <a:rPr lang="en-US" sz="1900" dirty="0" smtClean="0"/>
              <a:t>).  </a:t>
            </a:r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Beberapa</a:t>
            </a:r>
            <a:r>
              <a:rPr lang="en-US" sz="1900" dirty="0" smtClean="0"/>
              <a:t> </a:t>
            </a:r>
            <a:r>
              <a:rPr lang="en-US" sz="1900" dirty="0" err="1" smtClean="0"/>
              <a:t>contoh</a:t>
            </a:r>
            <a:r>
              <a:rPr lang="en-US" sz="1900" dirty="0" smtClean="0"/>
              <a:t> </a:t>
            </a:r>
            <a:r>
              <a:rPr lang="en-US" sz="1900" dirty="0" err="1" smtClean="0"/>
              <a:t>dikemukakan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Rachmad</a:t>
            </a:r>
            <a:r>
              <a:rPr lang="en-US" sz="1900" dirty="0" smtClean="0"/>
              <a:t> K. </a:t>
            </a:r>
            <a:r>
              <a:rPr lang="en-US" sz="1900" dirty="0" err="1" smtClean="0"/>
              <a:t>Dwi</a:t>
            </a:r>
            <a:r>
              <a:rPr lang="en-US" sz="1900" dirty="0" smtClean="0"/>
              <a:t> </a:t>
            </a:r>
            <a:r>
              <a:rPr lang="en-US" sz="1900" dirty="0" err="1" smtClean="0"/>
              <a:t>Susilo</a:t>
            </a:r>
            <a:r>
              <a:rPr lang="en-US" sz="1900" dirty="0" smtClean="0"/>
              <a:t> (2012),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antaranya</a:t>
            </a:r>
            <a:r>
              <a:rPr lang="en-US" sz="1900" dirty="0" smtClean="0"/>
              <a:t> :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US" sz="1900" i="1" dirty="0" err="1" smtClean="0"/>
              <a:t>Tragedi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Minamata</a:t>
            </a:r>
            <a:r>
              <a:rPr lang="en-US" sz="1900" i="1" dirty="0" smtClean="0"/>
              <a:t> (</a:t>
            </a:r>
            <a:r>
              <a:rPr lang="en-US" sz="1900" i="1" dirty="0" err="1" smtClean="0"/>
              <a:t>Jepang</a:t>
            </a:r>
            <a:r>
              <a:rPr lang="en-US" sz="1900" i="1" dirty="0" smtClean="0"/>
              <a:t>)</a:t>
            </a:r>
            <a:endParaRPr lang="en-US" sz="1900" dirty="0" smtClean="0"/>
          </a:p>
          <a:p>
            <a:pPr marL="457200" indent="-457200" algn="just"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Tragedi</a:t>
            </a:r>
            <a:r>
              <a:rPr lang="en-US" sz="1900" dirty="0" smtClean="0"/>
              <a:t>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disebabkan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ulah</a:t>
            </a:r>
            <a:r>
              <a:rPr lang="en-US" sz="1900" dirty="0" smtClean="0"/>
              <a:t> Nippon Nitrogen Fertilizer yang </a:t>
            </a:r>
            <a:r>
              <a:rPr lang="en-US" sz="1900" dirty="0" err="1" smtClean="0"/>
              <a:t>memproduksi</a:t>
            </a:r>
            <a:r>
              <a:rPr lang="en-US" sz="1900" dirty="0" smtClean="0"/>
              <a:t> </a:t>
            </a:r>
            <a:r>
              <a:rPr lang="en-US" sz="1900" dirty="0" err="1" smtClean="0"/>
              <a:t>pupuk</a:t>
            </a:r>
            <a:r>
              <a:rPr lang="en-US" sz="1900" dirty="0" smtClean="0"/>
              <a:t> urea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membuang</a:t>
            </a:r>
            <a:r>
              <a:rPr lang="en-US" sz="1900" dirty="0" smtClean="0"/>
              <a:t> </a:t>
            </a:r>
            <a:r>
              <a:rPr lang="en-US" sz="1900" dirty="0" err="1" smtClean="0"/>
              <a:t>limbahnya</a:t>
            </a:r>
            <a:r>
              <a:rPr lang="en-US" sz="1900" dirty="0" smtClean="0"/>
              <a:t> </a:t>
            </a:r>
            <a:r>
              <a:rPr lang="en-US" sz="1900" dirty="0" err="1" smtClean="0"/>
              <a:t>langsung</a:t>
            </a:r>
            <a:r>
              <a:rPr lang="en-US" sz="1900" dirty="0" smtClean="0"/>
              <a:t> </a:t>
            </a:r>
            <a:r>
              <a:rPr lang="en-US" sz="1900" dirty="0" err="1" smtClean="0"/>
              <a:t>ke</a:t>
            </a:r>
            <a:r>
              <a:rPr lang="en-US" sz="1900" dirty="0" smtClean="0"/>
              <a:t> </a:t>
            </a:r>
            <a:r>
              <a:rPr lang="en-US" sz="1900" dirty="0" err="1" smtClean="0"/>
              <a:t>Teluk</a:t>
            </a:r>
            <a:r>
              <a:rPr lang="en-US" sz="1900" dirty="0" smtClean="0"/>
              <a:t> </a:t>
            </a:r>
            <a:r>
              <a:rPr lang="en-US" sz="1900" dirty="0" err="1" smtClean="0"/>
              <a:t>Minamata</a:t>
            </a:r>
            <a:r>
              <a:rPr lang="en-US" sz="1900" dirty="0" smtClean="0"/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US" sz="1900" i="1" dirty="0" err="1" smtClean="0"/>
              <a:t>Tragedi</a:t>
            </a:r>
            <a:r>
              <a:rPr lang="en-US" sz="1900" i="1" dirty="0" smtClean="0"/>
              <a:t> Bhopal (India)</a:t>
            </a:r>
            <a:endParaRPr lang="en-US" sz="1900" dirty="0" smtClean="0"/>
          </a:p>
          <a:p>
            <a:pPr marL="457200" indent="-457200" algn="just"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Tragedi</a:t>
            </a:r>
            <a:r>
              <a:rPr lang="en-US" sz="1900" dirty="0" smtClean="0"/>
              <a:t>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terjadi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3 </a:t>
            </a:r>
            <a:r>
              <a:rPr lang="en-US" sz="1900" dirty="0" err="1" smtClean="0"/>
              <a:t>Desember</a:t>
            </a:r>
            <a:r>
              <a:rPr lang="en-US" sz="1900" dirty="0" smtClean="0"/>
              <a:t> 1984 </a:t>
            </a:r>
            <a:r>
              <a:rPr lang="en-US" sz="1900" dirty="0" err="1" smtClean="0"/>
              <a:t>akibat</a:t>
            </a:r>
            <a:r>
              <a:rPr lang="en-US" sz="1900" dirty="0" smtClean="0"/>
              <a:t> </a:t>
            </a:r>
            <a:r>
              <a:rPr lang="en-US" sz="1900" dirty="0" err="1" smtClean="0"/>
              <a:t>kebocoran</a:t>
            </a:r>
            <a:r>
              <a:rPr lang="en-US" sz="1900" dirty="0" smtClean="0"/>
              <a:t> gas </a:t>
            </a:r>
            <a:r>
              <a:rPr lang="en-US" sz="1900" i="1" dirty="0" smtClean="0"/>
              <a:t>methyl </a:t>
            </a:r>
            <a:r>
              <a:rPr lang="en-US" sz="1900" i="1" dirty="0" err="1" smtClean="0"/>
              <a:t>isocyanate</a:t>
            </a:r>
            <a:r>
              <a:rPr lang="en-US" sz="1900" i="1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gas-gas </a:t>
            </a:r>
            <a:r>
              <a:rPr lang="en-US" sz="1900" dirty="0" err="1" smtClean="0"/>
              <a:t>lainnya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The Union Carbide (</a:t>
            </a:r>
            <a:r>
              <a:rPr lang="en-US" sz="1900" dirty="0" err="1" smtClean="0"/>
              <a:t>perusahaan</a:t>
            </a:r>
            <a:r>
              <a:rPr lang="en-US" sz="1900" dirty="0" smtClean="0"/>
              <a:t> </a:t>
            </a:r>
            <a:r>
              <a:rPr lang="en-US" sz="1900" dirty="0" err="1" smtClean="0"/>
              <a:t>kimia</a:t>
            </a:r>
            <a:r>
              <a:rPr lang="en-US" sz="1900" dirty="0" smtClean="0"/>
              <a:t> </a:t>
            </a:r>
            <a:r>
              <a:rPr lang="en-US" sz="1900" dirty="0" err="1" smtClean="0"/>
              <a:t>asal</a:t>
            </a:r>
            <a:r>
              <a:rPr lang="en-US" sz="1900" dirty="0" smtClean="0"/>
              <a:t> </a:t>
            </a:r>
            <a:r>
              <a:rPr lang="en-US" sz="1900" dirty="0" err="1" smtClean="0"/>
              <a:t>Amerika</a:t>
            </a:r>
            <a:r>
              <a:rPr lang="en-US" sz="1900" dirty="0" smtClean="0"/>
              <a:t> </a:t>
            </a:r>
            <a:r>
              <a:rPr lang="en-US" sz="1900" dirty="0" err="1" smtClean="0"/>
              <a:t>Serikat</a:t>
            </a:r>
            <a:r>
              <a:rPr lang="en-US" sz="1900" dirty="0" smtClean="0"/>
              <a:t>) </a:t>
            </a:r>
            <a:r>
              <a:rPr lang="en-US" sz="1900" dirty="0" err="1" smtClean="0"/>
              <a:t>hingga</a:t>
            </a:r>
            <a:r>
              <a:rPr lang="en-US" sz="1900" dirty="0" smtClean="0"/>
              <a:t> </a:t>
            </a:r>
            <a:r>
              <a:rPr lang="en-US" sz="1900" dirty="0" err="1" smtClean="0"/>
              <a:t>menimbulkan</a:t>
            </a:r>
            <a:r>
              <a:rPr lang="en-US" sz="1900" dirty="0" smtClean="0"/>
              <a:t> </a:t>
            </a:r>
            <a:r>
              <a:rPr lang="en-US" sz="1900" dirty="0" err="1" smtClean="0"/>
              <a:t>ledakan</a:t>
            </a:r>
            <a:r>
              <a:rPr lang="en-US" sz="1900" dirty="0" smtClean="0"/>
              <a:t> </a:t>
            </a:r>
            <a:r>
              <a:rPr lang="en-US" sz="1900" dirty="0" err="1" smtClean="0"/>
              <a:t>serta</a:t>
            </a:r>
            <a:r>
              <a:rPr lang="en-US" sz="1900" dirty="0" smtClean="0"/>
              <a:t> </a:t>
            </a:r>
            <a:r>
              <a:rPr lang="en-US" sz="1900" dirty="0" err="1" smtClean="0"/>
              <a:t>keracunan</a:t>
            </a:r>
            <a:r>
              <a:rPr lang="en-US" sz="1900" dirty="0" smtClean="0"/>
              <a:t> gas.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142852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QUIZ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0720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disorganisasi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’?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moral?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!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endParaRPr lang="id-ID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185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DAMPAK NEGATIF PERUBAHAN SOSIAL</vt:lpstr>
      <vt:lpstr>Slide 2</vt:lpstr>
      <vt:lpstr>Slide 3</vt:lpstr>
      <vt:lpstr>Slide 4</vt:lpstr>
      <vt:lpstr>Slide 5</vt:lpstr>
      <vt:lpstr>Slide 6</vt:lpstr>
      <vt:lpstr>Slide 7</vt:lpstr>
      <vt:lpstr>Slide 8</vt:lpstr>
      <vt:lpstr>QUIZ 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74</cp:revision>
  <dcterms:created xsi:type="dcterms:W3CDTF">2013-08-21T19:17:07Z</dcterms:created>
  <dcterms:modified xsi:type="dcterms:W3CDTF">2015-07-19T16:31:39Z</dcterms:modified>
</cp:coreProperties>
</file>