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281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F9E1D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33" autoAdjust="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56687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429132"/>
            <a:ext cx="7772400" cy="192882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DAMPAK NEGATIF </a:t>
            </a:r>
            <a:r>
              <a:rPr lang="en-US" sz="4400" dirty="0" smtClean="0"/>
              <a:t>PERUBAHAN </a:t>
            </a:r>
            <a:r>
              <a:rPr lang="en-US" sz="4400" dirty="0" smtClean="0"/>
              <a:t>SOSIAL</a:t>
            </a:r>
            <a:endParaRPr lang="en-US" sz="4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14298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66" y="2786058"/>
            <a:ext cx="7016195" cy="1143000"/>
          </a:xfrm>
        </p:spPr>
        <p:txBody>
          <a:bodyPr>
            <a:normAutofit/>
          </a:bodyPr>
          <a:lstStyle/>
          <a:p>
            <a:pPr algn="ctr"/>
            <a:r>
              <a:rPr lang="id-ID" sz="5400" dirty="0" smtClean="0"/>
              <a:t>SALAM SOSIOLOGI 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214290"/>
            <a:ext cx="7561889" cy="6286544"/>
          </a:xfrm>
        </p:spPr>
        <p:txBody>
          <a:bodyPr>
            <a:noAutofit/>
          </a:bodyPr>
          <a:lstStyle/>
          <a:p>
            <a:pPr lvl="0"/>
            <a:r>
              <a:rPr lang="en-US" sz="2400" i="1" dirty="0" err="1" smtClean="0"/>
              <a:t>Adanya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disorganisasi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dalam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masyarakat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smtClean="0"/>
              <a:t>‘</a:t>
            </a:r>
            <a:r>
              <a:rPr lang="en-US" sz="2400" dirty="0" err="1" smtClean="0"/>
              <a:t>disorganisasi</a:t>
            </a:r>
            <a:r>
              <a:rPr lang="en-US" sz="2400" dirty="0" smtClean="0"/>
              <a:t>’ </a:t>
            </a:r>
            <a:r>
              <a:rPr lang="en-US" sz="2400" dirty="0" err="1" smtClean="0"/>
              <a:t>merujuk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melemahnya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norma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. </a:t>
            </a:r>
            <a:r>
              <a:rPr lang="en-US" sz="2400" dirty="0" err="1" smtClean="0"/>
              <a:t>Beragam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norma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seharusnya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pun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diabaikan</a:t>
            </a:r>
            <a:r>
              <a:rPr lang="en-US" sz="2400" dirty="0" smtClean="0"/>
              <a:t>. </a:t>
            </a:r>
            <a:r>
              <a:rPr lang="en-US" sz="2400" dirty="0" err="1" smtClean="0"/>
              <a:t>Pengabaian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seiring</a:t>
            </a:r>
            <a:r>
              <a:rPr lang="en-US" sz="2400" dirty="0" smtClean="0"/>
              <a:t>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tingginya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kebebasan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independensi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otoritas</a:t>
            </a:r>
            <a:r>
              <a:rPr lang="en-US" sz="2400" dirty="0" smtClean="0"/>
              <a:t> </a:t>
            </a:r>
            <a:r>
              <a:rPr lang="en-US" sz="2400" dirty="0" err="1" smtClean="0"/>
              <a:t>tradisional</a:t>
            </a:r>
            <a:r>
              <a:rPr lang="en-US" sz="2400" dirty="0" smtClean="0"/>
              <a:t>.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pesat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jarang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tergagap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derasnya</a:t>
            </a:r>
            <a:r>
              <a:rPr lang="en-US" sz="2400" dirty="0" smtClean="0"/>
              <a:t> </a:t>
            </a: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melupakan</a:t>
            </a:r>
            <a:r>
              <a:rPr lang="en-US" sz="2400" dirty="0" smtClean="0"/>
              <a:t> </a:t>
            </a:r>
            <a:r>
              <a:rPr lang="en-US" sz="2400" dirty="0" err="1" smtClean="0"/>
              <a:t>jati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214290"/>
            <a:ext cx="7561889" cy="6286544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 smtClean="0"/>
              <a:t>Mengutip</a:t>
            </a:r>
            <a:r>
              <a:rPr lang="en-US" sz="2000" dirty="0" smtClean="0"/>
              <a:t> Michael </a:t>
            </a:r>
            <a:r>
              <a:rPr lang="en-US" sz="2000" dirty="0" err="1" smtClean="0"/>
              <a:t>Backman</a:t>
            </a:r>
            <a:r>
              <a:rPr lang="en-US" sz="2000" dirty="0" smtClean="0"/>
              <a:t> (2008), </a:t>
            </a:r>
            <a:r>
              <a:rPr lang="en-US" sz="2000" dirty="0" err="1" smtClean="0"/>
              <a:t>perkembangan</a:t>
            </a:r>
            <a:r>
              <a:rPr lang="en-US" sz="2000" dirty="0" smtClean="0"/>
              <a:t> internet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situs</a:t>
            </a:r>
            <a:r>
              <a:rPr lang="en-US" sz="2000" dirty="0" smtClean="0"/>
              <a:t> </a:t>
            </a:r>
            <a:r>
              <a:rPr lang="en-US" sz="2000" dirty="0" err="1" smtClean="0"/>
              <a:t>jejaring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permainan</a:t>
            </a:r>
            <a:r>
              <a:rPr lang="en-US" sz="2000" dirty="0" smtClean="0"/>
              <a:t> </a:t>
            </a:r>
            <a:r>
              <a:rPr lang="en-US" sz="2000" dirty="0" err="1" smtClean="0"/>
              <a:t>daringnya</a:t>
            </a:r>
            <a:r>
              <a:rPr lang="en-US" sz="2000" dirty="0" smtClean="0"/>
              <a:t>,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mengasingkan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pergaulan</a:t>
            </a:r>
            <a:r>
              <a:rPr lang="en-US" sz="2000" dirty="0" smtClean="0"/>
              <a:t> </a:t>
            </a:r>
            <a:r>
              <a:rPr lang="en-US" sz="2000" dirty="0" err="1" smtClean="0"/>
              <a:t>tatap</a:t>
            </a:r>
            <a:r>
              <a:rPr lang="en-US" sz="2000" dirty="0" smtClean="0"/>
              <a:t> </a:t>
            </a:r>
            <a:r>
              <a:rPr lang="en-US" sz="2000" dirty="0" err="1" smtClean="0"/>
              <a:t>muka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merasa</a:t>
            </a:r>
            <a:r>
              <a:rPr lang="en-US" sz="2000" dirty="0" smtClean="0"/>
              <a:t> </a:t>
            </a:r>
            <a:r>
              <a:rPr lang="en-US" sz="2000" dirty="0" err="1" smtClean="0"/>
              <a:t>gamang</a:t>
            </a:r>
            <a:r>
              <a:rPr lang="en-US" sz="2000" dirty="0" smtClean="0"/>
              <a:t>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berinteraksi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lain.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mengakibatkan</a:t>
            </a:r>
            <a:r>
              <a:rPr lang="en-US" sz="2000" dirty="0" smtClean="0"/>
              <a:t> </a:t>
            </a:r>
            <a:r>
              <a:rPr lang="en-US" sz="2000" dirty="0" err="1" smtClean="0"/>
              <a:t>munculnya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</a:t>
            </a:r>
            <a:r>
              <a:rPr lang="en-US" sz="2000" dirty="0" err="1" smtClean="0"/>
              <a:t>antisosial</a:t>
            </a:r>
            <a:r>
              <a:rPr lang="en-US" sz="2000" dirty="0" smtClean="0"/>
              <a:t>,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kepedulian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lain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sekitarnya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Pengendalian</a:t>
            </a:r>
            <a:r>
              <a:rPr lang="en-US" sz="2000" dirty="0" smtClean="0"/>
              <a:t> </a:t>
            </a:r>
            <a:r>
              <a:rPr lang="en-US" sz="2000" dirty="0" err="1" smtClean="0"/>
              <a:t>emosi</a:t>
            </a:r>
            <a:r>
              <a:rPr lang="en-US" sz="2000" dirty="0" smtClean="0"/>
              <a:t> </a:t>
            </a:r>
            <a:r>
              <a:rPr lang="en-US" sz="2000" dirty="0" err="1" smtClean="0"/>
              <a:t>negatif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terlibat</a:t>
            </a:r>
            <a:r>
              <a:rPr lang="en-US" sz="2000" dirty="0" smtClean="0"/>
              <a:t> </a:t>
            </a:r>
            <a:r>
              <a:rPr lang="en-US" sz="2000" dirty="0" err="1" smtClean="0"/>
              <a:t>konflik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orang-orang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sekitarnya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mementingkan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pengungkapan</a:t>
            </a:r>
            <a:r>
              <a:rPr lang="en-US" sz="2000" dirty="0" smtClean="0"/>
              <a:t> </a:t>
            </a:r>
            <a:r>
              <a:rPr lang="en-US" sz="2000" dirty="0" err="1" smtClean="0"/>
              <a:t>keinginan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kesenangan</a:t>
            </a:r>
            <a:r>
              <a:rPr lang="en-US" sz="2000" dirty="0" smtClean="0"/>
              <a:t> </a:t>
            </a:r>
            <a:r>
              <a:rPr lang="en-US" sz="2000" dirty="0" err="1" smtClean="0"/>
              <a:t>belaka</a:t>
            </a:r>
            <a:r>
              <a:rPr lang="en-US" sz="2000" dirty="0" smtClean="0"/>
              <a:t>,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mempedulikan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lain.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mengindahkan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norma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menganggapnya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kekangan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membatasi</a:t>
            </a:r>
            <a:r>
              <a:rPr lang="en-US" sz="2000" dirty="0" smtClean="0"/>
              <a:t> </a:t>
            </a:r>
            <a:r>
              <a:rPr lang="en-US" sz="2000" dirty="0" err="1" smtClean="0"/>
              <a:t>kebebasan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Berupaya</a:t>
            </a:r>
            <a:r>
              <a:rPr lang="en-US" sz="2000" dirty="0" smtClean="0"/>
              <a:t> </a:t>
            </a:r>
            <a:r>
              <a:rPr lang="en-US" sz="2000" dirty="0" err="1" smtClean="0"/>
              <a:t>membentuk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komunitas</a:t>
            </a:r>
            <a:r>
              <a:rPr lang="en-US" sz="2000" dirty="0" smtClean="0"/>
              <a:t> </a:t>
            </a:r>
            <a:r>
              <a:rPr lang="en-US" sz="2000" dirty="0" err="1" smtClean="0"/>
              <a:t>tersendiri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terbebas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 smtClean="0"/>
              <a:t>norma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yang ideal.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kecenderungan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penyimpangan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100" i="1" dirty="0" err="1" smtClean="0"/>
              <a:t>Perubahan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tingkah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laku</a:t>
            </a:r>
            <a:endParaRPr lang="en-US" sz="2100" dirty="0" smtClean="0"/>
          </a:p>
          <a:p>
            <a:pPr algn="just">
              <a:buNone/>
            </a:pPr>
            <a:r>
              <a:rPr lang="en-US" sz="2100" dirty="0" smtClean="0"/>
              <a:t>	</a:t>
            </a:r>
            <a:r>
              <a:rPr lang="id-ID" sz="2100" dirty="0" smtClean="0"/>
              <a:t>Keseluruhan </a:t>
            </a:r>
            <a:r>
              <a:rPr lang="id-ID" sz="2100" dirty="0" smtClean="0"/>
              <a:t>tingkah laku tersebut pada akhirnya bisa saja membahayakan tatanan hidup bermasyarakat dan mengancam keserasian dalam </a:t>
            </a:r>
            <a:r>
              <a:rPr lang="en-US" sz="2100" dirty="0" err="1" smtClean="0"/>
              <a:t>hubungan</a:t>
            </a:r>
            <a:r>
              <a:rPr lang="en-US" sz="2100" dirty="0" smtClean="0"/>
              <a:t> </a:t>
            </a:r>
            <a:r>
              <a:rPr lang="en-US" sz="2100" dirty="0" err="1" smtClean="0"/>
              <a:t>sosial</a:t>
            </a:r>
            <a:r>
              <a:rPr lang="id-ID" sz="2100" dirty="0" smtClean="0"/>
              <a:t>.</a:t>
            </a:r>
            <a:endParaRPr lang="en-US" sz="2100" dirty="0" smtClean="0"/>
          </a:p>
          <a:p>
            <a:pPr lvl="0"/>
            <a:r>
              <a:rPr lang="en-US" sz="2100" i="1" dirty="0" err="1" smtClean="0"/>
              <a:t>Degradasi</a:t>
            </a:r>
            <a:r>
              <a:rPr lang="en-US" sz="2100" i="1" dirty="0" smtClean="0"/>
              <a:t> moral</a:t>
            </a:r>
            <a:endParaRPr lang="en-US" sz="2100" dirty="0" smtClean="0"/>
          </a:p>
          <a:p>
            <a:pPr algn="just">
              <a:buNone/>
            </a:pPr>
            <a:r>
              <a:rPr lang="en-US" sz="2100" dirty="0" smtClean="0"/>
              <a:t>	</a:t>
            </a:r>
            <a:r>
              <a:rPr lang="en-US" sz="2100" dirty="0" err="1" smtClean="0"/>
              <a:t>Penetrasi</a:t>
            </a:r>
            <a:r>
              <a:rPr lang="en-US" sz="2100" dirty="0" smtClean="0"/>
              <a:t> </a:t>
            </a:r>
            <a:r>
              <a:rPr lang="en-US" sz="2100" dirty="0" err="1" smtClean="0"/>
              <a:t>budaya</a:t>
            </a:r>
            <a:r>
              <a:rPr lang="en-US" sz="2100" dirty="0" smtClean="0"/>
              <a:t> </a:t>
            </a:r>
            <a:r>
              <a:rPr lang="en-US" sz="2100" dirty="0" err="1" smtClean="0"/>
              <a:t>asing</a:t>
            </a:r>
            <a:r>
              <a:rPr lang="en-US" sz="2100" dirty="0" smtClean="0"/>
              <a:t>, </a:t>
            </a:r>
            <a:r>
              <a:rPr lang="en-US" sz="2100" dirty="0" err="1" smtClean="0"/>
              <a:t>melalui</a:t>
            </a:r>
            <a:r>
              <a:rPr lang="en-US" sz="2100" dirty="0" smtClean="0"/>
              <a:t> film, </a:t>
            </a:r>
            <a:r>
              <a:rPr lang="en-US" sz="2100" dirty="0" err="1" smtClean="0"/>
              <a:t>tayangan</a:t>
            </a:r>
            <a:r>
              <a:rPr lang="en-US" sz="2100" dirty="0" smtClean="0"/>
              <a:t> </a:t>
            </a:r>
            <a:r>
              <a:rPr lang="en-US" sz="2100" dirty="0" err="1" smtClean="0"/>
              <a:t>televisi</a:t>
            </a:r>
            <a:r>
              <a:rPr lang="en-US" sz="2100" dirty="0" smtClean="0"/>
              <a:t>, </a:t>
            </a:r>
            <a:r>
              <a:rPr lang="en-US" sz="2100" dirty="0" err="1" smtClean="0"/>
              <a:t>atau</a:t>
            </a:r>
            <a:r>
              <a:rPr lang="en-US" sz="2100" dirty="0" smtClean="0"/>
              <a:t> pun media internet, </a:t>
            </a:r>
            <a:r>
              <a:rPr lang="en-US" sz="2100" dirty="0" err="1" smtClean="0"/>
              <a:t>telah</a:t>
            </a:r>
            <a:r>
              <a:rPr lang="en-US" sz="2100" dirty="0" smtClean="0"/>
              <a:t> </a:t>
            </a:r>
            <a:r>
              <a:rPr lang="en-US" sz="2100" dirty="0" err="1" smtClean="0"/>
              <a:t>membawa</a:t>
            </a:r>
            <a:r>
              <a:rPr lang="en-US" sz="2100" dirty="0" smtClean="0"/>
              <a:t> </a:t>
            </a:r>
            <a:r>
              <a:rPr lang="en-US" sz="2100" dirty="0" err="1" smtClean="0"/>
              <a:t>sedemikian</a:t>
            </a:r>
            <a:r>
              <a:rPr lang="en-US" sz="2100" dirty="0" smtClean="0"/>
              <a:t> </a:t>
            </a:r>
            <a:r>
              <a:rPr lang="en-US" sz="2100" dirty="0" err="1" smtClean="0"/>
              <a:t>banyak</a:t>
            </a:r>
            <a:r>
              <a:rPr lang="en-US" sz="2100" dirty="0" smtClean="0"/>
              <a:t> </a:t>
            </a:r>
            <a:r>
              <a:rPr lang="en-US" sz="2100" dirty="0" err="1" smtClean="0"/>
              <a:t>pengaruh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contoh</a:t>
            </a:r>
            <a:r>
              <a:rPr lang="en-US" sz="2100" dirty="0" smtClean="0"/>
              <a:t> </a:t>
            </a:r>
            <a:r>
              <a:rPr lang="en-US" sz="2100" dirty="0" err="1" smtClean="0"/>
              <a:t>perilaku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menurut</a:t>
            </a:r>
            <a:r>
              <a:rPr lang="en-US" sz="2100" dirty="0" smtClean="0"/>
              <a:t> </a:t>
            </a:r>
            <a:r>
              <a:rPr lang="en-US" sz="2100" dirty="0" err="1" smtClean="0"/>
              <a:t>budaya</a:t>
            </a:r>
            <a:r>
              <a:rPr lang="en-US" sz="2100" dirty="0" smtClean="0"/>
              <a:t> </a:t>
            </a:r>
            <a:r>
              <a:rPr lang="en-US" sz="2100" dirty="0" err="1" smtClean="0"/>
              <a:t>negara</a:t>
            </a:r>
            <a:r>
              <a:rPr lang="en-US" sz="2100" dirty="0" smtClean="0"/>
              <a:t> lain </a:t>
            </a:r>
            <a:r>
              <a:rPr lang="en-US" sz="2100" dirty="0" err="1" smtClean="0"/>
              <a:t>bisa</a:t>
            </a:r>
            <a:r>
              <a:rPr lang="en-US" sz="2100" dirty="0" smtClean="0"/>
              <a:t> </a:t>
            </a:r>
            <a:r>
              <a:rPr lang="en-US" sz="2100" dirty="0" err="1" smtClean="0"/>
              <a:t>diterima</a:t>
            </a:r>
            <a:r>
              <a:rPr lang="en-US" sz="2100" dirty="0" smtClean="0"/>
              <a:t>, </a:t>
            </a:r>
            <a:r>
              <a:rPr lang="en-US" sz="2100" dirty="0" err="1" smtClean="0"/>
              <a:t>tapi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budaya</a:t>
            </a:r>
            <a:r>
              <a:rPr lang="en-US" sz="2100" dirty="0" smtClean="0"/>
              <a:t> Indonesia </a:t>
            </a:r>
            <a:r>
              <a:rPr lang="en-US" sz="2100" dirty="0" err="1" smtClean="0"/>
              <a:t>dipandang</a:t>
            </a:r>
            <a:r>
              <a:rPr lang="en-US" sz="2100" dirty="0" smtClean="0"/>
              <a:t> </a:t>
            </a:r>
            <a:r>
              <a:rPr lang="en-US" sz="2100" dirty="0" err="1" smtClean="0"/>
              <a:t>tercela</a:t>
            </a:r>
            <a:r>
              <a:rPr lang="en-US" sz="2100" dirty="0" smtClean="0"/>
              <a:t>. </a:t>
            </a:r>
            <a:r>
              <a:rPr lang="en-US" sz="2100" dirty="0" err="1" smtClean="0"/>
              <a:t>Karena</a:t>
            </a:r>
            <a:r>
              <a:rPr lang="en-US" sz="2100" dirty="0" smtClean="0"/>
              <a:t> </a:t>
            </a:r>
            <a:r>
              <a:rPr lang="en-US" sz="2100" dirty="0" err="1" smtClean="0"/>
              <a:t>seringnya</a:t>
            </a:r>
            <a:r>
              <a:rPr lang="en-US" sz="2100" dirty="0" smtClean="0"/>
              <a:t> </a:t>
            </a:r>
            <a:r>
              <a:rPr lang="en-US" sz="2100" dirty="0" err="1" smtClean="0"/>
              <a:t>terpapar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pengaruh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pun </a:t>
            </a:r>
            <a:r>
              <a:rPr lang="en-US" sz="2100" dirty="0" err="1" smtClean="0"/>
              <a:t>contoh</a:t>
            </a:r>
            <a:r>
              <a:rPr lang="en-US" sz="2100" dirty="0" smtClean="0"/>
              <a:t> </a:t>
            </a:r>
            <a:r>
              <a:rPr lang="en-US" sz="2100" dirty="0" err="1" smtClean="0"/>
              <a:t>perilaku</a:t>
            </a:r>
            <a:r>
              <a:rPr lang="en-US" sz="2100" dirty="0" smtClean="0"/>
              <a:t> </a:t>
            </a:r>
            <a:r>
              <a:rPr lang="en-US" sz="2100" dirty="0" err="1" smtClean="0"/>
              <a:t>tersebut</a:t>
            </a:r>
            <a:r>
              <a:rPr lang="en-US" sz="2100" dirty="0" smtClean="0"/>
              <a:t> </a:t>
            </a:r>
            <a:r>
              <a:rPr lang="en-US" sz="2100" dirty="0" err="1" smtClean="0"/>
              <a:t>serta</a:t>
            </a:r>
            <a:r>
              <a:rPr lang="en-US" sz="2100" dirty="0" smtClean="0"/>
              <a:t> </a:t>
            </a:r>
            <a:r>
              <a:rPr lang="en-US" sz="2100" dirty="0" err="1" smtClean="0"/>
              <a:t>kurangnya</a:t>
            </a:r>
            <a:r>
              <a:rPr lang="en-US" sz="2100" dirty="0" smtClean="0"/>
              <a:t> </a:t>
            </a:r>
            <a:r>
              <a:rPr lang="en-US" sz="2100" dirty="0" err="1" smtClean="0"/>
              <a:t>penghayatan</a:t>
            </a:r>
            <a:r>
              <a:rPr lang="en-US" sz="2100" dirty="0" smtClean="0"/>
              <a:t> </a:t>
            </a:r>
            <a:r>
              <a:rPr lang="en-US" sz="2100" dirty="0" err="1" smtClean="0"/>
              <a:t>terhadap</a:t>
            </a:r>
            <a:r>
              <a:rPr lang="en-US" sz="2100" dirty="0" smtClean="0"/>
              <a:t> </a:t>
            </a:r>
            <a:r>
              <a:rPr lang="en-US" sz="2100" dirty="0" err="1" smtClean="0"/>
              <a:t>moralitas</a:t>
            </a:r>
            <a:r>
              <a:rPr lang="en-US" sz="2100" dirty="0" smtClean="0"/>
              <a:t> universal </a:t>
            </a:r>
            <a:r>
              <a:rPr lang="en-US" sz="2100" dirty="0" err="1" smtClean="0"/>
              <a:t>sesuai</a:t>
            </a:r>
            <a:r>
              <a:rPr lang="en-US" sz="2100" dirty="0" smtClean="0"/>
              <a:t> </a:t>
            </a:r>
            <a:r>
              <a:rPr lang="en-US" sz="2100" dirty="0" err="1" smtClean="0"/>
              <a:t>tuntunan</a:t>
            </a:r>
            <a:r>
              <a:rPr lang="en-US" sz="2100" dirty="0" smtClean="0"/>
              <a:t> </a:t>
            </a:r>
            <a:r>
              <a:rPr lang="en-US" sz="2100" dirty="0" err="1" smtClean="0"/>
              <a:t>Tuhan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Maha</a:t>
            </a:r>
            <a:r>
              <a:rPr lang="en-US" sz="2100" dirty="0" smtClean="0"/>
              <a:t> </a:t>
            </a:r>
            <a:r>
              <a:rPr lang="en-US" sz="2100" dirty="0" err="1" smtClean="0"/>
              <a:t>Esa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ajaran</a:t>
            </a:r>
            <a:r>
              <a:rPr lang="en-US" sz="2100" dirty="0" smtClean="0"/>
              <a:t> </a:t>
            </a:r>
            <a:r>
              <a:rPr lang="en-US" sz="2100" dirty="0" err="1" smtClean="0"/>
              <a:t>setiap</a:t>
            </a:r>
            <a:r>
              <a:rPr lang="en-US" sz="2100" dirty="0" smtClean="0"/>
              <a:t> agama, </a:t>
            </a:r>
            <a:r>
              <a:rPr lang="en-US" sz="2100" dirty="0" err="1" smtClean="0"/>
              <a:t>sebagian</a:t>
            </a:r>
            <a:r>
              <a:rPr lang="en-US" sz="2100" dirty="0" smtClean="0"/>
              <a:t> </a:t>
            </a:r>
            <a:r>
              <a:rPr lang="en-US" sz="2100" dirty="0" err="1" smtClean="0"/>
              <a:t>orang</a:t>
            </a:r>
            <a:r>
              <a:rPr lang="en-US" sz="2100" dirty="0" smtClean="0"/>
              <a:t> </a:t>
            </a:r>
            <a:r>
              <a:rPr lang="en-US" sz="2100" dirty="0" err="1" smtClean="0"/>
              <a:t>mungkin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mengalami</a:t>
            </a:r>
            <a:r>
              <a:rPr lang="en-US" sz="2100" dirty="0" smtClean="0"/>
              <a:t> </a:t>
            </a:r>
            <a:r>
              <a:rPr lang="en-US" sz="2100" dirty="0" err="1" smtClean="0"/>
              <a:t>kesulitan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melakukan</a:t>
            </a:r>
            <a:r>
              <a:rPr lang="en-US" sz="2100" dirty="0" smtClean="0"/>
              <a:t> </a:t>
            </a:r>
            <a:r>
              <a:rPr lang="en-US" sz="2100" dirty="0" err="1" smtClean="0"/>
              <a:t>penilaian</a:t>
            </a:r>
            <a:r>
              <a:rPr lang="en-US" sz="2100" dirty="0" smtClean="0"/>
              <a:t> </a:t>
            </a:r>
            <a:r>
              <a:rPr lang="en-US" sz="2100" dirty="0" err="1" smtClean="0"/>
              <a:t>sehingga</a:t>
            </a:r>
            <a:r>
              <a:rPr lang="en-US" sz="2100" dirty="0" smtClean="0"/>
              <a:t> yang </a:t>
            </a:r>
            <a:r>
              <a:rPr lang="en-US" sz="2100" dirty="0" err="1" smtClean="0"/>
              <a:t>timbul</a:t>
            </a:r>
            <a:r>
              <a:rPr lang="en-US" sz="2100" dirty="0" smtClean="0"/>
              <a:t> </a:t>
            </a:r>
            <a:r>
              <a:rPr lang="en-US" sz="2100" dirty="0" err="1" smtClean="0"/>
              <a:t>adalah</a:t>
            </a:r>
            <a:r>
              <a:rPr lang="en-US" sz="2100" dirty="0" smtClean="0"/>
              <a:t> </a:t>
            </a:r>
            <a:r>
              <a:rPr lang="en-US" sz="2100" dirty="0" err="1" smtClean="0"/>
              <a:t>kemerosotan</a:t>
            </a:r>
            <a:r>
              <a:rPr lang="en-US" sz="2100" dirty="0" smtClean="0"/>
              <a:t> (</a:t>
            </a:r>
            <a:r>
              <a:rPr lang="en-US" sz="2100" dirty="0" err="1" smtClean="0"/>
              <a:t>degradasi</a:t>
            </a:r>
            <a:r>
              <a:rPr lang="en-US" sz="2100" dirty="0" smtClean="0"/>
              <a:t>) moral. </a:t>
            </a:r>
            <a:r>
              <a:rPr lang="en-US" sz="2100" dirty="0" err="1" smtClean="0"/>
              <a:t>Mereka</a:t>
            </a:r>
            <a:r>
              <a:rPr lang="en-US" sz="2100" dirty="0" smtClean="0"/>
              <a:t> </a:t>
            </a:r>
            <a:r>
              <a:rPr lang="en-US" sz="2100" dirty="0" err="1" smtClean="0"/>
              <a:t>menjadi</a:t>
            </a:r>
            <a:r>
              <a:rPr lang="en-US" sz="2100" dirty="0" smtClean="0"/>
              <a:t> </a:t>
            </a:r>
            <a:r>
              <a:rPr lang="en-US" sz="2100" dirty="0" err="1" smtClean="0"/>
              <a:t>lebih</a:t>
            </a:r>
            <a:r>
              <a:rPr lang="en-US" sz="2100" dirty="0" smtClean="0"/>
              <a:t> </a:t>
            </a:r>
            <a:r>
              <a:rPr lang="en-US" sz="2100" dirty="0" err="1" smtClean="0"/>
              <a:t>permisif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terbuka</a:t>
            </a:r>
            <a:r>
              <a:rPr lang="en-US" sz="2100" dirty="0" smtClean="0"/>
              <a:t> </a:t>
            </a:r>
            <a:r>
              <a:rPr lang="en-US" sz="2100" dirty="0" err="1" smtClean="0"/>
              <a:t>terhadap</a:t>
            </a:r>
            <a:r>
              <a:rPr lang="en-US" sz="2100" dirty="0" smtClean="0"/>
              <a:t> </a:t>
            </a:r>
            <a:r>
              <a:rPr lang="en-US" sz="2100" dirty="0" err="1" smtClean="0"/>
              <a:t>penyimpangan</a:t>
            </a:r>
            <a:r>
              <a:rPr lang="en-US" sz="2100" dirty="0" smtClean="0"/>
              <a:t> </a:t>
            </a:r>
            <a:r>
              <a:rPr lang="en-US" sz="2100" dirty="0" err="1" smtClean="0"/>
              <a:t>perilaku</a:t>
            </a:r>
            <a:r>
              <a:rPr lang="en-US" sz="2100" dirty="0" smtClean="0"/>
              <a:t>, </a:t>
            </a:r>
            <a:r>
              <a:rPr lang="en-US" sz="2100" dirty="0" err="1" smtClean="0"/>
              <a:t>karena</a:t>
            </a:r>
            <a:r>
              <a:rPr lang="en-US" sz="2100" dirty="0" smtClean="0"/>
              <a:t> </a:t>
            </a:r>
            <a:r>
              <a:rPr lang="en-US" sz="2100" dirty="0" err="1" smtClean="0"/>
              <a:t>telah</a:t>
            </a:r>
            <a:r>
              <a:rPr lang="en-US" sz="2100" dirty="0" smtClean="0"/>
              <a:t> </a:t>
            </a:r>
            <a:r>
              <a:rPr lang="en-US" sz="2100" dirty="0" err="1" smtClean="0"/>
              <a:t>terbiasa</a:t>
            </a:r>
            <a:r>
              <a:rPr lang="en-US" sz="2100" dirty="0" smtClean="0"/>
              <a:t> </a:t>
            </a:r>
            <a:r>
              <a:rPr lang="en-US" sz="2100" dirty="0" err="1" smtClean="0"/>
              <a:t>melihatnya</a:t>
            </a:r>
            <a:r>
              <a:rPr lang="en-US" sz="2100" dirty="0" smtClean="0"/>
              <a:t>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400" i="1" dirty="0" err="1" smtClean="0"/>
              <a:t>Budaya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konsumtif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kian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menggejala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konsumtif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kebiasaan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sebagian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pembelian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pemakaian</a:t>
            </a:r>
            <a:r>
              <a:rPr lang="en-US" sz="2400" dirty="0" smtClean="0"/>
              <a:t> </a:t>
            </a:r>
            <a:r>
              <a:rPr lang="en-US" sz="2400" dirty="0" err="1" smtClean="0"/>
              <a:t>barang-barang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tuntutan</a:t>
            </a:r>
            <a:r>
              <a:rPr lang="en-US" sz="2400" dirty="0" smtClean="0"/>
              <a:t> </a:t>
            </a:r>
            <a:r>
              <a:rPr lang="en-US" sz="2400" dirty="0" err="1" smtClean="0"/>
              <a:t>gengsi</a:t>
            </a:r>
            <a:r>
              <a:rPr lang="en-US" sz="2400" dirty="0" smtClean="0"/>
              <a:t> </a:t>
            </a:r>
            <a:r>
              <a:rPr lang="en-US" sz="2400" dirty="0" err="1" smtClean="0"/>
              <a:t>semata</a:t>
            </a:r>
            <a:r>
              <a:rPr lang="en-US" sz="2400" dirty="0" smtClean="0"/>
              <a:t>.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mengkonsumsi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status (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simbolik</a:t>
            </a:r>
            <a:r>
              <a:rPr lang="en-US" sz="2400" dirty="0" smtClean="0"/>
              <a:t>).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, </a:t>
            </a:r>
            <a:r>
              <a:rPr lang="en-US" sz="2400" dirty="0" err="1" smtClean="0"/>
              <a:t>bahkan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persepsi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siapa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400" i="1" dirty="0" err="1" smtClean="0"/>
              <a:t>Anggota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masyarakat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semakin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individualistik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Meningkatnya</a:t>
            </a:r>
            <a:r>
              <a:rPr lang="en-US" sz="2400" dirty="0" smtClean="0"/>
              <a:t> </a:t>
            </a:r>
            <a:r>
              <a:rPr lang="en-US" sz="2400" dirty="0" err="1" smtClean="0"/>
              <a:t>kesibukan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era </a:t>
            </a:r>
            <a:r>
              <a:rPr lang="en-US" sz="2400" dirty="0" err="1" smtClean="0"/>
              <a:t>industrialisasi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tuntutan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senantiasa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sebagian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kini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mengutamakan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pencapaian</a:t>
            </a:r>
            <a:r>
              <a:rPr lang="en-US" sz="2400" dirty="0" smtClean="0"/>
              <a:t> </a:t>
            </a:r>
            <a:r>
              <a:rPr lang="en-US" sz="2400" dirty="0" err="1" smtClean="0"/>
              <a:t>prestasi</a:t>
            </a:r>
            <a:r>
              <a:rPr lang="en-US" sz="2400" dirty="0" smtClean="0"/>
              <a:t> </a:t>
            </a:r>
            <a:r>
              <a:rPr lang="en-US" sz="2400" dirty="0" err="1" smtClean="0"/>
              <a:t>pribadi</a:t>
            </a:r>
            <a:r>
              <a:rPr lang="en-US" sz="2400" dirty="0" smtClean="0"/>
              <a:t>. </a:t>
            </a:r>
            <a:r>
              <a:rPr lang="id-ID" sz="2400" dirty="0" smtClean="0"/>
              <a:t>Hubungan antar 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id-ID" sz="2400" dirty="0" smtClean="0"/>
              <a:t> bersifat sekunder, serba terbatas pada bidang kehidupan tertentu saja. Individu berinteraksi dengan </a:t>
            </a:r>
            <a:r>
              <a:rPr lang="en-US" sz="2400" dirty="0" err="1" smtClean="0"/>
              <a:t>sesamanya</a:t>
            </a:r>
            <a:r>
              <a:rPr lang="id-ID" sz="2400" dirty="0" smtClean="0"/>
              <a:t> bukan lagi didasari atas kepedulian, kasih sayang, ketulusan, atau pun persahabatan, tetapi seringkali hanya karena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id-ID" sz="2400" dirty="0" smtClean="0"/>
              <a:t>. Pengendalian sosial (</a:t>
            </a:r>
            <a:r>
              <a:rPr lang="id-ID" sz="2400" i="1" dirty="0" smtClean="0"/>
              <a:t>social control</a:t>
            </a:r>
            <a:r>
              <a:rPr lang="id-ID" sz="2400" dirty="0" smtClean="0"/>
              <a:t>) pun semakin melemah, seiring sikap individu yang semakin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200" i="1" dirty="0" err="1" smtClean="0"/>
              <a:t>Maraknya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pengangguran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Di </a:t>
            </a:r>
            <a:r>
              <a:rPr lang="en-US" sz="2200" dirty="0" smtClean="0"/>
              <a:t>era </a:t>
            </a:r>
            <a:r>
              <a:rPr lang="en-US" sz="2200" dirty="0" err="1" smtClean="0"/>
              <a:t>industrialisasi</a:t>
            </a:r>
            <a:r>
              <a:rPr lang="en-US" sz="2200" dirty="0" smtClean="0"/>
              <a:t>, </a:t>
            </a:r>
            <a:r>
              <a:rPr lang="en-US" sz="2200" dirty="0" err="1" smtClean="0"/>
              <a:t>seharusnya</a:t>
            </a:r>
            <a:r>
              <a:rPr lang="en-US" sz="2200" dirty="0" smtClean="0"/>
              <a:t> </a:t>
            </a:r>
            <a:r>
              <a:rPr lang="en-US" sz="2200" dirty="0" err="1" smtClean="0"/>
              <a:t>tercipta</a:t>
            </a:r>
            <a:r>
              <a:rPr lang="en-US" sz="2200" dirty="0" smtClean="0"/>
              <a:t> </a:t>
            </a:r>
            <a:r>
              <a:rPr lang="en-US" sz="2200" dirty="0" err="1" smtClean="0"/>
              <a:t>begitu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peluang</a:t>
            </a:r>
            <a:r>
              <a:rPr lang="en-US" sz="2200" dirty="0" smtClean="0"/>
              <a:t> </a:t>
            </a:r>
            <a:r>
              <a:rPr lang="en-US" sz="2200" dirty="0" err="1" smtClean="0"/>
              <a:t>usaha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kesempatan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. </a:t>
            </a:r>
            <a:r>
              <a:rPr lang="en-US" sz="2200" dirty="0" err="1" smtClean="0"/>
              <a:t>Namun</a:t>
            </a:r>
            <a:r>
              <a:rPr lang="en-US" sz="2200" dirty="0" smtClean="0"/>
              <a:t>, </a:t>
            </a:r>
            <a:r>
              <a:rPr lang="en-US" sz="2200" dirty="0" err="1" smtClean="0"/>
              <a:t>bila</a:t>
            </a:r>
            <a:r>
              <a:rPr lang="en-US" sz="2200" dirty="0" smtClean="0"/>
              <a:t> </a:t>
            </a:r>
            <a:r>
              <a:rPr lang="en-US" sz="2200" dirty="0" err="1" smtClean="0"/>
              <a:t>sebagian</a:t>
            </a:r>
            <a:r>
              <a:rPr lang="en-US" sz="2200" dirty="0" smtClean="0"/>
              <a:t> 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keterampilan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pengetahuan</a:t>
            </a:r>
            <a:r>
              <a:rPr lang="en-US" sz="2200" dirty="0" smtClean="0"/>
              <a:t> </a:t>
            </a:r>
            <a:r>
              <a:rPr lang="en-US" sz="2200" dirty="0" err="1" smtClean="0"/>
              <a:t>memadai</a:t>
            </a:r>
            <a:r>
              <a:rPr lang="en-US" sz="2200" dirty="0" smtClean="0"/>
              <a:t>,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kurang</a:t>
            </a:r>
            <a:r>
              <a:rPr lang="en-US" sz="2200" dirty="0" smtClean="0"/>
              <a:t> </a:t>
            </a:r>
            <a:r>
              <a:rPr lang="en-US" sz="2200" dirty="0" err="1" smtClean="0"/>
              <a:t>tanggap</a:t>
            </a:r>
            <a:r>
              <a:rPr lang="en-US" sz="2200" dirty="0" smtClean="0"/>
              <a:t> </a:t>
            </a:r>
            <a:r>
              <a:rPr lang="en-US" sz="2200" dirty="0" err="1" smtClean="0"/>
              <a:t>menyesuaikan</a:t>
            </a:r>
            <a:r>
              <a:rPr lang="en-US" sz="2200" dirty="0" smtClean="0"/>
              <a:t> </a:t>
            </a:r>
            <a:r>
              <a:rPr lang="en-US" sz="2200" dirty="0" err="1" smtClean="0"/>
              <a:t>diri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pola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 </a:t>
            </a:r>
            <a:r>
              <a:rPr lang="en-US" sz="2200" dirty="0" err="1" smtClean="0"/>
              <a:t>industri</a:t>
            </a:r>
            <a:r>
              <a:rPr lang="en-US" sz="2200" dirty="0" smtClean="0"/>
              <a:t>, </a:t>
            </a:r>
            <a:r>
              <a:rPr lang="en-US" sz="2200" dirty="0" err="1" smtClean="0"/>
              <a:t>maka</a:t>
            </a:r>
            <a:r>
              <a:rPr lang="en-US" sz="2200" dirty="0" smtClean="0"/>
              <a:t> </a:t>
            </a:r>
            <a:r>
              <a:rPr lang="en-US" sz="2200" dirty="0" err="1" smtClean="0"/>
              <a:t>hal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pula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jumlah</a:t>
            </a:r>
            <a:r>
              <a:rPr lang="en-US" sz="2200" dirty="0" smtClean="0"/>
              <a:t> </a:t>
            </a:r>
            <a:r>
              <a:rPr lang="en-US" sz="2200" dirty="0" err="1" smtClean="0"/>
              <a:t>pengangguran</a:t>
            </a:r>
            <a:r>
              <a:rPr lang="en-US" sz="2200" dirty="0" smtClean="0"/>
              <a:t>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memunculkan</a:t>
            </a:r>
            <a:r>
              <a:rPr lang="en-US" sz="2200" dirty="0" smtClean="0"/>
              <a:t> </a:t>
            </a:r>
            <a:r>
              <a:rPr lang="en-US" sz="2200" dirty="0" err="1" smtClean="0"/>
              <a:t>berbagai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. </a:t>
            </a:r>
          </a:p>
          <a:p>
            <a:pPr lvl="0"/>
            <a:r>
              <a:rPr lang="en-US" sz="2200" i="1" dirty="0" err="1" smtClean="0"/>
              <a:t>Kesenjangan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sosial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yang </a:t>
            </a:r>
            <a:r>
              <a:rPr lang="en-US" sz="2200" dirty="0" err="1" smtClean="0"/>
              <a:t>mampu</a:t>
            </a:r>
            <a:r>
              <a:rPr lang="en-US" sz="2200" dirty="0" smtClean="0"/>
              <a:t> </a:t>
            </a:r>
            <a:r>
              <a:rPr lang="en-US" sz="2200" dirty="0" err="1" smtClean="0"/>
              <a:t>menyesuaikan</a:t>
            </a:r>
            <a:r>
              <a:rPr lang="en-US" sz="2200" dirty="0" smtClean="0"/>
              <a:t> </a:t>
            </a:r>
            <a:r>
              <a:rPr lang="en-US" sz="2200" dirty="0" err="1" smtClean="0"/>
              <a:t>diri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perubahan</a:t>
            </a:r>
            <a:r>
              <a:rPr lang="en-US" sz="2200" dirty="0" smtClean="0"/>
              <a:t> </a:t>
            </a:r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mampu</a:t>
            </a:r>
            <a:r>
              <a:rPr lang="en-US" sz="2200" dirty="0" smtClean="0"/>
              <a:t>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taraf</a:t>
            </a:r>
            <a:r>
              <a:rPr lang="en-US" sz="2200" dirty="0" smtClean="0"/>
              <a:t> </a:t>
            </a:r>
            <a:r>
              <a:rPr lang="en-US" sz="2200" dirty="0" err="1" smtClean="0"/>
              <a:t>hidup</a:t>
            </a:r>
            <a:r>
              <a:rPr lang="en-US" sz="2200" dirty="0" smtClean="0"/>
              <a:t> </a:t>
            </a:r>
            <a:r>
              <a:rPr lang="en-US" sz="2200" dirty="0" err="1" smtClean="0"/>
              <a:t>hingga</a:t>
            </a:r>
            <a:r>
              <a:rPr lang="en-US" sz="2200" dirty="0" smtClean="0"/>
              <a:t> </a:t>
            </a:r>
            <a:r>
              <a:rPr lang="en-US" sz="2200" dirty="0" err="1" smtClean="0"/>
              <a:t>mencapai</a:t>
            </a:r>
            <a:r>
              <a:rPr lang="en-US" sz="2200" dirty="0" smtClean="0"/>
              <a:t> </a:t>
            </a:r>
            <a:r>
              <a:rPr lang="en-US" sz="2200" dirty="0" err="1" smtClean="0"/>
              <a:t>kesejahteraan</a:t>
            </a:r>
            <a:r>
              <a:rPr lang="en-US" sz="2200" dirty="0" smtClean="0"/>
              <a:t>. </a:t>
            </a:r>
            <a:r>
              <a:rPr lang="en-US" sz="2200" dirty="0" err="1" smtClean="0"/>
              <a:t>Sebaliknya</a:t>
            </a:r>
            <a:r>
              <a:rPr lang="en-US" sz="2200" dirty="0" smtClean="0"/>
              <a:t>, </a:t>
            </a:r>
            <a:r>
              <a:rPr lang="en-US" sz="2200" dirty="0" err="1" smtClean="0"/>
              <a:t>bila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mampu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penyesuaian</a:t>
            </a:r>
            <a:r>
              <a:rPr lang="en-US" sz="2200" dirty="0" smtClean="0"/>
              <a:t> </a:t>
            </a:r>
            <a:r>
              <a:rPr lang="en-US" sz="2200" dirty="0" err="1" smtClean="0"/>
              <a:t>lambat</a:t>
            </a:r>
            <a:r>
              <a:rPr lang="en-US" sz="2200" dirty="0" smtClean="0"/>
              <a:t> </a:t>
            </a:r>
            <a:r>
              <a:rPr lang="en-US" sz="2200" dirty="0" err="1" smtClean="0"/>
              <a:t>laun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terjerat</a:t>
            </a:r>
            <a:r>
              <a:rPr lang="en-US" sz="2200" dirty="0" smtClean="0"/>
              <a:t> </a:t>
            </a:r>
            <a:r>
              <a:rPr lang="en-US" sz="2200" dirty="0" err="1" smtClean="0"/>
              <a:t>kemiskinan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mengalami</a:t>
            </a:r>
            <a:r>
              <a:rPr lang="en-US" sz="2200" dirty="0" smtClean="0"/>
              <a:t> </a:t>
            </a:r>
            <a:r>
              <a:rPr lang="en-US" sz="2200" dirty="0" err="1" smtClean="0"/>
              <a:t>penurunan</a:t>
            </a:r>
            <a:r>
              <a:rPr lang="en-US" sz="2200" dirty="0" smtClean="0"/>
              <a:t> </a:t>
            </a:r>
            <a:r>
              <a:rPr lang="en-US" sz="2200" dirty="0" err="1" smtClean="0"/>
              <a:t>kualitas</a:t>
            </a:r>
            <a:r>
              <a:rPr lang="en-US" sz="2200" dirty="0" smtClean="0"/>
              <a:t> </a:t>
            </a:r>
            <a:r>
              <a:rPr lang="en-US" sz="2200" dirty="0" err="1" smtClean="0"/>
              <a:t>hidup</a:t>
            </a:r>
            <a:r>
              <a:rPr lang="en-US" sz="2200" dirty="0" smtClean="0"/>
              <a:t>. </a:t>
            </a:r>
            <a:r>
              <a:rPr lang="en-US" sz="2200" dirty="0" err="1" smtClean="0"/>
              <a:t>Sehubungan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terus</a:t>
            </a:r>
            <a:r>
              <a:rPr lang="en-US" sz="2200" dirty="0" smtClean="0"/>
              <a:t> </a:t>
            </a:r>
            <a:r>
              <a:rPr lang="en-US" sz="2200" dirty="0" err="1" smtClean="0"/>
              <a:t>bergulirnya</a:t>
            </a:r>
            <a:r>
              <a:rPr lang="en-US" sz="2200" dirty="0" smtClean="0"/>
              <a:t> </a:t>
            </a:r>
            <a:r>
              <a:rPr lang="en-US" sz="2200" dirty="0" err="1" smtClean="0"/>
              <a:t>perubahan</a:t>
            </a:r>
            <a:r>
              <a:rPr lang="en-US" sz="2200" dirty="0" smtClean="0"/>
              <a:t>, </a:t>
            </a:r>
            <a:r>
              <a:rPr lang="en-US" sz="2200" dirty="0" err="1" smtClean="0"/>
              <a:t>semakin</a:t>
            </a:r>
            <a:r>
              <a:rPr lang="en-US" sz="2200" dirty="0" smtClean="0"/>
              <a:t> </a:t>
            </a:r>
            <a:r>
              <a:rPr lang="en-US" sz="2200" dirty="0" err="1" smtClean="0"/>
              <a:t>lebar</a:t>
            </a:r>
            <a:r>
              <a:rPr lang="en-US" sz="2200" dirty="0" smtClean="0"/>
              <a:t> pula </a:t>
            </a:r>
            <a:r>
              <a:rPr lang="en-US" sz="2200" dirty="0" err="1" smtClean="0"/>
              <a:t>kesenjangan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tercipta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antara</a:t>
            </a:r>
            <a:r>
              <a:rPr lang="en-US" sz="2200" dirty="0" smtClean="0"/>
              <a:t> </a:t>
            </a:r>
            <a:r>
              <a:rPr lang="en-US" sz="2200" dirty="0" err="1" smtClean="0"/>
              <a:t>dua</a:t>
            </a:r>
            <a:r>
              <a:rPr lang="en-US" sz="2200" dirty="0" smtClean="0"/>
              <a:t> </a:t>
            </a:r>
            <a:r>
              <a:rPr lang="en-US" sz="2200" dirty="0" err="1" smtClean="0"/>
              <a:t>keadaan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saling</a:t>
            </a:r>
            <a:r>
              <a:rPr lang="en-US" sz="2200" dirty="0" smtClean="0"/>
              <a:t> </a:t>
            </a:r>
            <a:r>
              <a:rPr lang="en-US" sz="2200" dirty="0" err="1" smtClean="0"/>
              <a:t>bertolak</a:t>
            </a:r>
            <a:r>
              <a:rPr lang="en-US" sz="2200" dirty="0" smtClean="0"/>
              <a:t> </a:t>
            </a:r>
            <a:r>
              <a:rPr lang="en-US" sz="2200" dirty="0" err="1" smtClean="0"/>
              <a:t>belakang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285728"/>
            <a:ext cx="7561889" cy="6000792"/>
          </a:xfrm>
        </p:spPr>
        <p:txBody>
          <a:bodyPr>
            <a:noAutofit/>
          </a:bodyPr>
          <a:lstStyle/>
          <a:p>
            <a:r>
              <a:rPr lang="en-US" sz="2000" i="1" dirty="0" err="1" smtClean="0"/>
              <a:t>Terjadi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berbagai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bentuk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kerusakan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lingkungan</a:t>
            </a:r>
            <a:endParaRPr lang="en-US" sz="2000" i="1" dirty="0" smtClean="0"/>
          </a:p>
          <a:p>
            <a:pPr algn="just">
              <a:buNone/>
            </a:pPr>
            <a:r>
              <a:rPr lang="en-US" sz="2000" i="1" dirty="0" smtClean="0"/>
              <a:t>	</a:t>
            </a:r>
            <a:r>
              <a:rPr lang="en-US" sz="1900" dirty="0" err="1" smtClean="0"/>
              <a:t>Limbah</a:t>
            </a:r>
            <a:r>
              <a:rPr lang="en-US" sz="1900" dirty="0" smtClean="0"/>
              <a:t> </a:t>
            </a:r>
            <a:r>
              <a:rPr lang="en-US" sz="1900" dirty="0" err="1" smtClean="0"/>
              <a:t>juga</a:t>
            </a:r>
            <a:r>
              <a:rPr lang="en-US" sz="1900" dirty="0" smtClean="0"/>
              <a:t> </a:t>
            </a:r>
            <a:r>
              <a:rPr lang="en-US" sz="1900" dirty="0" err="1" smtClean="0"/>
              <a:t>asap</a:t>
            </a:r>
            <a:r>
              <a:rPr lang="en-US" sz="1900" dirty="0" smtClean="0"/>
              <a:t> </a:t>
            </a:r>
            <a:r>
              <a:rPr lang="en-US" sz="1900" dirty="0" err="1" smtClean="0"/>
              <a:t>buangan</a:t>
            </a:r>
            <a:r>
              <a:rPr lang="en-US" sz="1900" dirty="0" smtClean="0"/>
              <a:t> yang </a:t>
            </a:r>
            <a:r>
              <a:rPr lang="en-US" sz="1900" dirty="0" err="1" smtClean="0"/>
              <a:t>dihasilkan</a:t>
            </a:r>
            <a:r>
              <a:rPr lang="en-US" sz="1900" dirty="0" smtClean="0"/>
              <a:t> </a:t>
            </a:r>
            <a:r>
              <a:rPr lang="en-US" sz="1900" dirty="0" err="1" smtClean="0"/>
              <a:t>oleh</a:t>
            </a:r>
            <a:r>
              <a:rPr lang="en-US" sz="1900" dirty="0" smtClean="0"/>
              <a:t> </a:t>
            </a:r>
            <a:r>
              <a:rPr lang="en-US" sz="1900" dirty="0" err="1" smtClean="0"/>
              <a:t>industri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tumpukan</a:t>
            </a:r>
            <a:r>
              <a:rPr lang="en-US" sz="1900" dirty="0" smtClean="0"/>
              <a:t> </a:t>
            </a:r>
            <a:r>
              <a:rPr lang="en-US" sz="1900" dirty="0" err="1" smtClean="0"/>
              <a:t>sampah</a:t>
            </a:r>
            <a:r>
              <a:rPr lang="en-US" sz="1900" dirty="0" smtClean="0"/>
              <a:t> </a:t>
            </a:r>
            <a:r>
              <a:rPr lang="en-US" sz="1900" dirty="0" err="1" smtClean="0"/>
              <a:t>dari</a:t>
            </a:r>
            <a:r>
              <a:rPr lang="en-US" sz="1900" dirty="0" smtClean="0"/>
              <a:t> </a:t>
            </a:r>
            <a:r>
              <a:rPr lang="en-US" sz="1900" dirty="0" err="1" smtClean="0"/>
              <a:t>produk-produk</a:t>
            </a:r>
            <a:r>
              <a:rPr lang="en-US" sz="1900" dirty="0" smtClean="0"/>
              <a:t> </a:t>
            </a:r>
            <a:r>
              <a:rPr lang="en-US" sz="1900" dirty="0" err="1" smtClean="0"/>
              <a:t>konsumtif</a:t>
            </a:r>
            <a:r>
              <a:rPr lang="en-US" sz="1900" dirty="0" smtClean="0"/>
              <a:t> </a:t>
            </a:r>
            <a:r>
              <a:rPr lang="en-US" sz="1900" dirty="0" err="1" smtClean="0"/>
              <a:t>adalah</a:t>
            </a:r>
            <a:r>
              <a:rPr lang="en-US" sz="1900" dirty="0" smtClean="0"/>
              <a:t> </a:t>
            </a:r>
            <a:r>
              <a:rPr lang="en-US" sz="1900" dirty="0" err="1" smtClean="0"/>
              <a:t>penyebab</a:t>
            </a:r>
            <a:r>
              <a:rPr lang="en-US" sz="1900" dirty="0" smtClean="0"/>
              <a:t> </a:t>
            </a:r>
            <a:r>
              <a:rPr lang="en-US" sz="1900" dirty="0" err="1" smtClean="0"/>
              <a:t>utama</a:t>
            </a:r>
            <a:r>
              <a:rPr lang="en-US" sz="1900" dirty="0" smtClean="0"/>
              <a:t> </a:t>
            </a:r>
            <a:r>
              <a:rPr lang="en-US" sz="1900" dirty="0" err="1" smtClean="0"/>
              <a:t>berbagai</a:t>
            </a:r>
            <a:r>
              <a:rPr lang="en-US" sz="1900" dirty="0" smtClean="0"/>
              <a:t> </a:t>
            </a:r>
            <a:r>
              <a:rPr lang="en-US" sz="1900" dirty="0" err="1" smtClean="0"/>
              <a:t>bentuk</a:t>
            </a:r>
            <a:r>
              <a:rPr lang="en-US" sz="1900" dirty="0" smtClean="0"/>
              <a:t> </a:t>
            </a:r>
            <a:r>
              <a:rPr lang="en-US" sz="1900" dirty="0" err="1" smtClean="0"/>
              <a:t>kerusakan</a:t>
            </a:r>
            <a:r>
              <a:rPr lang="en-US" sz="1900" dirty="0" smtClean="0"/>
              <a:t> </a:t>
            </a:r>
            <a:r>
              <a:rPr lang="en-US" sz="1900" dirty="0" err="1" smtClean="0"/>
              <a:t>lingkungan</a:t>
            </a:r>
            <a:r>
              <a:rPr lang="en-US" sz="1900" dirty="0" smtClean="0"/>
              <a:t>. </a:t>
            </a:r>
            <a:r>
              <a:rPr lang="en-US" sz="1900" dirty="0" err="1" smtClean="0"/>
              <a:t>Sementara</a:t>
            </a:r>
            <a:r>
              <a:rPr lang="en-US" sz="1900" dirty="0" smtClean="0"/>
              <a:t> </a:t>
            </a:r>
            <a:r>
              <a:rPr lang="en-US" sz="1900" dirty="0" err="1" smtClean="0"/>
              <a:t>itu</a:t>
            </a:r>
            <a:r>
              <a:rPr lang="en-US" sz="1900" dirty="0" smtClean="0"/>
              <a:t>, </a:t>
            </a:r>
            <a:r>
              <a:rPr lang="en-US" sz="1900" dirty="0" err="1" smtClean="0"/>
              <a:t>penggunaan</a:t>
            </a:r>
            <a:r>
              <a:rPr lang="en-US" sz="1900" dirty="0" smtClean="0"/>
              <a:t> </a:t>
            </a:r>
            <a:r>
              <a:rPr lang="en-US" sz="1900" dirty="0" err="1" smtClean="0"/>
              <a:t>sumber</a:t>
            </a:r>
            <a:r>
              <a:rPr lang="en-US" sz="1900" dirty="0" smtClean="0"/>
              <a:t> </a:t>
            </a:r>
            <a:r>
              <a:rPr lang="en-US" sz="1900" dirty="0" err="1" smtClean="0"/>
              <a:t>daya</a:t>
            </a:r>
            <a:r>
              <a:rPr lang="en-US" sz="1900" dirty="0" smtClean="0"/>
              <a:t> </a:t>
            </a:r>
            <a:r>
              <a:rPr lang="en-US" sz="1900" dirty="0" err="1" smtClean="0"/>
              <a:t>alam</a:t>
            </a:r>
            <a:r>
              <a:rPr lang="en-US" sz="1900" dirty="0" smtClean="0"/>
              <a:t> </a:t>
            </a:r>
            <a:r>
              <a:rPr lang="en-US" sz="1900" dirty="0" err="1" smtClean="0"/>
              <a:t>secara</a:t>
            </a:r>
            <a:r>
              <a:rPr lang="en-US" sz="1900" dirty="0" smtClean="0"/>
              <a:t> </a:t>
            </a:r>
            <a:r>
              <a:rPr lang="en-US" sz="1900" dirty="0" err="1" smtClean="0"/>
              <a:t>berlebihan</a:t>
            </a:r>
            <a:r>
              <a:rPr lang="en-US" sz="1900" dirty="0" smtClean="0"/>
              <a:t> </a:t>
            </a:r>
            <a:r>
              <a:rPr lang="en-US" sz="1900" dirty="0" err="1" smtClean="0"/>
              <a:t>dalam</a:t>
            </a:r>
            <a:r>
              <a:rPr lang="en-US" sz="1900" dirty="0" smtClean="0"/>
              <a:t> </a:t>
            </a:r>
            <a:r>
              <a:rPr lang="en-US" sz="1900" dirty="0" err="1" smtClean="0"/>
              <a:t>proses</a:t>
            </a:r>
            <a:r>
              <a:rPr lang="en-US" sz="1900" dirty="0" smtClean="0"/>
              <a:t> </a:t>
            </a:r>
            <a:r>
              <a:rPr lang="en-US" sz="1900" dirty="0" err="1" smtClean="0"/>
              <a:t>industrialisasi</a:t>
            </a:r>
            <a:r>
              <a:rPr lang="en-US" sz="1900" dirty="0" smtClean="0"/>
              <a:t> pun </a:t>
            </a:r>
            <a:r>
              <a:rPr lang="en-US" sz="1900" dirty="0" err="1" smtClean="0"/>
              <a:t>telah</a:t>
            </a:r>
            <a:r>
              <a:rPr lang="en-US" sz="1900" dirty="0" smtClean="0"/>
              <a:t> </a:t>
            </a:r>
            <a:r>
              <a:rPr lang="en-US" sz="1900" dirty="0" err="1" smtClean="0"/>
              <a:t>mengakibatkan</a:t>
            </a:r>
            <a:r>
              <a:rPr lang="en-US" sz="1900" dirty="0" smtClean="0"/>
              <a:t> </a:t>
            </a:r>
            <a:r>
              <a:rPr lang="en-US" sz="1900" dirty="0" err="1" smtClean="0"/>
              <a:t>terus</a:t>
            </a:r>
            <a:r>
              <a:rPr lang="en-US" sz="1900" dirty="0" smtClean="0"/>
              <a:t> </a:t>
            </a:r>
            <a:r>
              <a:rPr lang="en-US" sz="1900" dirty="0" err="1" smtClean="0"/>
              <a:t>merosotnya</a:t>
            </a:r>
            <a:r>
              <a:rPr lang="en-US" sz="1900" dirty="0" smtClean="0"/>
              <a:t> </a:t>
            </a:r>
            <a:r>
              <a:rPr lang="en-US" sz="1900" dirty="0" err="1" smtClean="0"/>
              <a:t>daya</a:t>
            </a:r>
            <a:r>
              <a:rPr lang="en-US" sz="1900" dirty="0" smtClean="0"/>
              <a:t> </a:t>
            </a:r>
            <a:r>
              <a:rPr lang="en-US" sz="1900" dirty="0" err="1" smtClean="0"/>
              <a:t>dukung</a:t>
            </a:r>
            <a:r>
              <a:rPr lang="en-US" sz="1900" dirty="0" smtClean="0"/>
              <a:t> </a:t>
            </a:r>
            <a:r>
              <a:rPr lang="en-US" sz="1900" dirty="0" err="1" smtClean="0"/>
              <a:t>lingkungan</a:t>
            </a:r>
            <a:r>
              <a:rPr lang="en-US" sz="1900" dirty="0" smtClean="0"/>
              <a:t>. </a:t>
            </a:r>
            <a:r>
              <a:rPr lang="en-US" sz="1900" dirty="0" err="1" smtClean="0"/>
              <a:t>Lebih</a:t>
            </a:r>
            <a:r>
              <a:rPr lang="en-US" sz="1900" dirty="0" smtClean="0"/>
              <a:t> </a:t>
            </a:r>
            <a:r>
              <a:rPr lang="en-US" sz="1900" dirty="0" err="1" smtClean="0"/>
              <a:t>jauh</a:t>
            </a:r>
            <a:r>
              <a:rPr lang="en-US" sz="1900" dirty="0" smtClean="0"/>
              <a:t> </a:t>
            </a:r>
            <a:r>
              <a:rPr lang="en-US" sz="1900" dirty="0" err="1" smtClean="0"/>
              <a:t>lagi</a:t>
            </a:r>
            <a:r>
              <a:rPr lang="en-US" sz="1900" dirty="0" smtClean="0"/>
              <a:t>, </a:t>
            </a:r>
            <a:r>
              <a:rPr lang="en-US" sz="1900" dirty="0" err="1" smtClean="0"/>
              <a:t>menurut</a:t>
            </a:r>
            <a:r>
              <a:rPr lang="en-US" sz="1900" dirty="0" smtClean="0"/>
              <a:t> </a:t>
            </a:r>
            <a:r>
              <a:rPr lang="en-US" sz="1900" dirty="0" err="1" smtClean="0"/>
              <a:t>Rachmad</a:t>
            </a:r>
            <a:r>
              <a:rPr lang="en-US" sz="1900" dirty="0" smtClean="0"/>
              <a:t> K. </a:t>
            </a:r>
            <a:r>
              <a:rPr lang="en-US" sz="1900" dirty="0" err="1" smtClean="0"/>
              <a:t>Dwi</a:t>
            </a:r>
            <a:r>
              <a:rPr lang="en-US" sz="1900" dirty="0" smtClean="0"/>
              <a:t> </a:t>
            </a:r>
            <a:r>
              <a:rPr lang="en-US" sz="1900" dirty="0" err="1" smtClean="0"/>
              <a:t>Susilo</a:t>
            </a:r>
            <a:r>
              <a:rPr lang="en-US" sz="1900" dirty="0" smtClean="0"/>
              <a:t> (2012), </a:t>
            </a:r>
            <a:r>
              <a:rPr lang="en-US" sz="1900" dirty="0" err="1" smtClean="0"/>
              <a:t>perkembangan</a:t>
            </a:r>
            <a:r>
              <a:rPr lang="en-US" sz="1900" dirty="0" smtClean="0"/>
              <a:t> </a:t>
            </a:r>
            <a:r>
              <a:rPr lang="en-US" sz="1900" dirty="0" err="1" smtClean="0"/>
              <a:t>teknologi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industrialisasi</a:t>
            </a:r>
            <a:r>
              <a:rPr lang="en-US" sz="1900" dirty="0" smtClean="0"/>
              <a:t> </a:t>
            </a:r>
            <a:r>
              <a:rPr lang="en-US" sz="1900" dirty="0" err="1" smtClean="0"/>
              <a:t>tak</a:t>
            </a:r>
            <a:r>
              <a:rPr lang="en-US" sz="1900" dirty="0" smtClean="0"/>
              <a:t> </a:t>
            </a:r>
            <a:r>
              <a:rPr lang="en-US" sz="1900" dirty="0" err="1" smtClean="0"/>
              <a:t>urung</a:t>
            </a:r>
            <a:r>
              <a:rPr lang="en-US" sz="1900" dirty="0" smtClean="0"/>
              <a:t> </a:t>
            </a:r>
            <a:r>
              <a:rPr lang="en-US" sz="1900" dirty="0" err="1" smtClean="0"/>
              <a:t>memproduksi</a:t>
            </a:r>
            <a:r>
              <a:rPr lang="en-US" sz="1900" dirty="0" smtClean="0"/>
              <a:t> </a:t>
            </a:r>
            <a:r>
              <a:rPr lang="en-US" sz="1900" dirty="0" err="1" smtClean="0"/>
              <a:t>sejumlah</a:t>
            </a:r>
            <a:r>
              <a:rPr lang="en-US" sz="1900" dirty="0" smtClean="0"/>
              <a:t> </a:t>
            </a:r>
            <a:r>
              <a:rPr lang="en-US" sz="1900" dirty="0" err="1" smtClean="0"/>
              <a:t>resiko</a:t>
            </a:r>
            <a:r>
              <a:rPr lang="en-US" sz="1900" dirty="0" smtClean="0"/>
              <a:t> </a:t>
            </a:r>
            <a:r>
              <a:rPr lang="en-US" sz="1900" dirty="0" err="1" smtClean="0"/>
              <a:t>buatan</a:t>
            </a:r>
            <a:r>
              <a:rPr lang="en-US" sz="1900" dirty="0" smtClean="0"/>
              <a:t> (</a:t>
            </a:r>
            <a:r>
              <a:rPr lang="en-US" sz="1900" i="1" dirty="0" smtClean="0"/>
              <a:t>manufactured risks</a:t>
            </a:r>
            <a:r>
              <a:rPr lang="en-US" sz="1900" dirty="0" smtClean="0"/>
              <a:t>).  </a:t>
            </a:r>
          </a:p>
          <a:p>
            <a:pPr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Beberapa</a:t>
            </a:r>
            <a:r>
              <a:rPr lang="en-US" sz="1900" dirty="0" smtClean="0"/>
              <a:t> </a:t>
            </a:r>
            <a:r>
              <a:rPr lang="en-US" sz="1900" dirty="0" err="1" smtClean="0"/>
              <a:t>contoh</a:t>
            </a:r>
            <a:r>
              <a:rPr lang="en-US" sz="1900" dirty="0" smtClean="0"/>
              <a:t> </a:t>
            </a:r>
            <a:r>
              <a:rPr lang="en-US" sz="1900" dirty="0" err="1" smtClean="0"/>
              <a:t>dikemukakan</a:t>
            </a:r>
            <a:r>
              <a:rPr lang="en-US" sz="1900" dirty="0" smtClean="0"/>
              <a:t> </a:t>
            </a:r>
            <a:r>
              <a:rPr lang="en-US" sz="1900" dirty="0" err="1" smtClean="0"/>
              <a:t>oleh</a:t>
            </a:r>
            <a:r>
              <a:rPr lang="en-US" sz="1900" dirty="0" smtClean="0"/>
              <a:t> </a:t>
            </a:r>
            <a:r>
              <a:rPr lang="en-US" sz="1900" dirty="0" err="1" smtClean="0"/>
              <a:t>Rachmad</a:t>
            </a:r>
            <a:r>
              <a:rPr lang="en-US" sz="1900" dirty="0" smtClean="0"/>
              <a:t> K. </a:t>
            </a:r>
            <a:r>
              <a:rPr lang="en-US" sz="1900" dirty="0" err="1" smtClean="0"/>
              <a:t>Dwi</a:t>
            </a:r>
            <a:r>
              <a:rPr lang="en-US" sz="1900" dirty="0" smtClean="0"/>
              <a:t> </a:t>
            </a:r>
            <a:r>
              <a:rPr lang="en-US" sz="1900" dirty="0" err="1" smtClean="0"/>
              <a:t>Susilo</a:t>
            </a:r>
            <a:r>
              <a:rPr lang="en-US" sz="1900" dirty="0" smtClean="0"/>
              <a:t> (2012), </a:t>
            </a:r>
            <a:r>
              <a:rPr lang="en-US" sz="1900" dirty="0" err="1" smtClean="0"/>
              <a:t>di</a:t>
            </a:r>
            <a:r>
              <a:rPr lang="en-US" sz="1900" dirty="0" smtClean="0"/>
              <a:t> </a:t>
            </a:r>
            <a:r>
              <a:rPr lang="en-US" sz="1900" dirty="0" err="1" smtClean="0"/>
              <a:t>antaranya</a:t>
            </a:r>
            <a:r>
              <a:rPr lang="en-US" sz="1900" dirty="0" smtClean="0"/>
              <a:t> :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US" sz="1900" i="1" dirty="0" err="1" smtClean="0"/>
              <a:t>Tragedi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Minamata</a:t>
            </a:r>
            <a:r>
              <a:rPr lang="en-US" sz="1900" i="1" dirty="0" smtClean="0"/>
              <a:t> (</a:t>
            </a:r>
            <a:r>
              <a:rPr lang="en-US" sz="1900" i="1" dirty="0" err="1" smtClean="0"/>
              <a:t>Jepang</a:t>
            </a:r>
            <a:r>
              <a:rPr lang="en-US" sz="1900" i="1" dirty="0" smtClean="0"/>
              <a:t>)</a:t>
            </a:r>
            <a:endParaRPr lang="en-US" sz="1900" dirty="0" smtClean="0"/>
          </a:p>
          <a:p>
            <a:pPr marL="457200" indent="-457200" algn="just"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Tragedi</a:t>
            </a:r>
            <a:r>
              <a:rPr lang="en-US" sz="1900" dirty="0" smtClean="0"/>
              <a:t> </a:t>
            </a:r>
            <a:r>
              <a:rPr lang="en-US" sz="1900" dirty="0" err="1" smtClean="0"/>
              <a:t>ini</a:t>
            </a:r>
            <a:r>
              <a:rPr lang="en-US" sz="1900" dirty="0" smtClean="0"/>
              <a:t> </a:t>
            </a:r>
            <a:r>
              <a:rPr lang="en-US" sz="1900" dirty="0" err="1" smtClean="0"/>
              <a:t>disebabkan</a:t>
            </a:r>
            <a:r>
              <a:rPr lang="en-US" sz="1900" dirty="0" smtClean="0"/>
              <a:t> </a:t>
            </a:r>
            <a:r>
              <a:rPr lang="en-US" sz="1900" dirty="0" err="1" smtClean="0"/>
              <a:t>oleh</a:t>
            </a:r>
            <a:r>
              <a:rPr lang="en-US" sz="1900" dirty="0" smtClean="0"/>
              <a:t> </a:t>
            </a:r>
            <a:r>
              <a:rPr lang="en-US" sz="1900" dirty="0" err="1" smtClean="0"/>
              <a:t>ulah</a:t>
            </a:r>
            <a:r>
              <a:rPr lang="en-US" sz="1900" dirty="0" smtClean="0"/>
              <a:t> Nippon Nitrogen Fertilizer yang </a:t>
            </a:r>
            <a:r>
              <a:rPr lang="en-US" sz="1900" dirty="0" err="1" smtClean="0"/>
              <a:t>memproduksi</a:t>
            </a:r>
            <a:r>
              <a:rPr lang="en-US" sz="1900" dirty="0" smtClean="0"/>
              <a:t> </a:t>
            </a:r>
            <a:r>
              <a:rPr lang="en-US" sz="1900" dirty="0" err="1" smtClean="0"/>
              <a:t>pupuk</a:t>
            </a:r>
            <a:r>
              <a:rPr lang="en-US" sz="1900" dirty="0" smtClean="0"/>
              <a:t> urea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membuang</a:t>
            </a:r>
            <a:r>
              <a:rPr lang="en-US" sz="1900" dirty="0" smtClean="0"/>
              <a:t> </a:t>
            </a:r>
            <a:r>
              <a:rPr lang="en-US" sz="1900" dirty="0" err="1" smtClean="0"/>
              <a:t>limbahnya</a:t>
            </a:r>
            <a:r>
              <a:rPr lang="en-US" sz="1900" dirty="0" smtClean="0"/>
              <a:t> </a:t>
            </a:r>
            <a:r>
              <a:rPr lang="en-US" sz="1900" dirty="0" err="1" smtClean="0"/>
              <a:t>langsung</a:t>
            </a:r>
            <a:r>
              <a:rPr lang="en-US" sz="1900" dirty="0" smtClean="0"/>
              <a:t> </a:t>
            </a:r>
            <a:r>
              <a:rPr lang="en-US" sz="1900" dirty="0" err="1" smtClean="0"/>
              <a:t>ke</a:t>
            </a:r>
            <a:r>
              <a:rPr lang="en-US" sz="1900" dirty="0" smtClean="0"/>
              <a:t> </a:t>
            </a:r>
            <a:r>
              <a:rPr lang="en-US" sz="1900" dirty="0" err="1" smtClean="0"/>
              <a:t>Teluk</a:t>
            </a:r>
            <a:r>
              <a:rPr lang="en-US" sz="1900" dirty="0" smtClean="0"/>
              <a:t> </a:t>
            </a:r>
            <a:r>
              <a:rPr lang="en-US" sz="1900" dirty="0" err="1" smtClean="0"/>
              <a:t>Minamata</a:t>
            </a:r>
            <a:r>
              <a:rPr lang="en-US" sz="1900" dirty="0" smtClean="0"/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US" sz="1900" i="1" dirty="0" err="1" smtClean="0"/>
              <a:t>Tragedi</a:t>
            </a:r>
            <a:r>
              <a:rPr lang="en-US" sz="1900" i="1" dirty="0" smtClean="0"/>
              <a:t> Bhopal (India)</a:t>
            </a:r>
            <a:endParaRPr lang="en-US" sz="1900" dirty="0" smtClean="0"/>
          </a:p>
          <a:p>
            <a:pPr marL="457200" indent="-457200" algn="just"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Tragedi</a:t>
            </a:r>
            <a:r>
              <a:rPr lang="en-US" sz="1900" dirty="0" smtClean="0"/>
              <a:t> </a:t>
            </a:r>
            <a:r>
              <a:rPr lang="en-US" sz="1900" dirty="0" err="1" smtClean="0"/>
              <a:t>ini</a:t>
            </a:r>
            <a:r>
              <a:rPr lang="en-US" sz="1900" dirty="0" smtClean="0"/>
              <a:t> </a:t>
            </a:r>
            <a:r>
              <a:rPr lang="en-US" sz="1900" dirty="0" err="1" smtClean="0"/>
              <a:t>terjadi</a:t>
            </a:r>
            <a:r>
              <a:rPr lang="en-US" sz="1900" dirty="0" smtClean="0"/>
              <a:t> </a:t>
            </a:r>
            <a:r>
              <a:rPr lang="en-US" sz="1900" dirty="0" err="1" smtClean="0"/>
              <a:t>pada</a:t>
            </a:r>
            <a:r>
              <a:rPr lang="en-US" sz="1900" dirty="0" smtClean="0"/>
              <a:t> 3 </a:t>
            </a:r>
            <a:r>
              <a:rPr lang="en-US" sz="1900" dirty="0" err="1" smtClean="0"/>
              <a:t>Desember</a:t>
            </a:r>
            <a:r>
              <a:rPr lang="en-US" sz="1900" dirty="0" smtClean="0"/>
              <a:t> 1984 </a:t>
            </a:r>
            <a:r>
              <a:rPr lang="en-US" sz="1900" dirty="0" err="1" smtClean="0"/>
              <a:t>akibat</a:t>
            </a:r>
            <a:r>
              <a:rPr lang="en-US" sz="1900" dirty="0" smtClean="0"/>
              <a:t> </a:t>
            </a:r>
            <a:r>
              <a:rPr lang="en-US" sz="1900" dirty="0" err="1" smtClean="0"/>
              <a:t>kebocoran</a:t>
            </a:r>
            <a:r>
              <a:rPr lang="en-US" sz="1900" dirty="0" smtClean="0"/>
              <a:t> gas </a:t>
            </a:r>
            <a:r>
              <a:rPr lang="en-US" sz="1900" i="1" dirty="0" smtClean="0"/>
              <a:t>methyl </a:t>
            </a:r>
            <a:r>
              <a:rPr lang="en-US" sz="1900" i="1" dirty="0" err="1" smtClean="0"/>
              <a:t>isocyanate</a:t>
            </a:r>
            <a:r>
              <a:rPr lang="en-US" sz="1900" i="1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gas-gas </a:t>
            </a:r>
            <a:r>
              <a:rPr lang="en-US" sz="1900" dirty="0" err="1" smtClean="0"/>
              <a:t>lainnya</a:t>
            </a:r>
            <a:r>
              <a:rPr lang="en-US" sz="1900" dirty="0" smtClean="0"/>
              <a:t> </a:t>
            </a:r>
            <a:r>
              <a:rPr lang="en-US" sz="1900" dirty="0" err="1" smtClean="0"/>
              <a:t>dari</a:t>
            </a:r>
            <a:r>
              <a:rPr lang="en-US" sz="1900" dirty="0" smtClean="0"/>
              <a:t> The Union Carbide (</a:t>
            </a:r>
            <a:r>
              <a:rPr lang="en-US" sz="1900" dirty="0" err="1" smtClean="0"/>
              <a:t>perusahaan</a:t>
            </a:r>
            <a:r>
              <a:rPr lang="en-US" sz="1900" dirty="0" smtClean="0"/>
              <a:t> </a:t>
            </a:r>
            <a:r>
              <a:rPr lang="en-US" sz="1900" dirty="0" err="1" smtClean="0"/>
              <a:t>kimia</a:t>
            </a:r>
            <a:r>
              <a:rPr lang="en-US" sz="1900" dirty="0" smtClean="0"/>
              <a:t> </a:t>
            </a:r>
            <a:r>
              <a:rPr lang="en-US" sz="1900" dirty="0" err="1" smtClean="0"/>
              <a:t>asal</a:t>
            </a:r>
            <a:r>
              <a:rPr lang="en-US" sz="1900" dirty="0" smtClean="0"/>
              <a:t> </a:t>
            </a:r>
            <a:r>
              <a:rPr lang="en-US" sz="1900" dirty="0" err="1" smtClean="0"/>
              <a:t>Amerika</a:t>
            </a:r>
            <a:r>
              <a:rPr lang="en-US" sz="1900" dirty="0" smtClean="0"/>
              <a:t> </a:t>
            </a:r>
            <a:r>
              <a:rPr lang="en-US" sz="1900" dirty="0" err="1" smtClean="0"/>
              <a:t>Serikat</a:t>
            </a:r>
            <a:r>
              <a:rPr lang="en-US" sz="1900" dirty="0" smtClean="0"/>
              <a:t>) </a:t>
            </a:r>
            <a:r>
              <a:rPr lang="en-US" sz="1900" dirty="0" err="1" smtClean="0"/>
              <a:t>hingga</a:t>
            </a:r>
            <a:r>
              <a:rPr lang="en-US" sz="1900" dirty="0" smtClean="0"/>
              <a:t> </a:t>
            </a:r>
            <a:r>
              <a:rPr lang="en-US" sz="1900" dirty="0" err="1" smtClean="0"/>
              <a:t>menimbulkan</a:t>
            </a:r>
            <a:r>
              <a:rPr lang="en-US" sz="1900" dirty="0" smtClean="0"/>
              <a:t> </a:t>
            </a:r>
            <a:r>
              <a:rPr lang="en-US" sz="1900" dirty="0" err="1" smtClean="0"/>
              <a:t>ledakan</a:t>
            </a:r>
            <a:r>
              <a:rPr lang="en-US" sz="1900" dirty="0" smtClean="0"/>
              <a:t> </a:t>
            </a:r>
            <a:r>
              <a:rPr lang="en-US" sz="1900" dirty="0" err="1" smtClean="0"/>
              <a:t>serta</a:t>
            </a:r>
            <a:r>
              <a:rPr lang="en-US" sz="1900" dirty="0" smtClean="0"/>
              <a:t> </a:t>
            </a:r>
            <a:r>
              <a:rPr lang="en-US" sz="1900" dirty="0" err="1" smtClean="0"/>
              <a:t>keracunan</a:t>
            </a:r>
            <a:r>
              <a:rPr lang="en-US" sz="1900" dirty="0" smtClean="0"/>
              <a:t> gas.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142852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QUIZ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07209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smtClean="0"/>
              <a:t>‘</a:t>
            </a:r>
            <a:r>
              <a:rPr lang="en-US" dirty="0" err="1" smtClean="0"/>
              <a:t>disorganisasi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’?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degradasi</a:t>
            </a:r>
            <a:r>
              <a:rPr lang="en-US" dirty="0" smtClean="0"/>
              <a:t> moral?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r>
              <a:rPr lang="en-US" dirty="0" smtClean="0"/>
              <a:t>!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endParaRPr lang="id-ID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185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DAMPAK NEGATIF PERUBAHAN SOSIAL</vt:lpstr>
      <vt:lpstr>Slide 2</vt:lpstr>
      <vt:lpstr>Slide 3</vt:lpstr>
      <vt:lpstr>Slide 4</vt:lpstr>
      <vt:lpstr>Slide 5</vt:lpstr>
      <vt:lpstr>Slide 6</vt:lpstr>
      <vt:lpstr>Slide 7</vt:lpstr>
      <vt:lpstr>Slide 8</vt:lpstr>
      <vt:lpstr>QUIZ 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74</cp:revision>
  <dcterms:created xsi:type="dcterms:W3CDTF">2013-08-21T19:17:07Z</dcterms:created>
  <dcterms:modified xsi:type="dcterms:W3CDTF">2015-07-19T16:31:39Z</dcterms:modified>
</cp:coreProperties>
</file>