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0" r:id="rId4"/>
    <p:sldId id="279" r:id="rId5"/>
    <p:sldId id="278" r:id="rId6"/>
    <p:sldId id="267" r:id="rId7"/>
    <p:sldId id="271" r:id="rId8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8B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B4BFB-C592-43DD-8534-D5BFBD047DA2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D58E3-03F6-43CB-97EA-78B480AB334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4BF17-EB2D-4421-9148-E164C4E6CCAF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A55E0-2E1E-4746-8B49-956CCF497BA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33756-5A67-42D3-A0F8-BB4001F040C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4188-DB3A-41C0-9C1F-ADBAC714E2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952C1-F75D-4FBC-A125-144669E02B1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92BAE-E176-4313-AD28-0390A1B30A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6574-1E84-4F82-B3C3-9E87611C683E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043B3-1B15-4A73-A852-221BC13EA1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E4C10-B9B1-4197-99DD-A9934C0A17D5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6BD2-42C9-4FD9-90E6-BADDD64D79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28A79-882A-421E-AE52-9AF55DFCFE66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5354-E7F1-46CF-99E4-C5D4A79DE23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31762-948D-49DC-BB42-03650B8E6BA7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24E5-E79E-48A7-9611-C310E52B9B3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3AF08-E72C-4B91-A260-BC3A38D3BADD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6982-B7BC-477D-961A-47143FC669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F3E4-3DE1-427B-8236-A58D33B19ADC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D79A-6F2E-438A-B5FA-7593A2FE1E1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38C25-D547-46AC-B6FE-CE870D736FAB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9AE6E-0B55-4E32-865C-0B8D3AF701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72826D-E893-493D-80E5-50E3D6010B79}" type="datetimeFigureOut">
              <a:rPr lang="fr-FR"/>
              <a:pPr>
                <a:defRPr/>
              </a:pPr>
              <a:t>19/05/2014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44B36-6031-45EF-9A2D-380B3024FDE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300194" y="1558918"/>
            <a:ext cx="7772400" cy="869950"/>
          </a:xfrm>
        </p:spPr>
        <p:txBody>
          <a:bodyPr/>
          <a:lstStyle/>
          <a:p>
            <a:r>
              <a:rPr lang="id-ID" sz="3600" b="1" dirty="0" smtClean="0">
                <a:solidFill>
                  <a:schemeClr val="tx2">
                    <a:lumMod val="75000"/>
                  </a:schemeClr>
                </a:solidFill>
              </a:rPr>
              <a:t>TEORI PEMBENTUKAN KELOMPOK SOSIAL</a:t>
            </a:r>
            <a:endParaRPr lang="fr-CA" sz="3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Teori Kedekatan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 rtlCol="0">
            <a:normAutofit/>
          </a:bodyPr>
          <a:lstStyle/>
          <a:p>
            <a:pPr lvl="1" algn="just">
              <a:buNone/>
            </a:pPr>
            <a:r>
              <a:rPr lang="id-ID" dirty="0" smtClean="0"/>
              <a:t>	</a:t>
            </a:r>
            <a:r>
              <a:rPr lang="id-ID" dirty="0" smtClean="0"/>
              <a:t>Teori ini dikemukakan oleh Fred </a:t>
            </a:r>
            <a:r>
              <a:rPr lang="id-ID" dirty="0" smtClean="0"/>
              <a:t>Luthans. </a:t>
            </a:r>
            <a:r>
              <a:rPr lang="id-ID" dirty="0" smtClean="0"/>
              <a:t>Asumsi teori </a:t>
            </a:r>
            <a:r>
              <a:rPr lang="id-ID" i="1" dirty="0" smtClean="0"/>
              <a:t>propinquity </a:t>
            </a:r>
            <a:r>
              <a:rPr lang="id-ID" dirty="0" smtClean="0"/>
              <a:t>ialah bahwa seseorang berkelompok dengan orang lain disebabkan adanya kedekatan ruang dan daerah (</a:t>
            </a:r>
            <a:r>
              <a:rPr lang="id-ID" i="1" dirty="0" smtClean="0"/>
              <a:t>spatial and geographical proximity</a:t>
            </a:r>
            <a:r>
              <a:rPr lang="id-ID" dirty="0" smtClean="0"/>
              <a:t>).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Teori Keseimbangan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 rtlCol="0">
            <a:normAutofit lnSpcReduction="10000"/>
          </a:bodyPr>
          <a:lstStyle/>
          <a:p>
            <a:pPr algn="just">
              <a:buNone/>
            </a:pPr>
            <a:r>
              <a:rPr lang="id-ID" dirty="0" smtClean="0"/>
              <a:t>	Teori </a:t>
            </a:r>
            <a:r>
              <a:rPr lang="id-ID" dirty="0" smtClean="0"/>
              <a:t>keseimbangan (</a:t>
            </a:r>
            <a:r>
              <a:rPr lang="id-ID" i="1" dirty="0" smtClean="0"/>
              <a:t>a balance theory of group formation</a:t>
            </a:r>
            <a:r>
              <a:rPr lang="id-ID" dirty="0" smtClean="0"/>
              <a:t>) dari Theodore M. Newcomb berasumsi bahwa seseorang tertarik untuk berkelompok dengan orang lain atas dasar adanya kesamaan-kesamaan tertentu, misalnya kesamaan sikap dalam menanggapi suatu obyek (tujuan) maupun kesamaan agama, ideologi, gaya hidup, pekerjaan, status sosial, dan sebagainya.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Teori Pembentukan Beralasan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 rtlCol="0">
            <a:normAutofit fontScale="92500" lnSpcReduction="20000"/>
          </a:bodyPr>
          <a:lstStyle/>
          <a:p>
            <a:pPr algn="just">
              <a:buNone/>
            </a:pPr>
            <a:r>
              <a:rPr lang="id-ID" dirty="0" smtClean="0"/>
              <a:t>Teori ini dikembangkan oleh Dowin Cartwright dan Alvin Zander. Intinya ialah bahwa terdapat sejumlah alasan pembentukan kelompok :</a:t>
            </a:r>
          </a:p>
          <a:p>
            <a:r>
              <a:rPr lang="id-ID" i="1" dirty="0" smtClean="0"/>
              <a:t>Deliberate formation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Kelompok dibentuk berdasarkan pertimbangan tertentu, seperti mendukung pencapaian tujuan. </a:t>
            </a:r>
          </a:p>
          <a:p>
            <a:r>
              <a:rPr lang="id-ID" i="1" dirty="0" smtClean="0"/>
              <a:t>Spontaneous formation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Kelompok dibentuk secara spontan, tanpa adanya perencanaan terlebih dahulu. </a:t>
            </a:r>
          </a:p>
          <a:p>
            <a:r>
              <a:rPr lang="id-ID" i="1" dirty="0" smtClean="0"/>
              <a:t>External designation</a:t>
            </a:r>
            <a:endParaRPr lang="id-ID" dirty="0" smtClean="0"/>
          </a:p>
          <a:p>
            <a:pPr algn="just">
              <a:buNone/>
            </a:pPr>
            <a:r>
              <a:rPr lang="id-ID" dirty="0" smtClean="0"/>
              <a:t>	Pembentukan kelompok didasarkan atas hal-hal tertentu yang dapat digunakan sebagai patokan.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Teori Perkembangan Kelompok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 rtlCol="0">
            <a:normAutofit/>
          </a:bodyPr>
          <a:lstStyle/>
          <a:p>
            <a:pPr lvl="1" algn="just">
              <a:buNone/>
            </a:pPr>
            <a:r>
              <a:rPr lang="id-ID" dirty="0" smtClean="0"/>
              <a:t>	</a:t>
            </a:r>
            <a:r>
              <a:rPr lang="id-ID" dirty="0" smtClean="0"/>
              <a:t>Teori ini dikembangkan oleh W.G. Bennis dan H.A. </a:t>
            </a:r>
            <a:r>
              <a:rPr lang="id-ID" dirty="0" smtClean="0"/>
              <a:t>Sheppard. </a:t>
            </a:r>
            <a:r>
              <a:rPr lang="id-ID" dirty="0" smtClean="0"/>
              <a:t>Intinya adalah bahwa individu bergabung dengan suatu kelompok untuk dipimpin atau mencari otoritas. 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5775" y="428625"/>
            <a:ext cx="8229600" cy="6429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solidFill>
                  <a:schemeClr val="bg1"/>
                </a:solidFill>
              </a:rPr>
              <a:t>Pertanyaan Uji Pengetahuan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 rtlCol="0"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yang dimaksud dengan </a:t>
            </a:r>
            <a:r>
              <a:rPr lang="id-ID" i="1" dirty="0" smtClean="0"/>
              <a:t>deliberate formation</a:t>
            </a:r>
            <a:r>
              <a:rPr lang="id-ID" dirty="0" smtClean="0"/>
              <a:t>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yang dimaksud dengan </a:t>
            </a:r>
            <a:r>
              <a:rPr lang="id-ID" i="1" dirty="0" smtClean="0"/>
              <a:t>spontaneous formation</a:t>
            </a:r>
            <a:r>
              <a:rPr lang="id-ID" dirty="0" smtClean="0"/>
              <a:t> !</a:t>
            </a:r>
            <a:endParaRPr lang="fr-CA" dirty="0" smtClean="0">
              <a:solidFill>
                <a:srgbClr val="438BC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171729" y="428604"/>
            <a:ext cx="6543675" cy="4525963"/>
          </a:xfrm>
        </p:spPr>
        <p:txBody>
          <a:bodyPr/>
          <a:lstStyle/>
          <a:p>
            <a:pPr algn="ctr">
              <a:buNone/>
            </a:pPr>
            <a:r>
              <a:rPr lang="id-ID" dirty="0" smtClean="0"/>
              <a:t>	</a:t>
            </a: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endParaRPr lang="id-ID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id-ID" sz="5400" b="1" dirty="0" smtClean="0">
                <a:solidFill>
                  <a:schemeClr val="tx2">
                    <a:lumMod val="75000"/>
                  </a:schemeClr>
                </a:solidFill>
              </a:rPr>
              <a:t>Salam Sosiologi !</a:t>
            </a:r>
            <a:endParaRPr lang="fr-CA" sz="5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113</Template>
  <TotalTime>73</TotalTime>
  <Words>52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113</vt:lpstr>
      <vt:lpstr>TEORI PEMBENTUKAN KELOMPOK SOSIAL</vt:lpstr>
      <vt:lpstr>Teori Kedekatan</vt:lpstr>
      <vt:lpstr>Teori Keseimbangan</vt:lpstr>
      <vt:lpstr>Teori Pembentukan Beralasan</vt:lpstr>
      <vt:lpstr>Teori Perkembangan Kelompok</vt:lpstr>
      <vt:lpstr>Pertanyaan Uji Pengetahuan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windows7</dc:creator>
  <cp:lastModifiedBy>windows7</cp:lastModifiedBy>
  <cp:revision>17</cp:revision>
  <dcterms:created xsi:type="dcterms:W3CDTF">2013-11-10T09:33:00Z</dcterms:created>
  <dcterms:modified xsi:type="dcterms:W3CDTF">2014-05-19T01:50:00Z</dcterms:modified>
</cp:coreProperties>
</file>