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1" r:id="rId3"/>
    <p:sldId id="302" r:id="rId4"/>
    <p:sldId id="303" r:id="rId5"/>
    <p:sldId id="304" r:id="rId6"/>
    <p:sldId id="305" r:id="rId7"/>
    <p:sldId id="306" r:id="rId8"/>
    <p:sldId id="307" r:id="rId9"/>
    <p:sldId id="281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FF9E1D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033" autoAdjust="0"/>
    <p:restoredTop sz="94660"/>
  </p:normalViewPr>
  <p:slideViewPr>
    <p:cSldViewPr>
      <p:cViewPr varScale="1">
        <p:scale>
          <a:sx n="68" d="100"/>
          <a:sy n="68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650640"/>
            <a:ext cx="777240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ctr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8005" y="5566870"/>
            <a:ext cx="6400800" cy="835455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2770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544098"/>
            <a:ext cx="7016195" cy="4275740"/>
          </a:xfrm>
        </p:spPr>
        <p:txBody>
          <a:bodyPr/>
          <a:lstStyle>
            <a:lvl1pPr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2pPr>
            <a:lvl3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3pPr>
            <a:lvl4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4pPr>
            <a:lvl5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114300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9E1D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7/19/2015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429132"/>
            <a:ext cx="7772400" cy="1928826"/>
          </a:xfrm>
        </p:spPr>
        <p:txBody>
          <a:bodyPr>
            <a:normAutofit/>
          </a:bodyPr>
          <a:lstStyle/>
          <a:p>
            <a:r>
              <a:rPr lang="en-US" sz="4400" dirty="0" smtClean="0"/>
              <a:t>DAMPAK POSITIF </a:t>
            </a:r>
            <a:r>
              <a:rPr lang="en-US" sz="4400" dirty="0" smtClean="0"/>
              <a:t>PERUBAHAN </a:t>
            </a:r>
            <a:r>
              <a:rPr lang="en-US" sz="4400" dirty="0" smtClean="0"/>
              <a:t>SOSIAL</a:t>
            </a:r>
            <a:endParaRPr lang="en-US" sz="4400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1142984"/>
            <a:ext cx="1854270" cy="189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500166" y="2786058"/>
            <a:ext cx="7016195" cy="1143000"/>
          </a:xfrm>
        </p:spPr>
        <p:txBody>
          <a:bodyPr>
            <a:normAutofit/>
          </a:bodyPr>
          <a:lstStyle/>
          <a:p>
            <a:pPr algn="ctr"/>
            <a:r>
              <a:rPr lang="id-ID" sz="5400" dirty="0" smtClean="0"/>
              <a:t>SALAM SOSIOLOGI !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214290"/>
            <a:ext cx="7561889" cy="6286544"/>
          </a:xfrm>
        </p:spPr>
        <p:txBody>
          <a:bodyPr>
            <a:noAutofit/>
          </a:bodyPr>
          <a:lstStyle/>
          <a:p>
            <a:pPr lvl="0" algn="just"/>
            <a:r>
              <a:rPr lang="en-US" sz="2200" i="1" dirty="0" err="1" smtClean="0"/>
              <a:t>Munculnya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nilai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norma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baru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Seiring</a:t>
            </a:r>
            <a:r>
              <a:rPr lang="en-US" sz="2200" dirty="0" smtClean="0"/>
              <a:t> </a:t>
            </a:r>
            <a:r>
              <a:rPr lang="en-US" sz="2200" dirty="0" err="1" smtClean="0"/>
              <a:t>bergulirnya</a:t>
            </a:r>
            <a:r>
              <a:rPr lang="en-US" sz="2200" dirty="0" smtClean="0"/>
              <a:t> </a:t>
            </a:r>
            <a:r>
              <a:rPr lang="en-US" sz="2200" dirty="0" err="1" smtClean="0"/>
              <a:t>perubahan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, </a:t>
            </a:r>
            <a:r>
              <a:rPr lang="en-US" sz="2200" dirty="0" err="1" smtClean="0"/>
              <a:t>permasalahan</a:t>
            </a:r>
            <a:r>
              <a:rPr lang="en-US" sz="2200" dirty="0" smtClean="0"/>
              <a:t>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kehidupan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pun </a:t>
            </a:r>
            <a:r>
              <a:rPr lang="en-US" sz="2200" dirty="0" err="1" smtClean="0"/>
              <a:t>semakin</a:t>
            </a:r>
            <a:r>
              <a:rPr lang="en-US" sz="2200" dirty="0" smtClean="0"/>
              <a:t> </a:t>
            </a:r>
            <a:r>
              <a:rPr lang="en-US" sz="2200" dirty="0" err="1" smtClean="0"/>
              <a:t>kompleks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beragam</a:t>
            </a:r>
            <a:r>
              <a:rPr lang="en-US" sz="2200" dirty="0" smtClean="0"/>
              <a:t>. </a:t>
            </a:r>
            <a:r>
              <a:rPr lang="en-US" sz="2200" dirty="0" err="1" smtClean="0"/>
              <a:t>Adakalanya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norma</a:t>
            </a:r>
            <a:r>
              <a:rPr lang="en-US" sz="2200" dirty="0" smtClean="0"/>
              <a:t> </a:t>
            </a:r>
            <a:r>
              <a:rPr lang="en-US" sz="2200" dirty="0" err="1" smtClean="0"/>
              <a:t>tertentu</a:t>
            </a:r>
            <a:r>
              <a:rPr lang="en-US" sz="2200" dirty="0" smtClean="0"/>
              <a:t> </a:t>
            </a:r>
            <a:r>
              <a:rPr lang="en-US" sz="2200" dirty="0" err="1" smtClean="0"/>
              <a:t>dirasakan</a:t>
            </a:r>
            <a:r>
              <a:rPr lang="en-US" sz="2200" dirty="0" smtClean="0"/>
              <a:t> </a:t>
            </a:r>
            <a:r>
              <a:rPr lang="en-US" sz="2200" dirty="0" err="1" smtClean="0"/>
              <a:t>usang</a:t>
            </a:r>
            <a:r>
              <a:rPr lang="en-US" sz="2200" dirty="0" smtClean="0"/>
              <a:t> </a:t>
            </a:r>
            <a:r>
              <a:rPr lang="en-US" sz="2200" dirty="0" err="1" smtClean="0"/>
              <a:t>atau</a:t>
            </a:r>
            <a:r>
              <a:rPr lang="en-US" sz="2200" dirty="0" smtClean="0"/>
              <a:t> </a:t>
            </a:r>
            <a:r>
              <a:rPr lang="en-US" sz="2200" dirty="0" err="1" smtClean="0"/>
              <a:t>tak</a:t>
            </a:r>
            <a:r>
              <a:rPr lang="en-US" sz="2200" dirty="0" smtClean="0"/>
              <a:t> </a:t>
            </a:r>
            <a:r>
              <a:rPr lang="en-US" sz="2200" dirty="0" err="1" smtClean="0"/>
              <a:t>lagi</a:t>
            </a:r>
            <a:r>
              <a:rPr lang="en-US" sz="2200" dirty="0" smtClean="0"/>
              <a:t> </a:t>
            </a:r>
            <a:r>
              <a:rPr lang="en-US" sz="2200" dirty="0" err="1" smtClean="0"/>
              <a:t>mampu</a:t>
            </a:r>
            <a:r>
              <a:rPr lang="en-US" sz="2200" dirty="0" smtClean="0"/>
              <a:t> </a:t>
            </a:r>
            <a:r>
              <a:rPr lang="en-US" sz="2200" dirty="0" err="1" smtClean="0"/>
              <a:t>menanggulangi</a:t>
            </a:r>
            <a:r>
              <a:rPr lang="en-US" sz="2200" dirty="0" smtClean="0"/>
              <a:t> </a:t>
            </a:r>
            <a:r>
              <a:rPr lang="en-US" sz="2200" dirty="0" err="1" smtClean="0"/>
              <a:t>masalah-masalah</a:t>
            </a:r>
            <a:r>
              <a:rPr lang="en-US" sz="2200" dirty="0" smtClean="0"/>
              <a:t> </a:t>
            </a:r>
            <a:r>
              <a:rPr lang="en-US" sz="2200" dirty="0" err="1" smtClean="0"/>
              <a:t>tersebut</a:t>
            </a:r>
            <a:r>
              <a:rPr lang="en-US" sz="2200" dirty="0" smtClean="0"/>
              <a:t>. </a:t>
            </a:r>
            <a:r>
              <a:rPr lang="en-US" sz="2200" dirty="0" err="1" smtClean="0"/>
              <a:t>Dalam</a:t>
            </a:r>
            <a:r>
              <a:rPr lang="en-US" sz="2200" dirty="0" smtClean="0"/>
              <a:t> </a:t>
            </a:r>
            <a:r>
              <a:rPr lang="en-US" sz="2200" dirty="0" err="1" smtClean="0"/>
              <a:t>keadaan</a:t>
            </a:r>
            <a:r>
              <a:rPr lang="en-US" sz="2200" dirty="0" smtClean="0"/>
              <a:t> </a:t>
            </a:r>
            <a:r>
              <a:rPr lang="en-US" sz="2200" dirty="0" err="1" smtClean="0"/>
              <a:t>seperti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, </a:t>
            </a:r>
            <a:r>
              <a:rPr lang="en-US" sz="2200" dirty="0" err="1" smtClean="0"/>
              <a:t>perubahan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 </a:t>
            </a:r>
            <a:r>
              <a:rPr lang="en-US" sz="2200" dirty="0" err="1" smtClean="0"/>
              <a:t>dapat</a:t>
            </a:r>
            <a:r>
              <a:rPr lang="en-US" sz="2200" dirty="0" smtClean="0"/>
              <a:t> </a:t>
            </a:r>
            <a:r>
              <a:rPr lang="en-US" sz="2200" dirty="0" err="1" smtClean="0"/>
              <a:t>mendorong</a:t>
            </a:r>
            <a:r>
              <a:rPr lang="en-US" sz="2200" dirty="0" smtClean="0"/>
              <a:t> </a:t>
            </a:r>
            <a:r>
              <a:rPr lang="en-US" sz="2200" dirty="0" err="1" smtClean="0"/>
              <a:t>munculnya</a:t>
            </a:r>
            <a:r>
              <a:rPr lang="en-US" sz="2200" dirty="0" smtClean="0"/>
              <a:t> </a:t>
            </a:r>
            <a:r>
              <a:rPr lang="en-US" sz="2200" dirty="0" err="1" smtClean="0"/>
              <a:t>nilai</a:t>
            </a:r>
            <a:r>
              <a:rPr lang="en-US" sz="2200" dirty="0" smtClean="0"/>
              <a:t> </a:t>
            </a:r>
            <a:r>
              <a:rPr lang="en-US" sz="2200" dirty="0" err="1" smtClean="0"/>
              <a:t>maupun</a:t>
            </a:r>
            <a:r>
              <a:rPr lang="en-US" sz="2200" dirty="0" smtClean="0"/>
              <a:t> </a:t>
            </a:r>
            <a:r>
              <a:rPr lang="en-US" sz="2200" dirty="0" err="1" smtClean="0"/>
              <a:t>norma</a:t>
            </a:r>
            <a:r>
              <a:rPr lang="en-US" sz="2200" dirty="0" smtClean="0"/>
              <a:t> </a:t>
            </a:r>
            <a:r>
              <a:rPr lang="en-US" sz="2200" dirty="0" err="1" smtClean="0"/>
              <a:t>baru</a:t>
            </a:r>
            <a:r>
              <a:rPr lang="en-US" sz="2200" dirty="0" smtClean="0"/>
              <a:t> yang </a:t>
            </a:r>
            <a:r>
              <a:rPr lang="en-US" sz="2200" dirty="0" err="1" smtClean="0"/>
              <a:t>lebih</a:t>
            </a:r>
            <a:r>
              <a:rPr lang="en-US" sz="2200" dirty="0" smtClean="0"/>
              <a:t> </a:t>
            </a:r>
            <a:r>
              <a:rPr lang="en-US" sz="2200" dirty="0" err="1" smtClean="0"/>
              <a:t>sesuai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tuntutan</a:t>
            </a:r>
            <a:r>
              <a:rPr lang="en-US" sz="2200" dirty="0" smtClean="0"/>
              <a:t> </a:t>
            </a:r>
            <a:r>
              <a:rPr lang="en-US" sz="2200" dirty="0" err="1" smtClean="0"/>
              <a:t>perkembangan</a:t>
            </a:r>
            <a:r>
              <a:rPr lang="en-US" sz="2200" dirty="0" smtClean="0"/>
              <a:t> </a:t>
            </a:r>
            <a:r>
              <a:rPr lang="en-US" sz="2200" dirty="0" err="1" smtClean="0"/>
              <a:t>zaman</a:t>
            </a:r>
            <a:r>
              <a:rPr lang="en-US" sz="2200" dirty="0" smtClean="0"/>
              <a:t>.</a:t>
            </a:r>
          </a:p>
          <a:p>
            <a:pPr lvl="0" algn="just"/>
            <a:r>
              <a:rPr lang="en-US" sz="2200" i="1" dirty="0" err="1" smtClean="0"/>
              <a:t>Adanya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struktur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dan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hubungan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sosial</a:t>
            </a:r>
            <a:r>
              <a:rPr lang="en-US" sz="2200" i="1" dirty="0" smtClean="0"/>
              <a:t> </a:t>
            </a:r>
            <a:r>
              <a:rPr lang="en-US" sz="2200" i="1" dirty="0" err="1" smtClean="0"/>
              <a:t>baru</a:t>
            </a:r>
            <a:endParaRPr lang="en-US" sz="2200" dirty="0" smtClean="0"/>
          </a:p>
          <a:p>
            <a:pPr algn="just">
              <a:buNone/>
            </a:pPr>
            <a:r>
              <a:rPr lang="en-US" sz="2200" dirty="0" smtClean="0"/>
              <a:t>	</a:t>
            </a:r>
            <a:r>
              <a:rPr lang="en-US" sz="2200" dirty="0" err="1" smtClean="0"/>
              <a:t>Struktur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hubungan</a:t>
            </a:r>
            <a:r>
              <a:rPr lang="en-US" sz="2200" dirty="0" smtClean="0"/>
              <a:t> </a:t>
            </a:r>
            <a:r>
              <a:rPr lang="en-US" sz="2200" dirty="0" err="1" smtClean="0"/>
              <a:t>sosial</a:t>
            </a:r>
            <a:r>
              <a:rPr lang="en-US" sz="2200" dirty="0" smtClean="0"/>
              <a:t> </a:t>
            </a:r>
            <a:r>
              <a:rPr lang="en-US" sz="2200" dirty="0" err="1" smtClean="0"/>
              <a:t>baru</a:t>
            </a:r>
            <a:r>
              <a:rPr lang="en-US" sz="2200" dirty="0" smtClean="0"/>
              <a:t> </a:t>
            </a:r>
            <a:r>
              <a:rPr lang="en-US" sz="2200" dirty="0" err="1" smtClean="0"/>
              <a:t>ini</a:t>
            </a:r>
            <a:r>
              <a:rPr lang="en-US" sz="2200" dirty="0" smtClean="0"/>
              <a:t> </a:t>
            </a:r>
            <a:r>
              <a:rPr lang="en-US" sz="2200" dirty="0" err="1" smtClean="0"/>
              <a:t>lazimnya</a:t>
            </a:r>
            <a:r>
              <a:rPr lang="en-US" sz="2200" dirty="0" smtClean="0"/>
              <a:t> </a:t>
            </a:r>
            <a:r>
              <a:rPr lang="en-US" sz="2200" dirty="0" err="1" smtClean="0"/>
              <a:t>menekankan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penghormatan</a:t>
            </a:r>
            <a:r>
              <a:rPr lang="en-US" sz="2200" dirty="0" smtClean="0"/>
              <a:t> </a:t>
            </a:r>
            <a:r>
              <a:rPr lang="en-US" sz="2200" dirty="0" err="1" smtClean="0"/>
              <a:t>terhadap</a:t>
            </a:r>
            <a:r>
              <a:rPr lang="en-US" sz="2200" dirty="0" smtClean="0"/>
              <a:t> </a:t>
            </a:r>
            <a:r>
              <a:rPr lang="en-US" sz="2200" dirty="0" err="1" smtClean="0"/>
              <a:t>hak</a:t>
            </a:r>
            <a:r>
              <a:rPr lang="en-US" sz="2200" dirty="0" smtClean="0"/>
              <a:t> </a:t>
            </a:r>
            <a:r>
              <a:rPr lang="en-US" sz="2200" dirty="0" err="1" smtClean="0"/>
              <a:t>asasi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. </a:t>
            </a:r>
            <a:r>
              <a:rPr lang="en-US" sz="2200" dirty="0" err="1" smtClean="0"/>
              <a:t>Menurut</a:t>
            </a:r>
            <a:r>
              <a:rPr lang="en-US" sz="2200" dirty="0" smtClean="0"/>
              <a:t> </a:t>
            </a:r>
            <a:r>
              <a:rPr lang="en-US" sz="2200" dirty="0" err="1" smtClean="0"/>
              <a:t>ketentuan</a:t>
            </a:r>
            <a:r>
              <a:rPr lang="en-US" sz="2200" dirty="0" smtClean="0"/>
              <a:t> </a:t>
            </a:r>
            <a:r>
              <a:rPr lang="en-US" sz="2200" dirty="0" err="1" smtClean="0"/>
              <a:t>umum</a:t>
            </a:r>
            <a:r>
              <a:rPr lang="en-US" sz="2200" dirty="0" smtClean="0"/>
              <a:t> UU No. 39 </a:t>
            </a:r>
            <a:r>
              <a:rPr lang="en-US" sz="2200" dirty="0" err="1" smtClean="0"/>
              <a:t>Tahun</a:t>
            </a:r>
            <a:r>
              <a:rPr lang="en-US" sz="2200" dirty="0" smtClean="0"/>
              <a:t> 2009 </a:t>
            </a:r>
            <a:r>
              <a:rPr lang="en-US" sz="2200" dirty="0" err="1" smtClean="0"/>
              <a:t>tentang</a:t>
            </a:r>
            <a:r>
              <a:rPr lang="en-US" sz="2200" dirty="0" smtClean="0"/>
              <a:t> </a:t>
            </a:r>
            <a:r>
              <a:rPr lang="en-US" sz="2200" dirty="0" err="1" smtClean="0"/>
              <a:t>Hak</a:t>
            </a:r>
            <a:r>
              <a:rPr lang="en-US" sz="2200" dirty="0" smtClean="0"/>
              <a:t> </a:t>
            </a:r>
            <a:r>
              <a:rPr lang="en-US" sz="2200" dirty="0" err="1" smtClean="0"/>
              <a:t>Asasi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,</a:t>
            </a:r>
            <a:r>
              <a:rPr lang="en-US" sz="2200" b="1" dirty="0" smtClean="0"/>
              <a:t> </a:t>
            </a:r>
            <a:r>
              <a:rPr lang="en-US" sz="2200" dirty="0" err="1" smtClean="0"/>
              <a:t>hak</a:t>
            </a:r>
            <a:r>
              <a:rPr lang="en-US" sz="2200" dirty="0" smtClean="0"/>
              <a:t> </a:t>
            </a:r>
            <a:r>
              <a:rPr lang="en-US" sz="2200" dirty="0" err="1" smtClean="0"/>
              <a:t>asasi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</a:t>
            </a:r>
            <a:r>
              <a:rPr lang="en-US" sz="2200" dirty="0" err="1" smtClean="0"/>
              <a:t>adalah</a:t>
            </a:r>
            <a:r>
              <a:rPr lang="en-US" sz="2200" dirty="0" smtClean="0"/>
              <a:t> </a:t>
            </a:r>
            <a:r>
              <a:rPr lang="en-US" sz="2200" dirty="0" err="1" smtClean="0"/>
              <a:t>seperangkat</a:t>
            </a:r>
            <a:r>
              <a:rPr lang="en-US" sz="2200" dirty="0" smtClean="0"/>
              <a:t> </a:t>
            </a:r>
            <a:r>
              <a:rPr lang="en-US" sz="2200" dirty="0" err="1" smtClean="0"/>
              <a:t>hak</a:t>
            </a:r>
            <a:r>
              <a:rPr lang="en-US" sz="2200" dirty="0" smtClean="0"/>
              <a:t> yang </a:t>
            </a:r>
            <a:r>
              <a:rPr lang="en-US" sz="2200" dirty="0" err="1" smtClean="0"/>
              <a:t>melekat</a:t>
            </a:r>
            <a:r>
              <a:rPr lang="en-US" sz="2200" dirty="0" smtClean="0"/>
              <a:t> </a:t>
            </a:r>
            <a:r>
              <a:rPr lang="en-US" sz="2200" dirty="0" err="1" smtClean="0"/>
              <a:t>pada</a:t>
            </a:r>
            <a:r>
              <a:rPr lang="en-US" sz="2200" dirty="0" smtClean="0"/>
              <a:t> </a:t>
            </a:r>
            <a:r>
              <a:rPr lang="en-US" sz="2200" dirty="0" err="1" smtClean="0"/>
              <a:t>hakikat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keberadaan</a:t>
            </a:r>
            <a:r>
              <a:rPr lang="en-US" sz="2200" dirty="0" smtClean="0"/>
              <a:t> </a:t>
            </a:r>
            <a:r>
              <a:rPr lang="en-US" sz="2200" dirty="0" err="1" smtClean="0"/>
              <a:t>manusia</a:t>
            </a:r>
            <a:r>
              <a:rPr lang="en-US" sz="2200" dirty="0" smtClean="0"/>
              <a:t> </a:t>
            </a:r>
            <a:r>
              <a:rPr lang="en-US" sz="2200" dirty="0" err="1" smtClean="0"/>
              <a:t>sebagai</a:t>
            </a:r>
            <a:r>
              <a:rPr lang="en-US" sz="2200" dirty="0" smtClean="0"/>
              <a:t> </a:t>
            </a:r>
            <a:r>
              <a:rPr lang="en-US" sz="2200" dirty="0" err="1" smtClean="0"/>
              <a:t>makhlukTuhan</a:t>
            </a:r>
            <a:r>
              <a:rPr lang="en-US" sz="2200" dirty="0" smtClean="0"/>
              <a:t> Yang </a:t>
            </a:r>
            <a:r>
              <a:rPr lang="en-US" sz="2200" dirty="0" err="1" smtClean="0"/>
              <a:t>Maha</a:t>
            </a:r>
            <a:r>
              <a:rPr lang="en-US" sz="2200" dirty="0" smtClean="0"/>
              <a:t> </a:t>
            </a:r>
            <a:r>
              <a:rPr lang="en-US" sz="2200" dirty="0" err="1" smtClean="0"/>
              <a:t>Esa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merupakan</a:t>
            </a:r>
            <a:r>
              <a:rPr lang="en-US" sz="2200" dirty="0" smtClean="0"/>
              <a:t> </a:t>
            </a:r>
            <a:r>
              <a:rPr lang="en-US" sz="2200" dirty="0" err="1" smtClean="0"/>
              <a:t>anugerahNya</a:t>
            </a:r>
            <a:r>
              <a:rPr lang="en-US" sz="2200" dirty="0" smtClean="0"/>
              <a:t> yang </a:t>
            </a:r>
            <a:r>
              <a:rPr lang="en-US" sz="2200" dirty="0" err="1" smtClean="0"/>
              <a:t>wajib</a:t>
            </a:r>
            <a:r>
              <a:rPr lang="en-US" sz="2200" dirty="0" smtClean="0"/>
              <a:t> </a:t>
            </a:r>
            <a:r>
              <a:rPr lang="en-US" sz="2200" dirty="0" err="1" smtClean="0"/>
              <a:t>dihormati</a:t>
            </a:r>
            <a:r>
              <a:rPr lang="en-US" sz="2200" dirty="0" smtClean="0"/>
              <a:t>, </a:t>
            </a:r>
            <a:r>
              <a:rPr lang="en-US" sz="2200" dirty="0" err="1" smtClean="0"/>
              <a:t>dijunjung</a:t>
            </a:r>
            <a:r>
              <a:rPr lang="en-US" sz="2200" dirty="0" smtClean="0"/>
              <a:t> </a:t>
            </a:r>
            <a:r>
              <a:rPr lang="en-US" sz="2200" dirty="0" err="1" smtClean="0"/>
              <a:t>tinggi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dilindungi</a:t>
            </a:r>
            <a:r>
              <a:rPr lang="en-US" sz="2200" dirty="0" smtClean="0"/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214290"/>
            <a:ext cx="7561889" cy="6286544"/>
          </a:xfrm>
        </p:spPr>
        <p:txBody>
          <a:bodyPr>
            <a:noAutofit/>
          </a:bodyPr>
          <a:lstStyle/>
          <a:p>
            <a:pPr lvl="0" algn="just"/>
            <a:r>
              <a:rPr lang="en-US" sz="2400" i="1" dirty="0" err="1" smtClean="0"/>
              <a:t>Adanya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upaya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memberdayakan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perempuan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mewujudkan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kesetaraan</a:t>
            </a:r>
            <a:r>
              <a:rPr lang="en-US" sz="2400" i="1" dirty="0" smtClean="0"/>
              <a:t> gender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Tumbuh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ideologi</a:t>
            </a:r>
            <a:r>
              <a:rPr lang="en-US" sz="2400" dirty="0" smtClean="0"/>
              <a:t> </a:t>
            </a:r>
            <a:r>
              <a:rPr lang="en-US" sz="2400" dirty="0" err="1" smtClean="0"/>
              <a:t>feminisme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negara-negara</a:t>
            </a:r>
            <a:r>
              <a:rPr lang="en-US" sz="2400" dirty="0" smtClean="0"/>
              <a:t> Barat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berhembus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seluruh</a:t>
            </a:r>
            <a:r>
              <a:rPr lang="en-US" sz="2400" dirty="0" smtClean="0"/>
              <a:t> </a:t>
            </a:r>
            <a:r>
              <a:rPr lang="en-US" sz="2400" dirty="0" err="1" smtClean="0"/>
              <a:t>penjuru</a:t>
            </a:r>
            <a:r>
              <a:rPr lang="en-US" sz="2400" dirty="0" smtClean="0"/>
              <a:t> </a:t>
            </a:r>
            <a:r>
              <a:rPr lang="en-US" sz="2400" dirty="0" err="1" smtClean="0"/>
              <a:t>dunia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menghapuskan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</a:t>
            </a:r>
            <a:r>
              <a:rPr lang="en-US" sz="2400" dirty="0" err="1" smtClean="0"/>
              <a:t>bentuk</a:t>
            </a:r>
            <a:r>
              <a:rPr lang="en-US" sz="2400" dirty="0" smtClean="0"/>
              <a:t> </a:t>
            </a:r>
            <a:r>
              <a:rPr lang="en-US" sz="2400" dirty="0" err="1" smtClean="0"/>
              <a:t>diskriminasi</a:t>
            </a:r>
            <a:r>
              <a:rPr lang="en-US" sz="2400" dirty="0" smtClean="0"/>
              <a:t> </a:t>
            </a:r>
            <a:r>
              <a:rPr lang="en-US" sz="2400" dirty="0" err="1" smtClean="0"/>
              <a:t>terhadap</a:t>
            </a:r>
            <a:r>
              <a:rPr lang="en-US" sz="2400" dirty="0" smtClean="0"/>
              <a:t> </a:t>
            </a:r>
            <a:r>
              <a:rPr lang="en-US" sz="2400" dirty="0" err="1" smtClean="0"/>
              <a:t>perempuan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menuntut</a:t>
            </a:r>
            <a:r>
              <a:rPr lang="en-US" sz="2400" dirty="0" smtClean="0"/>
              <a:t> 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kesetaraan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laki-laki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perempuan</a:t>
            </a:r>
            <a:r>
              <a:rPr lang="en-US" sz="2400" dirty="0" smtClean="0"/>
              <a:t> (</a:t>
            </a:r>
            <a:r>
              <a:rPr lang="en-US" sz="2400" dirty="0" err="1" smtClean="0"/>
              <a:t>tentunya</a:t>
            </a:r>
            <a:r>
              <a:rPr lang="en-US" sz="2400" dirty="0" smtClean="0"/>
              <a:t> </a:t>
            </a:r>
            <a:r>
              <a:rPr lang="en-US" sz="2400" dirty="0" err="1" smtClean="0"/>
              <a:t>disesuaikan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konteks</a:t>
            </a:r>
            <a:r>
              <a:rPr lang="en-US" sz="2400" dirty="0" smtClean="0"/>
              <a:t> </a:t>
            </a:r>
            <a:r>
              <a:rPr lang="en-US" sz="2400" dirty="0" err="1" smtClean="0"/>
              <a:t>nilai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kondisi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bersangkutan</a:t>
            </a:r>
            <a:r>
              <a:rPr lang="en-US" sz="2400" dirty="0" smtClean="0"/>
              <a:t>).</a:t>
            </a:r>
          </a:p>
          <a:p>
            <a:pPr lvl="0" algn="just"/>
            <a:r>
              <a:rPr lang="en-US" sz="2400" i="1" dirty="0" err="1" smtClean="0"/>
              <a:t>Terjadinya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diferensiasi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struktural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berkembangnya</a:t>
            </a:r>
            <a:r>
              <a:rPr lang="en-US" sz="2400" dirty="0" smtClean="0"/>
              <a:t> </a:t>
            </a:r>
            <a:r>
              <a:rPr lang="en-US" sz="2400" dirty="0" err="1" smtClean="0"/>
              <a:t>lembaga-lembaga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baru</a:t>
            </a:r>
            <a:r>
              <a:rPr lang="en-US" sz="2400" dirty="0" smtClean="0"/>
              <a:t> </a:t>
            </a:r>
            <a:r>
              <a:rPr lang="en-US" sz="2400" dirty="0" err="1" smtClean="0"/>
              <a:t>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memungkinkan</a:t>
            </a:r>
            <a:r>
              <a:rPr lang="en-US" sz="2400" dirty="0" smtClean="0"/>
              <a:t> </a:t>
            </a:r>
            <a:r>
              <a:rPr lang="en-US" sz="2400" dirty="0" err="1" smtClean="0"/>
              <a:t>anggota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memenuhi</a:t>
            </a:r>
            <a:r>
              <a:rPr lang="en-US" sz="2400" dirty="0" smtClean="0"/>
              <a:t> </a:t>
            </a:r>
            <a:r>
              <a:rPr lang="en-US" sz="2400" dirty="0" err="1" smtClean="0"/>
              <a:t>berbagai</a:t>
            </a:r>
            <a:r>
              <a:rPr lang="en-US" sz="2400" dirty="0" smtClean="0"/>
              <a:t> </a:t>
            </a:r>
            <a:r>
              <a:rPr lang="en-US" sz="2400" dirty="0" err="1" smtClean="0"/>
              <a:t>macam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kian</a:t>
            </a:r>
            <a:r>
              <a:rPr lang="en-US" sz="2400" dirty="0" smtClean="0"/>
              <a:t> </a:t>
            </a:r>
            <a:r>
              <a:rPr lang="en-US" sz="2400" dirty="0" err="1" smtClean="0"/>
              <a:t>kompleks</a:t>
            </a:r>
            <a:r>
              <a:rPr lang="en-US" sz="2400" dirty="0" smtClean="0"/>
              <a:t>.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demikian</a:t>
            </a:r>
            <a:r>
              <a:rPr lang="en-US" sz="2400" dirty="0" smtClean="0"/>
              <a:t>, </a:t>
            </a:r>
            <a:r>
              <a:rPr lang="en-US" sz="2400" dirty="0" err="1" smtClean="0"/>
              <a:t>diharapkan</a:t>
            </a:r>
            <a:r>
              <a:rPr lang="en-US" sz="2400" dirty="0" smtClean="0"/>
              <a:t> </a:t>
            </a:r>
            <a:r>
              <a:rPr lang="en-US" sz="2400" dirty="0" err="1" smtClean="0"/>
              <a:t>fungsi</a:t>
            </a:r>
            <a:r>
              <a:rPr lang="en-US" sz="2400" dirty="0" smtClean="0"/>
              <a:t> </a:t>
            </a:r>
            <a:r>
              <a:rPr lang="en-US" sz="2400" dirty="0" err="1" smtClean="0"/>
              <a:t>pemenuhan</a:t>
            </a:r>
            <a:r>
              <a:rPr lang="en-US" sz="2400" dirty="0" smtClean="0"/>
              <a:t> </a:t>
            </a:r>
            <a:r>
              <a:rPr lang="en-US" sz="2400" dirty="0" err="1" smtClean="0"/>
              <a:t>kebutuhan</a:t>
            </a:r>
            <a:r>
              <a:rPr lang="en-US" sz="2400" dirty="0" smtClean="0"/>
              <a:t> </a:t>
            </a:r>
            <a:r>
              <a:rPr lang="en-US" sz="2400" dirty="0" err="1" smtClean="0"/>
              <a:t>tersebut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dilaksanakan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efisien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Munculnya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budaya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ilmiah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Munculnya</a:t>
            </a:r>
            <a:r>
              <a:rPr lang="en-US" sz="2400" dirty="0" smtClean="0"/>
              <a:t>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merupakan</a:t>
            </a:r>
            <a:r>
              <a:rPr lang="en-US" sz="2400" dirty="0" smtClean="0"/>
              <a:t> </a:t>
            </a:r>
            <a:r>
              <a:rPr lang="en-US" sz="2400" dirty="0" err="1" smtClean="0"/>
              <a:t>dampak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perkembangan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pesat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bidang</a:t>
            </a:r>
            <a:r>
              <a:rPr lang="en-US" sz="2400" dirty="0" smtClean="0"/>
              <a:t> </a:t>
            </a:r>
            <a:r>
              <a:rPr lang="en-US" sz="2400" dirty="0" err="1" smtClean="0"/>
              <a:t>ilmu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.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, </a:t>
            </a:r>
            <a:r>
              <a:rPr lang="en-US" sz="2400" dirty="0" err="1" smtClean="0"/>
              <a:t>budaya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i="1" dirty="0" smtClean="0"/>
              <a:t>scientific culture</a:t>
            </a:r>
            <a:r>
              <a:rPr lang="en-US" sz="2400" dirty="0" smtClean="0"/>
              <a:t> </a:t>
            </a:r>
            <a:r>
              <a:rPr lang="en-US" sz="2400" dirty="0" err="1" smtClean="0"/>
              <a:t>bermakna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dirty="0" err="1" smtClean="0"/>
              <a:t>penjelasan</a:t>
            </a:r>
            <a:r>
              <a:rPr lang="en-US" sz="2400" dirty="0" smtClean="0"/>
              <a:t> </a:t>
            </a:r>
            <a:r>
              <a:rPr lang="en-US" sz="2400" dirty="0" err="1" smtClean="0"/>
              <a:t>atas</a:t>
            </a:r>
            <a:r>
              <a:rPr lang="en-US" sz="2400" dirty="0" smtClean="0"/>
              <a:t> </a:t>
            </a:r>
            <a:r>
              <a:rPr lang="en-US" sz="2400" dirty="0" err="1" smtClean="0"/>
              <a:t>gejala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non-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haruslah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mengacu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deskripsi</a:t>
            </a:r>
            <a:r>
              <a:rPr lang="en-US" sz="2400" dirty="0" smtClean="0"/>
              <a:t> yang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dipertanggungjawabkan</a:t>
            </a:r>
            <a:r>
              <a:rPr lang="en-US" sz="2400" dirty="0" smtClean="0"/>
              <a:t> </a:t>
            </a:r>
            <a:r>
              <a:rPr lang="en-US" sz="2400" dirty="0" err="1" smtClean="0"/>
              <a:t>kebenarannya</a:t>
            </a:r>
            <a:r>
              <a:rPr lang="en-US" sz="2400" dirty="0" smtClean="0"/>
              <a:t>. </a:t>
            </a:r>
            <a:r>
              <a:rPr lang="en-US" sz="2400" dirty="0" err="1" smtClean="0"/>
              <a:t>Itulah</a:t>
            </a:r>
            <a:r>
              <a:rPr lang="en-US" sz="2400" dirty="0" smtClean="0"/>
              <a:t> </a:t>
            </a:r>
            <a:r>
              <a:rPr lang="en-US" sz="2400" dirty="0" err="1" smtClean="0"/>
              <a:t>sebabnya</a:t>
            </a:r>
            <a:r>
              <a:rPr lang="en-US" sz="2400" dirty="0" smtClean="0"/>
              <a:t>, </a:t>
            </a:r>
            <a:r>
              <a:rPr lang="en-US" sz="2400" dirty="0" err="1" smtClean="0"/>
              <a:t>observasi</a:t>
            </a:r>
            <a:r>
              <a:rPr lang="en-US" sz="2400" dirty="0" smtClean="0"/>
              <a:t>, </a:t>
            </a:r>
            <a:r>
              <a:rPr lang="en-US" sz="2400" dirty="0" err="1" smtClean="0"/>
              <a:t>penelitian</a:t>
            </a:r>
            <a:r>
              <a:rPr lang="en-US" sz="2400" dirty="0" smtClean="0"/>
              <a:t>, </a:t>
            </a:r>
            <a:r>
              <a:rPr lang="en-US" sz="2400" dirty="0" err="1" smtClean="0"/>
              <a:t>maupun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penalaran</a:t>
            </a:r>
            <a:r>
              <a:rPr lang="en-US" sz="2400" dirty="0" smtClean="0"/>
              <a:t> </a:t>
            </a:r>
            <a:r>
              <a:rPr lang="en-US" sz="2400" dirty="0" err="1" smtClean="0"/>
              <a:t>mesti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secara</a:t>
            </a:r>
            <a:r>
              <a:rPr lang="en-US" sz="2400" dirty="0" smtClean="0"/>
              <a:t> </a:t>
            </a:r>
            <a:r>
              <a:rPr lang="en-US" sz="2400" dirty="0" err="1" smtClean="0"/>
              <a:t>tepat</a:t>
            </a:r>
            <a:r>
              <a:rPr lang="en-US" sz="2400" dirty="0" smtClean="0"/>
              <a:t> agar </a:t>
            </a:r>
            <a:r>
              <a:rPr lang="en-US" sz="2400" dirty="0" err="1" smtClean="0"/>
              <a:t>bisa</a:t>
            </a:r>
            <a:r>
              <a:rPr lang="en-US" sz="2400" dirty="0" smtClean="0"/>
              <a:t> </a:t>
            </a:r>
            <a:r>
              <a:rPr lang="en-US" sz="2400" dirty="0" err="1" smtClean="0"/>
              <a:t>berfungsi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 </a:t>
            </a:r>
            <a:r>
              <a:rPr lang="en-US" sz="2400" dirty="0" err="1" smtClean="0"/>
              <a:t>pencarian</a:t>
            </a:r>
            <a:r>
              <a:rPr lang="en-US" sz="2400" dirty="0" smtClean="0"/>
              <a:t> </a:t>
            </a:r>
            <a:r>
              <a:rPr lang="en-US" sz="2400" dirty="0" err="1" smtClean="0"/>
              <a:t>pengetahuan</a:t>
            </a:r>
            <a:r>
              <a:rPr lang="en-US" sz="2400" dirty="0" smtClean="0"/>
              <a:t> </a:t>
            </a:r>
            <a:r>
              <a:rPr lang="en-US" sz="2400" dirty="0" err="1" smtClean="0"/>
              <a:t>ilmiah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Kesadaran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partisipasi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politik</a:t>
            </a:r>
            <a:r>
              <a:rPr lang="en-US" sz="2400" i="1" dirty="0" smtClean="0"/>
              <a:t> yang </a:t>
            </a:r>
            <a:r>
              <a:rPr lang="en-US" sz="2400" i="1" dirty="0" err="1" smtClean="0"/>
              <a:t>semakin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tinggi</a:t>
            </a:r>
            <a:endParaRPr lang="en-US" sz="2400" dirty="0" smtClean="0"/>
          </a:p>
          <a:p>
            <a:pPr algn="just">
              <a:buNone/>
            </a:pPr>
            <a:r>
              <a:rPr lang="en-US" sz="2400" smtClean="0"/>
              <a:t>	Secara</a:t>
            </a:r>
            <a:r>
              <a:rPr lang="en-US" sz="2400" dirty="0" smtClean="0"/>
              <a:t> </a:t>
            </a:r>
            <a:r>
              <a:rPr lang="en-US" sz="2400" dirty="0" err="1" smtClean="0"/>
              <a:t>positif</a:t>
            </a:r>
            <a:r>
              <a:rPr lang="en-US" sz="2400" dirty="0" smtClean="0"/>
              <a:t>, </a:t>
            </a:r>
            <a:r>
              <a:rPr lang="en-US" sz="2400" dirty="0" err="1" smtClean="0"/>
              <a:t>perubahan</a:t>
            </a:r>
            <a:r>
              <a:rPr lang="en-US" sz="2400" dirty="0" smtClean="0"/>
              <a:t> </a:t>
            </a:r>
            <a:r>
              <a:rPr lang="en-US" sz="2400" dirty="0" err="1" smtClean="0"/>
              <a:t>sosial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membawa</a:t>
            </a:r>
            <a:r>
              <a:rPr lang="en-US" sz="2400" dirty="0" smtClean="0"/>
              <a:t> </a:t>
            </a:r>
            <a:r>
              <a:rPr lang="en-US" sz="2400" dirty="0" err="1" smtClean="0"/>
              <a:t>kesejahteraan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kemapanan</a:t>
            </a:r>
            <a:r>
              <a:rPr lang="en-US" sz="2400" dirty="0" smtClean="0"/>
              <a:t> </a:t>
            </a:r>
            <a:r>
              <a:rPr lang="en-US" sz="2400" dirty="0" err="1" smtClean="0"/>
              <a:t>ekonomi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. </a:t>
            </a:r>
            <a:r>
              <a:rPr lang="en-US" sz="2400" dirty="0" err="1" smtClean="0"/>
              <a:t>Mengutip</a:t>
            </a:r>
            <a:r>
              <a:rPr lang="en-US" sz="2400" dirty="0" smtClean="0"/>
              <a:t> Rafael Raga </a:t>
            </a:r>
            <a:r>
              <a:rPr lang="en-US" sz="2400" dirty="0" err="1" smtClean="0"/>
              <a:t>Maran</a:t>
            </a:r>
            <a:r>
              <a:rPr lang="en-US" sz="2400" dirty="0" smtClean="0"/>
              <a:t> (2009), </a:t>
            </a:r>
            <a:r>
              <a:rPr lang="en-US" sz="2400" dirty="0" err="1" smtClean="0"/>
              <a:t>keadaan</a:t>
            </a:r>
            <a:r>
              <a:rPr lang="en-US" sz="2400" dirty="0" smtClean="0"/>
              <a:t> </a:t>
            </a:r>
            <a:r>
              <a:rPr lang="en-US" sz="2400" dirty="0" err="1" smtClean="0"/>
              <a:t>sejahtera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mapan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. </a:t>
            </a:r>
            <a:r>
              <a:rPr lang="en-US" sz="2400" dirty="0" err="1" smtClean="0"/>
              <a:t>Adapun</a:t>
            </a:r>
            <a:r>
              <a:rPr lang="en-US" sz="2400" dirty="0" smtClean="0"/>
              <a:t> </a:t>
            </a:r>
            <a:r>
              <a:rPr lang="en-US" sz="2400" dirty="0" err="1" smtClean="0"/>
              <a:t>pengertian</a:t>
            </a:r>
            <a:r>
              <a:rPr lang="en-US" sz="2400" dirty="0" smtClean="0"/>
              <a:t> </a:t>
            </a:r>
            <a:r>
              <a:rPr lang="en-US" sz="2400" dirty="0" err="1" smtClean="0"/>
              <a:t>partisipasi</a:t>
            </a:r>
            <a:r>
              <a:rPr lang="en-US" sz="2400" dirty="0" smtClean="0"/>
              <a:t> </a:t>
            </a:r>
            <a:r>
              <a:rPr lang="en-US" sz="2400" dirty="0" err="1" smtClean="0"/>
              <a:t>politik</a:t>
            </a:r>
            <a:r>
              <a:rPr lang="en-US" sz="2400" dirty="0" smtClean="0"/>
              <a:t> </a:t>
            </a:r>
            <a:r>
              <a:rPr lang="en-US" sz="2400" dirty="0" err="1" smtClean="0"/>
              <a:t>menurut</a:t>
            </a:r>
            <a:r>
              <a:rPr lang="en-US" sz="2400" dirty="0" smtClean="0"/>
              <a:t> Michael Rush </a:t>
            </a:r>
            <a:r>
              <a:rPr lang="en-US" sz="2400" dirty="0" err="1" smtClean="0"/>
              <a:t>dan</a:t>
            </a:r>
            <a:r>
              <a:rPr lang="en-US" sz="2400" dirty="0" smtClean="0"/>
              <a:t> Philip </a:t>
            </a:r>
            <a:r>
              <a:rPr lang="en-US" sz="2400" dirty="0" err="1" smtClean="0"/>
              <a:t>Althoft</a:t>
            </a:r>
            <a:r>
              <a:rPr lang="en-US" sz="2400" dirty="0" smtClean="0"/>
              <a:t> (2008)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r>
              <a:rPr lang="en-US" sz="2400" dirty="0" smtClean="0"/>
              <a:t> </a:t>
            </a:r>
            <a:r>
              <a:rPr lang="en-US" sz="2400" dirty="0" err="1" smtClean="0"/>
              <a:t>warga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</a:t>
            </a:r>
            <a:r>
              <a:rPr lang="en-US" sz="2400" dirty="0" err="1" smtClean="0"/>
              <a:t>biasa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mempengaruhi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pembuatan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pelaksanaan</a:t>
            </a:r>
            <a:r>
              <a:rPr lang="en-US" sz="2400" dirty="0" smtClean="0"/>
              <a:t> </a:t>
            </a:r>
            <a:r>
              <a:rPr lang="en-US" sz="2400" dirty="0" err="1" smtClean="0"/>
              <a:t>kebijakan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ikut</a:t>
            </a:r>
            <a:r>
              <a:rPr lang="en-US" sz="2400" dirty="0" smtClean="0"/>
              <a:t> </a:t>
            </a:r>
            <a:r>
              <a:rPr lang="en-US" sz="2400" dirty="0" err="1" smtClean="0"/>
              <a:t>serta</a:t>
            </a:r>
            <a:r>
              <a:rPr lang="en-US" sz="2400" dirty="0" smtClean="0"/>
              <a:t> </a:t>
            </a:r>
            <a:r>
              <a:rPr lang="en-US" sz="2400" dirty="0" err="1" smtClean="0"/>
              <a:t>menentukan</a:t>
            </a:r>
            <a:r>
              <a:rPr lang="en-US" sz="2400" dirty="0" smtClean="0"/>
              <a:t> </a:t>
            </a:r>
            <a:r>
              <a:rPr lang="en-US" sz="2400" dirty="0" err="1" smtClean="0"/>
              <a:t>pemimpin</a:t>
            </a:r>
            <a:r>
              <a:rPr lang="en-US" sz="2400" dirty="0" smtClean="0"/>
              <a:t> </a:t>
            </a:r>
            <a:r>
              <a:rPr lang="en-US" sz="2400" dirty="0" err="1" smtClean="0"/>
              <a:t>pemerintahan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Meningkatnya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penguasaan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teknologi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Semua</a:t>
            </a:r>
            <a:r>
              <a:rPr lang="en-US" sz="2400" dirty="0" smtClean="0"/>
              <a:t> </a:t>
            </a:r>
            <a:r>
              <a:rPr lang="en-US" sz="2400" dirty="0" err="1" smtClean="0"/>
              <a:t>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membuat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, </a:t>
            </a:r>
            <a:r>
              <a:rPr lang="en-US" sz="2400" dirty="0" err="1" smtClean="0"/>
              <a:t>tapi</a:t>
            </a:r>
            <a:r>
              <a:rPr lang="en-US" sz="2400" dirty="0" smtClean="0"/>
              <a:t> </a:t>
            </a: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utama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modern </a:t>
            </a:r>
            <a:r>
              <a:rPr lang="en-US" sz="2400" dirty="0" err="1" smtClean="0"/>
              <a:t>ialah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 </a:t>
            </a:r>
            <a:r>
              <a:rPr lang="en-US" sz="2400" dirty="0" err="1" smtClean="0"/>
              <a:t>sangat</a:t>
            </a:r>
            <a:r>
              <a:rPr lang="en-US" sz="2400" dirty="0" smtClean="0"/>
              <a:t> </a:t>
            </a:r>
            <a:r>
              <a:rPr lang="en-US" sz="2400" dirty="0" err="1" smtClean="0"/>
              <a:t>memperluas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berkomunikasi</a:t>
            </a:r>
            <a:r>
              <a:rPr lang="en-US" sz="2400" dirty="0" smtClean="0"/>
              <a:t>, </a:t>
            </a:r>
            <a:r>
              <a:rPr lang="en-US" sz="2400" dirty="0" err="1" smtClean="0"/>
              <a:t>bepergian</a:t>
            </a:r>
            <a:r>
              <a:rPr lang="en-US" sz="2400" dirty="0" smtClean="0"/>
              <a:t>,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menganalisis</a:t>
            </a:r>
            <a:r>
              <a:rPr lang="en-US" sz="2400" dirty="0" smtClean="0"/>
              <a:t> </a:t>
            </a:r>
            <a:r>
              <a:rPr lang="en-US" sz="2400" dirty="0" err="1" smtClean="0"/>
              <a:t>informasi</a:t>
            </a:r>
            <a:r>
              <a:rPr lang="en-US" sz="2400" dirty="0" smtClean="0"/>
              <a:t>.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lanjut</a:t>
            </a:r>
            <a:r>
              <a:rPr lang="en-US" sz="2400" dirty="0" smtClean="0"/>
              <a:t>, Richard Watson (2011) </a:t>
            </a:r>
            <a:r>
              <a:rPr lang="en-US" sz="2400" dirty="0" err="1" smtClean="0"/>
              <a:t>menyebut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sejarah</a:t>
            </a:r>
            <a:r>
              <a:rPr lang="en-US" sz="2400" dirty="0" smtClean="0"/>
              <a:t> </a:t>
            </a:r>
            <a:r>
              <a:rPr lang="en-US" sz="2400" dirty="0" err="1" smtClean="0"/>
              <a:t>peradaban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sejarah</a:t>
            </a:r>
            <a:r>
              <a:rPr lang="en-US" sz="2400" dirty="0" smtClean="0"/>
              <a:t> </a:t>
            </a:r>
            <a:r>
              <a:rPr lang="en-US" sz="2400" dirty="0" err="1" smtClean="0"/>
              <a:t>teknologi</a:t>
            </a:r>
            <a:r>
              <a:rPr lang="en-US" sz="2400" dirty="0" smtClean="0"/>
              <a:t>.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memprediksi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lebih</a:t>
            </a:r>
            <a:r>
              <a:rPr lang="en-US" sz="2400" dirty="0" smtClean="0"/>
              <a:t> </a:t>
            </a:r>
            <a:r>
              <a:rPr lang="en-US" sz="2400" dirty="0" err="1" smtClean="0"/>
              <a:t>cerdas</a:t>
            </a:r>
            <a:r>
              <a:rPr lang="en-US" sz="2400" dirty="0" smtClean="0"/>
              <a:t> </a:t>
            </a:r>
            <a:r>
              <a:rPr lang="en-US" sz="2400" dirty="0" err="1" smtClean="0"/>
              <a:t>dibanding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pada</a:t>
            </a:r>
            <a:r>
              <a:rPr lang="en-US" sz="2400" dirty="0" smtClean="0"/>
              <a:t> </a:t>
            </a:r>
            <a:r>
              <a:rPr lang="en-US" sz="2400" dirty="0" err="1" smtClean="0"/>
              <a:t>tahun</a:t>
            </a:r>
            <a:r>
              <a:rPr lang="en-US" sz="2400" dirty="0" smtClean="0"/>
              <a:t> 2030.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juga</a:t>
            </a:r>
            <a:r>
              <a:rPr lang="en-US" sz="2400" dirty="0" smtClean="0"/>
              <a:t> </a:t>
            </a:r>
            <a:r>
              <a:rPr lang="en-US" sz="2400" dirty="0" err="1" smtClean="0"/>
              <a:t>meramalkan</a:t>
            </a:r>
            <a:r>
              <a:rPr lang="en-US" sz="2400" dirty="0" smtClean="0"/>
              <a:t> </a:t>
            </a:r>
            <a:r>
              <a:rPr lang="en-US" sz="2400" dirty="0" err="1" smtClean="0"/>
              <a:t>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terjadinya</a:t>
            </a:r>
            <a:r>
              <a:rPr lang="en-US" sz="2400" dirty="0" smtClean="0"/>
              <a:t> </a:t>
            </a:r>
            <a:r>
              <a:rPr lang="en-US" sz="2400" i="1" dirty="0" err="1" smtClean="0"/>
              <a:t>singularitas</a:t>
            </a:r>
            <a:r>
              <a:rPr lang="en-US" sz="2400" dirty="0" smtClean="0"/>
              <a:t>, </a:t>
            </a:r>
            <a:r>
              <a:rPr lang="en-US" sz="2400" dirty="0" err="1" smtClean="0"/>
              <a:t>yakni</a:t>
            </a:r>
            <a:r>
              <a:rPr lang="en-US" sz="2400" dirty="0" smtClean="0"/>
              <a:t> </a:t>
            </a:r>
            <a:r>
              <a:rPr lang="en-US" sz="2400" dirty="0" err="1" smtClean="0"/>
              <a:t>saat</a:t>
            </a:r>
            <a:r>
              <a:rPr lang="en-US" sz="2400" dirty="0" smtClean="0"/>
              <a:t> </a:t>
            </a:r>
            <a:r>
              <a:rPr lang="en-US" sz="2400" dirty="0" err="1" smtClean="0"/>
              <a:t>dimana</a:t>
            </a:r>
            <a:r>
              <a:rPr lang="en-US" sz="2400" dirty="0" smtClean="0"/>
              <a:t> </a:t>
            </a:r>
            <a:r>
              <a:rPr lang="en-US" sz="2400" dirty="0" err="1" smtClean="0"/>
              <a:t>mesin-mesin</a:t>
            </a:r>
            <a:r>
              <a:rPr lang="en-US" sz="2400" dirty="0" smtClean="0"/>
              <a:t> (</a:t>
            </a:r>
            <a:r>
              <a:rPr lang="en-US" sz="2400" dirty="0" err="1" smtClean="0"/>
              <a:t>komputer</a:t>
            </a:r>
            <a:r>
              <a:rPr lang="en-US" sz="2400" dirty="0" smtClean="0"/>
              <a:t>) </a:t>
            </a:r>
            <a:r>
              <a:rPr lang="en-US" sz="2400" dirty="0" err="1" smtClean="0"/>
              <a:t>telah</a:t>
            </a:r>
            <a:r>
              <a:rPr lang="en-US" sz="2400" dirty="0" smtClean="0"/>
              <a:t> </a:t>
            </a:r>
            <a:r>
              <a:rPr lang="en-US" sz="2400" dirty="0" err="1" smtClean="0"/>
              <a:t>dikembangkan</a:t>
            </a:r>
            <a:r>
              <a:rPr lang="en-US" sz="2400" dirty="0" smtClean="0"/>
              <a:t> </a:t>
            </a:r>
            <a:r>
              <a:rPr lang="en-US" sz="2400" dirty="0" err="1" smtClean="0"/>
              <a:t>sedemikian</a:t>
            </a:r>
            <a:r>
              <a:rPr lang="en-US" sz="2400" dirty="0" smtClean="0"/>
              <a:t> </a:t>
            </a:r>
            <a:r>
              <a:rPr lang="en-US" sz="2400" dirty="0" err="1" smtClean="0"/>
              <a:t>rupa</a:t>
            </a:r>
            <a:r>
              <a:rPr lang="en-US" sz="2400" dirty="0" smtClean="0"/>
              <a:t> </a:t>
            </a:r>
            <a:r>
              <a:rPr lang="en-US" sz="2400" dirty="0" err="1" smtClean="0"/>
              <a:t>hingga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</a:t>
            </a:r>
            <a:r>
              <a:rPr lang="en-US" sz="2400" dirty="0" err="1" smtClean="0"/>
              <a:t>tak</a:t>
            </a:r>
            <a:r>
              <a:rPr lang="en-US" sz="2400" dirty="0" smtClean="0"/>
              <a:t> </a:t>
            </a:r>
            <a:r>
              <a:rPr lang="en-US" sz="2400" dirty="0" err="1" smtClean="0"/>
              <a:t>lagi</a:t>
            </a:r>
            <a:r>
              <a:rPr lang="en-US" sz="2400" dirty="0" smtClean="0"/>
              <a:t> </a:t>
            </a:r>
            <a:r>
              <a:rPr lang="en-US" sz="2400" dirty="0" err="1" smtClean="0"/>
              <a:t>dapat</a:t>
            </a:r>
            <a:r>
              <a:rPr lang="en-US" sz="2400" dirty="0" smtClean="0"/>
              <a:t> </a:t>
            </a:r>
            <a:r>
              <a:rPr lang="en-US" sz="2400" dirty="0" err="1" smtClean="0"/>
              <a:t>memahaminya</a:t>
            </a:r>
            <a:r>
              <a:rPr lang="en-US" sz="2400" dirty="0" smtClean="0"/>
              <a:t> </a:t>
            </a:r>
            <a:r>
              <a:rPr lang="en-US" sz="2400" dirty="0" err="1" smtClean="0"/>
              <a:t>sepenuhnya</a:t>
            </a:r>
            <a:r>
              <a:rPr lang="en-US" sz="2400" dirty="0" smtClean="0"/>
              <a:t> </a:t>
            </a:r>
            <a:r>
              <a:rPr lang="en-US" sz="2400" dirty="0" err="1" smtClean="0"/>
              <a:t>atau</a:t>
            </a:r>
            <a:r>
              <a:rPr lang="en-US" sz="2400" dirty="0" smtClean="0"/>
              <a:t> </a:t>
            </a:r>
            <a:r>
              <a:rPr lang="en-US" sz="2400" dirty="0" err="1" smtClean="0"/>
              <a:t>memetakan</a:t>
            </a:r>
            <a:r>
              <a:rPr lang="en-US" sz="2400" dirty="0" smtClean="0"/>
              <a:t> </a:t>
            </a:r>
            <a:r>
              <a:rPr lang="en-US" sz="2400" dirty="0" err="1" smtClean="0"/>
              <a:t>kemampuannya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400" i="1" dirty="0" err="1" smtClean="0"/>
              <a:t>Pembenahan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dalam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lembaga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pendidikan</a:t>
            </a:r>
            <a:r>
              <a:rPr lang="en-US" sz="2400" i="1" dirty="0" smtClean="0"/>
              <a:t> formal</a:t>
            </a:r>
            <a:endParaRPr lang="en-US" sz="2400" dirty="0" smtClean="0"/>
          </a:p>
          <a:p>
            <a:pPr algn="just">
              <a:buNone/>
            </a:pPr>
            <a:r>
              <a:rPr lang="en-US" sz="2400" dirty="0" smtClean="0"/>
              <a:t>	</a:t>
            </a:r>
            <a:r>
              <a:rPr lang="en-US" sz="2400" dirty="0" err="1" smtClean="0"/>
              <a:t>Adanya</a:t>
            </a:r>
            <a:r>
              <a:rPr lang="en-US" sz="2400" dirty="0" smtClean="0"/>
              <a:t> </a:t>
            </a:r>
            <a:r>
              <a:rPr lang="en-US" sz="2400" dirty="0" err="1" smtClean="0"/>
              <a:t>kontak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masyarakat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banyak</a:t>
            </a:r>
            <a:r>
              <a:rPr lang="en-US" sz="2400" dirty="0" smtClean="0"/>
              <a:t> </a:t>
            </a:r>
            <a:r>
              <a:rPr lang="en-US" sz="2400" dirty="0" err="1" smtClean="0"/>
              <a:t>negara</a:t>
            </a:r>
            <a:r>
              <a:rPr lang="en-US" sz="2400" dirty="0" smtClean="0"/>
              <a:t> lain </a:t>
            </a:r>
            <a:r>
              <a:rPr lang="en-US" sz="2400" dirty="0" err="1" smtClean="0"/>
              <a:t>menimbulkan</a:t>
            </a:r>
            <a:r>
              <a:rPr lang="en-US" sz="2400" dirty="0" smtClean="0"/>
              <a:t> </a:t>
            </a:r>
            <a:r>
              <a:rPr lang="en-US" sz="2400" dirty="0" err="1" smtClean="0"/>
              <a:t>kesadaran</a:t>
            </a:r>
            <a:r>
              <a:rPr lang="en-US" sz="2400" dirty="0" smtClean="0"/>
              <a:t> </a:t>
            </a:r>
            <a:r>
              <a:rPr lang="en-US" sz="2400" dirty="0" err="1" smtClean="0"/>
              <a:t>kolektif</a:t>
            </a:r>
            <a:r>
              <a:rPr lang="en-US" sz="2400" dirty="0" smtClean="0"/>
              <a:t> </a:t>
            </a:r>
            <a:r>
              <a:rPr lang="en-US" sz="2400" dirty="0" err="1" smtClean="0"/>
              <a:t>bahwa</a:t>
            </a:r>
            <a:r>
              <a:rPr lang="en-US" sz="2400" dirty="0" smtClean="0"/>
              <a:t> </a:t>
            </a:r>
            <a:r>
              <a:rPr lang="en-US" sz="2400" dirty="0" err="1" smtClean="0"/>
              <a:t>kemajuan</a:t>
            </a:r>
            <a:r>
              <a:rPr lang="en-US" sz="2400" dirty="0" smtClean="0"/>
              <a:t> </a:t>
            </a:r>
            <a:r>
              <a:rPr lang="en-US" sz="2400" dirty="0" err="1" smtClean="0"/>
              <a:t>suatu</a:t>
            </a:r>
            <a:r>
              <a:rPr lang="en-US" sz="2400" dirty="0" smtClean="0"/>
              <a:t> </a:t>
            </a:r>
            <a:r>
              <a:rPr lang="en-US" sz="2400" dirty="0" err="1" smtClean="0"/>
              <a:t>bangsa</a:t>
            </a:r>
            <a:r>
              <a:rPr lang="en-US" sz="2400" dirty="0" smtClean="0"/>
              <a:t>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 </a:t>
            </a:r>
            <a:r>
              <a:rPr lang="en-US" sz="2400" dirty="0" err="1" smtClean="0"/>
              <a:t>erat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dimiliki</a:t>
            </a:r>
            <a:r>
              <a:rPr lang="en-US" sz="2400" dirty="0" smtClean="0"/>
              <a:t>.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meningkatkan</a:t>
            </a:r>
            <a:r>
              <a:rPr lang="en-US" sz="2400" dirty="0" smtClean="0"/>
              <a:t> </a:t>
            </a:r>
            <a:r>
              <a:rPr lang="en-US" sz="2400" dirty="0" err="1" smtClean="0"/>
              <a:t>kualitas</a:t>
            </a:r>
            <a:r>
              <a:rPr lang="en-US" sz="2400" dirty="0" smtClean="0"/>
              <a:t> </a:t>
            </a:r>
            <a:r>
              <a:rPr lang="en-US" sz="2400" dirty="0" err="1" smtClean="0"/>
              <a:t>sumber</a:t>
            </a:r>
            <a:r>
              <a:rPr lang="en-US" sz="2400" dirty="0" smtClean="0"/>
              <a:t> </a:t>
            </a:r>
            <a:r>
              <a:rPr lang="en-US" sz="2400" dirty="0" err="1" smtClean="0"/>
              <a:t>daya</a:t>
            </a:r>
            <a:r>
              <a:rPr lang="en-US" sz="2400" dirty="0" smtClean="0"/>
              <a:t> </a:t>
            </a:r>
            <a:r>
              <a:rPr lang="en-US" sz="2400" dirty="0" err="1" smtClean="0"/>
              <a:t>manusia</a:t>
            </a:r>
            <a:r>
              <a:rPr lang="en-US" sz="2400" dirty="0" smtClean="0"/>
              <a:t>, </a:t>
            </a:r>
            <a:r>
              <a:rPr lang="en-US" sz="2400" dirty="0" err="1" smtClean="0"/>
              <a:t>maka</a:t>
            </a:r>
            <a:r>
              <a:rPr lang="en-US" sz="2400" dirty="0" smtClean="0"/>
              <a:t> </a:t>
            </a:r>
            <a:r>
              <a:rPr lang="en-US" sz="2400" dirty="0" err="1" smtClean="0"/>
              <a:t>harus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penyediaan</a:t>
            </a:r>
            <a:r>
              <a:rPr lang="en-US" sz="2400" dirty="0" smtClean="0"/>
              <a:t> </a:t>
            </a:r>
            <a:r>
              <a:rPr lang="en-US" sz="2400" dirty="0" err="1" smtClean="0"/>
              <a:t>sarana</a:t>
            </a:r>
            <a:r>
              <a:rPr lang="en-US" sz="2400" dirty="0" smtClean="0"/>
              <a:t>/</a:t>
            </a:r>
            <a:r>
              <a:rPr lang="en-US" sz="2400" dirty="0" err="1" smtClean="0"/>
              <a:t>prasarana</a:t>
            </a:r>
            <a:r>
              <a:rPr lang="en-US" sz="2400" dirty="0" smtClean="0"/>
              <a:t> </a:t>
            </a:r>
            <a:r>
              <a:rPr lang="en-US" sz="2400" dirty="0" err="1" smtClean="0"/>
              <a:t>pendidikan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memadai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pembenahan</a:t>
            </a:r>
            <a:r>
              <a:rPr lang="en-US" sz="2400" dirty="0" smtClean="0"/>
              <a:t> </a:t>
            </a:r>
            <a:r>
              <a:rPr lang="en-US" sz="2400" dirty="0" err="1" smtClean="0"/>
              <a:t>berkelanjutan</a:t>
            </a:r>
            <a:r>
              <a:rPr lang="en-US" sz="2400" dirty="0" smtClean="0"/>
              <a:t> </a:t>
            </a:r>
            <a:r>
              <a:rPr lang="en-US" sz="2400" dirty="0" err="1" smtClean="0"/>
              <a:t>dalam</a:t>
            </a:r>
            <a:r>
              <a:rPr lang="en-US" sz="2400" dirty="0" smtClean="0"/>
              <a:t> </a:t>
            </a:r>
            <a:r>
              <a:rPr lang="en-US" sz="2400" dirty="0" err="1" smtClean="0"/>
              <a:t>proses</a:t>
            </a:r>
            <a:r>
              <a:rPr lang="en-US" sz="2400" dirty="0" smtClean="0"/>
              <a:t> </a:t>
            </a:r>
            <a:r>
              <a:rPr lang="en-US" sz="2400" dirty="0" err="1" smtClean="0"/>
              <a:t>pembelajaran</a:t>
            </a:r>
            <a:r>
              <a:rPr lang="en-US" sz="2400" dirty="0" smtClean="0"/>
              <a:t>. </a:t>
            </a:r>
          </a:p>
          <a:p>
            <a:pPr lvl="0"/>
            <a:r>
              <a:rPr lang="en-US" sz="2400" i="1" dirty="0" err="1" smtClean="0"/>
              <a:t>Berkembangnya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industrialisasi</a:t>
            </a:r>
            <a:r>
              <a:rPr lang="en-US" sz="2400" i="1" dirty="0" smtClean="0"/>
              <a:t> </a:t>
            </a:r>
            <a:endParaRPr lang="en-US" sz="2400" dirty="0" smtClean="0"/>
          </a:p>
          <a:p>
            <a:pPr algn="just">
              <a:buNone/>
            </a:pPr>
            <a:r>
              <a:rPr lang="en-GB" sz="2400" dirty="0" smtClean="0"/>
              <a:t>	</a:t>
            </a:r>
            <a:r>
              <a:rPr lang="en-GB" sz="2400" dirty="0" err="1" smtClean="0"/>
              <a:t>Arus</a:t>
            </a:r>
            <a:r>
              <a:rPr lang="en-GB" sz="2400" dirty="0" smtClean="0"/>
              <a:t> </a:t>
            </a:r>
            <a:r>
              <a:rPr lang="en-GB" sz="2400" dirty="0" err="1" smtClean="0"/>
              <a:t>globalisasi</a:t>
            </a:r>
            <a:r>
              <a:rPr lang="en-GB" sz="2400" dirty="0" smtClean="0"/>
              <a:t> </a:t>
            </a:r>
            <a:r>
              <a:rPr lang="en-GB" sz="2400" dirty="0" err="1" smtClean="0"/>
              <a:t>tak</a:t>
            </a:r>
            <a:r>
              <a:rPr lang="en-GB" sz="2400" dirty="0" smtClean="0"/>
              <a:t> </a:t>
            </a:r>
            <a:r>
              <a:rPr lang="en-GB" sz="2400" dirty="0" err="1" smtClean="0"/>
              <a:t>ayal</a:t>
            </a:r>
            <a:r>
              <a:rPr lang="en-GB" sz="2400" dirty="0" smtClean="0"/>
              <a:t> pula </a:t>
            </a:r>
            <a:r>
              <a:rPr lang="en-GB" sz="2400" dirty="0" err="1" smtClean="0"/>
              <a:t>telah</a:t>
            </a:r>
            <a:r>
              <a:rPr lang="en-GB" sz="2400" dirty="0" smtClean="0"/>
              <a:t> </a:t>
            </a:r>
            <a:r>
              <a:rPr lang="en-GB" sz="2400" dirty="0" err="1" smtClean="0"/>
              <a:t>menggeser</a:t>
            </a:r>
            <a:r>
              <a:rPr lang="en-GB" sz="2400" dirty="0" smtClean="0"/>
              <a:t> </a:t>
            </a:r>
            <a:r>
              <a:rPr lang="en-GB" sz="2400" dirty="0" err="1" smtClean="0"/>
              <a:t>pola</a:t>
            </a:r>
            <a:r>
              <a:rPr lang="en-GB" sz="2400" dirty="0" smtClean="0"/>
              <a:t> </a:t>
            </a:r>
            <a:r>
              <a:rPr lang="en-GB" sz="2400" dirty="0" err="1" smtClean="0"/>
              <a:t>hidup</a:t>
            </a:r>
            <a:r>
              <a:rPr lang="en-GB" sz="2400" dirty="0" smtClean="0"/>
              <a:t> </a:t>
            </a:r>
            <a:r>
              <a:rPr lang="en-GB" sz="2400" dirty="0" err="1" smtClean="0"/>
              <a:t>masyarakat</a:t>
            </a:r>
            <a:r>
              <a:rPr lang="en-GB" sz="2400" dirty="0" smtClean="0"/>
              <a:t> </a:t>
            </a:r>
            <a:r>
              <a:rPr lang="en-GB" sz="2400" dirty="0" err="1" smtClean="0"/>
              <a:t>dari</a:t>
            </a:r>
            <a:r>
              <a:rPr lang="en-GB" sz="2400" dirty="0" smtClean="0"/>
              <a:t> </a:t>
            </a:r>
            <a:r>
              <a:rPr lang="en-GB" sz="2400" dirty="0" err="1" smtClean="0"/>
              <a:t>agraris</a:t>
            </a:r>
            <a:r>
              <a:rPr lang="en-GB" sz="2400" dirty="0" smtClean="0"/>
              <a:t> </a:t>
            </a:r>
            <a:r>
              <a:rPr lang="en-GB" sz="2400" dirty="0" err="1" smtClean="0"/>
              <a:t>dan</a:t>
            </a:r>
            <a:r>
              <a:rPr lang="en-GB" sz="2400" dirty="0" smtClean="0"/>
              <a:t> </a:t>
            </a:r>
            <a:r>
              <a:rPr lang="en-GB" sz="2400" dirty="0" err="1" smtClean="0"/>
              <a:t>perniagaan</a:t>
            </a:r>
            <a:r>
              <a:rPr lang="en-GB" sz="2400" dirty="0" smtClean="0"/>
              <a:t> </a:t>
            </a:r>
            <a:r>
              <a:rPr lang="en-GB" sz="2400" dirty="0" err="1" smtClean="0"/>
              <a:t>tradisional</a:t>
            </a:r>
            <a:r>
              <a:rPr lang="en-GB" sz="2400" dirty="0" smtClean="0"/>
              <a:t> </a:t>
            </a:r>
            <a:r>
              <a:rPr lang="en-GB" sz="2400" dirty="0" err="1" smtClean="0"/>
              <a:t>menjadi</a:t>
            </a:r>
            <a:r>
              <a:rPr lang="en-GB" sz="2400" dirty="0" smtClean="0"/>
              <a:t> </a:t>
            </a:r>
            <a:r>
              <a:rPr lang="en-GB" sz="2400" dirty="0" err="1" smtClean="0"/>
              <a:t>masyarakat</a:t>
            </a:r>
            <a:r>
              <a:rPr lang="en-GB" sz="2400" dirty="0" smtClean="0"/>
              <a:t> </a:t>
            </a:r>
            <a:r>
              <a:rPr lang="en-GB" sz="2400" dirty="0" err="1" smtClean="0"/>
              <a:t>industri</a:t>
            </a:r>
            <a:r>
              <a:rPr lang="en-GB" sz="2400" dirty="0" smtClean="0"/>
              <a:t> yang </a:t>
            </a:r>
            <a:r>
              <a:rPr lang="en-GB" sz="2400" dirty="0" err="1" smtClean="0"/>
              <a:t>mengandalkan</a:t>
            </a:r>
            <a:r>
              <a:rPr lang="en-GB" sz="2400" dirty="0" smtClean="0"/>
              <a:t> </a:t>
            </a:r>
            <a:r>
              <a:rPr lang="en-GB" sz="2400" dirty="0" err="1" smtClean="0"/>
              <a:t>proses</a:t>
            </a:r>
            <a:r>
              <a:rPr lang="en-GB" sz="2400" dirty="0" smtClean="0"/>
              <a:t> </a:t>
            </a:r>
            <a:r>
              <a:rPr lang="en-GB" sz="2400" dirty="0" err="1" smtClean="0"/>
              <a:t>industrialisasi</a:t>
            </a:r>
            <a:r>
              <a:rPr lang="en-GB" sz="2400" dirty="0" smtClean="0"/>
              <a:t> </a:t>
            </a:r>
            <a:r>
              <a:rPr lang="en-GB" sz="2400" dirty="0" err="1" smtClean="0"/>
              <a:t>dalam</a:t>
            </a:r>
            <a:r>
              <a:rPr lang="en-GB" sz="2400" dirty="0" smtClean="0"/>
              <a:t> </a:t>
            </a:r>
            <a:r>
              <a:rPr lang="en-GB" sz="2400" dirty="0" err="1" smtClean="0"/>
              <a:t>berbagai</a:t>
            </a:r>
            <a:r>
              <a:rPr lang="en-GB" sz="2400" dirty="0" smtClean="0"/>
              <a:t> </a:t>
            </a:r>
            <a:r>
              <a:rPr lang="en-GB" sz="2400" dirty="0" err="1" smtClean="0"/>
              <a:t>bidang</a:t>
            </a:r>
            <a:r>
              <a:rPr lang="en-GB" sz="2400" dirty="0" smtClean="0"/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57290" y="500042"/>
            <a:ext cx="7561889" cy="6000792"/>
          </a:xfrm>
        </p:spPr>
        <p:txBody>
          <a:bodyPr>
            <a:noAutofit/>
          </a:bodyPr>
          <a:lstStyle/>
          <a:p>
            <a:pPr lvl="0"/>
            <a:r>
              <a:rPr lang="en-US" sz="2100" i="1" dirty="0" err="1" smtClean="0"/>
              <a:t>Masyarakat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semakin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menghargai</a:t>
            </a:r>
            <a:r>
              <a:rPr lang="en-US" sz="2100" i="1" dirty="0" smtClean="0"/>
              <a:t> </a:t>
            </a:r>
            <a:r>
              <a:rPr lang="en-US" sz="2100" i="1" dirty="0" err="1" smtClean="0"/>
              <a:t>waktu</a:t>
            </a:r>
            <a:endParaRPr lang="en-US" sz="2100" dirty="0" smtClean="0"/>
          </a:p>
          <a:p>
            <a:pPr>
              <a:buNone/>
            </a:pPr>
            <a:r>
              <a:rPr lang="en-US" sz="2100" dirty="0" smtClean="0"/>
              <a:t>	“</a:t>
            </a:r>
            <a:r>
              <a:rPr lang="en-US" sz="2100" dirty="0" err="1" smtClean="0"/>
              <a:t>Waktu</a:t>
            </a:r>
            <a:r>
              <a:rPr lang="en-US" sz="2100" dirty="0" smtClean="0"/>
              <a:t> </a:t>
            </a: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uang</a:t>
            </a:r>
            <a:r>
              <a:rPr lang="en-US" sz="2100" dirty="0" smtClean="0"/>
              <a:t>”, </a:t>
            </a:r>
            <a:r>
              <a:rPr lang="en-US" sz="2100" dirty="0" err="1" smtClean="0"/>
              <a:t>demikian</a:t>
            </a:r>
            <a:r>
              <a:rPr lang="en-US" sz="2100" dirty="0" smtClean="0"/>
              <a:t> </a:t>
            </a:r>
            <a:r>
              <a:rPr lang="en-US" sz="2100" dirty="0" err="1" smtClean="0"/>
              <a:t>bunyi</a:t>
            </a:r>
            <a:r>
              <a:rPr lang="en-US" sz="2100" dirty="0" smtClean="0"/>
              <a:t> </a:t>
            </a:r>
            <a:r>
              <a:rPr lang="en-US" sz="2100" dirty="0" err="1" smtClean="0"/>
              <a:t>sebuah</a:t>
            </a:r>
            <a:r>
              <a:rPr lang="en-US" sz="2100" dirty="0" smtClean="0"/>
              <a:t> </a:t>
            </a:r>
            <a:r>
              <a:rPr lang="en-US" sz="2100" dirty="0" err="1" smtClean="0"/>
              <a:t>ungkapan</a:t>
            </a:r>
            <a:r>
              <a:rPr lang="en-US" sz="2100" dirty="0" smtClean="0"/>
              <a:t> yang </a:t>
            </a:r>
            <a:r>
              <a:rPr lang="en-US" sz="2100" dirty="0" err="1" smtClean="0"/>
              <a:t>sering</a:t>
            </a:r>
            <a:r>
              <a:rPr lang="en-US" sz="2100" dirty="0" smtClean="0"/>
              <a:t> </a:t>
            </a:r>
            <a:r>
              <a:rPr lang="en-US" sz="2100" dirty="0" err="1" smtClean="0"/>
              <a:t>didengungkan</a:t>
            </a:r>
            <a:r>
              <a:rPr lang="en-US" sz="2100" dirty="0" smtClean="0"/>
              <a:t> </a:t>
            </a:r>
            <a:r>
              <a:rPr lang="en-US" sz="2100" dirty="0" err="1" smtClean="0"/>
              <a:t>di</a:t>
            </a:r>
            <a:r>
              <a:rPr lang="en-US" sz="2100" dirty="0" smtClean="0"/>
              <a:t> era </a:t>
            </a:r>
            <a:r>
              <a:rPr lang="en-US" sz="2100" dirty="0" err="1" smtClean="0"/>
              <a:t>ketika</a:t>
            </a:r>
            <a:r>
              <a:rPr lang="en-US" sz="2100" dirty="0" smtClean="0"/>
              <a:t> </a:t>
            </a:r>
            <a:r>
              <a:rPr lang="en-US" sz="2100" dirty="0" err="1" smtClean="0"/>
              <a:t>industrialisasi</a:t>
            </a:r>
            <a:r>
              <a:rPr lang="en-US" sz="2100" dirty="0" smtClean="0"/>
              <a:t> </a:t>
            </a:r>
            <a:r>
              <a:rPr lang="en-US" sz="2100" dirty="0" err="1" smtClean="0"/>
              <a:t>telah</a:t>
            </a:r>
            <a:r>
              <a:rPr lang="en-US" sz="2100" dirty="0" smtClean="0"/>
              <a:t> </a:t>
            </a:r>
            <a:r>
              <a:rPr lang="en-US" sz="2100" dirty="0" err="1" smtClean="0"/>
              <a:t>berkembang</a:t>
            </a:r>
            <a:r>
              <a:rPr lang="en-US" sz="2100" dirty="0" smtClean="0"/>
              <a:t> </a:t>
            </a:r>
            <a:r>
              <a:rPr lang="en-US" sz="2100" dirty="0" err="1" smtClean="0"/>
              <a:t>sedemikian</a:t>
            </a:r>
            <a:r>
              <a:rPr lang="en-US" sz="2100" dirty="0" smtClean="0"/>
              <a:t> </a:t>
            </a:r>
            <a:r>
              <a:rPr lang="en-US" sz="2100" dirty="0" err="1" smtClean="0"/>
              <a:t>pesat</a:t>
            </a:r>
            <a:r>
              <a:rPr lang="en-US" sz="2100" dirty="0" smtClean="0"/>
              <a:t> </a:t>
            </a:r>
            <a:r>
              <a:rPr lang="en-US" sz="2100" dirty="0" err="1" smtClean="0"/>
              <a:t>sehingga</a:t>
            </a:r>
            <a:r>
              <a:rPr lang="en-US" sz="2100" dirty="0" smtClean="0"/>
              <a:t> </a:t>
            </a:r>
            <a:r>
              <a:rPr lang="en-US" sz="2100" dirty="0" err="1" smtClean="0"/>
              <a:t>mengharuskan</a:t>
            </a:r>
            <a:r>
              <a:rPr lang="en-US" sz="2100" dirty="0" smtClean="0"/>
              <a:t> </a:t>
            </a:r>
            <a:r>
              <a:rPr lang="en-US" sz="2100" dirty="0" err="1" smtClean="0"/>
              <a:t>setiap</a:t>
            </a:r>
            <a:r>
              <a:rPr lang="en-US" sz="2100" dirty="0" smtClean="0"/>
              <a:t> </a:t>
            </a:r>
            <a:r>
              <a:rPr lang="en-US" sz="2100" dirty="0" err="1" smtClean="0"/>
              <a:t>orang</a:t>
            </a:r>
            <a:r>
              <a:rPr lang="en-US" sz="2100" dirty="0" smtClean="0"/>
              <a:t> yang </a:t>
            </a:r>
            <a:r>
              <a:rPr lang="en-US" sz="2100" dirty="0" err="1" smtClean="0"/>
              <a:t>berkiprah</a:t>
            </a:r>
            <a:r>
              <a:rPr lang="en-US" sz="2100" dirty="0" smtClean="0"/>
              <a:t> </a:t>
            </a:r>
            <a:r>
              <a:rPr lang="en-US" sz="2100" dirty="0" err="1" smtClean="0"/>
              <a:t>di</a:t>
            </a:r>
            <a:r>
              <a:rPr lang="en-US" sz="2100" dirty="0" smtClean="0"/>
              <a:t> </a:t>
            </a:r>
            <a:r>
              <a:rPr lang="en-US" sz="2100" dirty="0" err="1" smtClean="0"/>
              <a:t>dalamnya</a:t>
            </a:r>
            <a:r>
              <a:rPr lang="en-US" sz="2100" dirty="0" smtClean="0"/>
              <a:t> </a:t>
            </a:r>
            <a:r>
              <a:rPr lang="en-US" sz="2100" dirty="0" err="1" smtClean="0"/>
              <a:t>untuk</a:t>
            </a:r>
            <a:r>
              <a:rPr lang="en-US" sz="2100" dirty="0" smtClean="0"/>
              <a:t> </a:t>
            </a:r>
            <a:r>
              <a:rPr lang="en-US" sz="2100" dirty="0" err="1" smtClean="0"/>
              <a:t>senantiasa</a:t>
            </a:r>
            <a:r>
              <a:rPr lang="en-US" sz="2100" dirty="0" smtClean="0"/>
              <a:t> </a:t>
            </a:r>
            <a:r>
              <a:rPr lang="en-US" sz="2100" dirty="0" err="1" smtClean="0"/>
              <a:t>meningkatkan</a:t>
            </a:r>
            <a:r>
              <a:rPr lang="en-US" sz="2100" dirty="0" smtClean="0"/>
              <a:t> </a:t>
            </a:r>
            <a:r>
              <a:rPr lang="en-US" sz="2100" dirty="0" err="1" smtClean="0"/>
              <a:t>produktivitas</a:t>
            </a:r>
            <a:r>
              <a:rPr lang="en-US" sz="2100" dirty="0" smtClean="0"/>
              <a:t> </a:t>
            </a:r>
            <a:r>
              <a:rPr lang="en-US" sz="2100" dirty="0" err="1" smtClean="0"/>
              <a:t>melalui</a:t>
            </a:r>
            <a:r>
              <a:rPr lang="en-US" sz="2100" dirty="0" smtClean="0"/>
              <a:t> </a:t>
            </a:r>
            <a:r>
              <a:rPr lang="en-US" sz="2100" dirty="0" err="1" smtClean="0"/>
              <a:t>efisiensi</a:t>
            </a:r>
            <a:r>
              <a:rPr lang="en-US" sz="2100" dirty="0" smtClean="0"/>
              <a:t> </a:t>
            </a:r>
            <a:r>
              <a:rPr lang="en-US" sz="2100" dirty="0" err="1" smtClean="0"/>
              <a:t>pemanfaatan</a:t>
            </a:r>
            <a:r>
              <a:rPr lang="en-US" sz="2100" dirty="0" smtClean="0"/>
              <a:t> </a:t>
            </a:r>
            <a:r>
              <a:rPr lang="en-US" sz="2100" dirty="0" err="1" smtClean="0"/>
              <a:t>waktu</a:t>
            </a:r>
            <a:r>
              <a:rPr lang="en-US" sz="2100" dirty="0" smtClean="0"/>
              <a:t>. James </a:t>
            </a:r>
            <a:r>
              <a:rPr lang="en-US" sz="2100" dirty="0" err="1" smtClean="0"/>
              <a:t>Gwee</a:t>
            </a:r>
            <a:r>
              <a:rPr lang="en-US" sz="2100" dirty="0" smtClean="0"/>
              <a:t> </a:t>
            </a:r>
            <a:r>
              <a:rPr lang="en-US" sz="2100" dirty="0" err="1" smtClean="0"/>
              <a:t>pernah</a:t>
            </a:r>
            <a:r>
              <a:rPr lang="en-US" sz="2100" dirty="0" smtClean="0"/>
              <a:t> </a:t>
            </a:r>
            <a:r>
              <a:rPr lang="en-US" sz="2100" dirty="0" err="1" smtClean="0"/>
              <a:t>mengatakan</a:t>
            </a:r>
            <a:r>
              <a:rPr lang="en-US" sz="2100" dirty="0" smtClean="0"/>
              <a:t> </a:t>
            </a:r>
            <a:r>
              <a:rPr lang="en-US" sz="2100" dirty="0" err="1" smtClean="0"/>
              <a:t>adanya</a:t>
            </a:r>
            <a:r>
              <a:rPr lang="en-US" sz="2100" dirty="0" smtClean="0"/>
              <a:t> 4 </a:t>
            </a:r>
            <a:r>
              <a:rPr lang="en-US" sz="2100" dirty="0" err="1" smtClean="0"/>
              <a:t>jenis</a:t>
            </a:r>
            <a:r>
              <a:rPr lang="en-US" sz="2100" dirty="0" smtClean="0"/>
              <a:t> </a:t>
            </a:r>
            <a:r>
              <a:rPr lang="en-US" sz="2100" dirty="0" err="1" smtClean="0"/>
              <a:t>orang</a:t>
            </a:r>
            <a:r>
              <a:rPr lang="en-US" sz="2100" dirty="0" smtClean="0"/>
              <a:t> </a:t>
            </a:r>
            <a:r>
              <a:rPr lang="en-US" sz="2100" dirty="0" err="1" smtClean="0"/>
              <a:t>jika</a:t>
            </a:r>
            <a:r>
              <a:rPr lang="en-US" sz="2100" dirty="0" smtClean="0"/>
              <a:t> </a:t>
            </a:r>
            <a:r>
              <a:rPr lang="en-US" sz="2100" dirty="0" err="1" smtClean="0"/>
              <a:t>dikaitkan</a:t>
            </a:r>
            <a:r>
              <a:rPr lang="en-US" sz="2100" dirty="0" smtClean="0"/>
              <a:t> </a:t>
            </a:r>
            <a:r>
              <a:rPr lang="en-US" sz="2100" dirty="0" err="1" smtClean="0"/>
              <a:t>dengan</a:t>
            </a:r>
            <a:r>
              <a:rPr lang="en-US" sz="2100" dirty="0" smtClean="0"/>
              <a:t> </a:t>
            </a:r>
            <a:r>
              <a:rPr lang="en-US" sz="2100" dirty="0" err="1" smtClean="0"/>
              <a:t>waktu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uang</a:t>
            </a:r>
            <a:r>
              <a:rPr lang="en-US" sz="2100" dirty="0" smtClean="0"/>
              <a:t> (</a:t>
            </a:r>
            <a:r>
              <a:rPr lang="en-US" sz="2100" dirty="0" err="1" smtClean="0"/>
              <a:t>pekerjaan</a:t>
            </a:r>
            <a:r>
              <a:rPr lang="en-US" sz="2100" dirty="0" smtClean="0"/>
              <a:t>), </a:t>
            </a:r>
            <a:r>
              <a:rPr lang="en-US" sz="2100" dirty="0" err="1" smtClean="0"/>
              <a:t>yakni</a:t>
            </a:r>
            <a:r>
              <a:rPr lang="en-US" sz="2100" dirty="0" smtClean="0"/>
              <a:t> :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100" dirty="0" err="1" smtClean="0"/>
              <a:t>Orang</a:t>
            </a:r>
            <a:r>
              <a:rPr lang="en-US" sz="2100" dirty="0" smtClean="0"/>
              <a:t> yang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banyak</a:t>
            </a:r>
            <a:r>
              <a:rPr lang="en-US" sz="2100" dirty="0" smtClean="0"/>
              <a:t> </a:t>
            </a:r>
            <a:r>
              <a:rPr lang="en-US" sz="2100" dirty="0" err="1" smtClean="0"/>
              <a:t>waktu</a:t>
            </a:r>
            <a:r>
              <a:rPr lang="en-US" sz="2100" dirty="0" smtClean="0"/>
              <a:t> </a:t>
            </a:r>
            <a:r>
              <a:rPr lang="en-US" sz="2100" dirty="0" err="1" smtClean="0"/>
              <a:t>tetapi</a:t>
            </a:r>
            <a:r>
              <a:rPr lang="en-US" sz="2100" dirty="0" smtClean="0"/>
              <a:t>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uang</a:t>
            </a:r>
            <a:r>
              <a:rPr lang="en-US" sz="2100" dirty="0" smtClean="0"/>
              <a:t>. </a:t>
            </a:r>
            <a:r>
              <a:rPr lang="en-US" sz="2100" dirty="0" err="1" smtClean="0"/>
              <a:t>Mereka</a:t>
            </a:r>
            <a:r>
              <a:rPr lang="en-US" sz="2100" dirty="0" smtClean="0"/>
              <a:t> </a:t>
            </a:r>
            <a:r>
              <a:rPr lang="en-US" sz="2100" dirty="0" err="1" smtClean="0"/>
              <a:t>itu</a:t>
            </a:r>
            <a:r>
              <a:rPr lang="en-US" sz="2100" dirty="0" smtClean="0"/>
              <a:t> </a:t>
            </a: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pengangguran</a:t>
            </a:r>
            <a:r>
              <a:rPr lang="en-US" sz="21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100" dirty="0" err="1" smtClean="0"/>
              <a:t>Orang</a:t>
            </a:r>
            <a:r>
              <a:rPr lang="en-US" sz="2100" dirty="0" smtClean="0"/>
              <a:t> yang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waktu</a:t>
            </a:r>
            <a:r>
              <a:rPr lang="en-US" sz="2100" dirty="0" smtClean="0"/>
              <a:t>, </a:t>
            </a:r>
            <a:r>
              <a:rPr lang="en-US" sz="2100" dirty="0" err="1" smtClean="0"/>
              <a:t>tetapi</a:t>
            </a:r>
            <a:r>
              <a:rPr lang="en-US" sz="2100" dirty="0" smtClean="0"/>
              <a:t> </a:t>
            </a:r>
            <a:r>
              <a:rPr lang="en-US" sz="2100" dirty="0" err="1" smtClean="0"/>
              <a:t>juga</a:t>
            </a:r>
            <a:r>
              <a:rPr lang="en-US" sz="2100" dirty="0" smtClean="0"/>
              <a:t>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uang</a:t>
            </a:r>
            <a:r>
              <a:rPr lang="en-US" sz="2100" dirty="0" smtClean="0"/>
              <a:t>. </a:t>
            </a:r>
            <a:r>
              <a:rPr lang="en-US" sz="2100" dirty="0" err="1" smtClean="0"/>
              <a:t>Mereka</a:t>
            </a:r>
            <a:r>
              <a:rPr lang="en-US" sz="2100" dirty="0" smtClean="0"/>
              <a:t> </a:t>
            </a: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kelompok</a:t>
            </a:r>
            <a:r>
              <a:rPr lang="en-US" sz="2100" dirty="0" smtClean="0"/>
              <a:t> </a:t>
            </a:r>
            <a:r>
              <a:rPr lang="en-US" sz="2100" dirty="0" err="1" smtClean="0"/>
              <a:t>pekerja</a:t>
            </a:r>
            <a:r>
              <a:rPr lang="en-US" sz="2100" dirty="0" smtClean="0"/>
              <a:t> </a:t>
            </a:r>
            <a:r>
              <a:rPr lang="en-US" sz="2100" dirty="0" err="1" smtClean="0"/>
              <a:t>kasar</a:t>
            </a:r>
            <a:r>
              <a:rPr lang="en-US" sz="2100" dirty="0" smtClean="0"/>
              <a:t>, </a:t>
            </a:r>
            <a:r>
              <a:rPr lang="en-US" sz="2100" dirty="0" err="1" smtClean="0"/>
              <a:t>tukang</a:t>
            </a:r>
            <a:r>
              <a:rPr lang="en-US" sz="2100" dirty="0" smtClean="0"/>
              <a:t>, </a:t>
            </a:r>
            <a:r>
              <a:rPr lang="en-US" sz="2100" dirty="0" err="1" smtClean="0"/>
              <a:t>buruh</a:t>
            </a:r>
            <a:r>
              <a:rPr lang="en-US" sz="21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100" dirty="0" err="1" smtClean="0"/>
              <a:t>Orang</a:t>
            </a:r>
            <a:r>
              <a:rPr lang="en-US" sz="2100" dirty="0" smtClean="0"/>
              <a:t> yang </a:t>
            </a:r>
            <a:r>
              <a:rPr lang="en-US" sz="2100" dirty="0" err="1" smtClean="0"/>
              <a:t>tidak</a:t>
            </a:r>
            <a:r>
              <a:rPr lang="en-US" sz="2100" dirty="0" smtClean="0"/>
              <a:t>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waktu</a:t>
            </a:r>
            <a:r>
              <a:rPr lang="en-US" sz="2100" dirty="0" smtClean="0"/>
              <a:t>, </a:t>
            </a:r>
            <a:r>
              <a:rPr lang="en-US" sz="2100" dirty="0" err="1" smtClean="0"/>
              <a:t>tetapi</a:t>
            </a:r>
            <a:r>
              <a:rPr lang="en-US" sz="2100" dirty="0" smtClean="0"/>
              <a:t>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uang</a:t>
            </a:r>
            <a:r>
              <a:rPr lang="en-US" sz="2100" dirty="0" smtClean="0"/>
              <a:t>. </a:t>
            </a:r>
            <a:r>
              <a:rPr lang="en-US" sz="2100" dirty="0" err="1" smtClean="0"/>
              <a:t>Mereka</a:t>
            </a:r>
            <a:r>
              <a:rPr lang="en-US" sz="2100" dirty="0" smtClean="0"/>
              <a:t> </a:t>
            </a:r>
            <a:r>
              <a:rPr lang="en-US" sz="2100" dirty="0" err="1" smtClean="0"/>
              <a:t>adalah</a:t>
            </a:r>
            <a:r>
              <a:rPr lang="en-US" sz="2100" dirty="0" smtClean="0"/>
              <a:t> </a:t>
            </a:r>
            <a:r>
              <a:rPr lang="en-US" sz="2100" dirty="0" err="1" smtClean="0"/>
              <a:t>para</a:t>
            </a:r>
            <a:r>
              <a:rPr lang="en-US" sz="2100" dirty="0" smtClean="0"/>
              <a:t> </a:t>
            </a:r>
            <a:r>
              <a:rPr lang="en-US" sz="2100" dirty="0" err="1" smtClean="0"/>
              <a:t>eksekutif</a:t>
            </a:r>
            <a:r>
              <a:rPr lang="en-US" sz="2100" dirty="0" smtClean="0"/>
              <a:t>, </a:t>
            </a:r>
            <a:r>
              <a:rPr lang="en-US" sz="2100" dirty="0" err="1" smtClean="0"/>
              <a:t>kalangan</a:t>
            </a:r>
            <a:r>
              <a:rPr lang="en-US" sz="2100" dirty="0" smtClean="0"/>
              <a:t> </a:t>
            </a:r>
            <a:r>
              <a:rPr lang="en-US" sz="2100" dirty="0" err="1" smtClean="0"/>
              <a:t>profesional</a:t>
            </a:r>
            <a:r>
              <a:rPr lang="en-US" sz="2100" dirty="0" smtClean="0"/>
              <a:t>, </a:t>
            </a:r>
            <a:r>
              <a:rPr lang="en-US" sz="2100" dirty="0" err="1" smtClean="0"/>
              <a:t>pegawai</a:t>
            </a:r>
            <a:r>
              <a:rPr lang="en-US" sz="2100" dirty="0" smtClean="0"/>
              <a:t>, </a:t>
            </a:r>
            <a:r>
              <a:rPr lang="en-US" sz="2100" dirty="0" err="1" smtClean="0"/>
              <a:t>karyawan</a:t>
            </a:r>
            <a:r>
              <a:rPr lang="en-US" sz="2100" dirty="0" smtClean="0"/>
              <a:t>, </a:t>
            </a:r>
            <a:r>
              <a:rPr lang="en-US" sz="2100" dirty="0" err="1" smtClean="0"/>
              <a:t>pekerja</a:t>
            </a:r>
            <a:r>
              <a:rPr lang="en-US" sz="2100" dirty="0" smtClean="0"/>
              <a:t> </a:t>
            </a:r>
            <a:r>
              <a:rPr lang="en-US" sz="2100" dirty="0" err="1" smtClean="0"/>
              <a:t>keras</a:t>
            </a:r>
            <a:r>
              <a:rPr lang="en-US" sz="2100" dirty="0" smtClean="0"/>
              <a:t>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100" dirty="0" err="1" smtClean="0"/>
              <a:t>Orang</a:t>
            </a:r>
            <a:r>
              <a:rPr lang="en-US" sz="2100" dirty="0" smtClean="0"/>
              <a:t> yang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banyak</a:t>
            </a:r>
            <a:r>
              <a:rPr lang="en-US" sz="2100" dirty="0" smtClean="0"/>
              <a:t> </a:t>
            </a:r>
            <a:r>
              <a:rPr lang="en-US" sz="2100" dirty="0" err="1" smtClean="0"/>
              <a:t>waktu</a:t>
            </a:r>
            <a:r>
              <a:rPr lang="en-US" sz="2100" dirty="0" smtClean="0"/>
              <a:t> </a:t>
            </a:r>
            <a:r>
              <a:rPr lang="en-US" sz="2100" dirty="0" err="1" smtClean="0"/>
              <a:t>dan</a:t>
            </a:r>
            <a:r>
              <a:rPr lang="en-US" sz="2100" dirty="0" smtClean="0"/>
              <a:t> </a:t>
            </a:r>
            <a:r>
              <a:rPr lang="en-US" sz="2100" dirty="0" err="1" smtClean="0"/>
              <a:t>punya</a:t>
            </a:r>
            <a:r>
              <a:rPr lang="en-US" sz="2100" dirty="0" smtClean="0"/>
              <a:t> </a:t>
            </a:r>
            <a:r>
              <a:rPr lang="en-US" sz="2100" dirty="0" err="1" smtClean="0"/>
              <a:t>banyak</a:t>
            </a:r>
            <a:r>
              <a:rPr lang="en-US" sz="2100" dirty="0" smtClean="0"/>
              <a:t> </a:t>
            </a:r>
            <a:r>
              <a:rPr lang="en-US" sz="2100" dirty="0" err="1" smtClean="0"/>
              <a:t>uang</a:t>
            </a:r>
            <a:r>
              <a:rPr lang="en-US" sz="2100" dirty="0" smtClean="0"/>
              <a:t>. </a:t>
            </a:r>
            <a:r>
              <a:rPr lang="en-US" sz="2100" dirty="0" err="1" smtClean="0"/>
              <a:t>Mereka</a:t>
            </a:r>
            <a:r>
              <a:rPr lang="en-US" sz="2100" dirty="0" smtClean="0"/>
              <a:t> </a:t>
            </a:r>
            <a:r>
              <a:rPr lang="en-US" sz="2100" dirty="0" err="1" smtClean="0"/>
              <a:t>inilah</a:t>
            </a:r>
            <a:r>
              <a:rPr lang="en-US" sz="2100" dirty="0" smtClean="0"/>
              <a:t> </a:t>
            </a:r>
            <a:r>
              <a:rPr lang="en-US" sz="2100" dirty="0" err="1" smtClean="0"/>
              <a:t>orang</a:t>
            </a:r>
            <a:r>
              <a:rPr lang="en-US" sz="2100" dirty="0" smtClean="0"/>
              <a:t> yang </a:t>
            </a:r>
            <a:r>
              <a:rPr lang="en-US" sz="2100" dirty="0" err="1" smtClean="0"/>
              <a:t>kaya</a:t>
            </a:r>
            <a:r>
              <a:rPr lang="en-US" sz="2100" dirty="0" smtClean="0"/>
              <a:t> </a:t>
            </a:r>
            <a:r>
              <a:rPr lang="en-US" sz="2100" dirty="0" err="1" smtClean="0"/>
              <a:t>raya</a:t>
            </a:r>
            <a:r>
              <a:rPr lang="en-US" sz="2100" dirty="0" smtClean="0"/>
              <a:t>, yang </a:t>
            </a:r>
            <a:r>
              <a:rPr lang="en-US" sz="2100" dirty="0" err="1" smtClean="0"/>
              <a:t>sudah</a:t>
            </a:r>
            <a:r>
              <a:rPr lang="en-US" sz="2100" dirty="0" smtClean="0"/>
              <a:t> </a:t>
            </a:r>
            <a:r>
              <a:rPr lang="en-US" sz="2100" dirty="0" err="1" smtClean="0"/>
              <a:t>sejahtera</a:t>
            </a:r>
            <a:r>
              <a:rPr lang="en-US" sz="2100" dirty="0" smtClean="0"/>
              <a:t> </a:t>
            </a:r>
            <a:r>
              <a:rPr lang="en-US" sz="2100" dirty="0" err="1" smtClean="0"/>
              <a:t>hidupnya</a:t>
            </a:r>
            <a:r>
              <a:rPr lang="en-US" sz="2100" dirty="0" smtClean="0"/>
              <a:t>.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31544" y="142852"/>
            <a:ext cx="7016195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rgbClr val="FF0000"/>
                </a:solidFill>
              </a:rPr>
              <a:t>QUIZ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31545" y="1142984"/>
            <a:ext cx="7016195" cy="507209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budaya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’?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Apakah</a:t>
            </a:r>
            <a:r>
              <a:rPr lang="en-US" dirty="0" smtClean="0"/>
              <a:t> yang </a:t>
            </a:r>
            <a:r>
              <a:rPr lang="en-US" dirty="0" err="1" smtClean="0"/>
              <a:t>dimaksud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smtClean="0"/>
              <a:t>‘</a:t>
            </a:r>
            <a:r>
              <a:rPr lang="en-US" dirty="0" err="1" smtClean="0"/>
              <a:t>singularitas</a:t>
            </a:r>
            <a:r>
              <a:rPr lang="en-US" dirty="0" smtClean="0"/>
              <a:t>’?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4 </a:t>
            </a:r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dikaitkan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uang</a:t>
            </a:r>
            <a:r>
              <a:rPr lang="en-US" dirty="0" smtClean="0"/>
              <a:t> (</a:t>
            </a:r>
            <a:r>
              <a:rPr lang="en-US" dirty="0" err="1" smtClean="0"/>
              <a:t>pekerjaan</a:t>
            </a:r>
            <a:r>
              <a:rPr lang="en-US" dirty="0" smtClean="0"/>
              <a:t>)!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	</a:t>
            </a:r>
            <a:endParaRPr lang="id-ID" i="1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72</Words>
  <Application>Microsoft Office PowerPoint</Application>
  <PresentationFormat>On-screen Show (4:3)</PresentationFormat>
  <Paragraphs>31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DAMPAK POSITIF PERUBAHAN SOSIAL</vt:lpstr>
      <vt:lpstr>Slide 2</vt:lpstr>
      <vt:lpstr>Slide 3</vt:lpstr>
      <vt:lpstr>Slide 4</vt:lpstr>
      <vt:lpstr>Slide 5</vt:lpstr>
      <vt:lpstr>Slide 6</vt:lpstr>
      <vt:lpstr>Slide 7</vt:lpstr>
      <vt:lpstr>Slide 8</vt:lpstr>
      <vt:lpstr>QUIZ 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PCR</cp:lastModifiedBy>
  <cp:revision>71</cp:revision>
  <dcterms:created xsi:type="dcterms:W3CDTF">2013-08-21T19:17:07Z</dcterms:created>
  <dcterms:modified xsi:type="dcterms:W3CDTF">2015-07-19T16:24:27Z</dcterms:modified>
</cp:coreProperties>
</file>