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281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3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29132"/>
            <a:ext cx="7772400" cy="192882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DAMPAK POSITIF </a:t>
            </a:r>
            <a:r>
              <a:rPr lang="en-US" sz="4400" dirty="0" smtClean="0"/>
              <a:t>PERUBAHAN </a:t>
            </a:r>
            <a:r>
              <a:rPr lang="en-US" sz="4400" dirty="0" smtClean="0"/>
              <a:t>SOSIAL</a:t>
            </a:r>
            <a:endParaRPr lang="en-US" sz="4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016195" cy="114300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SALAM SOSIOLOGI 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214290"/>
            <a:ext cx="7561889" cy="6286544"/>
          </a:xfrm>
        </p:spPr>
        <p:txBody>
          <a:bodyPr>
            <a:noAutofit/>
          </a:bodyPr>
          <a:lstStyle/>
          <a:p>
            <a:pPr lvl="0" algn="just"/>
            <a:r>
              <a:rPr lang="en-US" sz="2200" i="1" dirty="0" err="1" smtClean="0"/>
              <a:t>Munculnya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nilai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norma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baru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Seiring</a:t>
            </a:r>
            <a:r>
              <a:rPr lang="en-US" sz="2200" dirty="0" smtClean="0"/>
              <a:t> </a:t>
            </a:r>
            <a:r>
              <a:rPr lang="en-US" sz="2200" dirty="0" err="1" smtClean="0"/>
              <a:t>bergulirnya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,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kehidupan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pun </a:t>
            </a: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beragam</a:t>
            </a:r>
            <a:r>
              <a:rPr lang="en-US" sz="2200" dirty="0" smtClean="0"/>
              <a:t>. </a:t>
            </a:r>
            <a:r>
              <a:rPr lang="en-US" sz="2200" dirty="0" err="1" smtClean="0"/>
              <a:t>Adakalanya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norma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dirasakan</a:t>
            </a:r>
            <a:r>
              <a:rPr lang="en-US" sz="2200" dirty="0" smtClean="0"/>
              <a:t> </a:t>
            </a:r>
            <a:r>
              <a:rPr lang="en-US" sz="2200" dirty="0" err="1" smtClean="0"/>
              <a:t>usang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tak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menanggulangi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masalah-masalah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.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mendorong</a:t>
            </a:r>
            <a:r>
              <a:rPr lang="en-US" sz="2200" dirty="0" smtClean="0"/>
              <a:t> </a:t>
            </a:r>
            <a:r>
              <a:rPr lang="en-US" sz="2200" dirty="0" err="1" smtClean="0"/>
              <a:t>munculnya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norma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tuntutan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zaman</a:t>
            </a:r>
            <a:r>
              <a:rPr lang="en-US" sz="2200" dirty="0" smtClean="0"/>
              <a:t>.</a:t>
            </a:r>
          </a:p>
          <a:p>
            <a:pPr lvl="0" algn="just"/>
            <a:r>
              <a:rPr lang="en-US" sz="2200" i="1" dirty="0" err="1" smtClean="0"/>
              <a:t>Adanya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struktur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hubungan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sosial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baru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lazimnya</a:t>
            </a:r>
            <a:r>
              <a:rPr lang="en-US" sz="2200" dirty="0" smtClean="0"/>
              <a:t> </a:t>
            </a:r>
            <a:r>
              <a:rPr lang="en-US" sz="2200" dirty="0" err="1" smtClean="0"/>
              <a:t>menekankan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penghormatan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asasi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.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ketentuan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UU No. 39 </a:t>
            </a:r>
            <a:r>
              <a:rPr lang="en-US" sz="2200" dirty="0" err="1" smtClean="0"/>
              <a:t>Tahun</a:t>
            </a:r>
            <a:r>
              <a:rPr lang="en-US" sz="2200" dirty="0" smtClean="0"/>
              <a:t> 2009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Asasi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,</a:t>
            </a:r>
            <a:r>
              <a:rPr lang="en-US" sz="2200" b="1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asasi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seperangkat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melekat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hakikat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keberadaan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makhlukTuhan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Maha</a:t>
            </a:r>
            <a:r>
              <a:rPr lang="en-US" sz="2200" dirty="0" smtClean="0"/>
              <a:t> </a:t>
            </a:r>
            <a:r>
              <a:rPr lang="en-US" sz="2200" dirty="0" err="1" smtClean="0"/>
              <a:t>Esa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anugerahNya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wajib</a:t>
            </a:r>
            <a:r>
              <a:rPr lang="en-US" sz="2200" dirty="0" smtClean="0"/>
              <a:t> </a:t>
            </a:r>
            <a:r>
              <a:rPr lang="en-US" sz="2200" dirty="0" err="1" smtClean="0"/>
              <a:t>dihormati</a:t>
            </a:r>
            <a:r>
              <a:rPr lang="en-US" sz="2200" dirty="0" smtClean="0"/>
              <a:t>, </a:t>
            </a:r>
            <a:r>
              <a:rPr lang="en-US" sz="2200" dirty="0" err="1" smtClean="0"/>
              <a:t>dijunjung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dilindungi</a:t>
            </a:r>
            <a:r>
              <a:rPr lang="en-US" sz="2200" dirty="0" smtClean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214290"/>
            <a:ext cx="7561889" cy="6286544"/>
          </a:xfrm>
        </p:spPr>
        <p:txBody>
          <a:bodyPr>
            <a:noAutofit/>
          </a:bodyPr>
          <a:lstStyle/>
          <a:p>
            <a:pPr lvl="0" algn="just"/>
            <a:r>
              <a:rPr lang="en-US" sz="2400" i="1" dirty="0" err="1" smtClean="0"/>
              <a:t>Adanya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upaya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memberdayakan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perempuan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mewujudkan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kesetaraan</a:t>
            </a:r>
            <a:r>
              <a:rPr lang="en-US" sz="2400" i="1" dirty="0" smtClean="0"/>
              <a:t> gender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Tumbuh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</a:t>
            </a:r>
            <a:r>
              <a:rPr lang="en-US" sz="2400" dirty="0" err="1" smtClean="0"/>
              <a:t>feminisme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berhembus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penjuru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kesetaraan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(</a:t>
            </a:r>
            <a:r>
              <a:rPr lang="en-US" sz="2400" dirty="0" err="1" smtClean="0"/>
              <a:t>tentunya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).</a:t>
            </a:r>
          </a:p>
          <a:p>
            <a:pPr lvl="0" algn="just"/>
            <a:r>
              <a:rPr lang="en-US" sz="2400" i="1" dirty="0" err="1" smtClean="0"/>
              <a:t>Terjadinya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diferensiasi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struktural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lembaga-lembaga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pemenuhan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Munculnya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budaya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ilmiah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pesat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.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,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scientific culture</a:t>
            </a:r>
            <a:r>
              <a:rPr lang="en-US" sz="2400" dirty="0" smtClean="0"/>
              <a:t> </a:t>
            </a:r>
            <a:r>
              <a:rPr lang="en-US" sz="2400" dirty="0" err="1" smtClean="0"/>
              <a:t>bermakna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non-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dipertanggungjawabkan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kebenarannya</a:t>
            </a:r>
            <a:r>
              <a:rPr lang="en-US" sz="2400" dirty="0" smtClean="0"/>
              <a:t>. </a:t>
            </a:r>
            <a:r>
              <a:rPr lang="en-US" sz="2400" dirty="0" err="1" smtClean="0"/>
              <a:t>Itulah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sebabnya</a:t>
            </a:r>
            <a:r>
              <a:rPr lang="en-US" sz="2400" dirty="0" smtClean="0"/>
              <a:t>,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mesti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agar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Kesadaran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partisipasi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politik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semakin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tinggi</a:t>
            </a:r>
            <a:endParaRPr lang="en-US" sz="2400" dirty="0" smtClean="0"/>
          </a:p>
          <a:p>
            <a:pPr algn="just">
              <a:buNone/>
            </a:pPr>
            <a:r>
              <a:rPr lang="en-US" sz="2400" smtClean="0"/>
              <a:t>	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kemapanan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 </a:t>
            </a:r>
            <a:r>
              <a:rPr lang="en-US" sz="2400" dirty="0" err="1" smtClean="0"/>
              <a:t>Mengutip</a:t>
            </a:r>
            <a:r>
              <a:rPr lang="en-US" sz="2400" dirty="0" smtClean="0"/>
              <a:t> Rafael Raga </a:t>
            </a:r>
            <a:r>
              <a:rPr lang="en-US" sz="2400" dirty="0" err="1" smtClean="0"/>
              <a:t>Maran</a:t>
            </a:r>
            <a:r>
              <a:rPr lang="en-US" sz="2400" dirty="0" smtClean="0"/>
              <a:t> (2009),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sejahtera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mapan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Michael Rush </a:t>
            </a:r>
            <a:r>
              <a:rPr lang="en-US" sz="2400" dirty="0" err="1" smtClean="0"/>
              <a:t>dan</a:t>
            </a:r>
            <a:r>
              <a:rPr lang="en-US" sz="2400" dirty="0" smtClean="0"/>
              <a:t> Philip </a:t>
            </a:r>
            <a:r>
              <a:rPr lang="en-US" sz="2400" dirty="0" err="1" smtClean="0"/>
              <a:t>Althoft</a:t>
            </a:r>
            <a:r>
              <a:rPr lang="en-US" sz="2400" dirty="0" smtClean="0"/>
              <a:t> (2008)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Meningkatnya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penguasaan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teknologi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modern </a:t>
            </a:r>
            <a:r>
              <a:rPr lang="en-US" sz="2400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bepergian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, Richard Watson (2011) </a:t>
            </a:r>
            <a:r>
              <a:rPr lang="en-US" sz="2400" dirty="0" err="1" smtClean="0"/>
              <a:t>menyebut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peradaban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memprediksi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cerdas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2030.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singularitas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mesin-mesin</a:t>
            </a:r>
            <a:r>
              <a:rPr lang="en-US" sz="2400" dirty="0" smtClean="0"/>
              <a:t> (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)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memahaminya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memetakan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400" i="1" dirty="0" err="1" smtClean="0"/>
              <a:t>Pembenahan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lembaga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pendidikan</a:t>
            </a:r>
            <a:r>
              <a:rPr lang="en-US" sz="2400" i="1" dirty="0" smtClean="0"/>
              <a:t> formal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kolektif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/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pembenahan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i="1" dirty="0" err="1" smtClean="0"/>
              <a:t>Berkembangnya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industrialisasi</a:t>
            </a:r>
            <a:r>
              <a:rPr lang="en-US" sz="2400" i="1" dirty="0" smtClean="0"/>
              <a:t> </a:t>
            </a:r>
            <a:endParaRPr lang="en-US" sz="2400" dirty="0" smtClean="0"/>
          </a:p>
          <a:p>
            <a:pPr algn="just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Arus</a:t>
            </a:r>
            <a:r>
              <a:rPr lang="en-GB" sz="2400" dirty="0" smtClean="0"/>
              <a:t> </a:t>
            </a:r>
            <a:r>
              <a:rPr lang="en-GB" sz="2400" dirty="0" err="1" smtClean="0"/>
              <a:t>globalisasi</a:t>
            </a:r>
            <a:r>
              <a:rPr lang="en-GB" sz="2400" dirty="0" smtClean="0"/>
              <a:t> </a:t>
            </a:r>
            <a:r>
              <a:rPr lang="en-GB" sz="2400" dirty="0" err="1" smtClean="0"/>
              <a:t>tak</a:t>
            </a:r>
            <a:r>
              <a:rPr lang="en-GB" sz="2400" dirty="0" smtClean="0"/>
              <a:t> </a:t>
            </a:r>
            <a:r>
              <a:rPr lang="en-GB" sz="2400" dirty="0" err="1" smtClean="0"/>
              <a:t>ayal</a:t>
            </a:r>
            <a:r>
              <a:rPr lang="en-GB" sz="2400" dirty="0" smtClean="0"/>
              <a:t> pula </a:t>
            </a:r>
            <a:r>
              <a:rPr lang="en-GB" sz="2400" dirty="0" err="1" smtClean="0"/>
              <a:t>telah</a:t>
            </a:r>
            <a:r>
              <a:rPr lang="en-GB" sz="2400" dirty="0" smtClean="0"/>
              <a:t> </a:t>
            </a:r>
            <a:r>
              <a:rPr lang="en-GB" sz="2400" dirty="0" err="1" smtClean="0"/>
              <a:t>menggeser</a:t>
            </a:r>
            <a:r>
              <a:rPr lang="en-GB" sz="2400" dirty="0" smtClean="0"/>
              <a:t> </a:t>
            </a:r>
            <a:r>
              <a:rPr lang="en-GB" sz="2400" dirty="0" err="1" smtClean="0"/>
              <a:t>pola</a:t>
            </a:r>
            <a:r>
              <a:rPr lang="en-GB" sz="2400" dirty="0" smtClean="0"/>
              <a:t> </a:t>
            </a:r>
            <a:r>
              <a:rPr lang="en-GB" sz="2400" dirty="0" err="1" smtClean="0"/>
              <a:t>hidup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agraris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perniagaan</a:t>
            </a:r>
            <a:r>
              <a:rPr lang="en-GB" sz="2400" dirty="0" smtClean="0"/>
              <a:t> </a:t>
            </a:r>
            <a:r>
              <a:rPr lang="en-GB" sz="2400" dirty="0" err="1" smtClean="0"/>
              <a:t>tradisional</a:t>
            </a:r>
            <a:r>
              <a:rPr lang="en-GB" sz="2400" dirty="0" smtClean="0"/>
              <a:t> </a:t>
            </a:r>
            <a:r>
              <a:rPr lang="en-GB" sz="2400" dirty="0" err="1" smtClean="0"/>
              <a:t>menjadi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industri</a:t>
            </a:r>
            <a:r>
              <a:rPr lang="en-GB" sz="2400" dirty="0" smtClean="0"/>
              <a:t> yang </a:t>
            </a:r>
            <a:r>
              <a:rPr lang="en-GB" sz="2400" dirty="0" err="1" smtClean="0"/>
              <a:t>mengandalkan</a:t>
            </a:r>
            <a:r>
              <a:rPr lang="en-GB" sz="2400" dirty="0" smtClean="0"/>
              <a:t> </a:t>
            </a:r>
            <a:r>
              <a:rPr lang="en-GB" sz="2400" dirty="0" err="1" smtClean="0"/>
              <a:t>proses</a:t>
            </a:r>
            <a:r>
              <a:rPr lang="en-GB" sz="2400" dirty="0" smtClean="0"/>
              <a:t> </a:t>
            </a:r>
            <a:r>
              <a:rPr lang="en-GB" sz="2400" dirty="0" err="1" smtClean="0"/>
              <a:t>industrialisasi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berbagai</a:t>
            </a:r>
            <a:r>
              <a:rPr lang="en-GB" sz="2400" dirty="0" smtClean="0"/>
              <a:t> </a:t>
            </a:r>
            <a:r>
              <a:rPr lang="en-GB" sz="2400" dirty="0" err="1" smtClean="0"/>
              <a:t>bidang</a:t>
            </a:r>
            <a:r>
              <a:rPr lang="en-GB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500042"/>
            <a:ext cx="7561889" cy="6000792"/>
          </a:xfrm>
        </p:spPr>
        <p:txBody>
          <a:bodyPr>
            <a:noAutofit/>
          </a:bodyPr>
          <a:lstStyle/>
          <a:p>
            <a:pPr lvl="0"/>
            <a:r>
              <a:rPr lang="en-US" sz="2100" i="1" dirty="0" err="1" smtClean="0"/>
              <a:t>Masyarakat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semakin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menghargai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waktu</a:t>
            </a: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	“</a:t>
            </a:r>
            <a:r>
              <a:rPr lang="en-US" sz="2100" dirty="0" err="1" smtClean="0"/>
              <a:t>Waktu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”, </a:t>
            </a:r>
            <a:r>
              <a:rPr lang="en-US" sz="2100" dirty="0" err="1" smtClean="0"/>
              <a:t>demikian</a:t>
            </a:r>
            <a:r>
              <a:rPr lang="en-US" sz="2100" dirty="0" smtClean="0"/>
              <a:t> </a:t>
            </a:r>
            <a:r>
              <a:rPr lang="en-US" sz="2100" dirty="0" err="1" smtClean="0"/>
              <a:t>bunyi</a:t>
            </a:r>
            <a:r>
              <a:rPr lang="en-US" sz="2100" dirty="0" smtClean="0"/>
              <a:t> </a:t>
            </a:r>
            <a:r>
              <a:rPr lang="en-US" sz="2100" dirty="0" err="1" smtClean="0"/>
              <a:t>sebuah</a:t>
            </a:r>
            <a:r>
              <a:rPr lang="en-US" sz="2100" dirty="0" smtClean="0"/>
              <a:t> </a:t>
            </a:r>
            <a:r>
              <a:rPr lang="en-US" sz="2100" dirty="0" err="1" smtClean="0"/>
              <a:t>ungkapan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sering</a:t>
            </a:r>
            <a:r>
              <a:rPr lang="en-US" sz="2100" dirty="0" smtClean="0"/>
              <a:t> </a:t>
            </a:r>
            <a:r>
              <a:rPr lang="en-US" sz="2100" dirty="0" err="1" smtClean="0"/>
              <a:t>didengungkan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era </a:t>
            </a:r>
            <a:r>
              <a:rPr lang="en-US" sz="2100" dirty="0" err="1" smtClean="0"/>
              <a:t>ketika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industrialisasi</a:t>
            </a:r>
            <a:r>
              <a:rPr lang="en-US" sz="2100" dirty="0" smtClean="0"/>
              <a:t> </a:t>
            </a:r>
            <a:r>
              <a:rPr lang="en-US" sz="2100" dirty="0" err="1" smtClean="0"/>
              <a:t>telah</a:t>
            </a:r>
            <a:r>
              <a:rPr lang="en-US" sz="2100" dirty="0" smtClean="0"/>
              <a:t> </a:t>
            </a:r>
            <a:r>
              <a:rPr lang="en-US" sz="2100" dirty="0" err="1" smtClean="0"/>
              <a:t>berkembang</a:t>
            </a:r>
            <a:r>
              <a:rPr lang="en-US" sz="2100" dirty="0" smtClean="0"/>
              <a:t> </a:t>
            </a:r>
            <a:r>
              <a:rPr lang="en-US" sz="2100" dirty="0" err="1" smtClean="0"/>
              <a:t>sedemikian</a:t>
            </a:r>
            <a:r>
              <a:rPr lang="en-US" sz="2100" dirty="0" smtClean="0"/>
              <a:t> </a:t>
            </a:r>
            <a:r>
              <a:rPr lang="en-US" sz="2100" dirty="0" err="1" smtClean="0"/>
              <a:t>pesat</a:t>
            </a:r>
            <a:r>
              <a:rPr lang="en-US" sz="2100" dirty="0" smtClean="0"/>
              <a:t>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mengharuskan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</a:t>
            </a: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berkiprah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dalamnya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senantiasa</a:t>
            </a:r>
            <a:r>
              <a:rPr lang="en-US" sz="2100" dirty="0" smtClean="0"/>
              <a:t> </a:t>
            </a:r>
            <a:r>
              <a:rPr lang="en-US" sz="2100" dirty="0" err="1" smtClean="0"/>
              <a:t>meningkatkan</a:t>
            </a:r>
            <a:r>
              <a:rPr lang="en-US" sz="2100" dirty="0" smtClean="0"/>
              <a:t> </a:t>
            </a:r>
            <a:r>
              <a:rPr lang="en-US" sz="2100" dirty="0" err="1" smtClean="0"/>
              <a:t>produktivitas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efisiensi</a:t>
            </a:r>
            <a:r>
              <a:rPr lang="en-US" sz="2100" dirty="0" smtClean="0"/>
              <a:t> </a:t>
            </a:r>
            <a:r>
              <a:rPr lang="en-US" sz="2100" dirty="0" err="1" smtClean="0"/>
              <a:t>pemanfaatan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. James </a:t>
            </a:r>
            <a:r>
              <a:rPr lang="en-US" sz="2100" dirty="0" err="1" smtClean="0"/>
              <a:t>Gwee</a:t>
            </a:r>
            <a:r>
              <a:rPr lang="en-US" sz="2100" dirty="0" smtClean="0"/>
              <a:t> </a:t>
            </a:r>
            <a:r>
              <a:rPr lang="en-US" sz="2100" dirty="0" err="1" smtClean="0"/>
              <a:t>pernah</a:t>
            </a:r>
            <a:r>
              <a:rPr lang="en-US" sz="2100" dirty="0" smtClean="0"/>
              <a:t> </a:t>
            </a:r>
            <a:r>
              <a:rPr lang="en-US" sz="2100" dirty="0" err="1" smtClean="0"/>
              <a:t>mengatakan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4 </a:t>
            </a:r>
            <a:r>
              <a:rPr lang="en-US" sz="2100" dirty="0" err="1" smtClean="0"/>
              <a:t>jenis</a:t>
            </a:r>
            <a:r>
              <a:rPr lang="en-US" sz="2100" dirty="0" smtClean="0"/>
              <a:t> </a:t>
            </a:r>
            <a:r>
              <a:rPr lang="en-US" sz="2100" dirty="0" err="1" smtClean="0"/>
              <a:t>orang</a:t>
            </a:r>
            <a:r>
              <a:rPr lang="en-US" sz="2100" dirty="0" smtClean="0"/>
              <a:t> </a:t>
            </a:r>
            <a:r>
              <a:rPr lang="en-US" sz="2100" dirty="0" err="1" smtClean="0"/>
              <a:t>jika</a:t>
            </a:r>
            <a:r>
              <a:rPr lang="en-US" sz="2100" dirty="0" smtClean="0"/>
              <a:t> </a:t>
            </a:r>
            <a:r>
              <a:rPr lang="en-US" sz="2100" dirty="0" err="1" smtClean="0"/>
              <a:t>dikaitkan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 (</a:t>
            </a:r>
            <a:r>
              <a:rPr lang="en-US" sz="2100" dirty="0" err="1" smtClean="0"/>
              <a:t>pekerjaan</a:t>
            </a:r>
            <a:r>
              <a:rPr lang="en-US" sz="2100" dirty="0" smtClean="0"/>
              <a:t>), </a:t>
            </a:r>
            <a:r>
              <a:rPr lang="en-US" sz="2100" dirty="0" err="1" smtClean="0"/>
              <a:t>yakni</a:t>
            </a:r>
            <a:r>
              <a:rPr lang="en-US" sz="2100" dirty="0" smtClean="0"/>
              <a:t> 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 </a:t>
            </a:r>
            <a:r>
              <a:rPr lang="en-US" sz="2100" dirty="0" err="1" smtClean="0"/>
              <a:t>tetapi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itu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pengangguran</a:t>
            </a:r>
            <a:r>
              <a:rPr lang="en-US" sz="21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, </a:t>
            </a:r>
            <a:r>
              <a:rPr lang="en-US" sz="2100" dirty="0" err="1" smtClean="0"/>
              <a:t>tetapi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kelompok</a:t>
            </a:r>
            <a:r>
              <a:rPr lang="en-US" sz="2100" dirty="0" smtClean="0"/>
              <a:t> </a:t>
            </a:r>
            <a:r>
              <a:rPr lang="en-US" sz="2100" dirty="0" err="1" smtClean="0"/>
              <a:t>pekerja</a:t>
            </a:r>
            <a:r>
              <a:rPr lang="en-US" sz="2100" dirty="0" smtClean="0"/>
              <a:t> </a:t>
            </a:r>
            <a:r>
              <a:rPr lang="en-US" sz="2100" dirty="0" err="1" smtClean="0"/>
              <a:t>kasar</a:t>
            </a:r>
            <a:r>
              <a:rPr lang="en-US" sz="2100" dirty="0" smtClean="0"/>
              <a:t>, </a:t>
            </a:r>
            <a:r>
              <a:rPr lang="en-US" sz="2100" dirty="0" err="1" smtClean="0"/>
              <a:t>tukang</a:t>
            </a:r>
            <a:r>
              <a:rPr lang="en-US" sz="2100" dirty="0" smtClean="0"/>
              <a:t>, </a:t>
            </a:r>
            <a:r>
              <a:rPr lang="en-US" sz="2100" dirty="0" err="1" smtClean="0"/>
              <a:t>buruh</a:t>
            </a:r>
            <a:r>
              <a:rPr lang="en-US" sz="21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, </a:t>
            </a:r>
            <a:r>
              <a:rPr lang="en-US" sz="2100" dirty="0" err="1" smtClean="0"/>
              <a:t>tetapi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para</a:t>
            </a:r>
            <a:r>
              <a:rPr lang="en-US" sz="2100" dirty="0" smtClean="0"/>
              <a:t> </a:t>
            </a:r>
            <a:r>
              <a:rPr lang="en-US" sz="2100" dirty="0" err="1" smtClean="0"/>
              <a:t>eksekutif</a:t>
            </a:r>
            <a:r>
              <a:rPr lang="en-US" sz="2100" dirty="0" smtClean="0"/>
              <a:t>, </a:t>
            </a:r>
            <a:r>
              <a:rPr lang="en-US" sz="2100" dirty="0" err="1" smtClean="0"/>
              <a:t>kalangan</a:t>
            </a:r>
            <a:r>
              <a:rPr lang="en-US" sz="2100" dirty="0" smtClean="0"/>
              <a:t> </a:t>
            </a:r>
            <a:r>
              <a:rPr lang="en-US" sz="2100" dirty="0" err="1" smtClean="0"/>
              <a:t>profesional</a:t>
            </a:r>
            <a:r>
              <a:rPr lang="en-US" sz="2100" dirty="0" smtClean="0"/>
              <a:t>, </a:t>
            </a:r>
            <a:r>
              <a:rPr lang="en-US" sz="2100" dirty="0" err="1" smtClean="0"/>
              <a:t>pegawai</a:t>
            </a:r>
            <a:r>
              <a:rPr lang="en-US" sz="2100" dirty="0" smtClean="0"/>
              <a:t>, </a:t>
            </a:r>
            <a:r>
              <a:rPr lang="en-US" sz="2100" dirty="0" err="1" smtClean="0"/>
              <a:t>karyawan</a:t>
            </a:r>
            <a:r>
              <a:rPr lang="en-US" sz="2100" dirty="0" smtClean="0"/>
              <a:t>, </a:t>
            </a:r>
            <a:r>
              <a:rPr lang="en-US" sz="2100" dirty="0" err="1" smtClean="0"/>
              <a:t>pekerja</a:t>
            </a:r>
            <a:r>
              <a:rPr lang="en-US" sz="2100" dirty="0" smtClean="0"/>
              <a:t> </a:t>
            </a:r>
            <a:r>
              <a:rPr lang="en-US" sz="2100" dirty="0" err="1" smtClean="0"/>
              <a:t>keras</a:t>
            </a:r>
            <a:r>
              <a:rPr lang="en-US" sz="21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waktu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punya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uang</a:t>
            </a:r>
            <a:r>
              <a:rPr lang="en-US" sz="2100" dirty="0" smtClean="0"/>
              <a:t>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inilah</a:t>
            </a:r>
            <a:r>
              <a:rPr lang="en-US" sz="2100" dirty="0" smtClean="0"/>
              <a:t> </a:t>
            </a:r>
            <a:r>
              <a:rPr lang="en-US" sz="2100" dirty="0" err="1" smtClean="0"/>
              <a:t>orang</a:t>
            </a:r>
            <a:r>
              <a:rPr lang="en-US" sz="2100" dirty="0" smtClean="0"/>
              <a:t> yang </a:t>
            </a:r>
            <a:r>
              <a:rPr lang="en-US" sz="2100" dirty="0" err="1" smtClean="0"/>
              <a:t>kaya</a:t>
            </a:r>
            <a:r>
              <a:rPr lang="en-US" sz="2100" dirty="0" smtClean="0"/>
              <a:t> </a:t>
            </a:r>
            <a:r>
              <a:rPr lang="en-US" sz="2100" dirty="0" err="1" smtClean="0"/>
              <a:t>raya</a:t>
            </a:r>
            <a:r>
              <a:rPr lang="en-US" sz="2100" dirty="0" smtClean="0"/>
              <a:t>, yang </a:t>
            </a:r>
            <a:r>
              <a:rPr lang="en-US" sz="2100" dirty="0" err="1" smtClean="0"/>
              <a:t>sudah</a:t>
            </a:r>
            <a:r>
              <a:rPr lang="en-US" sz="2100" dirty="0" smtClean="0"/>
              <a:t> </a:t>
            </a:r>
            <a:r>
              <a:rPr lang="en-US" sz="2100" dirty="0" err="1" smtClean="0"/>
              <a:t>sejahtera</a:t>
            </a:r>
            <a:r>
              <a:rPr lang="en-US" sz="2100" dirty="0" smtClean="0"/>
              <a:t> </a:t>
            </a:r>
            <a:r>
              <a:rPr lang="en-US" sz="2100" dirty="0" err="1" smtClean="0"/>
              <a:t>hidupnya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142852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QUIZ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0720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’?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singularitas</a:t>
            </a:r>
            <a:r>
              <a:rPr lang="en-US" dirty="0" smtClean="0"/>
              <a:t>’?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4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(</a:t>
            </a:r>
            <a:r>
              <a:rPr lang="en-US" dirty="0" err="1" smtClean="0"/>
              <a:t>pekerjaan</a:t>
            </a:r>
            <a:r>
              <a:rPr lang="en-US" dirty="0" smtClean="0"/>
              <a:t>)!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endParaRPr lang="id-ID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DAMPAK POSITIF PERUBAHAN SOSIAL</vt:lpstr>
      <vt:lpstr>Slide 2</vt:lpstr>
      <vt:lpstr>Slide 3</vt:lpstr>
      <vt:lpstr>Slide 4</vt:lpstr>
      <vt:lpstr>Slide 5</vt:lpstr>
      <vt:lpstr>Slide 6</vt:lpstr>
      <vt:lpstr>Slide 7</vt:lpstr>
      <vt:lpstr>Slide 8</vt:lpstr>
      <vt:lpstr>QUIZ 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71</cp:revision>
  <dcterms:created xsi:type="dcterms:W3CDTF">2013-08-21T19:17:07Z</dcterms:created>
  <dcterms:modified xsi:type="dcterms:W3CDTF">2015-07-19T16:24:27Z</dcterms:modified>
</cp:coreProperties>
</file>