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3" r:id="rId6"/>
    <p:sldId id="262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23" autoAdjust="0"/>
    <p:restoredTop sz="94652" autoAdjust="0"/>
  </p:normalViewPr>
  <p:slideViewPr>
    <p:cSldViewPr>
      <p:cViewPr varScale="1">
        <p:scale>
          <a:sx n="68" d="100"/>
          <a:sy n="68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FRITZ's%20RPP-SILABUS%20(2013-BUMI%20AKSARA)\Kelas%20XI%20IPS\3-MOVIE%20CLIPS\Berbeda%20Tapi%20Tetap%20Rukun.mp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495812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FAKTOR PENDUKUNG DAN PENGHAMBAT INTEGRASI SOSIAL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sz="4000" dirty="0" err="1" smtClean="0">
                <a:solidFill>
                  <a:schemeClr val="bg1"/>
                </a:solidFill>
              </a:rPr>
              <a:t>Faktor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Pendukung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Integrasi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Sosial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57364"/>
            <a:ext cx="8229600" cy="4297374"/>
          </a:xfrm>
        </p:spPr>
        <p:txBody>
          <a:bodyPr/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sabar</a:t>
            </a:r>
            <a:r>
              <a:rPr lang="en-US" sz="2400" dirty="0" smtClean="0"/>
              <a:t>, </a:t>
            </a:r>
            <a:r>
              <a:rPr lang="en-US" sz="2400" dirty="0" err="1" smtClean="0"/>
              <a:t>toleran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penuh</a:t>
            </a:r>
            <a:r>
              <a:rPr lang="en-US" sz="2400" dirty="0" smtClean="0"/>
              <a:t> </a:t>
            </a:r>
            <a:r>
              <a:rPr lang="en-US" sz="2400" dirty="0" err="1" smtClean="0"/>
              <a:t>pengertian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menghadapi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kebudayaannya</a:t>
            </a:r>
            <a:r>
              <a:rPr lang="en-US" sz="2400" dirty="0" smtClean="0"/>
              <a:t>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err="1" smtClean="0"/>
              <a:t>Kesempatan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seimbang</a:t>
            </a:r>
            <a:r>
              <a:rPr lang="en-US" sz="24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terbuka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penguasa</a:t>
            </a:r>
            <a:r>
              <a:rPr lang="en-US" sz="24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kesamaan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unsur</a:t>
            </a:r>
            <a:r>
              <a:rPr lang="en-US" sz="2400" dirty="0" smtClean="0"/>
              <a:t> </a:t>
            </a:r>
            <a:r>
              <a:rPr lang="en-US" sz="2400" dirty="0" err="1" smtClean="0"/>
              <a:t>kebudayaan</a:t>
            </a:r>
            <a:r>
              <a:rPr lang="en-US" sz="2400" dirty="0" smtClean="0"/>
              <a:t>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err="1" smtClean="0"/>
              <a:t>Perkawinan</a:t>
            </a:r>
            <a:r>
              <a:rPr lang="en-US" sz="2400" dirty="0" smtClean="0"/>
              <a:t> </a:t>
            </a:r>
            <a:r>
              <a:rPr lang="en-US" sz="2400" dirty="0" err="1" smtClean="0"/>
              <a:t>campuran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amalgamasi</a:t>
            </a:r>
            <a:r>
              <a:rPr lang="en-US" sz="2400" dirty="0" smtClean="0"/>
              <a:t>)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anggota-anggota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musuh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Faktor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Penghambat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Integrasi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Sosial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00174"/>
            <a:ext cx="8229600" cy="4525963"/>
          </a:xfrm>
        </p:spPr>
        <p:txBody>
          <a:bodyPr/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2400" dirty="0" err="1" smtClean="0"/>
              <a:t>Terisolasinya</a:t>
            </a:r>
            <a:r>
              <a:rPr lang="en-US" sz="2400" dirty="0" smtClean="0"/>
              <a:t> </a:t>
            </a:r>
            <a:r>
              <a:rPr lang="en-US" sz="2400" dirty="0" err="1" smtClean="0"/>
              <a:t>kebudayaan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/>
              <a:t>Perasaan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kebudayaan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daripada</a:t>
            </a:r>
            <a:r>
              <a:rPr lang="en-US" sz="2400" dirty="0" smtClean="0"/>
              <a:t> </a:t>
            </a:r>
            <a:r>
              <a:rPr lang="en-US" sz="2400" dirty="0" err="1" smtClean="0"/>
              <a:t>kebudayaan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lain.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batas-batas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, </a:t>
            </a:r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 smtClean="0"/>
              <a:t>warna</a:t>
            </a:r>
            <a:r>
              <a:rPr lang="en-US" sz="2400" dirty="0" smtClean="0"/>
              <a:t> </a:t>
            </a:r>
            <a:r>
              <a:rPr lang="en-US" sz="2400" dirty="0" err="1" smtClean="0"/>
              <a:t>kulit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ciri-ciri</a:t>
            </a:r>
            <a:r>
              <a:rPr lang="en-US" sz="2400" dirty="0" smtClean="0"/>
              <a:t> </a:t>
            </a:r>
            <a:r>
              <a:rPr lang="en-US" sz="2400" dirty="0" err="1" smtClean="0"/>
              <a:t>badaniah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pula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penghalang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berlangsungnya</a:t>
            </a:r>
            <a:r>
              <a:rPr lang="en-US" sz="2400" dirty="0" smtClean="0"/>
              <a:t> </a:t>
            </a:r>
            <a:r>
              <a:rPr lang="en-US" sz="2400" dirty="0" err="1" smtClean="0"/>
              <a:t>integrasi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.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err="1" smtClean="0"/>
              <a:t>Perasaan</a:t>
            </a:r>
            <a:r>
              <a:rPr lang="en-US" sz="2400" dirty="0" smtClean="0"/>
              <a:t> </a:t>
            </a:r>
            <a:r>
              <a:rPr lang="en-US" sz="2400" i="1" dirty="0" smtClean="0"/>
              <a:t>in-group </a:t>
            </a:r>
            <a:r>
              <a:rPr lang="en-US" sz="2400" dirty="0" smtClean="0"/>
              <a:t>yang </a:t>
            </a:r>
            <a:r>
              <a:rPr lang="en-US" sz="2400" dirty="0" err="1" smtClean="0"/>
              <a:t>berlebihan</a:t>
            </a:r>
            <a:r>
              <a:rPr lang="en-US" sz="24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err="1" smtClean="0"/>
              <a:t>Tindakan</a:t>
            </a:r>
            <a:r>
              <a:rPr lang="en-US" sz="2400" dirty="0" smtClean="0"/>
              <a:t> </a:t>
            </a:r>
            <a:r>
              <a:rPr lang="en-US" sz="2400" dirty="0" err="1" smtClean="0"/>
              <a:t>diskriminatif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penguasa</a:t>
            </a:r>
            <a:r>
              <a:rPr lang="en-US" sz="2400" dirty="0" smtClean="0"/>
              <a:t>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pertentangan</a:t>
            </a:r>
            <a:r>
              <a:rPr lang="en-US" sz="2400" dirty="0" smtClean="0"/>
              <a:t> </a:t>
            </a:r>
            <a:r>
              <a:rPr lang="en-US" sz="2400" dirty="0" err="1" smtClean="0"/>
              <a:t>pribadi</a:t>
            </a:r>
            <a:r>
              <a:rPr lang="en-US" sz="2400" dirty="0" smtClean="0"/>
              <a:t>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erbeda Tapi Tetap Rukun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57290" y="1410875"/>
            <a:ext cx="6500858" cy="4875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750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Soal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Uji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Pengetahuan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bahwa k</a:t>
            </a:r>
            <a:r>
              <a:rPr lang="en-US" dirty="0" err="1" smtClean="0"/>
              <a:t>esempatan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seimbang</a:t>
            </a:r>
            <a:r>
              <a:rPr lang="id-ID" dirty="0" smtClean="0"/>
              <a:t> akan mendukung integrasi sosial !</a:t>
            </a:r>
            <a:endParaRPr lang="en-US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bahwa t</a:t>
            </a:r>
            <a:r>
              <a:rPr lang="en-US" dirty="0" err="1" smtClean="0"/>
              <a:t>erisolasinya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id-ID" dirty="0" smtClean="0"/>
              <a:t> akan menghambat integrasi sosial 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5403</TotalTime>
  <Words>166</Words>
  <Application>Microsoft Office PowerPoint</Application>
  <PresentationFormat>On-screen Show (4:3)</PresentationFormat>
  <Paragraphs>22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Diseño predeterminado</vt:lpstr>
      <vt:lpstr>FAKTOR PENDUKUNG DAN PENGHAMBAT INTEGRASI SOSIAL</vt:lpstr>
      <vt:lpstr>Faktor Pendukung Integrasi Sosial</vt:lpstr>
      <vt:lpstr>Faktor Penghambat Integrasi Sosial</vt:lpstr>
      <vt:lpstr>Slide 4</vt:lpstr>
      <vt:lpstr>Soal Uji Pengetahuan</vt:lpstr>
      <vt:lpstr>Slide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D3P0K</cp:lastModifiedBy>
  <cp:revision>751</cp:revision>
  <dcterms:created xsi:type="dcterms:W3CDTF">2010-05-23T14:28:12Z</dcterms:created>
  <dcterms:modified xsi:type="dcterms:W3CDTF">2014-05-23T01:55:22Z</dcterms:modified>
</cp:coreProperties>
</file>