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8" d="100"/>
          <a:sy n="68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RITZ's%20RPP-SILABUS%20(2013-BUMI%20AKSARA)\Kelas%20XI%20IPS\3-MOVIE%20CLIPS\Berbeda%20Tapi%20Tetap%20Rukun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495812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FAKTOR PENDUKUNG DAN PENGHAMBAT INTEGRASI SOSIAL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Faktor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Pendukung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Integrasi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Sosial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64"/>
            <a:ext cx="8229600" cy="4297374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sabar</a:t>
            </a:r>
            <a:r>
              <a:rPr lang="en-US" sz="2400" dirty="0" smtClean="0"/>
              <a:t>, </a:t>
            </a:r>
            <a:r>
              <a:rPr lang="en-US" sz="2400" dirty="0" err="1" smtClean="0"/>
              <a:t>toleran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kebudayaannya</a:t>
            </a:r>
            <a:r>
              <a:rPr lang="en-US" sz="2400" dirty="0" smtClean="0"/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Perkawinan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amalgamasi</a:t>
            </a:r>
            <a:r>
              <a:rPr lang="en-US" sz="2400" dirty="0" smtClean="0"/>
              <a:t>)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musuh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Faktor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Penghambat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Integrasi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Sosial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525963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Terisolasinya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lain.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batas-batas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badaniah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pula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penghalang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berlangsungnya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i="1" dirty="0" smtClean="0"/>
              <a:t>in-group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diskriminatif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pertentangan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erbeda Tapi Tetap Ruku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410875"/>
            <a:ext cx="6500858" cy="4875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5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Soal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k</a:t>
            </a:r>
            <a:r>
              <a:rPr lang="en-US" dirty="0" err="1" smtClean="0"/>
              <a:t>esempatan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id-ID" dirty="0" smtClean="0"/>
              <a:t> akan mendukung integrasi sosial !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t</a:t>
            </a:r>
            <a:r>
              <a:rPr lang="en-US" dirty="0" err="1" smtClean="0"/>
              <a:t>erisolasinya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 akan menghambat integrasi sosial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</TotalTime>
  <Words>166</Words>
  <Application>Microsoft Office PowerPoint</Application>
  <PresentationFormat>On-screen Show (4:3)</PresentationFormat>
  <Paragraphs>22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FAKTOR PENDUKUNG DAN PENGHAMBAT INTEGRASI SOSIAL</vt:lpstr>
      <vt:lpstr>Faktor Pendukung Integrasi Sosial</vt:lpstr>
      <vt:lpstr>Faktor Penghambat Integrasi Sosial</vt:lpstr>
      <vt:lpstr>Slide 4</vt:lpstr>
      <vt:lpstr>Soal Uji Pengetahuan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D3P0K</cp:lastModifiedBy>
  <cp:revision>751</cp:revision>
  <dcterms:created xsi:type="dcterms:W3CDTF">2010-05-23T14:28:12Z</dcterms:created>
  <dcterms:modified xsi:type="dcterms:W3CDTF">2014-05-23T01:55:22Z</dcterms:modified>
</cp:coreProperties>
</file>