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138622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PENGERTIAN INTEGRASI SOSIAL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14620"/>
            <a:ext cx="8229600" cy="3382955"/>
          </a:xfrm>
        </p:spPr>
        <p:txBody>
          <a:bodyPr/>
          <a:lstStyle/>
          <a:p>
            <a:pPr algn="just">
              <a:buNone/>
            </a:pPr>
            <a:r>
              <a:rPr lang="en-US" sz="2700" dirty="0" smtClean="0"/>
              <a:t>	</a:t>
            </a:r>
            <a:r>
              <a:rPr lang="id-ID" sz="2800" dirty="0" smtClean="0"/>
              <a:t>Setelah </a:t>
            </a:r>
            <a:r>
              <a:rPr lang="id-ID" sz="2800" dirty="0" smtClean="0"/>
              <a:t>konflik berlalu dan perdamaian berhasil ditegakkan, maka penting untuk membangun integrasi sosial</a:t>
            </a:r>
            <a:r>
              <a:rPr lang="id-ID" sz="2800" dirty="0" smtClean="0"/>
              <a:t>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 algn="just"/>
            <a:r>
              <a:rPr lang="en-US" sz="2200" i="1" dirty="0" smtClean="0">
                <a:solidFill>
                  <a:srgbClr val="FF0000"/>
                </a:solidFill>
              </a:rPr>
              <a:t>Maurice </a:t>
            </a:r>
            <a:r>
              <a:rPr lang="en-US" sz="2200" i="1" dirty="0" err="1" smtClean="0">
                <a:solidFill>
                  <a:srgbClr val="FF0000"/>
                </a:solidFill>
              </a:rPr>
              <a:t>Duverger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Integrasi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usaha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membangun</a:t>
            </a:r>
            <a:r>
              <a:rPr lang="en-US" sz="2200" dirty="0" smtClean="0"/>
              <a:t> </a:t>
            </a:r>
            <a:r>
              <a:rPr lang="en-US" sz="2200" dirty="0" err="1" smtClean="0"/>
              <a:t>interdependensi</a:t>
            </a:r>
            <a:r>
              <a:rPr lang="en-US" sz="2200" dirty="0" smtClean="0"/>
              <a:t> (</a:t>
            </a:r>
            <a:r>
              <a:rPr lang="en-US" sz="2200" dirty="0" err="1" smtClean="0"/>
              <a:t>keterkaitan</a:t>
            </a:r>
            <a:r>
              <a:rPr lang="en-US" sz="2200" dirty="0" smtClean="0"/>
              <a:t>)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erat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bagian-bagian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unsur-unsur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,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tercipta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harmonis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terjalinnya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rangka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disepakati</a:t>
            </a:r>
            <a:r>
              <a:rPr lang="en-US" sz="2200" dirty="0" smtClean="0"/>
              <a:t> </a:t>
            </a:r>
            <a:r>
              <a:rPr lang="en-US" sz="2200" dirty="0" err="1" smtClean="0"/>
              <a:t>bersama</a:t>
            </a:r>
            <a:r>
              <a:rPr lang="en-US" sz="2200" dirty="0" smtClean="0"/>
              <a:t>.</a:t>
            </a:r>
          </a:p>
          <a:p>
            <a:pPr lvl="0" algn="just"/>
            <a:r>
              <a:rPr lang="en-US" sz="2200" i="1" dirty="0" err="1" smtClean="0">
                <a:solidFill>
                  <a:srgbClr val="FF0000"/>
                </a:solidFill>
              </a:rPr>
              <a:t>Soerjono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Soekanto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Integrasi</a:t>
            </a:r>
            <a:r>
              <a:rPr lang="en-US" sz="2200" dirty="0" smtClean="0"/>
              <a:t> </a:t>
            </a:r>
            <a:r>
              <a:rPr lang="en-US" sz="2200" dirty="0" err="1" smtClean="0"/>
              <a:t>merujuk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pengertian</a:t>
            </a:r>
            <a:r>
              <a:rPr lang="en-US" sz="2200" dirty="0" smtClean="0"/>
              <a:t>, </a:t>
            </a:r>
            <a:r>
              <a:rPr lang="en-US" sz="2200" dirty="0" err="1" smtClean="0"/>
              <a:t>yakni</a:t>
            </a:r>
            <a:r>
              <a:rPr lang="en-US" sz="2200" dirty="0" smtClean="0"/>
              <a:t> </a:t>
            </a:r>
            <a:r>
              <a:rPr lang="en-US" sz="2200" dirty="0" err="1" smtClean="0"/>
              <a:t>pengendalian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konflik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penyimpangan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,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keseluruhan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unsur-unsur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,</a:t>
            </a:r>
            <a:r>
              <a:rPr lang="id-ID" sz="2200" dirty="0" smtClean="0"/>
              <a:t> serta </a:t>
            </a:r>
            <a:r>
              <a:rPr lang="en-US" sz="2200" dirty="0" err="1" smtClean="0"/>
              <a:t>taraf</a:t>
            </a:r>
            <a:r>
              <a:rPr lang="en-US" sz="2200" dirty="0" smtClean="0"/>
              <a:t> </a:t>
            </a:r>
            <a:r>
              <a:rPr lang="en-US" sz="2200" dirty="0" err="1" smtClean="0"/>
              <a:t>interdependensi</a:t>
            </a:r>
            <a:r>
              <a:rPr lang="en-US" sz="2200" dirty="0" smtClean="0"/>
              <a:t> </a:t>
            </a:r>
            <a:r>
              <a:rPr lang="id-ID" sz="2200" dirty="0" smtClean="0"/>
              <a:t>atau </a:t>
            </a:r>
            <a:r>
              <a:rPr lang="en-US" sz="2200" dirty="0" err="1" smtClean="0"/>
              <a:t>keterkaitan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unsur-unsur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r>
              <a:rPr lang="en-US" sz="2400" i="1" dirty="0" err="1" smtClean="0">
                <a:solidFill>
                  <a:srgbClr val="FF0000"/>
                </a:solidFill>
              </a:rPr>
              <a:t>Yudoyoko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nb-NO" sz="2400" dirty="0" smtClean="0"/>
              <a:t>	Integrasi </a:t>
            </a:r>
            <a:r>
              <a:rPr lang="nb-NO" sz="2400" dirty="0" smtClean="0"/>
              <a:t>merupakan suatu proses peleburan berbagai perbedaan yang ada dalam masyarakat menjadi satu kesatuan terpadu.</a:t>
            </a:r>
            <a:endParaRPr lang="en-US" sz="2400" dirty="0" smtClean="0"/>
          </a:p>
          <a:p>
            <a:r>
              <a:rPr lang="id-ID" sz="2400" i="1" dirty="0" smtClean="0">
                <a:solidFill>
                  <a:srgbClr val="FF0000"/>
                </a:solidFill>
              </a:rPr>
              <a:t>Paulus </a:t>
            </a:r>
            <a:r>
              <a:rPr lang="id-ID" sz="2400" i="1" dirty="0" smtClean="0">
                <a:solidFill>
                  <a:srgbClr val="FF0000"/>
                </a:solidFill>
              </a:rPr>
              <a:t>Wirutomo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M</a:t>
            </a:r>
            <a:r>
              <a:rPr lang="id-ID" sz="2400" dirty="0" smtClean="0"/>
              <a:t>enyebut </a:t>
            </a:r>
            <a:r>
              <a:rPr lang="id-ID" sz="2400" dirty="0" smtClean="0"/>
              <a:t>integrasi sosial sebagai proses berhubungan secara intensif dan harmonis dari berbagai unsur masyarakat dalam kehidupan sehari-hari pada ragam bidang kehidupan.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5729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id-ID" sz="2000" dirty="0" smtClean="0"/>
              <a:t>Paulus Wirutomo mengidentifikasi sejumlah hal yang terkait dengan integrasi sosial dalam masyarakat, di antaranya :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Keseimbangan (</a:t>
            </a:r>
            <a:r>
              <a:rPr lang="id-ID" sz="2000" i="1" dirty="0" smtClean="0"/>
              <a:t>equilibrium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Stabilitas (</a:t>
            </a:r>
            <a:r>
              <a:rPr lang="id-ID" sz="2000" i="1" dirty="0" smtClean="0"/>
              <a:t>stability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Ketiadaan konflik (</a:t>
            </a:r>
            <a:r>
              <a:rPr lang="id-ID" sz="2000" i="1" dirty="0" smtClean="0"/>
              <a:t>the absence of conflict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Toleransi (</a:t>
            </a:r>
            <a:r>
              <a:rPr lang="id-ID" sz="2000" i="1" dirty="0" smtClean="0"/>
              <a:t>tolerance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Kesetiakawanan (</a:t>
            </a:r>
            <a:r>
              <a:rPr lang="id-ID" sz="2000" i="1" dirty="0" smtClean="0"/>
              <a:t>solidarity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Konformitas (</a:t>
            </a:r>
            <a:r>
              <a:rPr lang="id-ID" sz="2000" i="1" dirty="0" smtClean="0"/>
              <a:t>conformity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Kedamaian (</a:t>
            </a:r>
            <a:r>
              <a:rPr lang="id-ID" sz="2000" i="1" dirty="0" smtClean="0"/>
              <a:t>peace</a:t>
            </a:r>
            <a:r>
              <a:rPr lang="id-ID" sz="2000" dirty="0" smtClean="0"/>
              <a:t>) 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Kohesi (</a:t>
            </a:r>
            <a:r>
              <a:rPr lang="id-ID" sz="2000" i="1" dirty="0" smtClean="0"/>
              <a:t>cohesion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Kompromi (</a:t>
            </a:r>
            <a:r>
              <a:rPr lang="id-ID" sz="2000" i="1" dirty="0" smtClean="0"/>
              <a:t>compromise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Harmoni (</a:t>
            </a:r>
            <a:r>
              <a:rPr lang="id-ID" sz="2000" i="1" dirty="0" smtClean="0"/>
              <a:t>harmony</a:t>
            </a:r>
            <a:r>
              <a:rPr lang="id-ID" sz="2000" dirty="0" smtClean="0"/>
              <a:t>) 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Soliditas (</a:t>
            </a:r>
            <a:r>
              <a:rPr lang="id-ID" sz="2000" i="1" dirty="0" smtClean="0"/>
              <a:t>solidity</a:t>
            </a:r>
            <a:r>
              <a:rPr lang="id-ID" sz="2000" dirty="0" smtClean="0"/>
              <a:t>)</a:t>
            </a:r>
            <a:endParaRPr lang="en-US" sz="2000" dirty="0" smtClean="0"/>
          </a:p>
          <a:p>
            <a:pPr lvl="0" algn="just"/>
            <a:r>
              <a:rPr lang="id-ID" sz="2000" dirty="0" smtClean="0"/>
              <a:t>Sinergi (</a:t>
            </a:r>
            <a:r>
              <a:rPr lang="id-ID" sz="2000" i="1" dirty="0" smtClean="0"/>
              <a:t>sinergi</a:t>
            </a:r>
            <a:r>
              <a:rPr lang="id-ID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Soal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stabilitas (</a:t>
            </a:r>
            <a:r>
              <a:rPr lang="id-ID" i="1" dirty="0" smtClean="0"/>
              <a:t>stability</a:t>
            </a:r>
            <a:r>
              <a:rPr lang="id-ID" dirty="0" smtClean="0"/>
              <a:t>) 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dimaksud dengan toleransi (</a:t>
            </a:r>
            <a:r>
              <a:rPr lang="id-ID" i="1" dirty="0" smtClean="0"/>
              <a:t>tolerance</a:t>
            </a:r>
            <a:r>
              <a:rPr lang="id-ID" dirty="0" smtClean="0"/>
              <a:t>)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104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PENGERTIAN INTEGRASI SOSIAL</vt:lpstr>
      <vt:lpstr>Slide 2</vt:lpstr>
      <vt:lpstr>Pengertian Integrasi Sosial</vt:lpstr>
      <vt:lpstr>Pengertian Integrasi Sosial</vt:lpstr>
      <vt:lpstr>Slide 5</vt:lpstr>
      <vt:lpstr>Soal Uji Pengetahuan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Teddy a.k.a LiL Ra</cp:lastModifiedBy>
  <cp:revision>747</cp:revision>
  <dcterms:created xsi:type="dcterms:W3CDTF">2010-05-23T14:28:12Z</dcterms:created>
  <dcterms:modified xsi:type="dcterms:W3CDTF">2014-05-21T23:19:49Z</dcterms:modified>
</cp:coreProperties>
</file>