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62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5"/>
            <a:ext cx="8246070" cy="1221640"/>
          </a:xfrm>
          <a:effectLst>
            <a:outerShdw blurRad="38100" dist="38100" dir="2700000" algn="tl" rotWithShape="0">
              <a:prstClr val="black">
                <a:alpha val="65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94066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76895" cy="45811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76895" cy="4275740"/>
          </a:xfrm>
        </p:spPr>
        <p:txBody>
          <a:bodyPr/>
          <a:lstStyle>
            <a:lvl1pPr algn="ctr">
              <a:defRPr sz="2800">
                <a:solidFill>
                  <a:srgbClr val="002060"/>
                </a:solidFill>
              </a:defRPr>
            </a:lvl1pPr>
            <a:lvl2pPr algn="ctr">
              <a:defRPr>
                <a:solidFill>
                  <a:srgbClr val="002060"/>
                </a:solidFill>
              </a:defRPr>
            </a:lvl2pPr>
            <a:lvl3pPr algn="ctr">
              <a:defRPr>
                <a:solidFill>
                  <a:srgbClr val="002060"/>
                </a:solidFill>
              </a:defRPr>
            </a:lvl3pPr>
            <a:lvl4pPr algn="ctr">
              <a:defRPr>
                <a:solidFill>
                  <a:srgbClr val="002060"/>
                </a:solidFill>
              </a:defRPr>
            </a:lvl4pPr>
            <a:lvl5pPr algn="ctr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029200"/>
            <a:ext cx="8246070" cy="122164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MENGATASI DAN MENANGGULANGI KEKERASAN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52400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52600"/>
            <a:ext cx="8076895" cy="4876800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Menerapkan </a:t>
            </a:r>
            <a:r>
              <a:rPr lang="id-ID" b="1" i="1" dirty="0" smtClean="0">
                <a:solidFill>
                  <a:srgbClr val="FF0000"/>
                </a:solidFill>
              </a:rPr>
              <a:t>prinsip-prinsip anti kekerasan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Mengacu </a:t>
            </a:r>
            <a:r>
              <a:rPr lang="id-ID" dirty="0" smtClean="0"/>
              <a:t>konsep Satya Graha yang dikemukakan oleh Mahatma Gandhi, harus diupayakan untuk menerapkan prinsip-prinsip anti kekerasan dalam menghadapi situasi konflik.</a:t>
            </a:r>
            <a:endParaRPr lang="en-US" dirty="0" smtClean="0"/>
          </a:p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Memberikan pendidikan perdamaian kepada generasi muda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Cawagas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Swee-Hin</a:t>
            </a:r>
            <a:r>
              <a:rPr lang="en-US" dirty="0" smtClean="0"/>
              <a:t> </a:t>
            </a:r>
            <a:r>
              <a:rPr lang="id-ID" dirty="0" smtClean="0"/>
              <a:t>sangat </a:t>
            </a:r>
            <a:r>
              <a:rPr lang="id-ID" dirty="0" smtClean="0"/>
              <a:t>penting untuk memberikan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perdamaian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id-ID" dirty="0" smtClean="0"/>
              <a:t> untuk membekali mereka dengan kemampuan yang dibutuhkan dalam penanggulangan dan penyelesaian konflik maupun tindak kekerasan</a:t>
            </a:r>
            <a:r>
              <a:rPr lang="en-US" dirty="0" smtClean="0"/>
              <a:t>.</a:t>
            </a:r>
          </a:p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Mengawasi tayangan televisi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Untuk </a:t>
            </a:r>
            <a:r>
              <a:rPr lang="id-ID" dirty="0" smtClean="0"/>
              <a:t>mencegah kekerasan, kiranya sungguh tepat jika stasiun televisi memperbanyak tayangan yang menampilkan semangat menolong dan tak mengeksploitasi adegan kekerasan.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52600"/>
            <a:ext cx="8076895" cy="4876800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Memperkuat pengendalian sosial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Dalam </a:t>
            </a:r>
            <a:r>
              <a:rPr lang="id-ID" dirty="0" smtClean="0"/>
              <a:t>hal ini, pengendalian sosial dapat dimaknai sebagai berbagai cara yang digunakan masyarakat untuk menertibkan anggotanya yang melakukan penyimpangan, termasuk tindak kekerasan. </a:t>
            </a:r>
            <a:endParaRPr lang="en-US" dirty="0" smtClean="0"/>
          </a:p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Menyediakan katarsis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Katarsis </a:t>
            </a:r>
            <a:r>
              <a:rPr lang="id-ID" dirty="0" smtClean="0"/>
              <a:t>adalah sarana yang dapat digunakan untuk menyalurkan atau menurunkan rasa marah maupun kebencian sehingga tak mewujud menjadi tindak kekerasan. </a:t>
            </a:r>
            <a:endParaRPr lang="en-US" dirty="0" smtClean="0"/>
          </a:p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Memastikan terpenuhinya kebutuhan anggota masyarakat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Frustrasi </a:t>
            </a:r>
            <a:r>
              <a:rPr lang="id-ID" dirty="0" smtClean="0"/>
              <a:t>yang mengarah pada tindak kekerasan, salah satunya, disebabkan oleh tidak terpenuhinya kebutuhan-kebutuhan dasar anggota masyarakat. Karena itu, pemerintah seharusnya memastikan terpenuhinya kebutuhan fisik dasar (pangan, sandang, perumahan) dari anggota masyarakat.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52600"/>
            <a:ext cx="8076895" cy="4876800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Mengembangkan budaya meminta dan memberi maaf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Jika </a:t>
            </a:r>
            <a:r>
              <a:rPr lang="id-ID" dirty="0" smtClean="0"/>
              <a:t>seseorang melakukan perbuatan yang tidak menyenangkan pada orang lain, maka ada kemungkinan orang tersebut akan membalas dengan tindak kekerasan. Namun, bagaimana jika pelaku langsung meminta maaf ? Tentunya tindak kekerasan dapat dicegah. </a:t>
            </a:r>
            <a:endParaRPr lang="en-US" dirty="0" smtClean="0"/>
          </a:p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Mendampingi korban kekerasan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Untuk </a:t>
            </a:r>
            <a:r>
              <a:rPr lang="id-ID" dirty="0" smtClean="0"/>
              <a:t>mengatasi trauma psikologis yang membekas dan mempengaruhi kepribadian individu, perlu diberikan pendampingan terhadap korban tindak kekerasan. </a:t>
            </a:r>
            <a:endParaRPr lang="en-US" dirty="0" smtClean="0"/>
          </a:p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Meningkatkan dialog dan komunikasi intensif antar kelompok dalam masyarakat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Dialog </a:t>
            </a:r>
            <a:r>
              <a:rPr lang="id-ID" dirty="0" smtClean="0"/>
              <a:t>dan komunikasi intensif dapat menjadi sarana untuk menumbuhkan sikap saling menerima serta menghargai antar kelompok berbeda.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828800"/>
            <a:ext cx="6871724" cy="4648199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mengenai konsep Satya Graha yang dikemukakan oleh Mahatma Gandhi 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unsur-unsur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perdamaian</a:t>
            </a:r>
            <a:r>
              <a:rPr lang="id-ID" dirty="0" smtClean="0"/>
              <a:t> yang perlu diberikan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id-ID" dirty="0" smtClean="0"/>
              <a:t>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0980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Salam </a:t>
            </a:r>
            <a:r>
              <a:rPr lang="en-US" b="1" dirty="0" err="1" smtClean="0">
                <a:solidFill>
                  <a:srgbClr val="FF0000"/>
                </a:solidFill>
              </a:rPr>
              <a:t>Sosiologi</a:t>
            </a:r>
            <a:r>
              <a:rPr lang="en-US" b="1" dirty="0" smtClean="0">
                <a:solidFill>
                  <a:srgbClr val="FF0000"/>
                </a:solidFill>
              </a:rPr>
              <a:t> 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45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MENGATASI DAN MENANGGULANGI KEKERASAN</vt:lpstr>
      <vt:lpstr>Slide 2</vt:lpstr>
      <vt:lpstr>Slide 3</vt:lpstr>
      <vt:lpstr>Slide 4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Teddy a.k.a LiL Ra</cp:lastModifiedBy>
  <cp:revision>103</cp:revision>
  <dcterms:created xsi:type="dcterms:W3CDTF">2013-08-21T19:17:07Z</dcterms:created>
  <dcterms:modified xsi:type="dcterms:W3CDTF">2014-05-21T14:58:40Z</dcterms:modified>
</cp:coreProperties>
</file>