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90" r:id="rId4"/>
    <p:sldId id="292" r:id="rId5"/>
    <p:sldId id="293" r:id="rId6"/>
    <p:sldId id="294" r:id="rId7"/>
    <p:sldId id="295" r:id="rId8"/>
    <p:sldId id="296" r:id="rId9"/>
    <p:sldId id="262" r:id="rId10"/>
    <p:sldId id="25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a:srgbClr val="2597FF"/>
    <a:srgbClr val="D68B1C"/>
    <a:srgbClr val="FF9E1D"/>
    <a:srgbClr val="253600"/>
    <a:srgbClr val="552579"/>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64"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54375" y="4192525"/>
            <a:ext cx="8246070" cy="1221640"/>
          </a:xfrm>
          <a:effectLst>
            <a:outerShdw blurRad="38100" dist="38100" dir="2700000" algn="tl" rotWithShape="0">
              <a:prstClr val="black">
                <a:alpha val="65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754375" y="5566870"/>
            <a:ext cx="7940660" cy="763525"/>
          </a:xfrm>
        </p:spPr>
        <p:txBody>
          <a:bodyPr>
            <a:normAutofit/>
          </a:bodyPr>
          <a:lstStyle>
            <a:lvl1pPr marL="0" indent="0" algn="l">
              <a:buNone/>
              <a:defRPr sz="280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1443835"/>
            <a:ext cx="8076895" cy="458115"/>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601670" y="1901950"/>
            <a:ext cx="8076895" cy="4275740"/>
          </a:xfrm>
        </p:spPr>
        <p:txBody>
          <a:bodyPr/>
          <a:lstStyle>
            <a:lvl1pPr algn="ctr">
              <a:defRPr sz="2800">
                <a:solidFill>
                  <a:srgbClr val="002060"/>
                </a:solidFill>
              </a:defRPr>
            </a:lvl1pPr>
            <a:lvl2pPr algn="ctr">
              <a:defRPr>
                <a:solidFill>
                  <a:srgbClr val="002060"/>
                </a:solidFill>
              </a:defRPr>
            </a:lvl2pPr>
            <a:lvl3pPr algn="ctr">
              <a:defRPr>
                <a:solidFill>
                  <a:srgbClr val="002060"/>
                </a:solidFill>
              </a:defRPr>
            </a:lvl3pPr>
            <a:lvl4pPr algn="ctr">
              <a:defRPr>
                <a:solidFill>
                  <a:srgbClr val="002060"/>
                </a:solidFill>
              </a:defRPr>
            </a:lvl4pPr>
            <a:lvl5pPr algn="ct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09" y="527605"/>
            <a:ext cx="6871724" cy="763525"/>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6871724"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229600" cy="532180"/>
          </a:xfrm>
        </p:spPr>
        <p:txBody>
          <a:bodyPr>
            <a:normAutofit/>
          </a:bodyPr>
          <a:lstStyle>
            <a:lvl1pPr algn="ct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lgn="ctr">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file:///D:\FRITZ's%20RPP-SILABUS%20(2013-BUMI%20AKSARA)\Kelas%20XI%20IPS\3-MOVIE%20CLIPS\Menguak%20Kekerasan%20Dalam%20Rumah%20Tangga%201.mp4"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029200"/>
            <a:ext cx="8246070" cy="1221640"/>
          </a:xfrm>
        </p:spPr>
        <p:txBody>
          <a:bodyPr>
            <a:noAutofit/>
          </a:bodyPr>
          <a:lstStyle/>
          <a:p>
            <a:r>
              <a:rPr lang="en-US" sz="4400" b="1" dirty="0" smtClean="0">
                <a:solidFill>
                  <a:schemeClr val="tx2">
                    <a:lumMod val="50000"/>
                  </a:schemeClr>
                </a:solidFill>
              </a:rPr>
              <a:t>KEKERASAN DALAM RUMAH TANGGA</a:t>
            </a:r>
            <a:endParaRPr lang="en-US" sz="4400" b="1" dirty="0">
              <a:solidFill>
                <a:schemeClr val="tx2">
                  <a:lumMod val="50000"/>
                </a:schemeClr>
              </a:solidFill>
            </a:endParaRPr>
          </a:p>
        </p:txBody>
      </p:sp>
      <p:pic>
        <p:nvPicPr>
          <p:cNvPr id="3" name="Picture 2"/>
          <p:cNvPicPr>
            <a:picLocks noChangeAspect="1" noChangeArrowheads="1"/>
          </p:cNvPicPr>
          <p:nvPr/>
        </p:nvPicPr>
        <p:blipFill>
          <a:blip r:embed="rId3"/>
          <a:srcRect/>
          <a:stretch>
            <a:fillRect/>
          </a:stretch>
        </p:blipFill>
        <p:spPr bwMode="auto">
          <a:xfrm>
            <a:off x="3581400" y="152400"/>
            <a:ext cx="1500198" cy="153353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209800"/>
            <a:ext cx="8229600" cy="2209800"/>
          </a:xfrm>
        </p:spPr>
        <p:txBody>
          <a:bodyPr>
            <a:normAutofit/>
          </a:bodyPr>
          <a:lstStyle/>
          <a:p>
            <a:r>
              <a:rPr lang="en-US" b="1" dirty="0" smtClean="0">
                <a:solidFill>
                  <a:srgbClr val="FF0000"/>
                </a:solidFill>
              </a:rPr>
              <a:t>Salam </a:t>
            </a:r>
            <a:r>
              <a:rPr lang="en-US" b="1" dirty="0" err="1" smtClean="0">
                <a:solidFill>
                  <a:srgbClr val="FF0000"/>
                </a:solidFill>
              </a:rPr>
              <a:t>Sosiologi</a:t>
            </a:r>
            <a:r>
              <a:rPr lang="en-US" b="1" dirty="0" smtClean="0">
                <a:solidFill>
                  <a:srgbClr val="FF0000"/>
                </a:solidFill>
              </a:rPr>
              <a:t> !</a:t>
            </a:r>
            <a:endParaRPr lang="en-US" b="1" dirty="0">
              <a:solidFill>
                <a:srgbClr val="FF0000"/>
              </a:solidFill>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70" y="1752600"/>
            <a:ext cx="8076895" cy="4876800"/>
          </a:xfrm>
        </p:spPr>
        <p:txBody>
          <a:bodyPr>
            <a:normAutofit/>
          </a:bodyPr>
          <a:lstStyle/>
          <a:p>
            <a:pPr lvl="0" algn="just">
              <a:buNone/>
            </a:pPr>
            <a:r>
              <a:rPr lang="en-US" dirty="0" smtClean="0"/>
              <a:t>	</a:t>
            </a:r>
            <a:r>
              <a:rPr lang="id-ID" dirty="0" smtClean="0"/>
              <a:t>Menurut UU No. 23 Tahun 2004 tentang Penghapusan Kekerasan Dalam Rumah Tangga, pada Pasal 1, kekerasan dalam rumah tangga (selanjutnya disingkat KDRT) adalah setiap perbuatan terhadap seseorang, terutama perempuan dan anak, yang berakibat timbulnya kesengsaraan atau penderitaan secara fisik, seksual, psikologis, dan/atau penelantaran rumah tangga termasuk ancaman untuk melakukan perbuatan, pemaksaan, atau perampasan kemerdekaan secara melawan hukum dalam lingkup rumah tangga.</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70" y="1599285"/>
            <a:ext cx="8076895" cy="458115"/>
          </a:xfrm>
        </p:spPr>
        <p:txBody>
          <a:bodyPr>
            <a:noAutofit/>
          </a:bodyPr>
          <a:lstStyle/>
          <a:p>
            <a:r>
              <a:rPr lang="id-ID" sz="2800" dirty="0" smtClean="0"/>
              <a:t>Larangan kekerasan pada UU No. 23 Tahun 2004 tentang Penghapusan Kekerasan Dalam Rumah Tangga</a:t>
            </a:r>
            <a:endParaRPr lang="en-US" sz="2800" dirty="0"/>
          </a:p>
        </p:txBody>
      </p:sp>
      <p:sp>
        <p:nvSpPr>
          <p:cNvPr id="3" name="Content Placeholder 2"/>
          <p:cNvSpPr>
            <a:spLocks noGrp="1"/>
          </p:cNvSpPr>
          <p:nvPr>
            <p:ph idx="1"/>
          </p:nvPr>
        </p:nvSpPr>
        <p:spPr>
          <a:xfrm>
            <a:off x="601670" y="2438400"/>
            <a:ext cx="8076895" cy="4191000"/>
          </a:xfrm>
        </p:spPr>
        <p:txBody>
          <a:bodyPr>
            <a:normAutofit/>
          </a:bodyPr>
          <a:lstStyle/>
          <a:p>
            <a:pPr lvl="0" algn="just"/>
            <a:r>
              <a:rPr lang="id-ID" b="1" i="1" dirty="0" smtClean="0">
                <a:solidFill>
                  <a:srgbClr val="FF0000"/>
                </a:solidFill>
              </a:rPr>
              <a:t>Kekerasan Fisik</a:t>
            </a:r>
            <a:endParaRPr lang="en-US" b="1" dirty="0" smtClean="0">
              <a:solidFill>
                <a:srgbClr val="FF0000"/>
              </a:solidFill>
            </a:endParaRPr>
          </a:p>
          <a:p>
            <a:pPr algn="just">
              <a:buNone/>
            </a:pPr>
            <a:r>
              <a:rPr lang="en-US" dirty="0" smtClean="0"/>
              <a:t>	</a:t>
            </a:r>
            <a:r>
              <a:rPr lang="id-ID" dirty="0" smtClean="0"/>
              <a:t>Yakni perbuatan yang mengakibatkan rasa sakit, jatuh sakit, atau luka berat.</a:t>
            </a:r>
            <a:endParaRPr lang="en-US" dirty="0" smtClean="0"/>
          </a:p>
          <a:p>
            <a:pPr lvl="0" algn="just"/>
            <a:r>
              <a:rPr lang="id-ID" b="1" i="1" dirty="0" smtClean="0">
                <a:solidFill>
                  <a:srgbClr val="FF0000"/>
                </a:solidFill>
              </a:rPr>
              <a:t>Kekerasan Psikis</a:t>
            </a:r>
            <a:endParaRPr lang="en-US" b="1" dirty="0" smtClean="0">
              <a:solidFill>
                <a:srgbClr val="FF0000"/>
              </a:solidFill>
            </a:endParaRPr>
          </a:p>
          <a:p>
            <a:pPr algn="just">
              <a:buNone/>
            </a:pPr>
            <a:r>
              <a:rPr lang="en-US" dirty="0" smtClean="0"/>
              <a:t>	</a:t>
            </a:r>
            <a:r>
              <a:rPr lang="id-ID" dirty="0" smtClean="0"/>
              <a:t>Adalah perbuatan yang mengakibatkan ketakutan, hilangnya rasa percaya diri, hilangnya kemampuan untuk bertindak, rasa tidak berdaya, dan/atau penderitaan psikis berat pada seseorang.</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70" y="1599285"/>
            <a:ext cx="8076895" cy="458115"/>
          </a:xfrm>
        </p:spPr>
        <p:txBody>
          <a:bodyPr>
            <a:noAutofit/>
          </a:bodyPr>
          <a:lstStyle/>
          <a:p>
            <a:r>
              <a:rPr lang="id-ID" sz="2800" dirty="0" smtClean="0"/>
              <a:t>Larangan kekerasan pada UU No. 23 Tahun 2004 tentang Penghapusan Kekerasan Dalam Rumah Tangga</a:t>
            </a:r>
            <a:endParaRPr lang="en-US" sz="2800" dirty="0"/>
          </a:p>
        </p:txBody>
      </p:sp>
      <p:sp>
        <p:nvSpPr>
          <p:cNvPr id="3" name="Content Placeholder 2"/>
          <p:cNvSpPr>
            <a:spLocks noGrp="1"/>
          </p:cNvSpPr>
          <p:nvPr>
            <p:ph idx="1"/>
          </p:nvPr>
        </p:nvSpPr>
        <p:spPr>
          <a:xfrm>
            <a:off x="601670" y="2438400"/>
            <a:ext cx="8076895" cy="4191000"/>
          </a:xfrm>
        </p:spPr>
        <p:txBody>
          <a:bodyPr>
            <a:normAutofit/>
          </a:bodyPr>
          <a:lstStyle/>
          <a:p>
            <a:pPr lvl="0" algn="just"/>
            <a:r>
              <a:rPr lang="id-ID" b="1" i="1" dirty="0" smtClean="0">
                <a:solidFill>
                  <a:srgbClr val="FF0000"/>
                </a:solidFill>
              </a:rPr>
              <a:t>Kekerasan Seksual</a:t>
            </a:r>
            <a:endParaRPr lang="en-US" b="1" dirty="0" smtClean="0">
              <a:solidFill>
                <a:srgbClr val="FF0000"/>
              </a:solidFill>
            </a:endParaRPr>
          </a:p>
          <a:p>
            <a:pPr lvl="1" algn="just"/>
            <a:r>
              <a:rPr lang="id-ID" dirty="0" smtClean="0"/>
              <a:t>pemaksaan hubungan seksual yang dilakukan terhadap orang yang menetap dalam lingkup rumah tangga tersebut; atau </a:t>
            </a:r>
            <a:endParaRPr lang="en-US" dirty="0" smtClean="0"/>
          </a:p>
          <a:p>
            <a:pPr lvl="1" algn="just"/>
            <a:r>
              <a:rPr lang="id-ID" dirty="0" smtClean="0"/>
              <a:t>pemaksaan hubungan seksual terhadap salah seorang dalam lingkup rumah tangganya dengan orang lain untuk tujuan komersial dan/atau tujuan tertentu.</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70" y="1599285"/>
            <a:ext cx="8076895" cy="458115"/>
          </a:xfrm>
        </p:spPr>
        <p:txBody>
          <a:bodyPr>
            <a:noAutofit/>
          </a:bodyPr>
          <a:lstStyle/>
          <a:p>
            <a:r>
              <a:rPr lang="id-ID" sz="2800" dirty="0" smtClean="0"/>
              <a:t>Larangan kekerasan pada UU No. 23 Tahun 2004 tentang Penghapusan Kekerasan Dalam Rumah Tangga</a:t>
            </a:r>
            <a:endParaRPr lang="en-US" sz="2800" dirty="0"/>
          </a:p>
        </p:txBody>
      </p:sp>
      <p:sp>
        <p:nvSpPr>
          <p:cNvPr id="3" name="Content Placeholder 2"/>
          <p:cNvSpPr>
            <a:spLocks noGrp="1"/>
          </p:cNvSpPr>
          <p:nvPr>
            <p:ph idx="1"/>
          </p:nvPr>
        </p:nvSpPr>
        <p:spPr>
          <a:xfrm>
            <a:off x="601670" y="2438400"/>
            <a:ext cx="8076895" cy="4191000"/>
          </a:xfrm>
        </p:spPr>
        <p:txBody>
          <a:bodyPr>
            <a:normAutofit fontScale="92500" lnSpcReduction="20000"/>
          </a:bodyPr>
          <a:lstStyle/>
          <a:p>
            <a:pPr algn="just"/>
            <a:r>
              <a:rPr lang="id-ID" b="1" i="1" dirty="0" smtClean="0">
                <a:solidFill>
                  <a:srgbClr val="FF0000"/>
                </a:solidFill>
              </a:rPr>
              <a:t>Penelantaran Rumah Tangga</a:t>
            </a:r>
            <a:endParaRPr lang="en-US" b="1" dirty="0" smtClean="0">
              <a:solidFill>
                <a:srgbClr val="FF0000"/>
              </a:solidFill>
            </a:endParaRPr>
          </a:p>
          <a:p>
            <a:pPr algn="just">
              <a:buNone/>
            </a:pPr>
            <a:r>
              <a:rPr lang="en-US" dirty="0" smtClean="0"/>
              <a:t>	</a:t>
            </a:r>
            <a:r>
              <a:rPr lang="id-ID" dirty="0" smtClean="0"/>
              <a:t>Penelantaran ini terdiri atas :</a:t>
            </a:r>
            <a:endParaRPr lang="en-US" dirty="0" smtClean="0"/>
          </a:p>
          <a:p>
            <a:pPr lvl="1" algn="just"/>
            <a:r>
              <a:rPr lang="id-ID" dirty="0" smtClean="0"/>
              <a:t>menelantarkan orang dalam lingkup rumah tangganya, padahal menurut hukum yang berlaku baginya atau karena persetujuan atau perjanjian ia wajib memberikan kehidupan, perawatan, atau pemeliharaan;</a:t>
            </a:r>
            <a:endParaRPr lang="en-US" dirty="0" smtClean="0"/>
          </a:p>
          <a:p>
            <a:pPr lvl="1" algn="just"/>
            <a:r>
              <a:rPr lang="id-ID" dirty="0" smtClean="0"/>
              <a:t>penelantaran juga berlaku bagi setiap orang yang mengakibatkan ketergantungan ekonomi dengan cara membatasi dan/atau melarang untuk bekerja yang layak di dalam atau di luar rumah sehingga korban berada di bawah kendali orang tersebut.</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70" y="2133600"/>
            <a:ext cx="8076895" cy="4191000"/>
          </a:xfrm>
        </p:spPr>
        <p:txBody>
          <a:bodyPr>
            <a:normAutofit/>
          </a:bodyPr>
          <a:lstStyle/>
          <a:p>
            <a:pPr algn="just">
              <a:buNone/>
            </a:pPr>
            <a:r>
              <a:rPr lang="en-US" dirty="0" smtClean="0"/>
              <a:t>	</a:t>
            </a:r>
            <a:r>
              <a:rPr lang="id-ID" dirty="0" smtClean="0"/>
              <a:t>Salah satu lembaga bentukan pemerintah yang ditugasi, berdasarkan Keputusan Presiden No. 181 Tahun 1998 tentang Komisi Nasional Anti Kekerasan Terhadap Perempuan, yang diperkuat dengan Peraturan Presiden No. 65 Tahun 2005, untuk menangani masalah KDRT adalah Komisi Nasional Anti Kekerasan Terhadap Perempuan (atau disingkat Komnas Perempuan).</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670" y="2133600"/>
            <a:ext cx="8076895" cy="4191000"/>
          </a:xfrm>
        </p:spPr>
        <p:txBody>
          <a:bodyPr>
            <a:normAutofit/>
          </a:bodyPr>
          <a:lstStyle/>
          <a:p>
            <a:pPr algn="just">
              <a:buNone/>
            </a:pPr>
            <a:r>
              <a:rPr lang="en-US" dirty="0" smtClean="0"/>
              <a:t>	</a:t>
            </a:r>
            <a:r>
              <a:rPr lang="id-ID" dirty="0" smtClean="0"/>
              <a:t>Dalam publikasi berjudul ‘Catatan Tahunan tentang Kekerasan terhadap Perempuan’ (Maret 2012), tercatat sejumlah 119.107 kasus kekerasan yang ditangani oleh lembaga pengada layanan sepanjang tahun 2011. Kasus KDRT masih menjadi kasus yang paling banyak ditangani, yakni sebanyak 113.878 kasus (95,61%).</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enguak Kekerasan Dalam Rumah Tangga 1.mp4">
            <a:hlinkClick r:id="" action="ppaction://media"/>
          </p:cNvPr>
          <p:cNvPicPr>
            <a:picLocks noGrp="1" noRot="1" noChangeAspect="1"/>
          </p:cNvPicPr>
          <p:nvPr>
            <p:ph idx="1"/>
            <a:videoFile r:link="rId1"/>
          </p:nvPr>
        </p:nvPicPr>
        <p:blipFill>
          <a:blip r:embed="rId3"/>
          <a:stretch>
            <a:fillRect/>
          </a:stretch>
        </p:blipFill>
        <p:spPr>
          <a:xfrm>
            <a:off x="1066800" y="1501639"/>
            <a:ext cx="7196332" cy="5356361"/>
          </a:xfrm>
          <a:prstGeom prst="rect">
            <a:avLst/>
          </a:prstGeom>
        </p:spPr>
      </p:pic>
    </p:spTree>
    <p:extLst>
      <p:ext uri="{BB962C8B-B14F-4D97-AF65-F5344CB8AC3E}">
        <p14:creationId xmlns:p14="http://schemas.microsoft.com/office/powerpoint/2010/main" xmlns="" val="410330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88670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err="1" smtClean="0"/>
              <a:t>Pertanyaan</a:t>
            </a:r>
            <a:r>
              <a:rPr lang="en-US" dirty="0" smtClean="0"/>
              <a:t> </a:t>
            </a:r>
            <a:r>
              <a:rPr lang="en-US" dirty="0" err="1" smtClean="0"/>
              <a:t>Uji</a:t>
            </a:r>
            <a:r>
              <a:rPr lang="en-US" dirty="0" smtClean="0"/>
              <a:t> </a:t>
            </a:r>
            <a:r>
              <a:rPr lang="en-US" dirty="0" err="1" smtClean="0"/>
              <a:t>Pengetahuan</a:t>
            </a:r>
            <a:endParaRPr lang="en-US" dirty="0"/>
          </a:p>
        </p:txBody>
      </p:sp>
      <p:sp>
        <p:nvSpPr>
          <p:cNvPr id="5" name="Content Placeholder 4"/>
          <p:cNvSpPr>
            <a:spLocks noGrp="1"/>
          </p:cNvSpPr>
          <p:nvPr>
            <p:ph idx="1"/>
          </p:nvPr>
        </p:nvSpPr>
        <p:spPr>
          <a:xfrm>
            <a:off x="1823310" y="1828800"/>
            <a:ext cx="6871724" cy="4648199"/>
          </a:xfrm>
        </p:spPr>
        <p:txBody>
          <a:bodyPr>
            <a:normAutofit/>
          </a:bodyPr>
          <a:lstStyle/>
          <a:p>
            <a:pPr marL="514350" lvl="0" indent="-514350" algn="just">
              <a:buFont typeface="+mj-lt"/>
              <a:buAutoNum type="arabicPeriod"/>
            </a:pPr>
            <a:r>
              <a:rPr lang="id-ID" dirty="0" smtClean="0"/>
              <a:t>Apakah yang dimaksud dengan kekerasan dalam rumah tangga ?</a:t>
            </a:r>
            <a:endParaRPr lang="en-US" dirty="0" smtClean="0"/>
          </a:p>
          <a:p>
            <a:pPr marL="514350" indent="-514350" algn="just">
              <a:buFont typeface="+mj-lt"/>
              <a:buAutoNum type="arabicPeriod"/>
            </a:pPr>
            <a:r>
              <a:rPr lang="id-ID" dirty="0" smtClean="0"/>
              <a:t>Jelaskan contoh penelantaran dalam rumah tangga !</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TotalTime>
  <Words>114</Words>
  <Application>Microsoft Office PowerPoint</Application>
  <PresentationFormat>On-screen Show (4:3)</PresentationFormat>
  <Paragraphs>22</Paragraphs>
  <Slides>10</Slides>
  <Notes>0</Notes>
  <HiddenSlides>0</HiddenSlides>
  <MMClips>1</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KEKERASAN DALAM RUMAH TANGGA</vt:lpstr>
      <vt:lpstr>Slide 2</vt:lpstr>
      <vt:lpstr>Larangan kekerasan pada UU No. 23 Tahun 2004 tentang Penghapusan Kekerasan Dalam Rumah Tangga</vt:lpstr>
      <vt:lpstr>Larangan kekerasan pada UU No. 23 Tahun 2004 tentang Penghapusan Kekerasan Dalam Rumah Tangga</vt:lpstr>
      <vt:lpstr>Larangan kekerasan pada UU No. 23 Tahun 2004 tentang Penghapusan Kekerasan Dalam Rumah Tangga</vt:lpstr>
      <vt:lpstr>Slide 6</vt:lpstr>
      <vt:lpstr>Slide 7</vt:lpstr>
      <vt:lpstr>Slide 8</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D3P0K</cp:lastModifiedBy>
  <cp:revision>100</cp:revision>
  <dcterms:created xsi:type="dcterms:W3CDTF">2013-08-21T19:17:07Z</dcterms:created>
  <dcterms:modified xsi:type="dcterms:W3CDTF">2014-05-23T01:51:45Z</dcterms:modified>
</cp:coreProperties>
</file>