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5" r:id="rId3"/>
    <p:sldId id="290" r:id="rId4"/>
    <p:sldId id="291" r:id="rId5"/>
    <p:sldId id="262" r:id="rId6"/>
    <p:sldId id="258"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60000"/>
    <a:srgbClr val="2597FF"/>
    <a:srgbClr val="D68B1C"/>
    <a:srgbClr val="FF9E1D"/>
    <a:srgbClr val="253600"/>
    <a:srgbClr val="552579"/>
    <a:srgbClr val="D09622"/>
    <a:srgbClr val="CC99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754375" y="4192525"/>
            <a:ext cx="8246070" cy="1221640"/>
          </a:xfrm>
          <a:effectLst>
            <a:outerShdw blurRad="38100" dist="38100" dir="2700000" algn="tl" rotWithShape="0">
              <a:prstClr val="black">
                <a:alpha val="65000"/>
              </a:prstClr>
            </a:outerShdw>
          </a:effectLst>
        </p:spPr>
        <p:txBody>
          <a:bodyPr>
            <a:normAutofit/>
          </a:bodyPr>
          <a:lstStyle>
            <a:lvl1pPr algn="l">
              <a:defRPr sz="3600">
                <a:solidFill>
                  <a:schemeClr val="bg1"/>
                </a:solidFill>
              </a:defRPr>
            </a:lvl1pPr>
          </a:lstStyle>
          <a:p>
            <a:r>
              <a:rPr lang="en-US" dirty="0" smtClean="0"/>
              <a:t>Click to edit </a:t>
            </a:r>
            <a:br>
              <a:rPr lang="en-US" dirty="0" smtClean="0"/>
            </a:br>
            <a:r>
              <a:rPr lang="en-US" dirty="0" smtClean="0"/>
              <a:t>Master title style</a:t>
            </a:r>
            <a:endParaRPr lang="en-US" dirty="0"/>
          </a:p>
        </p:txBody>
      </p:sp>
      <p:sp>
        <p:nvSpPr>
          <p:cNvPr id="3" name="Subtitle 2"/>
          <p:cNvSpPr>
            <a:spLocks noGrp="1"/>
          </p:cNvSpPr>
          <p:nvPr>
            <p:ph type="subTitle" idx="1"/>
          </p:nvPr>
        </p:nvSpPr>
        <p:spPr>
          <a:xfrm>
            <a:off x="754375" y="5566870"/>
            <a:ext cx="7940660" cy="763525"/>
          </a:xfrm>
        </p:spPr>
        <p:txBody>
          <a:bodyPr>
            <a:normAutofit/>
          </a:bodyPr>
          <a:lstStyle>
            <a:lvl1pPr marL="0" indent="0" algn="l">
              <a:buNone/>
              <a:defRPr sz="2800">
                <a:solidFill>
                  <a:srgbClr val="00206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xmlns=""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5/21/2014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1670" y="1443835"/>
            <a:ext cx="8076895" cy="458115"/>
          </a:xfrm>
        </p:spPr>
        <p:txBody>
          <a:bodyPr>
            <a:normAutofit/>
          </a:bodyPr>
          <a:lstStyle>
            <a:lvl1pPr algn="ctr">
              <a:defRPr sz="3600">
                <a:solidFill>
                  <a:schemeClr val="accent6">
                    <a:lumMod val="75000"/>
                  </a:schemeClr>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601670" y="1901950"/>
            <a:ext cx="8076895" cy="4275740"/>
          </a:xfrm>
        </p:spPr>
        <p:txBody>
          <a:bodyPr/>
          <a:lstStyle>
            <a:lvl1pPr algn="ctr">
              <a:defRPr sz="2800">
                <a:solidFill>
                  <a:srgbClr val="002060"/>
                </a:solidFill>
              </a:defRPr>
            </a:lvl1pPr>
            <a:lvl2pPr algn="ctr">
              <a:defRPr>
                <a:solidFill>
                  <a:srgbClr val="002060"/>
                </a:solidFill>
              </a:defRPr>
            </a:lvl2pPr>
            <a:lvl3pPr algn="ctr">
              <a:defRPr>
                <a:solidFill>
                  <a:srgbClr val="002060"/>
                </a:solidFill>
              </a:defRPr>
            </a:lvl3pPr>
            <a:lvl4pPr algn="ctr">
              <a:defRPr>
                <a:solidFill>
                  <a:srgbClr val="002060"/>
                </a:solidFill>
              </a:defRPr>
            </a:lvl4pPr>
            <a:lvl5pPr algn="ctr">
              <a:defRPr>
                <a:solidFill>
                  <a:srgbClr val="00206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3309" y="527605"/>
            <a:ext cx="6871724" cy="763525"/>
          </a:xfrm>
        </p:spPr>
        <p:txBody>
          <a:bodyPr>
            <a:normAutofit/>
          </a:bodyPr>
          <a:lstStyle>
            <a:lvl1pPr algn="l">
              <a:defRPr sz="3600">
                <a:solidFill>
                  <a:schemeClr val="accent6">
                    <a:lumMod val="75000"/>
                  </a:schemeClr>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1823310" y="1443835"/>
            <a:ext cx="6871724" cy="4275740"/>
          </a:xfrm>
        </p:spPr>
        <p:txBody>
          <a:bodyPr/>
          <a:lstStyle>
            <a:lvl1pPr>
              <a:defRPr sz="2800">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33014"/>
            <a:ext cx="8229600" cy="584623"/>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074F12-AA26-4AC8-9962-C36BB8F32554}" type="datetimeFigureOut">
              <a:rPr lang="en-US" smtClean="0"/>
              <a:pPr/>
              <a:t>5/21/2014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8965" y="1522475"/>
            <a:ext cx="8229600" cy="532180"/>
          </a:xfrm>
        </p:spPr>
        <p:txBody>
          <a:bodyPr>
            <a:normAutofit/>
          </a:bodyPr>
          <a:lstStyle>
            <a:lvl1pPr algn="ctr">
              <a:defRPr sz="3600">
                <a:solidFill>
                  <a:schemeClr val="accent6">
                    <a:lumMod val="75000"/>
                  </a:schemeClr>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48965" y="2341022"/>
            <a:ext cx="4040188" cy="639762"/>
          </a:xfrm>
        </p:spPr>
        <p:txBody>
          <a:bodyPr anchor="b"/>
          <a:lstStyle>
            <a:lvl1pPr marL="0" indent="0" algn="ctr">
              <a:buNone/>
              <a:defRPr sz="2400" b="1">
                <a:solidFill>
                  <a:schemeClr val="accent6">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48965" y="2970885"/>
            <a:ext cx="4040188" cy="3035058"/>
          </a:xfrm>
        </p:spPr>
        <p:txBody>
          <a:bodyPr/>
          <a:lstStyle>
            <a:lvl1pPr algn="ctr">
              <a:defRPr sz="2400">
                <a:solidFill>
                  <a:srgbClr val="002060"/>
                </a:solidFill>
              </a:defRPr>
            </a:lvl1pPr>
            <a:lvl2pPr algn="ctr">
              <a:defRPr sz="2000">
                <a:solidFill>
                  <a:srgbClr val="002060"/>
                </a:solidFill>
              </a:defRPr>
            </a:lvl2pPr>
            <a:lvl3pPr algn="ctr">
              <a:defRPr sz="1800">
                <a:solidFill>
                  <a:srgbClr val="002060"/>
                </a:solidFill>
              </a:defRPr>
            </a:lvl3pPr>
            <a:lvl4pPr algn="ctr">
              <a:defRPr sz="1600">
                <a:solidFill>
                  <a:srgbClr val="002060"/>
                </a:solidFill>
              </a:defRPr>
            </a:lvl4pPr>
            <a:lvl5pPr algn="ctr">
              <a:defRPr sz="1600">
                <a:solidFill>
                  <a:srgbClr val="002060"/>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36790" y="2341022"/>
            <a:ext cx="4041775" cy="639762"/>
          </a:xfrm>
        </p:spPr>
        <p:txBody>
          <a:bodyPr anchor="b"/>
          <a:lstStyle>
            <a:lvl1pPr marL="0" indent="0" algn="ctr">
              <a:buNone/>
              <a:defRPr sz="2400" b="1">
                <a:solidFill>
                  <a:schemeClr val="accent6">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36790" y="2970885"/>
            <a:ext cx="4041775" cy="3035058"/>
          </a:xfrm>
        </p:spPr>
        <p:txBody>
          <a:bodyPr/>
          <a:lstStyle>
            <a:lvl1pPr algn="ctr">
              <a:defRPr sz="2400">
                <a:solidFill>
                  <a:srgbClr val="002060"/>
                </a:solidFill>
              </a:defRPr>
            </a:lvl1pPr>
            <a:lvl2pPr algn="ctr">
              <a:defRPr sz="2000">
                <a:solidFill>
                  <a:srgbClr val="002060"/>
                </a:solidFill>
              </a:defRPr>
            </a:lvl2pPr>
            <a:lvl3pPr algn="ctr">
              <a:defRPr sz="1800">
                <a:solidFill>
                  <a:srgbClr val="002060"/>
                </a:solidFill>
              </a:defRPr>
            </a:lvl3pPr>
            <a:lvl4pPr algn="ctr">
              <a:defRPr sz="1600">
                <a:solidFill>
                  <a:srgbClr val="002060"/>
                </a:solidFill>
              </a:defRPr>
            </a:lvl4pPr>
            <a:lvl5pPr algn="ctr">
              <a:defRPr sz="1600">
                <a:solidFill>
                  <a:srgbClr val="002060"/>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53074F12-AA26-4AC8-9962-C36BB8F32554}" type="datetimeFigureOut">
              <a:rPr lang="en-US" smtClean="0"/>
              <a:pPr/>
              <a:t>5/21/2014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074F12-AA26-4AC8-9962-C36BB8F32554}" type="datetimeFigureOut">
              <a:rPr lang="en-US" smtClean="0"/>
              <a:pPr/>
              <a:t>5/21/2014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5/21/2014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5/21/2014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5/21/2014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04800" y="5029200"/>
            <a:ext cx="8246070" cy="1221640"/>
          </a:xfrm>
        </p:spPr>
        <p:txBody>
          <a:bodyPr>
            <a:noAutofit/>
          </a:bodyPr>
          <a:lstStyle/>
          <a:p>
            <a:r>
              <a:rPr lang="en-US" sz="4400" b="1" dirty="0" smtClean="0">
                <a:solidFill>
                  <a:schemeClr val="tx2">
                    <a:lumMod val="50000"/>
                  </a:schemeClr>
                </a:solidFill>
              </a:rPr>
              <a:t>TEORI TENTANG KEKERASAN</a:t>
            </a:r>
            <a:endParaRPr lang="en-US" sz="4400" b="1" dirty="0">
              <a:solidFill>
                <a:schemeClr val="tx2">
                  <a:lumMod val="50000"/>
                </a:schemeClr>
              </a:solidFill>
            </a:endParaRPr>
          </a:p>
        </p:txBody>
      </p:sp>
      <p:pic>
        <p:nvPicPr>
          <p:cNvPr id="3" name="Picture 2"/>
          <p:cNvPicPr>
            <a:picLocks noChangeAspect="1" noChangeArrowheads="1"/>
          </p:cNvPicPr>
          <p:nvPr/>
        </p:nvPicPr>
        <p:blipFill>
          <a:blip r:embed="rId3"/>
          <a:srcRect/>
          <a:stretch>
            <a:fillRect/>
          </a:stretch>
        </p:blipFill>
        <p:spPr bwMode="auto">
          <a:xfrm>
            <a:off x="3581400" y="152400"/>
            <a:ext cx="1500198" cy="1533535"/>
          </a:xfrm>
          <a:prstGeom prst="rect">
            <a:avLst/>
          </a:prstGeom>
          <a:noFill/>
          <a:ln w="9525">
            <a:noFill/>
            <a:miter lim="800000"/>
            <a:headEnd/>
            <a:tailEnd/>
          </a:ln>
        </p:spPr>
      </p:pic>
    </p:spTree>
    <p:extLst>
      <p:ext uri="{BB962C8B-B14F-4D97-AF65-F5344CB8AC3E}">
        <p14:creationId xmlns:p14="http://schemas.microsoft.com/office/powerpoint/2010/main" xmlns="" val="3639203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Teori</a:t>
            </a:r>
            <a:r>
              <a:rPr lang="en-US" dirty="0" smtClean="0"/>
              <a:t> </a:t>
            </a:r>
            <a:r>
              <a:rPr lang="en-US" dirty="0" err="1" smtClean="0"/>
              <a:t>Agresif</a:t>
            </a:r>
            <a:r>
              <a:rPr lang="en-US" dirty="0" smtClean="0"/>
              <a:t> </a:t>
            </a:r>
            <a:r>
              <a:rPr lang="en-US" dirty="0" err="1" smtClean="0"/>
              <a:t>Frustrasi</a:t>
            </a:r>
            <a:endParaRPr lang="en-US" dirty="0"/>
          </a:p>
        </p:txBody>
      </p:sp>
      <p:sp>
        <p:nvSpPr>
          <p:cNvPr id="3" name="Content Placeholder 2"/>
          <p:cNvSpPr>
            <a:spLocks noGrp="1"/>
          </p:cNvSpPr>
          <p:nvPr>
            <p:ph idx="1"/>
          </p:nvPr>
        </p:nvSpPr>
        <p:spPr>
          <a:xfrm>
            <a:off x="601670" y="2286000"/>
            <a:ext cx="8076895" cy="4343400"/>
          </a:xfrm>
        </p:spPr>
        <p:txBody>
          <a:bodyPr>
            <a:normAutofit/>
          </a:bodyPr>
          <a:lstStyle/>
          <a:p>
            <a:pPr lvl="0" algn="just">
              <a:buNone/>
            </a:pPr>
            <a:r>
              <a:rPr lang="en-US" dirty="0" smtClean="0"/>
              <a:t>	</a:t>
            </a:r>
            <a:r>
              <a:rPr lang="id-ID" dirty="0" smtClean="0"/>
              <a:t>Menurut </a:t>
            </a:r>
            <a:r>
              <a:rPr lang="id-ID" dirty="0" smtClean="0"/>
              <a:t>teori ini, perilaku kekerasan terjadi sebagai hasil akumulasi frustrasi yang terjadi apabila keinginan individu untuk mencapai sesuatu gagal atau terhambat. Keadaan tersebut dapat mendorong individu melakukan kekerasan demi mengurangi atau pun menyalurkan perasaan </a:t>
            </a:r>
            <a:r>
              <a:rPr lang="id-ID" dirty="0" smtClean="0"/>
              <a:t>frustrasinya</a:t>
            </a:r>
            <a:r>
              <a:rPr lang="en-US" dirty="0" smtClean="0"/>
              <a:t>.</a:t>
            </a:r>
            <a:endParaRPr lang="en-US" dirty="0"/>
          </a:p>
        </p:txBody>
      </p:sp>
    </p:spTree>
    <p:extLst>
      <p:ext uri="{BB962C8B-B14F-4D97-AF65-F5344CB8AC3E}">
        <p14:creationId xmlns="" xmlns:p14="http://schemas.microsoft.com/office/powerpoint/2010/main" val="41033094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Teori</a:t>
            </a:r>
            <a:r>
              <a:rPr lang="en-US" dirty="0" smtClean="0"/>
              <a:t> </a:t>
            </a:r>
            <a:r>
              <a:rPr lang="en-US" dirty="0" err="1" smtClean="0"/>
              <a:t>Belajar</a:t>
            </a:r>
            <a:r>
              <a:rPr lang="en-US" dirty="0" smtClean="0"/>
              <a:t> </a:t>
            </a:r>
            <a:r>
              <a:rPr lang="en-US" dirty="0" err="1" smtClean="0"/>
              <a:t>Sosial</a:t>
            </a:r>
            <a:endParaRPr lang="en-US" dirty="0"/>
          </a:p>
        </p:txBody>
      </p:sp>
      <p:sp>
        <p:nvSpPr>
          <p:cNvPr id="3" name="Content Placeholder 2"/>
          <p:cNvSpPr>
            <a:spLocks noGrp="1"/>
          </p:cNvSpPr>
          <p:nvPr>
            <p:ph idx="1"/>
          </p:nvPr>
        </p:nvSpPr>
        <p:spPr>
          <a:xfrm>
            <a:off x="601670" y="2286000"/>
            <a:ext cx="8076895" cy="4343400"/>
          </a:xfrm>
        </p:spPr>
        <p:txBody>
          <a:bodyPr>
            <a:normAutofit/>
          </a:bodyPr>
          <a:lstStyle/>
          <a:p>
            <a:pPr lvl="0" algn="just">
              <a:buNone/>
            </a:pPr>
            <a:r>
              <a:rPr lang="en-US" dirty="0" smtClean="0"/>
              <a:t>	</a:t>
            </a:r>
            <a:r>
              <a:rPr lang="id-ID" dirty="0" smtClean="0"/>
              <a:t>Teori </a:t>
            </a:r>
            <a:r>
              <a:rPr lang="id-ID" dirty="0" smtClean="0"/>
              <a:t>belajar sosial berasumsi bahwa individu melakukan kekerasan karena telah mempelajarinya secara langsung (melalui pengalaman mengalami kekerasan atau melihat tindak kekerasan yang dilakukan oleh orang dewasa) atau pun menyaksikan tayangan kekerasan di media </a:t>
            </a:r>
            <a:r>
              <a:rPr lang="id-ID" dirty="0" smtClean="0"/>
              <a:t>elektronik</a:t>
            </a:r>
            <a:r>
              <a:rPr lang="en-US" dirty="0" smtClean="0"/>
              <a:t>.</a:t>
            </a:r>
            <a:endParaRPr lang="en-US" dirty="0"/>
          </a:p>
        </p:txBody>
      </p:sp>
    </p:spTree>
    <p:extLst>
      <p:ext uri="{BB962C8B-B14F-4D97-AF65-F5344CB8AC3E}">
        <p14:creationId xmlns="" xmlns:p14="http://schemas.microsoft.com/office/powerpoint/2010/main" val="41033094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Teori</a:t>
            </a:r>
            <a:r>
              <a:rPr lang="en-US" dirty="0" smtClean="0"/>
              <a:t> </a:t>
            </a:r>
            <a:r>
              <a:rPr lang="en-US" dirty="0" err="1" smtClean="0"/>
              <a:t>Eksistensial</a:t>
            </a:r>
            <a:endParaRPr lang="en-US" dirty="0"/>
          </a:p>
        </p:txBody>
      </p:sp>
      <p:sp>
        <p:nvSpPr>
          <p:cNvPr id="3" name="Content Placeholder 2"/>
          <p:cNvSpPr>
            <a:spLocks noGrp="1"/>
          </p:cNvSpPr>
          <p:nvPr>
            <p:ph idx="1"/>
          </p:nvPr>
        </p:nvSpPr>
        <p:spPr>
          <a:xfrm>
            <a:off x="601670" y="2286000"/>
            <a:ext cx="8076895" cy="4343400"/>
          </a:xfrm>
        </p:spPr>
        <p:txBody>
          <a:bodyPr>
            <a:normAutofit/>
          </a:bodyPr>
          <a:lstStyle/>
          <a:p>
            <a:pPr lvl="0" algn="just">
              <a:buNone/>
            </a:pPr>
            <a:r>
              <a:rPr lang="en-US" dirty="0" smtClean="0"/>
              <a:t>	</a:t>
            </a:r>
            <a:r>
              <a:rPr lang="id-ID" dirty="0" smtClean="0"/>
              <a:t>Teori </a:t>
            </a:r>
            <a:r>
              <a:rPr lang="id-ID" dirty="0" smtClean="0"/>
              <a:t>ini berasumsi bahwa apabila kebutuhan-kebutuhan dasar manusia tidak dapat dipenuhi melalui perilaku konstruktif, maka individu akan berupaya memenuhinya melalui perilaku destruktif atau merusak, termasuk kekerasan</a:t>
            </a:r>
            <a:r>
              <a:rPr lang="en-US" dirty="0" smtClean="0"/>
              <a:t>.</a:t>
            </a:r>
            <a:endParaRPr lang="en-US" dirty="0"/>
          </a:p>
        </p:txBody>
      </p:sp>
    </p:spTree>
    <p:extLst>
      <p:ext uri="{BB962C8B-B14F-4D97-AF65-F5344CB8AC3E}">
        <p14:creationId xmlns="" xmlns:p14="http://schemas.microsoft.com/office/powerpoint/2010/main" val="41033094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l"/>
            <a:r>
              <a:rPr lang="en-US" dirty="0" err="1" smtClean="0"/>
              <a:t>Pertanyaan</a:t>
            </a:r>
            <a:r>
              <a:rPr lang="en-US" dirty="0" smtClean="0"/>
              <a:t> </a:t>
            </a:r>
            <a:r>
              <a:rPr lang="en-US" dirty="0" err="1" smtClean="0"/>
              <a:t>Uji</a:t>
            </a:r>
            <a:r>
              <a:rPr lang="en-US" dirty="0" smtClean="0"/>
              <a:t> </a:t>
            </a:r>
            <a:r>
              <a:rPr lang="en-US" dirty="0" err="1" smtClean="0"/>
              <a:t>Pengetahuan</a:t>
            </a:r>
            <a:endParaRPr lang="en-US" dirty="0"/>
          </a:p>
        </p:txBody>
      </p:sp>
      <p:sp>
        <p:nvSpPr>
          <p:cNvPr id="5" name="Content Placeholder 4"/>
          <p:cNvSpPr>
            <a:spLocks noGrp="1"/>
          </p:cNvSpPr>
          <p:nvPr>
            <p:ph idx="1"/>
          </p:nvPr>
        </p:nvSpPr>
        <p:spPr>
          <a:xfrm>
            <a:off x="1823310" y="1828800"/>
            <a:ext cx="6871724" cy="4648199"/>
          </a:xfrm>
        </p:spPr>
        <p:txBody>
          <a:bodyPr>
            <a:normAutofit/>
          </a:bodyPr>
          <a:lstStyle/>
          <a:p>
            <a:pPr marL="514350" lvl="0" indent="-514350" algn="just">
              <a:buFont typeface="+mj-lt"/>
              <a:buAutoNum type="arabicPeriod"/>
            </a:pPr>
            <a:r>
              <a:rPr lang="id-ID" dirty="0" smtClean="0"/>
              <a:t>Jelaskan asumsi dari </a:t>
            </a:r>
            <a:r>
              <a:rPr lang="nb-NO" dirty="0" smtClean="0"/>
              <a:t>Teori Agresif Frustrasi</a:t>
            </a:r>
            <a:r>
              <a:rPr lang="id-ID" dirty="0" smtClean="0"/>
              <a:t> !</a:t>
            </a:r>
            <a:endParaRPr lang="en-US" dirty="0" smtClean="0"/>
          </a:p>
          <a:p>
            <a:pPr marL="514350" indent="-514350" algn="just">
              <a:buFont typeface="+mj-lt"/>
              <a:buAutoNum type="arabicPeriod"/>
            </a:pPr>
            <a:r>
              <a:rPr lang="id-ID" dirty="0" smtClean="0"/>
              <a:t>Jelaskan asumsi dari </a:t>
            </a:r>
            <a:r>
              <a:rPr lang="nb-NO" dirty="0" smtClean="0"/>
              <a:t>Teori Belajar Sosial</a:t>
            </a:r>
            <a:r>
              <a:rPr lang="id-ID" dirty="0" smtClean="0"/>
              <a:t> !</a:t>
            </a:r>
            <a:endParaRPr lang="en-US" dirty="0" smtClean="0"/>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48965" y="2209800"/>
            <a:ext cx="8229600" cy="2209800"/>
          </a:xfrm>
        </p:spPr>
        <p:txBody>
          <a:bodyPr>
            <a:normAutofit/>
          </a:bodyPr>
          <a:lstStyle/>
          <a:p>
            <a:r>
              <a:rPr lang="en-US" b="1" dirty="0" smtClean="0">
                <a:solidFill>
                  <a:srgbClr val="FF0000"/>
                </a:solidFill>
              </a:rPr>
              <a:t>Salam </a:t>
            </a:r>
            <a:r>
              <a:rPr lang="en-US" b="1" dirty="0" err="1" smtClean="0">
                <a:solidFill>
                  <a:srgbClr val="FF0000"/>
                </a:solidFill>
              </a:rPr>
              <a:t>Sosiologi</a:t>
            </a:r>
            <a:r>
              <a:rPr lang="en-US" b="1" dirty="0" smtClean="0">
                <a:solidFill>
                  <a:srgbClr val="FF0000"/>
                </a:solidFill>
              </a:rPr>
              <a:t> !</a:t>
            </a:r>
            <a:endParaRPr lang="en-US" b="1" dirty="0">
              <a:solidFill>
                <a:srgbClr val="FF0000"/>
              </a:solidFill>
            </a:endParaRPr>
          </a:p>
        </p:txBody>
      </p:sp>
    </p:spTree>
    <p:extLst>
      <p:ext uri="{BB962C8B-B14F-4D97-AF65-F5344CB8AC3E}">
        <p14:creationId xmlns:p14="http://schemas.microsoft.com/office/powerpoint/2010/main" xmlns="" val="41707837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441</TotalTime>
  <Words>31</Words>
  <Application>Microsoft Office PowerPoint</Application>
  <PresentationFormat>On-screen Show (4:3)</PresentationFormat>
  <Paragraphs>11</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TEORI TENTANG KEKERASAN</vt:lpstr>
      <vt:lpstr>Teori Agresif Frustrasi</vt:lpstr>
      <vt:lpstr>Teori Belajar Sosial</vt:lpstr>
      <vt:lpstr>Teori Eksistensial</vt:lpstr>
      <vt:lpstr>Pertanyaan Uji Pengetahuan</vt:lpstr>
      <vt:lpstr>Salam Sosiologi !</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Teddy a.k.a LiL Ra</cp:lastModifiedBy>
  <cp:revision>92</cp:revision>
  <dcterms:created xsi:type="dcterms:W3CDTF">2013-08-21T19:17:07Z</dcterms:created>
  <dcterms:modified xsi:type="dcterms:W3CDTF">2014-05-21T14:29:39Z</dcterms:modified>
</cp:coreProperties>
</file>