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7" r:id="rId4"/>
    <p:sldId id="288" r:id="rId5"/>
    <p:sldId id="289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KARAKTERISTIK KEKERASAN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43434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id-ID" dirty="0" smtClean="0"/>
              <a:t>Kekerasan dapat muncul sebagai luapan frustrasi yang diakibatkan oleh terhambat atau tercegahnya upaya mencapai tujuan tertentu. </a:t>
            </a:r>
            <a:endParaRPr lang="en-US" dirty="0" smtClean="0"/>
          </a:p>
          <a:p>
            <a:pPr lvl="0" algn="just"/>
            <a:r>
              <a:rPr lang="id-ID" dirty="0" smtClean="0"/>
              <a:t>Provokasi verbal atau fisik juga dapat memicu individu melakukan kekerasan. </a:t>
            </a:r>
            <a:endParaRPr lang="en-US" dirty="0" smtClean="0"/>
          </a:p>
          <a:p>
            <a:pPr lvl="0" algn="just"/>
            <a:r>
              <a:rPr lang="id-ID" dirty="0" smtClean="0"/>
              <a:t>Konsumsi minuman beralkohol sering pula menjadi penyebab tindak kekerasan oleh individu. </a:t>
            </a:r>
            <a:endParaRPr lang="en-US" dirty="0" smtClean="0"/>
          </a:p>
          <a:p>
            <a:pPr algn="just"/>
            <a:r>
              <a:rPr lang="id-ID" dirty="0" smtClean="0"/>
              <a:t>Tayangan bercorak kekerasan di televisi kerap juga mendorong individu melakukan peniruan (imitasi) kekerasan.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4343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id-ID" dirty="0" smtClean="0"/>
              <a:t>Sebagian besar tindak kekerasan dilakukan oleh individu yang pernah mengalami tindak kekerasan atau terbiasa melihat perilaku kekerasan. </a:t>
            </a:r>
            <a:endParaRPr lang="en-US" dirty="0" smtClean="0"/>
          </a:p>
          <a:p>
            <a:pPr lvl="0" algn="just"/>
            <a:r>
              <a:rPr lang="id-ID" dirty="0" smtClean="0"/>
              <a:t>Kekerasan adakalanya dilakukan sebagai cara berkomunikasi atau menyampaikan pesan. </a:t>
            </a:r>
            <a:endParaRPr lang="en-US" dirty="0" smtClean="0"/>
          </a:p>
          <a:p>
            <a:pPr lvl="0" algn="just"/>
            <a:r>
              <a:rPr lang="id-ID" dirty="0" smtClean="0"/>
              <a:t>Kekerasan selalu mengakibatkan timbulnya kesengsaraan atau penderitaan secara fisik, seksual, psikologis, dan/atau penelantaran.</a:t>
            </a:r>
            <a:endParaRPr lang="en-US" dirty="0" smtClean="0"/>
          </a:p>
          <a:p>
            <a:pPr lvl="0" algn="just"/>
            <a:r>
              <a:rPr lang="id-ID" dirty="0" smtClean="0"/>
              <a:t>Kekerasan dapat berakibat trauma psikologis yang membekas dan mempengaruhi kepribadian individu.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4343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id-ID" dirty="0" smtClean="0"/>
              <a:t>Pada kelompok sosial teratur (yang dapat dijelaskan struktur, norma, dan perannya), kekerasan acap disebabkan oleh upaya memperjuangkan serta memenangkan kepentingan tertentu.</a:t>
            </a:r>
            <a:endParaRPr lang="en-US" dirty="0" smtClean="0"/>
          </a:p>
          <a:p>
            <a:pPr lvl="0" algn="just"/>
            <a:r>
              <a:rPr lang="id-ID" dirty="0" smtClean="0"/>
              <a:t>Pada kelompok sosial tidak teratur (yang tak dapat dijelaskan struktur, norma, dan perannya), misalnya kerumunan, kekerasan dapat muncul secara spontan. </a:t>
            </a:r>
            <a:endParaRPr lang="en-US" dirty="0" smtClean="0"/>
          </a:p>
          <a:p>
            <a:pPr algn="just"/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id-ID" dirty="0" smtClean="0"/>
              <a:t>adakalanya 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id-ID" dirty="0" smtClean="0"/>
              <a:t>menghargai dan menghormati</a:t>
            </a:r>
            <a:r>
              <a:rPr lang="en-US" dirty="0" smtClean="0"/>
              <a:t> </a:t>
            </a:r>
            <a:r>
              <a:rPr lang="en-US" dirty="0" err="1" smtClean="0"/>
              <a:t>keber</a:t>
            </a:r>
            <a:r>
              <a:rPr lang="id-ID" dirty="0" smtClean="0"/>
              <a:t>agam</a:t>
            </a:r>
            <a:r>
              <a:rPr lang="en-US" dirty="0" smtClean="0"/>
              <a:t>an.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4343400"/>
          </a:xfrm>
        </p:spPr>
        <p:txBody>
          <a:bodyPr>
            <a:normAutofit/>
          </a:bodyPr>
          <a:lstStyle/>
          <a:p>
            <a:pPr lvl="0" algn="just"/>
            <a:r>
              <a:rPr lang="id-ID" dirty="0" smtClean="0"/>
              <a:t>Kekerasan oleh kelompok selalu mengakibatkan dampak yang lebih luas, seperti kerusakan harta benda, jatuhnya korban luka maupun kehilangan nyawa, hingga berkembangnya perasaan dendam dan kebencian antar kelompok sosial.</a:t>
            </a:r>
            <a:endParaRPr lang="en-US" dirty="0" smtClean="0"/>
          </a:p>
          <a:p>
            <a:pPr algn="just"/>
            <a:r>
              <a:rPr lang="id-ID" dirty="0" smtClean="0"/>
              <a:t>Kekerasan dapat menimbulkan keretakan hubungan antar kelompok yang mengancam keutuhan masyarakat.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Berikan contoh bahwa kekerasan dapat muncul sebagai luapan frustrasi 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Berikan contoh bahwa provokasi dapat memicu individu melakukan kekerasan</a:t>
            </a:r>
            <a:r>
              <a:rPr lang="id-ID" i="1" dirty="0" smtClean="0"/>
              <a:t> </a:t>
            </a:r>
            <a:r>
              <a:rPr lang="id-ID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266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KARAKTERISTIK KEKERASAN</vt:lpstr>
      <vt:lpstr>Karakteristik Kekerasan oleh Individu</vt:lpstr>
      <vt:lpstr>Karakteristik Kekerasan oleh Individu</vt:lpstr>
      <vt:lpstr>Karakteristik Kekerasan oleh Kelompok</vt:lpstr>
      <vt:lpstr>Karakteristik Kekerasan oleh Kelompok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90</cp:revision>
  <dcterms:created xsi:type="dcterms:W3CDTF">2013-08-21T19:17:07Z</dcterms:created>
  <dcterms:modified xsi:type="dcterms:W3CDTF">2014-05-21T14:26:51Z</dcterms:modified>
</cp:coreProperties>
</file>