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2" r:id="rId4"/>
    <p:sldId id="273" r:id="rId5"/>
    <p:sldId id="272" r:id="rId6"/>
    <p:sldId id="267" r:id="rId7"/>
    <p:sldId id="271" r:id="rId8"/>
  </p:sldIdLst>
  <p:sldSz cx="9144000" cy="6858000" type="screen4x3"/>
  <p:notesSz cx="6858000" cy="9144000"/>
  <p:defaultTextStyle>
    <a:defPPr>
      <a:defRPr lang="fr-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8BC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Click to edit Master title style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A"/>
          </a:p>
        </p:txBody>
      </p:sp>
      <p:sp>
        <p:nvSpPr>
          <p:cNvPr id="4" name="Espace réservé de la date 3"/>
          <p:cNvSpPr>
            <a:spLocks noGrp="1"/>
          </p:cNvSpPr>
          <p:nvPr>
            <p:ph type="dt" sz="half" idx="10"/>
          </p:nvPr>
        </p:nvSpPr>
        <p:spPr/>
        <p:txBody>
          <a:bodyPr/>
          <a:lstStyle>
            <a:lvl1pPr>
              <a:defRPr/>
            </a:lvl1pPr>
          </a:lstStyle>
          <a:p>
            <a:pPr>
              <a:defRPr/>
            </a:pPr>
            <a:fld id="{1BCB4BFB-C592-43DD-8534-D5BFBD047DA2}"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109D58E3-03F6-43CB-97EA-78B480AB334F}" type="slidenum">
              <a:rPr lang="fr-CA"/>
              <a:pPr>
                <a:defRPr/>
              </a:pPr>
              <a:t>‹#›</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D5E4BF17-EB2D-4421-9148-E164C4E6CCAF}"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567A55E0-2E1E-4746-8B49-956CCF497BA7}" type="slidenum">
              <a:rPr lang="fr-CA"/>
              <a:pPr>
                <a:defRPr/>
              </a:pPr>
              <a:t>‹#›</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2E133756-5A67-42D3-A0F8-BB4001F040CE}"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BAD44188-DB3A-41C0-9C1F-ADBAC714E27C}" type="slidenum">
              <a:rPr lang="fr-CA"/>
              <a:pPr>
                <a:defRPr/>
              </a:pPr>
              <a:t>‹#›</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49E952C1-F75D-4FBC-A125-144669E02B1E}"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10992BAE-E176-4313-AD28-0390A1B30A68}" type="slidenum">
              <a:rPr lang="fr-CA"/>
              <a:pPr>
                <a:defRPr/>
              </a:pPr>
              <a:t>‹#›</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11A26574-1E84-4F82-B3C3-9E87611C683E}"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BDC043B3-1B15-4A73-A852-221BC13EA1D4}" type="slidenum">
              <a:rPr lang="fr-CA"/>
              <a:pPr>
                <a:defRPr/>
              </a:pPr>
              <a:t>‹#›</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e la date 3"/>
          <p:cNvSpPr>
            <a:spLocks noGrp="1"/>
          </p:cNvSpPr>
          <p:nvPr>
            <p:ph type="dt" sz="half" idx="10"/>
          </p:nvPr>
        </p:nvSpPr>
        <p:spPr/>
        <p:txBody>
          <a:bodyPr/>
          <a:lstStyle>
            <a:lvl1pPr>
              <a:defRPr/>
            </a:lvl1pPr>
          </a:lstStyle>
          <a:p>
            <a:pPr>
              <a:defRPr/>
            </a:pPr>
            <a:fld id="{7A5E4C10-B9B1-4197-99DD-A9934C0A17D5}" type="datetimeFigureOut">
              <a:rPr lang="fr-FR"/>
              <a:pPr>
                <a:defRPr/>
              </a:pPr>
              <a:t>19/05/2014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FE7C6BD2-42C9-4FD9-90E6-BADDD64D794B}" type="slidenum">
              <a:rPr lang="fr-CA"/>
              <a:pPr>
                <a:defRPr/>
              </a:pPr>
              <a:t>‹#›</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7" name="Espace réservé de la date 3"/>
          <p:cNvSpPr>
            <a:spLocks noGrp="1"/>
          </p:cNvSpPr>
          <p:nvPr>
            <p:ph type="dt" sz="half" idx="10"/>
          </p:nvPr>
        </p:nvSpPr>
        <p:spPr/>
        <p:txBody>
          <a:bodyPr/>
          <a:lstStyle>
            <a:lvl1pPr>
              <a:defRPr/>
            </a:lvl1pPr>
          </a:lstStyle>
          <a:p>
            <a:pPr>
              <a:defRPr/>
            </a:pPr>
            <a:fld id="{2F728A79-882A-421E-AE52-9AF55DFCFE66}" type="datetimeFigureOut">
              <a:rPr lang="fr-FR"/>
              <a:pPr>
                <a:defRPr/>
              </a:pPr>
              <a:t>19/05/2014</a:t>
            </a:fld>
            <a:endParaRPr lang="fr-CA"/>
          </a:p>
        </p:txBody>
      </p:sp>
      <p:sp>
        <p:nvSpPr>
          <p:cNvPr id="8" name="Espace réservé du pied de page 4"/>
          <p:cNvSpPr>
            <a:spLocks noGrp="1"/>
          </p:cNvSpPr>
          <p:nvPr>
            <p:ph type="ftr" sz="quarter" idx="11"/>
          </p:nvPr>
        </p:nvSpPr>
        <p:spPr/>
        <p:txBody>
          <a:bodyPr/>
          <a:lstStyle>
            <a:lvl1pPr>
              <a:defRPr/>
            </a:lvl1pPr>
          </a:lstStyle>
          <a:p>
            <a:pPr>
              <a:defRPr/>
            </a:pPr>
            <a:endParaRPr lang="fr-CA"/>
          </a:p>
        </p:txBody>
      </p:sp>
      <p:sp>
        <p:nvSpPr>
          <p:cNvPr id="9" name="Espace réservé du numéro de diapositive 5"/>
          <p:cNvSpPr>
            <a:spLocks noGrp="1"/>
          </p:cNvSpPr>
          <p:nvPr>
            <p:ph type="sldNum" sz="quarter" idx="12"/>
          </p:nvPr>
        </p:nvSpPr>
        <p:spPr/>
        <p:txBody>
          <a:bodyPr/>
          <a:lstStyle>
            <a:lvl1pPr>
              <a:defRPr/>
            </a:lvl1pPr>
          </a:lstStyle>
          <a:p>
            <a:pPr>
              <a:defRPr/>
            </a:pPr>
            <a:fld id="{A6925354-E7F1-46CF-99E4-C5D4A79DE230}" type="slidenum">
              <a:rPr lang="fr-CA"/>
              <a:pPr>
                <a:defRPr/>
              </a:pPr>
              <a:t>‹#›</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e la date 3"/>
          <p:cNvSpPr>
            <a:spLocks noGrp="1"/>
          </p:cNvSpPr>
          <p:nvPr>
            <p:ph type="dt" sz="half" idx="10"/>
          </p:nvPr>
        </p:nvSpPr>
        <p:spPr/>
        <p:txBody>
          <a:bodyPr/>
          <a:lstStyle>
            <a:lvl1pPr>
              <a:defRPr/>
            </a:lvl1pPr>
          </a:lstStyle>
          <a:p>
            <a:pPr>
              <a:defRPr/>
            </a:pPr>
            <a:fld id="{88E31762-948D-49DC-BB42-03650B8E6BA7}" type="datetimeFigureOut">
              <a:rPr lang="fr-FR"/>
              <a:pPr>
                <a:defRPr/>
              </a:pPr>
              <a:t>19/05/2014</a:t>
            </a:fld>
            <a:endParaRPr lang="fr-CA"/>
          </a:p>
        </p:txBody>
      </p:sp>
      <p:sp>
        <p:nvSpPr>
          <p:cNvPr id="4" name="Espace réservé du pied de page 4"/>
          <p:cNvSpPr>
            <a:spLocks noGrp="1"/>
          </p:cNvSpPr>
          <p:nvPr>
            <p:ph type="ftr" sz="quarter" idx="11"/>
          </p:nvPr>
        </p:nvSpPr>
        <p:spPr/>
        <p:txBody>
          <a:bodyPr/>
          <a:lstStyle>
            <a:lvl1pPr>
              <a:defRPr/>
            </a:lvl1pPr>
          </a:lstStyle>
          <a:p>
            <a:pPr>
              <a:defRPr/>
            </a:pPr>
            <a:endParaRPr lang="fr-CA"/>
          </a:p>
        </p:txBody>
      </p:sp>
      <p:sp>
        <p:nvSpPr>
          <p:cNvPr id="5" name="Espace réservé du numéro de diapositive 5"/>
          <p:cNvSpPr>
            <a:spLocks noGrp="1"/>
          </p:cNvSpPr>
          <p:nvPr>
            <p:ph type="sldNum" sz="quarter" idx="12"/>
          </p:nvPr>
        </p:nvSpPr>
        <p:spPr/>
        <p:txBody>
          <a:bodyPr/>
          <a:lstStyle>
            <a:lvl1pPr>
              <a:defRPr/>
            </a:lvl1pPr>
          </a:lstStyle>
          <a:p>
            <a:pPr>
              <a:defRPr/>
            </a:pPr>
            <a:fld id="{017624E5-E79E-48A7-9611-C310E52B9B39}" type="slidenum">
              <a:rPr lang="fr-CA"/>
              <a:pPr>
                <a:defRPr/>
              </a:pPr>
              <a:t>‹#›</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3CC3AF08-E72C-4B91-A260-BC3A38D3BADD}" type="datetimeFigureOut">
              <a:rPr lang="fr-FR"/>
              <a:pPr>
                <a:defRPr/>
              </a:pPr>
              <a:t>19/05/2014</a:t>
            </a:fld>
            <a:endParaRPr lang="fr-CA"/>
          </a:p>
        </p:txBody>
      </p:sp>
      <p:sp>
        <p:nvSpPr>
          <p:cNvPr id="3" name="Espace réservé du pied de page 4"/>
          <p:cNvSpPr>
            <a:spLocks noGrp="1"/>
          </p:cNvSpPr>
          <p:nvPr>
            <p:ph type="ftr" sz="quarter" idx="11"/>
          </p:nvPr>
        </p:nvSpPr>
        <p:spPr/>
        <p:txBody>
          <a:bodyPr/>
          <a:lstStyle>
            <a:lvl1pPr>
              <a:defRPr/>
            </a:lvl1pPr>
          </a:lstStyle>
          <a:p>
            <a:pPr>
              <a:defRPr/>
            </a:pPr>
            <a:endParaRPr lang="fr-CA"/>
          </a:p>
        </p:txBody>
      </p:sp>
      <p:sp>
        <p:nvSpPr>
          <p:cNvPr id="4" name="Espace réservé du numéro de diapositive 5"/>
          <p:cNvSpPr>
            <a:spLocks noGrp="1"/>
          </p:cNvSpPr>
          <p:nvPr>
            <p:ph type="sldNum" sz="quarter" idx="12"/>
          </p:nvPr>
        </p:nvSpPr>
        <p:spPr/>
        <p:txBody>
          <a:bodyPr/>
          <a:lstStyle>
            <a:lvl1pPr>
              <a:defRPr/>
            </a:lvl1pPr>
          </a:lstStyle>
          <a:p>
            <a:pPr>
              <a:defRPr/>
            </a:pPr>
            <a:fld id="{FEBF6982-B7BC-477D-961A-47143FC6697C}" type="slidenum">
              <a:rPr lang="fr-CA"/>
              <a:pPr>
                <a:defRPr/>
              </a:pPr>
              <a:t>‹#›</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2045F3E4-3DE1-427B-8236-A58D33B19ADC}" type="datetimeFigureOut">
              <a:rPr lang="fr-FR"/>
              <a:pPr>
                <a:defRPr/>
              </a:pPr>
              <a:t>19/05/2014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F436D79A-6F2E-438A-B5FA-7593A2FE1E1F}" type="slidenum">
              <a:rPr lang="fr-CA"/>
              <a:pPr>
                <a:defRPr/>
              </a:pPr>
              <a:t>‹#›</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7D838C25-D547-46AC-B6FE-CE870D736FAB}" type="datetimeFigureOut">
              <a:rPr lang="fr-FR"/>
              <a:pPr>
                <a:defRPr/>
              </a:pPr>
              <a:t>19/05/2014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A479AE6E-0B55-4E32-865C-0B8D3AF701E9}" type="slidenum">
              <a:rPr lang="fr-CA"/>
              <a:pPr>
                <a:defRPr/>
              </a:pPr>
              <a:t>‹#›</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CA"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5172826D-E893-493D-80E5-50E3D6010B79}" type="datetimeFigureOut">
              <a:rPr lang="fr-FR"/>
              <a:pPr>
                <a:defRPr/>
              </a:pPr>
              <a:t>19/05/2014</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1D44B36-6031-45EF-9A2D-380B3024FDE4}" type="slidenum">
              <a:rPr lang="fr-CA"/>
              <a:pPr>
                <a:defRPr/>
              </a:pPr>
              <a:t>‹#›</a:t>
            </a:fld>
            <a:endParaRPr lang="fr-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itre 1"/>
          <p:cNvSpPr>
            <a:spLocks noGrp="1"/>
          </p:cNvSpPr>
          <p:nvPr>
            <p:ph type="ctrTitle"/>
          </p:nvPr>
        </p:nvSpPr>
        <p:spPr>
          <a:xfrm>
            <a:off x="1157318" y="1558918"/>
            <a:ext cx="7772400" cy="869950"/>
          </a:xfrm>
        </p:spPr>
        <p:txBody>
          <a:bodyPr/>
          <a:lstStyle/>
          <a:p>
            <a:r>
              <a:rPr lang="id-ID" sz="4800" b="1" dirty="0" smtClean="0">
                <a:solidFill>
                  <a:schemeClr val="tx2">
                    <a:lumMod val="75000"/>
                  </a:schemeClr>
                </a:solidFill>
              </a:rPr>
              <a:t>MANFAAT </a:t>
            </a:r>
            <a:br>
              <a:rPr lang="id-ID" sz="4800" b="1" dirty="0" smtClean="0">
                <a:solidFill>
                  <a:schemeClr val="tx2">
                    <a:lumMod val="75000"/>
                  </a:schemeClr>
                </a:solidFill>
              </a:rPr>
            </a:br>
            <a:r>
              <a:rPr lang="id-ID" sz="4800" b="1" dirty="0" smtClean="0">
                <a:solidFill>
                  <a:schemeClr val="tx2">
                    <a:lumMod val="75000"/>
                  </a:schemeClr>
                </a:solidFill>
              </a:rPr>
              <a:t>KELOMPOK SOSIAL</a:t>
            </a:r>
            <a:endParaRPr lang="fr-CA" sz="4800" b="1" dirty="0" smtClean="0">
              <a:solidFill>
                <a:schemeClr val="tx2">
                  <a:lumMod val="75000"/>
                </a:schemeClr>
              </a:solidFill>
            </a:endParaRPr>
          </a:p>
        </p:txBody>
      </p:sp>
      <p:pic>
        <p:nvPicPr>
          <p:cNvPr id="4" name="Picture 1"/>
          <p:cNvPicPr>
            <a:picLocks noChangeAspect="1" noChangeArrowheads="1"/>
          </p:cNvPicPr>
          <p:nvPr/>
        </p:nvPicPr>
        <p:blipFill>
          <a:blip r:embed="rId3"/>
          <a:srcRect/>
          <a:stretch>
            <a:fillRect/>
          </a:stretch>
        </p:blipFill>
        <p:spPr bwMode="auto">
          <a:xfrm>
            <a:off x="0" y="1500174"/>
            <a:ext cx="1854270" cy="1895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3" name="Espace réservé du contenu 2"/>
          <p:cNvSpPr>
            <a:spLocks noGrp="1"/>
          </p:cNvSpPr>
          <p:nvPr>
            <p:ph idx="1"/>
          </p:nvPr>
        </p:nvSpPr>
        <p:spPr>
          <a:xfrm>
            <a:off x="2171729" y="1474805"/>
            <a:ext cx="6543675" cy="4525963"/>
          </a:xfrm>
        </p:spPr>
        <p:txBody>
          <a:bodyPr/>
          <a:lstStyle/>
          <a:p>
            <a:pPr algn="just">
              <a:buNone/>
            </a:pPr>
            <a:r>
              <a:rPr lang="id-ID" sz="2400" dirty="0" smtClean="0"/>
              <a:t>	</a:t>
            </a:r>
            <a:r>
              <a:rPr lang="id-ID" dirty="0" smtClean="0"/>
              <a:t>Walau </a:t>
            </a:r>
            <a:r>
              <a:rPr lang="id-ID" dirty="0" smtClean="0"/>
              <a:t>struktur dalam kelompok adakalanya dirasakan membatasi, toh individu di mana pun tetap bergabung menjadi anggota kelompok tertentu. Ini karena kelompok memberikan manfaat bagi individu.</a:t>
            </a:r>
            <a:endParaRPr lang="fr-CA" b="1" dirty="0" smtClean="0">
              <a:solidFill>
                <a:schemeClr val="tx2">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Manfaat Kelompok Sosial</a:t>
            </a:r>
            <a:endParaRPr lang="fr-CA" dirty="0" smtClean="0">
              <a:solidFill>
                <a:schemeClr val="bg1"/>
              </a:solidFill>
            </a:endParaRPr>
          </a:p>
        </p:txBody>
      </p:sp>
      <p:sp>
        <p:nvSpPr>
          <p:cNvPr id="6" name="Espace réservé du contenu 2"/>
          <p:cNvSpPr>
            <a:spLocks noGrp="1"/>
          </p:cNvSpPr>
          <p:nvPr>
            <p:ph idx="1"/>
          </p:nvPr>
        </p:nvSpPr>
        <p:spPr/>
        <p:txBody>
          <a:bodyPr rtlCol="0">
            <a:normAutofit/>
          </a:bodyPr>
          <a:lstStyle/>
          <a:p>
            <a:pPr lvl="1" algn="just">
              <a:buFont typeface="Wingdings" pitchFamily="2" charset="2"/>
              <a:buChar char="q"/>
            </a:pPr>
            <a:r>
              <a:rPr lang="id-ID" dirty="0" smtClean="0"/>
              <a:t>Kelompok memenuhi kebutuhan individu untuk merasa berarti dan dimiliki. Adanya kelompok membuat individu tidak merasa sendirian, sebab ada orang lain yang membutuhkan serta menyayanginya.</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Manfaat Kelompok Sosial</a:t>
            </a:r>
            <a:endParaRPr lang="fr-CA" dirty="0" smtClean="0">
              <a:solidFill>
                <a:schemeClr val="bg1"/>
              </a:solidFill>
            </a:endParaRPr>
          </a:p>
        </p:txBody>
      </p:sp>
      <p:sp>
        <p:nvSpPr>
          <p:cNvPr id="6" name="Espace réservé du contenu 2"/>
          <p:cNvSpPr>
            <a:spLocks noGrp="1"/>
          </p:cNvSpPr>
          <p:nvPr>
            <p:ph idx="1"/>
          </p:nvPr>
        </p:nvSpPr>
        <p:spPr/>
        <p:txBody>
          <a:bodyPr rtlCol="0">
            <a:normAutofit/>
          </a:bodyPr>
          <a:lstStyle/>
          <a:p>
            <a:pPr lvl="1" algn="just">
              <a:buFont typeface="Wingdings" pitchFamily="2" charset="2"/>
              <a:buChar char="q"/>
            </a:pPr>
            <a:r>
              <a:rPr lang="id-ID" dirty="0" smtClean="0"/>
              <a:t>Kelompok adalah sumber identitas diri. Individu yang tergabung dalam kelompok dapat mendefinisikan dirinya, ia mengenali dirinya sebagai anggota suatu kelompok, dan bertingkah laku sesuai norma kelompok itu</a:t>
            </a:r>
            <a:r>
              <a:rPr lang="id-ID" dirty="0" smtClean="0"/>
              <a:t>.</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Manfaat Kelompok Sosial</a:t>
            </a:r>
            <a:endParaRPr lang="fr-CA" dirty="0" smtClean="0">
              <a:solidFill>
                <a:schemeClr val="bg1"/>
              </a:solidFill>
            </a:endParaRPr>
          </a:p>
        </p:txBody>
      </p:sp>
      <p:sp>
        <p:nvSpPr>
          <p:cNvPr id="6" name="Espace réservé du contenu 2"/>
          <p:cNvSpPr>
            <a:spLocks noGrp="1"/>
          </p:cNvSpPr>
          <p:nvPr>
            <p:ph idx="1"/>
          </p:nvPr>
        </p:nvSpPr>
        <p:spPr/>
        <p:txBody>
          <a:bodyPr rtlCol="0">
            <a:normAutofit/>
          </a:bodyPr>
          <a:lstStyle/>
          <a:p>
            <a:pPr lvl="1" algn="just">
              <a:buFont typeface="Wingdings" pitchFamily="2" charset="2"/>
              <a:buChar char="q"/>
            </a:pPr>
            <a:r>
              <a:rPr lang="id-ID" dirty="0" smtClean="0"/>
              <a:t>Kelompok sebagai sumber informasi tentang dunia dan diri anggota kelompok. Adanya banyak orang lain, dalam hal ini anggota kelompok, dapat memberi informasi tentang beragam hal, termasuk membantu memahami diri dari perspektif berbeda</a:t>
            </a:r>
            <a:r>
              <a:rPr lang="id-ID" dirty="0" smtClean="0"/>
              <a:t>.</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Pertanyaan Uji Pengetahuan</a:t>
            </a:r>
            <a:endParaRPr lang="fr-CA" dirty="0" smtClean="0">
              <a:solidFill>
                <a:schemeClr val="bg1"/>
              </a:solidFill>
            </a:endParaRPr>
          </a:p>
        </p:txBody>
      </p:sp>
      <p:sp>
        <p:nvSpPr>
          <p:cNvPr id="6" name="Espace réservé du contenu 2"/>
          <p:cNvSpPr>
            <a:spLocks noGrp="1"/>
          </p:cNvSpPr>
          <p:nvPr>
            <p:ph idx="1"/>
          </p:nvPr>
        </p:nvSpPr>
        <p:spPr/>
        <p:txBody>
          <a:bodyPr rtlCol="0">
            <a:normAutofit/>
          </a:bodyPr>
          <a:lstStyle/>
          <a:p>
            <a:pPr marL="514350" lvl="0" indent="-514350" algn="just">
              <a:buFont typeface="+mj-lt"/>
              <a:buAutoNum type="arabicPeriod"/>
            </a:pPr>
            <a:r>
              <a:rPr lang="id-ID" dirty="0" smtClean="0"/>
              <a:t>Jelaskan bahwa kelompok memenuhi kebutuhan individu untuk merasa berarti dan dimiliki !</a:t>
            </a:r>
          </a:p>
          <a:p>
            <a:pPr marL="514350" indent="-514350" algn="just">
              <a:buFont typeface="+mj-lt"/>
              <a:buAutoNum type="arabicPeriod"/>
            </a:pPr>
            <a:r>
              <a:rPr lang="id-ID" dirty="0" smtClean="0"/>
              <a:t>Jelaskan bahwa kelompok dapat menjadi sumber identitas diri !</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3" name="Espace réservé du contenu 2"/>
          <p:cNvSpPr>
            <a:spLocks noGrp="1"/>
          </p:cNvSpPr>
          <p:nvPr>
            <p:ph idx="1"/>
          </p:nvPr>
        </p:nvSpPr>
        <p:spPr>
          <a:xfrm>
            <a:off x="2171729" y="428604"/>
            <a:ext cx="6543675" cy="4525963"/>
          </a:xfrm>
        </p:spPr>
        <p:txBody>
          <a:bodyPr/>
          <a:lstStyle/>
          <a:p>
            <a:pPr algn="ctr">
              <a:buNone/>
            </a:pPr>
            <a:r>
              <a:rPr lang="id-ID" dirty="0" smtClean="0"/>
              <a:t>	</a:t>
            </a:r>
          </a:p>
          <a:p>
            <a:pPr algn="ctr">
              <a:buNone/>
            </a:pPr>
            <a:endParaRPr lang="id-ID" dirty="0" smtClean="0">
              <a:solidFill>
                <a:schemeClr val="tx2">
                  <a:lumMod val="75000"/>
                </a:schemeClr>
              </a:solidFill>
            </a:endParaRPr>
          </a:p>
          <a:p>
            <a:pPr algn="ctr">
              <a:buNone/>
            </a:pPr>
            <a:endParaRPr lang="id-ID" dirty="0" smtClean="0">
              <a:solidFill>
                <a:schemeClr val="tx2">
                  <a:lumMod val="75000"/>
                </a:schemeClr>
              </a:solidFill>
            </a:endParaRPr>
          </a:p>
          <a:p>
            <a:pPr algn="ctr">
              <a:buNone/>
            </a:pPr>
            <a:endParaRPr lang="id-ID" sz="1800" dirty="0" smtClean="0">
              <a:solidFill>
                <a:schemeClr val="tx2">
                  <a:lumMod val="75000"/>
                </a:schemeClr>
              </a:solidFill>
            </a:endParaRPr>
          </a:p>
          <a:p>
            <a:pPr algn="ctr">
              <a:buNone/>
            </a:pPr>
            <a:r>
              <a:rPr lang="id-ID" sz="5400" b="1" dirty="0" smtClean="0">
                <a:solidFill>
                  <a:schemeClr val="tx2">
                    <a:lumMod val="75000"/>
                  </a:schemeClr>
                </a:solidFill>
              </a:rPr>
              <a:t>Salam Sosiologi !</a:t>
            </a:r>
            <a:endParaRPr lang="fr-CA" sz="5400" b="1" dirty="0" smtClean="0">
              <a:solidFill>
                <a:schemeClr val="tx2">
                  <a:lumMod val="7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113</Template>
  <TotalTime>49</TotalTime>
  <Words>129</Words>
  <Application>Microsoft Office PowerPoint</Application>
  <PresentationFormat>On-screen Show (4:3)</PresentationFormat>
  <Paragraphs>16</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113</vt:lpstr>
      <vt:lpstr>MANFAAT  KELOMPOK SOSIAL</vt:lpstr>
      <vt:lpstr>Slide 2</vt:lpstr>
      <vt:lpstr>Manfaat Kelompok Sosial</vt:lpstr>
      <vt:lpstr>Manfaat Kelompok Sosial</vt:lpstr>
      <vt:lpstr>Manfaat Kelompok Sosial</vt:lpstr>
      <vt:lpstr>Pertanyaan Uji Pengetahuan</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NAME</dc:title>
  <dc:creator>windows7</dc:creator>
  <cp:lastModifiedBy>windows7</cp:lastModifiedBy>
  <cp:revision>12</cp:revision>
  <dcterms:created xsi:type="dcterms:W3CDTF">2013-11-10T09:33:00Z</dcterms:created>
  <dcterms:modified xsi:type="dcterms:W3CDTF">2014-05-19T01:26:11Z</dcterms:modified>
</cp:coreProperties>
</file>