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6" r:id="rId4"/>
    <p:sldId id="277" r:id="rId5"/>
    <p:sldId id="262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0000"/>
    <a:srgbClr val="2597FF"/>
    <a:srgbClr val="D68B1C"/>
    <a:srgbClr val="FF9E1D"/>
    <a:srgbClr val="253600"/>
    <a:srgbClr val="552579"/>
    <a:srgbClr val="D09622"/>
    <a:srgbClr val="CC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75" y="4192525"/>
            <a:ext cx="8246070" cy="1221640"/>
          </a:xfrm>
          <a:effectLst>
            <a:outerShdw blurRad="38100" dist="38100" dir="2700000" algn="tl" rotWithShape="0">
              <a:prstClr val="black">
                <a:alpha val="65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5566870"/>
            <a:ext cx="7940660" cy="76352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443835"/>
            <a:ext cx="8076895" cy="458115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8076895" cy="4275740"/>
          </a:xfrm>
        </p:spPr>
        <p:txBody>
          <a:bodyPr/>
          <a:lstStyle>
            <a:lvl1pPr algn="ctr">
              <a:defRPr sz="2800">
                <a:solidFill>
                  <a:srgbClr val="002060"/>
                </a:solidFill>
              </a:defRPr>
            </a:lvl1pPr>
            <a:lvl2pPr algn="ctr">
              <a:defRPr>
                <a:solidFill>
                  <a:srgbClr val="002060"/>
                </a:solidFill>
              </a:defRPr>
            </a:lvl2pPr>
            <a:lvl3pPr algn="ctr">
              <a:defRPr>
                <a:solidFill>
                  <a:srgbClr val="002060"/>
                </a:solidFill>
              </a:defRPr>
            </a:lvl3pPr>
            <a:lvl4pPr algn="ctr">
              <a:defRPr>
                <a:solidFill>
                  <a:srgbClr val="002060"/>
                </a:solidFill>
              </a:defRPr>
            </a:lvl4pPr>
            <a:lvl5pPr algn="ctr"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527605"/>
            <a:ext cx="687172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6871724" cy="427574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22475"/>
            <a:ext cx="8229600" cy="532180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341022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70885"/>
            <a:ext cx="4040188" cy="3035058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341022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970885"/>
            <a:ext cx="4041775" cy="3035058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029200"/>
            <a:ext cx="8246070" cy="122164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DAMPAK POSITIF 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KONFLIK</a:t>
            </a:r>
            <a:endParaRPr lang="en-US" sz="4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152400"/>
            <a:ext cx="1500198" cy="153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286000"/>
            <a:ext cx="8076895" cy="3891690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disfungsi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438400"/>
            <a:ext cx="8076895" cy="4191000"/>
          </a:xfrm>
        </p:spPr>
        <p:txBody>
          <a:bodyPr>
            <a:normAutofit/>
          </a:bodyPr>
          <a:lstStyle/>
          <a:p>
            <a:pPr lvl="0" algn="just"/>
            <a:r>
              <a:rPr lang="en-US" dirty="0" err="1" smtClean="0"/>
              <a:t>Keretakan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persatuan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. </a:t>
            </a:r>
          </a:p>
          <a:p>
            <a:pPr lvl="0" algn="just"/>
            <a:r>
              <a:rPr lang="en-US" dirty="0" err="1" smtClean="0"/>
              <a:t>Kerusakan</a:t>
            </a:r>
            <a:r>
              <a:rPr lang="en-US" dirty="0" smtClean="0"/>
              <a:t> </a:t>
            </a:r>
            <a:r>
              <a:rPr lang="en-US" dirty="0" err="1" smtClean="0"/>
              <a:t>harta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hilangnya</a:t>
            </a:r>
            <a:r>
              <a:rPr lang="en-US" dirty="0" smtClean="0"/>
              <a:t> </a:t>
            </a:r>
            <a:r>
              <a:rPr lang="en-US" dirty="0" err="1" smtClean="0"/>
              <a:t>nyawa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. </a:t>
            </a:r>
          </a:p>
          <a:p>
            <a:pPr lvl="0" algn="just"/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kepribadian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133600"/>
            <a:ext cx="8076895" cy="4495800"/>
          </a:xfrm>
        </p:spPr>
        <p:txBody>
          <a:bodyPr>
            <a:normAutofit fontScale="92500"/>
          </a:bodyPr>
          <a:lstStyle/>
          <a:p>
            <a:pPr lvl="0" algn="just"/>
            <a:r>
              <a:rPr lang="en-US" dirty="0" err="1" smtClean="0"/>
              <a:t>Dominasi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pemenang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yang </a:t>
            </a:r>
            <a:r>
              <a:rPr lang="en-US" dirty="0" err="1" smtClean="0"/>
              <a:t>kalah</a:t>
            </a:r>
            <a:r>
              <a:rPr lang="en-US" dirty="0" smtClean="0"/>
              <a:t>. Me</a:t>
            </a:r>
            <a:r>
              <a:rPr lang="id-ID" dirty="0" smtClean="0"/>
              <a:t>ngutip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 William </a:t>
            </a:r>
            <a:r>
              <a:rPr lang="en-US" dirty="0" err="1" smtClean="0"/>
              <a:t>Kornblum</a:t>
            </a:r>
            <a:r>
              <a:rPr lang="en-US" dirty="0" smtClean="0"/>
              <a:t>, </a:t>
            </a:r>
            <a:r>
              <a:rPr lang="id-ID" dirty="0" smtClean="0"/>
              <a:t>pada situasi</a:t>
            </a:r>
            <a:r>
              <a:rPr lang="en-US" dirty="0" smtClean="0"/>
              <a:t> </a:t>
            </a:r>
            <a:r>
              <a:rPr lang="en-US" dirty="0" err="1" smtClean="0"/>
              <a:t>dominasi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:</a:t>
            </a:r>
          </a:p>
          <a:p>
            <a:pPr lvl="1" algn="just"/>
            <a:r>
              <a:rPr lang="en-US" dirty="0" err="1" smtClean="0"/>
              <a:t>pembunuhan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sengaja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sistematis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yang </a:t>
            </a:r>
            <a:r>
              <a:rPr lang="en-US" dirty="0" err="1" smtClean="0"/>
              <a:t>kalah</a:t>
            </a:r>
            <a:r>
              <a:rPr lang="en-US" dirty="0" smtClean="0"/>
              <a:t> (</a:t>
            </a:r>
            <a:r>
              <a:rPr lang="en-US" i="1" dirty="0" smtClean="0"/>
              <a:t>genocide</a:t>
            </a:r>
            <a:r>
              <a:rPr lang="en-US" dirty="0" smtClean="0"/>
              <a:t>),</a:t>
            </a:r>
          </a:p>
          <a:p>
            <a:pPr lvl="1" algn="just"/>
            <a:r>
              <a:rPr lang="en-US" dirty="0" err="1" smtClean="0"/>
              <a:t>pengusiran</a:t>
            </a:r>
            <a:r>
              <a:rPr lang="en-US" dirty="0" smtClean="0"/>
              <a:t>,</a:t>
            </a:r>
          </a:p>
          <a:p>
            <a:pPr lvl="1" algn="just"/>
            <a:r>
              <a:rPr lang="en-US" dirty="0" err="1" smtClean="0"/>
              <a:t>perbudakan</a:t>
            </a:r>
            <a:r>
              <a:rPr lang="en-US" dirty="0" smtClean="0"/>
              <a:t>,</a:t>
            </a:r>
          </a:p>
          <a:p>
            <a:pPr lvl="1" algn="just"/>
            <a:r>
              <a:rPr lang="en-US" dirty="0" err="1" smtClean="0"/>
              <a:t>segregasi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pemisahan</a:t>
            </a:r>
            <a:r>
              <a:rPr lang="en-US" dirty="0" smtClean="0"/>
              <a:t>,</a:t>
            </a:r>
          </a:p>
          <a:p>
            <a:pPr lvl="1" algn="just"/>
            <a:r>
              <a:rPr lang="en-US" dirty="0" err="1" smtClean="0"/>
              <a:t>asimilasi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pembauran</a:t>
            </a:r>
            <a:r>
              <a:rPr lang="en-US" dirty="0" smtClean="0"/>
              <a:t>, yang </a:t>
            </a:r>
            <a:r>
              <a:rPr lang="en-US" dirty="0" err="1" smtClean="0"/>
              <a:t>terkadang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paksa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310" y="1828800"/>
            <a:ext cx="6871724" cy="4648199"/>
          </a:xfrm>
        </p:spPr>
        <p:txBody>
          <a:bodyPr>
            <a:norm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id-ID" dirty="0" smtClean="0"/>
              <a:t>Jelaskan bahwa konflik dapat menimbulkan k</a:t>
            </a:r>
            <a:r>
              <a:rPr lang="en-US" dirty="0" err="1" smtClean="0"/>
              <a:t>eretakan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persatuan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id-ID" dirty="0" smtClean="0"/>
              <a:t>!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Jelaskan bahwa konflik dapat menimbulkan p</a:t>
            </a:r>
            <a:r>
              <a:rPr lang="en-US" dirty="0" err="1" smtClean="0"/>
              <a:t>erubahan</a:t>
            </a:r>
            <a:r>
              <a:rPr lang="en-US" dirty="0" smtClean="0"/>
              <a:t> </a:t>
            </a:r>
            <a:r>
              <a:rPr lang="en-US" dirty="0" err="1" smtClean="0"/>
              <a:t>kepribadian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id-ID" dirty="0" smtClean="0"/>
              <a:t>!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2209800"/>
            <a:ext cx="8229600" cy="2209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Salam </a:t>
            </a:r>
            <a:r>
              <a:rPr lang="en-US" b="1" dirty="0" err="1" smtClean="0">
                <a:solidFill>
                  <a:srgbClr val="FF0000"/>
                </a:solidFill>
              </a:rPr>
              <a:t>Sosiologi</a:t>
            </a:r>
            <a:r>
              <a:rPr lang="en-US" b="1" dirty="0" smtClean="0">
                <a:solidFill>
                  <a:srgbClr val="FF0000"/>
                </a:solidFill>
              </a:rPr>
              <a:t> !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112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DAMPAK POSITIF KONFLIK</vt:lpstr>
      <vt:lpstr>Slide 2</vt:lpstr>
      <vt:lpstr>Dampak Negatif Konflik</vt:lpstr>
      <vt:lpstr>Dampak Negatif Konflik</vt:lpstr>
      <vt:lpstr>Pertanyaan Uji Pengetahuan</vt:lpstr>
      <vt:lpstr>Salam Sosiologi 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Teddy a.k.a LiL Ra</cp:lastModifiedBy>
  <cp:revision>79</cp:revision>
  <dcterms:created xsi:type="dcterms:W3CDTF">2013-08-21T19:17:07Z</dcterms:created>
  <dcterms:modified xsi:type="dcterms:W3CDTF">2014-05-21T13:59:20Z</dcterms:modified>
</cp:coreProperties>
</file>