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6" r:id="rId4"/>
    <p:sldId id="277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DAMPAK POSITIF </a:t>
            </a:r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286000"/>
            <a:ext cx="8076895" cy="389169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disfungsi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438400"/>
            <a:ext cx="8076895" cy="41910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 smtClean="0"/>
              <a:t>Keretakan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nyawa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pPr lvl="0" algn="just"/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133600"/>
            <a:ext cx="8076895" cy="4495800"/>
          </a:xfrm>
        </p:spPr>
        <p:txBody>
          <a:bodyPr>
            <a:normAutofit fontScale="92500"/>
          </a:bodyPr>
          <a:lstStyle/>
          <a:p>
            <a:pPr lvl="0" algn="just"/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kalah</a:t>
            </a:r>
            <a:r>
              <a:rPr lang="en-US" dirty="0" smtClean="0"/>
              <a:t>. Me</a:t>
            </a:r>
            <a:r>
              <a:rPr lang="id-ID" dirty="0" smtClean="0"/>
              <a:t>ngutip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William </a:t>
            </a:r>
            <a:r>
              <a:rPr lang="en-US" dirty="0" err="1" smtClean="0"/>
              <a:t>Kornblum</a:t>
            </a:r>
            <a:r>
              <a:rPr lang="en-US" dirty="0" smtClean="0"/>
              <a:t>, </a:t>
            </a:r>
            <a:r>
              <a:rPr lang="id-ID" dirty="0" smtClean="0"/>
              <a:t>pada situasi</a:t>
            </a:r>
            <a:r>
              <a:rPr lang="en-US" dirty="0" smtClean="0"/>
              <a:t> </a:t>
            </a:r>
            <a:r>
              <a:rPr lang="en-US" dirty="0" err="1" smtClean="0"/>
              <a:t>dominasi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pembunuhan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sengaja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kalah</a:t>
            </a:r>
            <a:r>
              <a:rPr lang="en-US" dirty="0" smtClean="0"/>
              <a:t> (</a:t>
            </a:r>
            <a:r>
              <a:rPr lang="en-US" i="1" dirty="0" smtClean="0"/>
              <a:t>genocide</a:t>
            </a:r>
            <a:r>
              <a:rPr lang="en-US" dirty="0" smtClean="0"/>
              <a:t>),</a:t>
            </a:r>
          </a:p>
          <a:p>
            <a:pPr lvl="1" algn="just"/>
            <a:r>
              <a:rPr lang="en-US" dirty="0" err="1" smtClean="0"/>
              <a:t>pengusiran</a:t>
            </a:r>
            <a:r>
              <a:rPr lang="en-US" dirty="0" smtClean="0"/>
              <a:t>,</a:t>
            </a:r>
          </a:p>
          <a:p>
            <a:pPr lvl="1" algn="just"/>
            <a:r>
              <a:rPr lang="en-US" dirty="0" err="1" smtClean="0"/>
              <a:t>perbudakan</a:t>
            </a:r>
            <a:r>
              <a:rPr lang="en-US" dirty="0" smtClean="0"/>
              <a:t>,</a:t>
            </a:r>
          </a:p>
          <a:p>
            <a:pPr lvl="1" algn="just"/>
            <a:r>
              <a:rPr lang="en-US" dirty="0" err="1" smtClean="0"/>
              <a:t>segregasi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,</a:t>
            </a:r>
          </a:p>
          <a:p>
            <a:pPr lvl="1" algn="just"/>
            <a:r>
              <a:rPr lang="en-US" dirty="0" err="1" smtClean="0"/>
              <a:t>asimilasi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pembauran</a:t>
            </a:r>
            <a:r>
              <a:rPr lang="en-US" dirty="0" smtClean="0"/>
              <a:t>, yang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828800"/>
            <a:ext cx="6871724" cy="46481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konflik dapat menimbulkan k</a:t>
            </a:r>
            <a:r>
              <a:rPr lang="en-US" dirty="0" err="1" smtClean="0"/>
              <a:t>eretakan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persatuan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Jelaskan bahwa konflik dapat menimbulkan p</a:t>
            </a:r>
            <a:r>
              <a:rPr lang="en-US" dirty="0" err="1" smtClean="0"/>
              <a:t>erubahan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id-ID" dirty="0" smtClean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112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DAMPAK POSITIF KONFLIK</vt:lpstr>
      <vt:lpstr>Slide 2</vt:lpstr>
      <vt:lpstr>Dampak Negatif Konflik</vt:lpstr>
      <vt:lpstr>Dampak Negatif Konflik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79</cp:revision>
  <dcterms:created xsi:type="dcterms:W3CDTF">2013-08-21T19:17:07Z</dcterms:created>
  <dcterms:modified xsi:type="dcterms:W3CDTF">2014-05-21T13:59:20Z</dcterms:modified>
</cp:coreProperties>
</file>