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6" r:id="rId4"/>
    <p:sldId id="277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DAMPAK POSITIF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389169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, </a:t>
            </a:r>
            <a:r>
              <a:rPr lang="en-US" dirty="0" err="1" smtClean="0"/>
              <a:t>ditegaskan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konsekuensi-konsekuensi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id-ID" dirty="0" smtClean="0"/>
              <a:t> masyarakat atau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3600"/>
            <a:ext cx="8076895" cy="4495800"/>
          </a:xfrm>
        </p:spPr>
        <p:txBody>
          <a:bodyPr>
            <a:normAutofit/>
          </a:bodyPr>
          <a:lstStyle/>
          <a:p>
            <a:pPr lvl="0" algn="just"/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mempertegas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solidaritas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(</a:t>
            </a:r>
            <a:r>
              <a:rPr lang="en-US" i="1" dirty="0" smtClean="0"/>
              <a:t>in-group</a:t>
            </a:r>
            <a:r>
              <a:rPr lang="en-US" dirty="0" smtClean="0"/>
              <a:t>). </a:t>
            </a:r>
          </a:p>
          <a:p>
            <a:pPr lvl="0" algn="just"/>
            <a:r>
              <a:rPr lang="id-ID" dirty="0" smtClean="0"/>
              <a:t>Konflik dengan kelompok tertentu akan menimbulkan hubungan tarik-menarik antara kelompok satu dengan lainnya. </a:t>
            </a:r>
            <a:endParaRPr lang="en-US" dirty="0" smtClean="0"/>
          </a:p>
          <a:p>
            <a:pPr algn="just"/>
            <a:r>
              <a:rPr lang="id-ID" dirty="0" smtClean="0"/>
              <a:t>Konflik lazimnya mampu menggugah warga masyarakat yang semula pasif menjadi aktif melaksanakan peran tertentu dalam masyarakat.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3600"/>
            <a:ext cx="8076895" cy="4495800"/>
          </a:xfrm>
        </p:spPr>
        <p:txBody>
          <a:bodyPr>
            <a:normAutofit/>
          </a:bodyPr>
          <a:lstStyle/>
          <a:p>
            <a:pPr lvl="0" algn="just"/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pribadi-pribadi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kompromi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pihak-pihak</a:t>
            </a:r>
            <a:r>
              <a:rPr lang="en-US" dirty="0" smtClean="0"/>
              <a:t> yang </a:t>
            </a:r>
            <a:r>
              <a:rPr lang="en-US" dirty="0" err="1" smtClean="0"/>
              <a:t>berkonflik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konflik dapat m</a:t>
            </a:r>
            <a:r>
              <a:rPr lang="en-US" dirty="0" err="1" smtClean="0"/>
              <a:t>emperkuat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mempertegas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id-ID" dirty="0" smtClean="0"/>
              <a:t>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bahwa konflik dapat m</a:t>
            </a:r>
            <a:r>
              <a:rPr lang="en-US" dirty="0" err="1" smtClean="0"/>
              <a:t>eningkat</a:t>
            </a:r>
            <a:r>
              <a:rPr lang="id-ID" dirty="0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solidaritas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127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DAMPAK POSITIF KONFLIK</vt:lpstr>
      <vt:lpstr>Slide 2</vt:lpstr>
      <vt:lpstr>Dampak Positif Konflik</vt:lpstr>
      <vt:lpstr>Dampak Positif Konflik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77</cp:revision>
  <dcterms:created xsi:type="dcterms:W3CDTF">2013-08-21T19:17:07Z</dcterms:created>
  <dcterms:modified xsi:type="dcterms:W3CDTF">2014-05-21T13:53:24Z</dcterms:modified>
</cp:coreProperties>
</file>