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0" r:id="rId4"/>
    <p:sldId id="269" r:id="rId5"/>
    <p:sldId id="268" r:id="rId6"/>
    <p:sldId id="271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2597FF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47" autoAdjust="0"/>
    <p:restoredTop sz="94660"/>
  </p:normalViewPr>
  <p:slideViewPr>
    <p:cSldViewPr>
      <p:cViewPr varScale="1">
        <p:scale>
          <a:sx n="68" d="100"/>
          <a:sy n="68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192525"/>
            <a:ext cx="8246070" cy="1221640"/>
          </a:xfrm>
          <a:effectLst>
            <a:outerShdw blurRad="38100" dist="38100" dir="2700000" algn="tl" rotWithShape="0">
              <a:prstClr val="black">
                <a:alpha val="65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566870"/>
            <a:ext cx="7940660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45811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76895" cy="4275740"/>
          </a:xfrm>
        </p:spPr>
        <p:txBody>
          <a:bodyPr/>
          <a:lstStyle>
            <a:lvl1pPr algn="ctr">
              <a:defRPr sz="2800">
                <a:solidFill>
                  <a:srgbClr val="002060"/>
                </a:solidFill>
              </a:defRPr>
            </a:lvl1pPr>
            <a:lvl2pPr algn="ctr">
              <a:defRPr>
                <a:solidFill>
                  <a:srgbClr val="002060"/>
                </a:solidFill>
              </a:defRPr>
            </a:lvl2pPr>
            <a:lvl3pPr algn="ctr">
              <a:defRPr>
                <a:solidFill>
                  <a:srgbClr val="002060"/>
                </a:solidFill>
              </a:defRPr>
            </a:lvl3pPr>
            <a:lvl4pPr algn="ctr">
              <a:defRPr>
                <a:solidFill>
                  <a:srgbClr val="002060"/>
                </a:solidFill>
              </a:defRPr>
            </a:lvl4pPr>
            <a:lvl5pPr algn="ctr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871724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407760"/>
            <a:ext cx="8246070" cy="122164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TEORI TENTANG KONFLIK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28600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Permainan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514600"/>
            <a:ext cx="8076895" cy="4191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Menurut teori ini, konflik sama halnya dengan permainan, dimana dua pihak atau lebih menggunakan taktik atau strategi tertentu guna mengalahkan pihak lawan.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130550"/>
            <a:ext cx="8076895" cy="457505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d-ID" sz="1600" dirty="0" smtClean="0"/>
              <a:t>Teori ini menjelaskan adanya sejumlah tahapan dalam proses perkembangan konflik, yakni :</a:t>
            </a:r>
            <a:endParaRPr lang="en-US" sz="1600" dirty="0" smtClean="0"/>
          </a:p>
          <a:p>
            <a:pPr lvl="0" algn="just"/>
            <a:r>
              <a:rPr lang="id-ID" sz="1600" dirty="0" smtClean="0"/>
              <a:t>Sistem sosial (masyarakat) terdiri dari unsur atau kelompok-kelompok yang saling berhubungan satu sama lain.</a:t>
            </a:r>
            <a:endParaRPr lang="en-US" sz="1600" dirty="0" smtClean="0"/>
          </a:p>
          <a:p>
            <a:pPr lvl="0" algn="just"/>
            <a:r>
              <a:rPr lang="id-ID" sz="1600" dirty="0" smtClean="0"/>
              <a:t>Di dalam kelompok-kelompok itu terdapat ketidakseimbangan pembagian kekuasaan atau sumber penghasilan.</a:t>
            </a:r>
            <a:endParaRPr lang="en-US" sz="1600" dirty="0" smtClean="0"/>
          </a:p>
          <a:p>
            <a:pPr lvl="0" algn="just"/>
            <a:r>
              <a:rPr lang="id-ID" sz="1600" dirty="0" smtClean="0"/>
              <a:t>Kelompok yang tidak berkuasa atau tidak mendapat bagian dari sumber penghasilan mulai mempertanyakan keadaan.</a:t>
            </a:r>
            <a:endParaRPr lang="en-US" sz="1600" dirty="0" smtClean="0"/>
          </a:p>
          <a:p>
            <a:pPr lvl="0" algn="just"/>
            <a:r>
              <a:rPr lang="id-ID" sz="1600" dirty="0" smtClean="0"/>
              <a:t>Pertanyaan-pertanyaan mengenai keadaan akhirnya membawa pada kesadaran bahwa mereka harus memperjuangkan perubahan alokasi kekuasaan dan sumber penghasilan.</a:t>
            </a:r>
            <a:endParaRPr lang="en-US" sz="1600" dirty="0" smtClean="0"/>
          </a:p>
          <a:p>
            <a:pPr lvl="0" algn="just"/>
            <a:r>
              <a:rPr lang="id-ID" sz="1600" dirty="0" smtClean="0"/>
              <a:t>Kesadaran tersebut membuat mereka mudah terpancing untuk meluapkan kemarahan.</a:t>
            </a:r>
            <a:endParaRPr lang="en-US" sz="1600" dirty="0" smtClean="0"/>
          </a:p>
          <a:p>
            <a:pPr lvl="0" algn="just"/>
            <a:r>
              <a:rPr lang="id-ID" sz="1600" dirty="0" smtClean="0"/>
              <a:t>Kemarahan acapkali diluapkan dengan cara-cara yang tidak terorganisasi.</a:t>
            </a:r>
            <a:endParaRPr lang="en-US" sz="1600" dirty="0" smtClean="0"/>
          </a:p>
          <a:p>
            <a:pPr lvl="0" algn="just"/>
            <a:r>
              <a:rPr lang="id-ID" sz="1600" dirty="0" smtClean="0"/>
              <a:t>Luapan kemarahan menyebabkan meningkatnya ketegangan.</a:t>
            </a:r>
            <a:endParaRPr lang="en-US" sz="1600" dirty="0" smtClean="0"/>
          </a:p>
          <a:p>
            <a:pPr lvl="0" algn="just"/>
            <a:r>
              <a:rPr lang="id-ID" sz="1600" dirty="0" smtClean="0"/>
              <a:t>Meningkatnya ketegangan mendorong kelompok-kelompok ini mengorganisasikan diri guna menantang kelompok yang berkuasa.</a:t>
            </a:r>
            <a:endParaRPr lang="en-US" sz="1600" dirty="0" smtClean="0"/>
          </a:p>
          <a:p>
            <a:pPr algn="just"/>
            <a:r>
              <a:rPr lang="id-ID" sz="1600" dirty="0" smtClean="0"/>
              <a:t>Akhirnya, konflik terbuka pun pecah antara kelompok yang berkuasa dan kelompok yang tidak berkuasa.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Psikodinamika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130550"/>
            <a:ext cx="8076895" cy="45750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Menurut teori psikodinamika, konflik muncul akibat adanya ketidaksesuaian antara ide dalam diri individu dengan nilai-nilai atau keadaan di masyarakatnya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130550"/>
            <a:ext cx="8076895" cy="45750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Menurut Ludwig von Bertalanffy, konflik dalam sistem atau masyarakat dapat disebabkan oleh perbedaan pendapat mengenai tujuan sistem atau masyarakat.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130550"/>
            <a:ext cx="8076895" cy="45750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Teori transformasi konflik menganggap bahwa konflik disebabkan oleh ketidaksetaraan dan ketidakadilan yang muncul sebagai masalah sosial, budaya, dan ekonomi.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828800"/>
            <a:ext cx="6871724" cy="4648199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asumsi dari </a:t>
            </a:r>
            <a:r>
              <a:rPr lang="nb-NO" dirty="0" smtClean="0"/>
              <a:t>Teori Permainan</a:t>
            </a:r>
            <a:r>
              <a:rPr lang="id-ID" dirty="0" smtClean="0"/>
              <a:t> !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Jelaskan asumsi dari </a:t>
            </a:r>
            <a:r>
              <a:rPr lang="nb-NO" dirty="0" smtClean="0"/>
              <a:t>Teori Proses Konflik</a:t>
            </a:r>
            <a:r>
              <a:rPr lang="id-ID" dirty="0" smtClean="0"/>
              <a:t> 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209800"/>
            <a:ext cx="822960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Salam </a:t>
            </a:r>
            <a:r>
              <a:rPr lang="en-US" b="1" dirty="0" err="1" smtClean="0">
                <a:solidFill>
                  <a:srgbClr val="FF0000"/>
                </a:solidFill>
              </a:rPr>
              <a:t>Sosiologi</a:t>
            </a:r>
            <a:r>
              <a:rPr lang="en-US" b="1" dirty="0" smtClean="0">
                <a:solidFill>
                  <a:srgbClr val="FF0000"/>
                </a:solidFill>
              </a:rPr>
              <a:t> 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163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TEORI TENTANG KONFLIK</vt:lpstr>
      <vt:lpstr>Teori Permainan</vt:lpstr>
      <vt:lpstr>Teori Proses Konflik </vt:lpstr>
      <vt:lpstr>Teori Psikodinamika</vt:lpstr>
      <vt:lpstr>Teori Sistem</vt:lpstr>
      <vt:lpstr>Teori Transformasi Konflik</vt:lpstr>
      <vt:lpstr>Pertanyaan Uji Pengetahuan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Teddy a.k.a LiL Ra</cp:lastModifiedBy>
  <cp:revision>72</cp:revision>
  <dcterms:created xsi:type="dcterms:W3CDTF">2013-08-21T19:17:07Z</dcterms:created>
  <dcterms:modified xsi:type="dcterms:W3CDTF">2014-05-21T08:16:13Z</dcterms:modified>
</cp:coreProperties>
</file>