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2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000"/>
    <a:srgbClr val="2597FF"/>
    <a:srgbClr val="D68B1C"/>
    <a:srgbClr val="FF9E1D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4192525"/>
            <a:ext cx="8246070" cy="1221640"/>
          </a:xfrm>
          <a:effectLst>
            <a:outerShdw blurRad="38100" dist="38100" dir="2700000" algn="tl" rotWithShape="0">
              <a:prstClr val="black">
                <a:alpha val="65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566870"/>
            <a:ext cx="7940660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8076895" cy="45811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76895" cy="4275740"/>
          </a:xfrm>
        </p:spPr>
        <p:txBody>
          <a:bodyPr/>
          <a:lstStyle>
            <a:lvl1pPr algn="ctr">
              <a:defRPr sz="2800">
                <a:solidFill>
                  <a:srgbClr val="002060"/>
                </a:solidFill>
              </a:defRPr>
            </a:lvl1pPr>
            <a:lvl2pPr algn="ctr">
              <a:defRPr>
                <a:solidFill>
                  <a:srgbClr val="002060"/>
                </a:solidFill>
              </a:defRPr>
            </a:lvl2pPr>
            <a:lvl3pPr algn="ctr">
              <a:defRPr>
                <a:solidFill>
                  <a:srgbClr val="002060"/>
                </a:solidFill>
              </a:defRPr>
            </a:lvl3pPr>
            <a:lvl4pPr algn="ctr">
              <a:defRPr>
                <a:solidFill>
                  <a:srgbClr val="002060"/>
                </a:solidFill>
              </a:defRPr>
            </a:lvl4pPr>
            <a:lvl5pPr algn="ctr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87172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871724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029200"/>
            <a:ext cx="8246070" cy="122164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KARAKTERISTIK KONFLIK</a:t>
            </a:r>
            <a:endParaRPr lang="en-US" sz="4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152400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443834"/>
            <a:ext cx="6871724" cy="5033165"/>
          </a:xfrm>
        </p:spPr>
        <p:txBody>
          <a:bodyPr>
            <a:normAutofit fontScale="92500"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i="1" dirty="0" err="1" smtClean="0"/>
              <a:t>inheren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terpisahkan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keberadaan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pun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sepenuhnya</a:t>
            </a:r>
            <a:r>
              <a:rPr lang="en-US" dirty="0" smtClean="0"/>
              <a:t>. </a:t>
            </a:r>
            <a:r>
              <a:rPr lang="en-US" dirty="0" err="1" smtClean="0"/>
              <a:t>Itulah</a:t>
            </a:r>
            <a:r>
              <a:rPr lang="en-US" dirty="0" smtClean="0"/>
              <a:t> </a:t>
            </a:r>
            <a:r>
              <a:rPr lang="en-US" dirty="0" err="1" smtClean="0"/>
              <a:t>sebabnya</a:t>
            </a:r>
            <a:r>
              <a:rPr lang="en-US" dirty="0" smtClean="0"/>
              <a:t>, yang </a:t>
            </a:r>
            <a:r>
              <a:rPr lang="en-US" dirty="0" err="1" smtClean="0"/>
              <a:t>terpenting</a:t>
            </a:r>
            <a:r>
              <a:rPr lang="en-US" dirty="0" smtClean="0"/>
              <a:t> </a:t>
            </a:r>
            <a:r>
              <a:rPr lang="en-US" dirty="0" err="1" smtClean="0"/>
              <a:t>sesungguhnya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. </a:t>
            </a:r>
          </a:p>
          <a:p>
            <a:pPr algn="just">
              <a:buFont typeface="Wingdings" pitchFamily="2" charset="2"/>
              <a:buChar char="q"/>
            </a:pPr>
            <a:r>
              <a:rPr lang="id-ID" dirty="0" smtClean="0"/>
              <a:t> 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dihindari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id-ID" dirty="0" smtClean="0"/>
              <a:t>selamanya berdampak negatif</a:t>
            </a:r>
            <a:r>
              <a:rPr lang="en-US" dirty="0" smtClean="0"/>
              <a:t>. 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dihindarkan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diatasi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443834"/>
            <a:ext cx="6871724" cy="5033165"/>
          </a:xfrm>
        </p:spPr>
        <p:txBody>
          <a:bodyPr>
            <a:normAutofit fontScale="92500"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dilatarbelakangi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ciri-ciri</a:t>
            </a:r>
            <a:r>
              <a:rPr lang="en-US" dirty="0" smtClean="0"/>
              <a:t> yang </a:t>
            </a:r>
            <a:r>
              <a:rPr lang="en-US" dirty="0" err="1" smtClean="0"/>
              <a:t>dibawa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perkataan</a:t>
            </a:r>
            <a:r>
              <a:rPr lang="en-US" dirty="0" smtClean="0"/>
              <a:t> lain,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kemajemukan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</a:p>
          <a:p>
            <a:pPr lvl="0" algn="just">
              <a:buFont typeface="Wingdings" pitchFamily="2" charset="2"/>
              <a:buChar char="q"/>
            </a:pP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kontribusi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demi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kemajuan</a:t>
            </a:r>
            <a:r>
              <a:rPr lang="en-US" dirty="0" smtClean="0"/>
              <a:t>. 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bertentangan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integrasi</a:t>
            </a:r>
            <a:r>
              <a:rPr lang="id-ID" dirty="0" smtClean="0"/>
              <a:t> (kesatupaduan)</a:t>
            </a:r>
            <a:r>
              <a:rPr lang="en-US" dirty="0" smtClean="0"/>
              <a:t>.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integrasi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676400"/>
            <a:ext cx="6871724" cy="4800599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Jelaskan bahwa k</a:t>
            </a:r>
            <a:r>
              <a:rPr lang="en-US" dirty="0" err="1" smtClean="0"/>
              <a:t>onflik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i="1" dirty="0" err="1" smtClean="0"/>
              <a:t>inheren</a:t>
            </a:r>
            <a:r>
              <a:rPr lang="id-ID" dirty="0" smtClean="0"/>
              <a:t> !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Apakah yang dapat dilakukan untuk mengurangi</a:t>
            </a:r>
            <a:r>
              <a:rPr lang="en-US" dirty="0" smtClean="0"/>
              <a:t> </a:t>
            </a: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yang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memicu</a:t>
            </a:r>
            <a:r>
              <a:rPr lang="en-US" dirty="0" smtClean="0"/>
              <a:t> </a:t>
            </a:r>
            <a:r>
              <a:rPr lang="id-ID" dirty="0" smtClean="0"/>
              <a:t>konflik 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2209800"/>
            <a:ext cx="822960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Salam </a:t>
            </a:r>
            <a:r>
              <a:rPr lang="en-US" b="1" dirty="0" err="1" smtClean="0">
                <a:solidFill>
                  <a:srgbClr val="FF0000"/>
                </a:solidFill>
              </a:rPr>
              <a:t>Sosiologi</a:t>
            </a:r>
            <a:r>
              <a:rPr lang="en-US" b="1" dirty="0" smtClean="0">
                <a:solidFill>
                  <a:srgbClr val="FF0000"/>
                </a:solidFill>
              </a:rPr>
              <a:t> 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131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KARAKTERISTIK KONFLIK</vt:lpstr>
      <vt:lpstr>Karakteristik Konflik</vt:lpstr>
      <vt:lpstr>Karakteristik Konflik</vt:lpstr>
      <vt:lpstr>Pertanyaan Uji Pengetahuan</vt:lpstr>
      <vt:lpstr>Salam Sosiologi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Teddy a.k.a LiL Ra</cp:lastModifiedBy>
  <cp:revision>59</cp:revision>
  <dcterms:created xsi:type="dcterms:W3CDTF">2013-08-21T19:17:07Z</dcterms:created>
  <dcterms:modified xsi:type="dcterms:W3CDTF">2014-05-21T08:15:28Z</dcterms:modified>
</cp:coreProperties>
</file>