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1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33" autoAdjust="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29132"/>
            <a:ext cx="7772400" cy="1571636"/>
          </a:xfrm>
        </p:spPr>
        <p:txBody>
          <a:bodyPr>
            <a:normAutofit/>
          </a:bodyPr>
          <a:lstStyle/>
          <a:p>
            <a:r>
              <a:rPr lang="en-US" smtClean="0"/>
              <a:t>TEORI MENGENAI PENYEBAB </a:t>
            </a:r>
            <a:r>
              <a:rPr lang="en-US" dirty="0" smtClean="0"/>
              <a:t>PERUBAHAN SOSIAL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</a:t>
            </a:r>
            <a:r>
              <a:rPr lang="en-US" b="1" dirty="0" smtClean="0">
                <a:solidFill>
                  <a:srgbClr val="FF0000"/>
                </a:solidFill>
              </a:rPr>
              <a:t>MATERIALISME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2864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materialisme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material (</a:t>
            </a:r>
            <a:r>
              <a:rPr lang="en-US" dirty="0" err="1" smtClean="0"/>
              <a:t>teknologi</a:t>
            </a:r>
            <a:r>
              <a:rPr lang="en-US" dirty="0" smtClean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pendorong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berlangsungnya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Thorstein</a:t>
            </a:r>
            <a:r>
              <a:rPr lang="en-US" dirty="0" smtClean="0"/>
              <a:t> Veblen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mendominasi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 </a:t>
            </a:r>
            <a:r>
              <a:rPr lang="id-ID" dirty="0" smtClean="0"/>
              <a:t>S</a:t>
            </a:r>
            <a:r>
              <a:rPr lang="en-US" dirty="0" err="1" smtClean="0"/>
              <a:t>etiap</a:t>
            </a:r>
            <a:r>
              <a:rPr lang="id-ID" dirty="0" smtClean="0"/>
              <a:t> wujud 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r>
              <a:rPr lang="en-US" dirty="0" smtClean="0"/>
              <a:t>,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dahsyat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terbendung</a:t>
            </a:r>
            <a:r>
              <a:rPr lang="en-US" dirty="0" smtClean="0"/>
              <a:t> </a:t>
            </a:r>
            <a:r>
              <a:rPr lang="en-US" dirty="0" err="1" smtClean="0"/>
              <a:t>pengaruhnya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</a:t>
            </a:r>
            <a:r>
              <a:rPr lang="en-US" b="1" dirty="0" smtClean="0">
                <a:solidFill>
                  <a:srgbClr val="FF0000"/>
                </a:solidFill>
              </a:rPr>
              <a:t>MATERIALISME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28641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id-ID" dirty="0" smtClean="0"/>
              <a:t> sosial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id-ID" dirty="0" smtClean="0"/>
              <a:t> beberapa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lvl="0" algn="just"/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alternatif-alternatif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,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bertenaga</a:t>
            </a:r>
            <a:r>
              <a:rPr lang="en-US" dirty="0" smtClean="0"/>
              <a:t> </a:t>
            </a:r>
            <a:r>
              <a:rPr lang="en-US" dirty="0" err="1" smtClean="0"/>
              <a:t>surya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</a:t>
            </a:r>
            <a:r>
              <a:rPr lang="en-US" dirty="0" err="1" smtClean="0"/>
              <a:t>fosil</a:t>
            </a:r>
            <a:r>
              <a:rPr lang="en-US" dirty="0" smtClean="0"/>
              <a:t> (</a:t>
            </a:r>
            <a:r>
              <a:rPr lang="en-US" dirty="0" err="1" smtClean="0"/>
              <a:t>minyak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batu</a:t>
            </a:r>
            <a:r>
              <a:rPr lang="en-US" dirty="0" smtClean="0"/>
              <a:t> </a:t>
            </a:r>
            <a:r>
              <a:rPr lang="en-US" dirty="0" err="1" smtClean="0"/>
              <a:t>bara</a:t>
            </a:r>
            <a:r>
              <a:rPr lang="en-US" dirty="0" smtClean="0"/>
              <a:t>)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terbarukan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 </a:t>
            </a:r>
            <a:r>
              <a:rPr lang="en-US" dirty="0" err="1" smtClean="0"/>
              <a:t>genggam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internet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Introduksi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konflik-konflik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karenanya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pula,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pun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142852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QUIZ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07209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Rasionalitas</a:t>
            </a:r>
            <a:r>
              <a:rPr lang="en-US" dirty="0" smtClean="0"/>
              <a:t>!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Alterative Movement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Redemptive Movement</a:t>
            </a:r>
            <a:r>
              <a:rPr lang="en-US" dirty="0" smtClean="0"/>
              <a:t>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Materialisme</a:t>
            </a:r>
            <a:r>
              <a:rPr lang="en-US" dirty="0" smtClean="0"/>
              <a:t>!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endParaRPr lang="id-ID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016195" cy="1143000"/>
          </a:xfrm>
        </p:spPr>
        <p:txBody>
          <a:bodyPr>
            <a:normAutofit/>
          </a:bodyPr>
          <a:lstStyle/>
          <a:p>
            <a:pPr algn="ctr"/>
            <a:r>
              <a:rPr lang="id-ID" sz="5400" dirty="0" smtClean="0"/>
              <a:t>SALAM SOSIOLOGI 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KONFLIK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071546"/>
            <a:ext cx="7347574" cy="564360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paling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Karl Marx. </a:t>
            </a:r>
            <a:r>
              <a:rPr lang="en-US" dirty="0" err="1" smtClean="0"/>
              <a:t>Menurut</a:t>
            </a:r>
            <a:r>
              <a:rPr lang="id-ID" dirty="0" smtClean="0"/>
              <a:t> Karl Marx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id-ID" dirty="0" smtClean="0"/>
              <a:t>tercipta akibat pertentangan kelas atau konflik</a:t>
            </a:r>
            <a:r>
              <a:rPr lang="en-US" dirty="0" smtClean="0"/>
              <a:t>. </a:t>
            </a:r>
            <a:r>
              <a:rPr lang="id-ID" dirty="0" smtClean="0"/>
              <a:t>Secara konkret</a:t>
            </a:r>
            <a:r>
              <a:rPr lang="en-US" dirty="0" smtClean="0"/>
              <a:t>, Marx </a:t>
            </a:r>
            <a:r>
              <a:rPr lang="en-US" dirty="0" err="1" smtClean="0"/>
              <a:t>menyoroti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i="1" dirty="0" err="1" smtClean="0"/>
              <a:t>borjuis</a:t>
            </a:r>
            <a:r>
              <a:rPr lang="en-US" dirty="0" smtClean="0"/>
              <a:t> (</a:t>
            </a:r>
            <a:r>
              <a:rPr lang="en-US" dirty="0" err="1" smtClean="0"/>
              <a:t>majikan</a:t>
            </a:r>
            <a:r>
              <a:rPr lang="en-US" dirty="0" smtClean="0"/>
              <a:t>,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err="1" smtClean="0"/>
              <a:t>proletar</a:t>
            </a:r>
            <a:r>
              <a:rPr lang="en-US" dirty="0" smtClean="0"/>
              <a:t> (</a:t>
            </a:r>
            <a:r>
              <a:rPr lang="en-US" dirty="0" err="1" smtClean="0"/>
              <a:t>buruh</a:t>
            </a:r>
            <a:r>
              <a:rPr lang="en-US" dirty="0" smtClean="0"/>
              <a:t>, </a:t>
            </a:r>
            <a:r>
              <a:rPr lang="en-US" dirty="0" err="1" smtClean="0"/>
              <a:t>pekerja</a:t>
            </a:r>
            <a:r>
              <a:rPr lang="en-US" dirty="0" smtClean="0"/>
              <a:t>).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bertolak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. 	</a:t>
            </a:r>
          </a:p>
          <a:p>
            <a:pPr algn="just">
              <a:buNone/>
            </a:pPr>
            <a:r>
              <a:rPr lang="en-US" dirty="0" smtClean="0"/>
              <a:t>	Marx </a:t>
            </a:r>
            <a:r>
              <a:rPr lang="en-US" dirty="0" err="1" smtClean="0"/>
              <a:t>meramalkan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borjuis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proletar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mengarah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revolusi</a:t>
            </a:r>
            <a:r>
              <a:rPr lang="en-US" dirty="0" smtClean="0"/>
              <a:t> proletariat,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proletar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menumbangkan</a:t>
            </a:r>
            <a:r>
              <a:rPr lang="en-US" dirty="0" smtClean="0"/>
              <a:t> </a:t>
            </a:r>
            <a:r>
              <a:rPr lang="en-US" dirty="0" err="1" smtClean="0"/>
              <a:t>dominasi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borjuis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(</a:t>
            </a:r>
            <a:r>
              <a:rPr lang="en-US" i="1" dirty="0" smtClean="0"/>
              <a:t>classless society</a:t>
            </a:r>
            <a:r>
              <a:rPr lang="en-US" dirty="0" smtClean="0"/>
              <a:t>).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terkecuali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KONFLIK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Tokoh</a:t>
            </a:r>
            <a:r>
              <a:rPr lang="en-US" dirty="0" smtClean="0"/>
              <a:t> lain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Ralf </a:t>
            </a:r>
            <a:r>
              <a:rPr lang="en-US" dirty="0" err="1" smtClean="0"/>
              <a:t>Dahrendorf</a:t>
            </a:r>
            <a:r>
              <a:rPr lang="en-US" dirty="0" smtClean="0"/>
              <a:t>.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senada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Marx,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berpandangan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id-ID" dirty="0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kompromi-kompromi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semula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PERKEMBANGAN RASIONALITAS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14353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Teori yang dikemukakan oleh Max Weber ini berasumsi bahwa bahwa proses perubahan sosial dalam masyarakat disebabkan oleh perkembangan rasionalitas manusia. Individu yang rasional akan memilih alat (</a:t>
            </a:r>
            <a:r>
              <a:rPr lang="id-ID" i="1" dirty="0" smtClean="0"/>
              <a:t>mean</a:t>
            </a:r>
            <a:r>
              <a:rPr lang="id-ID" dirty="0" smtClean="0"/>
              <a:t>) paling tepat guna mencapai tujuan (</a:t>
            </a:r>
            <a:r>
              <a:rPr lang="id-ID" i="1" dirty="0" smtClean="0"/>
              <a:t>end</a:t>
            </a:r>
            <a:r>
              <a:rPr lang="id-ID" dirty="0" smtClean="0"/>
              <a:t>) tertentu. Seiring kian kompleks dan beragamnya tujuan, individu pun membutuhkan alat yang semakin canggih sehingga mendorong berkembangnya rasionalitas serta munculnya penemuan-penemuan baru. Hal inilah yang menyebabkan perubahan sosial.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GERAKAN SOSIAL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i="1" dirty="0" smtClean="0"/>
              <a:t>social movement</a:t>
            </a:r>
            <a:r>
              <a:rPr lang="en-US" dirty="0" smtClean="0"/>
              <a:t>)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Ketidakpuasan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adakalanya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mengorganisasikan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memperjuangkan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GERAKAN SOSIAL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071546"/>
            <a:ext cx="7347574" cy="550072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Tipologi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ABERLE</a:t>
            </a:r>
          </a:p>
          <a:p>
            <a:pPr algn="just">
              <a:buNone/>
            </a:pPr>
            <a:r>
              <a:rPr lang="en-US" dirty="0" smtClean="0"/>
              <a:t>David </a:t>
            </a:r>
            <a:r>
              <a:rPr lang="en-US" dirty="0" err="1" smtClean="0"/>
              <a:t>Aberle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dikehendaki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:</a:t>
            </a:r>
          </a:p>
          <a:p>
            <a:pPr lvl="0" algn="just"/>
            <a:r>
              <a:rPr lang="en-US" i="1" dirty="0" smtClean="0"/>
              <a:t>Alterative Movements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G</a:t>
            </a:r>
            <a:r>
              <a:rPr lang="en-US" dirty="0" err="1" smtClean="0"/>
              <a:t>erakan</a:t>
            </a:r>
            <a:r>
              <a:rPr lang="en-US" dirty="0" smtClean="0"/>
              <a:t> yang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perseorangan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kampanye</a:t>
            </a:r>
            <a:r>
              <a:rPr lang="en-US" dirty="0" smtClean="0"/>
              <a:t> agar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merokok</a:t>
            </a:r>
            <a:r>
              <a:rPr lang="en-US" dirty="0" smtClean="0"/>
              <a:t>.</a:t>
            </a:r>
          </a:p>
          <a:p>
            <a:pPr lvl="0" algn="just"/>
            <a:r>
              <a:rPr lang="en-US" i="1" dirty="0" smtClean="0"/>
              <a:t>Redemptive Movements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g</a:t>
            </a:r>
            <a:r>
              <a:rPr lang="en-US" dirty="0" err="1" smtClean="0"/>
              <a:t>erakan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yang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agama agar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(</a:t>
            </a:r>
            <a:r>
              <a:rPr lang="en-US" dirty="0" err="1" smtClean="0"/>
              <a:t>kejahatan</a:t>
            </a:r>
            <a:r>
              <a:rPr lang="en-US" dirty="0" smtClean="0"/>
              <a:t>) </a:t>
            </a:r>
            <a:r>
              <a:rPr lang="en-US" dirty="0" err="1" smtClean="0"/>
              <a:t>bertobat</a:t>
            </a:r>
            <a:r>
              <a:rPr lang="en-US" dirty="0" smtClean="0"/>
              <a:t>.</a:t>
            </a:r>
          </a:p>
          <a:p>
            <a:pPr lvl="0" algn="just"/>
            <a:r>
              <a:rPr lang="en-US" i="1" dirty="0" smtClean="0"/>
              <a:t>Reformative Movements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Yang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perseorangan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segi-segi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kaum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kesetaraan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. </a:t>
            </a:r>
          </a:p>
          <a:p>
            <a:pPr lvl="0" algn="just"/>
            <a:r>
              <a:rPr lang="en-US" i="1" dirty="0" smtClean="0"/>
              <a:t>Transformative Movements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gerakan</a:t>
            </a:r>
            <a:r>
              <a:rPr lang="en-US" dirty="0" smtClean="0"/>
              <a:t> Khmer </a:t>
            </a:r>
            <a:r>
              <a:rPr lang="en-US" dirty="0" err="1" smtClean="0"/>
              <a:t>Merah</a:t>
            </a:r>
            <a:r>
              <a:rPr lang="en-US" dirty="0" smtClean="0"/>
              <a:t> (</a:t>
            </a:r>
            <a:r>
              <a:rPr lang="en-US" i="1" dirty="0" smtClean="0"/>
              <a:t>Khmer Rouge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id-ID" dirty="0" smtClean="0"/>
              <a:t>mengubah ideologi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Kamboja</a:t>
            </a:r>
            <a:r>
              <a:rPr lang="en-US" dirty="0" smtClean="0"/>
              <a:t> </a:t>
            </a:r>
            <a:r>
              <a:rPr lang="en-US" dirty="0" err="1" smtClean="0"/>
              <a:t>berpuluh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silam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GERAKAN SOSIAL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071546"/>
            <a:ext cx="7347574" cy="550072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Tipologi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KORNBLUM</a:t>
            </a:r>
          </a:p>
          <a:p>
            <a:pPr>
              <a:buNone/>
            </a:pPr>
            <a:r>
              <a:rPr lang="en-US" dirty="0" smtClean="0"/>
              <a:t>William </a:t>
            </a:r>
            <a:r>
              <a:rPr lang="en-US" dirty="0" err="1" smtClean="0"/>
              <a:t>Kornblum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hendak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r>
              <a:rPr lang="en-US" i="1" dirty="0" smtClean="0"/>
              <a:t>Revolutionary Movements 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stratifikasi</a:t>
            </a:r>
            <a:r>
              <a:rPr lang="en-US" dirty="0" smtClean="0"/>
              <a:t>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i="1" dirty="0" smtClean="0"/>
              <a:t>revolutionary movements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r>
              <a:rPr lang="en-US" dirty="0" smtClean="0"/>
              <a:t>,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.</a:t>
            </a:r>
          </a:p>
          <a:p>
            <a:pPr lvl="0"/>
            <a:r>
              <a:rPr lang="en-US" i="1" dirty="0" smtClean="0"/>
              <a:t>Reformist Movements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id-ID" dirty="0" smtClean="0"/>
              <a:t>G</a:t>
            </a:r>
            <a:r>
              <a:rPr lang="en-US" dirty="0" err="1" smtClean="0"/>
              <a:t>erakan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 </a:t>
            </a:r>
            <a:r>
              <a:rPr lang="en-US" dirty="0" err="1" smtClean="0"/>
              <a:t>Inilah</a:t>
            </a:r>
            <a:r>
              <a:rPr lang="en-US" dirty="0" smtClean="0"/>
              <a:t> yang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runtuhnya</a:t>
            </a:r>
            <a:r>
              <a:rPr lang="en-US" dirty="0" smtClean="0"/>
              <a:t> </a:t>
            </a:r>
            <a:r>
              <a:rPr lang="en-US" dirty="0" err="1" smtClean="0"/>
              <a:t>rezim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</a:p>
          <a:p>
            <a:pPr lvl="0"/>
            <a:r>
              <a:rPr lang="en-US" i="1" dirty="0" smtClean="0"/>
              <a:t>Conservative Movements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Kebalikan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reformist movements</a:t>
            </a:r>
            <a:r>
              <a:rPr lang="en-US" dirty="0" smtClean="0"/>
              <a:t>,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berupaya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Indonesia,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kerap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perlawanan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id-ID" dirty="0" smtClean="0"/>
              <a:t>-kelompok tertentu</a:t>
            </a:r>
            <a:r>
              <a:rPr lang="en-US" dirty="0" smtClean="0"/>
              <a:t>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menghalangi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 </a:t>
            </a:r>
          </a:p>
          <a:p>
            <a:pPr lvl="0"/>
            <a:r>
              <a:rPr lang="en-US" i="1" dirty="0" smtClean="0"/>
              <a:t>Reactionary Movements</a:t>
            </a:r>
            <a:endParaRPr lang="en-US" dirty="0" smtClean="0"/>
          </a:p>
          <a:p>
            <a:pPr>
              <a:buNone/>
            </a:pPr>
            <a:r>
              <a:rPr lang="en-US" smtClean="0"/>
              <a:t>	Tujuannya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lampau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Ku Klux Klan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</a:t>
            </a:r>
            <a:r>
              <a:rPr lang="en-US" b="1" dirty="0" smtClean="0">
                <a:solidFill>
                  <a:srgbClr val="FF0000"/>
                </a:solidFill>
              </a:rPr>
              <a:t>DETERMINISME HEROIK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14353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Diasumsikan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(</a:t>
            </a:r>
            <a:r>
              <a:rPr lang="en-US" dirty="0" err="1" smtClean="0"/>
              <a:t>pahlawan</a:t>
            </a:r>
            <a:r>
              <a:rPr lang="en-US" dirty="0" smtClean="0"/>
              <a:t>) yang </a:t>
            </a:r>
            <a:r>
              <a:rPr lang="en-US" dirty="0" err="1" smtClean="0"/>
              <a:t>menggagas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menyadarkan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kharismatis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pesona</a:t>
            </a:r>
            <a:r>
              <a:rPr lang="en-US" dirty="0" smtClean="0"/>
              <a:t> </a:t>
            </a:r>
            <a:r>
              <a:rPr lang="en-US" dirty="0" err="1" smtClean="0"/>
              <a:t>pribadinya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upaya-upaya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mencapainya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71414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TEORI </a:t>
            </a:r>
            <a:r>
              <a:rPr lang="en-US" b="1" dirty="0" smtClean="0">
                <a:solidFill>
                  <a:srgbClr val="FF0000"/>
                </a:solidFill>
              </a:rPr>
              <a:t>DETERMINISME HEROIK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7" y="1214422"/>
            <a:ext cx="7347574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Kemunculan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</a:t>
            </a:r>
            <a:r>
              <a:rPr lang="en-US" dirty="0" err="1" smtClean="0"/>
              <a:t>didasari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,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sosok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keamanannya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keterbatasan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yang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bangga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tindakannya</a:t>
            </a:r>
            <a:r>
              <a:rPr lang="en-US" dirty="0" smtClean="0"/>
              <a:t>. </a:t>
            </a:r>
            <a:r>
              <a:rPr lang="en-US" dirty="0" err="1" smtClean="0"/>
              <a:t>Sederhananya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,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serba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,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sosok</a:t>
            </a:r>
            <a:r>
              <a:rPr lang="en-US" dirty="0" smtClean="0"/>
              <a:t> ideal yang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teladan</a:t>
            </a:r>
            <a:r>
              <a:rPr lang="en-US" dirty="0" smtClean="0"/>
              <a:t> yang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diyakini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menghindarkan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menentu</a:t>
            </a:r>
            <a:r>
              <a:rPr lang="en-US" dirty="0" smtClean="0"/>
              <a:t> (</a:t>
            </a:r>
            <a:r>
              <a:rPr lang="en-US" i="1" dirty="0" smtClean="0"/>
              <a:t>anomie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mendelegasikannya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pemimpin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perkataan</a:t>
            </a:r>
            <a:r>
              <a:rPr lang="en-US" dirty="0" smtClean="0"/>
              <a:t> lain,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berupaya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mengalihkan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heroik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303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TEORI MENGENAI PENYEBAB PERUBAHAN SOSIAL</vt:lpstr>
      <vt:lpstr>TEORI KONFLIK</vt:lpstr>
      <vt:lpstr>TEORI KONFLIK</vt:lpstr>
      <vt:lpstr>TEORI PERKEMBANGAN RASIONALITAS</vt:lpstr>
      <vt:lpstr>TEORI GERAKAN SOSIAL</vt:lpstr>
      <vt:lpstr>TEORI GERAKAN SOSIAL</vt:lpstr>
      <vt:lpstr>TEORI GERAKAN SOSIAL</vt:lpstr>
      <vt:lpstr>TEORI DETERMINISME HEROIK</vt:lpstr>
      <vt:lpstr>TEORI DETERMINISME HEROIK</vt:lpstr>
      <vt:lpstr>TEORI MATERIALISME</vt:lpstr>
      <vt:lpstr>TEORI MATERIALISME</vt:lpstr>
      <vt:lpstr>QUIZ 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49</cp:revision>
  <dcterms:created xsi:type="dcterms:W3CDTF">2013-08-21T19:17:07Z</dcterms:created>
  <dcterms:modified xsi:type="dcterms:W3CDTF">2015-07-19T14:37:09Z</dcterms:modified>
</cp:coreProperties>
</file>