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70" r:id="rId5"/>
    <p:sldId id="267" r:id="rId6"/>
    <p:sldId id="263" r:id="rId7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B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B4BFB-C592-43DD-8534-D5BFBD047DA2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58E3-03F6-43CB-97EA-78B480AB334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BF17-EB2D-4421-9148-E164C4E6CCAF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55E0-2E1E-4746-8B49-956CCF497BA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33756-5A67-42D3-A0F8-BB4001F040C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4188-DB3A-41C0-9C1F-ADBAC714E2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952C1-F75D-4FBC-A125-144669E02B1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2BAE-E176-4313-AD28-0390A1B30A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6574-1E84-4F82-B3C3-9E87611C683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43B3-1B15-4A73-A852-221BC13EA1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4C10-B9B1-4197-99DD-A9934C0A17D5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6BD2-42C9-4FD9-90E6-BADDD64D79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8A79-882A-421E-AE52-9AF55DFCFE66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5354-E7F1-46CF-99E4-C5D4A79DE23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1762-948D-49DC-BB42-03650B8E6BA7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24E5-E79E-48A7-9611-C310E52B9B3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3AF08-E72C-4B91-A260-BC3A38D3BADD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6982-B7BC-477D-961A-47143FC669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F3E4-3DE1-427B-8236-A58D33B19ADC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D79A-6F2E-438A-B5FA-7593A2FE1E1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8C25-D547-46AC-B6FE-CE870D736FAB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9AE6E-0B55-4E32-865C-0B8D3AF701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72826D-E893-493D-80E5-50E3D6010B79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44B36-6031-45EF-9A2D-380B3024FD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157318" y="1558918"/>
            <a:ext cx="7772400" cy="869950"/>
          </a:xfrm>
        </p:spPr>
        <p:txBody>
          <a:bodyPr/>
          <a:lstStyle/>
          <a:p>
            <a:r>
              <a:rPr lang="id-ID" sz="4800" b="1" dirty="0" smtClean="0">
                <a:solidFill>
                  <a:schemeClr val="tx2">
                    <a:lumMod val="75000"/>
                  </a:schemeClr>
                </a:solidFill>
              </a:rPr>
              <a:t>KARAKTERISTIK KELOMPOK SOSIAL</a:t>
            </a:r>
            <a:endParaRPr lang="fr-CA" sz="4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Abu Ahmadi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id-ID" dirty="0" smtClean="0"/>
              <a:t>Setiap individu harus memiliki kesadaran bahwa dirinya adalah anggota atau bagian dari kelompok yang bersangkutan.</a:t>
            </a:r>
          </a:p>
          <a:p>
            <a:pPr lvl="1" algn="just">
              <a:buFont typeface="Wingdings" pitchFamily="2" charset="2"/>
              <a:buChar char="q"/>
            </a:pPr>
            <a:r>
              <a:rPr lang="id-ID" dirty="0" smtClean="0"/>
              <a:t>Terdapat hubungan timbal balik di antara individu-individu yang tergabung dalam kelompok.</a:t>
            </a:r>
          </a:p>
          <a:p>
            <a:pPr lvl="1" algn="just">
              <a:buFont typeface="Wingdings" pitchFamily="2" charset="2"/>
              <a:buChar char="q"/>
            </a:pPr>
            <a:r>
              <a:rPr lang="id-ID" dirty="0" smtClean="0"/>
              <a:t>Adanya </a:t>
            </a:r>
            <a:r>
              <a:rPr lang="id-ID" dirty="0" smtClean="0"/>
              <a:t>faktor-faktor yang sama dan dapat mempererat hubungan mereka yang tergabung dalam kelompok. Faktor-faktor tersebut, antara lain, nasib yang sama, kepentingan yang sama, tujuan yang sama, dan sebagainya.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Abu Ahmadi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1">
              <a:buNone/>
            </a:pPr>
            <a:endParaRPr lang="id-ID" dirty="0" smtClean="0"/>
          </a:p>
          <a:p>
            <a:pPr algn="just">
              <a:buFont typeface="Wingdings" pitchFamily="2" charset="2"/>
              <a:buChar char="q"/>
            </a:pPr>
            <a:r>
              <a:rPr lang="id-ID" dirty="0" smtClean="0"/>
              <a:t>Berstruktur, berkaidah, serta mempunyai pola perilaku yang membedakannya dari kelompok lain.</a:t>
            </a:r>
          </a:p>
          <a:p>
            <a:pPr algn="just">
              <a:buFont typeface="Wingdings" pitchFamily="2" charset="2"/>
              <a:buChar char="q"/>
            </a:pPr>
            <a:r>
              <a:rPr lang="id-ID" dirty="0" smtClean="0"/>
              <a:t>Bersistem </a:t>
            </a:r>
            <a:r>
              <a:rPr lang="id-ID" dirty="0" smtClean="0"/>
              <a:t>dan berproses untuk mencapai suatu tujuan yang diketahui serta disepakati bersama.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Muzafer Sherif dan C.W. Sherif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1">
              <a:buNone/>
            </a:pPr>
            <a:endParaRPr lang="id-ID" dirty="0" smtClean="0"/>
          </a:p>
          <a:p>
            <a:pPr marL="1371600" lvl="2" indent="-457200">
              <a:buFont typeface="+mj-lt"/>
              <a:buAutoNum type="arabicPeriod"/>
            </a:pPr>
            <a:r>
              <a:rPr lang="id-ID" sz="3200" dirty="0" smtClean="0"/>
              <a:t>Adanya interaksi</a:t>
            </a:r>
          </a:p>
          <a:p>
            <a:pPr marL="1371600" lvl="2" indent="-457200">
              <a:buFont typeface="+mj-lt"/>
              <a:buAutoNum type="arabicPeriod"/>
            </a:pPr>
            <a:r>
              <a:rPr lang="id-ID" sz="3200" dirty="0" smtClean="0"/>
              <a:t>Adanya </a:t>
            </a:r>
            <a:r>
              <a:rPr lang="id-ID" sz="3200" dirty="0" smtClean="0"/>
              <a:t>tujuan</a:t>
            </a:r>
            <a:r>
              <a:rPr lang="id-ID" sz="3200" dirty="0" smtClean="0"/>
              <a:t> </a:t>
            </a:r>
            <a:endParaRPr lang="id-ID" sz="32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id-ID" sz="3200" dirty="0" smtClean="0"/>
              <a:t>Terdapat struktur yang jelas</a:t>
            </a:r>
          </a:p>
          <a:p>
            <a:pPr marL="1371600" lvl="2" indent="-457200">
              <a:buFont typeface="+mj-lt"/>
              <a:buAutoNum type="arabicPeriod"/>
            </a:pPr>
            <a:r>
              <a:rPr lang="id-ID" sz="3200" dirty="0" smtClean="0"/>
              <a:t>Adanya </a:t>
            </a:r>
            <a:r>
              <a:rPr lang="id-ID" sz="3200" dirty="0" smtClean="0"/>
              <a:t>perasaan sebagai kesatuan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Pertanyaan Uji Pengetahuan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karakteristik kelompok sosial menurut Abu Ahmadi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karakteristik kelompok sosial menurut M. Sherif dan C.W. Sherif !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428604"/>
            <a:ext cx="6543675" cy="4525963"/>
          </a:xfrm>
        </p:spPr>
        <p:txBody>
          <a:bodyPr/>
          <a:lstStyle/>
          <a:p>
            <a:pPr algn="ctr">
              <a:buNone/>
            </a:pPr>
            <a:r>
              <a:rPr lang="id-ID" dirty="0" smtClean="0"/>
              <a:t>	</a:t>
            </a: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d-ID" sz="5400" b="1" dirty="0" smtClean="0">
                <a:solidFill>
                  <a:schemeClr val="tx2">
                    <a:lumMod val="75000"/>
                  </a:schemeClr>
                </a:solidFill>
              </a:rPr>
              <a:t>Salam Sosiologi !</a:t>
            </a:r>
            <a:endParaRPr lang="fr-CA" sz="5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113</Template>
  <TotalTime>40</TotalTime>
  <Words>131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113</vt:lpstr>
      <vt:lpstr>KARAKTERISTIK KELOMPOK SOSIAL</vt:lpstr>
      <vt:lpstr>Abu Ahmadi</vt:lpstr>
      <vt:lpstr>Abu Ahmadi</vt:lpstr>
      <vt:lpstr>Muzafer Sherif dan C.W. Sherif</vt:lpstr>
      <vt:lpstr>Pertanyaan Uji Pengetahuan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windows7</dc:creator>
  <cp:lastModifiedBy>windows7</cp:lastModifiedBy>
  <cp:revision>10</cp:revision>
  <dcterms:created xsi:type="dcterms:W3CDTF">2013-11-10T09:33:00Z</dcterms:created>
  <dcterms:modified xsi:type="dcterms:W3CDTF">2014-05-19T01:16:51Z</dcterms:modified>
</cp:coreProperties>
</file>