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8" r:id="rId2"/>
    <p:sldId id="273" r:id="rId3"/>
    <p:sldId id="274" r:id="rId4"/>
    <p:sldId id="275" r:id="rId5"/>
    <p:sldId id="269" r:id="rId6"/>
    <p:sldId id="270"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FF"/>
    <a:srgbClr val="008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9" d="100"/>
          <a:sy n="69" d="100"/>
        </p:scale>
        <p:origin x="-1416" y="-7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38A5C09-7CDA-4053-989F-407AEE5999BE}" type="datetimeFigureOut">
              <a:rPr lang="en-GB"/>
              <a:pPr>
                <a:defRPr/>
              </a:pPr>
              <a:t>21/05/2014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C3A8EE5-6C61-4964-AFFE-417BDDAF4A89}"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C869CB8B-2A3D-4735-AFCB-D267C4F85CD3}" type="datetimeFigureOut">
              <a:rPr lang="en-GB"/>
              <a:pPr>
                <a:defRPr/>
              </a:pPr>
              <a:t>21/05/2014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77D092B-99A0-40A7-99D1-FF498BA96C3B}"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7D77EBC6-8F02-487D-9047-C9CC67A309BA}" type="datetimeFigureOut">
              <a:rPr lang="en-GB"/>
              <a:pPr>
                <a:defRPr/>
              </a:pPr>
              <a:t>21/05/2014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8E62DCA-CAA2-43EE-AC5E-D209FEEB58B5}"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D981C87-DEAA-4DE5-AA9B-82686C6574C9}" type="datetimeFigureOut">
              <a:rPr lang="en-GB"/>
              <a:pPr>
                <a:defRPr/>
              </a:pPr>
              <a:t>21/05/2014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9EBF601-05C7-4A58-A4B6-FD13C343FC80}"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5DD5448-69E0-4EB6-ADA2-C1FD5C917DD8}" type="datetimeFigureOut">
              <a:rPr lang="en-GB"/>
              <a:pPr>
                <a:defRPr/>
              </a:pPr>
              <a:t>21/05/2014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8E1015E-9A76-404C-BE8B-B050D37B3CF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9398BC6-CDBE-41D9-90A0-DC4C3D4E6A72}" type="datetimeFigureOut">
              <a:rPr lang="en-GB"/>
              <a:pPr>
                <a:defRPr/>
              </a:pPr>
              <a:t>21/05/2014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91F9C27-799B-426D-94D2-AC11E180207A}"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E41535CD-710B-44C0-A957-4C682FD672BA}" type="datetimeFigureOut">
              <a:rPr lang="en-GB"/>
              <a:pPr>
                <a:defRPr/>
              </a:pPr>
              <a:t>21/05/2014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19AA4C1F-F10F-4F6E-A414-8A9A6C56D993}"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23A67DD0-E18B-42C8-84CD-D27FE2DA31D6}" type="datetimeFigureOut">
              <a:rPr lang="en-GB"/>
              <a:pPr>
                <a:defRPr/>
              </a:pPr>
              <a:t>21/05/2014</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18536731-A8A5-4FDF-9DE3-C7371E0C73C9}"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B4E51BB3-51FD-4174-A36B-A68F3E6A92F5}" type="datetimeFigureOut">
              <a:rPr lang="en-GB"/>
              <a:pPr>
                <a:defRPr/>
              </a:pPr>
              <a:t>21/05/2014</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4A6C5BAE-79E0-47E8-8B2D-58032FF4B76A}"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5E950DD-B940-408D-B41D-FF760006AD4F}" type="datetimeFigureOut">
              <a:rPr lang="en-GB"/>
              <a:pPr>
                <a:defRPr/>
              </a:pPr>
              <a:t>21/05/2014</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56D3106E-2DA4-4762-85A1-0A16438B773C}"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81F6BA2-B26F-444E-866A-DDADD9CFBC8E}" type="datetimeFigureOut">
              <a:rPr lang="en-GB"/>
              <a:pPr>
                <a:defRPr/>
              </a:pPr>
              <a:t>21/05/2014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65C1698-B4EB-4C11-94C9-A418696145E6}"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B56B00F-30CC-4264-90D3-F1647D47EE1E}" type="datetimeFigureOut">
              <a:rPr lang="en-GB"/>
              <a:pPr>
                <a:defRPr/>
              </a:pPr>
              <a:t>21/05/2014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6F3AB4C-0419-473A-8FD0-DFDF2AA2FF6E}"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045B091-BE81-4EB9-B237-02F72DA07885}" type="datetimeFigureOut">
              <a:rPr lang="en-GB"/>
              <a:pPr>
                <a:defRPr/>
              </a:pPr>
              <a:t>21/05/2014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0B42010-06D9-4544-B173-65D2C601C4E7}"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wmf"/><Relationship Id="rId3" Type="http://schemas.openxmlformats.org/officeDocument/2006/relationships/image" Target="../media/image2.png"/><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wm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wm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wm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wm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wm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620"/>
          <p:cNvGrpSpPr>
            <a:grpSpLocks noChangeAspect="1"/>
          </p:cNvGrpSpPr>
          <p:nvPr/>
        </p:nvGrpSpPr>
        <p:grpSpPr bwMode="auto">
          <a:xfrm>
            <a:off x="8964613" y="-26988"/>
            <a:ext cx="155575" cy="6858001"/>
            <a:chOff x="2831" y="0"/>
            <a:chExt cx="98" cy="4320"/>
          </a:xfrm>
        </p:grpSpPr>
        <p:sp>
          <p:nvSpPr>
            <p:cNvPr id="2567" name="AutoShape 619"/>
            <p:cNvSpPr>
              <a:spLocks noChangeAspect="1" noChangeArrowheads="1" noTextEdit="1"/>
            </p:cNvSpPr>
            <p:nvPr/>
          </p:nvSpPr>
          <p:spPr bwMode="auto">
            <a:xfrm>
              <a:off x="2831" y="0"/>
              <a:ext cx="98" cy="4320"/>
            </a:xfrm>
            <a:prstGeom prst="rect">
              <a:avLst/>
            </a:prstGeom>
            <a:noFill/>
            <a:ln w="9525">
              <a:noFill/>
              <a:miter lim="800000"/>
              <a:headEnd/>
              <a:tailEnd/>
            </a:ln>
          </p:spPr>
          <p:txBody>
            <a:bodyPr/>
            <a:lstStyle/>
            <a:p>
              <a:endParaRPr lang="id-ID"/>
            </a:p>
          </p:txBody>
        </p:sp>
        <p:pic>
          <p:nvPicPr>
            <p:cNvPr id="2568" name="Picture 621"/>
            <p:cNvPicPr>
              <a:picLocks noChangeAspect="1" noChangeArrowheads="1"/>
            </p:cNvPicPr>
            <p:nvPr/>
          </p:nvPicPr>
          <p:blipFill>
            <a:blip r:embed="rId2"/>
            <a:srcRect/>
            <a:stretch>
              <a:fillRect/>
            </a:stretch>
          </p:blipFill>
          <p:spPr bwMode="auto">
            <a:xfrm>
              <a:off x="2830" y="1"/>
              <a:ext cx="98" cy="4320"/>
            </a:xfrm>
            <a:prstGeom prst="rect">
              <a:avLst/>
            </a:prstGeom>
            <a:noFill/>
            <a:ln w="9525">
              <a:noFill/>
              <a:miter lim="800000"/>
              <a:headEnd/>
              <a:tailEnd/>
            </a:ln>
          </p:spPr>
        </p:pic>
        <p:sp>
          <p:nvSpPr>
            <p:cNvPr id="2569" name="Freeform 622"/>
            <p:cNvSpPr>
              <a:spLocks/>
            </p:cNvSpPr>
            <p:nvPr/>
          </p:nvSpPr>
          <p:spPr bwMode="auto">
            <a:xfrm>
              <a:off x="2861" y="522"/>
              <a:ext cx="41" cy="22"/>
            </a:xfrm>
            <a:custGeom>
              <a:avLst/>
              <a:gdLst>
                <a:gd name="T0" fmla="*/ 20 w 41"/>
                <a:gd name="T1" fmla="*/ 22 h 22"/>
                <a:gd name="T2" fmla="*/ 0 w 41"/>
                <a:gd name="T3" fmla="*/ 22 h 22"/>
                <a:gd name="T4" fmla="*/ 10 w 41"/>
                <a:gd name="T5" fmla="*/ 11 h 22"/>
                <a:gd name="T6" fmla="*/ 20 w 41"/>
                <a:gd name="T7" fmla="*/ 0 h 22"/>
                <a:gd name="T8" fmla="*/ 31 w 41"/>
                <a:gd name="T9" fmla="*/ 11 h 22"/>
                <a:gd name="T10" fmla="*/ 41 w 41"/>
                <a:gd name="T11" fmla="*/ 22 h 22"/>
                <a:gd name="T12" fmla="*/ 20 w 41"/>
                <a:gd name="T13" fmla="*/ 22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20" y="22"/>
                  </a:moveTo>
                  <a:lnTo>
                    <a:pt x="0" y="22"/>
                  </a:lnTo>
                  <a:lnTo>
                    <a:pt x="10" y="11"/>
                  </a:lnTo>
                  <a:lnTo>
                    <a:pt x="20" y="0"/>
                  </a:lnTo>
                  <a:lnTo>
                    <a:pt x="31" y="11"/>
                  </a:lnTo>
                  <a:lnTo>
                    <a:pt x="41" y="22"/>
                  </a:lnTo>
                  <a:lnTo>
                    <a:pt x="20" y="22"/>
                  </a:lnTo>
                  <a:close/>
                </a:path>
              </a:pathLst>
            </a:custGeom>
            <a:solidFill>
              <a:srgbClr val="808080"/>
            </a:solidFill>
            <a:ln w="9525">
              <a:noFill/>
              <a:round/>
              <a:headEnd/>
              <a:tailEnd/>
            </a:ln>
          </p:spPr>
          <p:txBody>
            <a:bodyPr/>
            <a:lstStyle/>
            <a:p>
              <a:endParaRPr lang="id-ID"/>
            </a:p>
          </p:txBody>
        </p:sp>
        <p:sp>
          <p:nvSpPr>
            <p:cNvPr id="2570" name="Freeform 623"/>
            <p:cNvSpPr>
              <a:spLocks/>
            </p:cNvSpPr>
            <p:nvPr/>
          </p:nvSpPr>
          <p:spPr bwMode="auto">
            <a:xfrm>
              <a:off x="2857" y="4133"/>
              <a:ext cx="41" cy="22"/>
            </a:xfrm>
            <a:custGeom>
              <a:avLst/>
              <a:gdLst>
                <a:gd name="T0" fmla="*/ 19 w 41"/>
                <a:gd name="T1" fmla="*/ 0 h 22"/>
                <a:gd name="T2" fmla="*/ 41 w 41"/>
                <a:gd name="T3" fmla="*/ 0 h 22"/>
                <a:gd name="T4" fmla="*/ 31 w 41"/>
                <a:gd name="T5" fmla="*/ 11 h 22"/>
                <a:gd name="T6" fmla="*/ 19 w 41"/>
                <a:gd name="T7" fmla="*/ 22 h 22"/>
                <a:gd name="T8" fmla="*/ 10 w 41"/>
                <a:gd name="T9" fmla="*/ 11 h 22"/>
                <a:gd name="T10" fmla="*/ 0 w 41"/>
                <a:gd name="T11" fmla="*/ 0 h 22"/>
                <a:gd name="T12" fmla="*/ 19 w 41"/>
                <a:gd name="T13" fmla="*/ 0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19" y="0"/>
                  </a:moveTo>
                  <a:lnTo>
                    <a:pt x="41" y="0"/>
                  </a:lnTo>
                  <a:lnTo>
                    <a:pt x="31" y="11"/>
                  </a:lnTo>
                  <a:lnTo>
                    <a:pt x="19" y="22"/>
                  </a:lnTo>
                  <a:lnTo>
                    <a:pt x="10" y="11"/>
                  </a:lnTo>
                  <a:lnTo>
                    <a:pt x="0" y="0"/>
                  </a:lnTo>
                  <a:lnTo>
                    <a:pt x="19" y="0"/>
                  </a:lnTo>
                  <a:close/>
                </a:path>
              </a:pathLst>
            </a:custGeom>
            <a:solidFill>
              <a:srgbClr val="808080"/>
            </a:solidFill>
            <a:ln w="9525">
              <a:noFill/>
              <a:round/>
              <a:headEnd/>
              <a:tailEnd/>
            </a:ln>
          </p:spPr>
          <p:txBody>
            <a:bodyPr/>
            <a:lstStyle/>
            <a:p>
              <a:endParaRPr lang="id-ID"/>
            </a:p>
          </p:txBody>
        </p:sp>
      </p:grpSp>
      <p:grpSp>
        <p:nvGrpSpPr>
          <p:cNvPr id="2051" name="Group 112"/>
          <p:cNvGrpSpPr>
            <a:grpSpLocks noChangeAspect="1"/>
          </p:cNvGrpSpPr>
          <p:nvPr/>
        </p:nvGrpSpPr>
        <p:grpSpPr bwMode="auto">
          <a:xfrm>
            <a:off x="0" y="-6350"/>
            <a:ext cx="9144000" cy="771525"/>
            <a:chOff x="0" y="1917"/>
            <a:chExt cx="5760" cy="486"/>
          </a:xfrm>
        </p:grpSpPr>
        <p:sp>
          <p:nvSpPr>
            <p:cNvPr id="2063" name="AutoShape 111"/>
            <p:cNvSpPr>
              <a:spLocks noChangeAspect="1" noChangeArrowheads="1" noTextEdit="1"/>
            </p:cNvSpPr>
            <p:nvPr/>
          </p:nvSpPr>
          <p:spPr bwMode="auto">
            <a:xfrm>
              <a:off x="0" y="1917"/>
              <a:ext cx="5760" cy="486"/>
            </a:xfrm>
            <a:prstGeom prst="rect">
              <a:avLst/>
            </a:prstGeom>
            <a:noFill/>
            <a:ln w="9525">
              <a:noFill/>
              <a:miter lim="800000"/>
              <a:headEnd/>
              <a:tailEnd/>
            </a:ln>
          </p:spPr>
          <p:txBody>
            <a:bodyPr/>
            <a:lstStyle/>
            <a:p>
              <a:endParaRPr lang="id-ID"/>
            </a:p>
          </p:txBody>
        </p:sp>
        <p:grpSp>
          <p:nvGrpSpPr>
            <p:cNvPr id="2064" name="Group 313"/>
            <p:cNvGrpSpPr>
              <a:grpSpLocks/>
            </p:cNvGrpSpPr>
            <p:nvPr/>
          </p:nvGrpSpPr>
          <p:grpSpPr bwMode="auto">
            <a:xfrm>
              <a:off x="-1" y="1920"/>
              <a:ext cx="5761" cy="483"/>
              <a:chOff x="-1" y="1920"/>
              <a:chExt cx="5761" cy="483"/>
            </a:xfrm>
          </p:grpSpPr>
          <p:sp>
            <p:nvSpPr>
              <p:cNvPr id="2367" name="Rectangle 113"/>
              <p:cNvSpPr>
                <a:spLocks noChangeArrowheads="1"/>
              </p:cNvSpPr>
              <p:nvPr/>
            </p:nvSpPr>
            <p:spPr bwMode="auto">
              <a:xfrm>
                <a:off x="3" y="2226"/>
                <a:ext cx="5754" cy="177"/>
              </a:xfrm>
              <a:prstGeom prst="rect">
                <a:avLst/>
              </a:prstGeom>
              <a:solidFill>
                <a:srgbClr val="E9F2FC"/>
              </a:solidFill>
              <a:ln w="9525">
                <a:noFill/>
                <a:miter lim="800000"/>
                <a:headEnd/>
                <a:tailEnd/>
              </a:ln>
            </p:spPr>
            <p:txBody>
              <a:bodyPr/>
              <a:lstStyle/>
              <a:p>
                <a:endParaRPr lang="en-GB"/>
              </a:p>
            </p:txBody>
          </p:sp>
          <p:pic>
            <p:nvPicPr>
              <p:cNvPr id="2368" name="Picture 114"/>
              <p:cNvPicPr>
                <a:picLocks noChangeAspect="1" noChangeArrowheads="1"/>
              </p:cNvPicPr>
              <p:nvPr/>
            </p:nvPicPr>
            <p:blipFill>
              <a:blip r:embed="rId3"/>
              <a:srcRect/>
              <a:stretch>
                <a:fillRect/>
              </a:stretch>
            </p:blipFill>
            <p:spPr bwMode="auto">
              <a:xfrm>
                <a:off x="-1" y="1920"/>
                <a:ext cx="5761" cy="312"/>
              </a:xfrm>
              <a:prstGeom prst="rect">
                <a:avLst/>
              </a:prstGeom>
              <a:noFill/>
              <a:ln w="9525">
                <a:noFill/>
                <a:miter lim="800000"/>
                <a:headEnd/>
                <a:tailEnd/>
              </a:ln>
            </p:spPr>
          </p:pic>
          <p:sp>
            <p:nvSpPr>
              <p:cNvPr id="2369" name="Rectangle 115"/>
              <p:cNvSpPr>
                <a:spLocks noChangeArrowheads="1"/>
              </p:cNvSpPr>
              <p:nvPr/>
            </p:nvSpPr>
            <p:spPr bwMode="auto">
              <a:xfrm>
                <a:off x="532" y="2080"/>
                <a:ext cx="3729" cy="115"/>
              </a:xfrm>
              <a:prstGeom prst="rect">
                <a:avLst/>
              </a:prstGeom>
              <a:solidFill>
                <a:srgbClr val="BDC2C8"/>
              </a:solidFill>
              <a:ln w="9525">
                <a:noFill/>
                <a:miter lim="800000"/>
                <a:headEnd/>
                <a:tailEnd/>
              </a:ln>
            </p:spPr>
            <p:txBody>
              <a:bodyPr/>
              <a:lstStyle/>
              <a:p>
                <a:endParaRPr lang="en-GB"/>
              </a:p>
            </p:txBody>
          </p:sp>
          <p:sp>
            <p:nvSpPr>
              <p:cNvPr id="2370" name="Freeform 116"/>
              <p:cNvSpPr>
                <a:spLocks noEditPoints="1"/>
              </p:cNvSpPr>
              <p:nvPr/>
            </p:nvSpPr>
            <p:spPr bwMode="auto">
              <a:xfrm>
                <a:off x="528" y="2077"/>
                <a:ext cx="3737" cy="121"/>
              </a:xfrm>
              <a:custGeom>
                <a:avLst/>
                <a:gdLst>
                  <a:gd name="T0" fmla="*/ 0 w 3737"/>
                  <a:gd name="T1" fmla="*/ 121 h 121"/>
                  <a:gd name="T2" fmla="*/ 0 w 3737"/>
                  <a:gd name="T3" fmla="*/ 0 h 121"/>
                  <a:gd name="T4" fmla="*/ 3737 w 3737"/>
                  <a:gd name="T5" fmla="*/ 0 h 121"/>
                  <a:gd name="T6" fmla="*/ 3737 w 3737"/>
                  <a:gd name="T7" fmla="*/ 118 h 121"/>
                  <a:gd name="T8" fmla="*/ 3737 w 3737"/>
                  <a:gd name="T9" fmla="*/ 121 h 121"/>
                  <a:gd name="T10" fmla="*/ 0 w 3737"/>
                  <a:gd name="T11" fmla="*/ 121 h 121"/>
                  <a:gd name="T12" fmla="*/ 0 w 3737"/>
                  <a:gd name="T13" fmla="*/ 121 h 121"/>
                  <a:gd name="T14" fmla="*/ 3733 w 3737"/>
                  <a:gd name="T15" fmla="*/ 118 h 121"/>
                  <a:gd name="T16" fmla="*/ 3733 w 3737"/>
                  <a:gd name="T17" fmla="*/ 115 h 121"/>
                  <a:gd name="T18" fmla="*/ 3733 w 3737"/>
                  <a:gd name="T19" fmla="*/ 118 h 121"/>
                  <a:gd name="T20" fmla="*/ 3733 w 3737"/>
                  <a:gd name="T21" fmla="*/ 118 h 121"/>
                  <a:gd name="T22" fmla="*/ 9 w 3737"/>
                  <a:gd name="T23" fmla="*/ 115 h 121"/>
                  <a:gd name="T24" fmla="*/ 3729 w 3737"/>
                  <a:gd name="T25" fmla="*/ 115 h 121"/>
                  <a:gd name="T26" fmla="*/ 3729 w 3737"/>
                  <a:gd name="T27" fmla="*/ 6 h 121"/>
                  <a:gd name="T28" fmla="*/ 9 w 3737"/>
                  <a:gd name="T29" fmla="*/ 6 h 121"/>
                  <a:gd name="T30" fmla="*/ 9 w 3737"/>
                  <a:gd name="T31" fmla="*/ 115 h 121"/>
                  <a:gd name="T32" fmla="*/ 9 w 3737"/>
                  <a:gd name="T33" fmla="*/ 115 h 1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37"/>
                  <a:gd name="T52" fmla="*/ 0 h 121"/>
                  <a:gd name="T53" fmla="*/ 3737 w 3737"/>
                  <a:gd name="T54" fmla="*/ 121 h 1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37" h="121">
                    <a:moveTo>
                      <a:pt x="0" y="121"/>
                    </a:moveTo>
                    <a:lnTo>
                      <a:pt x="0" y="0"/>
                    </a:lnTo>
                    <a:lnTo>
                      <a:pt x="3737" y="0"/>
                    </a:lnTo>
                    <a:lnTo>
                      <a:pt x="3737" y="118"/>
                    </a:lnTo>
                    <a:lnTo>
                      <a:pt x="3737" y="121"/>
                    </a:lnTo>
                    <a:lnTo>
                      <a:pt x="0" y="121"/>
                    </a:lnTo>
                    <a:close/>
                    <a:moveTo>
                      <a:pt x="3733" y="118"/>
                    </a:moveTo>
                    <a:lnTo>
                      <a:pt x="3733" y="115"/>
                    </a:lnTo>
                    <a:lnTo>
                      <a:pt x="3733" y="118"/>
                    </a:lnTo>
                    <a:close/>
                    <a:moveTo>
                      <a:pt x="9" y="115"/>
                    </a:moveTo>
                    <a:lnTo>
                      <a:pt x="3729" y="115"/>
                    </a:lnTo>
                    <a:lnTo>
                      <a:pt x="3729" y="6"/>
                    </a:lnTo>
                    <a:lnTo>
                      <a:pt x="9" y="6"/>
                    </a:lnTo>
                    <a:lnTo>
                      <a:pt x="9" y="115"/>
                    </a:lnTo>
                    <a:close/>
                  </a:path>
                </a:pathLst>
              </a:custGeom>
              <a:solidFill>
                <a:srgbClr val="FFFFFF"/>
              </a:solidFill>
              <a:ln w="9525">
                <a:noFill/>
                <a:round/>
                <a:headEnd/>
                <a:tailEnd/>
              </a:ln>
            </p:spPr>
            <p:txBody>
              <a:bodyPr/>
              <a:lstStyle/>
              <a:p>
                <a:endParaRPr lang="id-ID"/>
              </a:p>
            </p:txBody>
          </p:sp>
          <p:sp>
            <p:nvSpPr>
              <p:cNvPr id="2371" name="Freeform 117"/>
              <p:cNvSpPr>
                <a:spLocks noEditPoints="1"/>
              </p:cNvSpPr>
              <p:nvPr/>
            </p:nvSpPr>
            <p:spPr bwMode="auto">
              <a:xfrm>
                <a:off x="528" y="2077"/>
                <a:ext cx="3737" cy="121"/>
              </a:xfrm>
              <a:custGeom>
                <a:avLst/>
                <a:gdLst>
                  <a:gd name="T0" fmla="*/ 0 w 3737"/>
                  <a:gd name="T1" fmla="*/ 121 h 121"/>
                  <a:gd name="T2" fmla="*/ 0 w 3737"/>
                  <a:gd name="T3" fmla="*/ 0 h 121"/>
                  <a:gd name="T4" fmla="*/ 3737 w 3737"/>
                  <a:gd name="T5" fmla="*/ 0 h 121"/>
                  <a:gd name="T6" fmla="*/ 3737 w 3737"/>
                  <a:gd name="T7" fmla="*/ 118 h 121"/>
                  <a:gd name="T8" fmla="*/ 3737 w 3737"/>
                  <a:gd name="T9" fmla="*/ 121 h 121"/>
                  <a:gd name="T10" fmla="*/ 0 w 3737"/>
                  <a:gd name="T11" fmla="*/ 121 h 121"/>
                  <a:gd name="T12" fmla="*/ 0 w 3737"/>
                  <a:gd name="T13" fmla="*/ 121 h 121"/>
                  <a:gd name="T14" fmla="*/ 3733 w 3737"/>
                  <a:gd name="T15" fmla="*/ 118 h 121"/>
                  <a:gd name="T16" fmla="*/ 3733 w 3737"/>
                  <a:gd name="T17" fmla="*/ 115 h 121"/>
                  <a:gd name="T18" fmla="*/ 3733 w 3737"/>
                  <a:gd name="T19" fmla="*/ 118 h 121"/>
                  <a:gd name="T20" fmla="*/ 3733 w 3737"/>
                  <a:gd name="T21" fmla="*/ 118 h 121"/>
                  <a:gd name="T22" fmla="*/ 9 w 3737"/>
                  <a:gd name="T23" fmla="*/ 115 h 121"/>
                  <a:gd name="T24" fmla="*/ 3729 w 3737"/>
                  <a:gd name="T25" fmla="*/ 115 h 121"/>
                  <a:gd name="T26" fmla="*/ 3729 w 3737"/>
                  <a:gd name="T27" fmla="*/ 6 h 121"/>
                  <a:gd name="T28" fmla="*/ 9 w 3737"/>
                  <a:gd name="T29" fmla="*/ 6 h 121"/>
                  <a:gd name="T30" fmla="*/ 9 w 3737"/>
                  <a:gd name="T31" fmla="*/ 115 h 121"/>
                  <a:gd name="T32" fmla="*/ 9 w 3737"/>
                  <a:gd name="T33" fmla="*/ 115 h 1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37"/>
                  <a:gd name="T52" fmla="*/ 0 h 121"/>
                  <a:gd name="T53" fmla="*/ 3737 w 3737"/>
                  <a:gd name="T54" fmla="*/ 121 h 1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37" h="121">
                    <a:moveTo>
                      <a:pt x="0" y="121"/>
                    </a:moveTo>
                    <a:lnTo>
                      <a:pt x="0" y="0"/>
                    </a:lnTo>
                    <a:lnTo>
                      <a:pt x="3737" y="0"/>
                    </a:lnTo>
                    <a:lnTo>
                      <a:pt x="3737" y="118"/>
                    </a:lnTo>
                    <a:lnTo>
                      <a:pt x="3737" y="121"/>
                    </a:lnTo>
                    <a:lnTo>
                      <a:pt x="0" y="121"/>
                    </a:lnTo>
                    <a:close/>
                    <a:moveTo>
                      <a:pt x="3733" y="118"/>
                    </a:moveTo>
                    <a:lnTo>
                      <a:pt x="3733" y="115"/>
                    </a:lnTo>
                    <a:lnTo>
                      <a:pt x="3733" y="118"/>
                    </a:lnTo>
                    <a:close/>
                    <a:moveTo>
                      <a:pt x="9" y="115"/>
                    </a:moveTo>
                    <a:lnTo>
                      <a:pt x="3729" y="115"/>
                    </a:lnTo>
                    <a:lnTo>
                      <a:pt x="3729" y="6"/>
                    </a:lnTo>
                    <a:lnTo>
                      <a:pt x="9" y="6"/>
                    </a:lnTo>
                    <a:lnTo>
                      <a:pt x="9" y="115"/>
                    </a:lnTo>
                    <a:close/>
                  </a:path>
                </a:pathLst>
              </a:custGeom>
              <a:solidFill>
                <a:srgbClr val="808080"/>
              </a:solidFill>
              <a:ln w="9525">
                <a:noFill/>
                <a:round/>
                <a:headEnd/>
                <a:tailEnd/>
              </a:ln>
            </p:spPr>
            <p:txBody>
              <a:bodyPr/>
              <a:lstStyle/>
              <a:p>
                <a:endParaRPr lang="id-ID"/>
              </a:p>
            </p:txBody>
          </p:sp>
          <p:sp>
            <p:nvSpPr>
              <p:cNvPr id="2372" name="Freeform 118"/>
              <p:cNvSpPr>
                <a:spLocks noEditPoints="1"/>
              </p:cNvSpPr>
              <p:nvPr/>
            </p:nvSpPr>
            <p:spPr bwMode="auto">
              <a:xfrm>
                <a:off x="545" y="2086"/>
                <a:ext cx="3705" cy="105"/>
              </a:xfrm>
              <a:custGeom>
                <a:avLst/>
                <a:gdLst>
                  <a:gd name="T0" fmla="*/ 0 w 3705"/>
                  <a:gd name="T1" fmla="*/ 105 h 105"/>
                  <a:gd name="T2" fmla="*/ 0 w 3705"/>
                  <a:gd name="T3" fmla="*/ 0 h 105"/>
                  <a:gd name="T4" fmla="*/ 3705 w 3705"/>
                  <a:gd name="T5" fmla="*/ 0 h 105"/>
                  <a:gd name="T6" fmla="*/ 3705 w 3705"/>
                  <a:gd name="T7" fmla="*/ 102 h 105"/>
                  <a:gd name="T8" fmla="*/ 3705 w 3705"/>
                  <a:gd name="T9" fmla="*/ 105 h 105"/>
                  <a:gd name="T10" fmla="*/ 0 w 3705"/>
                  <a:gd name="T11" fmla="*/ 105 h 105"/>
                  <a:gd name="T12" fmla="*/ 0 w 3705"/>
                  <a:gd name="T13" fmla="*/ 105 h 105"/>
                  <a:gd name="T14" fmla="*/ 3701 w 3705"/>
                  <a:gd name="T15" fmla="*/ 102 h 105"/>
                  <a:gd name="T16" fmla="*/ 3701 w 3705"/>
                  <a:gd name="T17" fmla="*/ 99 h 105"/>
                  <a:gd name="T18" fmla="*/ 3701 w 3705"/>
                  <a:gd name="T19" fmla="*/ 102 h 105"/>
                  <a:gd name="T20" fmla="*/ 3701 w 3705"/>
                  <a:gd name="T21" fmla="*/ 102 h 105"/>
                  <a:gd name="T22" fmla="*/ 9 w 3705"/>
                  <a:gd name="T23" fmla="*/ 99 h 105"/>
                  <a:gd name="T24" fmla="*/ 3696 w 3705"/>
                  <a:gd name="T25" fmla="*/ 99 h 105"/>
                  <a:gd name="T26" fmla="*/ 3696 w 3705"/>
                  <a:gd name="T27" fmla="*/ 5 h 105"/>
                  <a:gd name="T28" fmla="*/ 9 w 3705"/>
                  <a:gd name="T29" fmla="*/ 5 h 105"/>
                  <a:gd name="T30" fmla="*/ 9 w 3705"/>
                  <a:gd name="T31" fmla="*/ 99 h 105"/>
                  <a:gd name="T32" fmla="*/ 9 w 3705"/>
                  <a:gd name="T33" fmla="*/ 99 h 10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05"/>
                  <a:gd name="T52" fmla="*/ 0 h 105"/>
                  <a:gd name="T53" fmla="*/ 3705 w 3705"/>
                  <a:gd name="T54" fmla="*/ 105 h 10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05" h="105">
                    <a:moveTo>
                      <a:pt x="0" y="105"/>
                    </a:moveTo>
                    <a:lnTo>
                      <a:pt x="0" y="0"/>
                    </a:lnTo>
                    <a:lnTo>
                      <a:pt x="3705" y="0"/>
                    </a:lnTo>
                    <a:lnTo>
                      <a:pt x="3705" y="102"/>
                    </a:lnTo>
                    <a:lnTo>
                      <a:pt x="3705" y="105"/>
                    </a:lnTo>
                    <a:lnTo>
                      <a:pt x="0" y="105"/>
                    </a:lnTo>
                    <a:close/>
                    <a:moveTo>
                      <a:pt x="3701" y="102"/>
                    </a:moveTo>
                    <a:lnTo>
                      <a:pt x="3701" y="99"/>
                    </a:lnTo>
                    <a:lnTo>
                      <a:pt x="3701" y="102"/>
                    </a:lnTo>
                    <a:close/>
                    <a:moveTo>
                      <a:pt x="9" y="99"/>
                    </a:moveTo>
                    <a:lnTo>
                      <a:pt x="3696" y="99"/>
                    </a:lnTo>
                    <a:lnTo>
                      <a:pt x="3696" y="5"/>
                    </a:lnTo>
                    <a:lnTo>
                      <a:pt x="9" y="5"/>
                    </a:lnTo>
                    <a:lnTo>
                      <a:pt x="9" y="99"/>
                    </a:lnTo>
                    <a:close/>
                  </a:path>
                </a:pathLst>
              </a:custGeom>
              <a:solidFill>
                <a:srgbClr val="FFFFFF"/>
              </a:solidFill>
              <a:ln w="9525">
                <a:noFill/>
                <a:round/>
                <a:headEnd/>
                <a:tailEnd/>
              </a:ln>
            </p:spPr>
            <p:txBody>
              <a:bodyPr/>
              <a:lstStyle/>
              <a:p>
                <a:endParaRPr lang="id-ID"/>
              </a:p>
            </p:txBody>
          </p:sp>
          <p:sp>
            <p:nvSpPr>
              <p:cNvPr id="2373" name="Freeform 119"/>
              <p:cNvSpPr>
                <a:spLocks/>
              </p:cNvSpPr>
              <p:nvPr/>
            </p:nvSpPr>
            <p:spPr bwMode="auto">
              <a:xfrm>
                <a:off x="391" y="2128"/>
                <a:ext cx="40" cy="21"/>
              </a:xfrm>
              <a:custGeom>
                <a:avLst/>
                <a:gdLst>
                  <a:gd name="T0" fmla="*/ 19 w 40"/>
                  <a:gd name="T1" fmla="*/ 0 h 21"/>
                  <a:gd name="T2" fmla="*/ 40 w 40"/>
                  <a:gd name="T3" fmla="*/ 0 h 21"/>
                  <a:gd name="T4" fmla="*/ 30 w 40"/>
                  <a:gd name="T5" fmla="*/ 10 h 21"/>
                  <a:gd name="T6" fmla="*/ 19 w 40"/>
                  <a:gd name="T7" fmla="*/ 21 h 21"/>
                  <a:gd name="T8" fmla="*/ 9 w 40"/>
                  <a:gd name="T9" fmla="*/ 10 h 21"/>
                  <a:gd name="T10" fmla="*/ 0 w 40"/>
                  <a:gd name="T11" fmla="*/ 0 h 21"/>
                  <a:gd name="T12" fmla="*/ 19 w 40"/>
                  <a:gd name="T13" fmla="*/ 0 h 21"/>
                  <a:gd name="T14" fmla="*/ 0 60000 65536"/>
                  <a:gd name="T15" fmla="*/ 0 60000 65536"/>
                  <a:gd name="T16" fmla="*/ 0 60000 65536"/>
                  <a:gd name="T17" fmla="*/ 0 60000 65536"/>
                  <a:gd name="T18" fmla="*/ 0 60000 65536"/>
                  <a:gd name="T19" fmla="*/ 0 60000 65536"/>
                  <a:gd name="T20" fmla="*/ 0 60000 65536"/>
                  <a:gd name="T21" fmla="*/ 0 w 40"/>
                  <a:gd name="T22" fmla="*/ 0 h 21"/>
                  <a:gd name="T23" fmla="*/ 40 w 40"/>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21">
                    <a:moveTo>
                      <a:pt x="19" y="0"/>
                    </a:moveTo>
                    <a:lnTo>
                      <a:pt x="40" y="0"/>
                    </a:lnTo>
                    <a:lnTo>
                      <a:pt x="30" y="10"/>
                    </a:lnTo>
                    <a:lnTo>
                      <a:pt x="19" y="21"/>
                    </a:lnTo>
                    <a:lnTo>
                      <a:pt x="9" y="10"/>
                    </a:lnTo>
                    <a:lnTo>
                      <a:pt x="0" y="0"/>
                    </a:lnTo>
                    <a:lnTo>
                      <a:pt x="19" y="0"/>
                    </a:lnTo>
                    <a:close/>
                  </a:path>
                </a:pathLst>
              </a:custGeom>
              <a:solidFill>
                <a:srgbClr val="BDC2C8"/>
              </a:solidFill>
              <a:ln w="9525">
                <a:noFill/>
                <a:round/>
                <a:headEnd/>
                <a:tailEnd/>
              </a:ln>
            </p:spPr>
            <p:txBody>
              <a:bodyPr/>
              <a:lstStyle/>
              <a:p>
                <a:endParaRPr lang="id-ID"/>
              </a:p>
            </p:txBody>
          </p:sp>
          <p:sp>
            <p:nvSpPr>
              <p:cNvPr id="2374" name="Rectangle 120"/>
              <p:cNvSpPr>
                <a:spLocks noChangeArrowheads="1"/>
              </p:cNvSpPr>
              <p:nvPr/>
            </p:nvSpPr>
            <p:spPr bwMode="auto">
              <a:xfrm>
                <a:off x="4296" y="2080"/>
                <a:ext cx="1440" cy="115"/>
              </a:xfrm>
              <a:prstGeom prst="rect">
                <a:avLst/>
              </a:prstGeom>
              <a:solidFill>
                <a:srgbClr val="BDC2C8"/>
              </a:solidFill>
              <a:ln w="9525">
                <a:noFill/>
                <a:miter lim="800000"/>
                <a:headEnd/>
                <a:tailEnd/>
              </a:ln>
            </p:spPr>
            <p:txBody>
              <a:bodyPr/>
              <a:lstStyle/>
              <a:p>
                <a:endParaRPr lang="en-GB"/>
              </a:p>
            </p:txBody>
          </p:sp>
          <p:sp>
            <p:nvSpPr>
              <p:cNvPr id="2375" name="Freeform 121"/>
              <p:cNvSpPr>
                <a:spLocks noEditPoints="1"/>
              </p:cNvSpPr>
              <p:nvPr/>
            </p:nvSpPr>
            <p:spPr bwMode="auto">
              <a:xfrm>
                <a:off x="4295" y="2077"/>
                <a:ext cx="1443" cy="121"/>
              </a:xfrm>
              <a:custGeom>
                <a:avLst/>
                <a:gdLst>
                  <a:gd name="T0" fmla="*/ 0 w 1443"/>
                  <a:gd name="T1" fmla="*/ 121 h 121"/>
                  <a:gd name="T2" fmla="*/ 0 w 1443"/>
                  <a:gd name="T3" fmla="*/ 0 h 121"/>
                  <a:gd name="T4" fmla="*/ 1443 w 1443"/>
                  <a:gd name="T5" fmla="*/ 0 h 121"/>
                  <a:gd name="T6" fmla="*/ 1443 w 1443"/>
                  <a:gd name="T7" fmla="*/ 118 h 121"/>
                  <a:gd name="T8" fmla="*/ 1443 w 1443"/>
                  <a:gd name="T9" fmla="*/ 121 h 121"/>
                  <a:gd name="T10" fmla="*/ 0 w 1443"/>
                  <a:gd name="T11" fmla="*/ 121 h 121"/>
                  <a:gd name="T12" fmla="*/ 0 w 1443"/>
                  <a:gd name="T13" fmla="*/ 121 h 121"/>
                  <a:gd name="T14" fmla="*/ 1441 w 1443"/>
                  <a:gd name="T15" fmla="*/ 118 h 121"/>
                  <a:gd name="T16" fmla="*/ 1441 w 1443"/>
                  <a:gd name="T17" fmla="*/ 115 h 121"/>
                  <a:gd name="T18" fmla="*/ 1441 w 1443"/>
                  <a:gd name="T19" fmla="*/ 118 h 121"/>
                  <a:gd name="T20" fmla="*/ 1441 w 1443"/>
                  <a:gd name="T21" fmla="*/ 118 h 121"/>
                  <a:gd name="T22" fmla="*/ 3 w 1443"/>
                  <a:gd name="T23" fmla="*/ 115 h 121"/>
                  <a:gd name="T24" fmla="*/ 1440 w 1443"/>
                  <a:gd name="T25" fmla="*/ 115 h 121"/>
                  <a:gd name="T26" fmla="*/ 1440 w 1443"/>
                  <a:gd name="T27" fmla="*/ 6 h 121"/>
                  <a:gd name="T28" fmla="*/ 3 w 1443"/>
                  <a:gd name="T29" fmla="*/ 6 h 121"/>
                  <a:gd name="T30" fmla="*/ 3 w 1443"/>
                  <a:gd name="T31" fmla="*/ 115 h 121"/>
                  <a:gd name="T32" fmla="*/ 3 w 1443"/>
                  <a:gd name="T33" fmla="*/ 115 h 1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43"/>
                  <a:gd name="T52" fmla="*/ 0 h 121"/>
                  <a:gd name="T53" fmla="*/ 1443 w 1443"/>
                  <a:gd name="T54" fmla="*/ 121 h 1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43" h="121">
                    <a:moveTo>
                      <a:pt x="0" y="121"/>
                    </a:moveTo>
                    <a:lnTo>
                      <a:pt x="0" y="0"/>
                    </a:lnTo>
                    <a:lnTo>
                      <a:pt x="1443" y="0"/>
                    </a:lnTo>
                    <a:lnTo>
                      <a:pt x="1443" y="118"/>
                    </a:lnTo>
                    <a:lnTo>
                      <a:pt x="1443" y="121"/>
                    </a:lnTo>
                    <a:lnTo>
                      <a:pt x="0" y="121"/>
                    </a:lnTo>
                    <a:close/>
                    <a:moveTo>
                      <a:pt x="1441" y="118"/>
                    </a:moveTo>
                    <a:lnTo>
                      <a:pt x="1441" y="115"/>
                    </a:lnTo>
                    <a:lnTo>
                      <a:pt x="1441" y="118"/>
                    </a:lnTo>
                    <a:close/>
                    <a:moveTo>
                      <a:pt x="3" y="115"/>
                    </a:moveTo>
                    <a:lnTo>
                      <a:pt x="1440" y="115"/>
                    </a:lnTo>
                    <a:lnTo>
                      <a:pt x="1440" y="6"/>
                    </a:lnTo>
                    <a:lnTo>
                      <a:pt x="3" y="6"/>
                    </a:lnTo>
                    <a:lnTo>
                      <a:pt x="3" y="115"/>
                    </a:lnTo>
                    <a:close/>
                  </a:path>
                </a:pathLst>
              </a:custGeom>
              <a:solidFill>
                <a:srgbClr val="FFFFFF"/>
              </a:solidFill>
              <a:ln w="9525">
                <a:noFill/>
                <a:round/>
                <a:headEnd/>
                <a:tailEnd/>
              </a:ln>
            </p:spPr>
            <p:txBody>
              <a:bodyPr/>
              <a:lstStyle/>
              <a:p>
                <a:endParaRPr lang="id-ID"/>
              </a:p>
            </p:txBody>
          </p:sp>
          <p:sp>
            <p:nvSpPr>
              <p:cNvPr id="2376" name="Freeform 122"/>
              <p:cNvSpPr>
                <a:spLocks noEditPoints="1"/>
              </p:cNvSpPr>
              <p:nvPr/>
            </p:nvSpPr>
            <p:spPr bwMode="auto">
              <a:xfrm>
                <a:off x="4295" y="2077"/>
                <a:ext cx="1443" cy="121"/>
              </a:xfrm>
              <a:custGeom>
                <a:avLst/>
                <a:gdLst>
                  <a:gd name="T0" fmla="*/ 0 w 1443"/>
                  <a:gd name="T1" fmla="*/ 121 h 121"/>
                  <a:gd name="T2" fmla="*/ 0 w 1443"/>
                  <a:gd name="T3" fmla="*/ 0 h 121"/>
                  <a:gd name="T4" fmla="*/ 1443 w 1443"/>
                  <a:gd name="T5" fmla="*/ 0 h 121"/>
                  <a:gd name="T6" fmla="*/ 1443 w 1443"/>
                  <a:gd name="T7" fmla="*/ 118 h 121"/>
                  <a:gd name="T8" fmla="*/ 1443 w 1443"/>
                  <a:gd name="T9" fmla="*/ 121 h 121"/>
                  <a:gd name="T10" fmla="*/ 0 w 1443"/>
                  <a:gd name="T11" fmla="*/ 121 h 121"/>
                  <a:gd name="T12" fmla="*/ 0 w 1443"/>
                  <a:gd name="T13" fmla="*/ 121 h 121"/>
                  <a:gd name="T14" fmla="*/ 1441 w 1443"/>
                  <a:gd name="T15" fmla="*/ 118 h 121"/>
                  <a:gd name="T16" fmla="*/ 1441 w 1443"/>
                  <a:gd name="T17" fmla="*/ 115 h 121"/>
                  <a:gd name="T18" fmla="*/ 1441 w 1443"/>
                  <a:gd name="T19" fmla="*/ 118 h 121"/>
                  <a:gd name="T20" fmla="*/ 1441 w 1443"/>
                  <a:gd name="T21" fmla="*/ 118 h 121"/>
                  <a:gd name="T22" fmla="*/ 3 w 1443"/>
                  <a:gd name="T23" fmla="*/ 115 h 121"/>
                  <a:gd name="T24" fmla="*/ 1440 w 1443"/>
                  <a:gd name="T25" fmla="*/ 115 h 121"/>
                  <a:gd name="T26" fmla="*/ 1440 w 1443"/>
                  <a:gd name="T27" fmla="*/ 6 h 121"/>
                  <a:gd name="T28" fmla="*/ 3 w 1443"/>
                  <a:gd name="T29" fmla="*/ 6 h 121"/>
                  <a:gd name="T30" fmla="*/ 3 w 1443"/>
                  <a:gd name="T31" fmla="*/ 115 h 121"/>
                  <a:gd name="T32" fmla="*/ 3 w 1443"/>
                  <a:gd name="T33" fmla="*/ 115 h 1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43"/>
                  <a:gd name="T52" fmla="*/ 0 h 121"/>
                  <a:gd name="T53" fmla="*/ 1443 w 1443"/>
                  <a:gd name="T54" fmla="*/ 121 h 1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43" h="121">
                    <a:moveTo>
                      <a:pt x="0" y="121"/>
                    </a:moveTo>
                    <a:lnTo>
                      <a:pt x="0" y="0"/>
                    </a:lnTo>
                    <a:lnTo>
                      <a:pt x="1443" y="0"/>
                    </a:lnTo>
                    <a:lnTo>
                      <a:pt x="1443" y="118"/>
                    </a:lnTo>
                    <a:lnTo>
                      <a:pt x="1443" y="121"/>
                    </a:lnTo>
                    <a:lnTo>
                      <a:pt x="0" y="121"/>
                    </a:lnTo>
                    <a:close/>
                    <a:moveTo>
                      <a:pt x="1441" y="118"/>
                    </a:moveTo>
                    <a:lnTo>
                      <a:pt x="1441" y="115"/>
                    </a:lnTo>
                    <a:lnTo>
                      <a:pt x="1441" y="118"/>
                    </a:lnTo>
                    <a:close/>
                    <a:moveTo>
                      <a:pt x="3" y="115"/>
                    </a:moveTo>
                    <a:lnTo>
                      <a:pt x="1440" y="115"/>
                    </a:lnTo>
                    <a:lnTo>
                      <a:pt x="1440" y="6"/>
                    </a:lnTo>
                    <a:lnTo>
                      <a:pt x="3" y="6"/>
                    </a:lnTo>
                    <a:lnTo>
                      <a:pt x="3" y="115"/>
                    </a:lnTo>
                    <a:close/>
                  </a:path>
                </a:pathLst>
              </a:custGeom>
              <a:solidFill>
                <a:srgbClr val="808080"/>
              </a:solidFill>
              <a:ln w="9525">
                <a:noFill/>
                <a:round/>
                <a:headEnd/>
                <a:tailEnd/>
              </a:ln>
            </p:spPr>
            <p:txBody>
              <a:bodyPr/>
              <a:lstStyle/>
              <a:p>
                <a:endParaRPr lang="id-ID"/>
              </a:p>
            </p:txBody>
          </p:sp>
          <p:sp>
            <p:nvSpPr>
              <p:cNvPr id="2377" name="Freeform 123"/>
              <p:cNvSpPr>
                <a:spLocks noEditPoints="1"/>
              </p:cNvSpPr>
              <p:nvPr/>
            </p:nvSpPr>
            <p:spPr bwMode="auto">
              <a:xfrm>
                <a:off x="4302" y="2086"/>
                <a:ext cx="1430" cy="105"/>
              </a:xfrm>
              <a:custGeom>
                <a:avLst/>
                <a:gdLst>
                  <a:gd name="T0" fmla="*/ 0 w 1430"/>
                  <a:gd name="T1" fmla="*/ 105 h 105"/>
                  <a:gd name="T2" fmla="*/ 0 w 1430"/>
                  <a:gd name="T3" fmla="*/ 0 h 105"/>
                  <a:gd name="T4" fmla="*/ 1430 w 1430"/>
                  <a:gd name="T5" fmla="*/ 0 h 105"/>
                  <a:gd name="T6" fmla="*/ 1430 w 1430"/>
                  <a:gd name="T7" fmla="*/ 102 h 105"/>
                  <a:gd name="T8" fmla="*/ 1430 w 1430"/>
                  <a:gd name="T9" fmla="*/ 105 h 105"/>
                  <a:gd name="T10" fmla="*/ 0 w 1430"/>
                  <a:gd name="T11" fmla="*/ 105 h 105"/>
                  <a:gd name="T12" fmla="*/ 0 w 1430"/>
                  <a:gd name="T13" fmla="*/ 105 h 105"/>
                  <a:gd name="T14" fmla="*/ 1428 w 1430"/>
                  <a:gd name="T15" fmla="*/ 102 h 105"/>
                  <a:gd name="T16" fmla="*/ 1428 w 1430"/>
                  <a:gd name="T17" fmla="*/ 99 h 105"/>
                  <a:gd name="T18" fmla="*/ 1428 w 1430"/>
                  <a:gd name="T19" fmla="*/ 102 h 105"/>
                  <a:gd name="T20" fmla="*/ 1428 w 1430"/>
                  <a:gd name="T21" fmla="*/ 102 h 105"/>
                  <a:gd name="T22" fmla="*/ 3 w 1430"/>
                  <a:gd name="T23" fmla="*/ 99 h 105"/>
                  <a:gd name="T24" fmla="*/ 1427 w 1430"/>
                  <a:gd name="T25" fmla="*/ 99 h 105"/>
                  <a:gd name="T26" fmla="*/ 1427 w 1430"/>
                  <a:gd name="T27" fmla="*/ 5 h 105"/>
                  <a:gd name="T28" fmla="*/ 3 w 1430"/>
                  <a:gd name="T29" fmla="*/ 5 h 105"/>
                  <a:gd name="T30" fmla="*/ 3 w 1430"/>
                  <a:gd name="T31" fmla="*/ 99 h 105"/>
                  <a:gd name="T32" fmla="*/ 3 w 1430"/>
                  <a:gd name="T33" fmla="*/ 99 h 10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30"/>
                  <a:gd name="T52" fmla="*/ 0 h 105"/>
                  <a:gd name="T53" fmla="*/ 1430 w 1430"/>
                  <a:gd name="T54" fmla="*/ 105 h 10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30" h="105">
                    <a:moveTo>
                      <a:pt x="0" y="105"/>
                    </a:moveTo>
                    <a:lnTo>
                      <a:pt x="0" y="0"/>
                    </a:lnTo>
                    <a:lnTo>
                      <a:pt x="1430" y="0"/>
                    </a:lnTo>
                    <a:lnTo>
                      <a:pt x="1430" y="102"/>
                    </a:lnTo>
                    <a:lnTo>
                      <a:pt x="1430" y="105"/>
                    </a:lnTo>
                    <a:lnTo>
                      <a:pt x="0" y="105"/>
                    </a:lnTo>
                    <a:close/>
                    <a:moveTo>
                      <a:pt x="1428" y="102"/>
                    </a:moveTo>
                    <a:lnTo>
                      <a:pt x="1428" y="99"/>
                    </a:lnTo>
                    <a:lnTo>
                      <a:pt x="1428" y="102"/>
                    </a:lnTo>
                    <a:close/>
                    <a:moveTo>
                      <a:pt x="3" y="99"/>
                    </a:moveTo>
                    <a:lnTo>
                      <a:pt x="1427" y="99"/>
                    </a:lnTo>
                    <a:lnTo>
                      <a:pt x="1427" y="5"/>
                    </a:lnTo>
                    <a:lnTo>
                      <a:pt x="3" y="5"/>
                    </a:lnTo>
                    <a:lnTo>
                      <a:pt x="3" y="99"/>
                    </a:lnTo>
                    <a:close/>
                  </a:path>
                </a:pathLst>
              </a:custGeom>
              <a:solidFill>
                <a:srgbClr val="FFFFFF"/>
              </a:solidFill>
              <a:ln w="9525">
                <a:noFill/>
                <a:round/>
                <a:headEnd/>
                <a:tailEnd/>
              </a:ln>
            </p:spPr>
            <p:txBody>
              <a:bodyPr/>
              <a:lstStyle/>
              <a:p>
                <a:endParaRPr lang="id-ID"/>
              </a:p>
            </p:txBody>
          </p:sp>
          <p:pic>
            <p:nvPicPr>
              <p:cNvPr id="2378" name="Picture 124"/>
              <p:cNvPicPr>
                <a:picLocks noChangeAspect="1" noChangeArrowheads="1"/>
              </p:cNvPicPr>
              <p:nvPr/>
            </p:nvPicPr>
            <p:blipFill>
              <a:blip r:embed="rId4"/>
              <a:srcRect/>
              <a:stretch>
                <a:fillRect/>
              </a:stretch>
            </p:blipFill>
            <p:spPr bwMode="auto">
              <a:xfrm>
                <a:off x="4139" y="2100"/>
                <a:ext cx="92" cy="80"/>
              </a:xfrm>
              <a:prstGeom prst="rect">
                <a:avLst/>
              </a:prstGeom>
              <a:noFill/>
              <a:ln w="9525">
                <a:noFill/>
                <a:miter lim="800000"/>
                <a:headEnd/>
                <a:tailEnd/>
              </a:ln>
            </p:spPr>
          </p:pic>
          <p:sp>
            <p:nvSpPr>
              <p:cNvPr id="2379" name="Freeform 125"/>
              <p:cNvSpPr>
                <a:spLocks/>
              </p:cNvSpPr>
              <p:nvPr/>
            </p:nvSpPr>
            <p:spPr bwMode="auto">
              <a:xfrm>
                <a:off x="4150" y="2105"/>
                <a:ext cx="70" cy="65"/>
              </a:xfrm>
              <a:custGeom>
                <a:avLst/>
                <a:gdLst>
                  <a:gd name="T0" fmla="*/ 22 w 70"/>
                  <a:gd name="T1" fmla="*/ 34 h 65"/>
                  <a:gd name="T2" fmla="*/ 0 w 70"/>
                  <a:gd name="T3" fmla="*/ 0 h 65"/>
                  <a:gd name="T4" fmla="*/ 24 w 70"/>
                  <a:gd name="T5" fmla="*/ 0 h 65"/>
                  <a:gd name="T6" fmla="*/ 32 w 70"/>
                  <a:gd name="T7" fmla="*/ 14 h 65"/>
                  <a:gd name="T8" fmla="*/ 32 w 70"/>
                  <a:gd name="T9" fmla="*/ 14 h 65"/>
                  <a:gd name="T10" fmla="*/ 35 w 70"/>
                  <a:gd name="T11" fmla="*/ 18 h 65"/>
                  <a:gd name="T12" fmla="*/ 35 w 70"/>
                  <a:gd name="T13" fmla="*/ 18 h 65"/>
                  <a:gd name="T14" fmla="*/ 38 w 70"/>
                  <a:gd name="T15" fmla="*/ 14 h 65"/>
                  <a:gd name="T16" fmla="*/ 48 w 70"/>
                  <a:gd name="T17" fmla="*/ 0 h 65"/>
                  <a:gd name="T18" fmla="*/ 70 w 70"/>
                  <a:gd name="T19" fmla="*/ 0 h 65"/>
                  <a:gd name="T20" fmla="*/ 46 w 70"/>
                  <a:gd name="T21" fmla="*/ 34 h 65"/>
                  <a:gd name="T22" fmla="*/ 70 w 70"/>
                  <a:gd name="T23" fmla="*/ 65 h 65"/>
                  <a:gd name="T24" fmla="*/ 49 w 70"/>
                  <a:gd name="T25" fmla="*/ 65 h 65"/>
                  <a:gd name="T26" fmla="*/ 46 w 70"/>
                  <a:gd name="T27" fmla="*/ 65 h 65"/>
                  <a:gd name="T28" fmla="*/ 37 w 70"/>
                  <a:gd name="T29" fmla="*/ 52 h 65"/>
                  <a:gd name="T30" fmla="*/ 37 w 70"/>
                  <a:gd name="T31" fmla="*/ 52 h 65"/>
                  <a:gd name="T32" fmla="*/ 35 w 70"/>
                  <a:gd name="T33" fmla="*/ 48 h 65"/>
                  <a:gd name="T34" fmla="*/ 35 w 70"/>
                  <a:gd name="T35" fmla="*/ 48 h 65"/>
                  <a:gd name="T36" fmla="*/ 32 w 70"/>
                  <a:gd name="T37" fmla="*/ 52 h 65"/>
                  <a:gd name="T38" fmla="*/ 24 w 70"/>
                  <a:gd name="T39" fmla="*/ 65 h 65"/>
                  <a:gd name="T40" fmla="*/ 0 w 70"/>
                  <a:gd name="T41" fmla="*/ 65 h 65"/>
                  <a:gd name="T42" fmla="*/ 22 w 70"/>
                  <a:gd name="T43" fmla="*/ 34 h 6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0"/>
                  <a:gd name="T67" fmla="*/ 0 h 65"/>
                  <a:gd name="T68" fmla="*/ 70 w 70"/>
                  <a:gd name="T69" fmla="*/ 65 h 6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0" h="65">
                    <a:moveTo>
                      <a:pt x="22" y="34"/>
                    </a:moveTo>
                    <a:lnTo>
                      <a:pt x="0" y="0"/>
                    </a:lnTo>
                    <a:lnTo>
                      <a:pt x="24" y="0"/>
                    </a:lnTo>
                    <a:lnTo>
                      <a:pt x="32" y="14"/>
                    </a:lnTo>
                    <a:lnTo>
                      <a:pt x="35" y="18"/>
                    </a:lnTo>
                    <a:lnTo>
                      <a:pt x="38" y="14"/>
                    </a:lnTo>
                    <a:lnTo>
                      <a:pt x="48" y="0"/>
                    </a:lnTo>
                    <a:lnTo>
                      <a:pt x="70" y="0"/>
                    </a:lnTo>
                    <a:lnTo>
                      <a:pt x="46" y="34"/>
                    </a:lnTo>
                    <a:lnTo>
                      <a:pt x="70" y="65"/>
                    </a:lnTo>
                    <a:lnTo>
                      <a:pt x="49" y="65"/>
                    </a:lnTo>
                    <a:lnTo>
                      <a:pt x="46" y="65"/>
                    </a:lnTo>
                    <a:lnTo>
                      <a:pt x="37" y="52"/>
                    </a:lnTo>
                    <a:lnTo>
                      <a:pt x="35" y="48"/>
                    </a:lnTo>
                    <a:lnTo>
                      <a:pt x="32" y="52"/>
                    </a:lnTo>
                    <a:lnTo>
                      <a:pt x="24" y="65"/>
                    </a:lnTo>
                    <a:lnTo>
                      <a:pt x="0" y="65"/>
                    </a:lnTo>
                    <a:lnTo>
                      <a:pt x="22" y="34"/>
                    </a:lnTo>
                    <a:close/>
                  </a:path>
                </a:pathLst>
              </a:custGeom>
              <a:noFill/>
              <a:ln w="6">
                <a:solidFill>
                  <a:srgbClr val="CCCCCC"/>
                </a:solidFill>
                <a:round/>
                <a:headEnd/>
                <a:tailEnd/>
              </a:ln>
            </p:spPr>
            <p:txBody>
              <a:bodyPr/>
              <a:lstStyle/>
              <a:p>
                <a:endParaRPr lang="id-ID"/>
              </a:p>
            </p:txBody>
          </p:sp>
          <p:pic>
            <p:nvPicPr>
              <p:cNvPr id="2380" name="Picture 126"/>
              <p:cNvPicPr>
                <a:picLocks noChangeAspect="1" noChangeArrowheads="1"/>
              </p:cNvPicPr>
              <p:nvPr/>
            </p:nvPicPr>
            <p:blipFill>
              <a:blip r:embed="rId5"/>
              <a:srcRect/>
              <a:stretch>
                <a:fillRect/>
              </a:stretch>
            </p:blipFill>
            <p:spPr bwMode="auto">
              <a:xfrm>
                <a:off x="4057" y="2114"/>
                <a:ext cx="55" cy="71"/>
              </a:xfrm>
              <a:prstGeom prst="rect">
                <a:avLst/>
              </a:prstGeom>
              <a:noFill/>
              <a:ln w="9525">
                <a:noFill/>
                <a:miter lim="800000"/>
                <a:headEnd/>
                <a:tailEnd/>
              </a:ln>
            </p:spPr>
          </p:pic>
          <p:sp>
            <p:nvSpPr>
              <p:cNvPr id="2381" name="Freeform 127"/>
              <p:cNvSpPr>
                <a:spLocks/>
              </p:cNvSpPr>
              <p:nvPr/>
            </p:nvSpPr>
            <p:spPr bwMode="auto">
              <a:xfrm>
                <a:off x="4066" y="2121"/>
                <a:ext cx="40" cy="56"/>
              </a:xfrm>
              <a:custGeom>
                <a:avLst/>
                <a:gdLst>
                  <a:gd name="T0" fmla="*/ 11 w 40"/>
                  <a:gd name="T1" fmla="*/ 40 h 56"/>
                  <a:gd name="T2" fmla="*/ 11 w 40"/>
                  <a:gd name="T3" fmla="*/ 40 h 56"/>
                  <a:gd name="T4" fmla="*/ 14 w 40"/>
                  <a:gd name="T5" fmla="*/ 33 h 56"/>
                  <a:gd name="T6" fmla="*/ 15 w 40"/>
                  <a:gd name="T7" fmla="*/ 25 h 56"/>
                  <a:gd name="T8" fmla="*/ 0 w 40"/>
                  <a:gd name="T9" fmla="*/ 25 h 56"/>
                  <a:gd name="T10" fmla="*/ 11 w 40"/>
                  <a:gd name="T11" fmla="*/ 12 h 56"/>
                  <a:gd name="T12" fmla="*/ 21 w 40"/>
                  <a:gd name="T13" fmla="*/ 0 h 56"/>
                  <a:gd name="T14" fmla="*/ 31 w 40"/>
                  <a:gd name="T15" fmla="*/ 12 h 56"/>
                  <a:gd name="T16" fmla="*/ 40 w 40"/>
                  <a:gd name="T17" fmla="*/ 25 h 56"/>
                  <a:gd name="T18" fmla="*/ 26 w 40"/>
                  <a:gd name="T19" fmla="*/ 25 h 56"/>
                  <a:gd name="T20" fmla="*/ 26 w 40"/>
                  <a:gd name="T21" fmla="*/ 25 h 56"/>
                  <a:gd name="T22" fmla="*/ 25 w 40"/>
                  <a:gd name="T23" fmla="*/ 36 h 56"/>
                  <a:gd name="T24" fmla="*/ 22 w 40"/>
                  <a:gd name="T25" fmla="*/ 42 h 56"/>
                  <a:gd name="T26" fmla="*/ 19 w 40"/>
                  <a:gd name="T27" fmla="*/ 46 h 56"/>
                  <a:gd name="T28" fmla="*/ 17 w 40"/>
                  <a:gd name="T29" fmla="*/ 50 h 56"/>
                  <a:gd name="T30" fmla="*/ 12 w 40"/>
                  <a:gd name="T31" fmla="*/ 53 h 56"/>
                  <a:gd name="T32" fmla="*/ 8 w 40"/>
                  <a:gd name="T33" fmla="*/ 56 h 56"/>
                  <a:gd name="T34" fmla="*/ 3 w 40"/>
                  <a:gd name="T35" fmla="*/ 56 h 56"/>
                  <a:gd name="T36" fmla="*/ 3 w 40"/>
                  <a:gd name="T37" fmla="*/ 45 h 56"/>
                  <a:gd name="T38" fmla="*/ 3 w 40"/>
                  <a:gd name="T39" fmla="*/ 45 h 56"/>
                  <a:gd name="T40" fmla="*/ 7 w 40"/>
                  <a:gd name="T41" fmla="*/ 45 h 56"/>
                  <a:gd name="T42" fmla="*/ 11 w 40"/>
                  <a:gd name="T43" fmla="*/ 40 h 56"/>
                  <a:gd name="T44" fmla="*/ 11 w 40"/>
                  <a:gd name="T45" fmla="*/ 40 h 5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0"/>
                  <a:gd name="T70" fmla="*/ 0 h 56"/>
                  <a:gd name="T71" fmla="*/ 40 w 40"/>
                  <a:gd name="T72" fmla="*/ 56 h 5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0" h="56">
                    <a:moveTo>
                      <a:pt x="11" y="40"/>
                    </a:moveTo>
                    <a:lnTo>
                      <a:pt x="11" y="40"/>
                    </a:lnTo>
                    <a:lnTo>
                      <a:pt x="14" y="33"/>
                    </a:lnTo>
                    <a:lnTo>
                      <a:pt x="15" y="25"/>
                    </a:lnTo>
                    <a:lnTo>
                      <a:pt x="0" y="25"/>
                    </a:lnTo>
                    <a:lnTo>
                      <a:pt x="11" y="12"/>
                    </a:lnTo>
                    <a:lnTo>
                      <a:pt x="21" y="0"/>
                    </a:lnTo>
                    <a:lnTo>
                      <a:pt x="31" y="12"/>
                    </a:lnTo>
                    <a:lnTo>
                      <a:pt x="40" y="25"/>
                    </a:lnTo>
                    <a:lnTo>
                      <a:pt x="26" y="25"/>
                    </a:lnTo>
                    <a:lnTo>
                      <a:pt x="25" y="36"/>
                    </a:lnTo>
                    <a:lnTo>
                      <a:pt x="22" y="42"/>
                    </a:lnTo>
                    <a:lnTo>
                      <a:pt x="19" y="46"/>
                    </a:lnTo>
                    <a:lnTo>
                      <a:pt x="17" y="50"/>
                    </a:lnTo>
                    <a:lnTo>
                      <a:pt x="12" y="53"/>
                    </a:lnTo>
                    <a:lnTo>
                      <a:pt x="8" y="56"/>
                    </a:lnTo>
                    <a:lnTo>
                      <a:pt x="3" y="56"/>
                    </a:lnTo>
                    <a:lnTo>
                      <a:pt x="3" y="45"/>
                    </a:lnTo>
                    <a:lnTo>
                      <a:pt x="7" y="45"/>
                    </a:lnTo>
                    <a:lnTo>
                      <a:pt x="11" y="40"/>
                    </a:lnTo>
                    <a:close/>
                  </a:path>
                </a:pathLst>
              </a:custGeom>
              <a:noFill/>
              <a:ln w="3">
                <a:solidFill>
                  <a:srgbClr val="E6E6E6"/>
                </a:solidFill>
                <a:round/>
                <a:headEnd/>
                <a:tailEnd/>
              </a:ln>
            </p:spPr>
            <p:txBody>
              <a:bodyPr/>
              <a:lstStyle/>
              <a:p>
                <a:endParaRPr lang="id-ID"/>
              </a:p>
            </p:txBody>
          </p:sp>
          <p:pic>
            <p:nvPicPr>
              <p:cNvPr id="2382" name="Picture 128"/>
              <p:cNvPicPr>
                <a:picLocks noChangeAspect="1" noChangeArrowheads="1"/>
              </p:cNvPicPr>
              <p:nvPr/>
            </p:nvPicPr>
            <p:blipFill>
              <a:blip r:embed="rId6"/>
              <a:srcRect/>
              <a:stretch>
                <a:fillRect/>
              </a:stretch>
            </p:blipFill>
            <p:spPr bwMode="auto">
              <a:xfrm>
                <a:off x="4017" y="2093"/>
                <a:ext cx="54" cy="71"/>
              </a:xfrm>
              <a:prstGeom prst="rect">
                <a:avLst/>
              </a:prstGeom>
              <a:noFill/>
              <a:ln w="9525">
                <a:noFill/>
                <a:miter lim="800000"/>
                <a:headEnd/>
                <a:tailEnd/>
              </a:ln>
            </p:spPr>
          </p:pic>
          <p:sp>
            <p:nvSpPr>
              <p:cNvPr id="2383" name="Freeform 129"/>
              <p:cNvSpPr>
                <a:spLocks/>
              </p:cNvSpPr>
              <p:nvPr/>
            </p:nvSpPr>
            <p:spPr bwMode="auto">
              <a:xfrm>
                <a:off x="4025" y="2100"/>
                <a:ext cx="41" cy="56"/>
              </a:xfrm>
              <a:custGeom>
                <a:avLst/>
                <a:gdLst>
                  <a:gd name="T0" fmla="*/ 29 w 41"/>
                  <a:gd name="T1" fmla="*/ 15 h 56"/>
                  <a:gd name="T2" fmla="*/ 29 w 41"/>
                  <a:gd name="T3" fmla="*/ 15 h 56"/>
                  <a:gd name="T4" fmla="*/ 27 w 41"/>
                  <a:gd name="T5" fmla="*/ 22 h 56"/>
                  <a:gd name="T6" fmla="*/ 25 w 41"/>
                  <a:gd name="T7" fmla="*/ 31 h 56"/>
                  <a:gd name="T8" fmla="*/ 41 w 41"/>
                  <a:gd name="T9" fmla="*/ 31 h 56"/>
                  <a:gd name="T10" fmla="*/ 31 w 41"/>
                  <a:gd name="T11" fmla="*/ 43 h 56"/>
                  <a:gd name="T12" fmla="*/ 21 w 41"/>
                  <a:gd name="T13" fmla="*/ 56 h 56"/>
                  <a:gd name="T14" fmla="*/ 11 w 41"/>
                  <a:gd name="T15" fmla="*/ 43 h 56"/>
                  <a:gd name="T16" fmla="*/ 0 w 41"/>
                  <a:gd name="T17" fmla="*/ 31 h 56"/>
                  <a:gd name="T18" fmla="*/ 14 w 41"/>
                  <a:gd name="T19" fmla="*/ 31 h 56"/>
                  <a:gd name="T20" fmla="*/ 14 w 41"/>
                  <a:gd name="T21" fmla="*/ 31 h 56"/>
                  <a:gd name="T22" fmla="*/ 17 w 41"/>
                  <a:gd name="T23" fmla="*/ 19 h 56"/>
                  <a:gd name="T24" fmla="*/ 18 w 41"/>
                  <a:gd name="T25" fmla="*/ 14 h 56"/>
                  <a:gd name="T26" fmla="*/ 21 w 41"/>
                  <a:gd name="T27" fmla="*/ 9 h 56"/>
                  <a:gd name="T28" fmla="*/ 24 w 41"/>
                  <a:gd name="T29" fmla="*/ 5 h 56"/>
                  <a:gd name="T30" fmla="*/ 28 w 41"/>
                  <a:gd name="T31" fmla="*/ 2 h 56"/>
                  <a:gd name="T32" fmla="*/ 32 w 41"/>
                  <a:gd name="T33" fmla="*/ 0 h 56"/>
                  <a:gd name="T34" fmla="*/ 38 w 41"/>
                  <a:gd name="T35" fmla="*/ 0 h 56"/>
                  <a:gd name="T36" fmla="*/ 38 w 41"/>
                  <a:gd name="T37" fmla="*/ 9 h 56"/>
                  <a:gd name="T38" fmla="*/ 38 w 41"/>
                  <a:gd name="T39" fmla="*/ 9 h 56"/>
                  <a:gd name="T40" fmla="*/ 34 w 41"/>
                  <a:gd name="T41" fmla="*/ 11 h 56"/>
                  <a:gd name="T42" fmla="*/ 29 w 41"/>
                  <a:gd name="T43" fmla="*/ 15 h 56"/>
                  <a:gd name="T44" fmla="*/ 29 w 41"/>
                  <a:gd name="T45" fmla="*/ 15 h 5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1"/>
                  <a:gd name="T70" fmla="*/ 0 h 56"/>
                  <a:gd name="T71" fmla="*/ 41 w 41"/>
                  <a:gd name="T72" fmla="*/ 56 h 5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1" h="56">
                    <a:moveTo>
                      <a:pt x="29" y="15"/>
                    </a:moveTo>
                    <a:lnTo>
                      <a:pt x="29" y="15"/>
                    </a:lnTo>
                    <a:lnTo>
                      <a:pt x="27" y="22"/>
                    </a:lnTo>
                    <a:lnTo>
                      <a:pt x="25" y="31"/>
                    </a:lnTo>
                    <a:lnTo>
                      <a:pt x="41" y="31"/>
                    </a:lnTo>
                    <a:lnTo>
                      <a:pt x="31" y="43"/>
                    </a:lnTo>
                    <a:lnTo>
                      <a:pt x="21" y="56"/>
                    </a:lnTo>
                    <a:lnTo>
                      <a:pt x="11" y="43"/>
                    </a:lnTo>
                    <a:lnTo>
                      <a:pt x="0" y="31"/>
                    </a:lnTo>
                    <a:lnTo>
                      <a:pt x="14" y="31"/>
                    </a:lnTo>
                    <a:lnTo>
                      <a:pt x="17" y="19"/>
                    </a:lnTo>
                    <a:lnTo>
                      <a:pt x="18" y="14"/>
                    </a:lnTo>
                    <a:lnTo>
                      <a:pt x="21" y="9"/>
                    </a:lnTo>
                    <a:lnTo>
                      <a:pt x="24" y="5"/>
                    </a:lnTo>
                    <a:lnTo>
                      <a:pt x="28" y="2"/>
                    </a:lnTo>
                    <a:lnTo>
                      <a:pt x="32" y="0"/>
                    </a:lnTo>
                    <a:lnTo>
                      <a:pt x="38" y="0"/>
                    </a:lnTo>
                    <a:lnTo>
                      <a:pt x="38" y="9"/>
                    </a:lnTo>
                    <a:lnTo>
                      <a:pt x="34" y="11"/>
                    </a:lnTo>
                    <a:lnTo>
                      <a:pt x="29" y="15"/>
                    </a:lnTo>
                    <a:close/>
                  </a:path>
                </a:pathLst>
              </a:custGeom>
              <a:noFill/>
              <a:ln w="3">
                <a:solidFill>
                  <a:srgbClr val="E6E6E6"/>
                </a:solidFill>
                <a:round/>
                <a:headEnd/>
                <a:tailEnd/>
              </a:ln>
            </p:spPr>
            <p:txBody>
              <a:bodyPr/>
              <a:lstStyle/>
              <a:p>
                <a:endParaRPr lang="id-ID"/>
              </a:p>
            </p:txBody>
          </p:sp>
          <p:pic>
            <p:nvPicPr>
              <p:cNvPr id="2384" name="Picture 130"/>
              <p:cNvPicPr>
                <a:picLocks noChangeAspect="1" noChangeArrowheads="1"/>
              </p:cNvPicPr>
              <p:nvPr/>
            </p:nvPicPr>
            <p:blipFill>
              <a:blip r:embed="rId7"/>
              <a:srcRect/>
              <a:stretch>
                <a:fillRect/>
              </a:stretch>
            </p:blipFill>
            <p:spPr bwMode="auto">
              <a:xfrm>
                <a:off x="5541" y="2093"/>
                <a:ext cx="88" cy="96"/>
              </a:xfrm>
              <a:prstGeom prst="rect">
                <a:avLst/>
              </a:prstGeom>
              <a:noFill/>
              <a:ln w="9525">
                <a:noFill/>
                <a:miter lim="800000"/>
                <a:headEnd/>
                <a:tailEnd/>
              </a:ln>
            </p:spPr>
          </p:pic>
          <p:sp>
            <p:nvSpPr>
              <p:cNvPr id="2385" name="Freeform 131"/>
              <p:cNvSpPr>
                <a:spLocks noEditPoints="1"/>
              </p:cNvSpPr>
              <p:nvPr/>
            </p:nvSpPr>
            <p:spPr bwMode="auto">
              <a:xfrm>
                <a:off x="5548" y="2100"/>
                <a:ext cx="74" cy="81"/>
              </a:xfrm>
              <a:custGeom>
                <a:avLst/>
                <a:gdLst>
                  <a:gd name="T0" fmla="*/ 66 w 74"/>
                  <a:gd name="T1" fmla="*/ 9 h 81"/>
                  <a:gd name="T2" fmla="*/ 73 w 74"/>
                  <a:gd name="T3" fmla="*/ 19 h 81"/>
                  <a:gd name="T4" fmla="*/ 74 w 74"/>
                  <a:gd name="T5" fmla="*/ 31 h 81"/>
                  <a:gd name="T6" fmla="*/ 74 w 74"/>
                  <a:gd name="T7" fmla="*/ 38 h 81"/>
                  <a:gd name="T8" fmla="*/ 70 w 74"/>
                  <a:gd name="T9" fmla="*/ 47 h 81"/>
                  <a:gd name="T10" fmla="*/ 66 w 74"/>
                  <a:gd name="T11" fmla="*/ 53 h 81"/>
                  <a:gd name="T12" fmla="*/ 56 w 74"/>
                  <a:gd name="T13" fmla="*/ 59 h 81"/>
                  <a:gd name="T14" fmla="*/ 43 w 74"/>
                  <a:gd name="T15" fmla="*/ 61 h 81"/>
                  <a:gd name="T16" fmla="*/ 38 w 74"/>
                  <a:gd name="T17" fmla="*/ 61 h 81"/>
                  <a:gd name="T18" fmla="*/ 13 w 74"/>
                  <a:gd name="T19" fmla="*/ 81 h 81"/>
                  <a:gd name="T20" fmla="*/ 20 w 74"/>
                  <a:gd name="T21" fmla="*/ 49 h 81"/>
                  <a:gd name="T22" fmla="*/ 15 w 74"/>
                  <a:gd name="T23" fmla="*/ 40 h 81"/>
                  <a:gd name="T24" fmla="*/ 13 w 74"/>
                  <a:gd name="T25" fmla="*/ 31 h 81"/>
                  <a:gd name="T26" fmla="*/ 15 w 74"/>
                  <a:gd name="T27" fmla="*/ 19 h 81"/>
                  <a:gd name="T28" fmla="*/ 22 w 74"/>
                  <a:gd name="T29" fmla="*/ 9 h 81"/>
                  <a:gd name="T30" fmla="*/ 27 w 74"/>
                  <a:gd name="T31" fmla="*/ 5 h 81"/>
                  <a:gd name="T32" fmla="*/ 38 w 74"/>
                  <a:gd name="T33" fmla="*/ 1 h 81"/>
                  <a:gd name="T34" fmla="*/ 43 w 74"/>
                  <a:gd name="T35" fmla="*/ 0 h 81"/>
                  <a:gd name="T36" fmla="*/ 56 w 74"/>
                  <a:gd name="T37" fmla="*/ 2 h 81"/>
                  <a:gd name="T38" fmla="*/ 66 w 74"/>
                  <a:gd name="T39" fmla="*/ 9 h 81"/>
                  <a:gd name="T40" fmla="*/ 59 w 74"/>
                  <a:gd name="T41" fmla="*/ 31 h 81"/>
                  <a:gd name="T42" fmla="*/ 57 w 74"/>
                  <a:gd name="T43" fmla="*/ 25 h 81"/>
                  <a:gd name="T44" fmla="*/ 55 w 74"/>
                  <a:gd name="T45" fmla="*/ 21 h 81"/>
                  <a:gd name="T46" fmla="*/ 43 w 74"/>
                  <a:gd name="T47" fmla="*/ 16 h 81"/>
                  <a:gd name="T48" fmla="*/ 38 w 74"/>
                  <a:gd name="T49" fmla="*/ 18 h 81"/>
                  <a:gd name="T50" fmla="*/ 34 w 74"/>
                  <a:gd name="T51" fmla="*/ 21 h 81"/>
                  <a:gd name="T52" fmla="*/ 29 w 74"/>
                  <a:gd name="T53" fmla="*/ 31 h 81"/>
                  <a:gd name="T54" fmla="*/ 31 w 74"/>
                  <a:gd name="T55" fmla="*/ 36 h 81"/>
                  <a:gd name="T56" fmla="*/ 34 w 74"/>
                  <a:gd name="T57" fmla="*/ 40 h 81"/>
                  <a:gd name="T58" fmla="*/ 43 w 74"/>
                  <a:gd name="T59" fmla="*/ 46 h 81"/>
                  <a:gd name="T60" fmla="*/ 49 w 74"/>
                  <a:gd name="T61" fmla="*/ 45 h 81"/>
                  <a:gd name="T62" fmla="*/ 55 w 74"/>
                  <a:gd name="T63" fmla="*/ 40 h 81"/>
                  <a:gd name="T64" fmla="*/ 59 w 74"/>
                  <a:gd name="T65" fmla="*/ 31 h 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4"/>
                  <a:gd name="T100" fmla="*/ 0 h 81"/>
                  <a:gd name="T101" fmla="*/ 74 w 74"/>
                  <a:gd name="T102" fmla="*/ 81 h 8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4" h="81">
                    <a:moveTo>
                      <a:pt x="66" y="9"/>
                    </a:moveTo>
                    <a:lnTo>
                      <a:pt x="66" y="9"/>
                    </a:lnTo>
                    <a:lnTo>
                      <a:pt x="70" y="14"/>
                    </a:lnTo>
                    <a:lnTo>
                      <a:pt x="73" y="19"/>
                    </a:lnTo>
                    <a:lnTo>
                      <a:pt x="74" y="25"/>
                    </a:lnTo>
                    <a:lnTo>
                      <a:pt x="74" y="31"/>
                    </a:lnTo>
                    <a:lnTo>
                      <a:pt x="74" y="38"/>
                    </a:lnTo>
                    <a:lnTo>
                      <a:pt x="73" y="43"/>
                    </a:lnTo>
                    <a:lnTo>
                      <a:pt x="70" y="47"/>
                    </a:lnTo>
                    <a:lnTo>
                      <a:pt x="66" y="53"/>
                    </a:lnTo>
                    <a:lnTo>
                      <a:pt x="62" y="56"/>
                    </a:lnTo>
                    <a:lnTo>
                      <a:pt x="56" y="59"/>
                    </a:lnTo>
                    <a:lnTo>
                      <a:pt x="50" y="61"/>
                    </a:lnTo>
                    <a:lnTo>
                      <a:pt x="43" y="61"/>
                    </a:lnTo>
                    <a:lnTo>
                      <a:pt x="38" y="61"/>
                    </a:lnTo>
                    <a:lnTo>
                      <a:pt x="32" y="59"/>
                    </a:lnTo>
                    <a:lnTo>
                      <a:pt x="13" y="81"/>
                    </a:lnTo>
                    <a:lnTo>
                      <a:pt x="0" y="71"/>
                    </a:lnTo>
                    <a:lnTo>
                      <a:pt x="20" y="49"/>
                    </a:lnTo>
                    <a:lnTo>
                      <a:pt x="15" y="40"/>
                    </a:lnTo>
                    <a:lnTo>
                      <a:pt x="13" y="31"/>
                    </a:lnTo>
                    <a:lnTo>
                      <a:pt x="14" y="25"/>
                    </a:lnTo>
                    <a:lnTo>
                      <a:pt x="15" y="19"/>
                    </a:lnTo>
                    <a:lnTo>
                      <a:pt x="18" y="14"/>
                    </a:lnTo>
                    <a:lnTo>
                      <a:pt x="22" y="9"/>
                    </a:lnTo>
                    <a:lnTo>
                      <a:pt x="27" y="5"/>
                    </a:lnTo>
                    <a:lnTo>
                      <a:pt x="32" y="2"/>
                    </a:lnTo>
                    <a:lnTo>
                      <a:pt x="38" y="1"/>
                    </a:lnTo>
                    <a:lnTo>
                      <a:pt x="43" y="0"/>
                    </a:lnTo>
                    <a:lnTo>
                      <a:pt x="50" y="1"/>
                    </a:lnTo>
                    <a:lnTo>
                      <a:pt x="56" y="2"/>
                    </a:lnTo>
                    <a:lnTo>
                      <a:pt x="62" y="5"/>
                    </a:lnTo>
                    <a:lnTo>
                      <a:pt x="66" y="9"/>
                    </a:lnTo>
                    <a:close/>
                    <a:moveTo>
                      <a:pt x="59" y="31"/>
                    </a:moveTo>
                    <a:lnTo>
                      <a:pt x="59" y="31"/>
                    </a:lnTo>
                    <a:lnTo>
                      <a:pt x="57" y="25"/>
                    </a:lnTo>
                    <a:lnTo>
                      <a:pt x="55" y="21"/>
                    </a:lnTo>
                    <a:lnTo>
                      <a:pt x="49" y="18"/>
                    </a:lnTo>
                    <a:lnTo>
                      <a:pt x="43" y="16"/>
                    </a:lnTo>
                    <a:lnTo>
                      <a:pt x="38" y="18"/>
                    </a:lnTo>
                    <a:lnTo>
                      <a:pt x="34" y="21"/>
                    </a:lnTo>
                    <a:lnTo>
                      <a:pt x="31" y="25"/>
                    </a:lnTo>
                    <a:lnTo>
                      <a:pt x="29" y="31"/>
                    </a:lnTo>
                    <a:lnTo>
                      <a:pt x="31" y="36"/>
                    </a:lnTo>
                    <a:lnTo>
                      <a:pt x="34" y="40"/>
                    </a:lnTo>
                    <a:lnTo>
                      <a:pt x="38" y="45"/>
                    </a:lnTo>
                    <a:lnTo>
                      <a:pt x="43" y="46"/>
                    </a:lnTo>
                    <a:lnTo>
                      <a:pt x="49" y="45"/>
                    </a:lnTo>
                    <a:lnTo>
                      <a:pt x="55" y="40"/>
                    </a:lnTo>
                    <a:lnTo>
                      <a:pt x="57" y="36"/>
                    </a:lnTo>
                    <a:lnTo>
                      <a:pt x="59" y="31"/>
                    </a:lnTo>
                    <a:close/>
                  </a:path>
                </a:pathLst>
              </a:custGeom>
              <a:noFill/>
              <a:ln w="3">
                <a:solidFill>
                  <a:srgbClr val="E6E6E6"/>
                </a:solidFill>
                <a:round/>
                <a:headEnd/>
                <a:tailEnd/>
              </a:ln>
            </p:spPr>
            <p:txBody>
              <a:bodyPr/>
              <a:lstStyle/>
              <a:p>
                <a:endParaRPr lang="id-ID"/>
              </a:p>
            </p:txBody>
          </p:sp>
          <p:pic>
            <p:nvPicPr>
              <p:cNvPr id="2386" name="Picture 132"/>
              <p:cNvPicPr>
                <a:picLocks noChangeAspect="1" noChangeArrowheads="1"/>
              </p:cNvPicPr>
              <p:nvPr/>
            </p:nvPicPr>
            <p:blipFill>
              <a:blip r:embed="rId8"/>
              <a:srcRect/>
              <a:stretch>
                <a:fillRect/>
              </a:stretch>
            </p:blipFill>
            <p:spPr bwMode="auto">
              <a:xfrm>
                <a:off x="27" y="1941"/>
                <a:ext cx="88" cy="88"/>
              </a:xfrm>
              <a:prstGeom prst="rect">
                <a:avLst/>
              </a:prstGeom>
              <a:noFill/>
              <a:ln w="9525">
                <a:noFill/>
                <a:miter lim="800000"/>
                <a:headEnd/>
                <a:tailEnd/>
              </a:ln>
            </p:spPr>
          </p:pic>
          <p:sp>
            <p:nvSpPr>
              <p:cNvPr id="2387" name="Rectangle 133"/>
              <p:cNvSpPr>
                <a:spLocks noChangeArrowheads="1"/>
              </p:cNvSpPr>
              <p:nvPr/>
            </p:nvSpPr>
            <p:spPr bwMode="auto">
              <a:xfrm>
                <a:off x="53" y="1945"/>
                <a:ext cx="89" cy="104"/>
              </a:xfrm>
              <a:prstGeom prst="rect">
                <a:avLst/>
              </a:prstGeom>
              <a:noFill/>
              <a:ln w="9525">
                <a:noFill/>
                <a:miter lim="800000"/>
                <a:headEnd/>
                <a:tailEnd/>
              </a:ln>
            </p:spPr>
            <p:txBody>
              <a:bodyPr wrap="none" lIns="0" tIns="0" rIns="0" bIns="0">
                <a:spAutoFit/>
              </a:bodyPr>
              <a:lstStyle/>
              <a:p>
                <a:r>
                  <a:rPr lang="en-US" sz="800">
                    <a:solidFill>
                      <a:srgbClr val="FFFFFF"/>
                    </a:solidFill>
                    <a:latin typeface="Myriad Pro" pitchFamily="34" charset="0"/>
                  </a:rPr>
                  <a:t>w</a:t>
                </a:r>
                <a:endParaRPr lang="en-US">
                  <a:latin typeface="Arial" charset="0"/>
                </a:endParaRPr>
              </a:p>
            </p:txBody>
          </p:sp>
          <p:pic>
            <p:nvPicPr>
              <p:cNvPr id="2388" name="Picture 134"/>
              <p:cNvPicPr>
                <a:picLocks noChangeAspect="1" noChangeArrowheads="1"/>
              </p:cNvPicPr>
              <p:nvPr/>
            </p:nvPicPr>
            <p:blipFill>
              <a:blip r:embed="rId9"/>
              <a:srcRect/>
              <a:stretch>
                <a:fillRect/>
              </a:stretch>
            </p:blipFill>
            <p:spPr bwMode="auto">
              <a:xfrm>
                <a:off x="25" y="1935"/>
                <a:ext cx="97" cy="97"/>
              </a:xfrm>
              <a:prstGeom prst="rect">
                <a:avLst/>
              </a:prstGeom>
              <a:noFill/>
              <a:ln w="9525">
                <a:noFill/>
                <a:miter lim="800000"/>
                <a:headEnd/>
                <a:tailEnd/>
              </a:ln>
            </p:spPr>
          </p:pic>
          <p:sp>
            <p:nvSpPr>
              <p:cNvPr id="2389" name="Freeform 135"/>
              <p:cNvSpPr>
                <a:spLocks/>
              </p:cNvSpPr>
              <p:nvPr/>
            </p:nvSpPr>
            <p:spPr bwMode="auto">
              <a:xfrm>
                <a:off x="636" y="2115"/>
                <a:ext cx="2" cy="59"/>
              </a:xfrm>
              <a:custGeom>
                <a:avLst/>
                <a:gdLst>
                  <a:gd name="T0" fmla="*/ 2 w 2"/>
                  <a:gd name="T1" fmla="*/ 0 h 59"/>
                  <a:gd name="T2" fmla="*/ 2 w 2"/>
                  <a:gd name="T3" fmla="*/ 59 h 59"/>
                  <a:gd name="T4" fmla="*/ 0 w 2"/>
                  <a:gd name="T5" fmla="*/ 59 h 59"/>
                  <a:gd name="T6" fmla="*/ 0 w 2"/>
                  <a:gd name="T7" fmla="*/ 58 h 59"/>
                  <a:gd name="T8" fmla="*/ 0 w 2"/>
                  <a:gd name="T9" fmla="*/ 0 h 59"/>
                  <a:gd name="T10" fmla="*/ 2 w 2"/>
                  <a:gd name="T11" fmla="*/ 0 h 59"/>
                  <a:gd name="T12" fmla="*/ 0 60000 65536"/>
                  <a:gd name="T13" fmla="*/ 0 60000 65536"/>
                  <a:gd name="T14" fmla="*/ 0 60000 65536"/>
                  <a:gd name="T15" fmla="*/ 0 60000 65536"/>
                  <a:gd name="T16" fmla="*/ 0 60000 65536"/>
                  <a:gd name="T17" fmla="*/ 0 60000 65536"/>
                  <a:gd name="T18" fmla="*/ 0 w 2"/>
                  <a:gd name="T19" fmla="*/ 0 h 59"/>
                  <a:gd name="T20" fmla="*/ 2 w 2"/>
                  <a:gd name="T21" fmla="*/ 59 h 59"/>
                </a:gdLst>
                <a:ahLst/>
                <a:cxnLst>
                  <a:cxn ang="T12">
                    <a:pos x="T0" y="T1"/>
                  </a:cxn>
                  <a:cxn ang="T13">
                    <a:pos x="T2" y="T3"/>
                  </a:cxn>
                  <a:cxn ang="T14">
                    <a:pos x="T4" y="T5"/>
                  </a:cxn>
                  <a:cxn ang="T15">
                    <a:pos x="T6" y="T7"/>
                  </a:cxn>
                  <a:cxn ang="T16">
                    <a:pos x="T8" y="T9"/>
                  </a:cxn>
                  <a:cxn ang="T17">
                    <a:pos x="T10" y="T11"/>
                  </a:cxn>
                </a:cxnLst>
                <a:rect l="T18" t="T19" r="T20" b="T21"/>
                <a:pathLst>
                  <a:path w="2" h="59">
                    <a:moveTo>
                      <a:pt x="2" y="0"/>
                    </a:moveTo>
                    <a:lnTo>
                      <a:pt x="2" y="59"/>
                    </a:lnTo>
                    <a:lnTo>
                      <a:pt x="0" y="59"/>
                    </a:lnTo>
                    <a:lnTo>
                      <a:pt x="0" y="58"/>
                    </a:lnTo>
                    <a:lnTo>
                      <a:pt x="0" y="0"/>
                    </a:lnTo>
                    <a:lnTo>
                      <a:pt x="2" y="0"/>
                    </a:lnTo>
                    <a:close/>
                  </a:path>
                </a:pathLst>
              </a:custGeom>
              <a:solidFill>
                <a:srgbClr val="CCCCCC"/>
              </a:solidFill>
              <a:ln w="9525">
                <a:noFill/>
                <a:round/>
                <a:headEnd/>
                <a:tailEnd/>
              </a:ln>
            </p:spPr>
            <p:txBody>
              <a:bodyPr/>
              <a:lstStyle/>
              <a:p>
                <a:endParaRPr lang="id-ID"/>
              </a:p>
            </p:txBody>
          </p:sp>
          <p:sp>
            <p:nvSpPr>
              <p:cNvPr id="2390" name="Freeform 136"/>
              <p:cNvSpPr>
                <a:spLocks/>
              </p:cNvSpPr>
              <p:nvPr/>
            </p:nvSpPr>
            <p:spPr bwMode="auto">
              <a:xfrm>
                <a:off x="636" y="2111"/>
                <a:ext cx="2" cy="4"/>
              </a:xfrm>
              <a:custGeom>
                <a:avLst/>
                <a:gdLst>
                  <a:gd name="T0" fmla="*/ 2 w 2"/>
                  <a:gd name="T1" fmla="*/ 3 h 4"/>
                  <a:gd name="T2" fmla="*/ 0 w 2"/>
                  <a:gd name="T3" fmla="*/ 1 h 4"/>
                  <a:gd name="T4" fmla="*/ 0 w 2"/>
                  <a:gd name="T5" fmla="*/ 0 h 4"/>
                  <a:gd name="T6" fmla="*/ 2 w 2"/>
                  <a:gd name="T7" fmla="*/ 1 h 4"/>
                  <a:gd name="T8" fmla="*/ 2 w 2"/>
                  <a:gd name="T9" fmla="*/ 4 h 4"/>
                  <a:gd name="T10" fmla="*/ 0 w 2"/>
                  <a:gd name="T11" fmla="*/ 4 h 4"/>
                  <a:gd name="T12" fmla="*/ 0 w 2"/>
                  <a:gd name="T13" fmla="*/ 3 h 4"/>
                  <a:gd name="T14" fmla="*/ 2 w 2"/>
                  <a:gd name="T15" fmla="*/ 3 h 4"/>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4"/>
                  <a:gd name="T26" fmla="*/ 2 w 2"/>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4">
                    <a:moveTo>
                      <a:pt x="2" y="3"/>
                    </a:moveTo>
                    <a:lnTo>
                      <a:pt x="0" y="1"/>
                    </a:lnTo>
                    <a:lnTo>
                      <a:pt x="0" y="0"/>
                    </a:lnTo>
                    <a:lnTo>
                      <a:pt x="2" y="1"/>
                    </a:lnTo>
                    <a:lnTo>
                      <a:pt x="2" y="4"/>
                    </a:lnTo>
                    <a:lnTo>
                      <a:pt x="0" y="4"/>
                    </a:lnTo>
                    <a:lnTo>
                      <a:pt x="0" y="3"/>
                    </a:lnTo>
                    <a:lnTo>
                      <a:pt x="2" y="3"/>
                    </a:lnTo>
                    <a:close/>
                  </a:path>
                </a:pathLst>
              </a:custGeom>
              <a:solidFill>
                <a:srgbClr val="CCCCCC"/>
              </a:solidFill>
              <a:ln w="9525">
                <a:noFill/>
                <a:round/>
                <a:headEnd/>
                <a:tailEnd/>
              </a:ln>
            </p:spPr>
            <p:txBody>
              <a:bodyPr/>
              <a:lstStyle/>
              <a:p>
                <a:endParaRPr lang="id-ID"/>
              </a:p>
            </p:txBody>
          </p:sp>
          <p:sp>
            <p:nvSpPr>
              <p:cNvPr id="2391" name="Freeform 137"/>
              <p:cNvSpPr>
                <a:spLocks/>
              </p:cNvSpPr>
              <p:nvPr/>
            </p:nvSpPr>
            <p:spPr bwMode="auto">
              <a:xfrm>
                <a:off x="636" y="2112"/>
                <a:ext cx="2" cy="2"/>
              </a:xfrm>
              <a:custGeom>
                <a:avLst/>
                <a:gdLst>
                  <a:gd name="T0" fmla="*/ 2 w 2"/>
                  <a:gd name="T1" fmla="*/ 2 h 2"/>
                  <a:gd name="T2" fmla="*/ 0 w 2"/>
                  <a:gd name="T3" fmla="*/ 2 h 2"/>
                  <a:gd name="T4" fmla="*/ 0 w 2"/>
                  <a:gd name="T5" fmla="*/ 0 h 2"/>
                  <a:gd name="T6" fmla="*/ 2 w 2"/>
                  <a:gd name="T7" fmla="*/ 2 h 2"/>
                  <a:gd name="T8" fmla="*/ 0 60000 65536"/>
                  <a:gd name="T9" fmla="*/ 0 60000 65536"/>
                  <a:gd name="T10" fmla="*/ 0 60000 65536"/>
                  <a:gd name="T11" fmla="*/ 0 60000 65536"/>
                  <a:gd name="T12" fmla="*/ 0 w 2"/>
                  <a:gd name="T13" fmla="*/ 0 h 2"/>
                  <a:gd name="T14" fmla="*/ 2 w 2"/>
                  <a:gd name="T15" fmla="*/ 2 h 2"/>
                </a:gdLst>
                <a:ahLst/>
                <a:cxnLst>
                  <a:cxn ang="T8">
                    <a:pos x="T0" y="T1"/>
                  </a:cxn>
                  <a:cxn ang="T9">
                    <a:pos x="T2" y="T3"/>
                  </a:cxn>
                  <a:cxn ang="T10">
                    <a:pos x="T4" y="T5"/>
                  </a:cxn>
                  <a:cxn ang="T11">
                    <a:pos x="T6" y="T7"/>
                  </a:cxn>
                </a:cxnLst>
                <a:rect l="T12" t="T13" r="T14" b="T15"/>
                <a:pathLst>
                  <a:path w="2" h="2">
                    <a:moveTo>
                      <a:pt x="2" y="2"/>
                    </a:moveTo>
                    <a:lnTo>
                      <a:pt x="0" y="2"/>
                    </a:lnTo>
                    <a:lnTo>
                      <a:pt x="0" y="0"/>
                    </a:lnTo>
                    <a:lnTo>
                      <a:pt x="2" y="2"/>
                    </a:lnTo>
                    <a:close/>
                  </a:path>
                </a:pathLst>
              </a:custGeom>
              <a:solidFill>
                <a:srgbClr val="CCCCCC"/>
              </a:solidFill>
              <a:ln w="9525">
                <a:noFill/>
                <a:round/>
                <a:headEnd/>
                <a:tailEnd/>
              </a:ln>
            </p:spPr>
            <p:txBody>
              <a:bodyPr/>
              <a:lstStyle/>
              <a:p>
                <a:endParaRPr lang="id-ID"/>
              </a:p>
            </p:txBody>
          </p:sp>
          <p:sp>
            <p:nvSpPr>
              <p:cNvPr id="2392" name="Freeform 138"/>
              <p:cNvSpPr>
                <a:spLocks/>
              </p:cNvSpPr>
              <p:nvPr/>
            </p:nvSpPr>
            <p:spPr bwMode="auto">
              <a:xfrm>
                <a:off x="635" y="2115"/>
                <a:ext cx="1" cy="58"/>
              </a:xfrm>
              <a:custGeom>
                <a:avLst/>
                <a:gdLst>
                  <a:gd name="T0" fmla="*/ 1 w 1"/>
                  <a:gd name="T1" fmla="*/ 0 h 58"/>
                  <a:gd name="T2" fmla="*/ 1 w 1"/>
                  <a:gd name="T3" fmla="*/ 58 h 58"/>
                  <a:gd name="T4" fmla="*/ 0 w 1"/>
                  <a:gd name="T5" fmla="*/ 58 h 58"/>
                  <a:gd name="T6" fmla="*/ 0 w 1"/>
                  <a:gd name="T7" fmla="*/ 1 h 58"/>
                  <a:gd name="T8" fmla="*/ 1 w 1"/>
                  <a:gd name="T9" fmla="*/ 0 h 58"/>
                  <a:gd name="T10" fmla="*/ 0 60000 65536"/>
                  <a:gd name="T11" fmla="*/ 0 60000 65536"/>
                  <a:gd name="T12" fmla="*/ 0 60000 65536"/>
                  <a:gd name="T13" fmla="*/ 0 60000 65536"/>
                  <a:gd name="T14" fmla="*/ 0 60000 65536"/>
                  <a:gd name="T15" fmla="*/ 0 w 1"/>
                  <a:gd name="T16" fmla="*/ 0 h 58"/>
                  <a:gd name="T17" fmla="*/ 1 w 1"/>
                  <a:gd name="T18" fmla="*/ 58 h 58"/>
                </a:gdLst>
                <a:ahLst/>
                <a:cxnLst>
                  <a:cxn ang="T10">
                    <a:pos x="T0" y="T1"/>
                  </a:cxn>
                  <a:cxn ang="T11">
                    <a:pos x="T2" y="T3"/>
                  </a:cxn>
                  <a:cxn ang="T12">
                    <a:pos x="T4" y="T5"/>
                  </a:cxn>
                  <a:cxn ang="T13">
                    <a:pos x="T6" y="T7"/>
                  </a:cxn>
                  <a:cxn ang="T14">
                    <a:pos x="T8" y="T9"/>
                  </a:cxn>
                </a:cxnLst>
                <a:rect l="T15" t="T16" r="T17" b="T18"/>
                <a:pathLst>
                  <a:path w="1" h="58">
                    <a:moveTo>
                      <a:pt x="1" y="0"/>
                    </a:moveTo>
                    <a:lnTo>
                      <a:pt x="1" y="58"/>
                    </a:lnTo>
                    <a:lnTo>
                      <a:pt x="0" y="58"/>
                    </a:lnTo>
                    <a:lnTo>
                      <a:pt x="0" y="1"/>
                    </a:lnTo>
                    <a:lnTo>
                      <a:pt x="1" y="0"/>
                    </a:lnTo>
                    <a:close/>
                  </a:path>
                </a:pathLst>
              </a:custGeom>
              <a:solidFill>
                <a:srgbClr val="CCCCCC"/>
              </a:solidFill>
              <a:ln w="9525">
                <a:noFill/>
                <a:round/>
                <a:headEnd/>
                <a:tailEnd/>
              </a:ln>
            </p:spPr>
            <p:txBody>
              <a:bodyPr/>
              <a:lstStyle/>
              <a:p>
                <a:endParaRPr lang="id-ID"/>
              </a:p>
            </p:txBody>
          </p:sp>
          <p:sp>
            <p:nvSpPr>
              <p:cNvPr id="2393" name="Freeform 139"/>
              <p:cNvSpPr>
                <a:spLocks/>
              </p:cNvSpPr>
              <p:nvPr/>
            </p:nvSpPr>
            <p:spPr bwMode="auto">
              <a:xfrm>
                <a:off x="635" y="2114"/>
                <a:ext cx="1" cy="2"/>
              </a:xfrm>
              <a:custGeom>
                <a:avLst/>
                <a:gdLst>
                  <a:gd name="T0" fmla="*/ 1 w 1"/>
                  <a:gd name="T1" fmla="*/ 0 h 2"/>
                  <a:gd name="T2" fmla="*/ 1 w 1"/>
                  <a:gd name="T3" fmla="*/ 1 h 2"/>
                  <a:gd name="T4" fmla="*/ 0 w 1"/>
                  <a:gd name="T5" fmla="*/ 2 h 2"/>
                  <a:gd name="T6" fmla="*/ 0 w 1"/>
                  <a:gd name="T7" fmla="*/ 1 h 2"/>
                  <a:gd name="T8" fmla="*/ 1 w 1"/>
                  <a:gd name="T9" fmla="*/ 0 h 2"/>
                  <a:gd name="T10" fmla="*/ 0 60000 65536"/>
                  <a:gd name="T11" fmla="*/ 0 60000 65536"/>
                  <a:gd name="T12" fmla="*/ 0 60000 65536"/>
                  <a:gd name="T13" fmla="*/ 0 60000 65536"/>
                  <a:gd name="T14" fmla="*/ 0 60000 65536"/>
                  <a:gd name="T15" fmla="*/ 0 w 1"/>
                  <a:gd name="T16" fmla="*/ 0 h 2"/>
                  <a:gd name="T17" fmla="*/ 1 w 1"/>
                  <a:gd name="T18" fmla="*/ 2 h 2"/>
                </a:gdLst>
                <a:ahLst/>
                <a:cxnLst>
                  <a:cxn ang="T10">
                    <a:pos x="T0" y="T1"/>
                  </a:cxn>
                  <a:cxn ang="T11">
                    <a:pos x="T2" y="T3"/>
                  </a:cxn>
                  <a:cxn ang="T12">
                    <a:pos x="T4" y="T5"/>
                  </a:cxn>
                  <a:cxn ang="T13">
                    <a:pos x="T6" y="T7"/>
                  </a:cxn>
                  <a:cxn ang="T14">
                    <a:pos x="T8" y="T9"/>
                  </a:cxn>
                </a:cxnLst>
                <a:rect l="T15" t="T16" r="T17" b="T18"/>
                <a:pathLst>
                  <a:path w="1" h="2">
                    <a:moveTo>
                      <a:pt x="1" y="0"/>
                    </a:moveTo>
                    <a:lnTo>
                      <a:pt x="1" y="1"/>
                    </a:lnTo>
                    <a:lnTo>
                      <a:pt x="0" y="2"/>
                    </a:lnTo>
                    <a:lnTo>
                      <a:pt x="0" y="1"/>
                    </a:lnTo>
                    <a:lnTo>
                      <a:pt x="1" y="0"/>
                    </a:lnTo>
                    <a:close/>
                  </a:path>
                </a:pathLst>
              </a:custGeom>
              <a:solidFill>
                <a:srgbClr val="CCCCCC"/>
              </a:solidFill>
              <a:ln w="9525">
                <a:noFill/>
                <a:round/>
                <a:headEnd/>
                <a:tailEnd/>
              </a:ln>
            </p:spPr>
            <p:txBody>
              <a:bodyPr/>
              <a:lstStyle/>
              <a:p>
                <a:endParaRPr lang="id-ID"/>
              </a:p>
            </p:txBody>
          </p:sp>
          <p:sp>
            <p:nvSpPr>
              <p:cNvPr id="2394" name="Freeform 140"/>
              <p:cNvSpPr>
                <a:spLocks/>
              </p:cNvSpPr>
              <p:nvPr/>
            </p:nvSpPr>
            <p:spPr bwMode="auto">
              <a:xfrm>
                <a:off x="635" y="2109"/>
                <a:ext cx="1" cy="3"/>
              </a:xfrm>
              <a:custGeom>
                <a:avLst/>
                <a:gdLst>
                  <a:gd name="T0" fmla="*/ 1 w 1"/>
                  <a:gd name="T1" fmla="*/ 2 h 3"/>
                  <a:gd name="T2" fmla="*/ 1 w 1"/>
                  <a:gd name="T3" fmla="*/ 3 h 3"/>
                  <a:gd name="T4" fmla="*/ 0 w 1"/>
                  <a:gd name="T5" fmla="*/ 2 h 3"/>
                  <a:gd name="T6" fmla="*/ 0 w 1"/>
                  <a:gd name="T7" fmla="*/ 0 h 3"/>
                  <a:gd name="T8" fmla="*/ 1 w 1"/>
                  <a:gd name="T9" fmla="*/ 2 h 3"/>
                  <a:gd name="T10" fmla="*/ 0 60000 65536"/>
                  <a:gd name="T11" fmla="*/ 0 60000 65536"/>
                  <a:gd name="T12" fmla="*/ 0 60000 65536"/>
                  <a:gd name="T13" fmla="*/ 0 60000 65536"/>
                  <a:gd name="T14" fmla="*/ 0 60000 65536"/>
                  <a:gd name="T15" fmla="*/ 0 w 1"/>
                  <a:gd name="T16" fmla="*/ 0 h 3"/>
                  <a:gd name="T17" fmla="*/ 1 w 1"/>
                  <a:gd name="T18" fmla="*/ 3 h 3"/>
                </a:gdLst>
                <a:ahLst/>
                <a:cxnLst>
                  <a:cxn ang="T10">
                    <a:pos x="T0" y="T1"/>
                  </a:cxn>
                  <a:cxn ang="T11">
                    <a:pos x="T2" y="T3"/>
                  </a:cxn>
                  <a:cxn ang="T12">
                    <a:pos x="T4" y="T5"/>
                  </a:cxn>
                  <a:cxn ang="T13">
                    <a:pos x="T6" y="T7"/>
                  </a:cxn>
                  <a:cxn ang="T14">
                    <a:pos x="T8" y="T9"/>
                  </a:cxn>
                </a:cxnLst>
                <a:rect l="T15" t="T16" r="T17" b="T18"/>
                <a:pathLst>
                  <a:path w="1" h="3">
                    <a:moveTo>
                      <a:pt x="1" y="2"/>
                    </a:moveTo>
                    <a:lnTo>
                      <a:pt x="1" y="3"/>
                    </a:lnTo>
                    <a:lnTo>
                      <a:pt x="0" y="2"/>
                    </a:lnTo>
                    <a:lnTo>
                      <a:pt x="0" y="0"/>
                    </a:lnTo>
                    <a:lnTo>
                      <a:pt x="1" y="2"/>
                    </a:lnTo>
                    <a:close/>
                  </a:path>
                </a:pathLst>
              </a:custGeom>
              <a:solidFill>
                <a:srgbClr val="CCCCCC"/>
              </a:solidFill>
              <a:ln w="9525">
                <a:noFill/>
                <a:round/>
                <a:headEnd/>
                <a:tailEnd/>
              </a:ln>
            </p:spPr>
            <p:txBody>
              <a:bodyPr/>
              <a:lstStyle/>
              <a:p>
                <a:endParaRPr lang="id-ID"/>
              </a:p>
            </p:txBody>
          </p:sp>
          <p:sp>
            <p:nvSpPr>
              <p:cNvPr id="2395" name="Rectangle 141"/>
              <p:cNvSpPr>
                <a:spLocks noChangeArrowheads="1"/>
              </p:cNvSpPr>
              <p:nvPr/>
            </p:nvSpPr>
            <p:spPr bwMode="auto">
              <a:xfrm>
                <a:off x="635" y="2173"/>
                <a:ext cx="1" cy="1"/>
              </a:xfrm>
              <a:prstGeom prst="rect">
                <a:avLst/>
              </a:prstGeom>
              <a:solidFill>
                <a:srgbClr val="CCCCCC"/>
              </a:solidFill>
              <a:ln w="9525">
                <a:noFill/>
                <a:miter lim="800000"/>
                <a:headEnd/>
                <a:tailEnd/>
              </a:ln>
            </p:spPr>
            <p:txBody>
              <a:bodyPr/>
              <a:lstStyle/>
              <a:p>
                <a:endParaRPr lang="en-GB"/>
              </a:p>
            </p:txBody>
          </p:sp>
          <p:sp>
            <p:nvSpPr>
              <p:cNvPr id="2396" name="Freeform 142"/>
              <p:cNvSpPr>
                <a:spLocks/>
              </p:cNvSpPr>
              <p:nvPr/>
            </p:nvSpPr>
            <p:spPr bwMode="auto">
              <a:xfrm>
                <a:off x="635" y="2111"/>
                <a:ext cx="1" cy="4"/>
              </a:xfrm>
              <a:custGeom>
                <a:avLst/>
                <a:gdLst>
                  <a:gd name="T0" fmla="*/ 0 w 1"/>
                  <a:gd name="T1" fmla="*/ 0 h 4"/>
                  <a:gd name="T2" fmla="*/ 1 w 1"/>
                  <a:gd name="T3" fmla="*/ 1 h 4"/>
                  <a:gd name="T4" fmla="*/ 1 w 1"/>
                  <a:gd name="T5" fmla="*/ 3 h 4"/>
                  <a:gd name="T6" fmla="*/ 0 w 1"/>
                  <a:gd name="T7" fmla="*/ 4 h 4"/>
                  <a:gd name="T8" fmla="*/ 0 w 1"/>
                  <a:gd name="T9" fmla="*/ 0 h 4"/>
                  <a:gd name="T10" fmla="*/ 0 60000 65536"/>
                  <a:gd name="T11" fmla="*/ 0 60000 65536"/>
                  <a:gd name="T12" fmla="*/ 0 60000 65536"/>
                  <a:gd name="T13" fmla="*/ 0 60000 65536"/>
                  <a:gd name="T14" fmla="*/ 0 60000 65536"/>
                  <a:gd name="T15" fmla="*/ 0 w 1"/>
                  <a:gd name="T16" fmla="*/ 0 h 4"/>
                  <a:gd name="T17" fmla="*/ 1 w 1"/>
                  <a:gd name="T18" fmla="*/ 4 h 4"/>
                </a:gdLst>
                <a:ahLst/>
                <a:cxnLst>
                  <a:cxn ang="T10">
                    <a:pos x="T0" y="T1"/>
                  </a:cxn>
                  <a:cxn ang="T11">
                    <a:pos x="T2" y="T3"/>
                  </a:cxn>
                  <a:cxn ang="T12">
                    <a:pos x="T4" y="T5"/>
                  </a:cxn>
                  <a:cxn ang="T13">
                    <a:pos x="T6" y="T7"/>
                  </a:cxn>
                  <a:cxn ang="T14">
                    <a:pos x="T8" y="T9"/>
                  </a:cxn>
                </a:cxnLst>
                <a:rect l="T15" t="T16" r="T17" b="T18"/>
                <a:pathLst>
                  <a:path w="1" h="4">
                    <a:moveTo>
                      <a:pt x="0" y="0"/>
                    </a:moveTo>
                    <a:lnTo>
                      <a:pt x="1" y="1"/>
                    </a:lnTo>
                    <a:lnTo>
                      <a:pt x="1" y="3"/>
                    </a:lnTo>
                    <a:lnTo>
                      <a:pt x="0" y="4"/>
                    </a:lnTo>
                    <a:lnTo>
                      <a:pt x="0" y="0"/>
                    </a:lnTo>
                    <a:close/>
                  </a:path>
                </a:pathLst>
              </a:custGeom>
              <a:solidFill>
                <a:srgbClr val="CCCCCC"/>
              </a:solidFill>
              <a:ln w="9525">
                <a:noFill/>
                <a:round/>
                <a:headEnd/>
                <a:tailEnd/>
              </a:ln>
            </p:spPr>
            <p:txBody>
              <a:bodyPr/>
              <a:lstStyle/>
              <a:p>
                <a:endParaRPr lang="id-ID"/>
              </a:p>
            </p:txBody>
          </p:sp>
          <p:sp>
            <p:nvSpPr>
              <p:cNvPr id="2397" name="Freeform 143"/>
              <p:cNvSpPr>
                <a:spLocks/>
              </p:cNvSpPr>
              <p:nvPr/>
            </p:nvSpPr>
            <p:spPr bwMode="auto">
              <a:xfrm>
                <a:off x="584" y="2105"/>
                <a:ext cx="51" cy="68"/>
              </a:xfrm>
              <a:custGeom>
                <a:avLst/>
                <a:gdLst>
                  <a:gd name="T0" fmla="*/ 51 w 51"/>
                  <a:gd name="T1" fmla="*/ 11 h 68"/>
                  <a:gd name="T2" fmla="*/ 51 w 51"/>
                  <a:gd name="T3" fmla="*/ 68 h 68"/>
                  <a:gd name="T4" fmla="*/ 0 w 51"/>
                  <a:gd name="T5" fmla="*/ 68 h 68"/>
                  <a:gd name="T6" fmla="*/ 0 w 51"/>
                  <a:gd name="T7" fmla="*/ 0 h 68"/>
                  <a:gd name="T8" fmla="*/ 40 w 51"/>
                  <a:gd name="T9" fmla="*/ 0 h 68"/>
                  <a:gd name="T10" fmla="*/ 38 w 51"/>
                  <a:gd name="T11" fmla="*/ 4 h 68"/>
                  <a:gd name="T12" fmla="*/ 36 w 51"/>
                  <a:gd name="T13" fmla="*/ 14 h 68"/>
                  <a:gd name="T14" fmla="*/ 45 w 51"/>
                  <a:gd name="T15" fmla="*/ 13 h 68"/>
                  <a:gd name="T16" fmla="*/ 51 w 51"/>
                  <a:gd name="T17" fmla="*/ 11 h 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1"/>
                  <a:gd name="T28" fmla="*/ 0 h 68"/>
                  <a:gd name="T29" fmla="*/ 51 w 51"/>
                  <a:gd name="T30" fmla="*/ 68 h 6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1" h="68">
                    <a:moveTo>
                      <a:pt x="51" y="11"/>
                    </a:moveTo>
                    <a:lnTo>
                      <a:pt x="51" y="68"/>
                    </a:lnTo>
                    <a:lnTo>
                      <a:pt x="0" y="68"/>
                    </a:lnTo>
                    <a:lnTo>
                      <a:pt x="0" y="0"/>
                    </a:lnTo>
                    <a:lnTo>
                      <a:pt x="40" y="0"/>
                    </a:lnTo>
                    <a:lnTo>
                      <a:pt x="38" y="4"/>
                    </a:lnTo>
                    <a:lnTo>
                      <a:pt x="36" y="14"/>
                    </a:lnTo>
                    <a:lnTo>
                      <a:pt x="45" y="13"/>
                    </a:lnTo>
                    <a:lnTo>
                      <a:pt x="51" y="11"/>
                    </a:lnTo>
                    <a:close/>
                  </a:path>
                </a:pathLst>
              </a:custGeom>
              <a:solidFill>
                <a:srgbClr val="FFFFFF"/>
              </a:solidFill>
              <a:ln w="9525">
                <a:noFill/>
                <a:round/>
                <a:headEnd/>
                <a:tailEnd/>
              </a:ln>
            </p:spPr>
            <p:txBody>
              <a:bodyPr/>
              <a:lstStyle/>
              <a:p>
                <a:endParaRPr lang="id-ID"/>
              </a:p>
            </p:txBody>
          </p:sp>
          <p:sp>
            <p:nvSpPr>
              <p:cNvPr id="2398" name="Freeform 144"/>
              <p:cNvSpPr>
                <a:spLocks/>
              </p:cNvSpPr>
              <p:nvPr/>
            </p:nvSpPr>
            <p:spPr bwMode="auto">
              <a:xfrm>
                <a:off x="631" y="2105"/>
                <a:ext cx="4" cy="4"/>
              </a:xfrm>
              <a:custGeom>
                <a:avLst/>
                <a:gdLst>
                  <a:gd name="T0" fmla="*/ 4 w 4"/>
                  <a:gd name="T1" fmla="*/ 0 h 4"/>
                  <a:gd name="T2" fmla="*/ 4 w 4"/>
                  <a:gd name="T3" fmla="*/ 4 h 4"/>
                  <a:gd name="T4" fmla="*/ 1 w 4"/>
                  <a:gd name="T5" fmla="*/ 2 h 4"/>
                  <a:gd name="T6" fmla="*/ 0 w 4"/>
                  <a:gd name="T7" fmla="*/ 0 h 4"/>
                  <a:gd name="T8" fmla="*/ 4 w 4"/>
                  <a:gd name="T9" fmla="*/ 0 h 4"/>
                  <a:gd name="T10" fmla="*/ 0 60000 65536"/>
                  <a:gd name="T11" fmla="*/ 0 60000 65536"/>
                  <a:gd name="T12" fmla="*/ 0 60000 65536"/>
                  <a:gd name="T13" fmla="*/ 0 60000 65536"/>
                  <a:gd name="T14" fmla="*/ 0 60000 65536"/>
                  <a:gd name="T15" fmla="*/ 0 w 4"/>
                  <a:gd name="T16" fmla="*/ 0 h 4"/>
                  <a:gd name="T17" fmla="*/ 4 w 4"/>
                  <a:gd name="T18" fmla="*/ 4 h 4"/>
                </a:gdLst>
                <a:ahLst/>
                <a:cxnLst>
                  <a:cxn ang="T10">
                    <a:pos x="T0" y="T1"/>
                  </a:cxn>
                  <a:cxn ang="T11">
                    <a:pos x="T2" y="T3"/>
                  </a:cxn>
                  <a:cxn ang="T12">
                    <a:pos x="T4" y="T5"/>
                  </a:cxn>
                  <a:cxn ang="T13">
                    <a:pos x="T6" y="T7"/>
                  </a:cxn>
                  <a:cxn ang="T14">
                    <a:pos x="T8" y="T9"/>
                  </a:cxn>
                </a:cxnLst>
                <a:rect l="T15" t="T16" r="T17" b="T18"/>
                <a:pathLst>
                  <a:path w="4" h="4">
                    <a:moveTo>
                      <a:pt x="4" y="0"/>
                    </a:moveTo>
                    <a:lnTo>
                      <a:pt x="4" y="4"/>
                    </a:lnTo>
                    <a:lnTo>
                      <a:pt x="1" y="2"/>
                    </a:lnTo>
                    <a:lnTo>
                      <a:pt x="0" y="0"/>
                    </a:lnTo>
                    <a:lnTo>
                      <a:pt x="4" y="0"/>
                    </a:lnTo>
                    <a:close/>
                  </a:path>
                </a:pathLst>
              </a:custGeom>
              <a:solidFill>
                <a:srgbClr val="FFFFFF"/>
              </a:solidFill>
              <a:ln w="9525">
                <a:noFill/>
                <a:round/>
                <a:headEnd/>
                <a:tailEnd/>
              </a:ln>
            </p:spPr>
            <p:txBody>
              <a:bodyPr/>
              <a:lstStyle/>
              <a:p>
                <a:endParaRPr lang="id-ID"/>
              </a:p>
            </p:txBody>
          </p:sp>
          <p:sp>
            <p:nvSpPr>
              <p:cNvPr id="2399" name="Freeform 145"/>
              <p:cNvSpPr>
                <a:spLocks/>
              </p:cNvSpPr>
              <p:nvPr/>
            </p:nvSpPr>
            <p:spPr bwMode="auto">
              <a:xfrm>
                <a:off x="632" y="2107"/>
                <a:ext cx="3" cy="4"/>
              </a:xfrm>
              <a:custGeom>
                <a:avLst/>
                <a:gdLst>
                  <a:gd name="T0" fmla="*/ 0 w 3"/>
                  <a:gd name="T1" fmla="*/ 0 h 4"/>
                  <a:gd name="T2" fmla="*/ 3 w 3"/>
                  <a:gd name="T3" fmla="*/ 2 h 4"/>
                  <a:gd name="T4" fmla="*/ 3 w 3"/>
                  <a:gd name="T5" fmla="*/ 4 h 4"/>
                  <a:gd name="T6" fmla="*/ 0 w 3"/>
                  <a:gd name="T7" fmla="*/ 1 h 4"/>
                  <a:gd name="T8" fmla="*/ 0 w 3"/>
                  <a:gd name="T9" fmla="*/ 0 h 4"/>
                  <a:gd name="T10" fmla="*/ 0 60000 65536"/>
                  <a:gd name="T11" fmla="*/ 0 60000 65536"/>
                  <a:gd name="T12" fmla="*/ 0 60000 65536"/>
                  <a:gd name="T13" fmla="*/ 0 60000 65536"/>
                  <a:gd name="T14" fmla="*/ 0 60000 65536"/>
                  <a:gd name="T15" fmla="*/ 0 w 3"/>
                  <a:gd name="T16" fmla="*/ 0 h 4"/>
                  <a:gd name="T17" fmla="*/ 3 w 3"/>
                  <a:gd name="T18" fmla="*/ 4 h 4"/>
                </a:gdLst>
                <a:ahLst/>
                <a:cxnLst>
                  <a:cxn ang="T10">
                    <a:pos x="T0" y="T1"/>
                  </a:cxn>
                  <a:cxn ang="T11">
                    <a:pos x="T2" y="T3"/>
                  </a:cxn>
                  <a:cxn ang="T12">
                    <a:pos x="T4" y="T5"/>
                  </a:cxn>
                  <a:cxn ang="T13">
                    <a:pos x="T6" y="T7"/>
                  </a:cxn>
                  <a:cxn ang="T14">
                    <a:pos x="T8" y="T9"/>
                  </a:cxn>
                </a:cxnLst>
                <a:rect l="T15" t="T16" r="T17" b="T18"/>
                <a:pathLst>
                  <a:path w="3" h="4">
                    <a:moveTo>
                      <a:pt x="0" y="0"/>
                    </a:moveTo>
                    <a:lnTo>
                      <a:pt x="3" y="2"/>
                    </a:lnTo>
                    <a:lnTo>
                      <a:pt x="3" y="4"/>
                    </a:lnTo>
                    <a:lnTo>
                      <a:pt x="0" y="1"/>
                    </a:lnTo>
                    <a:lnTo>
                      <a:pt x="0" y="0"/>
                    </a:lnTo>
                    <a:close/>
                  </a:path>
                </a:pathLst>
              </a:custGeom>
              <a:solidFill>
                <a:srgbClr val="CCCCCC"/>
              </a:solidFill>
              <a:ln w="9525">
                <a:noFill/>
                <a:round/>
                <a:headEnd/>
                <a:tailEnd/>
              </a:ln>
            </p:spPr>
            <p:txBody>
              <a:bodyPr/>
              <a:lstStyle/>
              <a:p>
                <a:endParaRPr lang="id-ID"/>
              </a:p>
            </p:txBody>
          </p:sp>
          <p:sp>
            <p:nvSpPr>
              <p:cNvPr id="2400" name="Freeform 146"/>
              <p:cNvSpPr>
                <a:spLocks/>
              </p:cNvSpPr>
              <p:nvPr/>
            </p:nvSpPr>
            <p:spPr bwMode="auto">
              <a:xfrm>
                <a:off x="628" y="2105"/>
                <a:ext cx="4" cy="3"/>
              </a:xfrm>
              <a:custGeom>
                <a:avLst/>
                <a:gdLst>
                  <a:gd name="T0" fmla="*/ 4 w 4"/>
                  <a:gd name="T1" fmla="*/ 2 h 3"/>
                  <a:gd name="T2" fmla="*/ 4 w 4"/>
                  <a:gd name="T3" fmla="*/ 3 h 3"/>
                  <a:gd name="T4" fmla="*/ 0 w 4"/>
                  <a:gd name="T5" fmla="*/ 0 h 3"/>
                  <a:gd name="T6" fmla="*/ 3 w 4"/>
                  <a:gd name="T7" fmla="*/ 0 h 3"/>
                  <a:gd name="T8" fmla="*/ 4 w 4"/>
                  <a:gd name="T9" fmla="*/ 2 h 3"/>
                  <a:gd name="T10" fmla="*/ 0 60000 65536"/>
                  <a:gd name="T11" fmla="*/ 0 60000 65536"/>
                  <a:gd name="T12" fmla="*/ 0 60000 65536"/>
                  <a:gd name="T13" fmla="*/ 0 60000 65536"/>
                  <a:gd name="T14" fmla="*/ 0 60000 65536"/>
                  <a:gd name="T15" fmla="*/ 0 w 4"/>
                  <a:gd name="T16" fmla="*/ 0 h 3"/>
                  <a:gd name="T17" fmla="*/ 4 w 4"/>
                  <a:gd name="T18" fmla="*/ 3 h 3"/>
                </a:gdLst>
                <a:ahLst/>
                <a:cxnLst>
                  <a:cxn ang="T10">
                    <a:pos x="T0" y="T1"/>
                  </a:cxn>
                  <a:cxn ang="T11">
                    <a:pos x="T2" y="T3"/>
                  </a:cxn>
                  <a:cxn ang="T12">
                    <a:pos x="T4" y="T5"/>
                  </a:cxn>
                  <a:cxn ang="T13">
                    <a:pos x="T6" y="T7"/>
                  </a:cxn>
                  <a:cxn ang="T14">
                    <a:pos x="T8" y="T9"/>
                  </a:cxn>
                </a:cxnLst>
                <a:rect l="T15" t="T16" r="T17" b="T18"/>
                <a:pathLst>
                  <a:path w="4" h="3">
                    <a:moveTo>
                      <a:pt x="4" y="2"/>
                    </a:moveTo>
                    <a:lnTo>
                      <a:pt x="4" y="3"/>
                    </a:lnTo>
                    <a:lnTo>
                      <a:pt x="0" y="0"/>
                    </a:lnTo>
                    <a:lnTo>
                      <a:pt x="3" y="0"/>
                    </a:lnTo>
                    <a:lnTo>
                      <a:pt x="4" y="2"/>
                    </a:lnTo>
                    <a:close/>
                  </a:path>
                </a:pathLst>
              </a:custGeom>
              <a:solidFill>
                <a:srgbClr val="CCCCCC"/>
              </a:solidFill>
              <a:ln w="9525">
                <a:noFill/>
                <a:round/>
                <a:headEnd/>
                <a:tailEnd/>
              </a:ln>
            </p:spPr>
            <p:txBody>
              <a:bodyPr/>
              <a:lstStyle/>
              <a:p>
                <a:endParaRPr lang="id-ID"/>
              </a:p>
            </p:txBody>
          </p:sp>
          <p:sp>
            <p:nvSpPr>
              <p:cNvPr id="2401" name="Freeform 147"/>
              <p:cNvSpPr>
                <a:spLocks/>
              </p:cNvSpPr>
              <p:nvPr/>
            </p:nvSpPr>
            <p:spPr bwMode="auto">
              <a:xfrm>
                <a:off x="624" y="2105"/>
                <a:ext cx="11" cy="11"/>
              </a:xfrm>
              <a:custGeom>
                <a:avLst/>
                <a:gdLst>
                  <a:gd name="T0" fmla="*/ 7 w 11"/>
                  <a:gd name="T1" fmla="*/ 4 h 11"/>
                  <a:gd name="T2" fmla="*/ 11 w 11"/>
                  <a:gd name="T3" fmla="*/ 9 h 11"/>
                  <a:gd name="T4" fmla="*/ 5 w 11"/>
                  <a:gd name="T5" fmla="*/ 10 h 11"/>
                  <a:gd name="T6" fmla="*/ 0 w 11"/>
                  <a:gd name="T7" fmla="*/ 11 h 11"/>
                  <a:gd name="T8" fmla="*/ 1 w 11"/>
                  <a:gd name="T9" fmla="*/ 6 h 11"/>
                  <a:gd name="T10" fmla="*/ 3 w 11"/>
                  <a:gd name="T11" fmla="*/ 0 h 11"/>
                  <a:gd name="T12" fmla="*/ 7 w 11"/>
                  <a:gd name="T13" fmla="*/ 4 h 11"/>
                  <a:gd name="T14" fmla="*/ 0 60000 65536"/>
                  <a:gd name="T15" fmla="*/ 0 60000 65536"/>
                  <a:gd name="T16" fmla="*/ 0 60000 65536"/>
                  <a:gd name="T17" fmla="*/ 0 60000 65536"/>
                  <a:gd name="T18" fmla="*/ 0 60000 65536"/>
                  <a:gd name="T19" fmla="*/ 0 60000 65536"/>
                  <a:gd name="T20" fmla="*/ 0 60000 65536"/>
                  <a:gd name="T21" fmla="*/ 0 w 11"/>
                  <a:gd name="T22" fmla="*/ 0 h 11"/>
                  <a:gd name="T23" fmla="*/ 11 w 11"/>
                  <a:gd name="T24" fmla="*/ 11 h 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 h="11">
                    <a:moveTo>
                      <a:pt x="7" y="4"/>
                    </a:moveTo>
                    <a:lnTo>
                      <a:pt x="11" y="9"/>
                    </a:lnTo>
                    <a:lnTo>
                      <a:pt x="5" y="10"/>
                    </a:lnTo>
                    <a:lnTo>
                      <a:pt x="0" y="11"/>
                    </a:lnTo>
                    <a:lnTo>
                      <a:pt x="1" y="6"/>
                    </a:lnTo>
                    <a:lnTo>
                      <a:pt x="3" y="0"/>
                    </a:lnTo>
                    <a:lnTo>
                      <a:pt x="7" y="4"/>
                    </a:lnTo>
                    <a:close/>
                  </a:path>
                </a:pathLst>
              </a:custGeom>
              <a:solidFill>
                <a:srgbClr val="FFFFFF"/>
              </a:solidFill>
              <a:ln w="9525">
                <a:noFill/>
                <a:round/>
                <a:headEnd/>
                <a:tailEnd/>
              </a:ln>
            </p:spPr>
            <p:txBody>
              <a:bodyPr/>
              <a:lstStyle/>
              <a:p>
                <a:endParaRPr lang="id-ID"/>
              </a:p>
            </p:txBody>
          </p:sp>
          <p:sp>
            <p:nvSpPr>
              <p:cNvPr id="2402" name="Freeform 148"/>
              <p:cNvSpPr>
                <a:spLocks/>
              </p:cNvSpPr>
              <p:nvPr/>
            </p:nvSpPr>
            <p:spPr bwMode="auto">
              <a:xfrm>
                <a:off x="627" y="2104"/>
                <a:ext cx="4" cy="1"/>
              </a:xfrm>
              <a:custGeom>
                <a:avLst/>
                <a:gdLst>
                  <a:gd name="T0" fmla="*/ 4 w 4"/>
                  <a:gd name="T1" fmla="*/ 1 h 1"/>
                  <a:gd name="T2" fmla="*/ 1 w 4"/>
                  <a:gd name="T3" fmla="*/ 1 h 1"/>
                  <a:gd name="T4" fmla="*/ 0 w 4"/>
                  <a:gd name="T5" fmla="*/ 0 h 1"/>
                  <a:gd name="T6" fmla="*/ 2 w 4"/>
                  <a:gd name="T7" fmla="*/ 0 h 1"/>
                  <a:gd name="T8" fmla="*/ 4 w 4"/>
                  <a:gd name="T9" fmla="*/ 1 h 1"/>
                  <a:gd name="T10" fmla="*/ 0 60000 65536"/>
                  <a:gd name="T11" fmla="*/ 0 60000 65536"/>
                  <a:gd name="T12" fmla="*/ 0 60000 65536"/>
                  <a:gd name="T13" fmla="*/ 0 60000 65536"/>
                  <a:gd name="T14" fmla="*/ 0 60000 65536"/>
                  <a:gd name="T15" fmla="*/ 0 w 4"/>
                  <a:gd name="T16" fmla="*/ 0 h 1"/>
                  <a:gd name="T17" fmla="*/ 4 w 4"/>
                  <a:gd name="T18" fmla="*/ 1 h 1"/>
                </a:gdLst>
                <a:ahLst/>
                <a:cxnLst>
                  <a:cxn ang="T10">
                    <a:pos x="T0" y="T1"/>
                  </a:cxn>
                  <a:cxn ang="T11">
                    <a:pos x="T2" y="T3"/>
                  </a:cxn>
                  <a:cxn ang="T12">
                    <a:pos x="T4" y="T5"/>
                  </a:cxn>
                  <a:cxn ang="T13">
                    <a:pos x="T6" y="T7"/>
                  </a:cxn>
                  <a:cxn ang="T14">
                    <a:pos x="T8" y="T9"/>
                  </a:cxn>
                </a:cxnLst>
                <a:rect l="T15" t="T16" r="T17" b="T18"/>
                <a:pathLst>
                  <a:path w="4" h="1">
                    <a:moveTo>
                      <a:pt x="4" y="1"/>
                    </a:moveTo>
                    <a:lnTo>
                      <a:pt x="1" y="1"/>
                    </a:lnTo>
                    <a:lnTo>
                      <a:pt x="0" y="0"/>
                    </a:lnTo>
                    <a:lnTo>
                      <a:pt x="2" y="0"/>
                    </a:lnTo>
                    <a:lnTo>
                      <a:pt x="4" y="1"/>
                    </a:lnTo>
                    <a:close/>
                  </a:path>
                </a:pathLst>
              </a:custGeom>
              <a:solidFill>
                <a:srgbClr val="CCCCCC"/>
              </a:solidFill>
              <a:ln w="9525">
                <a:noFill/>
                <a:round/>
                <a:headEnd/>
                <a:tailEnd/>
              </a:ln>
            </p:spPr>
            <p:txBody>
              <a:bodyPr/>
              <a:lstStyle/>
              <a:p>
                <a:endParaRPr lang="id-ID"/>
              </a:p>
            </p:txBody>
          </p:sp>
          <p:sp>
            <p:nvSpPr>
              <p:cNvPr id="2403" name="Freeform 149"/>
              <p:cNvSpPr>
                <a:spLocks/>
              </p:cNvSpPr>
              <p:nvPr/>
            </p:nvSpPr>
            <p:spPr bwMode="auto">
              <a:xfrm>
                <a:off x="625" y="2102"/>
                <a:ext cx="2" cy="2"/>
              </a:xfrm>
              <a:custGeom>
                <a:avLst/>
                <a:gdLst>
                  <a:gd name="T0" fmla="*/ 2 w 2"/>
                  <a:gd name="T1" fmla="*/ 2 h 2"/>
                  <a:gd name="T2" fmla="*/ 0 w 2"/>
                  <a:gd name="T3" fmla="*/ 2 h 2"/>
                  <a:gd name="T4" fmla="*/ 2 w 2"/>
                  <a:gd name="T5" fmla="*/ 0 h 2"/>
                  <a:gd name="T6" fmla="*/ 2 w 2"/>
                  <a:gd name="T7" fmla="*/ 2 h 2"/>
                  <a:gd name="T8" fmla="*/ 0 60000 65536"/>
                  <a:gd name="T9" fmla="*/ 0 60000 65536"/>
                  <a:gd name="T10" fmla="*/ 0 60000 65536"/>
                  <a:gd name="T11" fmla="*/ 0 60000 65536"/>
                  <a:gd name="T12" fmla="*/ 0 w 2"/>
                  <a:gd name="T13" fmla="*/ 0 h 2"/>
                  <a:gd name="T14" fmla="*/ 2 w 2"/>
                  <a:gd name="T15" fmla="*/ 2 h 2"/>
                </a:gdLst>
                <a:ahLst/>
                <a:cxnLst>
                  <a:cxn ang="T8">
                    <a:pos x="T0" y="T1"/>
                  </a:cxn>
                  <a:cxn ang="T9">
                    <a:pos x="T2" y="T3"/>
                  </a:cxn>
                  <a:cxn ang="T10">
                    <a:pos x="T4" y="T5"/>
                  </a:cxn>
                  <a:cxn ang="T11">
                    <a:pos x="T6" y="T7"/>
                  </a:cxn>
                </a:cxnLst>
                <a:rect l="T12" t="T13" r="T14" b="T15"/>
                <a:pathLst>
                  <a:path w="2" h="2">
                    <a:moveTo>
                      <a:pt x="2" y="2"/>
                    </a:moveTo>
                    <a:lnTo>
                      <a:pt x="0" y="2"/>
                    </a:lnTo>
                    <a:lnTo>
                      <a:pt x="2" y="0"/>
                    </a:lnTo>
                    <a:lnTo>
                      <a:pt x="2" y="2"/>
                    </a:lnTo>
                    <a:close/>
                  </a:path>
                </a:pathLst>
              </a:custGeom>
              <a:solidFill>
                <a:srgbClr val="CCCCCC"/>
              </a:solidFill>
              <a:ln w="9525">
                <a:noFill/>
                <a:round/>
                <a:headEnd/>
                <a:tailEnd/>
              </a:ln>
            </p:spPr>
            <p:txBody>
              <a:bodyPr/>
              <a:lstStyle/>
              <a:p>
                <a:endParaRPr lang="id-ID"/>
              </a:p>
            </p:txBody>
          </p:sp>
          <p:sp>
            <p:nvSpPr>
              <p:cNvPr id="2404" name="Freeform 150"/>
              <p:cNvSpPr>
                <a:spLocks/>
              </p:cNvSpPr>
              <p:nvPr/>
            </p:nvSpPr>
            <p:spPr bwMode="auto">
              <a:xfrm>
                <a:off x="624" y="2102"/>
                <a:ext cx="5" cy="2"/>
              </a:xfrm>
              <a:custGeom>
                <a:avLst/>
                <a:gdLst>
                  <a:gd name="T0" fmla="*/ 1 w 5"/>
                  <a:gd name="T1" fmla="*/ 0 h 2"/>
                  <a:gd name="T2" fmla="*/ 4 w 5"/>
                  <a:gd name="T3" fmla="*/ 0 h 2"/>
                  <a:gd name="T4" fmla="*/ 5 w 5"/>
                  <a:gd name="T5" fmla="*/ 2 h 2"/>
                  <a:gd name="T6" fmla="*/ 3 w 5"/>
                  <a:gd name="T7" fmla="*/ 2 h 2"/>
                  <a:gd name="T8" fmla="*/ 3 w 5"/>
                  <a:gd name="T9" fmla="*/ 0 h 2"/>
                  <a:gd name="T10" fmla="*/ 1 w 5"/>
                  <a:gd name="T11" fmla="*/ 2 h 2"/>
                  <a:gd name="T12" fmla="*/ 0 w 5"/>
                  <a:gd name="T13" fmla="*/ 2 h 2"/>
                  <a:gd name="T14" fmla="*/ 1 w 5"/>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5"/>
                  <a:gd name="T25" fmla="*/ 0 h 2"/>
                  <a:gd name="T26" fmla="*/ 5 w 5"/>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 h="2">
                    <a:moveTo>
                      <a:pt x="1" y="0"/>
                    </a:moveTo>
                    <a:lnTo>
                      <a:pt x="4" y="0"/>
                    </a:lnTo>
                    <a:lnTo>
                      <a:pt x="5" y="2"/>
                    </a:lnTo>
                    <a:lnTo>
                      <a:pt x="3" y="2"/>
                    </a:lnTo>
                    <a:lnTo>
                      <a:pt x="3" y="0"/>
                    </a:lnTo>
                    <a:lnTo>
                      <a:pt x="1" y="2"/>
                    </a:lnTo>
                    <a:lnTo>
                      <a:pt x="0" y="2"/>
                    </a:lnTo>
                    <a:lnTo>
                      <a:pt x="1" y="0"/>
                    </a:lnTo>
                    <a:close/>
                  </a:path>
                </a:pathLst>
              </a:custGeom>
              <a:solidFill>
                <a:srgbClr val="CCCCCC"/>
              </a:solidFill>
              <a:ln w="9525">
                <a:noFill/>
                <a:round/>
                <a:headEnd/>
                <a:tailEnd/>
              </a:ln>
            </p:spPr>
            <p:txBody>
              <a:bodyPr/>
              <a:lstStyle/>
              <a:p>
                <a:endParaRPr lang="id-ID"/>
              </a:p>
            </p:txBody>
          </p:sp>
          <p:sp>
            <p:nvSpPr>
              <p:cNvPr id="2405" name="Rectangle 151"/>
              <p:cNvSpPr>
                <a:spLocks noChangeArrowheads="1"/>
              </p:cNvSpPr>
              <p:nvPr/>
            </p:nvSpPr>
            <p:spPr bwMode="auto">
              <a:xfrm>
                <a:off x="624" y="2104"/>
                <a:ext cx="1" cy="1"/>
              </a:xfrm>
              <a:prstGeom prst="rect">
                <a:avLst/>
              </a:prstGeom>
              <a:solidFill>
                <a:srgbClr val="CCCCCC"/>
              </a:solidFill>
              <a:ln w="9525">
                <a:noFill/>
                <a:miter lim="800000"/>
                <a:headEnd/>
                <a:tailEnd/>
              </a:ln>
            </p:spPr>
            <p:txBody>
              <a:bodyPr/>
              <a:lstStyle/>
              <a:p>
                <a:endParaRPr lang="en-GB"/>
              </a:p>
            </p:txBody>
          </p:sp>
          <p:sp>
            <p:nvSpPr>
              <p:cNvPr id="2406" name="Freeform 152"/>
              <p:cNvSpPr>
                <a:spLocks/>
              </p:cNvSpPr>
              <p:nvPr/>
            </p:nvSpPr>
            <p:spPr bwMode="auto">
              <a:xfrm>
                <a:off x="625" y="2104"/>
                <a:ext cx="3" cy="1"/>
              </a:xfrm>
              <a:custGeom>
                <a:avLst/>
                <a:gdLst>
                  <a:gd name="T0" fmla="*/ 0 w 3"/>
                  <a:gd name="T1" fmla="*/ 1 h 1"/>
                  <a:gd name="T2" fmla="*/ 0 w 3"/>
                  <a:gd name="T3" fmla="*/ 0 h 1"/>
                  <a:gd name="T4" fmla="*/ 2 w 3"/>
                  <a:gd name="T5" fmla="*/ 0 h 1"/>
                  <a:gd name="T6" fmla="*/ 3 w 3"/>
                  <a:gd name="T7" fmla="*/ 1 h 1"/>
                  <a:gd name="T8" fmla="*/ 0 w 3"/>
                  <a:gd name="T9" fmla="*/ 1 h 1"/>
                  <a:gd name="T10" fmla="*/ 0 60000 65536"/>
                  <a:gd name="T11" fmla="*/ 0 60000 65536"/>
                  <a:gd name="T12" fmla="*/ 0 60000 65536"/>
                  <a:gd name="T13" fmla="*/ 0 60000 65536"/>
                  <a:gd name="T14" fmla="*/ 0 60000 65536"/>
                  <a:gd name="T15" fmla="*/ 0 w 3"/>
                  <a:gd name="T16" fmla="*/ 0 h 1"/>
                  <a:gd name="T17" fmla="*/ 3 w 3"/>
                  <a:gd name="T18" fmla="*/ 1 h 1"/>
                </a:gdLst>
                <a:ahLst/>
                <a:cxnLst>
                  <a:cxn ang="T10">
                    <a:pos x="T0" y="T1"/>
                  </a:cxn>
                  <a:cxn ang="T11">
                    <a:pos x="T2" y="T3"/>
                  </a:cxn>
                  <a:cxn ang="T12">
                    <a:pos x="T4" y="T5"/>
                  </a:cxn>
                  <a:cxn ang="T13">
                    <a:pos x="T6" y="T7"/>
                  </a:cxn>
                  <a:cxn ang="T14">
                    <a:pos x="T8" y="T9"/>
                  </a:cxn>
                </a:cxnLst>
                <a:rect l="T15" t="T16" r="T17" b="T18"/>
                <a:pathLst>
                  <a:path w="3" h="1">
                    <a:moveTo>
                      <a:pt x="0" y="1"/>
                    </a:moveTo>
                    <a:lnTo>
                      <a:pt x="0" y="0"/>
                    </a:lnTo>
                    <a:lnTo>
                      <a:pt x="2" y="0"/>
                    </a:lnTo>
                    <a:lnTo>
                      <a:pt x="3" y="1"/>
                    </a:lnTo>
                    <a:lnTo>
                      <a:pt x="0" y="1"/>
                    </a:lnTo>
                    <a:close/>
                  </a:path>
                </a:pathLst>
              </a:custGeom>
              <a:solidFill>
                <a:srgbClr val="CCCCCC"/>
              </a:solidFill>
              <a:ln w="9525">
                <a:noFill/>
                <a:round/>
                <a:headEnd/>
                <a:tailEnd/>
              </a:ln>
            </p:spPr>
            <p:txBody>
              <a:bodyPr/>
              <a:lstStyle/>
              <a:p>
                <a:endParaRPr lang="id-ID"/>
              </a:p>
            </p:txBody>
          </p:sp>
          <p:sp>
            <p:nvSpPr>
              <p:cNvPr id="2407" name="Freeform 153"/>
              <p:cNvSpPr>
                <a:spLocks noEditPoints="1"/>
              </p:cNvSpPr>
              <p:nvPr/>
            </p:nvSpPr>
            <p:spPr bwMode="auto">
              <a:xfrm>
                <a:off x="622" y="2105"/>
                <a:ext cx="13" cy="13"/>
              </a:xfrm>
              <a:custGeom>
                <a:avLst/>
                <a:gdLst>
                  <a:gd name="T0" fmla="*/ 13 w 13"/>
                  <a:gd name="T1" fmla="*/ 9 h 13"/>
                  <a:gd name="T2" fmla="*/ 9 w 13"/>
                  <a:gd name="T3" fmla="*/ 4 h 13"/>
                  <a:gd name="T4" fmla="*/ 5 w 13"/>
                  <a:gd name="T5" fmla="*/ 0 h 13"/>
                  <a:gd name="T6" fmla="*/ 3 w 13"/>
                  <a:gd name="T7" fmla="*/ 6 h 13"/>
                  <a:gd name="T8" fmla="*/ 2 w 13"/>
                  <a:gd name="T9" fmla="*/ 11 h 13"/>
                  <a:gd name="T10" fmla="*/ 7 w 13"/>
                  <a:gd name="T11" fmla="*/ 10 h 13"/>
                  <a:gd name="T12" fmla="*/ 13 w 13"/>
                  <a:gd name="T13" fmla="*/ 9 h 13"/>
                  <a:gd name="T14" fmla="*/ 6 w 13"/>
                  <a:gd name="T15" fmla="*/ 0 h 13"/>
                  <a:gd name="T16" fmla="*/ 10 w 13"/>
                  <a:gd name="T17" fmla="*/ 3 h 13"/>
                  <a:gd name="T18" fmla="*/ 13 w 13"/>
                  <a:gd name="T19" fmla="*/ 6 h 13"/>
                  <a:gd name="T20" fmla="*/ 13 w 13"/>
                  <a:gd name="T21" fmla="*/ 10 h 13"/>
                  <a:gd name="T22" fmla="*/ 7 w 13"/>
                  <a:gd name="T23" fmla="*/ 11 h 13"/>
                  <a:gd name="T24" fmla="*/ 0 w 13"/>
                  <a:gd name="T25" fmla="*/ 13 h 13"/>
                  <a:gd name="T26" fmla="*/ 2 w 13"/>
                  <a:gd name="T27" fmla="*/ 4 h 13"/>
                  <a:gd name="T28" fmla="*/ 3 w 13"/>
                  <a:gd name="T29" fmla="*/ 0 h 13"/>
                  <a:gd name="T30" fmla="*/ 6 w 13"/>
                  <a:gd name="T31" fmla="*/ 0 h 1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3"/>
                  <a:gd name="T49" fmla="*/ 0 h 13"/>
                  <a:gd name="T50" fmla="*/ 13 w 13"/>
                  <a:gd name="T51" fmla="*/ 13 h 1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3" h="13">
                    <a:moveTo>
                      <a:pt x="13" y="9"/>
                    </a:moveTo>
                    <a:lnTo>
                      <a:pt x="9" y="4"/>
                    </a:lnTo>
                    <a:lnTo>
                      <a:pt x="5" y="0"/>
                    </a:lnTo>
                    <a:lnTo>
                      <a:pt x="3" y="6"/>
                    </a:lnTo>
                    <a:lnTo>
                      <a:pt x="2" y="11"/>
                    </a:lnTo>
                    <a:lnTo>
                      <a:pt x="7" y="10"/>
                    </a:lnTo>
                    <a:lnTo>
                      <a:pt x="13" y="9"/>
                    </a:lnTo>
                    <a:close/>
                    <a:moveTo>
                      <a:pt x="6" y="0"/>
                    </a:moveTo>
                    <a:lnTo>
                      <a:pt x="10" y="3"/>
                    </a:lnTo>
                    <a:lnTo>
                      <a:pt x="13" y="6"/>
                    </a:lnTo>
                    <a:lnTo>
                      <a:pt x="13" y="10"/>
                    </a:lnTo>
                    <a:lnTo>
                      <a:pt x="7" y="11"/>
                    </a:lnTo>
                    <a:lnTo>
                      <a:pt x="0" y="13"/>
                    </a:lnTo>
                    <a:lnTo>
                      <a:pt x="2" y="4"/>
                    </a:lnTo>
                    <a:lnTo>
                      <a:pt x="3" y="0"/>
                    </a:lnTo>
                    <a:lnTo>
                      <a:pt x="6" y="0"/>
                    </a:lnTo>
                    <a:close/>
                  </a:path>
                </a:pathLst>
              </a:custGeom>
              <a:solidFill>
                <a:srgbClr val="CCCCCC"/>
              </a:solidFill>
              <a:ln w="9525">
                <a:noFill/>
                <a:round/>
                <a:headEnd/>
                <a:tailEnd/>
              </a:ln>
            </p:spPr>
            <p:txBody>
              <a:bodyPr/>
              <a:lstStyle/>
              <a:p>
                <a:endParaRPr lang="id-ID"/>
              </a:p>
            </p:txBody>
          </p:sp>
          <p:sp>
            <p:nvSpPr>
              <p:cNvPr id="2408" name="Freeform 154"/>
              <p:cNvSpPr>
                <a:spLocks/>
              </p:cNvSpPr>
              <p:nvPr/>
            </p:nvSpPr>
            <p:spPr bwMode="auto">
              <a:xfrm>
                <a:off x="620" y="2105"/>
                <a:ext cx="15" cy="14"/>
              </a:xfrm>
              <a:custGeom>
                <a:avLst/>
                <a:gdLst>
                  <a:gd name="T0" fmla="*/ 9 w 15"/>
                  <a:gd name="T1" fmla="*/ 13 h 14"/>
                  <a:gd name="T2" fmla="*/ 0 w 15"/>
                  <a:gd name="T3" fmla="*/ 14 h 14"/>
                  <a:gd name="T4" fmla="*/ 2 w 15"/>
                  <a:gd name="T5" fmla="*/ 4 h 14"/>
                  <a:gd name="T6" fmla="*/ 4 w 15"/>
                  <a:gd name="T7" fmla="*/ 0 h 14"/>
                  <a:gd name="T8" fmla="*/ 5 w 15"/>
                  <a:gd name="T9" fmla="*/ 0 h 14"/>
                  <a:gd name="T10" fmla="*/ 4 w 15"/>
                  <a:gd name="T11" fmla="*/ 4 h 14"/>
                  <a:gd name="T12" fmla="*/ 2 w 15"/>
                  <a:gd name="T13" fmla="*/ 13 h 14"/>
                  <a:gd name="T14" fmla="*/ 9 w 15"/>
                  <a:gd name="T15" fmla="*/ 11 h 14"/>
                  <a:gd name="T16" fmla="*/ 15 w 15"/>
                  <a:gd name="T17" fmla="*/ 10 h 14"/>
                  <a:gd name="T18" fmla="*/ 15 w 15"/>
                  <a:gd name="T19" fmla="*/ 11 h 14"/>
                  <a:gd name="T20" fmla="*/ 9 w 15"/>
                  <a:gd name="T21" fmla="*/ 13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
                  <a:gd name="T34" fmla="*/ 0 h 14"/>
                  <a:gd name="T35" fmla="*/ 15 w 15"/>
                  <a:gd name="T36" fmla="*/ 14 h 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 h="14">
                    <a:moveTo>
                      <a:pt x="9" y="13"/>
                    </a:moveTo>
                    <a:lnTo>
                      <a:pt x="0" y="14"/>
                    </a:lnTo>
                    <a:lnTo>
                      <a:pt x="2" y="4"/>
                    </a:lnTo>
                    <a:lnTo>
                      <a:pt x="4" y="0"/>
                    </a:lnTo>
                    <a:lnTo>
                      <a:pt x="5" y="0"/>
                    </a:lnTo>
                    <a:lnTo>
                      <a:pt x="4" y="4"/>
                    </a:lnTo>
                    <a:lnTo>
                      <a:pt x="2" y="13"/>
                    </a:lnTo>
                    <a:lnTo>
                      <a:pt x="9" y="11"/>
                    </a:lnTo>
                    <a:lnTo>
                      <a:pt x="15" y="10"/>
                    </a:lnTo>
                    <a:lnTo>
                      <a:pt x="15" y="11"/>
                    </a:lnTo>
                    <a:lnTo>
                      <a:pt x="9" y="13"/>
                    </a:lnTo>
                    <a:close/>
                  </a:path>
                </a:pathLst>
              </a:custGeom>
              <a:solidFill>
                <a:srgbClr val="CCCCCC"/>
              </a:solidFill>
              <a:ln w="9525">
                <a:noFill/>
                <a:round/>
                <a:headEnd/>
                <a:tailEnd/>
              </a:ln>
            </p:spPr>
            <p:txBody>
              <a:bodyPr/>
              <a:lstStyle/>
              <a:p>
                <a:endParaRPr lang="id-ID"/>
              </a:p>
            </p:txBody>
          </p:sp>
          <p:sp>
            <p:nvSpPr>
              <p:cNvPr id="2409" name="Freeform 155"/>
              <p:cNvSpPr>
                <a:spLocks/>
              </p:cNvSpPr>
              <p:nvPr/>
            </p:nvSpPr>
            <p:spPr bwMode="auto">
              <a:xfrm>
                <a:off x="583" y="2104"/>
                <a:ext cx="52" cy="70"/>
              </a:xfrm>
              <a:custGeom>
                <a:avLst/>
                <a:gdLst>
                  <a:gd name="T0" fmla="*/ 0 w 52"/>
                  <a:gd name="T1" fmla="*/ 70 h 70"/>
                  <a:gd name="T2" fmla="*/ 0 w 52"/>
                  <a:gd name="T3" fmla="*/ 0 h 70"/>
                  <a:gd name="T4" fmla="*/ 41 w 52"/>
                  <a:gd name="T5" fmla="*/ 0 h 70"/>
                  <a:gd name="T6" fmla="*/ 41 w 52"/>
                  <a:gd name="T7" fmla="*/ 1 h 70"/>
                  <a:gd name="T8" fmla="*/ 1 w 52"/>
                  <a:gd name="T9" fmla="*/ 1 h 70"/>
                  <a:gd name="T10" fmla="*/ 1 w 52"/>
                  <a:gd name="T11" fmla="*/ 69 h 70"/>
                  <a:gd name="T12" fmla="*/ 52 w 52"/>
                  <a:gd name="T13" fmla="*/ 69 h 70"/>
                  <a:gd name="T14" fmla="*/ 52 w 52"/>
                  <a:gd name="T15" fmla="*/ 70 h 70"/>
                  <a:gd name="T16" fmla="*/ 0 w 52"/>
                  <a:gd name="T17" fmla="*/ 70 h 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
                  <a:gd name="T28" fmla="*/ 0 h 70"/>
                  <a:gd name="T29" fmla="*/ 52 w 52"/>
                  <a:gd name="T30" fmla="*/ 70 h 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 h="70">
                    <a:moveTo>
                      <a:pt x="0" y="70"/>
                    </a:moveTo>
                    <a:lnTo>
                      <a:pt x="0" y="0"/>
                    </a:lnTo>
                    <a:lnTo>
                      <a:pt x="41" y="0"/>
                    </a:lnTo>
                    <a:lnTo>
                      <a:pt x="41" y="1"/>
                    </a:lnTo>
                    <a:lnTo>
                      <a:pt x="1" y="1"/>
                    </a:lnTo>
                    <a:lnTo>
                      <a:pt x="1" y="69"/>
                    </a:lnTo>
                    <a:lnTo>
                      <a:pt x="52" y="69"/>
                    </a:lnTo>
                    <a:lnTo>
                      <a:pt x="52" y="70"/>
                    </a:lnTo>
                    <a:lnTo>
                      <a:pt x="0" y="70"/>
                    </a:lnTo>
                    <a:close/>
                  </a:path>
                </a:pathLst>
              </a:custGeom>
              <a:solidFill>
                <a:srgbClr val="CCCCCC"/>
              </a:solidFill>
              <a:ln w="9525">
                <a:noFill/>
                <a:round/>
                <a:headEnd/>
                <a:tailEnd/>
              </a:ln>
            </p:spPr>
            <p:txBody>
              <a:bodyPr/>
              <a:lstStyle/>
              <a:p>
                <a:endParaRPr lang="id-ID"/>
              </a:p>
            </p:txBody>
          </p:sp>
          <p:sp>
            <p:nvSpPr>
              <p:cNvPr id="2410" name="Freeform 156"/>
              <p:cNvSpPr>
                <a:spLocks/>
              </p:cNvSpPr>
              <p:nvPr/>
            </p:nvSpPr>
            <p:spPr bwMode="auto">
              <a:xfrm>
                <a:off x="582" y="2102"/>
                <a:ext cx="56" cy="73"/>
              </a:xfrm>
              <a:custGeom>
                <a:avLst/>
                <a:gdLst>
                  <a:gd name="T0" fmla="*/ 0 w 56"/>
                  <a:gd name="T1" fmla="*/ 73 h 73"/>
                  <a:gd name="T2" fmla="*/ 0 w 56"/>
                  <a:gd name="T3" fmla="*/ 0 h 73"/>
                  <a:gd name="T4" fmla="*/ 43 w 56"/>
                  <a:gd name="T5" fmla="*/ 0 h 73"/>
                  <a:gd name="T6" fmla="*/ 42 w 56"/>
                  <a:gd name="T7" fmla="*/ 2 h 73"/>
                  <a:gd name="T8" fmla="*/ 1 w 56"/>
                  <a:gd name="T9" fmla="*/ 2 h 73"/>
                  <a:gd name="T10" fmla="*/ 1 w 56"/>
                  <a:gd name="T11" fmla="*/ 72 h 73"/>
                  <a:gd name="T12" fmla="*/ 53 w 56"/>
                  <a:gd name="T13" fmla="*/ 72 h 73"/>
                  <a:gd name="T14" fmla="*/ 54 w 56"/>
                  <a:gd name="T15" fmla="*/ 72 h 73"/>
                  <a:gd name="T16" fmla="*/ 56 w 56"/>
                  <a:gd name="T17" fmla="*/ 72 h 73"/>
                  <a:gd name="T18" fmla="*/ 56 w 56"/>
                  <a:gd name="T19" fmla="*/ 73 h 73"/>
                  <a:gd name="T20" fmla="*/ 0 w 56"/>
                  <a:gd name="T21" fmla="*/ 73 h 7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
                  <a:gd name="T34" fmla="*/ 0 h 73"/>
                  <a:gd name="T35" fmla="*/ 56 w 56"/>
                  <a:gd name="T36" fmla="*/ 73 h 7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 h="73">
                    <a:moveTo>
                      <a:pt x="0" y="73"/>
                    </a:moveTo>
                    <a:lnTo>
                      <a:pt x="0" y="0"/>
                    </a:lnTo>
                    <a:lnTo>
                      <a:pt x="43" y="0"/>
                    </a:lnTo>
                    <a:lnTo>
                      <a:pt x="42" y="2"/>
                    </a:lnTo>
                    <a:lnTo>
                      <a:pt x="1" y="2"/>
                    </a:lnTo>
                    <a:lnTo>
                      <a:pt x="1" y="72"/>
                    </a:lnTo>
                    <a:lnTo>
                      <a:pt x="53" y="72"/>
                    </a:lnTo>
                    <a:lnTo>
                      <a:pt x="54" y="72"/>
                    </a:lnTo>
                    <a:lnTo>
                      <a:pt x="56" y="72"/>
                    </a:lnTo>
                    <a:lnTo>
                      <a:pt x="56" y="73"/>
                    </a:lnTo>
                    <a:lnTo>
                      <a:pt x="0" y="73"/>
                    </a:lnTo>
                    <a:close/>
                  </a:path>
                </a:pathLst>
              </a:custGeom>
              <a:solidFill>
                <a:srgbClr val="CCCCCC"/>
              </a:solidFill>
              <a:ln w="9525">
                <a:noFill/>
                <a:round/>
                <a:headEnd/>
                <a:tailEnd/>
              </a:ln>
            </p:spPr>
            <p:txBody>
              <a:bodyPr/>
              <a:lstStyle/>
              <a:p>
                <a:endParaRPr lang="id-ID"/>
              </a:p>
            </p:txBody>
          </p:sp>
          <p:pic>
            <p:nvPicPr>
              <p:cNvPr id="2411" name="Picture 157"/>
              <p:cNvPicPr>
                <a:picLocks noChangeAspect="1" noChangeArrowheads="1"/>
              </p:cNvPicPr>
              <p:nvPr/>
            </p:nvPicPr>
            <p:blipFill>
              <a:blip r:embed="rId10"/>
              <a:srcRect/>
              <a:stretch>
                <a:fillRect/>
              </a:stretch>
            </p:blipFill>
            <p:spPr bwMode="auto">
              <a:xfrm>
                <a:off x="562" y="2111"/>
                <a:ext cx="63" cy="63"/>
              </a:xfrm>
              <a:prstGeom prst="rect">
                <a:avLst/>
              </a:prstGeom>
              <a:noFill/>
              <a:ln w="9525">
                <a:noFill/>
                <a:miter lim="800000"/>
                <a:headEnd/>
                <a:tailEnd/>
              </a:ln>
            </p:spPr>
          </p:pic>
          <p:sp>
            <p:nvSpPr>
              <p:cNvPr id="2412" name="Rectangle 158"/>
              <p:cNvSpPr>
                <a:spLocks noChangeArrowheads="1"/>
              </p:cNvSpPr>
              <p:nvPr/>
            </p:nvSpPr>
            <p:spPr bwMode="auto">
              <a:xfrm>
                <a:off x="580" y="2118"/>
                <a:ext cx="58" cy="69"/>
              </a:xfrm>
              <a:prstGeom prst="rect">
                <a:avLst/>
              </a:prstGeom>
              <a:noFill/>
              <a:ln w="9525">
                <a:noFill/>
                <a:miter lim="800000"/>
                <a:headEnd/>
                <a:tailEnd/>
              </a:ln>
            </p:spPr>
            <p:txBody>
              <a:bodyPr wrap="none" lIns="0" tIns="0" rIns="0" bIns="0">
                <a:spAutoFit/>
              </a:bodyPr>
              <a:lstStyle/>
              <a:p>
                <a:r>
                  <a:rPr lang="en-US" sz="600">
                    <a:solidFill>
                      <a:srgbClr val="FFFFFF"/>
                    </a:solidFill>
                    <a:latin typeface="Myriad Pro" pitchFamily="34" charset="0"/>
                  </a:rPr>
                  <a:t>w</a:t>
                </a:r>
                <a:endParaRPr lang="en-US">
                  <a:latin typeface="Arial" charset="0"/>
                </a:endParaRPr>
              </a:p>
            </p:txBody>
          </p:sp>
          <p:pic>
            <p:nvPicPr>
              <p:cNvPr id="2413" name="Picture 159"/>
              <p:cNvPicPr>
                <a:picLocks noChangeAspect="1" noChangeArrowheads="1"/>
              </p:cNvPicPr>
              <p:nvPr/>
            </p:nvPicPr>
            <p:blipFill>
              <a:blip r:embed="rId11"/>
              <a:srcRect/>
              <a:stretch>
                <a:fillRect/>
              </a:stretch>
            </p:blipFill>
            <p:spPr bwMode="auto">
              <a:xfrm>
                <a:off x="559" y="2112"/>
                <a:ext cx="68" cy="63"/>
              </a:xfrm>
              <a:prstGeom prst="rect">
                <a:avLst/>
              </a:prstGeom>
              <a:noFill/>
              <a:ln w="9525">
                <a:noFill/>
                <a:miter lim="800000"/>
                <a:headEnd/>
                <a:tailEnd/>
              </a:ln>
            </p:spPr>
          </p:pic>
          <p:sp>
            <p:nvSpPr>
              <p:cNvPr id="2414" name="Rectangle 160"/>
              <p:cNvSpPr>
                <a:spLocks noChangeArrowheads="1"/>
              </p:cNvSpPr>
              <p:nvPr/>
            </p:nvSpPr>
            <p:spPr bwMode="auto">
              <a:xfrm>
                <a:off x="4122" y="2091"/>
                <a:ext cx="7" cy="94"/>
              </a:xfrm>
              <a:prstGeom prst="rect">
                <a:avLst/>
              </a:prstGeom>
              <a:solidFill>
                <a:srgbClr val="808080"/>
              </a:solidFill>
              <a:ln w="9525">
                <a:noFill/>
                <a:miter lim="800000"/>
                <a:headEnd/>
                <a:tailEnd/>
              </a:ln>
            </p:spPr>
            <p:txBody>
              <a:bodyPr/>
              <a:lstStyle/>
              <a:p>
                <a:endParaRPr lang="en-GB"/>
              </a:p>
            </p:txBody>
          </p:sp>
          <p:sp>
            <p:nvSpPr>
              <p:cNvPr id="2415" name="Rectangle 161"/>
              <p:cNvSpPr>
                <a:spLocks noChangeArrowheads="1"/>
              </p:cNvSpPr>
              <p:nvPr/>
            </p:nvSpPr>
            <p:spPr bwMode="auto">
              <a:xfrm>
                <a:off x="4002" y="2091"/>
                <a:ext cx="8" cy="96"/>
              </a:xfrm>
              <a:prstGeom prst="rect">
                <a:avLst/>
              </a:prstGeom>
              <a:solidFill>
                <a:srgbClr val="808080"/>
              </a:solidFill>
              <a:ln w="9525">
                <a:noFill/>
                <a:miter lim="800000"/>
                <a:headEnd/>
                <a:tailEnd/>
              </a:ln>
            </p:spPr>
            <p:txBody>
              <a:bodyPr/>
              <a:lstStyle/>
              <a:p>
                <a:endParaRPr lang="en-GB"/>
              </a:p>
            </p:txBody>
          </p:sp>
          <p:sp>
            <p:nvSpPr>
              <p:cNvPr id="2416" name="Freeform 162"/>
              <p:cNvSpPr>
                <a:spLocks/>
              </p:cNvSpPr>
              <p:nvPr/>
            </p:nvSpPr>
            <p:spPr bwMode="auto">
              <a:xfrm>
                <a:off x="5657" y="2126"/>
                <a:ext cx="41" cy="23"/>
              </a:xfrm>
              <a:custGeom>
                <a:avLst/>
                <a:gdLst>
                  <a:gd name="T0" fmla="*/ 22 w 41"/>
                  <a:gd name="T1" fmla="*/ 0 h 23"/>
                  <a:gd name="T2" fmla="*/ 41 w 41"/>
                  <a:gd name="T3" fmla="*/ 0 h 23"/>
                  <a:gd name="T4" fmla="*/ 31 w 41"/>
                  <a:gd name="T5" fmla="*/ 12 h 23"/>
                  <a:gd name="T6" fmla="*/ 22 w 41"/>
                  <a:gd name="T7" fmla="*/ 23 h 23"/>
                  <a:gd name="T8" fmla="*/ 12 w 41"/>
                  <a:gd name="T9" fmla="*/ 12 h 23"/>
                  <a:gd name="T10" fmla="*/ 0 w 41"/>
                  <a:gd name="T11" fmla="*/ 0 h 23"/>
                  <a:gd name="T12" fmla="*/ 22 w 41"/>
                  <a:gd name="T13" fmla="*/ 0 h 23"/>
                  <a:gd name="T14" fmla="*/ 0 60000 65536"/>
                  <a:gd name="T15" fmla="*/ 0 60000 65536"/>
                  <a:gd name="T16" fmla="*/ 0 60000 65536"/>
                  <a:gd name="T17" fmla="*/ 0 60000 65536"/>
                  <a:gd name="T18" fmla="*/ 0 60000 65536"/>
                  <a:gd name="T19" fmla="*/ 0 60000 65536"/>
                  <a:gd name="T20" fmla="*/ 0 60000 65536"/>
                  <a:gd name="T21" fmla="*/ 0 w 41"/>
                  <a:gd name="T22" fmla="*/ 0 h 23"/>
                  <a:gd name="T23" fmla="*/ 41 w 41"/>
                  <a:gd name="T24" fmla="*/ 23 h 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3">
                    <a:moveTo>
                      <a:pt x="22" y="0"/>
                    </a:moveTo>
                    <a:lnTo>
                      <a:pt x="41" y="0"/>
                    </a:lnTo>
                    <a:lnTo>
                      <a:pt x="31" y="12"/>
                    </a:lnTo>
                    <a:lnTo>
                      <a:pt x="22" y="23"/>
                    </a:lnTo>
                    <a:lnTo>
                      <a:pt x="12" y="12"/>
                    </a:lnTo>
                    <a:lnTo>
                      <a:pt x="0" y="0"/>
                    </a:lnTo>
                    <a:lnTo>
                      <a:pt x="22" y="0"/>
                    </a:lnTo>
                    <a:close/>
                  </a:path>
                </a:pathLst>
              </a:custGeom>
              <a:solidFill>
                <a:srgbClr val="1A1A1A"/>
              </a:solidFill>
              <a:ln w="9525">
                <a:noFill/>
                <a:round/>
                <a:headEnd/>
                <a:tailEnd/>
              </a:ln>
            </p:spPr>
            <p:txBody>
              <a:bodyPr/>
              <a:lstStyle/>
              <a:p>
                <a:endParaRPr lang="id-ID"/>
              </a:p>
            </p:txBody>
          </p:sp>
          <p:pic>
            <p:nvPicPr>
              <p:cNvPr id="2417" name="Picture 163"/>
              <p:cNvPicPr>
                <a:picLocks noChangeAspect="1" noChangeArrowheads="1"/>
              </p:cNvPicPr>
              <p:nvPr/>
            </p:nvPicPr>
            <p:blipFill>
              <a:blip r:embed="rId12"/>
              <a:srcRect/>
              <a:stretch>
                <a:fillRect/>
              </a:stretch>
            </p:blipFill>
            <p:spPr bwMode="auto">
              <a:xfrm>
                <a:off x="46" y="2250"/>
                <a:ext cx="110" cy="105"/>
              </a:xfrm>
              <a:prstGeom prst="rect">
                <a:avLst/>
              </a:prstGeom>
              <a:noFill/>
              <a:ln w="9525">
                <a:noFill/>
                <a:miter lim="800000"/>
                <a:headEnd/>
                <a:tailEnd/>
              </a:ln>
            </p:spPr>
          </p:pic>
          <p:sp>
            <p:nvSpPr>
              <p:cNvPr id="2418" name="Freeform 164"/>
              <p:cNvSpPr>
                <a:spLocks/>
              </p:cNvSpPr>
              <p:nvPr/>
            </p:nvSpPr>
            <p:spPr bwMode="auto">
              <a:xfrm>
                <a:off x="58" y="2261"/>
                <a:ext cx="90" cy="84"/>
              </a:xfrm>
              <a:custGeom>
                <a:avLst/>
                <a:gdLst>
                  <a:gd name="T0" fmla="*/ 45 w 90"/>
                  <a:gd name="T1" fmla="*/ 0 h 84"/>
                  <a:gd name="T2" fmla="*/ 59 w 90"/>
                  <a:gd name="T3" fmla="*/ 27 h 84"/>
                  <a:gd name="T4" fmla="*/ 90 w 90"/>
                  <a:gd name="T5" fmla="*/ 32 h 84"/>
                  <a:gd name="T6" fmla="*/ 67 w 90"/>
                  <a:gd name="T7" fmla="*/ 54 h 84"/>
                  <a:gd name="T8" fmla="*/ 71 w 90"/>
                  <a:gd name="T9" fmla="*/ 84 h 84"/>
                  <a:gd name="T10" fmla="*/ 45 w 90"/>
                  <a:gd name="T11" fmla="*/ 69 h 84"/>
                  <a:gd name="T12" fmla="*/ 16 w 90"/>
                  <a:gd name="T13" fmla="*/ 84 h 84"/>
                  <a:gd name="T14" fmla="*/ 22 w 90"/>
                  <a:gd name="T15" fmla="*/ 54 h 84"/>
                  <a:gd name="T16" fmla="*/ 0 w 90"/>
                  <a:gd name="T17" fmla="*/ 32 h 84"/>
                  <a:gd name="T18" fmla="*/ 31 w 90"/>
                  <a:gd name="T19" fmla="*/ 27 h 84"/>
                  <a:gd name="T20" fmla="*/ 45 w 90"/>
                  <a:gd name="T21" fmla="*/ 0 h 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0"/>
                  <a:gd name="T34" fmla="*/ 0 h 84"/>
                  <a:gd name="T35" fmla="*/ 90 w 90"/>
                  <a:gd name="T36" fmla="*/ 84 h 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0" h="84">
                    <a:moveTo>
                      <a:pt x="45" y="0"/>
                    </a:moveTo>
                    <a:lnTo>
                      <a:pt x="59" y="27"/>
                    </a:lnTo>
                    <a:lnTo>
                      <a:pt x="90" y="32"/>
                    </a:lnTo>
                    <a:lnTo>
                      <a:pt x="67" y="54"/>
                    </a:lnTo>
                    <a:lnTo>
                      <a:pt x="71" y="84"/>
                    </a:lnTo>
                    <a:lnTo>
                      <a:pt x="45" y="69"/>
                    </a:lnTo>
                    <a:lnTo>
                      <a:pt x="16" y="84"/>
                    </a:lnTo>
                    <a:lnTo>
                      <a:pt x="22" y="54"/>
                    </a:lnTo>
                    <a:lnTo>
                      <a:pt x="0" y="32"/>
                    </a:lnTo>
                    <a:lnTo>
                      <a:pt x="31" y="27"/>
                    </a:lnTo>
                    <a:lnTo>
                      <a:pt x="45" y="0"/>
                    </a:lnTo>
                    <a:close/>
                  </a:path>
                </a:pathLst>
              </a:custGeom>
              <a:noFill/>
              <a:ln w="4">
                <a:solidFill>
                  <a:srgbClr val="C3996B"/>
                </a:solidFill>
                <a:round/>
                <a:headEnd/>
                <a:tailEnd/>
              </a:ln>
            </p:spPr>
            <p:txBody>
              <a:bodyPr/>
              <a:lstStyle/>
              <a:p>
                <a:endParaRPr lang="id-ID"/>
              </a:p>
            </p:txBody>
          </p:sp>
          <p:sp>
            <p:nvSpPr>
              <p:cNvPr id="2419" name="Freeform 165"/>
              <p:cNvSpPr>
                <a:spLocks/>
              </p:cNvSpPr>
              <p:nvPr/>
            </p:nvSpPr>
            <p:spPr bwMode="auto">
              <a:xfrm>
                <a:off x="4739" y="2296"/>
                <a:ext cx="4" cy="4"/>
              </a:xfrm>
              <a:custGeom>
                <a:avLst/>
                <a:gdLst>
                  <a:gd name="T0" fmla="*/ 0 w 4"/>
                  <a:gd name="T1" fmla="*/ 0 h 4"/>
                  <a:gd name="T2" fmla="*/ 4 w 4"/>
                  <a:gd name="T3" fmla="*/ 4 h 4"/>
                  <a:gd name="T4" fmla="*/ 0 w 4"/>
                  <a:gd name="T5" fmla="*/ 4 h 4"/>
                  <a:gd name="T6" fmla="*/ 0 w 4"/>
                  <a:gd name="T7" fmla="*/ 0 h 4"/>
                  <a:gd name="T8" fmla="*/ 0 60000 65536"/>
                  <a:gd name="T9" fmla="*/ 0 60000 65536"/>
                  <a:gd name="T10" fmla="*/ 0 60000 65536"/>
                  <a:gd name="T11" fmla="*/ 0 60000 65536"/>
                  <a:gd name="T12" fmla="*/ 0 w 4"/>
                  <a:gd name="T13" fmla="*/ 0 h 4"/>
                  <a:gd name="T14" fmla="*/ 4 w 4"/>
                  <a:gd name="T15" fmla="*/ 4 h 4"/>
                </a:gdLst>
                <a:ahLst/>
                <a:cxnLst>
                  <a:cxn ang="T8">
                    <a:pos x="T0" y="T1"/>
                  </a:cxn>
                  <a:cxn ang="T9">
                    <a:pos x="T2" y="T3"/>
                  </a:cxn>
                  <a:cxn ang="T10">
                    <a:pos x="T4" y="T5"/>
                  </a:cxn>
                  <a:cxn ang="T11">
                    <a:pos x="T6" y="T7"/>
                  </a:cxn>
                </a:cxnLst>
                <a:rect l="T12" t="T13" r="T14" b="T15"/>
                <a:pathLst>
                  <a:path w="4" h="4">
                    <a:moveTo>
                      <a:pt x="0" y="0"/>
                    </a:moveTo>
                    <a:lnTo>
                      <a:pt x="4" y="4"/>
                    </a:lnTo>
                    <a:lnTo>
                      <a:pt x="0" y="4"/>
                    </a:lnTo>
                    <a:lnTo>
                      <a:pt x="0" y="0"/>
                    </a:lnTo>
                    <a:close/>
                  </a:path>
                </a:pathLst>
              </a:custGeom>
              <a:solidFill>
                <a:srgbClr val="999999"/>
              </a:solidFill>
              <a:ln w="9525">
                <a:noFill/>
                <a:round/>
                <a:headEnd/>
                <a:tailEnd/>
              </a:ln>
            </p:spPr>
            <p:txBody>
              <a:bodyPr/>
              <a:lstStyle/>
              <a:p>
                <a:endParaRPr lang="id-ID"/>
              </a:p>
            </p:txBody>
          </p:sp>
          <p:sp>
            <p:nvSpPr>
              <p:cNvPr id="2420" name="Freeform 166"/>
              <p:cNvSpPr>
                <a:spLocks/>
              </p:cNvSpPr>
              <p:nvPr/>
            </p:nvSpPr>
            <p:spPr bwMode="auto">
              <a:xfrm>
                <a:off x="4737" y="2295"/>
                <a:ext cx="2" cy="1"/>
              </a:xfrm>
              <a:custGeom>
                <a:avLst/>
                <a:gdLst>
                  <a:gd name="T0" fmla="*/ 2 w 2"/>
                  <a:gd name="T1" fmla="*/ 0 h 1"/>
                  <a:gd name="T2" fmla="*/ 2 w 2"/>
                  <a:gd name="T3" fmla="*/ 1 h 1"/>
                  <a:gd name="T4" fmla="*/ 0 w 2"/>
                  <a:gd name="T5" fmla="*/ 0 h 1"/>
                  <a:gd name="T6" fmla="*/ 2 w 2"/>
                  <a:gd name="T7" fmla="*/ 0 h 1"/>
                  <a:gd name="T8" fmla="*/ 0 60000 65536"/>
                  <a:gd name="T9" fmla="*/ 0 60000 65536"/>
                  <a:gd name="T10" fmla="*/ 0 60000 65536"/>
                  <a:gd name="T11" fmla="*/ 0 60000 65536"/>
                  <a:gd name="T12" fmla="*/ 0 w 2"/>
                  <a:gd name="T13" fmla="*/ 0 h 1"/>
                  <a:gd name="T14" fmla="*/ 2 w 2"/>
                  <a:gd name="T15" fmla="*/ 1 h 1"/>
                </a:gdLst>
                <a:ahLst/>
                <a:cxnLst>
                  <a:cxn ang="T8">
                    <a:pos x="T0" y="T1"/>
                  </a:cxn>
                  <a:cxn ang="T9">
                    <a:pos x="T2" y="T3"/>
                  </a:cxn>
                  <a:cxn ang="T10">
                    <a:pos x="T4" y="T5"/>
                  </a:cxn>
                  <a:cxn ang="T11">
                    <a:pos x="T6" y="T7"/>
                  </a:cxn>
                </a:cxnLst>
                <a:rect l="T12" t="T13" r="T14" b="T15"/>
                <a:pathLst>
                  <a:path w="2" h="1">
                    <a:moveTo>
                      <a:pt x="2" y="0"/>
                    </a:moveTo>
                    <a:lnTo>
                      <a:pt x="2" y="1"/>
                    </a:lnTo>
                    <a:lnTo>
                      <a:pt x="0" y="0"/>
                    </a:lnTo>
                    <a:lnTo>
                      <a:pt x="2" y="0"/>
                    </a:lnTo>
                    <a:close/>
                  </a:path>
                </a:pathLst>
              </a:custGeom>
              <a:solidFill>
                <a:srgbClr val="3651C0"/>
              </a:solidFill>
              <a:ln w="9525">
                <a:noFill/>
                <a:round/>
                <a:headEnd/>
                <a:tailEnd/>
              </a:ln>
            </p:spPr>
            <p:txBody>
              <a:bodyPr/>
              <a:lstStyle/>
              <a:p>
                <a:endParaRPr lang="id-ID"/>
              </a:p>
            </p:txBody>
          </p:sp>
          <p:sp>
            <p:nvSpPr>
              <p:cNvPr id="2421" name="Rectangle 167"/>
              <p:cNvSpPr>
                <a:spLocks noChangeArrowheads="1"/>
              </p:cNvSpPr>
              <p:nvPr/>
            </p:nvSpPr>
            <p:spPr bwMode="auto">
              <a:xfrm>
                <a:off x="4737" y="2300"/>
                <a:ext cx="2" cy="2"/>
              </a:xfrm>
              <a:prstGeom prst="rect">
                <a:avLst/>
              </a:prstGeom>
              <a:solidFill>
                <a:srgbClr val="999999"/>
              </a:solidFill>
              <a:ln w="9525">
                <a:noFill/>
                <a:miter lim="800000"/>
                <a:headEnd/>
                <a:tailEnd/>
              </a:ln>
            </p:spPr>
            <p:txBody>
              <a:bodyPr/>
              <a:lstStyle/>
              <a:p>
                <a:endParaRPr lang="en-GB"/>
              </a:p>
            </p:txBody>
          </p:sp>
          <p:sp>
            <p:nvSpPr>
              <p:cNvPr id="2422" name="Freeform 168"/>
              <p:cNvSpPr>
                <a:spLocks/>
              </p:cNvSpPr>
              <p:nvPr/>
            </p:nvSpPr>
            <p:spPr bwMode="auto">
              <a:xfrm>
                <a:off x="4730" y="2302"/>
                <a:ext cx="9" cy="42"/>
              </a:xfrm>
              <a:custGeom>
                <a:avLst/>
                <a:gdLst>
                  <a:gd name="T0" fmla="*/ 9 w 9"/>
                  <a:gd name="T1" fmla="*/ 0 h 42"/>
                  <a:gd name="T2" fmla="*/ 9 w 9"/>
                  <a:gd name="T3" fmla="*/ 39 h 42"/>
                  <a:gd name="T4" fmla="*/ 9 w 9"/>
                  <a:gd name="T5" fmla="*/ 42 h 42"/>
                  <a:gd name="T6" fmla="*/ 0 w 9"/>
                  <a:gd name="T7" fmla="*/ 42 h 42"/>
                  <a:gd name="T8" fmla="*/ 0 w 9"/>
                  <a:gd name="T9" fmla="*/ 39 h 42"/>
                  <a:gd name="T10" fmla="*/ 7 w 9"/>
                  <a:gd name="T11" fmla="*/ 39 h 42"/>
                  <a:gd name="T12" fmla="*/ 7 w 9"/>
                  <a:gd name="T13" fmla="*/ 38 h 42"/>
                  <a:gd name="T14" fmla="*/ 7 w 9"/>
                  <a:gd name="T15" fmla="*/ 0 h 42"/>
                  <a:gd name="T16" fmla="*/ 9 w 9"/>
                  <a:gd name="T17" fmla="*/ 0 h 4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
                  <a:gd name="T28" fmla="*/ 0 h 42"/>
                  <a:gd name="T29" fmla="*/ 9 w 9"/>
                  <a:gd name="T30" fmla="*/ 42 h 4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 h="42">
                    <a:moveTo>
                      <a:pt x="9" y="0"/>
                    </a:moveTo>
                    <a:lnTo>
                      <a:pt x="9" y="39"/>
                    </a:lnTo>
                    <a:lnTo>
                      <a:pt x="9" y="42"/>
                    </a:lnTo>
                    <a:lnTo>
                      <a:pt x="0" y="42"/>
                    </a:lnTo>
                    <a:lnTo>
                      <a:pt x="0" y="39"/>
                    </a:lnTo>
                    <a:lnTo>
                      <a:pt x="7" y="39"/>
                    </a:lnTo>
                    <a:lnTo>
                      <a:pt x="7" y="38"/>
                    </a:lnTo>
                    <a:lnTo>
                      <a:pt x="7" y="0"/>
                    </a:lnTo>
                    <a:lnTo>
                      <a:pt x="9" y="0"/>
                    </a:lnTo>
                    <a:close/>
                  </a:path>
                </a:pathLst>
              </a:custGeom>
              <a:solidFill>
                <a:srgbClr val="999999"/>
              </a:solidFill>
              <a:ln w="9525">
                <a:noFill/>
                <a:round/>
                <a:headEnd/>
                <a:tailEnd/>
              </a:ln>
            </p:spPr>
            <p:txBody>
              <a:bodyPr/>
              <a:lstStyle/>
              <a:p>
                <a:endParaRPr lang="id-ID"/>
              </a:p>
            </p:txBody>
          </p:sp>
          <p:sp>
            <p:nvSpPr>
              <p:cNvPr id="2423" name="Freeform 169"/>
              <p:cNvSpPr>
                <a:spLocks/>
              </p:cNvSpPr>
              <p:nvPr/>
            </p:nvSpPr>
            <p:spPr bwMode="auto">
              <a:xfrm>
                <a:off x="4734" y="2295"/>
                <a:ext cx="5" cy="5"/>
              </a:xfrm>
              <a:custGeom>
                <a:avLst/>
                <a:gdLst>
                  <a:gd name="T0" fmla="*/ 5 w 5"/>
                  <a:gd name="T1" fmla="*/ 1 h 5"/>
                  <a:gd name="T2" fmla="*/ 5 w 5"/>
                  <a:gd name="T3" fmla="*/ 5 h 5"/>
                  <a:gd name="T4" fmla="*/ 3 w 5"/>
                  <a:gd name="T5" fmla="*/ 5 h 5"/>
                  <a:gd name="T6" fmla="*/ 0 w 5"/>
                  <a:gd name="T7" fmla="*/ 0 h 5"/>
                  <a:gd name="T8" fmla="*/ 3 w 5"/>
                  <a:gd name="T9" fmla="*/ 0 h 5"/>
                  <a:gd name="T10" fmla="*/ 5 w 5"/>
                  <a:gd name="T11" fmla="*/ 1 h 5"/>
                  <a:gd name="T12" fmla="*/ 0 60000 65536"/>
                  <a:gd name="T13" fmla="*/ 0 60000 65536"/>
                  <a:gd name="T14" fmla="*/ 0 60000 65536"/>
                  <a:gd name="T15" fmla="*/ 0 60000 65536"/>
                  <a:gd name="T16" fmla="*/ 0 60000 65536"/>
                  <a:gd name="T17" fmla="*/ 0 60000 65536"/>
                  <a:gd name="T18" fmla="*/ 0 w 5"/>
                  <a:gd name="T19" fmla="*/ 0 h 5"/>
                  <a:gd name="T20" fmla="*/ 5 w 5"/>
                  <a:gd name="T21" fmla="*/ 5 h 5"/>
                </a:gdLst>
                <a:ahLst/>
                <a:cxnLst>
                  <a:cxn ang="T12">
                    <a:pos x="T0" y="T1"/>
                  </a:cxn>
                  <a:cxn ang="T13">
                    <a:pos x="T2" y="T3"/>
                  </a:cxn>
                  <a:cxn ang="T14">
                    <a:pos x="T4" y="T5"/>
                  </a:cxn>
                  <a:cxn ang="T15">
                    <a:pos x="T6" y="T7"/>
                  </a:cxn>
                  <a:cxn ang="T16">
                    <a:pos x="T8" y="T9"/>
                  </a:cxn>
                  <a:cxn ang="T17">
                    <a:pos x="T10" y="T11"/>
                  </a:cxn>
                </a:cxnLst>
                <a:rect l="T18" t="T19" r="T20" b="T21"/>
                <a:pathLst>
                  <a:path w="5" h="5">
                    <a:moveTo>
                      <a:pt x="5" y="1"/>
                    </a:moveTo>
                    <a:lnTo>
                      <a:pt x="5" y="5"/>
                    </a:lnTo>
                    <a:lnTo>
                      <a:pt x="3" y="5"/>
                    </a:lnTo>
                    <a:lnTo>
                      <a:pt x="0" y="0"/>
                    </a:lnTo>
                    <a:lnTo>
                      <a:pt x="3" y="0"/>
                    </a:lnTo>
                    <a:lnTo>
                      <a:pt x="5" y="1"/>
                    </a:lnTo>
                    <a:close/>
                  </a:path>
                </a:pathLst>
              </a:custGeom>
              <a:solidFill>
                <a:srgbClr val="999999"/>
              </a:solidFill>
              <a:ln w="9525">
                <a:noFill/>
                <a:round/>
                <a:headEnd/>
                <a:tailEnd/>
              </a:ln>
            </p:spPr>
            <p:txBody>
              <a:bodyPr/>
              <a:lstStyle/>
              <a:p>
                <a:endParaRPr lang="id-ID"/>
              </a:p>
            </p:txBody>
          </p:sp>
          <p:sp>
            <p:nvSpPr>
              <p:cNvPr id="2424" name="Freeform 170"/>
              <p:cNvSpPr>
                <a:spLocks/>
              </p:cNvSpPr>
              <p:nvPr/>
            </p:nvSpPr>
            <p:spPr bwMode="auto">
              <a:xfrm>
                <a:off x="4727" y="2312"/>
                <a:ext cx="3" cy="28"/>
              </a:xfrm>
              <a:custGeom>
                <a:avLst/>
                <a:gdLst>
                  <a:gd name="T0" fmla="*/ 3 w 3"/>
                  <a:gd name="T1" fmla="*/ 0 h 28"/>
                  <a:gd name="T2" fmla="*/ 3 w 3"/>
                  <a:gd name="T3" fmla="*/ 28 h 28"/>
                  <a:gd name="T4" fmla="*/ 0 w 3"/>
                  <a:gd name="T5" fmla="*/ 28 h 28"/>
                  <a:gd name="T6" fmla="*/ 0 w 3"/>
                  <a:gd name="T7" fmla="*/ 3 h 28"/>
                  <a:gd name="T8" fmla="*/ 0 w 3"/>
                  <a:gd name="T9" fmla="*/ 0 h 28"/>
                  <a:gd name="T10" fmla="*/ 3 w 3"/>
                  <a:gd name="T11" fmla="*/ 0 h 28"/>
                  <a:gd name="T12" fmla="*/ 0 60000 65536"/>
                  <a:gd name="T13" fmla="*/ 0 60000 65536"/>
                  <a:gd name="T14" fmla="*/ 0 60000 65536"/>
                  <a:gd name="T15" fmla="*/ 0 60000 65536"/>
                  <a:gd name="T16" fmla="*/ 0 60000 65536"/>
                  <a:gd name="T17" fmla="*/ 0 60000 65536"/>
                  <a:gd name="T18" fmla="*/ 0 w 3"/>
                  <a:gd name="T19" fmla="*/ 0 h 28"/>
                  <a:gd name="T20" fmla="*/ 3 w 3"/>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3" h="28">
                    <a:moveTo>
                      <a:pt x="3" y="0"/>
                    </a:moveTo>
                    <a:lnTo>
                      <a:pt x="3" y="28"/>
                    </a:lnTo>
                    <a:lnTo>
                      <a:pt x="0" y="28"/>
                    </a:lnTo>
                    <a:lnTo>
                      <a:pt x="0" y="3"/>
                    </a:lnTo>
                    <a:lnTo>
                      <a:pt x="0" y="0"/>
                    </a:lnTo>
                    <a:lnTo>
                      <a:pt x="3" y="0"/>
                    </a:lnTo>
                    <a:close/>
                  </a:path>
                </a:pathLst>
              </a:custGeom>
              <a:solidFill>
                <a:srgbClr val="999999"/>
              </a:solidFill>
              <a:ln w="9525">
                <a:noFill/>
                <a:round/>
                <a:headEnd/>
                <a:tailEnd/>
              </a:ln>
            </p:spPr>
            <p:txBody>
              <a:bodyPr/>
              <a:lstStyle/>
              <a:p>
                <a:endParaRPr lang="id-ID"/>
              </a:p>
            </p:txBody>
          </p:sp>
          <p:sp>
            <p:nvSpPr>
              <p:cNvPr id="2425" name="Rectangle 171"/>
              <p:cNvSpPr>
                <a:spLocks noChangeArrowheads="1"/>
              </p:cNvSpPr>
              <p:nvPr/>
            </p:nvSpPr>
            <p:spPr bwMode="auto">
              <a:xfrm>
                <a:off x="4727" y="2340"/>
                <a:ext cx="3" cy="1"/>
              </a:xfrm>
              <a:prstGeom prst="rect">
                <a:avLst/>
              </a:prstGeom>
              <a:solidFill>
                <a:srgbClr val="999999"/>
              </a:solidFill>
              <a:ln w="9525">
                <a:noFill/>
                <a:miter lim="800000"/>
                <a:headEnd/>
                <a:tailEnd/>
              </a:ln>
            </p:spPr>
            <p:txBody>
              <a:bodyPr/>
              <a:lstStyle/>
              <a:p>
                <a:endParaRPr lang="en-GB"/>
              </a:p>
            </p:txBody>
          </p:sp>
          <p:sp>
            <p:nvSpPr>
              <p:cNvPr id="2426" name="Rectangle 172"/>
              <p:cNvSpPr>
                <a:spLocks noChangeArrowheads="1"/>
              </p:cNvSpPr>
              <p:nvPr/>
            </p:nvSpPr>
            <p:spPr bwMode="auto">
              <a:xfrm>
                <a:off x="4716" y="2316"/>
                <a:ext cx="10" cy="24"/>
              </a:xfrm>
              <a:prstGeom prst="rect">
                <a:avLst/>
              </a:prstGeom>
              <a:solidFill>
                <a:srgbClr val="00ADEE"/>
              </a:solidFill>
              <a:ln w="9525">
                <a:noFill/>
                <a:miter lim="800000"/>
                <a:headEnd/>
                <a:tailEnd/>
              </a:ln>
            </p:spPr>
            <p:txBody>
              <a:bodyPr/>
              <a:lstStyle/>
              <a:p>
                <a:endParaRPr lang="en-GB"/>
              </a:p>
            </p:txBody>
          </p:sp>
          <p:sp>
            <p:nvSpPr>
              <p:cNvPr id="2427" name="Freeform 173"/>
              <p:cNvSpPr>
                <a:spLocks/>
              </p:cNvSpPr>
              <p:nvPr/>
            </p:nvSpPr>
            <p:spPr bwMode="auto">
              <a:xfrm>
                <a:off x="4713" y="2315"/>
                <a:ext cx="14" cy="25"/>
              </a:xfrm>
              <a:custGeom>
                <a:avLst/>
                <a:gdLst>
                  <a:gd name="T0" fmla="*/ 14 w 14"/>
                  <a:gd name="T1" fmla="*/ 0 h 25"/>
                  <a:gd name="T2" fmla="*/ 14 w 14"/>
                  <a:gd name="T3" fmla="*/ 25 h 25"/>
                  <a:gd name="T4" fmla="*/ 13 w 14"/>
                  <a:gd name="T5" fmla="*/ 25 h 25"/>
                  <a:gd name="T6" fmla="*/ 13 w 14"/>
                  <a:gd name="T7" fmla="*/ 1 h 25"/>
                  <a:gd name="T8" fmla="*/ 3 w 14"/>
                  <a:gd name="T9" fmla="*/ 1 h 25"/>
                  <a:gd name="T10" fmla="*/ 3 w 14"/>
                  <a:gd name="T11" fmla="*/ 25 h 25"/>
                  <a:gd name="T12" fmla="*/ 0 w 14"/>
                  <a:gd name="T13" fmla="*/ 25 h 25"/>
                  <a:gd name="T14" fmla="*/ 0 w 14"/>
                  <a:gd name="T15" fmla="*/ 0 h 25"/>
                  <a:gd name="T16" fmla="*/ 14 w 14"/>
                  <a:gd name="T17" fmla="*/ 0 h 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25"/>
                  <a:gd name="T29" fmla="*/ 14 w 14"/>
                  <a:gd name="T30" fmla="*/ 25 h 2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25">
                    <a:moveTo>
                      <a:pt x="14" y="0"/>
                    </a:moveTo>
                    <a:lnTo>
                      <a:pt x="14" y="25"/>
                    </a:lnTo>
                    <a:lnTo>
                      <a:pt x="13" y="25"/>
                    </a:lnTo>
                    <a:lnTo>
                      <a:pt x="13" y="1"/>
                    </a:lnTo>
                    <a:lnTo>
                      <a:pt x="3" y="1"/>
                    </a:lnTo>
                    <a:lnTo>
                      <a:pt x="3" y="25"/>
                    </a:lnTo>
                    <a:lnTo>
                      <a:pt x="0" y="25"/>
                    </a:lnTo>
                    <a:lnTo>
                      <a:pt x="0" y="0"/>
                    </a:lnTo>
                    <a:lnTo>
                      <a:pt x="14" y="0"/>
                    </a:lnTo>
                    <a:close/>
                  </a:path>
                </a:pathLst>
              </a:custGeom>
              <a:solidFill>
                <a:srgbClr val="999999"/>
              </a:solidFill>
              <a:ln w="9525">
                <a:noFill/>
                <a:round/>
                <a:headEnd/>
                <a:tailEnd/>
              </a:ln>
            </p:spPr>
            <p:txBody>
              <a:bodyPr/>
              <a:lstStyle/>
              <a:p>
                <a:endParaRPr lang="id-ID"/>
              </a:p>
            </p:txBody>
          </p:sp>
          <p:sp>
            <p:nvSpPr>
              <p:cNvPr id="2428" name="Freeform 174"/>
              <p:cNvSpPr>
                <a:spLocks/>
              </p:cNvSpPr>
              <p:nvPr/>
            </p:nvSpPr>
            <p:spPr bwMode="auto">
              <a:xfrm>
                <a:off x="4713" y="2340"/>
                <a:ext cx="14" cy="1"/>
              </a:xfrm>
              <a:custGeom>
                <a:avLst/>
                <a:gdLst>
                  <a:gd name="T0" fmla="*/ 14 w 14"/>
                  <a:gd name="T1" fmla="*/ 0 h 1"/>
                  <a:gd name="T2" fmla="*/ 14 w 14"/>
                  <a:gd name="T3" fmla="*/ 1 h 1"/>
                  <a:gd name="T4" fmla="*/ 0 w 14"/>
                  <a:gd name="T5" fmla="*/ 1 h 1"/>
                  <a:gd name="T6" fmla="*/ 0 w 14"/>
                  <a:gd name="T7" fmla="*/ 0 h 1"/>
                  <a:gd name="T8" fmla="*/ 3 w 14"/>
                  <a:gd name="T9" fmla="*/ 0 h 1"/>
                  <a:gd name="T10" fmla="*/ 13 w 14"/>
                  <a:gd name="T11" fmla="*/ 0 h 1"/>
                  <a:gd name="T12" fmla="*/ 14 w 14"/>
                  <a:gd name="T13" fmla="*/ 0 h 1"/>
                  <a:gd name="T14" fmla="*/ 0 60000 65536"/>
                  <a:gd name="T15" fmla="*/ 0 60000 65536"/>
                  <a:gd name="T16" fmla="*/ 0 60000 65536"/>
                  <a:gd name="T17" fmla="*/ 0 60000 65536"/>
                  <a:gd name="T18" fmla="*/ 0 60000 65536"/>
                  <a:gd name="T19" fmla="*/ 0 60000 65536"/>
                  <a:gd name="T20" fmla="*/ 0 60000 65536"/>
                  <a:gd name="T21" fmla="*/ 0 w 14"/>
                  <a:gd name="T22" fmla="*/ 0 h 1"/>
                  <a:gd name="T23" fmla="*/ 14 w 14"/>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 h="1">
                    <a:moveTo>
                      <a:pt x="14" y="0"/>
                    </a:moveTo>
                    <a:lnTo>
                      <a:pt x="14" y="1"/>
                    </a:lnTo>
                    <a:lnTo>
                      <a:pt x="0" y="1"/>
                    </a:lnTo>
                    <a:lnTo>
                      <a:pt x="0" y="0"/>
                    </a:lnTo>
                    <a:lnTo>
                      <a:pt x="3" y="0"/>
                    </a:lnTo>
                    <a:lnTo>
                      <a:pt x="13" y="0"/>
                    </a:lnTo>
                    <a:lnTo>
                      <a:pt x="14" y="0"/>
                    </a:lnTo>
                    <a:close/>
                  </a:path>
                </a:pathLst>
              </a:custGeom>
              <a:solidFill>
                <a:srgbClr val="999999"/>
              </a:solidFill>
              <a:ln w="9525">
                <a:noFill/>
                <a:round/>
                <a:headEnd/>
                <a:tailEnd/>
              </a:ln>
            </p:spPr>
            <p:txBody>
              <a:bodyPr/>
              <a:lstStyle/>
              <a:p>
                <a:endParaRPr lang="id-ID"/>
              </a:p>
            </p:txBody>
          </p:sp>
          <p:sp>
            <p:nvSpPr>
              <p:cNvPr id="2429" name="Freeform 175"/>
              <p:cNvSpPr>
                <a:spLocks/>
              </p:cNvSpPr>
              <p:nvPr/>
            </p:nvSpPr>
            <p:spPr bwMode="auto">
              <a:xfrm>
                <a:off x="4712" y="2312"/>
                <a:ext cx="15" cy="28"/>
              </a:xfrm>
              <a:custGeom>
                <a:avLst/>
                <a:gdLst>
                  <a:gd name="T0" fmla="*/ 15 w 15"/>
                  <a:gd name="T1" fmla="*/ 0 h 28"/>
                  <a:gd name="T2" fmla="*/ 15 w 15"/>
                  <a:gd name="T3" fmla="*/ 3 h 28"/>
                  <a:gd name="T4" fmla="*/ 1 w 15"/>
                  <a:gd name="T5" fmla="*/ 3 h 28"/>
                  <a:gd name="T6" fmla="*/ 1 w 15"/>
                  <a:gd name="T7" fmla="*/ 28 h 28"/>
                  <a:gd name="T8" fmla="*/ 0 w 15"/>
                  <a:gd name="T9" fmla="*/ 28 h 28"/>
                  <a:gd name="T10" fmla="*/ 0 w 15"/>
                  <a:gd name="T11" fmla="*/ 0 h 28"/>
                  <a:gd name="T12" fmla="*/ 15 w 15"/>
                  <a:gd name="T13" fmla="*/ 0 h 28"/>
                  <a:gd name="T14" fmla="*/ 0 60000 65536"/>
                  <a:gd name="T15" fmla="*/ 0 60000 65536"/>
                  <a:gd name="T16" fmla="*/ 0 60000 65536"/>
                  <a:gd name="T17" fmla="*/ 0 60000 65536"/>
                  <a:gd name="T18" fmla="*/ 0 60000 65536"/>
                  <a:gd name="T19" fmla="*/ 0 60000 65536"/>
                  <a:gd name="T20" fmla="*/ 0 60000 65536"/>
                  <a:gd name="T21" fmla="*/ 0 w 15"/>
                  <a:gd name="T22" fmla="*/ 0 h 28"/>
                  <a:gd name="T23" fmla="*/ 15 w 15"/>
                  <a:gd name="T24" fmla="*/ 28 h 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 h="28">
                    <a:moveTo>
                      <a:pt x="15" y="0"/>
                    </a:moveTo>
                    <a:lnTo>
                      <a:pt x="15" y="3"/>
                    </a:lnTo>
                    <a:lnTo>
                      <a:pt x="1" y="3"/>
                    </a:lnTo>
                    <a:lnTo>
                      <a:pt x="1" y="28"/>
                    </a:lnTo>
                    <a:lnTo>
                      <a:pt x="0" y="28"/>
                    </a:lnTo>
                    <a:lnTo>
                      <a:pt x="0" y="0"/>
                    </a:lnTo>
                    <a:lnTo>
                      <a:pt x="15" y="0"/>
                    </a:lnTo>
                    <a:close/>
                  </a:path>
                </a:pathLst>
              </a:custGeom>
              <a:solidFill>
                <a:srgbClr val="999999"/>
              </a:solidFill>
              <a:ln w="9525">
                <a:noFill/>
                <a:round/>
                <a:headEnd/>
                <a:tailEnd/>
              </a:ln>
            </p:spPr>
            <p:txBody>
              <a:bodyPr/>
              <a:lstStyle/>
              <a:p>
                <a:endParaRPr lang="id-ID"/>
              </a:p>
            </p:txBody>
          </p:sp>
          <p:sp>
            <p:nvSpPr>
              <p:cNvPr id="2430" name="Rectangle 176"/>
              <p:cNvSpPr>
                <a:spLocks noChangeArrowheads="1"/>
              </p:cNvSpPr>
              <p:nvPr/>
            </p:nvSpPr>
            <p:spPr bwMode="auto">
              <a:xfrm>
                <a:off x="4712" y="2340"/>
                <a:ext cx="1" cy="1"/>
              </a:xfrm>
              <a:prstGeom prst="rect">
                <a:avLst/>
              </a:prstGeom>
              <a:solidFill>
                <a:srgbClr val="999999"/>
              </a:solidFill>
              <a:ln w="9525">
                <a:noFill/>
                <a:miter lim="800000"/>
                <a:headEnd/>
                <a:tailEnd/>
              </a:ln>
            </p:spPr>
            <p:txBody>
              <a:bodyPr/>
              <a:lstStyle/>
              <a:p>
                <a:endParaRPr lang="en-GB"/>
              </a:p>
            </p:txBody>
          </p:sp>
          <p:sp>
            <p:nvSpPr>
              <p:cNvPr id="2431" name="Freeform 177"/>
              <p:cNvSpPr>
                <a:spLocks/>
              </p:cNvSpPr>
              <p:nvPr/>
            </p:nvSpPr>
            <p:spPr bwMode="auto">
              <a:xfrm>
                <a:off x="4712" y="2341"/>
                <a:ext cx="18" cy="3"/>
              </a:xfrm>
              <a:custGeom>
                <a:avLst/>
                <a:gdLst>
                  <a:gd name="T0" fmla="*/ 18 w 18"/>
                  <a:gd name="T1" fmla="*/ 0 h 3"/>
                  <a:gd name="T2" fmla="*/ 18 w 18"/>
                  <a:gd name="T3" fmla="*/ 3 h 3"/>
                  <a:gd name="T4" fmla="*/ 0 w 18"/>
                  <a:gd name="T5" fmla="*/ 3 h 3"/>
                  <a:gd name="T6" fmla="*/ 0 w 18"/>
                  <a:gd name="T7" fmla="*/ 0 h 3"/>
                  <a:gd name="T8" fmla="*/ 1 w 18"/>
                  <a:gd name="T9" fmla="*/ 0 h 3"/>
                  <a:gd name="T10" fmla="*/ 15 w 18"/>
                  <a:gd name="T11" fmla="*/ 0 h 3"/>
                  <a:gd name="T12" fmla="*/ 18 w 18"/>
                  <a:gd name="T13" fmla="*/ 0 h 3"/>
                  <a:gd name="T14" fmla="*/ 0 60000 65536"/>
                  <a:gd name="T15" fmla="*/ 0 60000 65536"/>
                  <a:gd name="T16" fmla="*/ 0 60000 65536"/>
                  <a:gd name="T17" fmla="*/ 0 60000 65536"/>
                  <a:gd name="T18" fmla="*/ 0 60000 65536"/>
                  <a:gd name="T19" fmla="*/ 0 60000 65536"/>
                  <a:gd name="T20" fmla="*/ 0 60000 65536"/>
                  <a:gd name="T21" fmla="*/ 0 w 18"/>
                  <a:gd name="T22" fmla="*/ 0 h 3"/>
                  <a:gd name="T23" fmla="*/ 18 w 18"/>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 h="3">
                    <a:moveTo>
                      <a:pt x="18" y="0"/>
                    </a:moveTo>
                    <a:lnTo>
                      <a:pt x="18" y="3"/>
                    </a:lnTo>
                    <a:lnTo>
                      <a:pt x="0" y="3"/>
                    </a:lnTo>
                    <a:lnTo>
                      <a:pt x="0" y="0"/>
                    </a:lnTo>
                    <a:lnTo>
                      <a:pt x="1" y="0"/>
                    </a:lnTo>
                    <a:lnTo>
                      <a:pt x="15" y="0"/>
                    </a:lnTo>
                    <a:lnTo>
                      <a:pt x="18" y="0"/>
                    </a:lnTo>
                    <a:close/>
                  </a:path>
                </a:pathLst>
              </a:custGeom>
              <a:solidFill>
                <a:srgbClr val="999999"/>
              </a:solidFill>
              <a:ln w="9525">
                <a:noFill/>
                <a:round/>
                <a:headEnd/>
                <a:tailEnd/>
              </a:ln>
            </p:spPr>
            <p:txBody>
              <a:bodyPr/>
              <a:lstStyle/>
              <a:p>
                <a:endParaRPr lang="id-ID"/>
              </a:p>
            </p:txBody>
          </p:sp>
          <p:sp>
            <p:nvSpPr>
              <p:cNvPr id="2432" name="Rectangle 178"/>
              <p:cNvSpPr>
                <a:spLocks noChangeArrowheads="1"/>
              </p:cNvSpPr>
              <p:nvPr/>
            </p:nvSpPr>
            <p:spPr bwMode="auto">
              <a:xfrm>
                <a:off x="4688" y="2316"/>
                <a:ext cx="10" cy="8"/>
              </a:xfrm>
              <a:prstGeom prst="rect">
                <a:avLst/>
              </a:prstGeom>
              <a:solidFill>
                <a:srgbClr val="E6E6E6"/>
              </a:solidFill>
              <a:ln w="9525">
                <a:noFill/>
                <a:miter lim="800000"/>
                <a:headEnd/>
                <a:tailEnd/>
              </a:ln>
            </p:spPr>
            <p:txBody>
              <a:bodyPr/>
              <a:lstStyle/>
              <a:p>
                <a:endParaRPr lang="en-GB"/>
              </a:p>
            </p:txBody>
          </p:sp>
          <p:sp>
            <p:nvSpPr>
              <p:cNvPr id="2433" name="Freeform 179"/>
              <p:cNvSpPr>
                <a:spLocks/>
              </p:cNvSpPr>
              <p:nvPr/>
            </p:nvSpPr>
            <p:spPr bwMode="auto">
              <a:xfrm>
                <a:off x="4692" y="2268"/>
                <a:ext cx="45" cy="27"/>
              </a:xfrm>
              <a:custGeom>
                <a:avLst/>
                <a:gdLst>
                  <a:gd name="T0" fmla="*/ 0 w 45"/>
                  <a:gd name="T1" fmla="*/ 13 h 27"/>
                  <a:gd name="T2" fmla="*/ 16 w 45"/>
                  <a:gd name="T3" fmla="*/ 0 h 27"/>
                  <a:gd name="T4" fmla="*/ 33 w 45"/>
                  <a:gd name="T5" fmla="*/ 16 h 27"/>
                  <a:gd name="T6" fmla="*/ 45 w 45"/>
                  <a:gd name="T7" fmla="*/ 27 h 27"/>
                  <a:gd name="T8" fmla="*/ 42 w 45"/>
                  <a:gd name="T9" fmla="*/ 27 h 27"/>
                  <a:gd name="T10" fmla="*/ 31 w 45"/>
                  <a:gd name="T11" fmla="*/ 17 h 27"/>
                  <a:gd name="T12" fmla="*/ 16 w 45"/>
                  <a:gd name="T13" fmla="*/ 3 h 27"/>
                  <a:gd name="T14" fmla="*/ 0 w 45"/>
                  <a:gd name="T15" fmla="*/ 17 h 27"/>
                  <a:gd name="T16" fmla="*/ 0 w 45"/>
                  <a:gd name="T17" fmla="*/ 13 h 2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5"/>
                  <a:gd name="T28" fmla="*/ 0 h 27"/>
                  <a:gd name="T29" fmla="*/ 45 w 45"/>
                  <a:gd name="T30" fmla="*/ 27 h 2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5" h="27">
                    <a:moveTo>
                      <a:pt x="0" y="13"/>
                    </a:moveTo>
                    <a:lnTo>
                      <a:pt x="16" y="0"/>
                    </a:lnTo>
                    <a:lnTo>
                      <a:pt x="33" y="16"/>
                    </a:lnTo>
                    <a:lnTo>
                      <a:pt x="45" y="27"/>
                    </a:lnTo>
                    <a:lnTo>
                      <a:pt x="42" y="27"/>
                    </a:lnTo>
                    <a:lnTo>
                      <a:pt x="31" y="17"/>
                    </a:lnTo>
                    <a:lnTo>
                      <a:pt x="16" y="3"/>
                    </a:lnTo>
                    <a:lnTo>
                      <a:pt x="0" y="17"/>
                    </a:lnTo>
                    <a:lnTo>
                      <a:pt x="0" y="13"/>
                    </a:lnTo>
                    <a:close/>
                  </a:path>
                </a:pathLst>
              </a:custGeom>
              <a:solidFill>
                <a:srgbClr val="999999"/>
              </a:solidFill>
              <a:ln w="9525">
                <a:noFill/>
                <a:round/>
                <a:headEnd/>
                <a:tailEnd/>
              </a:ln>
            </p:spPr>
            <p:txBody>
              <a:bodyPr/>
              <a:lstStyle/>
              <a:p>
                <a:endParaRPr lang="id-ID"/>
              </a:p>
            </p:txBody>
          </p:sp>
          <p:sp>
            <p:nvSpPr>
              <p:cNvPr id="2434" name="Freeform 180"/>
              <p:cNvSpPr>
                <a:spLocks/>
              </p:cNvSpPr>
              <p:nvPr/>
            </p:nvSpPr>
            <p:spPr bwMode="auto">
              <a:xfrm>
                <a:off x="4692" y="2265"/>
                <a:ext cx="56" cy="37"/>
              </a:xfrm>
              <a:custGeom>
                <a:avLst/>
                <a:gdLst>
                  <a:gd name="T0" fmla="*/ 0 w 56"/>
                  <a:gd name="T1" fmla="*/ 13 h 37"/>
                  <a:gd name="T2" fmla="*/ 14 w 56"/>
                  <a:gd name="T3" fmla="*/ 0 h 37"/>
                  <a:gd name="T4" fmla="*/ 16 w 56"/>
                  <a:gd name="T5" fmla="*/ 0 h 37"/>
                  <a:gd name="T6" fmla="*/ 34 w 56"/>
                  <a:gd name="T7" fmla="*/ 17 h 37"/>
                  <a:gd name="T8" fmla="*/ 56 w 56"/>
                  <a:gd name="T9" fmla="*/ 37 h 37"/>
                  <a:gd name="T10" fmla="*/ 47 w 56"/>
                  <a:gd name="T11" fmla="*/ 37 h 37"/>
                  <a:gd name="T12" fmla="*/ 47 w 56"/>
                  <a:gd name="T13" fmla="*/ 35 h 37"/>
                  <a:gd name="T14" fmla="*/ 51 w 56"/>
                  <a:gd name="T15" fmla="*/ 35 h 37"/>
                  <a:gd name="T16" fmla="*/ 47 w 56"/>
                  <a:gd name="T17" fmla="*/ 31 h 37"/>
                  <a:gd name="T18" fmla="*/ 47 w 56"/>
                  <a:gd name="T19" fmla="*/ 30 h 37"/>
                  <a:gd name="T20" fmla="*/ 45 w 56"/>
                  <a:gd name="T21" fmla="*/ 30 h 37"/>
                  <a:gd name="T22" fmla="*/ 33 w 56"/>
                  <a:gd name="T23" fmla="*/ 19 h 37"/>
                  <a:gd name="T24" fmla="*/ 16 w 56"/>
                  <a:gd name="T25" fmla="*/ 3 h 37"/>
                  <a:gd name="T26" fmla="*/ 0 w 56"/>
                  <a:gd name="T27" fmla="*/ 16 h 37"/>
                  <a:gd name="T28" fmla="*/ 0 w 56"/>
                  <a:gd name="T29" fmla="*/ 13 h 3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6"/>
                  <a:gd name="T46" fmla="*/ 0 h 37"/>
                  <a:gd name="T47" fmla="*/ 56 w 56"/>
                  <a:gd name="T48" fmla="*/ 37 h 3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6" h="37">
                    <a:moveTo>
                      <a:pt x="0" y="13"/>
                    </a:moveTo>
                    <a:lnTo>
                      <a:pt x="14" y="0"/>
                    </a:lnTo>
                    <a:lnTo>
                      <a:pt x="16" y="0"/>
                    </a:lnTo>
                    <a:lnTo>
                      <a:pt x="34" y="17"/>
                    </a:lnTo>
                    <a:lnTo>
                      <a:pt x="56" y="37"/>
                    </a:lnTo>
                    <a:lnTo>
                      <a:pt x="47" y="37"/>
                    </a:lnTo>
                    <a:lnTo>
                      <a:pt x="47" y="35"/>
                    </a:lnTo>
                    <a:lnTo>
                      <a:pt x="51" y="35"/>
                    </a:lnTo>
                    <a:lnTo>
                      <a:pt x="47" y="31"/>
                    </a:lnTo>
                    <a:lnTo>
                      <a:pt x="47" y="30"/>
                    </a:lnTo>
                    <a:lnTo>
                      <a:pt x="45" y="30"/>
                    </a:lnTo>
                    <a:lnTo>
                      <a:pt x="33" y="19"/>
                    </a:lnTo>
                    <a:lnTo>
                      <a:pt x="16" y="3"/>
                    </a:lnTo>
                    <a:lnTo>
                      <a:pt x="0" y="16"/>
                    </a:lnTo>
                    <a:lnTo>
                      <a:pt x="0" y="13"/>
                    </a:lnTo>
                    <a:close/>
                  </a:path>
                </a:pathLst>
              </a:custGeom>
              <a:solidFill>
                <a:srgbClr val="3651C0"/>
              </a:solidFill>
              <a:ln w="9525">
                <a:noFill/>
                <a:round/>
                <a:headEnd/>
                <a:tailEnd/>
              </a:ln>
            </p:spPr>
            <p:txBody>
              <a:bodyPr/>
              <a:lstStyle/>
              <a:p>
                <a:endParaRPr lang="id-ID"/>
              </a:p>
            </p:txBody>
          </p:sp>
          <p:sp>
            <p:nvSpPr>
              <p:cNvPr id="2435" name="Freeform 181"/>
              <p:cNvSpPr>
                <a:spLocks/>
              </p:cNvSpPr>
              <p:nvPr/>
            </p:nvSpPr>
            <p:spPr bwMode="auto">
              <a:xfrm>
                <a:off x="4691" y="2281"/>
                <a:ext cx="1" cy="5"/>
              </a:xfrm>
              <a:custGeom>
                <a:avLst/>
                <a:gdLst>
                  <a:gd name="T0" fmla="*/ 1 w 1"/>
                  <a:gd name="T1" fmla="*/ 0 h 5"/>
                  <a:gd name="T2" fmla="*/ 1 w 1"/>
                  <a:gd name="T3" fmla="*/ 4 h 5"/>
                  <a:gd name="T4" fmla="*/ 0 w 1"/>
                  <a:gd name="T5" fmla="*/ 4 h 5"/>
                  <a:gd name="T6" fmla="*/ 0 w 1"/>
                  <a:gd name="T7" fmla="*/ 5 h 5"/>
                  <a:gd name="T8" fmla="*/ 0 w 1"/>
                  <a:gd name="T9" fmla="*/ 3 h 5"/>
                  <a:gd name="T10" fmla="*/ 1 w 1"/>
                  <a:gd name="T11" fmla="*/ 0 h 5"/>
                  <a:gd name="T12" fmla="*/ 0 60000 65536"/>
                  <a:gd name="T13" fmla="*/ 0 60000 65536"/>
                  <a:gd name="T14" fmla="*/ 0 60000 65536"/>
                  <a:gd name="T15" fmla="*/ 0 60000 65536"/>
                  <a:gd name="T16" fmla="*/ 0 60000 65536"/>
                  <a:gd name="T17" fmla="*/ 0 60000 65536"/>
                  <a:gd name="T18" fmla="*/ 0 w 1"/>
                  <a:gd name="T19" fmla="*/ 0 h 5"/>
                  <a:gd name="T20" fmla="*/ 1 w 1"/>
                  <a:gd name="T21" fmla="*/ 5 h 5"/>
                </a:gdLst>
                <a:ahLst/>
                <a:cxnLst>
                  <a:cxn ang="T12">
                    <a:pos x="T0" y="T1"/>
                  </a:cxn>
                  <a:cxn ang="T13">
                    <a:pos x="T2" y="T3"/>
                  </a:cxn>
                  <a:cxn ang="T14">
                    <a:pos x="T4" y="T5"/>
                  </a:cxn>
                  <a:cxn ang="T15">
                    <a:pos x="T6" y="T7"/>
                  </a:cxn>
                  <a:cxn ang="T16">
                    <a:pos x="T8" y="T9"/>
                  </a:cxn>
                  <a:cxn ang="T17">
                    <a:pos x="T10" y="T11"/>
                  </a:cxn>
                </a:cxnLst>
                <a:rect l="T18" t="T19" r="T20" b="T21"/>
                <a:pathLst>
                  <a:path w="1" h="5">
                    <a:moveTo>
                      <a:pt x="1" y="0"/>
                    </a:moveTo>
                    <a:lnTo>
                      <a:pt x="1" y="4"/>
                    </a:lnTo>
                    <a:lnTo>
                      <a:pt x="0" y="4"/>
                    </a:lnTo>
                    <a:lnTo>
                      <a:pt x="0" y="5"/>
                    </a:lnTo>
                    <a:lnTo>
                      <a:pt x="0" y="3"/>
                    </a:lnTo>
                    <a:lnTo>
                      <a:pt x="1" y="0"/>
                    </a:lnTo>
                    <a:close/>
                  </a:path>
                </a:pathLst>
              </a:custGeom>
              <a:solidFill>
                <a:srgbClr val="999999"/>
              </a:solidFill>
              <a:ln w="9525">
                <a:noFill/>
                <a:round/>
                <a:headEnd/>
                <a:tailEnd/>
              </a:ln>
            </p:spPr>
            <p:txBody>
              <a:bodyPr/>
              <a:lstStyle/>
              <a:p>
                <a:endParaRPr lang="id-ID"/>
              </a:p>
            </p:txBody>
          </p:sp>
          <p:sp>
            <p:nvSpPr>
              <p:cNvPr id="2436" name="Freeform 182"/>
              <p:cNvSpPr>
                <a:spLocks/>
              </p:cNvSpPr>
              <p:nvPr/>
            </p:nvSpPr>
            <p:spPr bwMode="auto">
              <a:xfrm>
                <a:off x="4691" y="2278"/>
                <a:ext cx="1" cy="6"/>
              </a:xfrm>
              <a:custGeom>
                <a:avLst/>
                <a:gdLst>
                  <a:gd name="T0" fmla="*/ 1 w 1"/>
                  <a:gd name="T1" fmla="*/ 0 h 6"/>
                  <a:gd name="T2" fmla="*/ 1 w 1"/>
                  <a:gd name="T3" fmla="*/ 3 h 6"/>
                  <a:gd name="T4" fmla="*/ 0 w 1"/>
                  <a:gd name="T5" fmla="*/ 6 h 6"/>
                  <a:gd name="T6" fmla="*/ 0 w 1"/>
                  <a:gd name="T7" fmla="*/ 3 h 6"/>
                  <a:gd name="T8" fmla="*/ 1 w 1"/>
                  <a:gd name="T9" fmla="*/ 0 h 6"/>
                  <a:gd name="T10" fmla="*/ 0 60000 65536"/>
                  <a:gd name="T11" fmla="*/ 0 60000 65536"/>
                  <a:gd name="T12" fmla="*/ 0 60000 65536"/>
                  <a:gd name="T13" fmla="*/ 0 60000 65536"/>
                  <a:gd name="T14" fmla="*/ 0 60000 65536"/>
                  <a:gd name="T15" fmla="*/ 0 w 1"/>
                  <a:gd name="T16" fmla="*/ 0 h 6"/>
                  <a:gd name="T17" fmla="*/ 1 w 1"/>
                  <a:gd name="T18" fmla="*/ 6 h 6"/>
                </a:gdLst>
                <a:ahLst/>
                <a:cxnLst>
                  <a:cxn ang="T10">
                    <a:pos x="T0" y="T1"/>
                  </a:cxn>
                  <a:cxn ang="T11">
                    <a:pos x="T2" y="T3"/>
                  </a:cxn>
                  <a:cxn ang="T12">
                    <a:pos x="T4" y="T5"/>
                  </a:cxn>
                  <a:cxn ang="T13">
                    <a:pos x="T6" y="T7"/>
                  </a:cxn>
                  <a:cxn ang="T14">
                    <a:pos x="T8" y="T9"/>
                  </a:cxn>
                </a:cxnLst>
                <a:rect l="T15" t="T16" r="T17" b="T18"/>
                <a:pathLst>
                  <a:path w="1" h="6">
                    <a:moveTo>
                      <a:pt x="1" y="0"/>
                    </a:moveTo>
                    <a:lnTo>
                      <a:pt x="1" y="3"/>
                    </a:lnTo>
                    <a:lnTo>
                      <a:pt x="0" y="6"/>
                    </a:lnTo>
                    <a:lnTo>
                      <a:pt x="0" y="3"/>
                    </a:lnTo>
                    <a:lnTo>
                      <a:pt x="1" y="0"/>
                    </a:lnTo>
                    <a:close/>
                  </a:path>
                </a:pathLst>
              </a:custGeom>
              <a:solidFill>
                <a:srgbClr val="3651C0"/>
              </a:solidFill>
              <a:ln w="9525">
                <a:noFill/>
                <a:round/>
                <a:headEnd/>
                <a:tailEnd/>
              </a:ln>
            </p:spPr>
            <p:txBody>
              <a:bodyPr/>
              <a:lstStyle/>
              <a:p>
                <a:endParaRPr lang="id-ID"/>
              </a:p>
            </p:txBody>
          </p:sp>
          <p:sp>
            <p:nvSpPr>
              <p:cNvPr id="2437" name="Freeform 183"/>
              <p:cNvSpPr>
                <a:spLocks/>
              </p:cNvSpPr>
              <p:nvPr/>
            </p:nvSpPr>
            <p:spPr bwMode="auto">
              <a:xfrm>
                <a:off x="4688" y="2284"/>
                <a:ext cx="3" cy="4"/>
              </a:xfrm>
              <a:custGeom>
                <a:avLst/>
                <a:gdLst>
                  <a:gd name="T0" fmla="*/ 3 w 3"/>
                  <a:gd name="T1" fmla="*/ 0 h 4"/>
                  <a:gd name="T2" fmla="*/ 3 w 3"/>
                  <a:gd name="T3" fmla="*/ 2 h 4"/>
                  <a:gd name="T4" fmla="*/ 0 w 3"/>
                  <a:gd name="T5" fmla="*/ 4 h 4"/>
                  <a:gd name="T6" fmla="*/ 0 w 3"/>
                  <a:gd name="T7" fmla="*/ 1 h 4"/>
                  <a:gd name="T8" fmla="*/ 1 w 3"/>
                  <a:gd name="T9" fmla="*/ 0 h 4"/>
                  <a:gd name="T10" fmla="*/ 3 w 3"/>
                  <a:gd name="T11" fmla="*/ 0 h 4"/>
                  <a:gd name="T12" fmla="*/ 0 60000 65536"/>
                  <a:gd name="T13" fmla="*/ 0 60000 65536"/>
                  <a:gd name="T14" fmla="*/ 0 60000 65536"/>
                  <a:gd name="T15" fmla="*/ 0 60000 65536"/>
                  <a:gd name="T16" fmla="*/ 0 60000 65536"/>
                  <a:gd name="T17" fmla="*/ 0 60000 65536"/>
                  <a:gd name="T18" fmla="*/ 0 w 3"/>
                  <a:gd name="T19" fmla="*/ 0 h 4"/>
                  <a:gd name="T20" fmla="*/ 3 w 3"/>
                  <a:gd name="T21" fmla="*/ 4 h 4"/>
                </a:gdLst>
                <a:ahLst/>
                <a:cxnLst>
                  <a:cxn ang="T12">
                    <a:pos x="T0" y="T1"/>
                  </a:cxn>
                  <a:cxn ang="T13">
                    <a:pos x="T2" y="T3"/>
                  </a:cxn>
                  <a:cxn ang="T14">
                    <a:pos x="T4" y="T5"/>
                  </a:cxn>
                  <a:cxn ang="T15">
                    <a:pos x="T6" y="T7"/>
                  </a:cxn>
                  <a:cxn ang="T16">
                    <a:pos x="T8" y="T9"/>
                  </a:cxn>
                  <a:cxn ang="T17">
                    <a:pos x="T10" y="T11"/>
                  </a:cxn>
                </a:cxnLst>
                <a:rect l="T18" t="T19" r="T20" b="T21"/>
                <a:pathLst>
                  <a:path w="3" h="4">
                    <a:moveTo>
                      <a:pt x="3" y="0"/>
                    </a:moveTo>
                    <a:lnTo>
                      <a:pt x="3" y="2"/>
                    </a:lnTo>
                    <a:lnTo>
                      <a:pt x="0" y="4"/>
                    </a:lnTo>
                    <a:lnTo>
                      <a:pt x="0" y="1"/>
                    </a:lnTo>
                    <a:lnTo>
                      <a:pt x="1" y="0"/>
                    </a:lnTo>
                    <a:lnTo>
                      <a:pt x="3" y="0"/>
                    </a:lnTo>
                    <a:close/>
                  </a:path>
                </a:pathLst>
              </a:custGeom>
              <a:solidFill>
                <a:srgbClr val="999999"/>
              </a:solidFill>
              <a:ln w="9525">
                <a:noFill/>
                <a:round/>
                <a:headEnd/>
                <a:tailEnd/>
              </a:ln>
            </p:spPr>
            <p:txBody>
              <a:bodyPr/>
              <a:lstStyle/>
              <a:p>
                <a:endParaRPr lang="id-ID"/>
              </a:p>
            </p:txBody>
          </p:sp>
          <p:sp>
            <p:nvSpPr>
              <p:cNvPr id="2438" name="Freeform 184"/>
              <p:cNvSpPr>
                <a:spLocks/>
              </p:cNvSpPr>
              <p:nvPr/>
            </p:nvSpPr>
            <p:spPr bwMode="auto">
              <a:xfrm>
                <a:off x="4688" y="2281"/>
                <a:ext cx="3" cy="4"/>
              </a:xfrm>
              <a:custGeom>
                <a:avLst/>
                <a:gdLst>
                  <a:gd name="T0" fmla="*/ 3 w 3"/>
                  <a:gd name="T1" fmla="*/ 0 h 4"/>
                  <a:gd name="T2" fmla="*/ 3 w 3"/>
                  <a:gd name="T3" fmla="*/ 3 h 4"/>
                  <a:gd name="T4" fmla="*/ 1 w 3"/>
                  <a:gd name="T5" fmla="*/ 3 h 4"/>
                  <a:gd name="T6" fmla="*/ 0 w 3"/>
                  <a:gd name="T7" fmla="*/ 4 h 4"/>
                  <a:gd name="T8" fmla="*/ 0 w 3"/>
                  <a:gd name="T9" fmla="*/ 1 h 4"/>
                  <a:gd name="T10" fmla="*/ 0 w 3"/>
                  <a:gd name="T11" fmla="*/ 1 h 4"/>
                  <a:gd name="T12" fmla="*/ 3 w 3"/>
                  <a:gd name="T13" fmla="*/ 0 h 4"/>
                  <a:gd name="T14" fmla="*/ 0 60000 65536"/>
                  <a:gd name="T15" fmla="*/ 0 60000 65536"/>
                  <a:gd name="T16" fmla="*/ 0 60000 65536"/>
                  <a:gd name="T17" fmla="*/ 0 60000 65536"/>
                  <a:gd name="T18" fmla="*/ 0 60000 65536"/>
                  <a:gd name="T19" fmla="*/ 0 60000 65536"/>
                  <a:gd name="T20" fmla="*/ 0 60000 65536"/>
                  <a:gd name="T21" fmla="*/ 0 w 3"/>
                  <a:gd name="T22" fmla="*/ 0 h 4"/>
                  <a:gd name="T23" fmla="*/ 3 w 3"/>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4">
                    <a:moveTo>
                      <a:pt x="3" y="0"/>
                    </a:moveTo>
                    <a:lnTo>
                      <a:pt x="3" y="3"/>
                    </a:lnTo>
                    <a:lnTo>
                      <a:pt x="1" y="3"/>
                    </a:lnTo>
                    <a:lnTo>
                      <a:pt x="0" y="4"/>
                    </a:lnTo>
                    <a:lnTo>
                      <a:pt x="0" y="1"/>
                    </a:lnTo>
                    <a:lnTo>
                      <a:pt x="3" y="0"/>
                    </a:lnTo>
                    <a:close/>
                  </a:path>
                </a:pathLst>
              </a:custGeom>
              <a:solidFill>
                <a:srgbClr val="3651C0"/>
              </a:solidFill>
              <a:ln w="9525">
                <a:noFill/>
                <a:round/>
                <a:headEnd/>
                <a:tailEnd/>
              </a:ln>
            </p:spPr>
            <p:txBody>
              <a:bodyPr/>
              <a:lstStyle/>
              <a:p>
                <a:endParaRPr lang="id-ID"/>
              </a:p>
            </p:txBody>
          </p:sp>
          <p:sp>
            <p:nvSpPr>
              <p:cNvPr id="2439" name="Freeform 185"/>
              <p:cNvSpPr>
                <a:spLocks/>
              </p:cNvSpPr>
              <p:nvPr/>
            </p:nvSpPr>
            <p:spPr bwMode="auto">
              <a:xfrm>
                <a:off x="4682" y="2271"/>
                <a:ext cx="6" cy="17"/>
              </a:xfrm>
              <a:custGeom>
                <a:avLst/>
                <a:gdLst>
                  <a:gd name="T0" fmla="*/ 6 w 6"/>
                  <a:gd name="T1" fmla="*/ 0 h 17"/>
                  <a:gd name="T2" fmla="*/ 6 w 6"/>
                  <a:gd name="T3" fmla="*/ 11 h 17"/>
                  <a:gd name="T4" fmla="*/ 0 w 6"/>
                  <a:gd name="T5" fmla="*/ 17 h 17"/>
                  <a:gd name="T6" fmla="*/ 0 w 6"/>
                  <a:gd name="T7" fmla="*/ 0 h 17"/>
                  <a:gd name="T8" fmla="*/ 6 w 6"/>
                  <a:gd name="T9" fmla="*/ 0 h 17"/>
                  <a:gd name="T10" fmla="*/ 0 60000 65536"/>
                  <a:gd name="T11" fmla="*/ 0 60000 65536"/>
                  <a:gd name="T12" fmla="*/ 0 60000 65536"/>
                  <a:gd name="T13" fmla="*/ 0 60000 65536"/>
                  <a:gd name="T14" fmla="*/ 0 60000 65536"/>
                  <a:gd name="T15" fmla="*/ 0 w 6"/>
                  <a:gd name="T16" fmla="*/ 0 h 17"/>
                  <a:gd name="T17" fmla="*/ 6 w 6"/>
                  <a:gd name="T18" fmla="*/ 17 h 17"/>
                </a:gdLst>
                <a:ahLst/>
                <a:cxnLst>
                  <a:cxn ang="T10">
                    <a:pos x="T0" y="T1"/>
                  </a:cxn>
                  <a:cxn ang="T11">
                    <a:pos x="T2" y="T3"/>
                  </a:cxn>
                  <a:cxn ang="T12">
                    <a:pos x="T4" y="T5"/>
                  </a:cxn>
                  <a:cxn ang="T13">
                    <a:pos x="T6" y="T7"/>
                  </a:cxn>
                  <a:cxn ang="T14">
                    <a:pos x="T8" y="T9"/>
                  </a:cxn>
                </a:cxnLst>
                <a:rect l="T15" t="T16" r="T17" b="T18"/>
                <a:pathLst>
                  <a:path w="6" h="17">
                    <a:moveTo>
                      <a:pt x="6" y="0"/>
                    </a:moveTo>
                    <a:lnTo>
                      <a:pt x="6" y="11"/>
                    </a:lnTo>
                    <a:lnTo>
                      <a:pt x="0" y="17"/>
                    </a:lnTo>
                    <a:lnTo>
                      <a:pt x="0" y="0"/>
                    </a:lnTo>
                    <a:lnTo>
                      <a:pt x="6" y="0"/>
                    </a:lnTo>
                    <a:close/>
                  </a:path>
                </a:pathLst>
              </a:custGeom>
              <a:solidFill>
                <a:srgbClr val="00ADEE"/>
              </a:solidFill>
              <a:ln w="9525">
                <a:noFill/>
                <a:round/>
                <a:headEnd/>
                <a:tailEnd/>
              </a:ln>
            </p:spPr>
            <p:txBody>
              <a:bodyPr/>
              <a:lstStyle/>
              <a:p>
                <a:endParaRPr lang="id-ID"/>
              </a:p>
            </p:txBody>
          </p:sp>
          <p:sp>
            <p:nvSpPr>
              <p:cNvPr id="2440" name="Freeform 186"/>
              <p:cNvSpPr>
                <a:spLocks/>
              </p:cNvSpPr>
              <p:nvPr/>
            </p:nvSpPr>
            <p:spPr bwMode="auto">
              <a:xfrm>
                <a:off x="4682" y="2285"/>
                <a:ext cx="6" cy="6"/>
              </a:xfrm>
              <a:custGeom>
                <a:avLst/>
                <a:gdLst>
                  <a:gd name="T0" fmla="*/ 6 w 6"/>
                  <a:gd name="T1" fmla="*/ 0 h 6"/>
                  <a:gd name="T2" fmla="*/ 6 w 6"/>
                  <a:gd name="T3" fmla="*/ 3 h 6"/>
                  <a:gd name="T4" fmla="*/ 5 w 6"/>
                  <a:gd name="T5" fmla="*/ 6 h 6"/>
                  <a:gd name="T6" fmla="*/ 0 w 6"/>
                  <a:gd name="T7" fmla="*/ 6 h 6"/>
                  <a:gd name="T8" fmla="*/ 6 w 6"/>
                  <a:gd name="T9" fmla="*/ 0 h 6"/>
                  <a:gd name="T10" fmla="*/ 0 60000 65536"/>
                  <a:gd name="T11" fmla="*/ 0 60000 65536"/>
                  <a:gd name="T12" fmla="*/ 0 60000 65536"/>
                  <a:gd name="T13" fmla="*/ 0 60000 65536"/>
                  <a:gd name="T14" fmla="*/ 0 60000 65536"/>
                  <a:gd name="T15" fmla="*/ 0 w 6"/>
                  <a:gd name="T16" fmla="*/ 0 h 6"/>
                  <a:gd name="T17" fmla="*/ 6 w 6"/>
                  <a:gd name="T18" fmla="*/ 6 h 6"/>
                </a:gdLst>
                <a:ahLst/>
                <a:cxnLst>
                  <a:cxn ang="T10">
                    <a:pos x="T0" y="T1"/>
                  </a:cxn>
                  <a:cxn ang="T11">
                    <a:pos x="T2" y="T3"/>
                  </a:cxn>
                  <a:cxn ang="T12">
                    <a:pos x="T4" y="T5"/>
                  </a:cxn>
                  <a:cxn ang="T13">
                    <a:pos x="T6" y="T7"/>
                  </a:cxn>
                  <a:cxn ang="T14">
                    <a:pos x="T8" y="T9"/>
                  </a:cxn>
                </a:cxnLst>
                <a:rect l="T15" t="T16" r="T17" b="T18"/>
                <a:pathLst>
                  <a:path w="6" h="6">
                    <a:moveTo>
                      <a:pt x="6" y="0"/>
                    </a:moveTo>
                    <a:lnTo>
                      <a:pt x="6" y="3"/>
                    </a:lnTo>
                    <a:lnTo>
                      <a:pt x="5" y="6"/>
                    </a:lnTo>
                    <a:lnTo>
                      <a:pt x="0" y="6"/>
                    </a:lnTo>
                    <a:lnTo>
                      <a:pt x="6" y="0"/>
                    </a:lnTo>
                    <a:close/>
                  </a:path>
                </a:pathLst>
              </a:custGeom>
              <a:solidFill>
                <a:srgbClr val="999999"/>
              </a:solidFill>
              <a:ln w="9525">
                <a:noFill/>
                <a:round/>
                <a:headEnd/>
                <a:tailEnd/>
              </a:ln>
            </p:spPr>
            <p:txBody>
              <a:bodyPr/>
              <a:lstStyle/>
              <a:p>
                <a:endParaRPr lang="id-ID"/>
              </a:p>
            </p:txBody>
          </p:sp>
          <p:sp>
            <p:nvSpPr>
              <p:cNvPr id="2441" name="Freeform 187"/>
              <p:cNvSpPr>
                <a:spLocks noEditPoints="1"/>
              </p:cNvSpPr>
              <p:nvPr/>
            </p:nvSpPr>
            <p:spPr bwMode="auto">
              <a:xfrm>
                <a:off x="4685" y="2315"/>
                <a:ext cx="16" cy="12"/>
              </a:xfrm>
              <a:custGeom>
                <a:avLst/>
                <a:gdLst>
                  <a:gd name="T0" fmla="*/ 0 w 16"/>
                  <a:gd name="T1" fmla="*/ 0 h 12"/>
                  <a:gd name="T2" fmla="*/ 16 w 16"/>
                  <a:gd name="T3" fmla="*/ 0 h 12"/>
                  <a:gd name="T4" fmla="*/ 16 w 16"/>
                  <a:gd name="T5" fmla="*/ 12 h 12"/>
                  <a:gd name="T6" fmla="*/ 16 w 16"/>
                  <a:gd name="T7" fmla="*/ 12 h 12"/>
                  <a:gd name="T8" fmla="*/ 0 w 16"/>
                  <a:gd name="T9" fmla="*/ 12 h 12"/>
                  <a:gd name="T10" fmla="*/ 0 w 16"/>
                  <a:gd name="T11" fmla="*/ 0 h 12"/>
                  <a:gd name="T12" fmla="*/ 13 w 16"/>
                  <a:gd name="T13" fmla="*/ 1 h 12"/>
                  <a:gd name="T14" fmla="*/ 3 w 16"/>
                  <a:gd name="T15" fmla="*/ 1 h 12"/>
                  <a:gd name="T16" fmla="*/ 3 w 16"/>
                  <a:gd name="T17" fmla="*/ 9 h 12"/>
                  <a:gd name="T18" fmla="*/ 13 w 16"/>
                  <a:gd name="T19" fmla="*/ 9 h 12"/>
                  <a:gd name="T20" fmla="*/ 13 w 16"/>
                  <a:gd name="T21" fmla="*/ 1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
                  <a:gd name="T34" fmla="*/ 0 h 12"/>
                  <a:gd name="T35" fmla="*/ 16 w 16"/>
                  <a:gd name="T36" fmla="*/ 12 h 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 h="12">
                    <a:moveTo>
                      <a:pt x="0" y="0"/>
                    </a:moveTo>
                    <a:lnTo>
                      <a:pt x="16" y="0"/>
                    </a:lnTo>
                    <a:lnTo>
                      <a:pt x="16" y="12"/>
                    </a:lnTo>
                    <a:lnTo>
                      <a:pt x="0" y="12"/>
                    </a:lnTo>
                    <a:lnTo>
                      <a:pt x="0" y="0"/>
                    </a:lnTo>
                    <a:close/>
                    <a:moveTo>
                      <a:pt x="13" y="1"/>
                    </a:moveTo>
                    <a:lnTo>
                      <a:pt x="3" y="1"/>
                    </a:lnTo>
                    <a:lnTo>
                      <a:pt x="3" y="9"/>
                    </a:lnTo>
                    <a:lnTo>
                      <a:pt x="13" y="9"/>
                    </a:lnTo>
                    <a:lnTo>
                      <a:pt x="13" y="1"/>
                    </a:lnTo>
                    <a:close/>
                  </a:path>
                </a:pathLst>
              </a:custGeom>
              <a:solidFill>
                <a:srgbClr val="999999"/>
              </a:solidFill>
              <a:ln w="9525">
                <a:noFill/>
                <a:round/>
                <a:headEnd/>
                <a:tailEnd/>
              </a:ln>
            </p:spPr>
            <p:txBody>
              <a:bodyPr/>
              <a:lstStyle/>
              <a:p>
                <a:endParaRPr lang="id-ID"/>
              </a:p>
            </p:txBody>
          </p:sp>
          <p:sp>
            <p:nvSpPr>
              <p:cNvPr id="2442" name="Freeform 188"/>
              <p:cNvSpPr>
                <a:spLocks noEditPoints="1"/>
              </p:cNvSpPr>
              <p:nvPr/>
            </p:nvSpPr>
            <p:spPr bwMode="auto">
              <a:xfrm>
                <a:off x="4684" y="2312"/>
                <a:ext cx="20" cy="17"/>
              </a:xfrm>
              <a:custGeom>
                <a:avLst/>
                <a:gdLst>
                  <a:gd name="T0" fmla="*/ 0 w 20"/>
                  <a:gd name="T1" fmla="*/ 0 h 17"/>
                  <a:gd name="T2" fmla="*/ 20 w 20"/>
                  <a:gd name="T3" fmla="*/ 0 h 17"/>
                  <a:gd name="T4" fmla="*/ 20 w 20"/>
                  <a:gd name="T5" fmla="*/ 15 h 17"/>
                  <a:gd name="T6" fmla="*/ 20 w 20"/>
                  <a:gd name="T7" fmla="*/ 17 h 17"/>
                  <a:gd name="T8" fmla="*/ 0 w 20"/>
                  <a:gd name="T9" fmla="*/ 17 h 17"/>
                  <a:gd name="T10" fmla="*/ 0 w 20"/>
                  <a:gd name="T11" fmla="*/ 0 h 17"/>
                  <a:gd name="T12" fmla="*/ 1 w 20"/>
                  <a:gd name="T13" fmla="*/ 15 h 17"/>
                  <a:gd name="T14" fmla="*/ 17 w 20"/>
                  <a:gd name="T15" fmla="*/ 15 h 17"/>
                  <a:gd name="T16" fmla="*/ 17 w 20"/>
                  <a:gd name="T17" fmla="*/ 15 h 17"/>
                  <a:gd name="T18" fmla="*/ 17 w 20"/>
                  <a:gd name="T19" fmla="*/ 3 h 17"/>
                  <a:gd name="T20" fmla="*/ 1 w 20"/>
                  <a:gd name="T21" fmla="*/ 3 h 17"/>
                  <a:gd name="T22" fmla="*/ 1 w 20"/>
                  <a:gd name="T23" fmla="*/ 15 h 1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0"/>
                  <a:gd name="T37" fmla="*/ 0 h 17"/>
                  <a:gd name="T38" fmla="*/ 20 w 20"/>
                  <a:gd name="T39" fmla="*/ 17 h 1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0" h="17">
                    <a:moveTo>
                      <a:pt x="0" y="0"/>
                    </a:moveTo>
                    <a:lnTo>
                      <a:pt x="20" y="0"/>
                    </a:lnTo>
                    <a:lnTo>
                      <a:pt x="20" y="15"/>
                    </a:lnTo>
                    <a:lnTo>
                      <a:pt x="20" y="17"/>
                    </a:lnTo>
                    <a:lnTo>
                      <a:pt x="0" y="17"/>
                    </a:lnTo>
                    <a:lnTo>
                      <a:pt x="0" y="0"/>
                    </a:lnTo>
                    <a:close/>
                    <a:moveTo>
                      <a:pt x="1" y="15"/>
                    </a:moveTo>
                    <a:lnTo>
                      <a:pt x="17" y="15"/>
                    </a:lnTo>
                    <a:lnTo>
                      <a:pt x="17" y="3"/>
                    </a:lnTo>
                    <a:lnTo>
                      <a:pt x="1" y="3"/>
                    </a:lnTo>
                    <a:lnTo>
                      <a:pt x="1" y="15"/>
                    </a:lnTo>
                    <a:close/>
                  </a:path>
                </a:pathLst>
              </a:custGeom>
              <a:solidFill>
                <a:srgbClr val="999999"/>
              </a:solidFill>
              <a:ln w="9525">
                <a:noFill/>
                <a:round/>
                <a:headEnd/>
                <a:tailEnd/>
              </a:ln>
            </p:spPr>
            <p:txBody>
              <a:bodyPr/>
              <a:lstStyle/>
              <a:p>
                <a:endParaRPr lang="id-ID"/>
              </a:p>
            </p:txBody>
          </p:sp>
          <p:sp>
            <p:nvSpPr>
              <p:cNvPr id="2443" name="Freeform 189"/>
              <p:cNvSpPr>
                <a:spLocks/>
              </p:cNvSpPr>
              <p:nvPr/>
            </p:nvSpPr>
            <p:spPr bwMode="auto">
              <a:xfrm>
                <a:off x="4682" y="2282"/>
                <a:ext cx="6" cy="9"/>
              </a:xfrm>
              <a:custGeom>
                <a:avLst/>
                <a:gdLst>
                  <a:gd name="T0" fmla="*/ 6 w 6"/>
                  <a:gd name="T1" fmla="*/ 0 h 9"/>
                  <a:gd name="T2" fmla="*/ 6 w 6"/>
                  <a:gd name="T3" fmla="*/ 3 h 9"/>
                  <a:gd name="T4" fmla="*/ 0 w 6"/>
                  <a:gd name="T5" fmla="*/ 9 h 9"/>
                  <a:gd name="T6" fmla="*/ 0 w 6"/>
                  <a:gd name="T7" fmla="*/ 9 h 9"/>
                  <a:gd name="T8" fmla="*/ 0 w 6"/>
                  <a:gd name="T9" fmla="*/ 6 h 9"/>
                  <a:gd name="T10" fmla="*/ 6 w 6"/>
                  <a:gd name="T11" fmla="*/ 0 h 9"/>
                  <a:gd name="T12" fmla="*/ 0 60000 65536"/>
                  <a:gd name="T13" fmla="*/ 0 60000 65536"/>
                  <a:gd name="T14" fmla="*/ 0 60000 65536"/>
                  <a:gd name="T15" fmla="*/ 0 60000 65536"/>
                  <a:gd name="T16" fmla="*/ 0 60000 65536"/>
                  <a:gd name="T17" fmla="*/ 0 60000 65536"/>
                  <a:gd name="T18" fmla="*/ 0 w 6"/>
                  <a:gd name="T19" fmla="*/ 0 h 9"/>
                  <a:gd name="T20" fmla="*/ 6 w 6"/>
                  <a:gd name="T21" fmla="*/ 9 h 9"/>
                </a:gdLst>
                <a:ahLst/>
                <a:cxnLst>
                  <a:cxn ang="T12">
                    <a:pos x="T0" y="T1"/>
                  </a:cxn>
                  <a:cxn ang="T13">
                    <a:pos x="T2" y="T3"/>
                  </a:cxn>
                  <a:cxn ang="T14">
                    <a:pos x="T4" y="T5"/>
                  </a:cxn>
                  <a:cxn ang="T15">
                    <a:pos x="T6" y="T7"/>
                  </a:cxn>
                  <a:cxn ang="T16">
                    <a:pos x="T8" y="T9"/>
                  </a:cxn>
                  <a:cxn ang="T17">
                    <a:pos x="T10" y="T11"/>
                  </a:cxn>
                </a:cxnLst>
                <a:rect l="T18" t="T19" r="T20" b="T21"/>
                <a:pathLst>
                  <a:path w="6" h="9">
                    <a:moveTo>
                      <a:pt x="6" y="0"/>
                    </a:moveTo>
                    <a:lnTo>
                      <a:pt x="6" y="3"/>
                    </a:lnTo>
                    <a:lnTo>
                      <a:pt x="0" y="9"/>
                    </a:lnTo>
                    <a:lnTo>
                      <a:pt x="0" y="6"/>
                    </a:lnTo>
                    <a:lnTo>
                      <a:pt x="6" y="0"/>
                    </a:lnTo>
                    <a:close/>
                  </a:path>
                </a:pathLst>
              </a:custGeom>
              <a:solidFill>
                <a:srgbClr val="3651C0"/>
              </a:solidFill>
              <a:ln w="9525">
                <a:noFill/>
                <a:round/>
                <a:headEnd/>
                <a:tailEnd/>
              </a:ln>
            </p:spPr>
            <p:txBody>
              <a:bodyPr/>
              <a:lstStyle/>
              <a:p>
                <a:endParaRPr lang="id-ID"/>
              </a:p>
            </p:txBody>
          </p:sp>
          <p:sp>
            <p:nvSpPr>
              <p:cNvPr id="2444" name="Freeform 190"/>
              <p:cNvSpPr>
                <a:spLocks/>
              </p:cNvSpPr>
              <p:nvPr/>
            </p:nvSpPr>
            <p:spPr bwMode="auto">
              <a:xfrm>
                <a:off x="4681" y="2291"/>
                <a:ext cx="6" cy="1"/>
              </a:xfrm>
              <a:custGeom>
                <a:avLst/>
                <a:gdLst>
                  <a:gd name="T0" fmla="*/ 3 w 6"/>
                  <a:gd name="T1" fmla="*/ 1 h 1"/>
                  <a:gd name="T2" fmla="*/ 0 w 6"/>
                  <a:gd name="T3" fmla="*/ 1 h 1"/>
                  <a:gd name="T4" fmla="*/ 0 w 6"/>
                  <a:gd name="T5" fmla="*/ 1 h 1"/>
                  <a:gd name="T6" fmla="*/ 1 w 6"/>
                  <a:gd name="T7" fmla="*/ 0 h 1"/>
                  <a:gd name="T8" fmla="*/ 6 w 6"/>
                  <a:gd name="T9" fmla="*/ 0 h 1"/>
                  <a:gd name="T10" fmla="*/ 3 w 6"/>
                  <a:gd name="T11" fmla="*/ 1 h 1"/>
                  <a:gd name="T12" fmla="*/ 0 60000 65536"/>
                  <a:gd name="T13" fmla="*/ 0 60000 65536"/>
                  <a:gd name="T14" fmla="*/ 0 60000 65536"/>
                  <a:gd name="T15" fmla="*/ 0 60000 65536"/>
                  <a:gd name="T16" fmla="*/ 0 60000 65536"/>
                  <a:gd name="T17" fmla="*/ 0 60000 65536"/>
                  <a:gd name="T18" fmla="*/ 0 w 6"/>
                  <a:gd name="T19" fmla="*/ 0 h 1"/>
                  <a:gd name="T20" fmla="*/ 6 w 6"/>
                  <a:gd name="T21" fmla="*/ 1 h 1"/>
                </a:gdLst>
                <a:ahLst/>
                <a:cxnLst>
                  <a:cxn ang="T12">
                    <a:pos x="T0" y="T1"/>
                  </a:cxn>
                  <a:cxn ang="T13">
                    <a:pos x="T2" y="T3"/>
                  </a:cxn>
                  <a:cxn ang="T14">
                    <a:pos x="T4" y="T5"/>
                  </a:cxn>
                  <a:cxn ang="T15">
                    <a:pos x="T6" y="T7"/>
                  </a:cxn>
                  <a:cxn ang="T16">
                    <a:pos x="T8" y="T9"/>
                  </a:cxn>
                  <a:cxn ang="T17">
                    <a:pos x="T10" y="T11"/>
                  </a:cxn>
                </a:cxnLst>
                <a:rect l="T18" t="T19" r="T20" b="T21"/>
                <a:pathLst>
                  <a:path w="6" h="1">
                    <a:moveTo>
                      <a:pt x="3" y="1"/>
                    </a:moveTo>
                    <a:lnTo>
                      <a:pt x="0" y="1"/>
                    </a:lnTo>
                    <a:lnTo>
                      <a:pt x="1" y="0"/>
                    </a:lnTo>
                    <a:lnTo>
                      <a:pt x="6" y="0"/>
                    </a:lnTo>
                    <a:lnTo>
                      <a:pt x="3" y="1"/>
                    </a:lnTo>
                    <a:close/>
                  </a:path>
                </a:pathLst>
              </a:custGeom>
              <a:solidFill>
                <a:srgbClr val="999999"/>
              </a:solidFill>
              <a:ln w="9525">
                <a:noFill/>
                <a:round/>
                <a:headEnd/>
                <a:tailEnd/>
              </a:ln>
            </p:spPr>
            <p:txBody>
              <a:bodyPr/>
              <a:lstStyle/>
              <a:p>
                <a:endParaRPr lang="id-ID"/>
              </a:p>
            </p:txBody>
          </p:sp>
          <p:pic>
            <p:nvPicPr>
              <p:cNvPr id="2445" name="Picture 191"/>
              <p:cNvPicPr>
                <a:picLocks noChangeAspect="1" noChangeArrowheads="1"/>
              </p:cNvPicPr>
              <p:nvPr/>
            </p:nvPicPr>
            <p:blipFill>
              <a:blip r:embed="rId13"/>
              <a:srcRect/>
              <a:stretch>
                <a:fillRect/>
              </a:stretch>
            </p:blipFill>
            <p:spPr bwMode="auto">
              <a:xfrm>
                <a:off x="4671" y="2264"/>
                <a:ext cx="72" cy="84"/>
              </a:xfrm>
              <a:prstGeom prst="rect">
                <a:avLst/>
              </a:prstGeom>
              <a:noFill/>
              <a:ln w="9525">
                <a:noFill/>
                <a:miter lim="800000"/>
                <a:headEnd/>
                <a:tailEnd/>
              </a:ln>
            </p:spPr>
          </p:pic>
          <p:sp>
            <p:nvSpPr>
              <p:cNvPr id="2446" name="Freeform 192"/>
              <p:cNvSpPr>
                <a:spLocks/>
              </p:cNvSpPr>
              <p:nvPr/>
            </p:nvSpPr>
            <p:spPr bwMode="auto">
              <a:xfrm>
                <a:off x="4681" y="2288"/>
                <a:ext cx="1" cy="4"/>
              </a:xfrm>
              <a:custGeom>
                <a:avLst/>
                <a:gdLst>
                  <a:gd name="T0" fmla="*/ 0 w 1"/>
                  <a:gd name="T1" fmla="*/ 1 h 4"/>
                  <a:gd name="T2" fmla="*/ 1 w 1"/>
                  <a:gd name="T3" fmla="*/ 0 h 4"/>
                  <a:gd name="T4" fmla="*/ 1 w 1"/>
                  <a:gd name="T5" fmla="*/ 3 h 4"/>
                  <a:gd name="T6" fmla="*/ 1 w 1"/>
                  <a:gd name="T7" fmla="*/ 3 h 4"/>
                  <a:gd name="T8" fmla="*/ 0 w 1"/>
                  <a:gd name="T9" fmla="*/ 4 h 4"/>
                  <a:gd name="T10" fmla="*/ 0 w 1"/>
                  <a:gd name="T11" fmla="*/ 1 h 4"/>
                  <a:gd name="T12" fmla="*/ 0 60000 65536"/>
                  <a:gd name="T13" fmla="*/ 0 60000 65536"/>
                  <a:gd name="T14" fmla="*/ 0 60000 65536"/>
                  <a:gd name="T15" fmla="*/ 0 60000 65536"/>
                  <a:gd name="T16" fmla="*/ 0 60000 65536"/>
                  <a:gd name="T17" fmla="*/ 0 60000 65536"/>
                  <a:gd name="T18" fmla="*/ 0 w 1"/>
                  <a:gd name="T19" fmla="*/ 0 h 4"/>
                  <a:gd name="T20" fmla="*/ 1 w 1"/>
                  <a:gd name="T21" fmla="*/ 4 h 4"/>
                </a:gdLst>
                <a:ahLst/>
                <a:cxnLst>
                  <a:cxn ang="T12">
                    <a:pos x="T0" y="T1"/>
                  </a:cxn>
                  <a:cxn ang="T13">
                    <a:pos x="T2" y="T3"/>
                  </a:cxn>
                  <a:cxn ang="T14">
                    <a:pos x="T4" y="T5"/>
                  </a:cxn>
                  <a:cxn ang="T15">
                    <a:pos x="T6" y="T7"/>
                  </a:cxn>
                  <a:cxn ang="T16">
                    <a:pos x="T8" y="T9"/>
                  </a:cxn>
                  <a:cxn ang="T17">
                    <a:pos x="T10" y="T11"/>
                  </a:cxn>
                </a:cxnLst>
                <a:rect l="T18" t="T19" r="T20" b="T21"/>
                <a:pathLst>
                  <a:path w="1" h="4">
                    <a:moveTo>
                      <a:pt x="0" y="1"/>
                    </a:moveTo>
                    <a:lnTo>
                      <a:pt x="1" y="0"/>
                    </a:lnTo>
                    <a:lnTo>
                      <a:pt x="1" y="3"/>
                    </a:lnTo>
                    <a:lnTo>
                      <a:pt x="0" y="4"/>
                    </a:lnTo>
                    <a:lnTo>
                      <a:pt x="0" y="1"/>
                    </a:lnTo>
                    <a:close/>
                  </a:path>
                </a:pathLst>
              </a:custGeom>
              <a:solidFill>
                <a:srgbClr val="3651C0"/>
              </a:solidFill>
              <a:ln w="9525">
                <a:noFill/>
                <a:round/>
                <a:headEnd/>
                <a:tailEnd/>
              </a:ln>
            </p:spPr>
            <p:txBody>
              <a:bodyPr/>
              <a:lstStyle/>
              <a:p>
                <a:endParaRPr lang="id-ID"/>
              </a:p>
            </p:txBody>
          </p:sp>
          <p:sp>
            <p:nvSpPr>
              <p:cNvPr id="2447" name="Freeform 193"/>
              <p:cNvSpPr>
                <a:spLocks/>
              </p:cNvSpPr>
              <p:nvPr/>
            </p:nvSpPr>
            <p:spPr bwMode="auto">
              <a:xfrm>
                <a:off x="4681" y="2268"/>
                <a:ext cx="10" cy="21"/>
              </a:xfrm>
              <a:custGeom>
                <a:avLst/>
                <a:gdLst>
                  <a:gd name="T0" fmla="*/ 0 w 10"/>
                  <a:gd name="T1" fmla="*/ 0 h 21"/>
                  <a:gd name="T2" fmla="*/ 10 w 10"/>
                  <a:gd name="T3" fmla="*/ 0 h 21"/>
                  <a:gd name="T4" fmla="*/ 10 w 10"/>
                  <a:gd name="T5" fmla="*/ 13 h 21"/>
                  <a:gd name="T6" fmla="*/ 7 w 10"/>
                  <a:gd name="T7" fmla="*/ 14 h 21"/>
                  <a:gd name="T8" fmla="*/ 7 w 10"/>
                  <a:gd name="T9" fmla="*/ 14 h 21"/>
                  <a:gd name="T10" fmla="*/ 7 w 10"/>
                  <a:gd name="T11" fmla="*/ 3 h 21"/>
                  <a:gd name="T12" fmla="*/ 1 w 10"/>
                  <a:gd name="T13" fmla="*/ 3 h 21"/>
                  <a:gd name="T14" fmla="*/ 1 w 10"/>
                  <a:gd name="T15" fmla="*/ 20 h 21"/>
                  <a:gd name="T16" fmla="*/ 0 w 10"/>
                  <a:gd name="T17" fmla="*/ 21 h 21"/>
                  <a:gd name="T18" fmla="*/ 0 w 10"/>
                  <a:gd name="T19" fmla="*/ 0 h 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
                  <a:gd name="T31" fmla="*/ 0 h 21"/>
                  <a:gd name="T32" fmla="*/ 10 w 10"/>
                  <a:gd name="T33" fmla="*/ 21 h 2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 h="21">
                    <a:moveTo>
                      <a:pt x="0" y="0"/>
                    </a:moveTo>
                    <a:lnTo>
                      <a:pt x="10" y="0"/>
                    </a:lnTo>
                    <a:lnTo>
                      <a:pt x="10" y="13"/>
                    </a:lnTo>
                    <a:lnTo>
                      <a:pt x="7" y="14"/>
                    </a:lnTo>
                    <a:lnTo>
                      <a:pt x="7" y="3"/>
                    </a:lnTo>
                    <a:lnTo>
                      <a:pt x="1" y="3"/>
                    </a:lnTo>
                    <a:lnTo>
                      <a:pt x="1" y="20"/>
                    </a:lnTo>
                    <a:lnTo>
                      <a:pt x="0" y="21"/>
                    </a:lnTo>
                    <a:lnTo>
                      <a:pt x="0" y="0"/>
                    </a:lnTo>
                    <a:close/>
                  </a:path>
                </a:pathLst>
              </a:custGeom>
              <a:solidFill>
                <a:srgbClr val="00ADEE"/>
              </a:solidFill>
              <a:ln w="9525">
                <a:noFill/>
                <a:round/>
                <a:headEnd/>
                <a:tailEnd/>
              </a:ln>
            </p:spPr>
            <p:txBody>
              <a:bodyPr/>
              <a:lstStyle/>
              <a:p>
                <a:endParaRPr lang="id-ID"/>
              </a:p>
            </p:txBody>
          </p:sp>
          <p:sp>
            <p:nvSpPr>
              <p:cNvPr id="2448" name="Freeform 194"/>
              <p:cNvSpPr>
                <a:spLocks/>
              </p:cNvSpPr>
              <p:nvPr/>
            </p:nvSpPr>
            <p:spPr bwMode="auto">
              <a:xfrm>
                <a:off x="4678" y="2292"/>
                <a:ext cx="6" cy="3"/>
              </a:xfrm>
              <a:custGeom>
                <a:avLst/>
                <a:gdLst>
                  <a:gd name="T0" fmla="*/ 6 w 6"/>
                  <a:gd name="T1" fmla="*/ 0 h 3"/>
                  <a:gd name="T2" fmla="*/ 3 w 6"/>
                  <a:gd name="T3" fmla="*/ 3 h 3"/>
                  <a:gd name="T4" fmla="*/ 0 w 6"/>
                  <a:gd name="T5" fmla="*/ 3 h 3"/>
                  <a:gd name="T6" fmla="*/ 0 w 6"/>
                  <a:gd name="T7" fmla="*/ 3 h 3"/>
                  <a:gd name="T8" fmla="*/ 3 w 6"/>
                  <a:gd name="T9" fmla="*/ 0 h 3"/>
                  <a:gd name="T10" fmla="*/ 3 w 6"/>
                  <a:gd name="T11" fmla="*/ 0 h 3"/>
                  <a:gd name="T12" fmla="*/ 6 w 6"/>
                  <a:gd name="T13" fmla="*/ 0 h 3"/>
                  <a:gd name="T14" fmla="*/ 0 60000 65536"/>
                  <a:gd name="T15" fmla="*/ 0 60000 65536"/>
                  <a:gd name="T16" fmla="*/ 0 60000 65536"/>
                  <a:gd name="T17" fmla="*/ 0 60000 65536"/>
                  <a:gd name="T18" fmla="*/ 0 60000 65536"/>
                  <a:gd name="T19" fmla="*/ 0 60000 65536"/>
                  <a:gd name="T20" fmla="*/ 0 60000 65536"/>
                  <a:gd name="T21" fmla="*/ 0 w 6"/>
                  <a:gd name="T22" fmla="*/ 0 h 3"/>
                  <a:gd name="T23" fmla="*/ 6 w 6"/>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3">
                    <a:moveTo>
                      <a:pt x="6" y="0"/>
                    </a:moveTo>
                    <a:lnTo>
                      <a:pt x="3" y="3"/>
                    </a:lnTo>
                    <a:lnTo>
                      <a:pt x="0" y="3"/>
                    </a:lnTo>
                    <a:lnTo>
                      <a:pt x="3" y="0"/>
                    </a:lnTo>
                    <a:lnTo>
                      <a:pt x="6" y="0"/>
                    </a:lnTo>
                    <a:close/>
                  </a:path>
                </a:pathLst>
              </a:custGeom>
              <a:solidFill>
                <a:srgbClr val="999999"/>
              </a:solidFill>
              <a:ln w="9525">
                <a:noFill/>
                <a:round/>
                <a:headEnd/>
                <a:tailEnd/>
              </a:ln>
            </p:spPr>
            <p:txBody>
              <a:bodyPr/>
              <a:lstStyle/>
              <a:p>
                <a:endParaRPr lang="id-ID"/>
              </a:p>
            </p:txBody>
          </p:sp>
          <p:sp>
            <p:nvSpPr>
              <p:cNvPr id="2449" name="Freeform 195"/>
              <p:cNvSpPr>
                <a:spLocks/>
              </p:cNvSpPr>
              <p:nvPr/>
            </p:nvSpPr>
            <p:spPr bwMode="auto">
              <a:xfrm>
                <a:off x="4678" y="2267"/>
                <a:ext cx="14" cy="24"/>
              </a:xfrm>
              <a:custGeom>
                <a:avLst/>
                <a:gdLst>
                  <a:gd name="T0" fmla="*/ 3 w 14"/>
                  <a:gd name="T1" fmla="*/ 1 h 24"/>
                  <a:gd name="T2" fmla="*/ 3 w 14"/>
                  <a:gd name="T3" fmla="*/ 22 h 24"/>
                  <a:gd name="T4" fmla="*/ 0 w 14"/>
                  <a:gd name="T5" fmla="*/ 24 h 24"/>
                  <a:gd name="T6" fmla="*/ 0 w 14"/>
                  <a:gd name="T7" fmla="*/ 0 h 24"/>
                  <a:gd name="T8" fmla="*/ 14 w 14"/>
                  <a:gd name="T9" fmla="*/ 0 h 24"/>
                  <a:gd name="T10" fmla="*/ 14 w 14"/>
                  <a:gd name="T11" fmla="*/ 11 h 24"/>
                  <a:gd name="T12" fmla="*/ 13 w 14"/>
                  <a:gd name="T13" fmla="*/ 14 h 24"/>
                  <a:gd name="T14" fmla="*/ 13 w 14"/>
                  <a:gd name="T15" fmla="*/ 1 h 24"/>
                  <a:gd name="T16" fmla="*/ 3 w 14"/>
                  <a:gd name="T17" fmla="*/ 1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24"/>
                  <a:gd name="T29" fmla="*/ 14 w 14"/>
                  <a:gd name="T30" fmla="*/ 24 h 2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24">
                    <a:moveTo>
                      <a:pt x="3" y="1"/>
                    </a:moveTo>
                    <a:lnTo>
                      <a:pt x="3" y="22"/>
                    </a:lnTo>
                    <a:lnTo>
                      <a:pt x="0" y="24"/>
                    </a:lnTo>
                    <a:lnTo>
                      <a:pt x="0" y="0"/>
                    </a:lnTo>
                    <a:lnTo>
                      <a:pt x="14" y="0"/>
                    </a:lnTo>
                    <a:lnTo>
                      <a:pt x="14" y="11"/>
                    </a:lnTo>
                    <a:lnTo>
                      <a:pt x="13" y="14"/>
                    </a:lnTo>
                    <a:lnTo>
                      <a:pt x="13" y="1"/>
                    </a:lnTo>
                    <a:lnTo>
                      <a:pt x="3" y="1"/>
                    </a:lnTo>
                    <a:close/>
                  </a:path>
                </a:pathLst>
              </a:custGeom>
              <a:solidFill>
                <a:srgbClr val="000A98"/>
              </a:solidFill>
              <a:ln w="9525">
                <a:noFill/>
                <a:round/>
                <a:headEnd/>
                <a:tailEnd/>
              </a:ln>
            </p:spPr>
            <p:txBody>
              <a:bodyPr/>
              <a:lstStyle/>
              <a:p>
                <a:endParaRPr lang="id-ID"/>
              </a:p>
            </p:txBody>
          </p:sp>
          <p:sp>
            <p:nvSpPr>
              <p:cNvPr id="2450" name="Freeform 196"/>
              <p:cNvSpPr>
                <a:spLocks/>
              </p:cNvSpPr>
              <p:nvPr/>
            </p:nvSpPr>
            <p:spPr bwMode="auto">
              <a:xfrm>
                <a:off x="4678" y="2289"/>
                <a:ext cx="3" cy="6"/>
              </a:xfrm>
              <a:custGeom>
                <a:avLst/>
                <a:gdLst>
                  <a:gd name="T0" fmla="*/ 3 w 3"/>
                  <a:gd name="T1" fmla="*/ 3 h 6"/>
                  <a:gd name="T2" fmla="*/ 0 w 3"/>
                  <a:gd name="T3" fmla="*/ 6 h 6"/>
                  <a:gd name="T4" fmla="*/ 0 w 3"/>
                  <a:gd name="T5" fmla="*/ 2 h 6"/>
                  <a:gd name="T6" fmla="*/ 3 w 3"/>
                  <a:gd name="T7" fmla="*/ 0 h 6"/>
                  <a:gd name="T8" fmla="*/ 3 w 3"/>
                  <a:gd name="T9" fmla="*/ 3 h 6"/>
                  <a:gd name="T10" fmla="*/ 0 60000 65536"/>
                  <a:gd name="T11" fmla="*/ 0 60000 65536"/>
                  <a:gd name="T12" fmla="*/ 0 60000 65536"/>
                  <a:gd name="T13" fmla="*/ 0 60000 65536"/>
                  <a:gd name="T14" fmla="*/ 0 60000 65536"/>
                  <a:gd name="T15" fmla="*/ 0 w 3"/>
                  <a:gd name="T16" fmla="*/ 0 h 6"/>
                  <a:gd name="T17" fmla="*/ 3 w 3"/>
                  <a:gd name="T18" fmla="*/ 6 h 6"/>
                </a:gdLst>
                <a:ahLst/>
                <a:cxnLst>
                  <a:cxn ang="T10">
                    <a:pos x="T0" y="T1"/>
                  </a:cxn>
                  <a:cxn ang="T11">
                    <a:pos x="T2" y="T3"/>
                  </a:cxn>
                  <a:cxn ang="T12">
                    <a:pos x="T4" y="T5"/>
                  </a:cxn>
                  <a:cxn ang="T13">
                    <a:pos x="T6" y="T7"/>
                  </a:cxn>
                  <a:cxn ang="T14">
                    <a:pos x="T8" y="T9"/>
                  </a:cxn>
                </a:cxnLst>
                <a:rect l="T15" t="T16" r="T17" b="T18"/>
                <a:pathLst>
                  <a:path w="3" h="6">
                    <a:moveTo>
                      <a:pt x="3" y="3"/>
                    </a:moveTo>
                    <a:lnTo>
                      <a:pt x="0" y="6"/>
                    </a:lnTo>
                    <a:lnTo>
                      <a:pt x="0" y="2"/>
                    </a:lnTo>
                    <a:lnTo>
                      <a:pt x="3" y="0"/>
                    </a:lnTo>
                    <a:lnTo>
                      <a:pt x="3" y="3"/>
                    </a:lnTo>
                    <a:close/>
                  </a:path>
                </a:pathLst>
              </a:custGeom>
              <a:solidFill>
                <a:srgbClr val="3651C0"/>
              </a:solidFill>
              <a:ln w="9525">
                <a:noFill/>
                <a:round/>
                <a:headEnd/>
                <a:tailEnd/>
              </a:ln>
            </p:spPr>
            <p:txBody>
              <a:bodyPr/>
              <a:lstStyle/>
              <a:p>
                <a:endParaRPr lang="id-ID"/>
              </a:p>
            </p:txBody>
          </p:sp>
          <p:sp>
            <p:nvSpPr>
              <p:cNvPr id="2451" name="Freeform 197"/>
              <p:cNvSpPr>
                <a:spLocks/>
              </p:cNvSpPr>
              <p:nvPr/>
            </p:nvSpPr>
            <p:spPr bwMode="auto">
              <a:xfrm>
                <a:off x="4677" y="2295"/>
                <a:ext cx="4" cy="0"/>
              </a:xfrm>
              <a:custGeom>
                <a:avLst/>
                <a:gdLst>
                  <a:gd name="T0" fmla="*/ 1 w 4"/>
                  <a:gd name="T1" fmla="*/ 4 w 4"/>
                  <a:gd name="T2" fmla="*/ 4 w 4"/>
                  <a:gd name="T3" fmla="*/ 0 w 4"/>
                  <a:gd name="T4" fmla="*/ 1 w 4"/>
                  <a:gd name="T5" fmla="*/ 1 w 4"/>
                  <a:gd name="T6" fmla="*/ 0 60000 65536"/>
                  <a:gd name="T7" fmla="*/ 0 60000 65536"/>
                  <a:gd name="T8" fmla="*/ 0 60000 65536"/>
                  <a:gd name="T9" fmla="*/ 0 60000 65536"/>
                  <a:gd name="T10" fmla="*/ 0 60000 65536"/>
                  <a:gd name="T11" fmla="*/ 0 60000 65536"/>
                  <a:gd name="T12" fmla="*/ 0 w 4"/>
                  <a:gd name="T13" fmla="*/ 4 w 4"/>
                </a:gdLst>
                <a:ahLst/>
                <a:cxnLst>
                  <a:cxn ang="T6">
                    <a:pos x="T0" y="0"/>
                  </a:cxn>
                  <a:cxn ang="T7">
                    <a:pos x="T1" y="0"/>
                  </a:cxn>
                  <a:cxn ang="T8">
                    <a:pos x="T2" y="0"/>
                  </a:cxn>
                  <a:cxn ang="T9">
                    <a:pos x="T3" y="0"/>
                  </a:cxn>
                  <a:cxn ang="T10">
                    <a:pos x="T4" y="0"/>
                  </a:cxn>
                  <a:cxn ang="T11">
                    <a:pos x="T5" y="0"/>
                  </a:cxn>
                </a:cxnLst>
                <a:rect l="T12" t="0" r="T13" b="0"/>
                <a:pathLst>
                  <a:path w="4">
                    <a:moveTo>
                      <a:pt x="1" y="0"/>
                    </a:moveTo>
                    <a:lnTo>
                      <a:pt x="4" y="0"/>
                    </a:lnTo>
                    <a:lnTo>
                      <a:pt x="0" y="0"/>
                    </a:lnTo>
                    <a:lnTo>
                      <a:pt x="1" y="0"/>
                    </a:lnTo>
                    <a:close/>
                  </a:path>
                </a:pathLst>
              </a:custGeom>
              <a:solidFill>
                <a:srgbClr val="999999"/>
              </a:solidFill>
              <a:ln w="9525">
                <a:noFill/>
                <a:round/>
                <a:headEnd/>
                <a:tailEnd/>
              </a:ln>
            </p:spPr>
            <p:txBody>
              <a:bodyPr/>
              <a:lstStyle/>
              <a:p>
                <a:endParaRPr lang="id-ID"/>
              </a:p>
            </p:txBody>
          </p:sp>
          <p:sp>
            <p:nvSpPr>
              <p:cNvPr id="2452" name="Rectangle 198"/>
              <p:cNvSpPr>
                <a:spLocks noChangeArrowheads="1"/>
              </p:cNvSpPr>
              <p:nvPr/>
            </p:nvSpPr>
            <p:spPr bwMode="auto">
              <a:xfrm>
                <a:off x="4675" y="2300"/>
                <a:ext cx="3" cy="2"/>
              </a:xfrm>
              <a:prstGeom prst="rect">
                <a:avLst/>
              </a:prstGeom>
              <a:solidFill>
                <a:srgbClr val="999999"/>
              </a:solidFill>
              <a:ln w="9525">
                <a:noFill/>
                <a:miter lim="800000"/>
                <a:headEnd/>
                <a:tailEnd/>
              </a:ln>
            </p:spPr>
            <p:txBody>
              <a:bodyPr/>
              <a:lstStyle/>
              <a:p>
                <a:endParaRPr lang="en-GB"/>
              </a:p>
            </p:txBody>
          </p:sp>
          <p:sp>
            <p:nvSpPr>
              <p:cNvPr id="2453" name="Freeform 199"/>
              <p:cNvSpPr>
                <a:spLocks/>
              </p:cNvSpPr>
              <p:nvPr/>
            </p:nvSpPr>
            <p:spPr bwMode="auto">
              <a:xfrm>
                <a:off x="4675" y="2302"/>
                <a:ext cx="37" cy="42"/>
              </a:xfrm>
              <a:custGeom>
                <a:avLst/>
                <a:gdLst>
                  <a:gd name="T0" fmla="*/ 0 w 37"/>
                  <a:gd name="T1" fmla="*/ 0 h 42"/>
                  <a:gd name="T2" fmla="*/ 3 w 37"/>
                  <a:gd name="T3" fmla="*/ 0 h 42"/>
                  <a:gd name="T4" fmla="*/ 3 w 37"/>
                  <a:gd name="T5" fmla="*/ 39 h 42"/>
                  <a:gd name="T6" fmla="*/ 37 w 37"/>
                  <a:gd name="T7" fmla="*/ 39 h 42"/>
                  <a:gd name="T8" fmla="*/ 37 w 37"/>
                  <a:gd name="T9" fmla="*/ 42 h 42"/>
                  <a:gd name="T10" fmla="*/ 0 w 37"/>
                  <a:gd name="T11" fmla="*/ 42 h 42"/>
                  <a:gd name="T12" fmla="*/ 0 w 37"/>
                  <a:gd name="T13" fmla="*/ 0 h 42"/>
                  <a:gd name="T14" fmla="*/ 0 60000 65536"/>
                  <a:gd name="T15" fmla="*/ 0 60000 65536"/>
                  <a:gd name="T16" fmla="*/ 0 60000 65536"/>
                  <a:gd name="T17" fmla="*/ 0 60000 65536"/>
                  <a:gd name="T18" fmla="*/ 0 60000 65536"/>
                  <a:gd name="T19" fmla="*/ 0 60000 65536"/>
                  <a:gd name="T20" fmla="*/ 0 60000 65536"/>
                  <a:gd name="T21" fmla="*/ 0 w 37"/>
                  <a:gd name="T22" fmla="*/ 0 h 42"/>
                  <a:gd name="T23" fmla="*/ 37 w 37"/>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 h="42">
                    <a:moveTo>
                      <a:pt x="0" y="0"/>
                    </a:moveTo>
                    <a:lnTo>
                      <a:pt x="3" y="0"/>
                    </a:lnTo>
                    <a:lnTo>
                      <a:pt x="3" y="39"/>
                    </a:lnTo>
                    <a:lnTo>
                      <a:pt x="37" y="39"/>
                    </a:lnTo>
                    <a:lnTo>
                      <a:pt x="37" y="42"/>
                    </a:lnTo>
                    <a:lnTo>
                      <a:pt x="0" y="42"/>
                    </a:lnTo>
                    <a:lnTo>
                      <a:pt x="0" y="0"/>
                    </a:lnTo>
                    <a:close/>
                  </a:path>
                </a:pathLst>
              </a:custGeom>
              <a:solidFill>
                <a:srgbClr val="999999"/>
              </a:solidFill>
              <a:ln w="9525">
                <a:noFill/>
                <a:round/>
                <a:headEnd/>
                <a:tailEnd/>
              </a:ln>
            </p:spPr>
            <p:txBody>
              <a:bodyPr/>
              <a:lstStyle/>
              <a:p>
                <a:endParaRPr lang="id-ID"/>
              </a:p>
            </p:txBody>
          </p:sp>
          <p:sp>
            <p:nvSpPr>
              <p:cNvPr id="2454" name="Freeform 200"/>
              <p:cNvSpPr>
                <a:spLocks/>
              </p:cNvSpPr>
              <p:nvPr/>
            </p:nvSpPr>
            <p:spPr bwMode="auto">
              <a:xfrm>
                <a:off x="4675" y="2295"/>
                <a:ext cx="6" cy="5"/>
              </a:xfrm>
              <a:custGeom>
                <a:avLst/>
                <a:gdLst>
                  <a:gd name="T0" fmla="*/ 3 w 6"/>
                  <a:gd name="T1" fmla="*/ 5 h 5"/>
                  <a:gd name="T2" fmla="*/ 0 w 6"/>
                  <a:gd name="T3" fmla="*/ 5 h 5"/>
                  <a:gd name="T4" fmla="*/ 0 w 6"/>
                  <a:gd name="T5" fmla="*/ 3 h 5"/>
                  <a:gd name="T6" fmla="*/ 2 w 6"/>
                  <a:gd name="T7" fmla="*/ 0 h 5"/>
                  <a:gd name="T8" fmla="*/ 6 w 6"/>
                  <a:gd name="T9" fmla="*/ 0 h 5"/>
                  <a:gd name="T10" fmla="*/ 3 w 6"/>
                  <a:gd name="T11" fmla="*/ 5 h 5"/>
                  <a:gd name="T12" fmla="*/ 0 60000 65536"/>
                  <a:gd name="T13" fmla="*/ 0 60000 65536"/>
                  <a:gd name="T14" fmla="*/ 0 60000 65536"/>
                  <a:gd name="T15" fmla="*/ 0 60000 65536"/>
                  <a:gd name="T16" fmla="*/ 0 60000 65536"/>
                  <a:gd name="T17" fmla="*/ 0 60000 65536"/>
                  <a:gd name="T18" fmla="*/ 0 w 6"/>
                  <a:gd name="T19" fmla="*/ 0 h 5"/>
                  <a:gd name="T20" fmla="*/ 6 w 6"/>
                  <a:gd name="T21" fmla="*/ 5 h 5"/>
                </a:gdLst>
                <a:ahLst/>
                <a:cxnLst>
                  <a:cxn ang="T12">
                    <a:pos x="T0" y="T1"/>
                  </a:cxn>
                  <a:cxn ang="T13">
                    <a:pos x="T2" y="T3"/>
                  </a:cxn>
                  <a:cxn ang="T14">
                    <a:pos x="T4" y="T5"/>
                  </a:cxn>
                  <a:cxn ang="T15">
                    <a:pos x="T6" y="T7"/>
                  </a:cxn>
                  <a:cxn ang="T16">
                    <a:pos x="T8" y="T9"/>
                  </a:cxn>
                  <a:cxn ang="T17">
                    <a:pos x="T10" y="T11"/>
                  </a:cxn>
                </a:cxnLst>
                <a:rect l="T18" t="T19" r="T20" b="T21"/>
                <a:pathLst>
                  <a:path w="6" h="5">
                    <a:moveTo>
                      <a:pt x="3" y="5"/>
                    </a:moveTo>
                    <a:lnTo>
                      <a:pt x="0" y="5"/>
                    </a:lnTo>
                    <a:lnTo>
                      <a:pt x="0" y="3"/>
                    </a:lnTo>
                    <a:lnTo>
                      <a:pt x="2" y="0"/>
                    </a:lnTo>
                    <a:lnTo>
                      <a:pt x="6" y="0"/>
                    </a:lnTo>
                    <a:lnTo>
                      <a:pt x="3" y="5"/>
                    </a:lnTo>
                    <a:close/>
                  </a:path>
                </a:pathLst>
              </a:custGeom>
              <a:solidFill>
                <a:srgbClr val="999999"/>
              </a:solidFill>
              <a:ln w="9525">
                <a:noFill/>
                <a:round/>
                <a:headEnd/>
                <a:tailEnd/>
              </a:ln>
            </p:spPr>
            <p:txBody>
              <a:bodyPr/>
              <a:lstStyle/>
              <a:p>
                <a:endParaRPr lang="id-ID"/>
              </a:p>
            </p:txBody>
          </p:sp>
          <p:sp>
            <p:nvSpPr>
              <p:cNvPr id="2455" name="Freeform 201"/>
              <p:cNvSpPr>
                <a:spLocks/>
              </p:cNvSpPr>
              <p:nvPr/>
            </p:nvSpPr>
            <p:spPr bwMode="auto">
              <a:xfrm>
                <a:off x="4675" y="2295"/>
                <a:ext cx="2" cy="3"/>
              </a:xfrm>
              <a:custGeom>
                <a:avLst/>
                <a:gdLst>
                  <a:gd name="T0" fmla="*/ 0 w 2"/>
                  <a:gd name="T1" fmla="*/ 0 h 3"/>
                  <a:gd name="T2" fmla="*/ 2 w 2"/>
                  <a:gd name="T3" fmla="*/ 0 h 3"/>
                  <a:gd name="T4" fmla="*/ 0 w 2"/>
                  <a:gd name="T5" fmla="*/ 3 h 3"/>
                  <a:gd name="T6" fmla="*/ 0 w 2"/>
                  <a:gd name="T7" fmla="*/ 0 h 3"/>
                  <a:gd name="T8" fmla="*/ 0 60000 65536"/>
                  <a:gd name="T9" fmla="*/ 0 60000 65536"/>
                  <a:gd name="T10" fmla="*/ 0 60000 65536"/>
                  <a:gd name="T11" fmla="*/ 0 60000 65536"/>
                  <a:gd name="T12" fmla="*/ 0 w 2"/>
                  <a:gd name="T13" fmla="*/ 0 h 3"/>
                  <a:gd name="T14" fmla="*/ 2 w 2"/>
                  <a:gd name="T15" fmla="*/ 3 h 3"/>
                </a:gdLst>
                <a:ahLst/>
                <a:cxnLst>
                  <a:cxn ang="T8">
                    <a:pos x="T0" y="T1"/>
                  </a:cxn>
                  <a:cxn ang="T9">
                    <a:pos x="T2" y="T3"/>
                  </a:cxn>
                  <a:cxn ang="T10">
                    <a:pos x="T4" y="T5"/>
                  </a:cxn>
                  <a:cxn ang="T11">
                    <a:pos x="T6" y="T7"/>
                  </a:cxn>
                </a:cxnLst>
                <a:rect l="T12" t="T13" r="T14" b="T15"/>
                <a:pathLst>
                  <a:path w="2" h="3">
                    <a:moveTo>
                      <a:pt x="0" y="0"/>
                    </a:moveTo>
                    <a:lnTo>
                      <a:pt x="2" y="0"/>
                    </a:lnTo>
                    <a:lnTo>
                      <a:pt x="0" y="3"/>
                    </a:lnTo>
                    <a:lnTo>
                      <a:pt x="0" y="0"/>
                    </a:lnTo>
                    <a:close/>
                  </a:path>
                </a:pathLst>
              </a:custGeom>
              <a:solidFill>
                <a:srgbClr val="3651C0"/>
              </a:solidFill>
              <a:ln w="9525">
                <a:noFill/>
                <a:round/>
                <a:headEnd/>
                <a:tailEnd/>
              </a:ln>
            </p:spPr>
            <p:txBody>
              <a:bodyPr/>
              <a:lstStyle/>
              <a:p>
                <a:endParaRPr lang="id-ID"/>
              </a:p>
            </p:txBody>
          </p:sp>
          <p:sp>
            <p:nvSpPr>
              <p:cNvPr id="2456" name="Freeform 202"/>
              <p:cNvSpPr>
                <a:spLocks/>
              </p:cNvSpPr>
              <p:nvPr/>
            </p:nvSpPr>
            <p:spPr bwMode="auto">
              <a:xfrm>
                <a:off x="4673" y="2298"/>
                <a:ext cx="2" cy="2"/>
              </a:xfrm>
              <a:custGeom>
                <a:avLst/>
                <a:gdLst>
                  <a:gd name="T0" fmla="*/ 0 w 2"/>
                  <a:gd name="T1" fmla="*/ 2 h 2"/>
                  <a:gd name="T2" fmla="*/ 2 w 2"/>
                  <a:gd name="T3" fmla="*/ 0 h 2"/>
                  <a:gd name="T4" fmla="*/ 2 w 2"/>
                  <a:gd name="T5" fmla="*/ 2 h 2"/>
                  <a:gd name="T6" fmla="*/ 0 w 2"/>
                  <a:gd name="T7" fmla="*/ 2 h 2"/>
                  <a:gd name="T8" fmla="*/ 0 60000 65536"/>
                  <a:gd name="T9" fmla="*/ 0 60000 65536"/>
                  <a:gd name="T10" fmla="*/ 0 60000 65536"/>
                  <a:gd name="T11" fmla="*/ 0 60000 65536"/>
                  <a:gd name="T12" fmla="*/ 0 w 2"/>
                  <a:gd name="T13" fmla="*/ 0 h 2"/>
                  <a:gd name="T14" fmla="*/ 2 w 2"/>
                  <a:gd name="T15" fmla="*/ 2 h 2"/>
                </a:gdLst>
                <a:ahLst/>
                <a:cxnLst>
                  <a:cxn ang="T8">
                    <a:pos x="T0" y="T1"/>
                  </a:cxn>
                  <a:cxn ang="T9">
                    <a:pos x="T2" y="T3"/>
                  </a:cxn>
                  <a:cxn ang="T10">
                    <a:pos x="T4" y="T5"/>
                  </a:cxn>
                  <a:cxn ang="T11">
                    <a:pos x="T6" y="T7"/>
                  </a:cxn>
                </a:cxnLst>
                <a:rect l="T12" t="T13" r="T14" b="T15"/>
                <a:pathLst>
                  <a:path w="2" h="2">
                    <a:moveTo>
                      <a:pt x="0" y="2"/>
                    </a:moveTo>
                    <a:lnTo>
                      <a:pt x="2" y="0"/>
                    </a:lnTo>
                    <a:lnTo>
                      <a:pt x="2" y="2"/>
                    </a:lnTo>
                    <a:lnTo>
                      <a:pt x="0" y="2"/>
                    </a:lnTo>
                    <a:close/>
                  </a:path>
                </a:pathLst>
              </a:custGeom>
              <a:solidFill>
                <a:srgbClr val="999999"/>
              </a:solidFill>
              <a:ln w="9525">
                <a:noFill/>
                <a:round/>
                <a:headEnd/>
                <a:tailEnd/>
              </a:ln>
            </p:spPr>
            <p:txBody>
              <a:bodyPr/>
              <a:lstStyle/>
              <a:p>
                <a:endParaRPr lang="id-ID"/>
              </a:p>
            </p:txBody>
          </p:sp>
          <p:sp>
            <p:nvSpPr>
              <p:cNvPr id="2457" name="Freeform 203"/>
              <p:cNvSpPr>
                <a:spLocks/>
              </p:cNvSpPr>
              <p:nvPr/>
            </p:nvSpPr>
            <p:spPr bwMode="auto">
              <a:xfrm>
                <a:off x="4667" y="2291"/>
                <a:ext cx="11" cy="11"/>
              </a:xfrm>
              <a:custGeom>
                <a:avLst/>
                <a:gdLst>
                  <a:gd name="T0" fmla="*/ 0 w 11"/>
                  <a:gd name="T1" fmla="*/ 11 h 11"/>
                  <a:gd name="T2" fmla="*/ 11 w 11"/>
                  <a:gd name="T3" fmla="*/ 0 h 11"/>
                  <a:gd name="T4" fmla="*/ 11 w 11"/>
                  <a:gd name="T5" fmla="*/ 4 h 11"/>
                  <a:gd name="T6" fmla="*/ 10 w 11"/>
                  <a:gd name="T7" fmla="*/ 4 h 11"/>
                  <a:gd name="T8" fmla="*/ 8 w 11"/>
                  <a:gd name="T9" fmla="*/ 4 h 11"/>
                  <a:gd name="T10" fmla="*/ 8 w 11"/>
                  <a:gd name="T11" fmla="*/ 7 h 11"/>
                  <a:gd name="T12" fmla="*/ 6 w 11"/>
                  <a:gd name="T13" fmla="*/ 9 h 11"/>
                  <a:gd name="T14" fmla="*/ 8 w 11"/>
                  <a:gd name="T15" fmla="*/ 9 h 11"/>
                  <a:gd name="T16" fmla="*/ 8 w 11"/>
                  <a:gd name="T17" fmla="*/ 11 h 11"/>
                  <a:gd name="T18" fmla="*/ 0 w 11"/>
                  <a:gd name="T19" fmla="*/ 11 h 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
                  <a:gd name="T31" fmla="*/ 0 h 11"/>
                  <a:gd name="T32" fmla="*/ 11 w 11"/>
                  <a:gd name="T33" fmla="*/ 11 h 1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 h="11">
                    <a:moveTo>
                      <a:pt x="0" y="11"/>
                    </a:moveTo>
                    <a:lnTo>
                      <a:pt x="11" y="0"/>
                    </a:lnTo>
                    <a:lnTo>
                      <a:pt x="11" y="4"/>
                    </a:lnTo>
                    <a:lnTo>
                      <a:pt x="10" y="4"/>
                    </a:lnTo>
                    <a:lnTo>
                      <a:pt x="8" y="4"/>
                    </a:lnTo>
                    <a:lnTo>
                      <a:pt x="8" y="7"/>
                    </a:lnTo>
                    <a:lnTo>
                      <a:pt x="6" y="9"/>
                    </a:lnTo>
                    <a:lnTo>
                      <a:pt x="8" y="9"/>
                    </a:lnTo>
                    <a:lnTo>
                      <a:pt x="8" y="11"/>
                    </a:lnTo>
                    <a:lnTo>
                      <a:pt x="0" y="11"/>
                    </a:lnTo>
                    <a:close/>
                  </a:path>
                </a:pathLst>
              </a:custGeom>
              <a:solidFill>
                <a:srgbClr val="3651C0"/>
              </a:solidFill>
              <a:ln w="9525">
                <a:noFill/>
                <a:round/>
                <a:headEnd/>
                <a:tailEnd/>
              </a:ln>
            </p:spPr>
            <p:txBody>
              <a:bodyPr/>
              <a:lstStyle/>
              <a:p>
                <a:endParaRPr lang="id-ID"/>
              </a:p>
            </p:txBody>
          </p:sp>
          <p:sp>
            <p:nvSpPr>
              <p:cNvPr id="2458" name="Freeform 204"/>
              <p:cNvSpPr>
                <a:spLocks/>
              </p:cNvSpPr>
              <p:nvPr/>
            </p:nvSpPr>
            <p:spPr bwMode="auto">
              <a:xfrm>
                <a:off x="4897" y="2268"/>
                <a:ext cx="75" cy="75"/>
              </a:xfrm>
              <a:custGeom>
                <a:avLst/>
                <a:gdLst>
                  <a:gd name="T0" fmla="*/ 75 w 75"/>
                  <a:gd name="T1" fmla="*/ 68 h 75"/>
                  <a:gd name="T2" fmla="*/ 75 w 75"/>
                  <a:gd name="T3" fmla="*/ 68 h 75"/>
                  <a:gd name="T4" fmla="*/ 73 w 75"/>
                  <a:gd name="T5" fmla="*/ 70 h 75"/>
                  <a:gd name="T6" fmla="*/ 72 w 75"/>
                  <a:gd name="T7" fmla="*/ 72 h 75"/>
                  <a:gd name="T8" fmla="*/ 71 w 75"/>
                  <a:gd name="T9" fmla="*/ 73 h 75"/>
                  <a:gd name="T10" fmla="*/ 68 w 75"/>
                  <a:gd name="T11" fmla="*/ 75 h 75"/>
                  <a:gd name="T12" fmla="*/ 7 w 75"/>
                  <a:gd name="T13" fmla="*/ 75 h 75"/>
                  <a:gd name="T14" fmla="*/ 7 w 75"/>
                  <a:gd name="T15" fmla="*/ 75 h 75"/>
                  <a:gd name="T16" fmla="*/ 5 w 75"/>
                  <a:gd name="T17" fmla="*/ 73 h 75"/>
                  <a:gd name="T18" fmla="*/ 2 w 75"/>
                  <a:gd name="T19" fmla="*/ 72 h 75"/>
                  <a:gd name="T20" fmla="*/ 0 w 75"/>
                  <a:gd name="T21" fmla="*/ 70 h 75"/>
                  <a:gd name="T22" fmla="*/ 0 w 75"/>
                  <a:gd name="T23" fmla="*/ 68 h 75"/>
                  <a:gd name="T24" fmla="*/ 0 w 75"/>
                  <a:gd name="T25" fmla="*/ 7 h 75"/>
                  <a:gd name="T26" fmla="*/ 0 w 75"/>
                  <a:gd name="T27" fmla="*/ 7 h 75"/>
                  <a:gd name="T28" fmla="*/ 0 w 75"/>
                  <a:gd name="T29" fmla="*/ 4 h 75"/>
                  <a:gd name="T30" fmla="*/ 2 w 75"/>
                  <a:gd name="T31" fmla="*/ 2 h 75"/>
                  <a:gd name="T32" fmla="*/ 5 w 75"/>
                  <a:gd name="T33" fmla="*/ 2 h 75"/>
                  <a:gd name="T34" fmla="*/ 7 w 75"/>
                  <a:gd name="T35" fmla="*/ 0 h 75"/>
                  <a:gd name="T36" fmla="*/ 68 w 75"/>
                  <a:gd name="T37" fmla="*/ 0 h 75"/>
                  <a:gd name="T38" fmla="*/ 68 w 75"/>
                  <a:gd name="T39" fmla="*/ 0 h 75"/>
                  <a:gd name="T40" fmla="*/ 71 w 75"/>
                  <a:gd name="T41" fmla="*/ 2 h 75"/>
                  <a:gd name="T42" fmla="*/ 72 w 75"/>
                  <a:gd name="T43" fmla="*/ 2 h 75"/>
                  <a:gd name="T44" fmla="*/ 73 w 75"/>
                  <a:gd name="T45" fmla="*/ 4 h 75"/>
                  <a:gd name="T46" fmla="*/ 75 w 75"/>
                  <a:gd name="T47" fmla="*/ 7 h 75"/>
                  <a:gd name="T48" fmla="*/ 75 w 75"/>
                  <a:gd name="T49" fmla="*/ 68 h 7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5"/>
                  <a:gd name="T76" fmla="*/ 0 h 75"/>
                  <a:gd name="T77" fmla="*/ 75 w 75"/>
                  <a:gd name="T78" fmla="*/ 75 h 7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5" h="75">
                    <a:moveTo>
                      <a:pt x="75" y="68"/>
                    </a:moveTo>
                    <a:lnTo>
                      <a:pt x="75" y="68"/>
                    </a:lnTo>
                    <a:lnTo>
                      <a:pt x="73" y="70"/>
                    </a:lnTo>
                    <a:lnTo>
                      <a:pt x="72" y="72"/>
                    </a:lnTo>
                    <a:lnTo>
                      <a:pt x="71" y="73"/>
                    </a:lnTo>
                    <a:lnTo>
                      <a:pt x="68" y="75"/>
                    </a:lnTo>
                    <a:lnTo>
                      <a:pt x="7" y="75"/>
                    </a:lnTo>
                    <a:lnTo>
                      <a:pt x="5" y="73"/>
                    </a:lnTo>
                    <a:lnTo>
                      <a:pt x="2" y="72"/>
                    </a:lnTo>
                    <a:lnTo>
                      <a:pt x="0" y="70"/>
                    </a:lnTo>
                    <a:lnTo>
                      <a:pt x="0" y="68"/>
                    </a:lnTo>
                    <a:lnTo>
                      <a:pt x="0" y="7"/>
                    </a:lnTo>
                    <a:lnTo>
                      <a:pt x="0" y="4"/>
                    </a:lnTo>
                    <a:lnTo>
                      <a:pt x="2" y="2"/>
                    </a:lnTo>
                    <a:lnTo>
                      <a:pt x="5" y="2"/>
                    </a:lnTo>
                    <a:lnTo>
                      <a:pt x="7" y="0"/>
                    </a:lnTo>
                    <a:lnTo>
                      <a:pt x="68" y="0"/>
                    </a:lnTo>
                    <a:lnTo>
                      <a:pt x="71" y="2"/>
                    </a:lnTo>
                    <a:lnTo>
                      <a:pt x="72" y="2"/>
                    </a:lnTo>
                    <a:lnTo>
                      <a:pt x="73" y="4"/>
                    </a:lnTo>
                    <a:lnTo>
                      <a:pt x="75" y="7"/>
                    </a:lnTo>
                    <a:lnTo>
                      <a:pt x="75" y="68"/>
                    </a:lnTo>
                    <a:close/>
                  </a:path>
                </a:pathLst>
              </a:custGeom>
              <a:solidFill>
                <a:srgbClr val="A6A6A6"/>
              </a:solidFill>
              <a:ln w="9525">
                <a:noFill/>
                <a:round/>
                <a:headEnd/>
                <a:tailEnd/>
              </a:ln>
            </p:spPr>
            <p:txBody>
              <a:bodyPr/>
              <a:lstStyle/>
              <a:p>
                <a:endParaRPr lang="id-ID"/>
              </a:p>
            </p:txBody>
          </p:sp>
          <p:sp>
            <p:nvSpPr>
              <p:cNvPr id="2459" name="Freeform 205"/>
              <p:cNvSpPr>
                <a:spLocks/>
              </p:cNvSpPr>
              <p:nvPr/>
            </p:nvSpPr>
            <p:spPr bwMode="auto">
              <a:xfrm>
                <a:off x="4897" y="2268"/>
                <a:ext cx="75" cy="75"/>
              </a:xfrm>
              <a:custGeom>
                <a:avLst/>
                <a:gdLst>
                  <a:gd name="T0" fmla="*/ 75 w 75"/>
                  <a:gd name="T1" fmla="*/ 68 h 75"/>
                  <a:gd name="T2" fmla="*/ 75 w 75"/>
                  <a:gd name="T3" fmla="*/ 68 h 75"/>
                  <a:gd name="T4" fmla="*/ 73 w 75"/>
                  <a:gd name="T5" fmla="*/ 70 h 75"/>
                  <a:gd name="T6" fmla="*/ 72 w 75"/>
                  <a:gd name="T7" fmla="*/ 72 h 75"/>
                  <a:gd name="T8" fmla="*/ 71 w 75"/>
                  <a:gd name="T9" fmla="*/ 73 h 75"/>
                  <a:gd name="T10" fmla="*/ 68 w 75"/>
                  <a:gd name="T11" fmla="*/ 75 h 75"/>
                  <a:gd name="T12" fmla="*/ 7 w 75"/>
                  <a:gd name="T13" fmla="*/ 75 h 75"/>
                  <a:gd name="T14" fmla="*/ 7 w 75"/>
                  <a:gd name="T15" fmla="*/ 75 h 75"/>
                  <a:gd name="T16" fmla="*/ 5 w 75"/>
                  <a:gd name="T17" fmla="*/ 73 h 75"/>
                  <a:gd name="T18" fmla="*/ 2 w 75"/>
                  <a:gd name="T19" fmla="*/ 72 h 75"/>
                  <a:gd name="T20" fmla="*/ 0 w 75"/>
                  <a:gd name="T21" fmla="*/ 70 h 75"/>
                  <a:gd name="T22" fmla="*/ 0 w 75"/>
                  <a:gd name="T23" fmla="*/ 68 h 75"/>
                  <a:gd name="T24" fmla="*/ 0 w 75"/>
                  <a:gd name="T25" fmla="*/ 7 h 75"/>
                  <a:gd name="T26" fmla="*/ 0 w 75"/>
                  <a:gd name="T27" fmla="*/ 7 h 75"/>
                  <a:gd name="T28" fmla="*/ 0 w 75"/>
                  <a:gd name="T29" fmla="*/ 4 h 75"/>
                  <a:gd name="T30" fmla="*/ 2 w 75"/>
                  <a:gd name="T31" fmla="*/ 2 h 75"/>
                  <a:gd name="T32" fmla="*/ 5 w 75"/>
                  <a:gd name="T33" fmla="*/ 2 h 75"/>
                  <a:gd name="T34" fmla="*/ 7 w 75"/>
                  <a:gd name="T35" fmla="*/ 0 h 75"/>
                  <a:gd name="T36" fmla="*/ 68 w 75"/>
                  <a:gd name="T37" fmla="*/ 0 h 75"/>
                  <a:gd name="T38" fmla="*/ 68 w 75"/>
                  <a:gd name="T39" fmla="*/ 0 h 75"/>
                  <a:gd name="T40" fmla="*/ 71 w 75"/>
                  <a:gd name="T41" fmla="*/ 2 h 75"/>
                  <a:gd name="T42" fmla="*/ 72 w 75"/>
                  <a:gd name="T43" fmla="*/ 2 h 75"/>
                  <a:gd name="T44" fmla="*/ 73 w 75"/>
                  <a:gd name="T45" fmla="*/ 4 h 75"/>
                  <a:gd name="T46" fmla="*/ 75 w 75"/>
                  <a:gd name="T47" fmla="*/ 7 h 75"/>
                  <a:gd name="T48" fmla="*/ 75 w 75"/>
                  <a:gd name="T49" fmla="*/ 68 h 7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5"/>
                  <a:gd name="T76" fmla="*/ 0 h 75"/>
                  <a:gd name="T77" fmla="*/ 75 w 75"/>
                  <a:gd name="T78" fmla="*/ 75 h 7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5" h="75">
                    <a:moveTo>
                      <a:pt x="75" y="68"/>
                    </a:moveTo>
                    <a:lnTo>
                      <a:pt x="75" y="68"/>
                    </a:lnTo>
                    <a:lnTo>
                      <a:pt x="73" y="70"/>
                    </a:lnTo>
                    <a:lnTo>
                      <a:pt x="72" y="72"/>
                    </a:lnTo>
                    <a:lnTo>
                      <a:pt x="71" y="73"/>
                    </a:lnTo>
                    <a:lnTo>
                      <a:pt x="68" y="75"/>
                    </a:lnTo>
                    <a:lnTo>
                      <a:pt x="7" y="75"/>
                    </a:lnTo>
                    <a:lnTo>
                      <a:pt x="5" y="73"/>
                    </a:lnTo>
                    <a:lnTo>
                      <a:pt x="2" y="72"/>
                    </a:lnTo>
                    <a:lnTo>
                      <a:pt x="0" y="70"/>
                    </a:lnTo>
                    <a:lnTo>
                      <a:pt x="0" y="68"/>
                    </a:lnTo>
                    <a:lnTo>
                      <a:pt x="0" y="7"/>
                    </a:lnTo>
                    <a:lnTo>
                      <a:pt x="0" y="4"/>
                    </a:lnTo>
                    <a:lnTo>
                      <a:pt x="2" y="2"/>
                    </a:lnTo>
                    <a:lnTo>
                      <a:pt x="5" y="2"/>
                    </a:lnTo>
                    <a:lnTo>
                      <a:pt x="7" y="0"/>
                    </a:lnTo>
                    <a:lnTo>
                      <a:pt x="68" y="0"/>
                    </a:lnTo>
                    <a:lnTo>
                      <a:pt x="71" y="2"/>
                    </a:lnTo>
                    <a:lnTo>
                      <a:pt x="72" y="2"/>
                    </a:lnTo>
                    <a:lnTo>
                      <a:pt x="73" y="4"/>
                    </a:lnTo>
                    <a:lnTo>
                      <a:pt x="75" y="7"/>
                    </a:lnTo>
                    <a:lnTo>
                      <a:pt x="75" y="68"/>
                    </a:lnTo>
                    <a:close/>
                  </a:path>
                </a:pathLst>
              </a:custGeom>
              <a:noFill/>
              <a:ln w="6">
                <a:solidFill>
                  <a:srgbClr val="808080"/>
                </a:solidFill>
                <a:round/>
                <a:headEnd/>
                <a:tailEnd/>
              </a:ln>
            </p:spPr>
            <p:txBody>
              <a:bodyPr/>
              <a:lstStyle/>
              <a:p>
                <a:endParaRPr lang="id-ID"/>
              </a:p>
            </p:txBody>
          </p:sp>
          <p:sp>
            <p:nvSpPr>
              <p:cNvPr id="2460" name="Freeform 206"/>
              <p:cNvSpPr>
                <a:spLocks/>
              </p:cNvSpPr>
              <p:nvPr/>
            </p:nvSpPr>
            <p:spPr bwMode="auto">
              <a:xfrm>
                <a:off x="4904" y="2274"/>
                <a:ext cx="62" cy="60"/>
              </a:xfrm>
              <a:custGeom>
                <a:avLst/>
                <a:gdLst>
                  <a:gd name="T0" fmla="*/ 62 w 62"/>
                  <a:gd name="T1" fmla="*/ 60 h 60"/>
                  <a:gd name="T2" fmla="*/ 62 w 62"/>
                  <a:gd name="T3" fmla="*/ 60 h 60"/>
                  <a:gd name="T4" fmla="*/ 52 w 62"/>
                  <a:gd name="T5" fmla="*/ 60 h 60"/>
                  <a:gd name="T6" fmla="*/ 52 w 62"/>
                  <a:gd name="T7" fmla="*/ 60 h 60"/>
                  <a:gd name="T8" fmla="*/ 51 w 62"/>
                  <a:gd name="T9" fmla="*/ 49 h 60"/>
                  <a:gd name="T10" fmla="*/ 48 w 62"/>
                  <a:gd name="T11" fmla="*/ 41 h 60"/>
                  <a:gd name="T12" fmla="*/ 43 w 62"/>
                  <a:gd name="T13" fmla="*/ 32 h 60"/>
                  <a:gd name="T14" fmla="*/ 37 w 62"/>
                  <a:gd name="T15" fmla="*/ 25 h 60"/>
                  <a:gd name="T16" fmla="*/ 37 w 62"/>
                  <a:gd name="T17" fmla="*/ 25 h 60"/>
                  <a:gd name="T18" fmla="*/ 30 w 62"/>
                  <a:gd name="T19" fmla="*/ 19 h 60"/>
                  <a:gd name="T20" fmla="*/ 22 w 62"/>
                  <a:gd name="T21" fmla="*/ 14 h 60"/>
                  <a:gd name="T22" fmla="*/ 12 w 62"/>
                  <a:gd name="T23" fmla="*/ 11 h 60"/>
                  <a:gd name="T24" fmla="*/ 0 w 62"/>
                  <a:gd name="T25" fmla="*/ 10 h 60"/>
                  <a:gd name="T26" fmla="*/ 0 w 62"/>
                  <a:gd name="T27" fmla="*/ 10 h 60"/>
                  <a:gd name="T28" fmla="*/ 0 w 62"/>
                  <a:gd name="T29" fmla="*/ 0 h 60"/>
                  <a:gd name="T30" fmla="*/ 0 w 62"/>
                  <a:gd name="T31" fmla="*/ 0 h 60"/>
                  <a:gd name="T32" fmla="*/ 0 w 62"/>
                  <a:gd name="T33" fmla="*/ 0 h 60"/>
                  <a:gd name="T34" fmla="*/ 0 w 62"/>
                  <a:gd name="T35" fmla="*/ 0 h 60"/>
                  <a:gd name="T36" fmla="*/ 14 w 62"/>
                  <a:gd name="T37" fmla="*/ 1 h 60"/>
                  <a:gd name="T38" fmla="*/ 26 w 62"/>
                  <a:gd name="T39" fmla="*/ 5 h 60"/>
                  <a:gd name="T40" fmla="*/ 36 w 62"/>
                  <a:gd name="T41" fmla="*/ 11 h 60"/>
                  <a:gd name="T42" fmla="*/ 44 w 62"/>
                  <a:gd name="T43" fmla="*/ 18 h 60"/>
                  <a:gd name="T44" fmla="*/ 44 w 62"/>
                  <a:gd name="T45" fmla="*/ 18 h 60"/>
                  <a:gd name="T46" fmla="*/ 51 w 62"/>
                  <a:gd name="T47" fmla="*/ 26 h 60"/>
                  <a:gd name="T48" fmla="*/ 57 w 62"/>
                  <a:gd name="T49" fmla="*/ 36 h 60"/>
                  <a:gd name="T50" fmla="*/ 61 w 62"/>
                  <a:gd name="T51" fmla="*/ 48 h 60"/>
                  <a:gd name="T52" fmla="*/ 62 w 62"/>
                  <a:gd name="T53" fmla="*/ 60 h 60"/>
                  <a:gd name="T54" fmla="*/ 62 w 62"/>
                  <a:gd name="T55" fmla="*/ 60 h 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2"/>
                  <a:gd name="T85" fmla="*/ 0 h 60"/>
                  <a:gd name="T86" fmla="*/ 62 w 62"/>
                  <a:gd name="T87" fmla="*/ 60 h 6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2" h="60">
                    <a:moveTo>
                      <a:pt x="62" y="60"/>
                    </a:moveTo>
                    <a:lnTo>
                      <a:pt x="62" y="60"/>
                    </a:lnTo>
                    <a:lnTo>
                      <a:pt x="52" y="60"/>
                    </a:lnTo>
                    <a:lnTo>
                      <a:pt x="51" y="49"/>
                    </a:lnTo>
                    <a:lnTo>
                      <a:pt x="48" y="41"/>
                    </a:lnTo>
                    <a:lnTo>
                      <a:pt x="43" y="32"/>
                    </a:lnTo>
                    <a:lnTo>
                      <a:pt x="37" y="25"/>
                    </a:lnTo>
                    <a:lnTo>
                      <a:pt x="30" y="19"/>
                    </a:lnTo>
                    <a:lnTo>
                      <a:pt x="22" y="14"/>
                    </a:lnTo>
                    <a:lnTo>
                      <a:pt x="12" y="11"/>
                    </a:lnTo>
                    <a:lnTo>
                      <a:pt x="0" y="10"/>
                    </a:lnTo>
                    <a:lnTo>
                      <a:pt x="0" y="0"/>
                    </a:lnTo>
                    <a:lnTo>
                      <a:pt x="14" y="1"/>
                    </a:lnTo>
                    <a:lnTo>
                      <a:pt x="26" y="5"/>
                    </a:lnTo>
                    <a:lnTo>
                      <a:pt x="36" y="11"/>
                    </a:lnTo>
                    <a:lnTo>
                      <a:pt x="44" y="18"/>
                    </a:lnTo>
                    <a:lnTo>
                      <a:pt x="51" y="26"/>
                    </a:lnTo>
                    <a:lnTo>
                      <a:pt x="57" y="36"/>
                    </a:lnTo>
                    <a:lnTo>
                      <a:pt x="61" y="48"/>
                    </a:lnTo>
                    <a:lnTo>
                      <a:pt x="62" y="60"/>
                    </a:lnTo>
                    <a:close/>
                  </a:path>
                </a:pathLst>
              </a:custGeom>
              <a:solidFill>
                <a:srgbClr val="FFFFFF"/>
              </a:solidFill>
              <a:ln w="9525">
                <a:noFill/>
                <a:round/>
                <a:headEnd/>
                <a:tailEnd/>
              </a:ln>
            </p:spPr>
            <p:txBody>
              <a:bodyPr/>
              <a:lstStyle/>
              <a:p>
                <a:endParaRPr lang="id-ID"/>
              </a:p>
            </p:txBody>
          </p:sp>
          <p:sp>
            <p:nvSpPr>
              <p:cNvPr id="2461" name="Freeform 207"/>
              <p:cNvSpPr>
                <a:spLocks/>
              </p:cNvSpPr>
              <p:nvPr/>
            </p:nvSpPr>
            <p:spPr bwMode="auto">
              <a:xfrm>
                <a:off x="4904" y="2293"/>
                <a:ext cx="43" cy="43"/>
              </a:xfrm>
              <a:custGeom>
                <a:avLst/>
                <a:gdLst>
                  <a:gd name="T0" fmla="*/ 43 w 43"/>
                  <a:gd name="T1" fmla="*/ 43 h 43"/>
                  <a:gd name="T2" fmla="*/ 43 w 43"/>
                  <a:gd name="T3" fmla="*/ 43 h 43"/>
                  <a:gd name="T4" fmla="*/ 33 w 43"/>
                  <a:gd name="T5" fmla="*/ 43 h 43"/>
                  <a:gd name="T6" fmla="*/ 33 w 43"/>
                  <a:gd name="T7" fmla="*/ 43 h 43"/>
                  <a:gd name="T8" fmla="*/ 31 w 43"/>
                  <a:gd name="T9" fmla="*/ 36 h 43"/>
                  <a:gd name="T10" fmla="*/ 30 w 43"/>
                  <a:gd name="T11" fmla="*/ 30 h 43"/>
                  <a:gd name="T12" fmla="*/ 27 w 43"/>
                  <a:gd name="T13" fmla="*/ 24 h 43"/>
                  <a:gd name="T14" fmla="*/ 23 w 43"/>
                  <a:gd name="T15" fmla="*/ 20 h 43"/>
                  <a:gd name="T16" fmla="*/ 19 w 43"/>
                  <a:gd name="T17" fmla="*/ 16 h 43"/>
                  <a:gd name="T18" fmla="*/ 14 w 43"/>
                  <a:gd name="T19" fmla="*/ 13 h 43"/>
                  <a:gd name="T20" fmla="*/ 7 w 43"/>
                  <a:gd name="T21" fmla="*/ 12 h 43"/>
                  <a:gd name="T22" fmla="*/ 0 w 43"/>
                  <a:gd name="T23" fmla="*/ 10 h 43"/>
                  <a:gd name="T24" fmla="*/ 0 w 43"/>
                  <a:gd name="T25" fmla="*/ 10 h 43"/>
                  <a:gd name="T26" fmla="*/ 2 w 43"/>
                  <a:gd name="T27" fmla="*/ 0 h 43"/>
                  <a:gd name="T28" fmla="*/ 2 w 43"/>
                  <a:gd name="T29" fmla="*/ 0 h 43"/>
                  <a:gd name="T30" fmla="*/ 10 w 43"/>
                  <a:gd name="T31" fmla="*/ 2 h 43"/>
                  <a:gd name="T32" fmla="*/ 19 w 43"/>
                  <a:gd name="T33" fmla="*/ 5 h 43"/>
                  <a:gd name="T34" fmla="*/ 24 w 43"/>
                  <a:gd name="T35" fmla="*/ 9 h 43"/>
                  <a:gd name="T36" fmla="*/ 30 w 43"/>
                  <a:gd name="T37" fmla="*/ 13 h 43"/>
                  <a:gd name="T38" fmla="*/ 30 w 43"/>
                  <a:gd name="T39" fmla="*/ 13 h 43"/>
                  <a:gd name="T40" fmla="*/ 36 w 43"/>
                  <a:gd name="T41" fmla="*/ 19 h 43"/>
                  <a:gd name="T42" fmla="*/ 38 w 43"/>
                  <a:gd name="T43" fmla="*/ 26 h 43"/>
                  <a:gd name="T44" fmla="*/ 41 w 43"/>
                  <a:gd name="T45" fmla="*/ 33 h 43"/>
                  <a:gd name="T46" fmla="*/ 43 w 43"/>
                  <a:gd name="T47" fmla="*/ 43 h 43"/>
                  <a:gd name="T48" fmla="*/ 43 w 43"/>
                  <a:gd name="T49" fmla="*/ 43 h 4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3"/>
                  <a:gd name="T76" fmla="*/ 0 h 43"/>
                  <a:gd name="T77" fmla="*/ 43 w 43"/>
                  <a:gd name="T78" fmla="*/ 43 h 4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3" h="43">
                    <a:moveTo>
                      <a:pt x="43" y="43"/>
                    </a:moveTo>
                    <a:lnTo>
                      <a:pt x="43" y="43"/>
                    </a:lnTo>
                    <a:lnTo>
                      <a:pt x="33" y="43"/>
                    </a:lnTo>
                    <a:lnTo>
                      <a:pt x="31" y="36"/>
                    </a:lnTo>
                    <a:lnTo>
                      <a:pt x="30" y="30"/>
                    </a:lnTo>
                    <a:lnTo>
                      <a:pt x="27" y="24"/>
                    </a:lnTo>
                    <a:lnTo>
                      <a:pt x="23" y="20"/>
                    </a:lnTo>
                    <a:lnTo>
                      <a:pt x="19" y="16"/>
                    </a:lnTo>
                    <a:lnTo>
                      <a:pt x="14" y="13"/>
                    </a:lnTo>
                    <a:lnTo>
                      <a:pt x="7" y="12"/>
                    </a:lnTo>
                    <a:lnTo>
                      <a:pt x="0" y="10"/>
                    </a:lnTo>
                    <a:lnTo>
                      <a:pt x="2" y="0"/>
                    </a:lnTo>
                    <a:lnTo>
                      <a:pt x="10" y="2"/>
                    </a:lnTo>
                    <a:lnTo>
                      <a:pt x="19" y="5"/>
                    </a:lnTo>
                    <a:lnTo>
                      <a:pt x="24" y="9"/>
                    </a:lnTo>
                    <a:lnTo>
                      <a:pt x="30" y="13"/>
                    </a:lnTo>
                    <a:lnTo>
                      <a:pt x="36" y="19"/>
                    </a:lnTo>
                    <a:lnTo>
                      <a:pt x="38" y="26"/>
                    </a:lnTo>
                    <a:lnTo>
                      <a:pt x="41" y="33"/>
                    </a:lnTo>
                    <a:lnTo>
                      <a:pt x="43" y="43"/>
                    </a:lnTo>
                    <a:close/>
                  </a:path>
                </a:pathLst>
              </a:custGeom>
              <a:solidFill>
                <a:srgbClr val="FFFFFF"/>
              </a:solidFill>
              <a:ln w="9525">
                <a:noFill/>
                <a:round/>
                <a:headEnd/>
                <a:tailEnd/>
              </a:ln>
            </p:spPr>
            <p:txBody>
              <a:bodyPr/>
              <a:lstStyle/>
              <a:p>
                <a:endParaRPr lang="id-ID"/>
              </a:p>
            </p:txBody>
          </p:sp>
          <p:sp>
            <p:nvSpPr>
              <p:cNvPr id="2462" name="Freeform 208"/>
              <p:cNvSpPr>
                <a:spLocks/>
              </p:cNvSpPr>
              <p:nvPr/>
            </p:nvSpPr>
            <p:spPr bwMode="auto">
              <a:xfrm>
                <a:off x="4906" y="2316"/>
                <a:ext cx="18" cy="20"/>
              </a:xfrm>
              <a:custGeom>
                <a:avLst/>
                <a:gdLst>
                  <a:gd name="T0" fmla="*/ 8 w 18"/>
                  <a:gd name="T1" fmla="*/ 0 h 20"/>
                  <a:gd name="T2" fmla="*/ 8 w 18"/>
                  <a:gd name="T3" fmla="*/ 0 h 20"/>
                  <a:gd name="T4" fmla="*/ 14 w 18"/>
                  <a:gd name="T5" fmla="*/ 1 h 20"/>
                  <a:gd name="T6" fmla="*/ 17 w 18"/>
                  <a:gd name="T7" fmla="*/ 4 h 20"/>
                  <a:gd name="T8" fmla="*/ 18 w 18"/>
                  <a:gd name="T9" fmla="*/ 8 h 20"/>
                  <a:gd name="T10" fmla="*/ 18 w 18"/>
                  <a:gd name="T11" fmla="*/ 14 h 20"/>
                  <a:gd name="T12" fmla="*/ 18 w 18"/>
                  <a:gd name="T13" fmla="*/ 14 h 20"/>
                  <a:gd name="T14" fmla="*/ 15 w 18"/>
                  <a:gd name="T15" fmla="*/ 15 h 20"/>
                  <a:gd name="T16" fmla="*/ 14 w 18"/>
                  <a:gd name="T17" fmla="*/ 18 h 20"/>
                  <a:gd name="T18" fmla="*/ 8 w 18"/>
                  <a:gd name="T19" fmla="*/ 20 h 20"/>
                  <a:gd name="T20" fmla="*/ 8 w 18"/>
                  <a:gd name="T21" fmla="*/ 20 h 20"/>
                  <a:gd name="T22" fmla="*/ 5 w 18"/>
                  <a:gd name="T23" fmla="*/ 18 h 20"/>
                  <a:gd name="T24" fmla="*/ 3 w 18"/>
                  <a:gd name="T25" fmla="*/ 17 h 20"/>
                  <a:gd name="T26" fmla="*/ 0 w 18"/>
                  <a:gd name="T27" fmla="*/ 14 h 20"/>
                  <a:gd name="T28" fmla="*/ 0 w 18"/>
                  <a:gd name="T29" fmla="*/ 11 h 20"/>
                  <a:gd name="T30" fmla="*/ 0 w 18"/>
                  <a:gd name="T31" fmla="*/ 11 h 20"/>
                  <a:gd name="T32" fmla="*/ 0 w 18"/>
                  <a:gd name="T33" fmla="*/ 7 h 20"/>
                  <a:gd name="T34" fmla="*/ 1 w 18"/>
                  <a:gd name="T35" fmla="*/ 4 h 20"/>
                  <a:gd name="T36" fmla="*/ 4 w 18"/>
                  <a:gd name="T37" fmla="*/ 1 h 20"/>
                  <a:gd name="T38" fmla="*/ 7 w 18"/>
                  <a:gd name="T39" fmla="*/ 0 h 20"/>
                  <a:gd name="T40" fmla="*/ 7 w 18"/>
                  <a:gd name="T41" fmla="*/ 0 h 20"/>
                  <a:gd name="T42" fmla="*/ 8 w 18"/>
                  <a:gd name="T43" fmla="*/ 0 h 20"/>
                  <a:gd name="T44" fmla="*/ 8 w 18"/>
                  <a:gd name="T45" fmla="*/ 0 h 2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8"/>
                  <a:gd name="T70" fmla="*/ 0 h 20"/>
                  <a:gd name="T71" fmla="*/ 18 w 18"/>
                  <a:gd name="T72" fmla="*/ 20 h 2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8" h="20">
                    <a:moveTo>
                      <a:pt x="8" y="0"/>
                    </a:moveTo>
                    <a:lnTo>
                      <a:pt x="8" y="0"/>
                    </a:lnTo>
                    <a:lnTo>
                      <a:pt x="14" y="1"/>
                    </a:lnTo>
                    <a:lnTo>
                      <a:pt x="17" y="4"/>
                    </a:lnTo>
                    <a:lnTo>
                      <a:pt x="18" y="8"/>
                    </a:lnTo>
                    <a:lnTo>
                      <a:pt x="18" y="14"/>
                    </a:lnTo>
                    <a:lnTo>
                      <a:pt x="15" y="15"/>
                    </a:lnTo>
                    <a:lnTo>
                      <a:pt x="14" y="18"/>
                    </a:lnTo>
                    <a:lnTo>
                      <a:pt x="8" y="20"/>
                    </a:lnTo>
                    <a:lnTo>
                      <a:pt x="5" y="18"/>
                    </a:lnTo>
                    <a:lnTo>
                      <a:pt x="3" y="17"/>
                    </a:lnTo>
                    <a:lnTo>
                      <a:pt x="0" y="14"/>
                    </a:lnTo>
                    <a:lnTo>
                      <a:pt x="0" y="11"/>
                    </a:lnTo>
                    <a:lnTo>
                      <a:pt x="0" y="7"/>
                    </a:lnTo>
                    <a:lnTo>
                      <a:pt x="1" y="4"/>
                    </a:lnTo>
                    <a:lnTo>
                      <a:pt x="4" y="1"/>
                    </a:lnTo>
                    <a:lnTo>
                      <a:pt x="7" y="0"/>
                    </a:lnTo>
                    <a:lnTo>
                      <a:pt x="8" y="0"/>
                    </a:lnTo>
                    <a:close/>
                  </a:path>
                </a:pathLst>
              </a:custGeom>
              <a:solidFill>
                <a:srgbClr val="FFFFFF"/>
              </a:solidFill>
              <a:ln w="9525">
                <a:noFill/>
                <a:round/>
                <a:headEnd/>
                <a:tailEnd/>
              </a:ln>
            </p:spPr>
            <p:txBody>
              <a:bodyPr/>
              <a:lstStyle/>
              <a:p>
                <a:endParaRPr lang="id-ID"/>
              </a:p>
            </p:txBody>
          </p:sp>
          <p:sp>
            <p:nvSpPr>
              <p:cNvPr id="2463" name="Freeform 209"/>
              <p:cNvSpPr>
                <a:spLocks/>
              </p:cNvSpPr>
              <p:nvPr/>
            </p:nvSpPr>
            <p:spPr bwMode="auto">
              <a:xfrm>
                <a:off x="5201" y="2293"/>
                <a:ext cx="25" cy="43"/>
              </a:xfrm>
              <a:custGeom>
                <a:avLst/>
                <a:gdLst>
                  <a:gd name="T0" fmla="*/ 25 w 25"/>
                  <a:gd name="T1" fmla="*/ 43 h 43"/>
                  <a:gd name="T2" fmla="*/ 0 w 25"/>
                  <a:gd name="T3" fmla="*/ 43 h 43"/>
                  <a:gd name="T4" fmla="*/ 0 w 25"/>
                  <a:gd name="T5" fmla="*/ 40 h 43"/>
                  <a:gd name="T6" fmla="*/ 22 w 25"/>
                  <a:gd name="T7" fmla="*/ 40 h 43"/>
                  <a:gd name="T8" fmla="*/ 22 w 25"/>
                  <a:gd name="T9" fmla="*/ 3 h 43"/>
                  <a:gd name="T10" fmla="*/ 22 w 25"/>
                  <a:gd name="T11" fmla="*/ 0 h 43"/>
                  <a:gd name="T12" fmla="*/ 25 w 25"/>
                  <a:gd name="T13" fmla="*/ 0 h 43"/>
                  <a:gd name="T14" fmla="*/ 25 w 25"/>
                  <a:gd name="T15" fmla="*/ 43 h 43"/>
                  <a:gd name="T16" fmla="*/ 0 60000 65536"/>
                  <a:gd name="T17" fmla="*/ 0 60000 65536"/>
                  <a:gd name="T18" fmla="*/ 0 60000 65536"/>
                  <a:gd name="T19" fmla="*/ 0 60000 65536"/>
                  <a:gd name="T20" fmla="*/ 0 60000 65536"/>
                  <a:gd name="T21" fmla="*/ 0 60000 65536"/>
                  <a:gd name="T22" fmla="*/ 0 60000 65536"/>
                  <a:gd name="T23" fmla="*/ 0 60000 65536"/>
                  <a:gd name="T24" fmla="*/ 0 w 25"/>
                  <a:gd name="T25" fmla="*/ 0 h 43"/>
                  <a:gd name="T26" fmla="*/ 25 w 25"/>
                  <a:gd name="T27" fmla="*/ 43 h 4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5" h="43">
                    <a:moveTo>
                      <a:pt x="25" y="43"/>
                    </a:moveTo>
                    <a:lnTo>
                      <a:pt x="0" y="43"/>
                    </a:lnTo>
                    <a:lnTo>
                      <a:pt x="0" y="40"/>
                    </a:lnTo>
                    <a:lnTo>
                      <a:pt x="22" y="40"/>
                    </a:lnTo>
                    <a:lnTo>
                      <a:pt x="22" y="3"/>
                    </a:lnTo>
                    <a:lnTo>
                      <a:pt x="22" y="0"/>
                    </a:lnTo>
                    <a:lnTo>
                      <a:pt x="25" y="0"/>
                    </a:lnTo>
                    <a:lnTo>
                      <a:pt x="25" y="43"/>
                    </a:lnTo>
                    <a:close/>
                  </a:path>
                </a:pathLst>
              </a:custGeom>
              <a:solidFill>
                <a:srgbClr val="808080"/>
              </a:solidFill>
              <a:ln w="9525">
                <a:noFill/>
                <a:round/>
                <a:headEnd/>
                <a:tailEnd/>
              </a:ln>
            </p:spPr>
            <p:txBody>
              <a:bodyPr/>
              <a:lstStyle/>
              <a:p>
                <a:endParaRPr lang="id-ID"/>
              </a:p>
            </p:txBody>
          </p:sp>
          <p:sp>
            <p:nvSpPr>
              <p:cNvPr id="2464" name="Freeform 210"/>
              <p:cNvSpPr>
                <a:spLocks/>
              </p:cNvSpPr>
              <p:nvPr/>
            </p:nvSpPr>
            <p:spPr bwMode="auto">
              <a:xfrm>
                <a:off x="5201" y="2299"/>
                <a:ext cx="20" cy="31"/>
              </a:xfrm>
              <a:custGeom>
                <a:avLst/>
                <a:gdLst>
                  <a:gd name="T0" fmla="*/ 20 w 20"/>
                  <a:gd name="T1" fmla="*/ 31 h 31"/>
                  <a:gd name="T2" fmla="*/ 0 w 20"/>
                  <a:gd name="T3" fmla="*/ 31 h 31"/>
                  <a:gd name="T4" fmla="*/ 0 w 20"/>
                  <a:gd name="T5" fmla="*/ 28 h 31"/>
                  <a:gd name="T6" fmla="*/ 7 w 20"/>
                  <a:gd name="T7" fmla="*/ 28 h 31"/>
                  <a:gd name="T8" fmla="*/ 7 w 20"/>
                  <a:gd name="T9" fmla="*/ 0 h 31"/>
                  <a:gd name="T10" fmla="*/ 20 w 20"/>
                  <a:gd name="T11" fmla="*/ 0 h 31"/>
                  <a:gd name="T12" fmla="*/ 20 w 20"/>
                  <a:gd name="T13" fmla="*/ 31 h 31"/>
                  <a:gd name="T14" fmla="*/ 0 60000 65536"/>
                  <a:gd name="T15" fmla="*/ 0 60000 65536"/>
                  <a:gd name="T16" fmla="*/ 0 60000 65536"/>
                  <a:gd name="T17" fmla="*/ 0 60000 65536"/>
                  <a:gd name="T18" fmla="*/ 0 60000 65536"/>
                  <a:gd name="T19" fmla="*/ 0 60000 65536"/>
                  <a:gd name="T20" fmla="*/ 0 60000 65536"/>
                  <a:gd name="T21" fmla="*/ 0 w 20"/>
                  <a:gd name="T22" fmla="*/ 0 h 31"/>
                  <a:gd name="T23" fmla="*/ 20 w 20"/>
                  <a:gd name="T24" fmla="*/ 31 h 3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 h="31">
                    <a:moveTo>
                      <a:pt x="20" y="31"/>
                    </a:moveTo>
                    <a:lnTo>
                      <a:pt x="0" y="31"/>
                    </a:lnTo>
                    <a:lnTo>
                      <a:pt x="0" y="28"/>
                    </a:lnTo>
                    <a:lnTo>
                      <a:pt x="7" y="28"/>
                    </a:lnTo>
                    <a:lnTo>
                      <a:pt x="7" y="0"/>
                    </a:lnTo>
                    <a:lnTo>
                      <a:pt x="20" y="0"/>
                    </a:lnTo>
                    <a:lnTo>
                      <a:pt x="20" y="31"/>
                    </a:lnTo>
                    <a:close/>
                  </a:path>
                </a:pathLst>
              </a:custGeom>
              <a:solidFill>
                <a:srgbClr val="CCCCCC"/>
              </a:solidFill>
              <a:ln w="9525">
                <a:noFill/>
                <a:round/>
                <a:headEnd/>
                <a:tailEnd/>
              </a:ln>
            </p:spPr>
            <p:txBody>
              <a:bodyPr/>
              <a:lstStyle/>
              <a:p>
                <a:endParaRPr lang="id-ID"/>
              </a:p>
            </p:txBody>
          </p:sp>
          <p:sp>
            <p:nvSpPr>
              <p:cNvPr id="2465" name="Freeform 211"/>
              <p:cNvSpPr>
                <a:spLocks/>
              </p:cNvSpPr>
              <p:nvPr/>
            </p:nvSpPr>
            <p:spPr bwMode="auto">
              <a:xfrm>
                <a:off x="5201" y="2288"/>
                <a:ext cx="22" cy="8"/>
              </a:xfrm>
              <a:custGeom>
                <a:avLst/>
                <a:gdLst>
                  <a:gd name="T0" fmla="*/ 7 w 22"/>
                  <a:gd name="T1" fmla="*/ 8 h 8"/>
                  <a:gd name="T2" fmla="*/ 7 w 22"/>
                  <a:gd name="T3" fmla="*/ 8 h 8"/>
                  <a:gd name="T4" fmla="*/ 4 w 22"/>
                  <a:gd name="T5" fmla="*/ 5 h 8"/>
                  <a:gd name="T6" fmla="*/ 0 w 22"/>
                  <a:gd name="T7" fmla="*/ 4 h 8"/>
                  <a:gd name="T8" fmla="*/ 0 w 22"/>
                  <a:gd name="T9" fmla="*/ 0 h 8"/>
                  <a:gd name="T10" fmla="*/ 0 w 22"/>
                  <a:gd name="T11" fmla="*/ 0 h 8"/>
                  <a:gd name="T12" fmla="*/ 4 w 22"/>
                  <a:gd name="T13" fmla="*/ 3 h 8"/>
                  <a:gd name="T14" fmla="*/ 8 w 22"/>
                  <a:gd name="T15" fmla="*/ 5 h 8"/>
                  <a:gd name="T16" fmla="*/ 22 w 22"/>
                  <a:gd name="T17" fmla="*/ 5 h 8"/>
                  <a:gd name="T18" fmla="*/ 22 w 22"/>
                  <a:gd name="T19" fmla="*/ 8 h 8"/>
                  <a:gd name="T20" fmla="*/ 7 w 22"/>
                  <a:gd name="T21" fmla="*/ 8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
                  <a:gd name="T34" fmla="*/ 0 h 8"/>
                  <a:gd name="T35" fmla="*/ 22 w 22"/>
                  <a:gd name="T36" fmla="*/ 8 h 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 h="8">
                    <a:moveTo>
                      <a:pt x="7" y="8"/>
                    </a:moveTo>
                    <a:lnTo>
                      <a:pt x="7" y="8"/>
                    </a:lnTo>
                    <a:lnTo>
                      <a:pt x="4" y="5"/>
                    </a:lnTo>
                    <a:lnTo>
                      <a:pt x="0" y="4"/>
                    </a:lnTo>
                    <a:lnTo>
                      <a:pt x="0" y="0"/>
                    </a:lnTo>
                    <a:lnTo>
                      <a:pt x="4" y="3"/>
                    </a:lnTo>
                    <a:lnTo>
                      <a:pt x="8" y="5"/>
                    </a:lnTo>
                    <a:lnTo>
                      <a:pt x="22" y="5"/>
                    </a:lnTo>
                    <a:lnTo>
                      <a:pt x="22" y="8"/>
                    </a:lnTo>
                    <a:lnTo>
                      <a:pt x="7" y="8"/>
                    </a:lnTo>
                    <a:close/>
                  </a:path>
                </a:pathLst>
              </a:custGeom>
              <a:solidFill>
                <a:srgbClr val="808080"/>
              </a:solidFill>
              <a:ln w="9525">
                <a:noFill/>
                <a:round/>
                <a:headEnd/>
                <a:tailEnd/>
              </a:ln>
            </p:spPr>
            <p:txBody>
              <a:bodyPr/>
              <a:lstStyle/>
              <a:p>
                <a:endParaRPr lang="id-ID"/>
              </a:p>
            </p:txBody>
          </p:sp>
          <p:sp>
            <p:nvSpPr>
              <p:cNvPr id="2466" name="Rectangle 212"/>
              <p:cNvSpPr>
                <a:spLocks noChangeArrowheads="1"/>
              </p:cNvSpPr>
              <p:nvPr/>
            </p:nvSpPr>
            <p:spPr bwMode="auto">
              <a:xfrm>
                <a:off x="5206" y="2298"/>
                <a:ext cx="2" cy="1"/>
              </a:xfrm>
              <a:prstGeom prst="rect">
                <a:avLst/>
              </a:prstGeom>
              <a:solidFill>
                <a:srgbClr val="999999"/>
              </a:solidFill>
              <a:ln w="9525">
                <a:noFill/>
                <a:miter lim="800000"/>
                <a:headEnd/>
                <a:tailEnd/>
              </a:ln>
            </p:spPr>
            <p:txBody>
              <a:bodyPr/>
              <a:lstStyle/>
              <a:p>
                <a:endParaRPr lang="en-GB"/>
              </a:p>
            </p:txBody>
          </p:sp>
          <p:sp>
            <p:nvSpPr>
              <p:cNvPr id="2467" name="Freeform 213"/>
              <p:cNvSpPr>
                <a:spLocks/>
              </p:cNvSpPr>
              <p:nvPr/>
            </p:nvSpPr>
            <p:spPr bwMode="auto">
              <a:xfrm>
                <a:off x="5201" y="2292"/>
                <a:ext cx="22" cy="41"/>
              </a:xfrm>
              <a:custGeom>
                <a:avLst/>
                <a:gdLst>
                  <a:gd name="T0" fmla="*/ 22 w 22"/>
                  <a:gd name="T1" fmla="*/ 41 h 41"/>
                  <a:gd name="T2" fmla="*/ 0 w 22"/>
                  <a:gd name="T3" fmla="*/ 41 h 41"/>
                  <a:gd name="T4" fmla="*/ 0 w 22"/>
                  <a:gd name="T5" fmla="*/ 38 h 41"/>
                  <a:gd name="T6" fmla="*/ 20 w 22"/>
                  <a:gd name="T7" fmla="*/ 38 h 41"/>
                  <a:gd name="T8" fmla="*/ 20 w 22"/>
                  <a:gd name="T9" fmla="*/ 7 h 41"/>
                  <a:gd name="T10" fmla="*/ 7 w 22"/>
                  <a:gd name="T11" fmla="*/ 7 h 41"/>
                  <a:gd name="T12" fmla="*/ 7 w 22"/>
                  <a:gd name="T13" fmla="*/ 6 h 41"/>
                  <a:gd name="T14" fmla="*/ 5 w 22"/>
                  <a:gd name="T15" fmla="*/ 6 h 41"/>
                  <a:gd name="T16" fmla="*/ 5 w 22"/>
                  <a:gd name="T17" fmla="*/ 6 h 41"/>
                  <a:gd name="T18" fmla="*/ 5 w 22"/>
                  <a:gd name="T19" fmla="*/ 6 h 41"/>
                  <a:gd name="T20" fmla="*/ 0 w 22"/>
                  <a:gd name="T21" fmla="*/ 3 h 41"/>
                  <a:gd name="T22" fmla="*/ 0 w 22"/>
                  <a:gd name="T23" fmla="*/ 0 h 41"/>
                  <a:gd name="T24" fmla="*/ 0 w 22"/>
                  <a:gd name="T25" fmla="*/ 0 h 41"/>
                  <a:gd name="T26" fmla="*/ 4 w 22"/>
                  <a:gd name="T27" fmla="*/ 1 h 41"/>
                  <a:gd name="T28" fmla="*/ 7 w 22"/>
                  <a:gd name="T29" fmla="*/ 4 h 41"/>
                  <a:gd name="T30" fmla="*/ 22 w 22"/>
                  <a:gd name="T31" fmla="*/ 4 h 41"/>
                  <a:gd name="T32" fmla="*/ 22 w 22"/>
                  <a:gd name="T33" fmla="*/ 41 h 4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2"/>
                  <a:gd name="T52" fmla="*/ 0 h 41"/>
                  <a:gd name="T53" fmla="*/ 22 w 22"/>
                  <a:gd name="T54" fmla="*/ 41 h 4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2" h="41">
                    <a:moveTo>
                      <a:pt x="22" y="41"/>
                    </a:moveTo>
                    <a:lnTo>
                      <a:pt x="0" y="41"/>
                    </a:lnTo>
                    <a:lnTo>
                      <a:pt x="0" y="38"/>
                    </a:lnTo>
                    <a:lnTo>
                      <a:pt x="20" y="38"/>
                    </a:lnTo>
                    <a:lnTo>
                      <a:pt x="20" y="7"/>
                    </a:lnTo>
                    <a:lnTo>
                      <a:pt x="7" y="7"/>
                    </a:lnTo>
                    <a:lnTo>
                      <a:pt x="7" y="6"/>
                    </a:lnTo>
                    <a:lnTo>
                      <a:pt x="5" y="6"/>
                    </a:lnTo>
                    <a:lnTo>
                      <a:pt x="0" y="3"/>
                    </a:lnTo>
                    <a:lnTo>
                      <a:pt x="0" y="0"/>
                    </a:lnTo>
                    <a:lnTo>
                      <a:pt x="4" y="1"/>
                    </a:lnTo>
                    <a:lnTo>
                      <a:pt x="7" y="4"/>
                    </a:lnTo>
                    <a:lnTo>
                      <a:pt x="22" y="4"/>
                    </a:lnTo>
                    <a:lnTo>
                      <a:pt x="22" y="41"/>
                    </a:lnTo>
                    <a:close/>
                  </a:path>
                </a:pathLst>
              </a:custGeom>
              <a:solidFill>
                <a:srgbClr val="808080"/>
              </a:solidFill>
              <a:ln w="9525">
                <a:noFill/>
                <a:round/>
                <a:headEnd/>
                <a:tailEnd/>
              </a:ln>
            </p:spPr>
            <p:txBody>
              <a:bodyPr/>
              <a:lstStyle/>
              <a:p>
                <a:endParaRPr lang="id-ID"/>
              </a:p>
            </p:txBody>
          </p:sp>
          <p:sp>
            <p:nvSpPr>
              <p:cNvPr id="2468" name="Rectangle 214"/>
              <p:cNvSpPr>
                <a:spLocks noChangeArrowheads="1"/>
              </p:cNvSpPr>
              <p:nvPr/>
            </p:nvSpPr>
            <p:spPr bwMode="auto">
              <a:xfrm>
                <a:off x="5198" y="2333"/>
                <a:ext cx="3" cy="3"/>
              </a:xfrm>
              <a:prstGeom prst="rect">
                <a:avLst/>
              </a:prstGeom>
              <a:solidFill>
                <a:srgbClr val="999999"/>
              </a:solidFill>
              <a:ln w="9525">
                <a:noFill/>
                <a:miter lim="800000"/>
                <a:headEnd/>
                <a:tailEnd/>
              </a:ln>
            </p:spPr>
            <p:txBody>
              <a:bodyPr/>
              <a:lstStyle/>
              <a:p>
                <a:endParaRPr lang="en-GB"/>
              </a:p>
            </p:txBody>
          </p:sp>
          <p:sp>
            <p:nvSpPr>
              <p:cNvPr id="2469" name="Rectangle 215"/>
              <p:cNvSpPr>
                <a:spLocks noChangeArrowheads="1"/>
              </p:cNvSpPr>
              <p:nvPr/>
            </p:nvSpPr>
            <p:spPr bwMode="auto">
              <a:xfrm>
                <a:off x="5198" y="2330"/>
                <a:ext cx="3" cy="3"/>
              </a:xfrm>
              <a:prstGeom prst="rect">
                <a:avLst/>
              </a:prstGeom>
              <a:solidFill>
                <a:srgbClr val="999999"/>
              </a:solidFill>
              <a:ln w="9525">
                <a:noFill/>
                <a:miter lim="800000"/>
                <a:headEnd/>
                <a:tailEnd/>
              </a:ln>
            </p:spPr>
            <p:txBody>
              <a:bodyPr/>
              <a:lstStyle/>
              <a:p>
                <a:endParaRPr lang="en-GB"/>
              </a:p>
            </p:txBody>
          </p:sp>
          <p:sp>
            <p:nvSpPr>
              <p:cNvPr id="2470" name="Rectangle 216"/>
              <p:cNvSpPr>
                <a:spLocks noChangeArrowheads="1"/>
              </p:cNvSpPr>
              <p:nvPr/>
            </p:nvSpPr>
            <p:spPr bwMode="auto">
              <a:xfrm>
                <a:off x="5198" y="2327"/>
                <a:ext cx="3" cy="3"/>
              </a:xfrm>
              <a:prstGeom prst="rect">
                <a:avLst/>
              </a:prstGeom>
              <a:solidFill>
                <a:srgbClr val="999999"/>
              </a:solidFill>
              <a:ln w="9525">
                <a:noFill/>
                <a:miter lim="800000"/>
                <a:headEnd/>
                <a:tailEnd/>
              </a:ln>
            </p:spPr>
            <p:txBody>
              <a:bodyPr/>
              <a:lstStyle/>
              <a:p>
                <a:endParaRPr lang="en-GB"/>
              </a:p>
            </p:txBody>
          </p:sp>
          <p:sp>
            <p:nvSpPr>
              <p:cNvPr id="2471" name="Freeform 217"/>
              <p:cNvSpPr>
                <a:spLocks/>
              </p:cNvSpPr>
              <p:nvPr/>
            </p:nvSpPr>
            <p:spPr bwMode="auto">
              <a:xfrm>
                <a:off x="5198" y="2305"/>
                <a:ext cx="3" cy="22"/>
              </a:xfrm>
              <a:custGeom>
                <a:avLst/>
                <a:gdLst>
                  <a:gd name="T0" fmla="*/ 0 w 3"/>
                  <a:gd name="T1" fmla="*/ 22 h 22"/>
                  <a:gd name="T2" fmla="*/ 0 w 3"/>
                  <a:gd name="T3" fmla="*/ 11 h 22"/>
                  <a:gd name="T4" fmla="*/ 3 w 3"/>
                  <a:gd name="T5" fmla="*/ 11 h 22"/>
                  <a:gd name="T6" fmla="*/ 3 w 3"/>
                  <a:gd name="T7" fmla="*/ 8 h 22"/>
                  <a:gd name="T8" fmla="*/ 3 w 3"/>
                  <a:gd name="T9" fmla="*/ 0 h 22"/>
                  <a:gd name="T10" fmla="*/ 3 w 3"/>
                  <a:gd name="T11" fmla="*/ 0 h 22"/>
                  <a:gd name="T12" fmla="*/ 3 w 3"/>
                  <a:gd name="T13" fmla="*/ 22 h 22"/>
                  <a:gd name="T14" fmla="*/ 0 w 3"/>
                  <a:gd name="T15" fmla="*/ 22 h 2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2"/>
                  <a:gd name="T26" fmla="*/ 3 w 3"/>
                  <a:gd name="T27" fmla="*/ 22 h 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2">
                    <a:moveTo>
                      <a:pt x="0" y="22"/>
                    </a:moveTo>
                    <a:lnTo>
                      <a:pt x="0" y="11"/>
                    </a:lnTo>
                    <a:lnTo>
                      <a:pt x="3" y="11"/>
                    </a:lnTo>
                    <a:lnTo>
                      <a:pt x="3" y="8"/>
                    </a:lnTo>
                    <a:lnTo>
                      <a:pt x="3" y="0"/>
                    </a:lnTo>
                    <a:lnTo>
                      <a:pt x="3" y="22"/>
                    </a:lnTo>
                    <a:lnTo>
                      <a:pt x="0" y="22"/>
                    </a:lnTo>
                    <a:close/>
                  </a:path>
                </a:pathLst>
              </a:custGeom>
              <a:solidFill>
                <a:srgbClr val="666666"/>
              </a:solidFill>
              <a:ln w="9525">
                <a:noFill/>
                <a:round/>
                <a:headEnd/>
                <a:tailEnd/>
              </a:ln>
            </p:spPr>
            <p:txBody>
              <a:bodyPr/>
              <a:lstStyle/>
              <a:p>
                <a:endParaRPr lang="id-ID"/>
              </a:p>
            </p:txBody>
          </p:sp>
          <p:sp>
            <p:nvSpPr>
              <p:cNvPr id="2472" name="Freeform 218"/>
              <p:cNvSpPr>
                <a:spLocks/>
              </p:cNvSpPr>
              <p:nvPr/>
            </p:nvSpPr>
            <p:spPr bwMode="auto">
              <a:xfrm>
                <a:off x="5201" y="2298"/>
                <a:ext cx="7" cy="29"/>
              </a:xfrm>
              <a:custGeom>
                <a:avLst/>
                <a:gdLst>
                  <a:gd name="T0" fmla="*/ 0 w 7"/>
                  <a:gd name="T1" fmla="*/ 0 h 29"/>
                  <a:gd name="T2" fmla="*/ 5 w 7"/>
                  <a:gd name="T3" fmla="*/ 0 h 29"/>
                  <a:gd name="T4" fmla="*/ 5 w 7"/>
                  <a:gd name="T5" fmla="*/ 1 h 29"/>
                  <a:gd name="T6" fmla="*/ 7 w 7"/>
                  <a:gd name="T7" fmla="*/ 1 h 29"/>
                  <a:gd name="T8" fmla="*/ 7 w 7"/>
                  <a:gd name="T9" fmla="*/ 29 h 29"/>
                  <a:gd name="T10" fmla="*/ 0 w 7"/>
                  <a:gd name="T11" fmla="*/ 29 h 29"/>
                  <a:gd name="T12" fmla="*/ 0 w 7"/>
                  <a:gd name="T13" fmla="*/ 7 h 29"/>
                  <a:gd name="T14" fmla="*/ 0 w 7"/>
                  <a:gd name="T15" fmla="*/ 7 h 29"/>
                  <a:gd name="T16" fmla="*/ 0 w 7"/>
                  <a:gd name="T17" fmla="*/ 0 h 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29"/>
                  <a:gd name="T29" fmla="*/ 7 w 7"/>
                  <a:gd name="T30" fmla="*/ 29 h 2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29">
                    <a:moveTo>
                      <a:pt x="0" y="0"/>
                    </a:moveTo>
                    <a:lnTo>
                      <a:pt x="5" y="0"/>
                    </a:lnTo>
                    <a:lnTo>
                      <a:pt x="5" y="1"/>
                    </a:lnTo>
                    <a:lnTo>
                      <a:pt x="7" y="1"/>
                    </a:lnTo>
                    <a:lnTo>
                      <a:pt x="7" y="29"/>
                    </a:lnTo>
                    <a:lnTo>
                      <a:pt x="0" y="29"/>
                    </a:lnTo>
                    <a:lnTo>
                      <a:pt x="0" y="7"/>
                    </a:lnTo>
                    <a:lnTo>
                      <a:pt x="0" y="0"/>
                    </a:lnTo>
                    <a:close/>
                  </a:path>
                </a:pathLst>
              </a:custGeom>
              <a:solidFill>
                <a:srgbClr val="666666"/>
              </a:solidFill>
              <a:ln w="9525">
                <a:noFill/>
                <a:round/>
                <a:headEnd/>
                <a:tailEnd/>
              </a:ln>
            </p:spPr>
            <p:txBody>
              <a:bodyPr/>
              <a:lstStyle/>
              <a:p>
                <a:endParaRPr lang="id-ID"/>
              </a:p>
            </p:txBody>
          </p:sp>
          <p:sp>
            <p:nvSpPr>
              <p:cNvPr id="2473" name="Freeform 219"/>
              <p:cNvSpPr>
                <a:spLocks/>
              </p:cNvSpPr>
              <p:nvPr/>
            </p:nvSpPr>
            <p:spPr bwMode="auto">
              <a:xfrm>
                <a:off x="5201" y="2295"/>
                <a:ext cx="5" cy="3"/>
              </a:xfrm>
              <a:custGeom>
                <a:avLst/>
                <a:gdLst>
                  <a:gd name="T0" fmla="*/ 5 w 5"/>
                  <a:gd name="T1" fmla="*/ 3 h 3"/>
                  <a:gd name="T2" fmla="*/ 0 w 5"/>
                  <a:gd name="T3" fmla="*/ 3 h 3"/>
                  <a:gd name="T4" fmla="*/ 0 w 5"/>
                  <a:gd name="T5" fmla="*/ 0 h 3"/>
                  <a:gd name="T6" fmla="*/ 0 w 5"/>
                  <a:gd name="T7" fmla="*/ 0 h 3"/>
                  <a:gd name="T8" fmla="*/ 5 w 5"/>
                  <a:gd name="T9" fmla="*/ 3 h 3"/>
                  <a:gd name="T10" fmla="*/ 5 w 5"/>
                  <a:gd name="T11" fmla="*/ 3 h 3"/>
                  <a:gd name="T12" fmla="*/ 0 60000 65536"/>
                  <a:gd name="T13" fmla="*/ 0 60000 65536"/>
                  <a:gd name="T14" fmla="*/ 0 60000 65536"/>
                  <a:gd name="T15" fmla="*/ 0 60000 65536"/>
                  <a:gd name="T16" fmla="*/ 0 60000 65536"/>
                  <a:gd name="T17" fmla="*/ 0 60000 65536"/>
                  <a:gd name="T18" fmla="*/ 0 w 5"/>
                  <a:gd name="T19" fmla="*/ 0 h 3"/>
                  <a:gd name="T20" fmla="*/ 5 w 5"/>
                  <a:gd name="T21" fmla="*/ 3 h 3"/>
                </a:gdLst>
                <a:ahLst/>
                <a:cxnLst>
                  <a:cxn ang="T12">
                    <a:pos x="T0" y="T1"/>
                  </a:cxn>
                  <a:cxn ang="T13">
                    <a:pos x="T2" y="T3"/>
                  </a:cxn>
                  <a:cxn ang="T14">
                    <a:pos x="T4" y="T5"/>
                  </a:cxn>
                  <a:cxn ang="T15">
                    <a:pos x="T6" y="T7"/>
                  </a:cxn>
                  <a:cxn ang="T16">
                    <a:pos x="T8" y="T9"/>
                  </a:cxn>
                  <a:cxn ang="T17">
                    <a:pos x="T10" y="T11"/>
                  </a:cxn>
                </a:cxnLst>
                <a:rect l="T18" t="T19" r="T20" b="T21"/>
                <a:pathLst>
                  <a:path w="5" h="3">
                    <a:moveTo>
                      <a:pt x="5" y="3"/>
                    </a:moveTo>
                    <a:lnTo>
                      <a:pt x="0" y="3"/>
                    </a:lnTo>
                    <a:lnTo>
                      <a:pt x="0" y="0"/>
                    </a:lnTo>
                    <a:lnTo>
                      <a:pt x="5" y="3"/>
                    </a:lnTo>
                    <a:close/>
                  </a:path>
                </a:pathLst>
              </a:custGeom>
              <a:solidFill>
                <a:srgbClr val="666666"/>
              </a:solidFill>
              <a:ln w="9525">
                <a:noFill/>
                <a:round/>
                <a:headEnd/>
                <a:tailEnd/>
              </a:ln>
            </p:spPr>
            <p:txBody>
              <a:bodyPr/>
              <a:lstStyle/>
              <a:p>
                <a:endParaRPr lang="id-ID"/>
              </a:p>
            </p:txBody>
          </p:sp>
          <p:sp>
            <p:nvSpPr>
              <p:cNvPr id="2474" name="Freeform 220"/>
              <p:cNvSpPr>
                <a:spLocks/>
              </p:cNvSpPr>
              <p:nvPr/>
            </p:nvSpPr>
            <p:spPr bwMode="auto">
              <a:xfrm>
                <a:off x="5198" y="2293"/>
                <a:ext cx="3" cy="5"/>
              </a:xfrm>
              <a:custGeom>
                <a:avLst/>
                <a:gdLst>
                  <a:gd name="T0" fmla="*/ 3 w 3"/>
                  <a:gd name="T1" fmla="*/ 2 h 5"/>
                  <a:gd name="T2" fmla="*/ 3 w 3"/>
                  <a:gd name="T3" fmla="*/ 5 h 5"/>
                  <a:gd name="T4" fmla="*/ 0 w 3"/>
                  <a:gd name="T5" fmla="*/ 5 h 5"/>
                  <a:gd name="T6" fmla="*/ 0 w 3"/>
                  <a:gd name="T7" fmla="*/ 0 h 5"/>
                  <a:gd name="T8" fmla="*/ 0 w 3"/>
                  <a:gd name="T9" fmla="*/ 0 h 5"/>
                  <a:gd name="T10" fmla="*/ 3 w 3"/>
                  <a:gd name="T11" fmla="*/ 2 h 5"/>
                  <a:gd name="T12" fmla="*/ 3 w 3"/>
                  <a:gd name="T13" fmla="*/ 2 h 5"/>
                  <a:gd name="T14" fmla="*/ 0 60000 65536"/>
                  <a:gd name="T15" fmla="*/ 0 60000 65536"/>
                  <a:gd name="T16" fmla="*/ 0 60000 65536"/>
                  <a:gd name="T17" fmla="*/ 0 60000 65536"/>
                  <a:gd name="T18" fmla="*/ 0 60000 65536"/>
                  <a:gd name="T19" fmla="*/ 0 60000 65536"/>
                  <a:gd name="T20" fmla="*/ 0 60000 65536"/>
                  <a:gd name="T21" fmla="*/ 0 w 3"/>
                  <a:gd name="T22" fmla="*/ 0 h 5"/>
                  <a:gd name="T23" fmla="*/ 3 w 3"/>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5">
                    <a:moveTo>
                      <a:pt x="3" y="2"/>
                    </a:moveTo>
                    <a:lnTo>
                      <a:pt x="3" y="5"/>
                    </a:lnTo>
                    <a:lnTo>
                      <a:pt x="0" y="5"/>
                    </a:lnTo>
                    <a:lnTo>
                      <a:pt x="0" y="0"/>
                    </a:lnTo>
                    <a:lnTo>
                      <a:pt x="3" y="2"/>
                    </a:lnTo>
                    <a:close/>
                  </a:path>
                </a:pathLst>
              </a:custGeom>
              <a:solidFill>
                <a:srgbClr val="666666"/>
              </a:solidFill>
              <a:ln w="9525">
                <a:noFill/>
                <a:round/>
                <a:headEnd/>
                <a:tailEnd/>
              </a:ln>
            </p:spPr>
            <p:txBody>
              <a:bodyPr/>
              <a:lstStyle/>
              <a:p>
                <a:endParaRPr lang="id-ID"/>
              </a:p>
            </p:txBody>
          </p:sp>
          <p:sp>
            <p:nvSpPr>
              <p:cNvPr id="2475" name="Freeform 221"/>
              <p:cNvSpPr>
                <a:spLocks/>
              </p:cNvSpPr>
              <p:nvPr/>
            </p:nvSpPr>
            <p:spPr bwMode="auto">
              <a:xfrm>
                <a:off x="5198" y="2291"/>
                <a:ext cx="3" cy="4"/>
              </a:xfrm>
              <a:custGeom>
                <a:avLst/>
                <a:gdLst>
                  <a:gd name="T0" fmla="*/ 0 w 3"/>
                  <a:gd name="T1" fmla="*/ 2 h 4"/>
                  <a:gd name="T2" fmla="*/ 0 w 3"/>
                  <a:gd name="T3" fmla="*/ 0 h 4"/>
                  <a:gd name="T4" fmla="*/ 0 w 3"/>
                  <a:gd name="T5" fmla="*/ 0 h 4"/>
                  <a:gd name="T6" fmla="*/ 3 w 3"/>
                  <a:gd name="T7" fmla="*/ 1 h 4"/>
                  <a:gd name="T8" fmla="*/ 3 w 3"/>
                  <a:gd name="T9" fmla="*/ 4 h 4"/>
                  <a:gd name="T10" fmla="*/ 3 w 3"/>
                  <a:gd name="T11" fmla="*/ 4 h 4"/>
                  <a:gd name="T12" fmla="*/ 0 w 3"/>
                  <a:gd name="T13" fmla="*/ 2 h 4"/>
                  <a:gd name="T14" fmla="*/ 0 w 3"/>
                  <a:gd name="T15" fmla="*/ 2 h 4"/>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4"/>
                  <a:gd name="T26" fmla="*/ 3 w 3"/>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4">
                    <a:moveTo>
                      <a:pt x="0" y="2"/>
                    </a:moveTo>
                    <a:lnTo>
                      <a:pt x="0" y="0"/>
                    </a:lnTo>
                    <a:lnTo>
                      <a:pt x="3" y="1"/>
                    </a:lnTo>
                    <a:lnTo>
                      <a:pt x="3" y="4"/>
                    </a:lnTo>
                    <a:lnTo>
                      <a:pt x="0" y="2"/>
                    </a:lnTo>
                    <a:close/>
                  </a:path>
                </a:pathLst>
              </a:custGeom>
              <a:solidFill>
                <a:srgbClr val="808080"/>
              </a:solidFill>
              <a:ln w="9525">
                <a:noFill/>
                <a:round/>
                <a:headEnd/>
                <a:tailEnd/>
              </a:ln>
            </p:spPr>
            <p:txBody>
              <a:bodyPr/>
              <a:lstStyle/>
              <a:p>
                <a:endParaRPr lang="id-ID"/>
              </a:p>
            </p:txBody>
          </p:sp>
          <p:sp>
            <p:nvSpPr>
              <p:cNvPr id="2476" name="Freeform 222"/>
              <p:cNvSpPr>
                <a:spLocks/>
              </p:cNvSpPr>
              <p:nvPr/>
            </p:nvSpPr>
            <p:spPr bwMode="auto">
              <a:xfrm>
                <a:off x="5198" y="2288"/>
                <a:ext cx="3" cy="4"/>
              </a:xfrm>
              <a:custGeom>
                <a:avLst/>
                <a:gdLst>
                  <a:gd name="T0" fmla="*/ 3 w 3"/>
                  <a:gd name="T1" fmla="*/ 0 h 4"/>
                  <a:gd name="T2" fmla="*/ 3 w 3"/>
                  <a:gd name="T3" fmla="*/ 4 h 4"/>
                  <a:gd name="T4" fmla="*/ 3 w 3"/>
                  <a:gd name="T5" fmla="*/ 4 h 4"/>
                  <a:gd name="T6" fmla="*/ 0 w 3"/>
                  <a:gd name="T7" fmla="*/ 3 h 4"/>
                  <a:gd name="T8" fmla="*/ 0 w 3"/>
                  <a:gd name="T9" fmla="*/ 0 h 4"/>
                  <a:gd name="T10" fmla="*/ 0 w 3"/>
                  <a:gd name="T11" fmla="*/ 0 h 4"/>
                  <a:gd name="T12" fmla="*/ 3 w 3"/>
                  <a:gd name="T13" fmla="*/ 0 h 4"/>
                  <a:gd name="T14" fmla="*/ 3 w 3"/>
                  <a:gd name="T15" fmla="*/ 0 h 4"/>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4"/>
                  <a:gd name="T26" fmla="*/ 3 w 3"/>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4">
                    <a:moveTo>
                      <a:pt x="3" y="0"/>
                    </a:moveTo>
                    <a:lnTo>
                      <a:pt x="3" y="4"/>
                    </a:lnTo>
                    <a:lnTo>
                      <a:pt x="0" y="3"/>
                    </a:lnTo>
                    <a:lnTo>
                      <a:pt x="0" y="0"/>
                    </a:lnTo>
                    <a:lnTo>
                      <a:pt x="3" y="0"/>
                    </a:lnTo>
                    <a:close/>
                  </a:path>
                </a:pathLst>
              </a:custGeom>
              <a:solidFill>
                <a:srgbClr val="808080"/>
              </a:solidFill>
              <a:ln w="9525">
                <a:noFill/>
                <a:round/>
                <a:headEnd/>
                <a:tailEnd/>
              </a:ln>
            </p:spPr>
            <p:txBody>
              <a:bodyPr/>
              <a:lstStyle/>
              <a:p>
                <a:endParaRPr lang="id-ID"/>
              </a:p>
            </p:txBody>
          </p:sp>
          <p:sp>
            <p:nvSpPr>
              <p:cNvPr id="2477" name="Rectangle 223"/>
              <p:cNvSpPr>
                <a:spLocks noChangeArrowheads="1"/>
              </p:cNvSpPr>
              <p:nvPr/>
            </p:nvSpPr>
            <p:spPr bwMode="auto">
              <a:xfrm>
                <a:off x="5195" y="2333"/>
                <a:ext cx="3" cy="3"/>
              </a:xfrm>
              <a:prstGeom prst="rect">
                <a:avLst/>
              </a:prstGeom>
              <a:solidFill>
                <a:srgbClr val="999999"/>
              </a:solidFill>
              <a:ln w="9525">
                <a:noFill/>
                <a:miter lim="800000"/>
                <a:headEnd/>
                <a:tailEnd/>
              </a:ln>
            </p:spPr>
            <p:txBody>
              <a:bodyPr/>
              <a:lstStyle/>
              <a:p>
                <a:endParaRPr lang="en-GB"/>
              </a:p>
            </p:txBody>
          </p:sp>
          <p:sp>
            <p:nvSpPr>
              <p:cNvPr id="2478" name="Rectangle 224"/>
              <p:cNvSpPr>
                <a:spLocks noChangeArrowheads="1"/>
              </p:cNvSpPr>
              <p:nvPr/>
            </p:nvSpPr>
            <p:spPr bwMode="auto">
              <a:xfrm>
                <a:off x="5195" y="2330"/>
                <a:ext cx="3" cy="3"/>
              </a:xfrm>
              <a:prstGeom prst="rect">
                <a:avLst/>
              </a:prstGeom>
              <a:solidFill>
                <a:srgbClr val="999999"/>
              </a:solidFill>
              <a:ln w="9525">
                <a:noFill/>
                <a:miter lim="800000"/>
                <a:headEnd/>
                <a:tailEnd/>
              </a:ln>
            </p:spPr>
            <p:txBody>
              <a:bodyPr/>
              <a:lstStyle/>
              <a:p>
                <a:endParaRPr lang="en-GB"/>
              </a:p>
            </p:txBody>
          </p:sp>
          <p:sp>
            <p:nvSpPr>
              <p:cNvPr id="2479" name="Rectangle 225"/>
              <p:cNvSpPr>
                <a:spLocks noChangeArrowheads="1"/>
              </p:cNvSpPr>
              <p:nvPr/>
            </p:nvSpPr>
            <p:spPr bwMode="auto">
              <a:xfrm>
                <a:off x="5195" y="2327"/>
                <a:ext cx="3" cy="3"/>
              </a:xfrm>
              <a:prstGeom prst="rect">
                <a:avLst/>
              </a:prstGeom>
              <a:solidFill>
                <a:srgbClr val="999999"/>
              </a:solidFill>
              <a:ln w="9525">
                <a:noFill/>
                <a:miter lim="800000"/>
                <a:headEnd/>
                <a:tailEnd/>
              </a:ln>
            </p:spPr>
            <p:txBody>
              <a:bodyPr/>
              <a:lstStyle/>
              <a:p>
                <a:endParaRPr lang="en-GB"/>
              </a:p>
            </p:txBody>
          </p:sp>
          <p:sp>
            <p:nvSpPr>
              <p:cNvPr id="2480" name="Freeform 226"/>
              <p:cNvSpPr>
                <a:spLocks/>
              </p:cNvSpPr>
              <p:nvPr/>
            </p:nvSpPr>
            <p:spPr bwMode="auto">
              <a:xfrm>
                <a:off x="5195" y="2307"/>
                <a:ext cx="3" cy="9"/>
              </a:xfrm>
              <a:custGeom>
                <a:avLst/>
                <a:gdLst>
                  <a:gd name="T0" fmla="*/ 3 w 3"/>
                  <a:gd name="T1" fmla="*/ 9 h 9"/>
                  <a:gd name="T2" fmla="*/ 0 w 3"/>
                  <a:gd name="T3" fmla="*/ 9 h 9"/>
                  <a:gd name="T4" fmla="*/ 0 w 3"/>
                  <a:gd name="T5" fmla="*/ 6 h 9"/>
                  <a:gd name="T6" fmla="*/ 3 w 3"/>
                  <a:gd name="T7" fmla="*/ 6 h 9"/>
                  <a:gd name="T8" fmla="*/ 3 w 3"/>
                  <a:gd name="T9" fmla="*/ 3 h 9"/>
                  <a:gd name="T10" fmla="*/ 3 w 3"/>
                  <a:gd name="T11" fmla="*/ 0 h 9"/>
                  <a:gd name="T12" fmla="*/ 3 w 3"/>
                  <a:gd name="T13" fmla="*/ 0 h 9"/>
                  <a:gd name="T14" fmla="*/ 3 w 3"/>
                  <a:gd name="T15" fmla="*/ 9 h 9"/>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9"/>
                  <a:gd name="T26" fmla="*/ 3 w 3"/>
                  <a:gd name="T27" fmla="*/ 9 h 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9">
                    <a:moveTo>
                      <a:pt x="3" y="9"/>
                    </a:moveTo>
                    <a:lnTo>
                      <a:pt x="0" y="9"/>
                    </a:lnTo>
                    <a:lnTo>
                      <a:pt x="0" y="6"/>
                    </a:lnTo>
                    <a:lnTo>
                      <a:pt x="3" y="6"/>
                    </a:lnTo>
                    <a:lnTo>
                      <a:pt x="3" y="3"/>
                    </a:lnTo>
                    <a:lnTo>
                      <a:pt x="3" y="0"/>
                    </a:lnTo>
                    <a:lnTo>
                      <a:pt x="3" y="9"/>
                    </a:lnTo>
                    <a:close/>
                  </a:path>
                </a:pathLst>
              </a:custGeom>
              <a:solidFill>
                <a:srgbClr val="666666"/>
              </a:solidFill>
              <a:ln w="9525">
                <a:noFill/>
                <a:round/>
                <a:headEnd/>
                <a:tailEnd/>
              </a:ln>
            </p:spPr>
            <p:txBody>
              <a:bodyPr/>
              <a:lstStyle/>
              <a:p>
                <a:endParaRPr lang="id-ID"/>
              </a:p>
            </p:txBody>
          </p:sp>
          <p:sp>
            <p:nvSpPr>
              <p:cNvPr id="2481" name="Freeform 227"/>
              <p:cNvSpPr>
                <a:spLocks/>
              </p:cNvSpPr>
              <p:nvPr/>
            </p:nvSpPr>
            <p:spPr bwMode="auto">
              <a:xfrm>
                <a:off x="5198" y="2305"/>
                <a:ext cx="3" cy="11"/>
              </a:xfrm>
              <a:custGeom>
                <a:avLst/>
                <a:gdLst>
                  <a:gd name="T0" fmla="*/ 0 w 3"/>
                  <a:gd name="T1" fmla="*/ 0 h 11"/>
                  <a:gd name="T2" fmla="*/ 3 w 3"/>
                  <a:gd name="T3" fmla="*/ 0 h 11"/>
                  <a:gd name="T4" fmla="*/ 3 w 3"/>
                  <a:gd name="T5" fmla="*/ 8 h 11"/>
                  <a:gd name="T6" fmla="*/ 3 w 3"/>
                  <a:gd name="T7" fmla="*/ 11 h 11"/>
                  <a:gd name="T8" fmla="*/ 0 w 3"/>
                  <a:gd name="T9" fmla="*/ 11 h 11"/>
                  <a:gd name="T10" fmla="*/ 0 w 3"/>
                  <a:gd name="T11" fmla="*/ 2 h 11"/>
                  <a:gd name="T12" fmla="*/ 0 w 3"/>
                  <a:gd name="T13" fmla="*/ 2 h 11"/>
                  <a:gd name="T14" fmla="*/ 0 w 3"/>
                  <a:gd name="T15" fmla="*/ 0 h 1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1"/>
                  <a:gd name="T26" fmla="*/ 3 w 3"/>
                  <a:gd name="T27" fmla="*/ 11 h 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1">
                    <a:moveTo>
                      <a:pt x="0" y="0"/>
                    </a:moveTo>
                    <a:lnTo>
                      <a:pt x="3" y="0"/>
                    </a:lnTo>
                    <a:lnTo>
                      <a:pt x="3" y="8"/>
                    </a:lnTo>
                    <a:lnTo>
                      <a:pt x="3" y="11"/>
                    </a:lnTo>
                    <a:lnTo>
                      <a:pt x="0" y="11"/>
                    </a:lnTo>
                    <a:lnTo>
                      <a:pt x="0" y="2"/>
                    </a:lnTo>
                    <a:lnTo>
                      <a:pt x="0" y="0"/>
                    </a:lnTo>
                    <a:close/>
                  </a:path>
                </a:pathLst>
              </a:custGeom>
              <a:solidFill>
                <a:srgbClr val="666666"/>
              </a:solidFill>
              <a:ln w="9525">
                <a:noFill/>
                <a:round/>
                <a:headEnd/>
                <a:tailEnd/>
              </a:ln>
            </p:spPr>
            <p:txBody>
              <a:bodyPr/>
              <a:lstStyle/>
              <a:p>
                <a:endParaRPr lang="id-ID"/>
              </a:p>
            </p:txBody>
          </p:sp>
          <p:sp>
            <p:nvSpPr>
              <p:cNvPr id="2482" name="Rectangle 228"/>
              <p:cNvSpPr>
                <a:spLocks noChangeArrowheads="1"/>
              </p:cNvSpPr>
              <p:nvPr/>
            </p:nvSpPr>
            <p:spPr bwMode="auto">
              <a:xfrm>
                <a:off x="5198" y="2298"/>
                <a:ext cx="3" cy="7"/>
              </a:xfrm>
              <a:prstGeom prst="rect">
                <a:avLst/>
              </a:prstGeom>
              <a:solidFill>
                <a:srgbClr val="666666"/>
              </a:solidFill>
              <a:ln w="9525">
                <a:noFill/>
                <a:miter lim="800000"/>
                <a:headEnd/>
                <a:tailEnd/>
              </a:ln>
            </p:spPr>
            <p:txBody>
              <a:bodyPr/>
              <a:lstStyle/>
              <a:p>
                <a:endParaRPr lang="en-GB"/>
              </a:p>
            </p:txBody>
          </p:sp>
          <p:sp>
            <p:nvSpPr>
              <p:cNvPr id="2483" name="Rectangle 229"/>
              <p:cNvSpPr>
                <a:spLocks noChangeArrowheads="1"/>
              </p:cNvSpPr>
              <p:nvPr/>
            </p:nvSpPr>
            <p:spPr bwMode="auto">
              <a:xfrm>
                <a:off x="5195" y="2305"/>
                <a:ext cx="3" cy="2"/>
              </a:xfrm>
              <a:prstGeom prst="rect">
                <a:avLst/>
              </a:prstGeom>
              <a:solidFill>
                <a:srgbClr val="666666"/>
              </a:solidFill>
              <a:ln w="9525">
                <a:noFill/>
                <a:miter lim="800000"/>
                <a:headEnd/>
                <a:tailEnd/>
              </a:ln>
            </p:spPr>
            <p:txBody>
              <a:bodyPr/>
              <a:lstStyle/>
              <a:p>
                <a:endParaRPr lang="en-GB"/>
              </a:p>
            </p:txBody>
          </p:sp>
          <p:sp>
            <p:nvSpPr>
              <p:cNvPr id="2484" name="Rectangle 230"/>
              <p:cNvSpPr>
                <a:spLocks noChangeArrowheads="1"/>
              </p:cNvSpPr>
              <p:nvPr/>
            </p:nvSpPr>
            <p:spPr bwMode="auto">
              <a:xfrm>
                <a:off x="5195" y="2298"/>
                <a:ext cx="3" cy="7"/>
              </a:xfrm>
              <a:prstGeom prst="rect">
                <a:avLst/>
              </a:prstGeom>
              <a:solidFill>
                <a:srgbClr val="666666"/>
              </a:solidFill>
              <a:ln w="9525">
                <a:noFill/>
                <a:miter lim="800000"/>
                <a:headEnd/>
                <a:tailEnd/>
              </a:ln>
            </p:spPr>
            <p:txBody>
              <a:bodyPr/>
              <a:lstStyle/>
              <a:p>
                <a:endParaRPr lang="en-GB"/>
              </a:p>
            </p:txBody>
          </p:sp>
          <p:sp>
            <p:nvSpPr>
              <p:cNvPr id="2485" name="Freeform 231"/>
              <p:cNvSpPr>
                <a:spLocks/>
              </p:cNvSpPr>
              <p:nvPr/>
            </p:nvSpPr>
            <p:spPr bwMode="auto">
              <a:xfrm>
                <a:off x="5195" y="2291"/>
                <a:ext cx="3" cy="2"/>
              </a:xfrm>
              <a:custGeom>
                <a:avLst/>
                <a:gdLst>
                  <a:gd name="T0" fmla="*/ 0 w 3"/>
                  <a:gd name="T1" fmla="*/ 2 h 2"/>
                  <a:gd name="T2" fmla="*/ 0 w 3"/>
                  <a:gd name="T3" fmla="*/ 0 h 2"/>
                  <a:gd name="T4" fmla="*/ 0 w 3"/>
                  <a:gd name="T5" fmla="*/ 0 h 2"/>
                  <a:gd name="T6" fmla="*/ 3 w 3"/>
                  <a:gd name="T7" fmla="*/ 0 h 2"/>
                  <a:gd name="T8" fmla="*/ 3 w 3"/>
                  <a:gd name="T9" fmla="*/ 2 h 2"/>
                  <a:gd name="T10" fmla="*/ 3 w 3"/>
                  <a:gd name="T11" fmla="*/ 2 h 2"/>
                  <a:gd name="T12" fmla="*/ 0 w 3"/>
                  <a:gd name="T13" fmla="*/ 2 h 2"/>
                  <a:gd name="T14" fmla="*/ 0 w 3"/>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0" y="2"/>
                    </a:moveTo>
                    <a:lnTo>
                      <a:pt x="0" y="0"/>
                    </a:lnTo>
                    <a:lnTo>
                      <a:pt x="3" y="0"/>
                    </a:lnTo>
                    <a:lnTo>
                      <a:pt x="3" y="2"/>
                    </a:lnTo>
                    <a:lnTo>
                      <a:pt x="0" y="2"/>
                    </a:lnTo>
                    <a:close/>
                  </a:path>
                </a:pathLst>
              </a:custGeom>
              <a:solidFill>
                <a:srgbClr val="808080"/>
              </a:solidFill>
              <a:ln w="9525">
                <a:noFill/>
                <a:round/>
                <a:headEnd/>
                <a:tailEnd/>
              </a:ln>
            </p:spPr>
            <p:txBody>
              <a:bodyPr/>
              <a:lstStyle/>
              <a:p>
                <a:endParaRPr lang="id-ID"/>
              </a:p>
            </p:txBody>
          </p:sp>
          <p:sp>
            <p:nvSpPr>
              <p:cNvPr id="2486" name="Freeform 232"/>
              <p:cNvSpPr>
                <a:spLocks/>
              </p:cNvSpPr>
              <p:nvPr/>
            </p:nvSpPr>
            <p:spPr bwMode="auto">
              <a:xfrm>
                <a:off x="5195" y="2288"/>
                <a:ext cx="3" cy="3"/>
              </a:xfrm>
              <a:custGeom>
                <a:avLst/>
                <a:gdLst>
                  <a:gd name="T0" fmla="*/ 3 w 3"/>
                  <a:gd name="T1" fmla="*/ 0 h 3"/>
                  <a:gd name="T2" fmla="*/ 3 w 3"/>
                  <a:gd name="T3" fmla="*/ 3 h 3"/>
                  <a:gd name="T4" fmla="*/ 3 w 3"/>
                  <a:gd name="T5" fmla="*/ 3 h 3"/>
                  <a:gd name="T6" fmla="*/ 0 w 3"/>
                  <a:gd name="T7" fmla="*/ 3 h 3"/>
                  <a:gd name="T8" fmla="*/ 0 w 3"/>
                  <a:gd name="T9" fmla="*/ 0 h 3"/>
                  <a:gd name="T10" fmla="*/ 0 w 3"/>
                  <a:gd name="T11" fmla="*/ 0 h 3"/>
                  <a:gd name="T12" fmla="*/ 3 w 3"/>
                  <a:gd name="T13" fmla="*/ 0 h 3"/>
                  <a:gd name="T14" fmla="*/ 3 w 3"/>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0"/>
                    </a:moveTo>
                    <a:lnTo>
                      <a:pt x="3" y="3"/>
                    </a:lnTo>
                    <a:lnTo>
                      <a:pt x="0" y="3"/>
                    </a:lnTo>
                    <a:lnTo>
                      <a:pt x="0" y="0"/>
                    </a:lnTo>
                    <a:lnTo>
                      <a:pt x="3" y="0"/>
                    </a:lnTo>
                    <a:close/>
                  </a:path>
                </a:pathLst>
              </a:custGeom>
              <a:solidFill>
                <a:srgbClr val="808080"/>
              </a:solidFill>
              <a:ln w="9525">
                <a:noFill/>
                <a:round/>
                <a:headEnd/>
                <a:tailEnd/>
              </a:ln>
            </p:spPr>
            <p:txBody>
              <a:bodyPr/>
              <a:lstStyle/>
              <a:p>
                <a:endParaRPr lang="id-ID"/>
              </a:p>
            </p:txBody>
          </p:sp>
          <p:sp>
            <p:nvSpPr>
              <p:cNvPr id="2487" name="Freeform 233"/>
              <p:cNvSpPr>
                <a:spLocks/>
              </p:cNvSpPr>
              <p:nvPr/>
            </p:nvSpPr>
            <p:spPr bwMode="auto">
              <a:xfrm>
                <a:off x="5195" y="2293"/>
                <a:ext cx="3" cy="5"/>
              </a:xfrm>
              <a:custGeom>
                <a:avLst/>
                <a:gdLst>
                  <a:gd name="T0" fmla="*/ 0 w 3"/>
                  <a:gd name="T1" fmla="*/ 0 h 5"/>
                  <a:gd name="T2" fmla="*/ 0 w 3"/>
                  <a:gd name="T3" fmla="*/ 0 h 5"/>
                  <a:gd name="T4" fmla="*/ 3 w 3"/>
                  <a:gd name="T5" fmla="*/ 0 h 5"/>
                  <a:gd name="T6" fmla="*/ 3 w 3"/>
                  <a:gd name="T7" fmla="*/ 5 h 5"/>
                  <a:gd name="T8" fmla="*/ 0 w 3"/>
                  <a:gd name="T9" fmla="*/ 5 h 5"/>
                  <a:gd name="T10" fmla="*/ 0 w 3"/>
                  <a:gd name="T11" fmla="*/ 0 h 5"/>
                  <a:gd name="T12" fmla="*/ 0 60000 65536"/>
                  <a:gd name="T13" fmla="*/ 0 60000 65536"/>
                  <a:gd name="T14" fmla="*/ 0 60000 65536"/>
                  <a:gd name="T15" fmla="*/ 0 60000 65536"/>
                  <a:gd name="T16" fmla="*/ 0 60000 65536"/>
                  <a:gd name="T17" fmla="*/ 0 60000 65536"/>
                  <a:gd name="T18" fmla="*/ 0 w 3"/>
                  <a:gd name="T19" fmla="*/ 0 h 5"/>
                  <a:gd name="T20" fmla="*/ 3 w 3"/>
                  <a:gd name="T21" fmla="*/ 5 h 5"/>
                </a:gdLst>
                <a:ahLst/>
                <a:cxnLst>
                  <a:cxn ang="T12">
                    <a:pos x="T0" y="T1"/>
                  </a:cxn>
                  <a:cxn ang="T13">
                    <a:pos x="T2" y="T3"/>
                  </a:cxn>
                  <a:cxn ang="T14">
                    <a:pos x="T4" y="T5"/>
                  </a:cxn>
                  <a:cxn ang="T15">
                    <a:pos x="T6" y="T7"/>
                  </a:cxn>
                  <a:cxn ang="T16">
                    <a:pos x="T8" y="T9"/>
                  </a:cxn>
                  <a:cxn ang="T17">
                    <a:pos x="T10" y="T11"/>
                  </a:cxn>
                </a:cxnLst>
                <a:rect l="T18" t="T19" r="T20" b="T21"/>
                <a:pathLst>
                  <a:path w="3" h="5">
                    <a:moveTo>
                      <a:pt x="0" y="0"/>
                    </a:moveTo>
                    <a:lnTo>
                      <a:pt x="0" y="0"/>
                    </a:lnTo>
                    <a:lnTo>
                      <a:pt x="3" y="0"/>
                    </a:lnTo>
                    <a:lnTo>
                      <a:pt x="3" y="5"/>
                    </a:lnTo>
                    <a:lnTo>
                      <a:pt x="0" y="5"/>
                    </a:lnTo>
                    <a:lnTo>
                      <a:pt x="0" y="0"/>
                    </a:lnTo>
                    <a:close/>
                  </a:path>
                </a:pathLst>
              </a:custGeom>
              <a:solidFill>
                <a:srgbClr val="666666"/>
              </a:solidFill>
              <a:ln w="9525">
                <a:noFill/>
                <a:round/>
                <a:headEnd/>
                <a:tailEnd/>
              </a:ln>
            </p:spPr>
            <p:txBody>
              <a:bodyPr/>
              <a:lstStyle/>
              <a:p>
                <a:endParaRPr lang="id-ID"/>
              </a:p>
            </p:txBody>
          </p:sp>
          <p:sp>
            <p:nvSpPr>
              <p:cNvPr id="2488" name="Rectangle 234"/>
              <p:cNvSpPr>
                <a:spLocks noChangeArrowheads="1"/>
              </p:cNvSpPr>
              <p:nvPr/>
            </p:nvSpPr>
            <p:spPr bwMode="auto">
              <a:xfrm>
                <a:off x="5195" y="2316"/>
                <a:ext cx="3" cy="11"/>
              </a:xfrm>
              <a:prstGeom prst="rect">
                <a:avLst/>
              </a:prstGeom>
              <a:solidFill>
                <a:srgbClr val="666666"/>
              </a:solidFill>
              <a:ln w="9525">
                <a:noFill/>
                <a:miter lim="800000"/>
                <a:headEnd/>
                <a:tailEnd/>
              </a:ln>
            </p:spPr>
            <p:txBody>
              <a:bodyPr/>
              <a:lstStyle/>
              <a:p>
                <a:endParaRPr lang="en-GB"/>
              </a:p>
            </p:txBody>
          </p:sp>
          <p:sp>
            <p:nvSpPr>
              <p:cNvPr id="2489" name="Rectangle 235"/>
              <p:cNvSpPr>
                <a:spLocks noChangeArrowheads="1"/>
              </p:cNvSpPr>
              <p:nvPr/>
            </p:nvSpPr>
            <p:spPr bwMode="auto">
              <a:xfrm>
                <a:off x="5187" y="2333"/>
                <a:ext cx="8" cy="3"/>
              </a:xfrm>
              <a:prstGeom prst="rect">
                <a:avLst/>
              </a:prstGeom>
              <a:solidFill>
                <a:srgbClr val="FFFFFF"/>
              </a:solidFill>
              <a:ln w="9525">
                <a:noFill/>
                <a:miter lim="800000"/>
                <a:headEnd/>
                <a:tailEnd/>
              </a:ln>
            </p:spPr>
            <p:txBody>
              <a:bodyPr/>
              <a:lstStyle/>
              <a:p>
                <a:endParaRPr lang="en-GB"/>
              </a:p>
            </p:txBody>
          </p:sp>
          <p:sp>
            <p:nvSpPr>
              <p:cNvPr id="2490" name="Rectangle 236"/>
              <p:cNvSpPr>
                <a:spLocks noChangeArrowheads="1"/>
              </p:cNvSpPr>
              <p:nvPr/>
            </p:nvSpPr>
            <p:spPr bwMode="auto">
              <a:xfrm>
                <a:off x="5187" y="2330"/>
                <a:ext cx="8" cy="3"/>
              </a:xfrm>
              <a:prstGeom prst="rect">
                <a:avLst/>
              </a:prstGeom>
              <a:solidFill>
                <a:srgbClr val="FFFFFF"/>
              </a:solidFill>
              <a:ln w="9525">
                <a:noFill/>
                <a:miter lim="800000"/>
                <a:headEnd/>
                <a:tailEnd/>
              </a:ln>
            </p:spPr>
            <p:txBody>
              <a:bodyPr/>
              <a:lstStyle/>
              <a:p>
                <a:endParaRPr lang="en-GB"/>
              </a:p>
            </p:txBody>
          </p:sp>
          <p:sp>
            <p:nvSpPr>
              <p:cNvPr id="2491" name="Rectangle 237"/>
              <p:cNvSpPr>
                <a:spLocks noChangeArrowheads="1"/>
              </p:cNvSpPr>
              <p:nvPr/>
            </p:nvSpPr>
            <p:spPr bwMode="auto">
              <a:xfrm>
                <a:off x="5187" y="2327"/>
                <a:ext cx="8" cy="3"/>
              </a:xfrm>
              <a:prstGeom prst="rect">
                <a:avLst/>
              </a:prstGeom>
              <a:solidFill>
                <a:srgbClr val="FFFFFF"/>
              </a:solidFill>
              <a:ln w="9525">
                <a:noFill/>
                <a:miter lim="800000"/>
                <a:headEnd/>
                <a:tailEnd/>
              </a:ln>
            </p:spPr>
            <p:txBody>
              <a:bodyPr/>
              <a:lstStyle/>
              <a:p>
                <a:endParaRPr lang="en-GB"/>
              </a:p>
            </p:txBody>
          </p:sp>
          <p:sp>
            <p:nvSpPr>
              <p:cNvPr id="2492" name="Freeform 238"/>
              <p:cNvSpPr>
                <a:spLocks/>
              </p:cNvSpPr>
              <p:nvPr/>
            </p:nvSpPr>
            <p:spPr bwMode="auto">
              <a:xfrm>
                <a:off x="5157" y="2310"/>
                <a:ext cx="38" cy="3"/>
              </a:xfrm>
              <a:custGeom>
                <a:avLst/>
                <a:gdLst>
                  <a:gd name="T0" fmla="*/ 38 w 38"/>
                  <a:gd name="T1" fmla="*/ 0 h 3"/>
                  <a:gd name="T2" fmla="*/ 38 w 38"/>
                  <a:gd name="T3" fmla="*/ 0 h 3"/>
                  <a:gd name="T4" fmla="*/ 38 w 38"/>
                  <a:gd name="T5" fmla="*/ 0 h 3"/>
                  <a:gd name="T6" fmla="*/ 38 w 38"/>
                  <a:gd name="T7" fmla="*/ 3 h 3"/>
                  <a:gd name="T8" fmla="*/ 0 w 38"/>
                  <a:gd name="T9" fmla="*/ 3 h 3"/>
                  <a:gd name="T10" fmla="*/ 0 w 38"/>
                  <a:gd name="T11" fmla="*/ 0 h 3"/>
                  <a:gd name="T12" fmla="*/ 38 w 38"/>
                  <a:gd name="T13" fmla="*/ 0 h 3"/>
                  <a:gd name="T14" fmla="*/ 0 60000 65536"/>
                  <a:gd name="T15" fmla="*/ 0 60000 65536"/>
                  <a:gd name="T16" fmla="*/ 0 60000 65536"/>
                  <a:gd name="T17" fmla="*/ 0 60000 65536"/>
                  <a:gd name="T18" fmla="*/ 0 60000 65536"/>
                  <a:gd name="T19" fmla="*/ 0 60000 65536"/>
                  <a:gd name="T20" fmla="*/ 0 60000 65536"/>
                  <a:gd name="T21" fmla="*/ 0 w 38"/>
                  <a:gd name="T22" fmla="*/ 0 h 3"/>
                  <a:gd name="T23" fmla="*/ 38 w 38"/>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 h="3">
                    <a:moveTo>
                      <a:pt x="38" y="0"/>
                    </a:moveTo>
                    <a:lnTo>
                      <a:pt x="38" y="0"/>
                    </a:lnTo>
                    <a:lnTo>
                      <a:pt x="38" y="3"/>
                    </a:lnTo>
                    <a:lnTo>
                      <a:pt x="0" y="3"/>
                    </a:lnTo>
                    <a:lnTo>
                      <a:pt x="0" y="0"/>
                    </a:lnTo>
                    <a:lnTo>
                      <a:pt x="38" y="0"/>
                    </a:lnTo>
                    <a:close/>
                  </a:path>
                </a:pathLst>
              </a:custGeom>
              <a:solidFill>
                <a:srgbClr val="666666"/>
              </a:solidFill>
              <a:ln w="9525">
                <a:noFill/>
                <a:round/>
                <a:headEnd/>
                <a:tailEnd/>
              </a:ln>
            </p:spPr>
            <p:txBody>
              <a:bodyPr/>
              <a:lstStyle/>
              <a:p>
                <a:endParaRPr lang="id-ID"/>
              </a:p>
            </p:txBody>
          </p:sp>
          <p:sp>
            <p:nvSpPr>
              <p:cNvPr id="2493" name="Freeform 239"/>
              <p:cNvSpPr>
                <a:spLocks/>
              </p:cNvSpPr>
              <p:nvPr/>
            </p:nvSpPr>
            <p:spPr bwMode="auto">
              <a:xfrm>
                <a:off x="5195" y="2307"/>
                <a:ext cx="3" cy="6"/>
              </a:xfrm>
              <a:custGeom>
                <a:avLst/>
                <a:gdLst>
                  <a:gd name="T0" fmla="*/ 3 w 3"/>
                  <a:gd name="T1" fmla="*/ 3 h 6"/>
                  <a:gd name="T2" fmla="*/ 3 w 3"/>
                  <a:gd name="T3" fmla="*/ 6 h 6"/>
                  <a:gd name="T4" fmla="*/ 0 w 3"/>
                  <a:gd name="T5" fmla="*/ 6 h 6"/>
                  <a:gd name="T6" fmla="*/ 0 w 3"/>
                  <a:gd name="T7" fmla="*/ 3 h 6"/>
                  <a:gd name="T8" fmla="*/ 0 w 3"/>
                  <a:gd name="T9" fmla="*/ 3 h 6"/>
                  <a:gd name="T10" fmla="*/ 0 w 3"/>
                  <a:gd name="T11" fmla="*/ 0 h 6"/>
                  <a:gd name="T12" fmla="*/ 3 w 3"/>
                  <a:gd name="T13" fmla="*/ 0 h 6"/>
                  <a:gd name="T14" fmla="*/ 3 w 3"/>
                  <a:gd name="T15" fmla="*/ 3 h 6"/>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6"/>
                  <a:gd name="T26" fmla="*/ 3 w 3"/>
                  <a:gd name="T27" fmla="*/ 6 h 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6">
                    <a:moveTo>
                      <a:pt x="3" y="3"/>
                    </a:moveTo>
                    <a:lnTo>
                      <a:pt x="3" y="6"/>
                    </a:lnTo>
                    <a:lnTo>
                      <a:pt x="0" y="6"/>
                    </a:lnTo>
                    <a:lnTo>
                      <a:pt x="0" y="3"/>
                    </a:lnTo>
                    <a:lnTo>
                      <a:pt x="0" y="0"/>
                    </a:lnTo>
                    <a:lnTo>
                      <a:pt x="3" y="0"/>
                    </a:lnTo>
                    <a:lnTo>
                      <a:pt x="3" y="3"/>
                    </a:lnTo>
                    <a:close/>
                  </a:path>
                </a:pathLst>
              </a:custGeom>
              <a:solidFill>
                <a:srgbClr val="666666"/>
              </a:solidFill>
              <a:ln w="9525">
                <a:noFill/>
                <a:round/>
                <a:headEnd/>
                <a:tailEnd/>
              </a:ln>
            </p:spPr>
            <p:txBody>
              <a:bodyPr/>
              <a:lstStyle/>
              <a:p>
                <a:endParaRPr lang="id-ID"/>
              </a:p>
            </p:txBody>
          </p:sp>
          <p:sp>
            <p:nvSpPr>
              <p:cNvPr id="2494" name="Rectangle 240"/>
              <p:cNvSpPr>
                <a:spLocks noChangeArrowheads="1"/>
              </p:cNvSpPr>
              <p:nvPr/>
            </p:nvSpPr>
            <p:spPr bwMode="auto">
              <a:xfrm>
                <a:off x="5157" y="2310"/>
                <a:ext cx="38" cy="1"/>
              </a:xfrm>
              <a:prstGeom prst="rect">
                <a:avLst/>
              </a:prstGeom>
              <a:solidFill>
                <a:srgbClr val="999999"/>
              </a:solidFill>
              <a:ln w="9525">
                <a:noFill/>
                <a:miter lim="800000"/>
                <a:headEnd/>
                <a:tailEnd/>
              </a:ln>
            </p:spPr>
            <p:txBody>
              <a:bodyPr/>
              <a:lstStyle/>
              <a:p>
                <a:endParaRPr lang="en-GB"/>
              </a:p>
            </p:txBody>
          </p:sp>
          <p:sp>
            <p:nvSpPr>
              <p:cNvPr id="2495" name="Rectangle 241"/>
              <p:cNvSpPr>
                <a:spLocks noChangeArrowheads="1"/>
              </p:cNvSpPr>
              <p:nvPr/>
            </p:nvSpPr>
            <p:spPr bwMode="auto">
              <a:xfrm>
                <a:off x="5157" y="2305"/>
                <a:ext cx="38" cy="2"/>
              </a:xfrm>
              <a:prstGeom prst="rect">
                <a:avLst/>
              </a:prstGeom>
              <a:solidFill>
                <a:srgbClr val="666666"/>
              </a:solidFill>
              <a:ln w="9525">
                <a:noFill/>
                <a:miter lim="800000"/>
                <a:headEnd/>
                <a:tailEnd/>
              </a:ln>
            </p:spPr>
            <p:txBody>
              <a:bodyPr/>
              <a:lstStyle/>
              <a:p>
                <a:endParaRPr lang="en-GB"/>
              </a:p>
            </p:txBody>
          </p:sp>
          <p:sp>
            <p:nvSpPr>
              <p:cNvPr id="2496" name="Rectangle 242"/>
              <p:cNvSpPr>
                <a:spLocks noChangeArrowheads="1"/>
              </p:cNvSpPr>
              <p:nvPr/>
            </p:nvSpPr>
            <p:spPr bwMode="auto">
              <a:xfrm>
                <a:off x="5157" y="2298"/>
                <a:ext cx="38" cy="7"/>
              </a:xfrm>
              <a:prstGeom prst="rect">
                <a:avLst/>
              </a:prstGeom>
              <a:solidFill>
                <a:srgbClr val="666666"/>
              </a:solidFill>
              <a:ln w="9525">
                <a:noFill/>
                <a:miter lim="800000"/>
                <a:headEnd/>
                <a:tailEnd/>
              </a:ln>
            </p:spPr>
            <p:txBody>
              <a:bodyPr/>
              <a:lstStyle/>
              <a:p>
                <a:endParaRPr lang="en-GB"/>
              </a:p>
            </p:txBody>
          </p:sp>
          <p:sp>
            <p:nvSpPr>
              <p:cNvPr id="2497" name="Freeform 243"/>
              <p:cNvSpPr>
                <a:spLocks/>
              </p:cNvSpPr>
              <p:nvPr/>
            </p:nvSpPr>
            <p:spPr bwMode="auto">
              <a:xfrm>
                <a:off x="5157" y="2267"/>
                <a:ext cx="38" cy="21"/>
              </a:xfrm>
              <a:custGeom>
                <a:avLst/>
                <a:gdLst>
                  <a:gd name="T0" fmla="*/ 38 w 38"/>
                  <a:gd name="T1" fmla="*/ 0 h 21"/>
                  <a:gd name="T2" fmla="*/ 38 w 38"/>
                  <a:gd name="T3" fmla="*/ 21 h 21"/>
                  <a:gd name="T4" fmla="*/ 38 w 38"/>
                  <a:gd name="T5" fmla="*/ 21 h 21"/>
                  <a:gd name="T6" fmla="*/ 35 w 38"/>
                  <a:gd name="T7" fmla="*/ 21 h 21"/>
                  <a:gd name="T8" fmla="*/ 5 w 38"/>
                  <a:gd name="T9" fmla="*/ 21 h 21"/>
                  <a:gd name="T10" fmla="*/ 5 w 38"/>
                  <a:gd name="T11" fmla="*/ 21 h 21"/>
                  <a:gd name="T12" fmla="*/ 0 w 38"/>
                  <a:gd name="T13" fmla="*/ 21 h 21"/>
                  <a:gd name="T14" fmla="*/ 0 w 38"/>
                  <a:gd name="T15" fmla="*/ 0 h 21"/>
                  <a:gd name="T16" fmla="*/ 38 w 38"/>
                  <a:gd name="T17" fmla="*/ 0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
                  <a:gd name="T28" fmla="*/ 0 h 21"/>
                  <a:gd name="T29" fmla="*/ 38 w 38"/>
                  <a:gd name="T30" fmla="*/ 21 h 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 h="21">
                    <a:moveTo>
                      <a:pt x="38" y="0"/>
                    </a:moveTo>
                    <a:lnTo>
                      <a:pt x="38" y="21"/>
                    </a:lnTo>
                    <a:lnTo>
                      <a:pt x="35" y="21"/>
                    </a:lnTo>
                    <a:lnTo>
                      <a:pt x="5" y="21"/>
                    </a:lnTo>
                    <a:lnTo>
                      <a:pt x="0" y="21"/>
                    </a:lnTo>
                    <a:lnTo>
                      <a:pt x="0" y="0"/>
                    </a:lnTo>
                    <a:lnTo>
                      <a:pt x="38" y="0"/>
                    </a:lnTo>
                    <a:close/>
                  </a:path>
                </a:pathLst>
              </a:custGeom>
              <a:solidFill>
                <a:srgbClr val="FFFFFF"/>
              </a:solidFill>
              <a:ln w="9525">
                <a:noFill/>
                <a:round/>
                <a:headEnd/>
                <a:tailEnd/>
              </a:ln>
            </p:spPr>
            <p:txBody>
              <a:bodyPr/>
              <a:lstStyle/>
              <a:p>
                <a:endParaRPr lang="id-ID"/>
              </a:p>
            </p:txBody>
          </p:sp>
          <p:sp>
            <p:nvSpPr>
              <p:cNvPr id="2498" name="Rectangle 244"/>
              <p:cNvSpPr>
                <a:spLocks noChangeArrowheads="1"/>
              </p:cNvSpPr>
              <p:nvPr/>
            </p:nvSpPr>
            <p:spPr bwMode="auto">
              <a:xfrm>
                <a:off x="5157" y="2313"/>
                <a:ext cx="38" cy="3"/>
              </a:xfrm>
              <a:prstGeom prst="rect">
                <a:avLst/>
              </a:prstGeom>
              <a:solidFill>
                <a:srgbClr val="666666"/>
              </a:solidFill>
              <a:ln w="9525">
                <a:noFill/>
                <a:miter lim="800000"/>
                <a:headEnd/>
                <a:tailEnd/>
              </a:ln>
            </p:spPr>
            <p:txBody>
              <a:bodyPr/>
              <a:lstStyle/>
              <a:p>
                <a:endParaRPr lang="en-GB"/>
              </a:p>
            </p:txBody>
          </p:sp>
          <p:sp>
            <p:nvSpPr>
              <p:cNvPr id="2499" name="Rectangle 245"/>
              <p:cNvSpPr>
                <a:spLocks noChangeArrowheads="1"/>
              </p:cNvSpPr>
              <p:nvPr/>
            </p:nvSpPr>
            <p:spPr bwMode="auto">
              <a:xfrm>
                <a:off x="5177" y="2336"/>
                <a:ext cx="10" cy="4"/>
              </a:xfrm>
              <a:prstGeom prst="rect">
                <a:avLst/>
              </a:prstGeom>
              <a:solidFill>
                <a:srgbClr val="00A551"/>
              </a:solidFill>
              <a:ln w="9525">
                <a:noFill/>
                <a:miter lim="800000"/>
                <a:headEnd/>
                <a:tailEnd/>
              </a:ln>
            </p:spPr>
            <p:txBody>
              <a:bodyPr/>
              <a:lstStyle/>
              <a:p>
                <a:endParaRPr lang="en-GB"/>
              </a:p>
            </p:txBody>
          </p:sp>
          <p:sp>
            <p:nvSpPr>
              <p:cNvPr id="2500" name="Rectangle 246"/>
              <p:cNvSpPr>
                <a:spLocks noChangeArrowheads="1"/>
              </p:cNvSpPr>
              <p:nvPr/>
            </p:nvSpPr>
            <p:spPr bwMode="auto">
              <a:xfrm>
                <a:off x="5177" y="2333"/>
                <a:ext cx="10" cy="3"/>
              </a:xfrm>
              <a:prstGeom prst="rect">
                <a:avLst/>
              </a:prstGeom>
              <a:solidFill>
                <a:srgbClr val="00A551"/>
              </a:solidFill>
              <a:ln w="9525">
                <a:noFill/>
                <a:miter lim="800000"/>
                <a:headEnd/>
                <a:tailEnd/>
              </a:ln>
            </p:spPr>
            <p:txBody>
              <a:bodyPr/>
              <a:lstStyle/>
              <a:p>
                <a:endParaRPr lang="en-GB"/>
              </a:p>
            </p:txBody>
          </p:sp>
          <p:sp>
            <p:nvSpPr>
              <p:cNvPr id="2501" name="Rectangle 247"/>
              <p:cNvSpPr>
                <a:spLocks noChangeArrowheads="1"/>
              </p:cNvSpPr>
              <p:nvPr/>
            </p:nvSpPr>
            <p:spPr bwMode="auto">
              <a:xfrm>
                <a:off x="5177" y="2330"/>
                <a:ext cx="10" cy="3"/>
              </a:xfrm>
              <a:prstGeom prst="rect">
                <a:avLst/>
              </a:prstGeom>
              <a:solidFill>
                <a:srgbClr val="00A551"/>
              </a:solidFill>
              <a:ln w="9525">
                <a:noFill/>
                <a:miter lim="800000"/>
                <a:headEnd/>
                <a:tailEnd/>
              </a:ln>
            </p:spPr>
            <p:txBody>
              <a:bodyPr/>
              <a:lstStyle/>
              <a:p>
                <a:endParaRPr lang="en-GB"/>
              </a:p>
            </p:txBody>
          </p:sp>
          <p:sp>
            <p:nvSpPr>
              <p:cNvPr id="2502" name="Rectangle 248"/>
              <p:cNvSpPr>
                <a:spLocks noChangeArrowheads="1"/>
              </p:cNvSpPr>
              <p:nvPr/>
            </p:nvSpPr>
            <p:spPr bwMode="auto">
              <a:xfrm>
                <a:off x="5177" y="2327"/>
                <a:ext cx="10" cy="3"/>
              </a:xfrm>
              <a:prstGeom prst="rect">
                <a:avLst/>
              </a:prstGeom>
              <a:solidFill>
                <a:srgbClr val="00A551"/>
              </a:solidFill>
              <a:ln w="9525">
                <a:noFill/>
                <a:miter lim="800000"/>
                <a:headEnd/>
                <a:tailEnd/>
              </a:ln>
            </p:spPr>
            <p:txBody>
              <a:bodyPr/>
              <a:lstStyle/>
              <a:p>
                <a:endParaRPr lang="en-GB"/>
              </a:p>
            </p:txBody>
          </p:sp>
          <p:sp>
            <p:nvSpPr>
              <p:cNvPr id="2503" name="Rectangle 249"/>
              <p:cNvSpPr>
                <a:spLocks noChangeArrowheads="1"/>
              </p:cNvSpPr>
              <p:nvPr/>
            </p:nvSpPr>
            <p:spPr bwMode="auto">
              <a:xfrm>
                <a:off x="5177" y="2323"/>
                <a:ext cx="10" cy="4"/>
              </a:xfrm>
              <a:prstGeom prst="rect">
                <a:avLst/>
              </a:prstGeom>
              <a:solidFill>
                <a:srgbClr val="666666"/>
              </a:solidFill>
              <a:ln w="9525">
                <a:noFill/>
                <a:miter lim="800000"/>
                <a:headEnd/>
                <a:tailEnd/>
              </a:ln>
            </p:spPr>
            <p:txBody>
              <a:bodyPr/>
              <a:lstStyle/>
              <a:p>
                <a:endParaRPr lang="en-GB"/>
              </a:p>
            </p:txBody>
          </p:sp>
          <p:sp>
            <p:nvSpPr>
              <p:cNvPr id="2504" name="Rectangle 250"/>
              <p:cNvSpPr>
                <a:spLocks noChangeArrowheads="1"/>
              </p:cNvSpPr>
              <p:nvPr/>
            </p:nvSpPr>
            <p:spPr bwMode="auto">
              <a:xfrm>
                <a:off x="5173" y="2333"/>
                <a:ext cx="4" cy="3"/>
              </a:xfrm>
              <a:prstGeom prst="rect">
                <a:avLst/>
              </a:prstGeom>
              <a:solidFill>
                <a:srgbClr val="FFFFFF"/>
              </a:solidFill>
              <a:ln w="9525">
                <a:noFill/>
                <a:miter lim="800000"/>
                <a:headEnd/>
                <a:tailEnd/>
              </a:ln>
            </p:spPr>
            <p:txBody>
              <a:bodyPr/>
              <a:lstStyle/>
              <a:p>
                <a:endParaRPr lang="en-GB"/>
              </a:p>
            </p:txBody>
          </p:sp>
          <p:sp>
            <p:nvSpPr>
              <p:cNvPr id="2505" name="Rectangle 251"/>
              <p:cNvSpPr>
                <a:spLocks noChangeArrowheads="1"/>
              </p:cNvSpPr>
              <p:nvPr/>
            </p:nvSpPr>
            <p:spPr bwMode="auto">
              <a:xfrm>
                <a:off x="5173" y="2330"/>
                <a:ext cx="4" cy="3"/>
              </a:xfrm>
              <a:prstGeom prst="rect">
                <a:avLst/>
              </a:prstGeom>
              <a:solidFill>
                <a:srgbClr val="FFFFFF"/>
              </a:solidFill>
              <a:ln w="9525">
                <a:noFill/>
                <a:miter lim="800000"/>
                <a:headEnd/>
                <a:tailEnd/>
              </a:ln>
            </p:spPr>
            <p:txBody>
              <a:bodyPr/>
              <a:lstStyle/>
              <a:p>
                <a:endParaRPr lang="en-GB"/>
              </a:p>
            </p:txBody>
          </p:sp>
          <p:sp>
            <p:nvSpPr>
              <p:cNvPr id="2506" name="Rectangle 252"/>
              <p:cNvSpPr>
                <a:spLocks noChangeArrowheads="1"/>
              </p:cNvSpPr>
              <p:nvPr/>
            </p:nvSpPr>
            <p:spPr bwMode="auto">
              <a:xfrm>
                <a:off x="5173" y="2327"/>
                <a:ext cx="4" cy="3"/>
              </a:xfrm>
              <a:prstGeom prst="rect">
                <a:avLst/>
              </a:prstGeom>
              <a:solidFill>
                <a:srgbClr val="FFFFFF"/>
              </a:solidFill>
              <a:ln w="9525">
                <a:noFill/>
                <a:miter lim="800000"/>
                <a:headEnd/>
                <a:tailEnd/>
              </a:ln>
            </p:spPr>
            <p:txBody>
              <a:bodyPr/>
              <a:lstStyle/>
              <a:p>
                <a:endParaRPr lang="en-GB"/>
              </a:p>
            </p:txBody>
          </p:sp>
          <p:sp>
            <p:nvSpPr>
              <p:cNvPr id="2507" name="Rectangle 253"/>
              <p:cNvSpPr>
                <a:spLocks noChangeArrowheads="1"/>
              </p:cNvSpPr>
              <p:nvPr/>
            </p:nvSpPr>
            <p:spPr bwMode="auto">
              <a:xfrm>
                <a:off x="5164" y="2336"/>
                <a:ext cx="9" cy="4"/>
              </a:xfrm>
              <a:prstGeom prst="rect">
                <a:avLst/>
              </a:prstGeom>
              <a:solidFill>
                <a:srgbClr val="00ADEE"/>
              </a:solidFill>
              <a:ln w="9525">
                <a:noFill/>
                <a:miter lim="800000"/>
                <a:headEnd/>
                <a:tailEnd/>
              </a:ln>
            </p:spPr>
            <p:txBody>
              <a:bodyPr/>
              <a:lstStyle/>
              <a:p>
                <a:endParaRPr lang="en-GB"/>
              </a:p>
            </p:txBody>
          </p:sp>
          <p:sp>
            <p:nvSpPr>
              <p:cNvPr id="2508" name="Rectangle 254"/>
              <p:cNvSpPr>
                <a:spLocks noChangeArrowheads="1"/>
              </p:cNvSpPr>
              <p:nvPr/>
            </p:nvSpPr>
            <p:spPr bwMode="auto">
              <a:xfrm>
                <a:off x="5164" y="2333"/>
                <a:ext cx="9" cy="3"/>
              </a:xfrm>
              <a:prstGeom prst="rect">
                <a:avLst/>
              </a:prstGeom>
              <a:solidFill>
                <a:srgbClr val="00ADEE"/>
              </a:solidFill>
              <a:ln w="9525">
                <a:noFill/>
                <a:miter lim="800000"/>
                <a:headEnd/>
                <a:tailEnd/>
              </a:ln>
            </p:spPr>
            <p:txBody>
              <a:bodyPr/>
              <a:lstStyle/>
              <a:p>
                <a:endParaRPr lang="en-GB"/>
              </a:p>
            </p:txBody>
          </p:sp>
          <p:sp>
            <p:nvSpPr>
              <p:cNvPr id="2509" name="Rectangle 255"/>
              <p:cNvSpPr>
                <a:spLocks noChangeArrowheads="1"/>
              </p:cNvSpPr>
              <p:nvPr/>
            </p:nvSpPr>
            <p:spPr bwMode="auto">
              <a:xfrm>
                <a:off x="5164" y="2330"/>
                <a:ext cx="9" cy="3"/>
              </a:xfrm>
              <a:prstGeom prst="rect">
                <a:avLst/>
              </a:prstGeom>
              <a:solidFill>
                <a:srgbClr val="00ADEE"/>
              </a:solidFill>
              <a:ln w="9525">
                <a:noFill/>
                <a:miter lim="800000"/>
                <a:headEnd/>
                <a:tailEnd/>
              </a:ln>
            </p:spPr>
            <p:txBody>
              <a:bodyPr/>
              <a:lstStyle/>
              <a:p>
                <a:endParaRPr lang="en-GB"/>
              </a:p>
            </p:txBody>
          </p:sp>
          <p:sp>
            <p:nvSpPr>
              <p:cNvPr id="2510" name="Rectangle 256"/>
              <p:cNvSpPr>
                <a:spLocks noChangeArrowheads="1"/>
              </p:cNvSpPr>
              <p:nvPr/>
            </p:nvSpPr>
            <p:spPr bwMode="auto">
              <a:xfrm>
                <a:off x="5164" y="2327"/>
                <a:ext cx="9" cy="3"/>
              </a:xfrm>
              <a:prstGeom prst="rect">
                <a:avLst/>
              </a:prstGeom>
              <a:solidFill>
                <a:srgbClr val="00ADEE"/>
              </a:solidFill>
              <a:ln w="9525">
                <a:noFill/>
                <a:miter lim="800000"/>
                <a:headEnd/>
                <a:tailEnd/>
              </a:ln>
            </p:spPr>
            <p:txBody>
              <a:bodyPr/>
              <a:lstStyle/>
              <a:p>
                <a:endParaRPr lang="en-GB"/>
              </a:p>
            </p:txBody>
          </p:sp>
          <p:sp>
            <p:nvSpPr>
              <p:cNvPr id="2511" name="Rectangle 257"/>
              <p:cNvSpPr>
                <a:spLocks noChangeArrowheads="1"/>
              </p:cNvSpPr>
              <p:nvPr/>
            </p:nvSpPr>
            <p:spPr bwMode="auto">
              <a:xfrm>
                <a:off x="5164" y="2323"/>
                <a:ext cx="9" cy="4"/>
              </a:xfrm>
              <a:prstGeom prst="rect">
                <a:avLst/>
              </a:prstGeom>
              <a:solidFill>
                <a:srgbClr val="666666"/>
              </a:solidFill>
              <a:ln w="9525">
                <a:noFill/>
                <a:miter lim="800000"/>
                <a:headEnd/>
                <a:tailEnd/>
              </a:ln>
            </p:spPr>
            <p:txBody>
              <a:bodyPr/>
              <a:lstStyle/>
              <a:p>
                <a:endParaRPr lang="en-GB"/>
              </a:p>
            </p:txBody>
          </p:sp>
          <p:sp>
            <p:nvSpPr>
              <p:cNvPr id="2512" name="Rectangle 258"/>
              <p:cNvSpPr>
                <a:spLocks noChangeArrowheads="1"/>
              </p:cNvSpPr>
              <p:nvPr/>
            </p:nvSpPr>
            <p:spPr bwMode="auto">
              <a:xfrm>
                <a:off x="5157" y="2333"/>
                <a:ext cx="7" cy="3"/>
              </a:xfrm>
              <a:prstGeom prst="rect">
                <a:avLst/>
              </a:prstGeom>
              <a:solidFill>
                <a:srgbClr val="FFFFFF"/>
              </a:solidFill>
              <a:ln w="9525">
                <a:noFill/>
                <a:miter lim="800000"/>
                <a:headEnd/>
                <a:tailEnd/>
              </a:ln>
            </p:spPr>
            <p:txBody>
              <a:bodyPr/>
              <a:lstStyle/>
              <a:p>
                <a:endParaRPr lang="en-GB"/>
              </a:p>
            </p:txBody>
          </p:sp>
          <p:sp>
            <p:nvSpPr>
              <p:cNvPr id="2513" name="Rectangle 259"/>
              <p:cNvSpPr>
                <a:spLocks noChangeArrowheads="1"/>
              </p:cNvSpPr>
              <p:nvPr/>
            </p:nvSpPr>
            <p:spPr bwMode="auto">
              <a:xfrm>
                <a:off x="5157" y="2330"/>
                <a:ext cx="7" cy="3"/>
              </a:xfrm>
              <a:prstGeom prst="rect">
                <a:avLst/>
              </a:prstGeom>
              <a:solidFill>
                <a:srgbClr val="FFFFFF"/>
              </a:solidFill>
              <a:ln w="9525">
                <a:noFill/>
                <a:miter lim="800000"/>
                <a:headEnd/>
                <a:tailEnd/>
              </a:ln>
            </p:spPr>
            <p:txBody>
              <a:bodyPr/>
              <a:lstStyle/>
              <a:p>
                <a:endParaRPr lang="en-GB"/>
              </a:p>
            </p:txBody>
          </p:sp>
          <p:sp>
            <p:nvSpPr>
              <p:cNvPr id="2514" name="Rectangle 260"/>
              <p:cNvSpPr>
                <a:spLocks noChangeArrowheads="1"/>
              </p:cNvSpPr>
              <p:nvPr/>
            </p:nvSpPr>
            <p:spPr bwMode="auto">
              <a:xfrm>
                <a:off x="5157" y="2327"/>
                <a:ext cx="7" cy="3"/>
              </a:xfrm>
              <a:prstGeom prst="rect">
                <a:avLst/>
              </a:prstGeom>
              <a:solidFill>
                <a:srgbClr val="FFFFFF"/>
              </a:solidFill>
              <a:ln w="9525">
                <a:noFill/>
                <a:miter lim="800000"/>
                <a:headEnd/>
                <a:tailEnd/>
              </a:ln>
            </p:spPr>
            <p:txBody>
              <a:bodyPr/>
              <a:lstStyle/>
              <a:p>
                <a:endParaRPr lang="en-GB"/>
              </a:p>
            </p:txBody>
          </p:sp>
          <p:sp>
            <p:nvSpPr>
              <p:cNvPr id="2515" name="Freeform 261"/>
              <p:cNvSpPr>
                <a:spLocks/>
              </p:cNvSpPr>
              <p:nvPr/>
            </p:nvSpPr>
            <p:spPr bwMode="auto">
              <a:xfrm>
                <a:off x="5157" y="2316"/>
                <a:ext cx="38" cy="11"/>
              </a:xfrm>
              <a:custGeom>
                <a:avLst/>
                <a:gdLst>
                  <a:gd name="T0" fmla="*/ 20 w 38"/>
                  <a:gd name="T1" fmla="*/ 7 h 11"/>
                  <a:gd name="T2" fmla="*/ 20 w 38"/>
                  <a:gd name="T3" fmla="*/ 11 h 11"/>
                  <a:gd name="T4" fmla="*/ 16 w 38"/>
                  <a:gd name="T5" fmla="*/ 11 h 11"/>
                  <a:gd name="T6" fmla="*/ 16 w 38"/>
                  <a:gd name="T7" fmla="*/ 7 h 11"/>
                  <a:gd name="T8" fmla="*/ 7 w 38"/>
                  <a:gd name="T9" fmla="*/ 7 h 11"/>
                  <a:gd name="T10" fmla="*/ 7 w 38"/>
                  <a:gd name="T11" fmla="*/ 11 h 11"/>
                  <a:gd name="T12" fmla="*/ 0 w 38"/>
                  <a:gd name="T13" fmla="*/ 11 h 11"/>
                  <a:gd name="T14" fmla="*/ 0 w 38"/>
                  <a:gd name="T15" fmla="*/ 0 h 11"/>
                  <a:gd name="T16" fmla="*/ 38 w 38"/>
                  <a:gd name="T17" fmla="*/ 0 h 11"/>
                  <a:gd name="T18" fmla="*/ 38 w 38"/>
                  <a:gd name="T19" fmla="*/ 11 h 11"/>
                  <a:gd name="T20" fmla="*/ 30 w 38"/>
                  <a:gd name="T21" fmla="*/ 11 h 11"/>
                  <a:gd name="T22" fmla="*/ 30 w 38"/>
                  <a:gd name="T23" fmla="*/ 7 h 11"/>
                  <a:gd name="T24" fmla="*/ 20 w 38"/>
                  <a:gd name="T25" fmla="*/ 7 h 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11"/>
                  <a:gd name="T41" fmla="*/ 38 w 38"/>
                  <a:gd name="T42" fmla="*/ 11 h 1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11">
                    <a:moveTo>
                      <a:pt x="20" y="7"/>
                    </a:moveTo>
                    <a:lnTo>
                      <a:pt x="20" y="11"/>
                    </a:lnTo>
                    <a:lnTo>
                      <a:pt x="16" y="11"/>
                    </a:lnTo>
                    <a:lnTo>
                      <a:pt x="16" y="7"/>
                    </a:lnTo>
                    <a:lnTo>
                      <a:pt x="7" y="7"/>
                    </a:lnTo>
                    <a:lnTo>
                      <a:pt x="7" y="11"/>
                    </a:lnTo>
                    <a:lnTo>
                      <a:pt x="0" y="11"/>
                    </a:lnTo>
                    <a:lnTo>
                      <a:pt x="0" y="0"/>
                    </a:lnTo>
                    <a:lnTo>
                      <a:pt x="38" y="0"/>
                    </a:lnTo>
                    <a:lnTo>
                      <a:pt x="38" y="11"/>
                    </a:lnTo>
                    <a:lnTo>
                      <a:pt x="30" y="11"/>
                    </a:lnTo>
                    <a:lnTo>
                      <a:pt x="30" y="7"/>
                    </a:lnTo>
                    <a:lnTo>
                      <a:pt x="20" y="7"/>
                    </a:lnTo>
                    <a:close/>
                  </a:path>
                </a:pathLst>
              </a:custGeom>
              <a:solidFill>
                <a:srgbClr val="666666"/>
              </a:solidFill>
              <a:ln w="9525">
                <a:noFill/>
                <a:round/>
                <a:headEnd/>
                <a:tailEnd/>
              </a:ln>
            </p:spPr>
            <p:txBody>
              <a:bodyPr/>
              <a:lstStyle/>
              <a:p>
                <a:endParaRPr lang="id-ID"/>
              </a:p>
            </p:txBody>
          </p:sp>
          <p:sp>
            <p:nvSpPr>
              <p:cNvPr id="2516" name="Freeform 262"/>
              <p:cNvSpPr>
                <a:spLocks/>
              </p:cNvSpPr>
              <p:nvPr/>
            </p:nvSpPr>
            <p:spPr bwMode="auto">
              <a:xfrm>
                <a:off x="5157" y="2336"/>
                <a:ext cx="38" cy="8"/>
              </a:xfrm>
              <a:custGeom>
                <a:avLst/>
                <a:gdLst>
                  <a:gd name="T0" fmla="*/ 38 w 38"/>
                  <a:gd name="T1" fmla="*/ 8 h 8"/>
                  <a:gd name="T2" fmla="*/ 0 w 38"/>
                  <a:gd name="T3" fmla="*/ 8 h 8"/>
                  <a:gd name="T4" fmla="*/ 0 w 38"/>
                  <a:gd name="T5" fmla="*/ 0 h 8"/>
                  <a:gd name="T6" fmla="*/ 7 w 38"/>
                  <a:gd name="T7" fmla="*/ 0 h 8"/>
                  <a:gd name="T8" fmla="*/ 7 w 38"/>
                  <a:gd name="T9" fmla="*/ 4 h 8"/>
                  <a:gd name="T10" fmla="*/ 16 w 38"/>
                  <a:gd name="T11" fmla="*/ 4 h 8"/>
                  <a:gd name="T12" fmla="*/ 16 w 38"/>
                  <a:gd name="T13" fmla="*/ 0 h 8"/>
                  <a:gd name="T14" fmla="*/ 20 w 38"/>
                  <a:gd name="T15" fmla="*/ 0 h 8"/>
                  <a:gd name="T16" fmla="*/ 20 w 38"/>
                  <a:gd name="T17" fmla="*/ 4 h 8"/>
                  <a:gd name="T18" fmla="*/ 30 w 38"/>
                  <a:gd name="T19" fmla="*/ 4 h 8"/>
                  <a:gd name="T20" fmla="*/ 30 w 38"/>
                  <a:gd name="T21" fmla="*/ 0 h 8"/>
                  <a:gd name="T22" fmla="*/ 38 w 38"/>
                  <a:gd name="T23" fmla="*/ 0 h 8"/>
                  <a:gd name="T24" fmla="*/ 38 w 38"/>
                  <a:gd name="T25" fmla="*/ 8 h 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8"/>
                  <a:gd name="T41" fmla="*/ 38 w 38"/>
                  <a:gd name="T42" fmla="*/ 8 h 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8">
                    <a:moveTo>
                      <a:pt x="38" y="8"/>
                    </a:moveTo>
                    <a:lnTo>
                      <a:pt x="0" y="8"/>
                    </a:lnTo>
                    <a:lnTo>
                      <a:pt x="0" y="0"/>
                    </a:lnTo>
                    <a:lnTo>
                      <a:pt x="7" y="0"/>
                    </a:lnTo>
                    <a:lnTo>
                      <a:pt x="7" y="4"/>
                    </a:lnTo>
                    <a:lnTo>
                      <a:pt x="16" y="4"/>
                    </a:lnTo>
                    <a:lnTo>
                      <a:pt x="16" y="0"/>
                    </a:lnTo>
                    <a:lnTo>
                      <a:pt x="20" y="0"/>
                    </a:lnTo>
                    <a:lnTo>
                      <a:pt x="20" y="4"/>
                    </a:lnTo>
                    <a:lnTo>
                      <a:pt x="30" y="4"/>
                    </a:lnTo>
                    <a:lnTo>
                      <a:pt x="30" y="0"/>
                    </a:lnTo>
                    <a:lnTo>
                      <a:pt x="38" y="0"/>
                    </a:lnTo>
                    <a:lnTo>
                      <a:pt x="38" y="8"/>
                    </a:lnTo>
                    <a:close/>
                  </a:path>
                </a:pathLst>
              </a:custGeom>
              <a:solidFill>
                <a:srgbClr val="FFFFFF"/>
              </a:solidFill>
              <a:ln w="9525">
                <a:noFill/>
                <a:round/>
                <a:headEnd/>
                <a:tailEnd/>
              </a:ln>
            </p:spPr>
            <p:txBody>
              <a:bodyPr/>
              <a:lstStyle/>
              <a:p>
                <a:endParaRPr lang="id-ID"/>
              </a:p>
            </p:txBody>
          </p:sp>
          <p:sp>
            <p:nvSpPr>
              <p:cNvPr id="2517" name="Freeform 263"/>
              <p:cNvSpPr>
                <a:spLocks/>
              </p:cNvSpPr>
              <p:nvPr/>
            </p:nvSpPr>
            <p:spPr bwMode="auto">
              <a:xfrm>
                <a:off x="5157" y="2293"/>
                <a:ext cx="38" cy="5"/>
              </a:xfrm>
              <a:custGeom>
                <a:avLst/>
                <a:gdLst>
                  <a:gd name="T0" fmla="*/ 38 w 38"/>
                  <a:gd name="T1" fmla="*/ 5 h 5"/>
                  <a:gd name="T2" fmla="*/ 0 w 38"/>
                  <a:gd name="T3" fmla="*/ 5 h 5"/>
                  <a:gd name="T4" fmla="*/ 0 w 38"/>
                  <a:gd name="T5" fmla="*/ 0 h 5"/>
                  <a:gd name="T6" fmla="*/ 0 w 38"/>
                  <a:gd name="T7" fmla="*/ 0 h 5"/>
                  <a:gd name="T8" fmla="*/ 5 w 38"/>
                  <a:gd name="T9" fmla="*/ 0 h 5"/>
                  <a:gd name="T10" fmla="*/ 35 w 38"/>
                  <a:gd name="T11" fmla="*/ 0 h 5"/>
                  <a:gd name="T12" fmla="*/ 35 w 38"/>
                  <a:gd name="T13" fmla="*/ 0 h 5"/>
                  <a:gd name="T14" fmla="*/ 38 w 38"/>
                  <a:gd name="T15" fmla="*/ 0 h 5"/>
                  <a:gd name="T16" fmla="*/ 38 w 38"/>
                  <a:gd name="T17" fmla="*/ 5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
                  <a:gd name="T28" fmla="*/ 0 h 5"/>
                  <a:gd name="T29" fmla="*/ 38 w 38"/>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 h="5">
                    <a:moveTo>
                      <a:pt x="38" y="5"/>
                    </a:moveTo>
                    <a:lnTo>
                      <a:pt x="0" y="5"/>
                    </a:lnTo>
                    <a:lnTo>
                      <a:pt x="0" y="0"/>
                    </a:lnTo>
                    <a:lnTo>
                      <a:pt x="5" y="0"/>
                    </a:lnTo>
                    <a:lnTo>
                      <a:pt x="35" y="0"/>
                    </a:lnTo>
                    <a:lnTo>
                      <a:pt x="38" y="0"/>
                    </a:lnTo>
                    <a:lnTo>
                      <a:pt x="38" y="5"/>
                    </a:lnTo>
                    <a:close/>
                  </a:path>
                </a:pathLst>
              </a:custGeom>
              <a:solidFill>
                <a:srgbClr val="666666"/>
              </a:solidFill>
              <a:ln w="9525">
                <a:noFill/>
                <a:round/>
                <a:headEnd/>
                <a:tailEnd/>
              </a:ln>
            </p:spPr>
            <p:txBody>
              <a:bodyPr/>
              <a:lstStyle/>
              <a:p>
                <a:endParaRPr lang="id-ID"/>
              </a:p>
            </p:txBody>
          </p:sp>
          <p:sp>
            <p:nvSpPr>
              <p:cNvPr id="2518" name="Freeform 264"/>
              <p:cNvSpPr>
                <a:spLocks/>
              </p:cNvSpPr>
              <p:nvPr/>
            </p:nvSpPr>
            <p:spPr bwMode="auto">
              <a:xfrm>
                <a:off x="5157" y="2288"/>
                <a:ext cx="38" cy="3"/>
              </a:xfrm>
              <a:custGeom>
                <a:avLst/>
                <a:gdLst>
                  <a:gd name="T0" fmla="*/ 5 w 38"/>
                  <a:gd name="T1" fmla="*/ 3 h 3"/>
                  <a:gd name="T2" fmla="*/ 5 w 38"/>
                  <a:gd name="T3" fmla="*/ 3 h 3"/>
                  <a:gd name="T4" fmla="*/ 0 w 38"/>
                  <a:gd name="T5" fmla="*/ 3 h 3"/>
                  <a:gd name="T6" fmla="*/ 0 w 38"/>
                  <a:gd name="T7" fmla="*/ 0 h 3"/>
                  <a:gd name="T8" fmla="*/ 0 w 38"/>
                  <a:gd name="T9" fmla="*/ 0 h 3"/>
                  <a:gd name="T10" fmla="*/ 5 w 38"/>
                  <a:gd name="T11" fmla="*/ 0 h 3"/>
                  <a:gd name="T12" fmla="*/ 35 w 38"/>
                  <a:gd name="T13" fmla="*/ 0 h 3"/>
                  <a:gd name="T14" fmla="*/ 35 w 38"/>
                  <a:gd name="T15" fmla="*/ 0 h 3"/>
                  <a:gd name="T16" fmla="*/ 38 w 38"/>
                  <a:gd name="T17" fmla="*/ 0 h 3"/>
                  <a:gd name="T18" fmla="*/ 38 w 38"/>
                  <a:gd name="T19" fmla="*/ 3 h 3"/>
                  <a:gd name="T20" fmla="*/ 38 w 38"/>
                  <a:gd name="T21" fmla="*/ 3 h 3"/>
                  <a:gd name="T22" fmla="*/ 35 w 38"/>
                  <a:gd name="T23" fmla="*/ 3 h 3"/>
                  <a:gd name="T24" fmla="*/ 5 w 38"/>
                  <a:gd name="T25" fmla="*/ 3 h 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3"/>
                  <a:gd name="T41" fmla="*/ 38 w 38"/>
                  <a:gd name="T42" fmla="*/ 3 h 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3">
                    <a:moveTo>
                      <a:pt x="5" y="3"/>
                    </a:moveTo>
                    <a:lnTo>
                      <a:pt x="5" y="3"/>
                    </a:lnTo>
                    <a:lnTo>
                      <a:pt x="0" y="3"/>
                    </a:lnTo>
                    <a:lnTo>
                      <a:pt x="0" y="0"/>
                    </a:lnTo>
                    <a:lnTo>
                      <a:pt x="5" y="0"/>
                    </a:lnTo>
                    <a:lnTo>
                      <a:pt x="35" y="0"/>
                    </a:lnTo>
                    <a:lnTo>
                      <a:pt x="38" y="0"/>
                    </a:lnTo>
                    <a:lnTo>
                      <a:pt x="38" y="3"/>
                    </a:lnTo>
                    <a:lnTo>
                      <a:pt x="35" y="3"/>
                    </a:lnTo>
                    <a:lnTo>
                      <a:pt x="5" y="3"/>
                    </a:lnTo>
                    <a:close/>
                  </a:path>
                </a:pathLst>
              </a:custGeom>
              <a:solidFill>
                <a:srgbClr val="808080"/>
              </a:solidFill>
              <a:ln w="9525">
                <a:noFill/>
                <a:round/>
                <a:headEnd/>
                <a:tailEnd/>
              </a:ln>
            </p:spPr>
            <p:txBody>
              <a:bodyPr/>
              <a:lstStyle/>
              <a:p>
                <a:endParaRPr lang="id-ID"/>
              </a:p>
            </p:txBody>
          </p:sp>
          <p:sp>
            <p:nvSpPr>
              <p:cNvPr id="2519" name="Freeform 265"/>
              <p:cNvSpPr>
                <a:spLocks/>
              </p:cNvSpPr>
              <p:nvPr/>
            </p:nvSpPr>
            <p:spPr bwMode="auto">
              <a:xfrm>
                <a:off x="5157" y="2291"/>
                <a:ext cx="38" cy="2"/>
              </a:xfrm>
              <a:custGeom>
                <a:avLst/>
                <a:gdLst>
                  <a:gd name="T0" fmla="*/ 5 w 38"/>
                  <a:gd name="T1" fmla="*/ 2 h 2"/>
                  <a:gd name="T2" fmla="*/ 5 w 38"/>
                  <a:gd name="T3" fmla="*/ 2 h 2"/>
                  <a:gd name="T4" fmla="*/ 0 w 38"/>
                  <a:gd name="T5" fmla="*/ 2 h 2"/>
                  <a:gd name="T6" fmla="*/ 0 w 38"/>
                  <a:gd name="T7" fmla="*/ 0 h 2"/>
                  <a:gd name="T8" fmla="*/ 0 w 38"/>
                  <a:gd name="T9" fmla="*/ 0 h 2"/>
                  <a:gd name="T10" fmla="*/ 5 w 38"/>
                  <a:gd name="T11" fmla="*/ 0 h 2"/>
                  <a:gd name="T12" fmla="*/ 35 w 38"/>
                  <a:gd name="T13" fmla="*/ 0 h 2"/>
                  <a:gd name="T14" fmla="*/ 35 w 38"/>
                  <a:gd name="T15" fmla="*/ 0 h 2"/>
                  <a:gd name="T16" fmla="*/ 38 w 38"/>
                  <a:gd name="T17" fmla="*/ 0 h 2"/>
                  <a:gd name="T18" fmla="*/ 38 w 38"/>
                  <a:gd name="T19" fmla="*/ 2 h 2"/>
                  <a:gd name="T20" fmla="*/ 38 w 38"/>
                  <a:gd name="T21" fmla="*/ 2 h 2"/>
                  <a:gd name="T22" fmla="*/ 35 w 38"/>
                  <a:gd name="T23" fmla="*/ 2 h 2"/>
                  <a:gd name="T24" fmla="*/ 5 w 38"/>
                  <a:gd name="T25" fmla="*/ 2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2"/>
                  <a:gd name="T41" fmla="*/ 38 w 38"/>
                  <a:gd name="T42" fmla="*/ 2 h 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2">
                    <a:moveTo>
                      <a:pt x="5" y="2"/>
                    </a:moveTo>
                    <a:lnTo>
                      <a:pt x="5" y="2"/>
                    </a:lnTo>
                    <a:lnTo>
                      <a:pt x="0" y="2"/>
                    </a:lnTo>
                    <a:lnTo>
                      <a:pt x="0" y="0"/>
                    </a:lnTo>
                    <a:lnTo>
                      <a:pt x="5" y="0"/>
                    </a:lnTo>
                    <a:lnTo>
                      <a:pt x="35" y="0"/>
                    </a:lnTo>
                    <a:lnTo>
                      <a:pt x="38" y="0"/>
                    </a:lnTo>
                    <a:lnTo>
                      <a:pt x="38" y="2"/>
                    </a:lnTo>
                    <a:lnTo>
                      <a:pt x="35" y="2"/>
                    </a:lnTo>
                    <a:lnTo>
                      <a:pt x="5" y="2"/>
                    </a:lnTo>
                    <a:close/>
                  </a:path>
                </a:pathLst>
              </a:custGeom>
              <a:solidFill>
                <a:srgbClr val="808080"/>
              </a:solidFill>
              <a:ln w="9525">
                <a:noFill/>
                <a:round/>
                <a:headEnd/>
                <a:tailEnd/>
              </a:ln>
            </p:spPr>
            <p:txBody>
              <a:bodyPr/>
              <a:lstStyle/>
              <a:p>
                <a:endParaRPr lang="id-ID"/>
              </a:p>
            </p:txBody>
          </p:sp>
          <p:sp>
            <p:nvSpPr>
              <p:cNvPr id="2520" name="Freeform 266"/>
              <p:cNvSpPr>
                <a:spLocks/>
              </p:cNvSpPr>
              <p:nvPr/>
            </p:nvSpPr>
            <p:spPr bwMode="auto">
              <a:xfrm>
                <a:off x="5154" y="2336"/>
                <a:ext cx="44" cy="11"/>
              </a:xfrm>
              <a:custGeom>
                <a:avLst/>
                <a:gdLst>
                  <a:gd name="T0" fmla="*/ 0 w 44"/>
                  <a:gd name="T1" fmla="*/ 11 h 11"/>
                  <a:gd name="T2" fmla="*/ 0 w 44"/>
                  <a:gd name="T3" fmla="*/ 0 h 11"/>
                  <a:gd name="T4" fmla="*/ 3 w 44"/>
                  <a:gd name="T5" fmla="*/ 0 h 11"/>
                  <a:gd name="T6" fmla="*/ 3 w 44"/>
                  <a:gd name="T7" fmla="*/ 8 h 11"/>
                  <a:gd name="T8" fmla="*/ 41 w 44"/>
                  <a:gd name="T9" fmla="*/ 8 h 11"/>
                  <a:gd name="T10" fmla="*/ 41 w 44"/>
                  <a:gd name="T11" fmla="*/ 0 h 11"/>
                  <a:gd name="T12" fmla="*/ 44 w 44"/>
                  <a:gd name="T13" fmla="*/ 0 h 11"/>
                  <a:gd name="T14" fmla="*/ 44 w 44"/>
                  <a:gd name="T15" fmla="*/ 8 h 11"/>
                  <a:gd name="T16" fmla="*/ 44 w 44"/>
                  <a:gd name="T17" fmla="*/ 11 h 11"/>
                  <a:gd name="T18" fmla="*/ 0 w 44"/>
                  <a:gd name="T19" fmla="*/ 11 h 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4"/>
                  <a:gd name="T31" fmla="*/ 0 h 11"/>
                  <a:gd name="T32" fmla="*/ 44 w 44"/>
                  <a:gd name="T33" fmla="*/ 11 h 1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4" h="11">
                    <a:moveTo>
                      <a:pt x="0" y="11"/>
                    </a:moveTo>
                    <a:lnTo>
                      <a:pt x="0" y="0"/>
                    </a:lnTo>
                    <a:lnTo>
                      <a:pt x="3" y="0"/>
                    </a:lnTo>
                    <a:lnTo>
                      <a:pt x="3" y="8"/>
                    </a:lnTo>
                    <a:lnTo>
                      <a:pt x="41" y="8"/>
                    </a:lnTo>
                    <a:lnTo>
                      <a:pt x="41" y="0"/>
                    </a:lnTo>
                    <a:lnTo>
                      <a:pt x="44" y="0"/>
                    </a:lnTo>
                    <a:lnTo>
                      <a:pt x="44" y="8"/>
                    </a:lnTo>
                    <a:lnTo>
                      <a:pt x="44" y="11"/>
                    </a:lnTo>
                    <a:lnTo>
                      <a:pt x="0" y="11"/>
                    </a:lnTo>
                    <a:close/>
                  </a:path>
                </a:pathLst>
              </a:custGeom>
              <a:solidFill>
                <a:srgbClr val="999999"/>
              </a:solidFill>
              <a:ln w="9525">
                <a:noFill/>
                <a:round/>
                <a:headEnd/>
                <a:tailEnd/>
              </a:ln>
            </p:spPr>
            <p:txBody>
              <a:bodyPr/>
              <a:lstStyle/>
              <a:p>
                <a:endParaRPr lang="id-ID"/>
              </a:p>
            </p:txBody>
          </p:sp>
          <p:sp>
            <p:nvSpPr>
              <p:cNvPr id="2521" name="Rectangle 267"/>
              <p:cNvSpPr>
                <a:spLocks noChangeArrowheads="1"/>
              </p:cNvSpPr>
              <p:nvPr/>
            </p:nvSpPr>
            <p:spPr bwMode="auto">
              <a:xfrm>
                <a:off x="5154" y="2333"/>
                <a:ext cx="3" cy="3"/>
              </a:xfrm>
              <a:prstGeom prst="rect">
                <a:avLst/>
              </a:prstGeom>
              <a:solidFill>
                <a:srgbClr val="999999"/>
              </a:solidFill>
              <a:ln w="9525">
                <a:noFill/>
                <a:miter lim="800000"/>
                <a:headEnd/>
                <a:tailEnd/>
              </a:ln>
            </p:spPr>
            <p:txBody>
              <a:bodyPr/>
              <a:lstStyle/>
              <a:p>
                <a:endParaRPr lang="en-GB"/>
              </a:p>
            </p:txBody>
          </p:sp>
          <p:sp>
            <p:nvSpPr>
              <p:cNvPr id="2522" name="Rectangle 268"/>
              <p:cNvSpPr>
                <a:spLocks noChangeArrowheads="1"/>
              </p:cNvSpPr>
              <p:nvPr/>
            </p:nvSpPr>
            <p:spPr bwMode="auto">
              <a:xfrm>
                <a:off x="5154" y="2330"/>
                <a:ext cx="3" cy="3"/>
              </a:xfrm>
              <a:prstGeom prst="rect">
                <a:avLst/>
              </a:prstGeom>
              <a:solidFill>
                <a:srgbClr val="999999"/>
              </a:solidFill>
              <a:ln w="9525">
                <a:noFill/>
                <a:miter lim="800000"/>
                <a:headEnd/>
                <a:tailEnd/>
              </a:ln>
            </p:spPr>
            <p:txBody>
              <a:bodyPr/>
              <a:lstStyle/>
              <a:p>
                <a:endParaRPr lang="en-GB"/>
              </a:p>
            </p:txBody>
          </p:sp>
          <p:sp>
            <p:nvSpPr>
              <p:cNvPr id="2523" name="Rectangle 269"/>
              <p:cNvSpPr>
                <a:spLocks noChangeArrowheads="1"/>
              </p:cNvSpPr>
              <p:nvPr/>
            </p:nvSpPr>
            <p:spPr bwMode="auto">
              <a:xfrm>
                <a:off x="5154" y="2327"/>
                <a:ext cx="3" cy="3"/>
              </a:xfrm>
              <a:prstGeom prst="rect">
                <a:avLst/>
              </a:prstGeom>
              <a:solidFill>
                <a:srgbClr val="999999"/>
              </a:solidFill>
              <a:ln w="9525">
                <a:noFill/>
                <a:miter lim="800000"/>
                <a:headEnd/>
                <a:tailEnd/>
              </a:ln>
            </p:spPr>
            <p:txBody>
              <a:bodyPr/>
              <a:lstStyle/>
              <a:p>
                <a:endParaRPr lang="en-GB"/>
              </a:p>
            </p:txBody>
          </p:sp>
          <p:sp>
            <p:nvSpPr>
              <p:cNvPr id="2524" name="Rectangle 270"/>
              <p:cNvSpPr>
                <a:spLocks noChangeArrowheads="1"/>
              </p:cNvSpPr>
              <p:nvPr/>
            </p:nvSpPr>
            <p:spPr bwMode="auto">
              <a:xfrm>
                <a:off x="5154" y="2316"/>
                <a:ext cx="3" cy="11"/>
              </a:xfrm>
              <a:prstGeom prst="rect">
                <a:avLst/>
              </a:prstGeom>
              <a:solidFill>
                <a:srgbClr val="666666"/>
              </a:solidFill>
              <a:ln w="9525">
                <a:noFill/>
                <a:miter lim="800000"/>
                <a:headEnd/>
                <a:tailEnd/>
              </a:ln>
            </p:spPr>
            <p:txBody>
              <a:bodyPr/>
              <a:lstStyle/>
              <a:p>
                <a:endParaRPr lang="en-GB"/>
              </a:p>
            </p:txBody>
          </p:sp>
          <p:sp>
            <p:nvSpPr>
              <p:cNvPr id="2525" name="Rectangle 271"/>
              <p:cNvSpPr>
                <a:spLocks noChangeArrowheads="1"/>
              </p:cNvSpPr>
              <p:nvPr/>
            </p:nvSpPr>
            <p:spPr bwMode="auto">
              <a:xfrm>
                <a:off x="5154" y="2313"/>
                <a:ext cx="3" cy="3"/>
              </a:xfrm>
              <a:prstGeom prst="rect">
                <a:avLst/>
              </a:prstGeom>
              <a:solidFill>
                <a:srgbClr val="666666"/>
              </a:solidFill>
              <a:ln w="9525">
                <a:noFill/>
                <a:miter lim="800000"/>
                <a:headEnd/>
                <a:tailEnd/>
              </a:ln>
            </p:spPr>
            <p:txBody>
              <a:bodyPr/>
              <a:lstStyle/>
              <a:p>
                <a:endParaRPr lang="en-GB"/>
              </a:p>
            </p:txBody>
          </p:sp>
          <p:sp>
            <p:nvSpPr>
              <p:cNvPr id="2526" name="Freeform 272"/>
              <p:cNvSpPr>
                <a:spLocks/>
              </p:cNvSpPr>
              <p:nvPr/>
            </p:nvSpPr>
            <p:spPr bwMode="auto">
              <a:xfrm>
                <a:off x="5157" y="2307"/>
                <a:ext cx="38" cy="3"/>
              </a:xfrm>
              <a:custGeom>
                <a:avLst/>
                <a:gdLst>
                  <a:gd name="T0" fmla="*/ 0 w 38"/>
                  <a:gd name="T1" fmla="*/ 3 h 3"/>
                  <a:gd name="T2" fmla="*/ 0 w 38"/>
                  <a:gd name="T3" fmla="*/ 3 h 3"/>
                  <a:gd name="T4" fmla="*/ 0 w 38"/>
                  <a:gd name="T5" fmla="*/ 3 h 3"/>
                  <a:gd name="T6" fmla="*/ 0 w 38"/>
                  <a:gd name="T7" fmla="*/ 0 h 3"/>
                  <a:gd name="T8" fmla="*/ 38 w 38"/>
                  <a:gd name="T9" fmla="*/ 0 h 3"/>
                  <a:gd name="T10" fmla="*/ 38 w 38"/>
                  <a:gd name="T11" fmla="*/ 3 h 3"/>
                  <a:gd name="T12" fmla="*/ 0 w 38"/>
                  <a:gd name="T13" fmla="*/ 3 h 3"/>
                  <a:gd name="T14" fmla="*/ 0 60000 65536"/>
                  <a:gd name="T15" fmla="*/ 0 60000 65536"/>
                  <a:gd name="T16" fmla="*/ 0 60000 65536"/>
                  <a:gd name="T17" fmla="*/ 0 60000 65536"/>
                  <a:gd name="T18" fmla="*/ 0 60000 65536"/>
                  <a:gd name="T19" fmla="*/ 0 60000 65536"/>
                  <a:gd name="T20" fmla="*/ 0 60000 65536"/>
                  <a:gd name="T21" fmla="*/ 0 w 38"/>
                  <a:gd name="T22" fmla="*/ 0 h 3"/>
                  <a:gd name="T23" fmla="*/ 38 w 38"/>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 h="3">
                    <a:moveTo>
                      <a:pt x="0" y="3"/>
                    </a:moveTo>
                    <a:lnTo>
                      <a:pt x="0" y="3"/>
                    </a:lnTo>
                    <a:lnTo>
                      <a:pt x="0" y="0"/>
                    </a:lnTo>
                    <a:lnTo>
                      <a:pt x="38" y="0"/>
                    </a:lnTo>
                    <a:lnTo>
                      <a:pt x="38" y="3"/>
                    </a:lnTo>
                    <a:lnTo>
                      <a:pt x="0" y="3"/>
                    </a:lnTo>
                    <a:close/>
                  </a:path>
                </a:pathLst>
              </a:custGeom>
              <a:solidFill>
                <a:srgbClr val="666666"/>
              </a:solidFill>
              <a:ln w="9525">
                <a:noFill/>
                <a:round/>
                <a:headEnd/>
                <a:tailEnd/>
              </a:ln>
            </p:spPr>
            <p:txBody>
              <a:bodyPr/>
              <a:lstStyle/>
              <a:p>
                <a:endParaRPr lang="id-ID"/>
              </a:p>
            </p:txBody>
          </p:sp>
          <p:sp>
            <p:nvSpPr>
              <p:cNvPr id="2527" name="Freeform 273"/>
              <p:cNvSpPr>
                <a:spLocks/>
              </p:cNvSpPr>
              <p:nvPr/>
            </p:nvSpPr>
            <p:spPr bwMode="auto">
              <a:xfrm>
                <a:off x="5154" y="2307"/>
                <a:ext cx="3" cy="6"/>
              </a:xfrm>
              <a:custGeom>
                <a:avLst/>
                <a:gdLst>
                  <a:gd name="T0" fmla="*/ 3 w 3"/>
                  <a:gd name="T1" fmla="*/ 6 h 6"/>
                  <a:gd name="T2" fmla="*/ 0 w 3"/>
                  <a:gd name="T3" fmla="*/ 6 h 6"/>
                  <a:gd name="T4" fmla="*/ 0 w 3"/>
                  <a:gd name="T5" fmla="*/ 0 h 6"/>
                  <a:gd name="T6" fmla="*/ 3 w 3"/>
                  <a:gd name="T7" fmla="*/ 0 h 6"/>
                  <a:gd name="T8" fmla="*/ 3 w 3"/>
                  <a:gd name="T9" fmla="*/ 3 h 6"/>
                  <a:gd name="T10" fmla="*/ 3 w 3"/>
                  <a:gd name="T11" fmla="*/ 3 h 6"/>
                  <a:gd name="T12" fmla="*/ 3 w 3"/>
                  <a:gd name="T13" fmla="*/ 6 h 6"/>
                  <a:gd name="T14" fmla="*/ 0 60000 65536"/>
                  <a:gd name="T15" fmla="*/ 0 60000 65536"/>
                  <a:gd name="T16" fmla="*/ 0 60000 65536"/>
                  <a:gd name="T17" fmla="*/ 0 60000 65536"/>
                  <a:gd name="T18" fmla="*/ 0 60000 65536"/>
                  <a:gd name="T19" fmla="*/ 0 60000 65536"/>
                  <a:gd name="T20" fmla="*/ 0 60000 65536"/>
                  <a:gd name="T21" fmla="*/ 0 w 3"/>
                  <a:gd name="T22" fmla="*/ 0 h 6"/>
                  <a:gd name="T23" fmla="*/ 3 w 3"/>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6">
                    <a:moveTo>
                      <a:pt x="3" y="6"/>
                    </a:moveTo>
                    <a:lnTo>
                      <a:pt x="0" y="6"/>
                    </a:lnTo>
                    <a:lnTo>
                      <a:pt x="0" y="0"/>
                    </a:lnTo>
                    <a:lnTo>
                      <a:pt x="3" y="0"/>
                    </a:lnTo>
                    <a:lnTo>
                      <a:pt x="3" y="3"/>
                    </a:lnTo>
                    <a:lnTo>
                      <a:pt x="3" y="6"/>
                    </a:lnTo>
                    <a:close/>
                  </a:path>
                </a:pathLst>
              </a:custGeom>
              <a:solidFill>
                <a:srgbClr val="666666"/>
              </a:solidFill>
              <a:ln w="9525">
                <a:noFill/>
                <a:round/>
                <a:headEnd/>
                <a:tailEnd/>
              </a:ln>
            </p:spPr>
            <p:txBody>
              <a:bodyPr/>
              <a:lstStyle/>
              <a:p>
                <a:endParaRPr lang="id-ID"/>
              </a:p>
            </p:txBody>
          </p:sp>
          <p:sp>
            <p:nvSpPr>
              <p:cNvPr id="2528" name="Rectangle 274"/>
              <p:cNvSpPr>
                <a:spLocks noChangeArrowheads="1"/>
              </p:cNvSpPr>
              <p:nvPr/>
            </p:nvSpPr>
            <p:spPr bwMode="auto">
              <a:xfrm>
                <a:off x="5154" y="2298"/>
                <a:ext cx="3" cy="7"/>
              </a:xfrm>
              <a:prstGeom prst="rect">
                <a:avLst/>
              </a:prstGeom>
              <a:solidFill>
                <a:srgbClr val="666666"/>
              </a:solidFill>
              <a:ln w="9525">
                <a:noFill/>
                <a:miter lim="800000"/>
                <a:headEnd/>
                <a:tailEnd/>
              </a:ln>
            </p:spPr>
            <p:txBody>
              <a:bodyPr/>
              <a:lstStyle/>
              <a:p>
                <a:endParaRPr lang="en-GB"/>
              </a:p>
            </p:txBody>
          </p:sp>
          <p:sp>
            <p:nvSpPr>
              <p:cNvPr id="2529" name="Freeform 275"/>
              <p:cNvSpPr>
                <a:spLocks/>
              </p:cNvSpPr>
              <p:nvPr/>
            </p:nvSpPr>
            <p:spPr bwMode="auto">
              <a:xfrm>
                <a:off x="5154" y="2293"/>
                <a:ext cx="3" cy="5"/>
              </a:xfrm>
              <a:custGeom>
                <a:avLst/>
                <a:gdLst>
                  <a:gd name="T0" fmla="*/ 3 w 3"/>
                  <a:gd name="T1" fmla="*/ 0 h 5"/>
                  <a:gd name="T2" fmla="*/ 3 w 3"/>
                  <a:gd name="T3" fmla="*/ 5 h 5"/>
                  <a:gd name="T4" fmla="*/ 0 w 3"/>
                  <a:gd name="T5" fmla="*/ 5 h 5"/>
                  <a:gd name="T6" fmla="*/ 0 w 3"/>
                  <a:gd name="T7" fmla="*/ 0 h 5"/>
                  <a:gd name="T8" fmla="*/ 0 w 3"/>
                  <a:gd name="T9" fmla="*/ 0 h 5"/>
                  <a:gd name="T10" fmla="*/ 3 w 3"/>
                  <a:gd name="T11" fmla="*/ 0 h 5"/>
                  <a:gd name="T12" fmla="*/ 3 w 3"/>
                  <a:gd name="T13" fmla="*/ 0 h 5"/>
                  <a:gd name="T14" fmla="*/ 0 60000 65536"/>
                  <a:gd name="T15" fmla="*/ 0 60000 65536"/>
                  <a:gd name="T16" fmla="*/ 0 60000 65536"/>
                  <a:gd name="T17" fmla="*/ 0 60000 65536"/>
                  <a:gd name="T18" fmla="*/ 0 60000 65536"/>
                  <a:gd name="T19" fmla="*/ 0 60000 65536"/>
                  <a:gd name="T20" fmla="*/ 0 60000 65536"/>
                  <a:gd name="T21" fmla="*/ 0 w 3"/>
                  <a:gd name="T22" fmla="*/ 0 h 5"/>
                  <a:gd name="T23" fmla="*/ 3 w 3"/>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5">
                    <a:moveTo>
                      <a:pt x="3" y="0"/>
                    </a:moveTo>
                    <a:lnTo>
                      <a:pt x="3" y="5"/>
                    </a:lnTo>
                    <a:lnTo>
                      <a:pt x="0" y="5"/>
                    </a:lnTo>
                    <a:lnTo>
                      <a:pt x="0" y="0"/>
                    </a:lnTo>
                    <a:lnTo>
                      <a:pt x="3" y="0"/>
                    </a:lnTo>
                    <a:close/>
                  </a:path>
                </a:pathLst>
              </a:custGeom>
              <a:solidFill>
                <a:srgbClr val="666666"/>
              </a:solidFill>
              <a:ln w="9525">
                <a:noFill/>
                <a:round/>
                <a:headEnd/>
                <a:tailEnd/>
              </a:ln>
            </p:spPr>
            <p:txBody>
              <a:bodyPr/>
              <a:lstStyle/>
              <a:p>
                <a:endParaRPr lang="id-ID"/>
              </a:p>
            </p:txBody>
          </p:sp>
          <p:sp>
            <p:nvSpPr>
              <p:cNvPr id="2530" name="Freeform 276"/>
              <p:cNvSpPr>
                <a:spLocks/>
              </p:cNvSpPr>
              <p:nvPr/>
            </p:nvSpPr>
            <p:spPr bwMode="auto">
              <a:xfrm>
                <a:off x="5154" y="2291"/>
                <a:ext cx="3" cy="2"/>
              </a:xfrm>
              <a:custGeom>
                <a:avLst/>
                <a:gdLst>
                  <a:gd name="T0" fmla="*/ 3 w 3"/>
                  <a:gd name="T1" fmla="*/ 0 h 2"/>
                  <a:gd name="T2" fmla="*/ 3 w 3"/>
                  <a:gd name="T3" fmla="*/ 2 h 2"/>
                  <a:gd name="T4" fmla="*/ 3 w 3"/>
                  <a:gd name="T5" fmla="*/ 2 h 2"/>
                  <a:gd name="T6" fmla="*/ 0 w 3"/>
                  <a:gd name="T7" fmla="*/ 2 h 2"/>
                  <a:gd name="T8" fmla="*/ 0 w 3"/>
                  <a:gd name="T9" fmla="*/ 0 h 2"/>
                  <a:gd name="T10" fmla="*/ 0 w 3"/>
                  <a:gd name="T11" fmla="*/ 0 h 2"/>
                  <a:gd name="T12" fmla="*/ 3 w 3"/>
                  <a:gd name="T13" fmla="*/ 0 h 2"/>
                  <a:gd name="T14" fmla="*/ 3 w 3"/>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3" y="0"/>
                    </a:moveTo>
                    <a:lnTo>
                      <a:pt x="3" y="2"/>
                    </a:lnTo>
                    <a:lnTo>
                      <a:pt x="0" y="2"/>
                    </a:lnTo>
                    <a:lnTo>
                      <a:pt x="0" y="0"/>
                    </a:lnTo>
                    <a:lnTo>
                      <a:pt x="3" y="0"/>
                    </a:lnTo>
                    <a:close/>
                  </a:path>
                </a:pathLst>
              </a:custGeom>
              <a:solidFill>
                <a:srgbClr val="808080"/>
              </a:solidFill>
              <a:ln w="9525">
                <a:noFill/>
                <a:round/>
                <a:headEnd/>
                <a:tailEnd/>
              </a:ln>
            </p:spPr>
            <p:txBody>
              <a:bodyPr/>
              <a:lstStyle/>
              <a:p>
                <a:endParaRPr lang="id-ID"/>
              </a:p>
            </p:txBody>
          </p:sp>
          <p:sp>
            <p:nvSpPr>
              <p:cNvPr id="2531" name="Freeform 277"/>
              <p:cNvSpPr>
                <a:spLocks/>
              </p:cNvSpPr>
              <p:nvPr/>
            </p:nvSpPr>
            <p:spPr bwMode="auto">
              <a:xfrm>
                <a:off x="5154" y="2288"/>
                <a:ext cx="3" cy="3"/>
              </a:xfrm>
              <a:custGeom>
                <a:avLst/>
                <a:gdLst>
                  <a:gd name="T0" fmla="*/ 3 w 3"/>
                  <a:gd name="T1" fmla="*/ 0 h 3"/>
                  <a:gd name="T2" fmla="*/ 3 w 3"/>
                  <a:gd name="T3" fmla="*/ 3 h 3"/>
                  <a:gd name="T4" fmla="*/ 3 w 3"/>
                  <a:gd name="T5" fmla="*/ 3 h 3"/>
                  <a:gd name="T6" fmla="*/ 0 w 3"/>
                  <a:gd name="T7" fmla="*/ 3 h 3"/>
                  <a:gd name="T8" fmla="*/ 0 w 3"/>
                  <a:gd name="T9" fmla="*/ 0 h 3"/>
                  <a:gd name="T10" fmla="*/ 0 w 3"/>
                  <a:gd name="T11" fmla="*/ 0 h 3"/>
                  <a:gd name="T12" fmla="*/ 3 w 3"/>
                  <a:gd name="T13" fmla="*/ 0 h 3"/>
                  <a:gd name="T14" fmla="*/ 3 w 3"/>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0"/>
                    </a:moveTo>
                    <a:lnTo>
                      <a:pt x="3" y="3"/>
                    </a:lnTo>
                    <a:lnTo>
                      <a:pt x="0" y="3"/>
                    </a:lnTo>
                    <a:lnTo>
                      <a:pt x="0" y="0"/>
                    </a:lnTo>
                    <a:lnTo>
                      <a:pt x="3" y="0"/>
                    </a:lnTo>
                    <a:close/>
                  </a:path>
                </a:pathLst>
              </a:custGeom>
              <a:solidFill>
                <a:srgbClr val="808080"/>
              </a:solidFill>
              <a:ln w="9525">
                <a:noFill/>
                <a:round/>
                <a:headEnd/>
                <a:tailEnd/>
              </a:ln>
            </p:spPr>
            <p:txBody>
              <a:bodyPr/>
              <a:lstStyle/>
              <a:p>
                <a:endParaRPr lang="id-ID"/>
              </a:p>
            </p:txBody>
          </p:sp>
          <p:sp>
            <p:nvSpPr>
              <p:cNvPr id="2532" name="Freeform 278"/>
              <p:cNvSpPr>
                <a:spLocks/>
              </p:cNvSpPr>
              <p:nvPr/>
            </p:nvSpPr>
            <p:spPr bwMode="auto">
              <a:xfrm>
                <a:off x="5154" y="2264"/>
                <a:ext cx="44" cy="24"/>
              </a:xfrm>
              <a:custGeom>
                <a:avLst/>
                <a:gdLst>
                  <a:gd name="T0" fmla="*/ 0 w 44"/>
                  <a:gd name="T1" fmla="*/ 24 h 24"/>
                  <a:gd name="T2" fmla="*/ 0 w 44"/>
                  <a:gd name="T3" fmla="*/ 0 h 24"/>
                  <a:gd name="T4" fmla="*/ 44 w 44"/>
                  <a:gd name="T5" fmla="*/ 0 h 24"/>
                  <a:gd name="T6" fmla="*/ 44 w 44"/>
                  <a:gd name="T7" fmla="*/ 24 h 24"/>
                  <a:gd name="T8" fmla="*/ 44 w 44"/>
                  <a:gd name="T9" fmla="*/ 24 h 24"/>
                  <a:gd name="T10" fmla="*/ 41 w 44"/>
                  <a:gd name="T11" fmla="*/ 24 h 24"/>
                  <a:gd name="T12" fmla="*/ 41 w 44"/>
                  <a:gd name="T13" fmla="*/ 3 h 24"/>
                  <a:gd name="T14" fmla="*/ 3 w 44"/>
                  <a:gd name="T15" fmla="*/ 3 h 24"/>
                  <a:gd name="T16" fmla="*/ 3 w 44"/>
                  <a:gd name="T17" fmla="*/ 24 h 24"/>
                  <a:gd name="T18" fmla="*/ 3 w 44"/>
                  <a:gd name="T19" fmla="*/ 24 h 24"/>
                  <a:gd name="T20" fmla="*/ 0 w 44"/>
                  <a:gd name="T21" fmla="*/ 24 h 24"/>
                  <a:gd name="T22" fmla="*/ 0 w 44"/>
                  <a:gd name="T23" fmla="*/ 24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4"/>
                  <a:gd name="T37" fmla="*/ 0 h 24"/>
                  <a:gd name="T38" fmla="*/ 44 w 44"/>
                  <a:gd name="T39" fmla="*/ 24 h 2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4" h="24">
                    <a:moveTo>
                      <a:pt x="0" y="24"/>
                    </a:moveTo>
                    <a:lnTo>
                      <a:pt x="0" y="0"/>
                    </a:lnTo>
                    <a:lnTo>
                      <a:pt x="44" y="0"/>
                    </a:lnTo>
                    <a:lnTo>
                      <a:pt x="44" y="24"/>
                    </a:lnTo>
                    <a:lnTo>
                      <a:pt x="41" y="24"/>
                    </a:lnTo>
                    <a:lnTo>
                      <a:pt x="41" y="3"/>
                    </a:lnTo>
                    <a:lnTo>
                      <a:pt x="3" y="3"/>
                    </a:lnTo>
                    <a:lnTo>
                      <a:pt x="3" y="24"/>
                    </a:lnTo>
                    <a:lnTo>
                      <a:pt x="0" y="24"/>
                    </a:lnTo>
                    <a:close/>
                  </a:path>
                </a:pathLst>
              </a:custGeom>
              <a:solidFill>
                <a:srgbClr val="999999"/>
              </a:solidFill>
              <a:ln w="9525">
                <a:noFill/>
                <a:round/>
                <a:headEnd/>
                <a:tailEnd/>
              </a:ln>
            </p:spPr>
            <p:txBody>
              <a:bodyPr/>
              <a:lstStyle/>
              <a:p>
                <a:endParaRPr lang="id-ID"/>
              </a:p>
            </p:txBody>
          </p:sp>
          <p:sp>
            <p:nvSpPr>
              <p:cNvPr id="2533" name="Freeform 279"/>
              <p:cNvSpPr>
                <a:spLocks/>
              </p:cNvSpPr>
              <p:nvPr/>
            </p:nvSpPr>
            <p:spPr bwMode="auto">
              <a:xfrm>
                <a:off x="5152" y="2336"/>
                <a:ext cx="49" cy="14"/>
              </a:xfrm>
              <a:custGeom>
                <a:avLst/>
                <a:gdLst>
                  <a:gd name="T0" fmla="*/ 49 w 49"/>
                  <a:gd name="T1" fmla="*/ 11 h 14"/>
                  <a:gd name="T2" fmla="*/ 49 w 49"/>
                  <a:gd name="T3" fmla="*/ 14 h 14"/>
                  <a:gd name="T4" fmla="*/ 0 w 49"/>
                  <a:gd name="T5" fmla="*/ 14 h 14"/>
                  <a:gd name="T6" fmla="*/ 0 w 49"/>
                  <a:gd name="T7" fmla="*/ 0 h 14"/>
                  <a:gd name="T8" fmla="*/ 2 w 49"/>
                  <a:gd name="T9" fmla="*/ 0 h 14"/>
                  <a:gd name="T10" fmla="*/ 2 w 49"/>
                  <a:gd name="T11" fmla="*/ 11 h 14"/>
                  <a:gd name="T12" fmla="*/ 46 w 49"/>
                  <a:gd name="T13" fmla="*/ 11 h 14"/>
                  <a:gd name="T14" fmla="*/ 46 w 49"/>
                  <a:gd name="T15" fmla="*/ 8 h 14"/>
                  <a:gd name="T16" fmla="*/ 46 w 49"/>
                  <a:gd name="T17" fmla="*/ 0 h 14"/>
                  <a:gd name="T18" fmla="*/ 49 w 49"/>
                  <a:gd name="T19" fmla="*/ 0 h 14"/>
                  <a:gd name="T20" fmla="*/ 49 w 49"/>
                  <a:gd name="T21" fmla="*/ 11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9"/>
                  <a:gd name="T34" fmla="*/ 0 h 14"/>
                  <a:gd name="T35" fmla="*/ 49 w 49"/>
                  <a:gd name="T36" fmla="*/ 14 h 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9" h="14">
                    <a:moveTo>
                      <a:pt x="49" y="11"/>
                    </a:moveTo>
                    <a:lnTo>
                      <a:pt x="49" y="14"/>
                    </a:lnTo>
                    <a:lnTo>
                      <a:pt x="0" y="14"/>
                    </a:lnTo>
                    <a:lnTo>
                      <a:pt x="0" y="0"/>
                    </a:lnTo>
                    <a:lnTo>
                      <a:pt x="2" y="0"/>
                    </a:lnTo>
                    <a:lnTo>
                      <a:pt x="2" y="11"/>
                    </a:lnTo>
                    <a:lnTo>
                      <a:pt x="46" y="11"/>
                    </a:lnTo>
                    <a:lnTo>
                      <a:pt x="46" y="8"/>
                    </a:lnTo>
                    <a:lnTo>
                      <a:pt x="46" y="0"/>
                    </a:lnTo>
                    <a:lnTo>
                      <a:pt x="49" y="0"/>
                    </a:lnTo>
                    <a:lnTo>
                      <a:pt x="49" y="11"/>
                    </a:lnTo>
                    <a:close/>
                  </a:path>
                </a:pathLst>
              </a:custGeom>
              <a:solidFill>
                <a:srgbClr val="999999"/>
              </a:solidFill>
              <a:ln w="9525">
                <a:noFill/>
                <a:round/>
                <a:headEnd/>
                <a:tailEnd/>
              </a:ln>
            </p:spPr>
            <p:txBody>
              <a:bodyPr/>
              <a:lstStyle/>
              <a:p>
                <a:endParaRPr lang="id-ID"/>
              </a:p>
            </p:txBody>
          </p:sp>
          <p:sp>
            <p:nvSpPr>
              <p:cNvPr id="2534" name="Rectangle 280"/>
              <p:cNvSpPr>
                <a:spLocks noChangeArrowheads="1"/>
              </p:cNvSpPr>
              <p:nvPr/>
            </p:nvSpPr>
            <p:spPr bwMode="auto">
              <a:xfrm>
                <a:off x="5152" y="2333"/>
                <a:ext cx="2" cy="3"/>
              </a:xfrm>
              <a:prstGeom prst="rect">
                <a:avLst/>
              </a:prstGeom>
              <a:solidFill>
                <a:srgbClr val="999999"/>
              </a:solidFill>
              <a:ln w="9525">
                <a:noFill/>
                <a:miter lim="800000"/>
                <a:headEnd/>
                <a:tailEnd/>
              </a:ln>
            </p:spPr>
            <p:txBody>
              <a:bodyPr/>
              <a:lstStyle/>
              <a:p>
                <a:endParaRPr lang="en-GB"/>
              </a:p>
            </p:txBody>
          </p:sp>
          <p:sp>
            <p:nvSpPr>
              <p:cNvPr id="2535" name="Rectangle 281"/>
              <p:cNvSpPr>
                <a:spLocks noChangeArrowheads="1"/>
              </p:cNvSpPr>
              <p:nvPr/>
            </p:nvSpPr>
            <p:spPr bwMode="auto">
              <a:xfrm>
                <a:off x="5152" y="2330"/>
                <a:ext cx="2" cy="3"/>
              </a:xfrm>
              <a:prstGeom prst="rect">
                <a:avLst/>
              </a:prstGeom>
              <a:solidFill>
                <a:srgbClr val="999999"/>
              </a:solidFill>
              <a:ln w="9525">
                <a:noFill/>
                <a:miter lim="800000"/>
                <a:headEnd/>
                <a:tailEnd/>
              </a:ln>
            </p:spPr>
            <p:txBody>
              <a:bodyPr/>
              <a:lstStyle/>
              <a:p>
                <a:endParaRPr lang="en-GB"/>
              </a:p>
            </p:txBody>
          </p:sp>
          <p:sp>
            <p:nvSpPr>
              <p:cNvPr id="2536" name="Rectangle 282"/>
              <p:cNvSpPr>
                <a:spLocks noChangeArrowheads="1"/>
              </p:cNvSpPr>
              <p:nvPr/>
            </p:nvSpPr>
            <p:spPr bwMode="auto">
              <a:xfrm>
                <a:off x="5152" y="2327"/>
                <a:ext cx="2" cy="3"/>
              </a:xfrm>
              <a:prstGeom prst="rect">
                <a:avLst/>
              </a:prstGeom>
              <a:solidFill>
                <a:srgbClr val="999999"/>
              </a:solidFill>
              <a:ln w="9525">
                <a:noFill/>
                <a:miter lim="800000"/>
                <a:headEnd/>
                <a:tailEnd/>
              </a:ln>
            </p:spPr>
            <p:txBody>
              <a:bodyPr/>
              <a:lstStyle/>
              <a:p>
                <a:endParaRPr lang="en-GB"/>
              </a:p>
            </p:txBody>
          </p:sp>
          <p:sp>
            <p:nvSpPr>
              <p:cNvPr id="2537" name="Rectangle 283"/>
              <p:cNvSpPr>
                <a:spLocks noChangeArrowheads="1"/>
              </p:cNvSpPr>
              <p:nvPr/>
            </p:nvSpPr>
            <p:spPr bwMode="auto">
              <a:xfrm>
                <a:off x="5152" y="2316"/>
                <a:ext cx="2" cy="11"/>
              </a:xfrm>
              <a:prstGeom prst="rect">
                <a:avLst/>
              </a:prstGeom>
              <a:solidFill>
                <a:srgbClr val="666666"/>
              </a:solidFill>
              <a:ln w="9525">
                <a:noFill/>
                <a:miter lim="800000"/>
                <a:headEnd/>
                <a:tailEnd/>
              </a:ln>
            </p:spPr>
            <p:txBody>
              <a:bodyPr/>
              <a:lstStyle/>
              <a:p>
                <a:endParaRPr lang="en-GB"/>
              </a:p>
            </p:txBody>
          </p:sp>
          <p:sp>
            <p:nvSpPr>
              <p:cNvPr id="2538" name="Freeform 284"/>
              <p:cNvSpPr>
                <a:spLocks/>
              </p:cNvSpPr>
              <p:nvPr/>
            </p:nvSpPr>
            <p:spPr bwMode="auto">
              <a:xfrm>
                <a:off x="5154" y="2305"/>
                <a:ext cx="3" cy="8"/>
              </a:xfrm>
              <a:custGeom>
                <a:avLst/>
                <a:gdLst>
                  <a:gd name="T0" fmla="*/ 0 w 3"/>
                  <a:gd name="T1" fmla="*/ 0 h 8"/>
                  <a:gd name="T2" fmla="*/ 3 w 3"/>
                  <a:gd name="T3" fmla="*/ 0 h 8"/>
                  <a:gd name="T4" fmla="*/ 3 w 3"/>
                  <a:gd name="T5" fmla="*/ 2 h 8"/>
                  <a:gd name="T6" fmla="*/ 0 w 3"/>
                  <a:gd name="T7" fmla="*/ 2 h 8"/>
                  <a:gd name="T8" fmla="*/ 0 w 3"/>
                  <a:gd name="T9" fmla="*/ 8 h 8"/>
                  <a:gd name="T10" fmla="*/ 0 w 3"/>
                  <a:gd name="T11" fmla="*/ 8 h 8"/>
                  <a:gd name="T12" fmla="*/ 0 w 3"/>
                  <a:gd name="T13" fmla="*/ 0 h 8"/>
                  <a:gd name="T14" fmla="*/ 0 60000 65536"/>
                  <a:gd name="T15" fmla="*/ 0 60000 65536"/>
                  <a:gd name="T16" fmla="*/ 0 60000 65536"/>
                  <a:gd name="T17" fmla="*/ 0 60000 65536"/>
                  <a:gd name="T18" fmla="*/ 0 60000 65536"/>
                  <a:gd name="T19" fmla="*/ 0 60000 65536"/>
                  <a:gd name="T20" fmla="*/ 0 60000 65536"/>
                  <a:gd name="T21" fmla="*/ 0 w 3"/>
                  <a:gd name="T22" fmla="*/ 0 h 8"/>
                  <a:gd name="T23" fmla="*/ 3 w 3"/>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
                    <a:moveTo>
                      <a:pt x="0" y="0"/>
                    </a:moveTo>
                    <a:lnTo>
                      <a:pt x="3" y="0"/>
                    </a:lnTo>
                    <a:lnTo>
                      <a:pt x="3" y="2"/>
                    </a:lnTo>
                    <a:lnTo>
                      <a:pt x="0" y="2"/>
                    </a:lnTo>
                    <a:lnTo>
                      <a:pt x="0" y="8"/>
                    </a:lnTo>
                    <a:lnTo>
                      <a:pt x="0" y="0"/>
                    </a:lnTo>
                    <a:close/>
                  </a:path>
                </a:pathLst>
              </a:custGeom>
              <a:solidFill>
                <a:srgbClr val="666666"/>
              </a:solidFill>
              <a:ln w="9525">
                <a:noFill/>
                <a:round/>
                <a:headEnd/>
                <a:tailEnd/>
              </a:ln>
            </p:spPr>
            <p:txBody>
              <a:bodyPr/>
              <a:lstStyle/>
              <a:p>
                <a:endParaRPr lang="id-ID"/>
              </a:p>
            </p:txBody>
          </p:sp>
          <p:sp>
            <p:nvSpPr>
              <p:cNvPr id="2539" name="Freeform 285"/>
              <p:cNvSpPr>
                <a:spLocks/>
              </p:cNvSpPr>
              <p:nvPr/>
            </p:nvSpPr>
            <p:spPr bwMode="auto">
              <a:xfrm>
                <a:off x="5152" y="2305"/>
                <a:ext cx="2" cy="11"/>
              </a:xfrm>
              <a:custGeom>
                <a:avLst/>
                <a:gdLst>
                  <a:gd name="T0" fmla="*/ 2 w 2"/>
                  <a:gd name="T1" fmla="*/ 0 h 11"/>
                  <a:gd name="T2" fmla="*/ 2 w 2"/>
                  <a:gd name="T3" fmla="*/ 8 h 11"/>
                  <a:gd name="T4" fmla="*/ 2 w 2"/>
                  <a:gd name="T5" fmla="*/ 8 h 11"/>
                  <a:gd name="T6" fmla="*/ 2 w 2"/>
                  <a:gd name="T7" fmla="*/ 11 h 11"/>
                  <a:gd name="T8" fmla="*/ 0 w 2"/>
                  <a:gd name="T9" fmla="*/ 11 h 11"/>
                  <a:gd name="T10" fmla="*/ 0 w 2"/>
                  <a:gd name="T11" fmla="*/ 0 h 11"/>
                  <a:gd name="T12" fmla="*/ 2 w 2"/>
                  <a:gd name="T13" fmla="*/ 0 h 11"/>
                  <a:gd name="T14" fmla="*/ 0 60000 65536"/>
                  <a:gd name="T15" fmla="*/ 0 60000 65536"/>
                  <a:gd name="T16" fmla="*/ 0 60000 65536"/>
                  <a:gd name="T17" fmla="*/ 0 60000 65536"/>
                  <a:gd name="T18" fmla="*/ 0 60000 65536"/>
                  <a:gd name="T19" fmla="*/ 0 60000 65536"/>
                  <a:gd name="T20" fmla="*/ 0 60000 65536"/>
                  <a:gd name="T21" fmla="*/ 0 w 2"/>
                  <a:gd name="T22" fmla="*/ 0 h 11"/>
                  <a:gd name="T23" fmla="*/ 2 w 2"/>
                  <a:gd name="T24" fmla="*/ 11 h 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1">
                    <a:moveTo>
                      <a:pt x="2" y="0"/>
                    </a:moveTo>
                    <a:lnTo>
                      <a:pt x="2" y="8"/>
                    </a:lnTo>
                    <a:lnTo>
                      <a:pt x="2" y="11"/>
                    </a:lnTo>
                    <a:lnTo>
                      <a:pt x="0" y="11"/>
                    </a:lnTo>
                    <a:lnTo>
                      <a:pt x="0" y="0"/>
                    </a:lnTo>
                    <a:lnTo>
                      <a:pt x="2" y="0"/>
                    </a:lnTo>
                    <a:close/>
                  </a:path>
                </a:pathLst>
              </a:custGeom>
              <a:solidFill>
                <a:srgbClr val="666666"/>
              </a:solidFill>
              <a:ln w="9525">
                <a:noFill/>
                <a:round/>
                <a:headEnd/>
                <a:tailEnd/>
              </a:ln>
            </p:spPr>
            <p:txBody>
              <a:bodyPr/>
              <a:lstStyle/>
              <a:p>
                <a:endParaRPr lang="id-ID"/>
              </a:p>
            </p:txBody>
          </p:sp>
          <p:sp>
            <p:nvSpPr>
              <p:cNvPr id="2540" name="Freeform 286"/>
              <p:cNvSpPr>
                <a:spLocks/>
              </p:cNvSpPr>
              <p:nvPr/>
            </p:nvSpPr>
            <p:spPr bwMode="auto">
              <a:xfrm>
                <a:off x="5152" y="2293"/>
                <a:ext cx="2" cy="5"/>
              </a:xfrm>
              <a:custGeom>
                <a:avLst/>
                <a:gdLst>
                  <a:gd name="T0" fmla="*/ 2 w 2"/>
                  <a:gd name="T1" fmla="*/ 0 h 5"/>
                  <a:gd name="T2" fmla="*/ 2 w 2"/>
                  <a:gd name="T3" fmla="*/ 5 h 5"/>
                  <a:gd name="T4" fmla="*/ 0 w 2"/>
                  <a:gd name="T5" fmla="*/ 5 h 5"/>
                  <a:gd name="T6" fmla="*/ 0 w 2"/>
                  <a:gd name="T7" fmla="*/ 2 h 5"/>
                  <a:gd name="T8" fmla="*/ 0 w 2"/>
                  <a:gd name="T9" fmla="*/ 2 h 5"/>
                  <a:gd name="T10" fmla="*/ 2 w 2"/>
                  <a:gd name="T11" fmla="*/ 0 h 5"/>
                  <a:gd name="T12" fmla="*/ 2 w 2"/>
                  <a:gd name="T13" fmla="*/ 0 h 5"/>
                  <a:gd name="T14" fmla="*/ 0 60000 65536"/>
                  <a:gd name="T15" fmla="*/ 0 60000 65536"/>
                  <a:gd name="T16" fmla="*/ 0 60000 65536"/>
                  <a:gd name="T17" fmla="*/ 0 60000 65536"/>
                  <a:gd name="T18" fmla="*/ 0 60000 65536"/>
                  <a:gd name="T19" fmla="*/ 0 60000 65536"/>
                  <a:gd name="T20" fmla="*/ 0 60000 65536"/>
                  <a:gd name="T21" fmla="*/ 0 w 2"/>
                  <a:gd name="T22" fmla="*/ 0 h 5"/>
                  <a:gd name="T23" fmla="*/ 2 w 2"/>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5">
                    <a:moveTo>
                      <a:pt x="2" y="0"/>
                    </a:moveTo>
                    <a:lnTo>
                      <a:pt x="2" y="5"/>
                    </a:lnTo>
                    <a:lnTo>
                      <a:pt x="0" y="5"/>
                    </a:lnTo>
                    <a:lnTo>
                      <a:pt x="0" y="2"/>
                    </a:lnTo>
                    <a:lnTo>
                      <a:pt x="2" y="0"/>
                    </a:lnTo>
                    <a:close/>
                  </a:path>
                </a:pathLst>
              </a:custGeom>
              <a:solidFill>
                <a:srgbClr val="666666"/>
              </a:solidFill>
              <a:ln w="9525">
                <a:noFill/>
                <a:round/>
                <a:headEnd/>
                <a:tailEnd/>
              </a:ln>
            </p:spPr>
            <p:txBody>
              <a:bodyPr/>
              <a:lstStyle/>
              <a:p>
                <a:endParaRPr lang="id-ID"/>
              </a:p>
            </p:txBody>
          </p:sp>
          <p:sp>
            <p:nvSpPr>
              <p:cNvPr id="2541" name="Freeform 287"/>
              <p:cNvSpPr>
                <a:spLocks/>
              </p:cNvSpPr>
              <p:nvPr/>
            </p:nvSpPr>
            <p:spPr bwMode="auto">
              <a:xfrm>
                <a:off x="5152" y="2291"/>
                <a:ext cx="2" cy="4"/>
              </a:xfrm>
              <a:custGeom>
                <a:avLst/>
                <a:gdLst>
                  <a:gd name="T0" fmla="*/ 0 w 2"/>
                  <a:gd name="T1" fmla="*/ 4 h 4"/>
                  <a:gd name="T2" fmla="*/ 0 w 2"/>
                  <a:gd name="T3" fmla="*/ 1 h 4"/>
                  <a:gd name="T4" fmla="*/ 0 w 2"/>
                  <a:gd name="T5" fmla="*/ 1 h 4"/>
                  <a:gd name="T6" fmla="*/ 2 w 2"/>
                  <a:gd name="T7" fmla="*/ 0 h 4"/>
                  <a:gd name="T8" fmla="*/ 2 w 2"/>
                  <a:gd name="T9" fmla="*/ 2 h 4"/>
                  <a:gd name="T10" fmla="*/ 2 w 2"/>
                  <a:gd name="T11" fmla="*/ 2 h 4"/>
                  <a:gd name="T12" fmla="*/ 0 w 2"/>
                  <a:gd name="T13" fmla="*/ 4 h 4"/>
                  <a:gd name="T14" fmla="*/ 0 w 2"/>
                  <a:gd name="T15" fmla="*/ 4 h 4"/>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4"/>
                  <a:gd name="T26" fmla="*/ 2 w 2"/>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4">
                    <a:moveTo>
                      <a:pt x="0" y="4"/>
                    </a:moveTo>
                    <a:lnTo>
                      <a:pt x="0" y="1"/>
                    </a:lnTo>
                    <a:lnTo>
                      <a:pt x="2" y="0"/>
                    </a:lnTo>
                    <a:lnTo>
                      <a:pt x="2" y="2"/>
                    </a:lnTo>
                    <a:lnTo>
                      <a:pt x="0" y="4"/>
                    </a:lnTo>
                    <a:close/>
                  </a:path>
                </a:pathLst>
              </a:custGeom>
              <a:solidFill>
                <a:srgbClr val="808080"/>
              </a:solidFill>
              <a:ln w="9525">
                <a:noFill/>
                <a:round/>
                <a:headEnd/>
                <a:tailEnd/>
              </a:ln>
            </p:spPr>
            <p:txBody>
              <a:bodyPr/>
              <a:lstStyle/>
              <a:p>
                <a:endParaRPr lang="id-ID"/>
              </a:p>
            </p:txBody>
          </p:sp>
          <p:sp>
            <p:nvSpPr>
              <p:cNvPr id="2542" name="Freeform 288"/>
              <p:cNvSpPr>
                <a:spLocks/>
              </p:cNvSpPr>
              <p:nvPr/>
            </p:nvSpPr>
            <p:spPr bwMode="auto">
              <a:xfrm>
                <a:off x="5152" y="2288"/>
                <a:ext cx="2" cy="4"/>
              </a:xfrm>
              <a:custGeom>
                <a:avLst/>
                <a:gdLst>
                  <a:gd name="T0" fmla="*/ 2 w 2"/>
                  <a:gd name="T1" fmla="*/ 0 h 4"/>
                  <a:gd name="T2" fmla="*/ 2 w 2"/>
                  <a:gd name="T3" fmla="*/ 3 h 4"/>
                  <a:gd name="T4" fmla="*/ 2 w 2"/>
                  <a:gd name="T5" fmla="*/ 3 h 4"/>
                  <a:gd name="T6" fmla="*/ 0 w 2"/>
                  <a:gd name="T7" fmla="*/ 4 h 4"/>
                  <a:gd name="T8" fmla="*/ 0 w 2"/>
                  <a:gd name="T9" fmla="*/ 1 h 4"/>
                  <a:gd name="T10" fmla="*/ 0 w 2"/>
                  <a:gd name="T11" fmla="*/ 1 h 4"/>
                  <a:gd name="T12" fmla="*/ 2 w 2"/>
                  <a:gd name="T13" fmla="*/ 0 h 4"/>
                  <a:gd name="T14" fmla="*/ 2 w 2"/>
                  <a:gd name="T15" fmla="*/ 0 h 4"/>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4"/>
                  <a:gd name="T26" fmla="*/ 2 w 2"/>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4">
                    <a:moveTo>
                      <a:pt x="2" y="0"/>
                    </a:moveTo>
                    <a:lnTo>
                      <a:pt x="2" y="3"/>
                    </a:lnTo>
                    <a:lnTo>
                      <a:pt x="0" y="4"/>
                    </a:lnTo>
                    <a:lnTo>
                      <a:pt x="0" y="1"/>
                    </a:lnTo>
                    <a:lnTo>
                      <a:pt x="2" y="0"/>
                    </a:lnTo>
                    <a:close/>
                  </a:path>
                </a:pathLst>
              </a:custGeom>
              <a:solidFill>
                <a:srgbClr val="808080"/>
              </a:solidFill>
              <a:ln w="9525">
                <a:noFill/>
                <a:round/>
                <a:headEnd/>
                <a:tailEnd/>
              </a:ln>
            </p:spPr>
            <p:txBody>
              <a:bodyPr/>
              <a:lstStyle/>
              <a:p>
                <a:endParaRPr lang="id-ID"/>
              </a:p>
            </p:txBody>
          </p:sp>
          <p:sp>
            <p:nvSpPr>
              <p:cNvPr id="2543" name="Freeform 289"/>
              <p:cNvSpPr>
                <a:spLocks/>
              </p:cNvSpPr>
              <p:nvPr/>
            </p:nvSpPr>
            <p:spPr bwMode="auto">
              <a:xfrm>
                <a:off x="5152" y="2261"/>
                <a:ext cx="49" cy="28"/>
              </a:xfrm>
              <a:custGeom>
                <a:avLst/>
                <a:gdLst>
                  <a:gd name="T0" fmla="*/ 2 w 49"/>
                  <a:gd name="T1" fmla="*/ 3 h 28"/>
                  <a:gd name="T2" fmla="*/ 2 w 49"/>
                  <a:gd name="T3" fmla="*/ 27 h 28"/>
                  <a:gd name="T4" fmla="*/ 2 w 49"/>
                  <a:gd name="T5" fmla="*/ 27 h 28"/>
                  <a:gd name="T6" fmla="*/ 0 w 49"/>
                  <a:gd name="T7" fmla="*/ 28 h 28"/>
                  <a:gd name="T8" fmla="*/ 0 w 49"/>
                  <a:gd name="T9" fmla="*/ 0 h 28"/>
                  <a:gd name="T10" fmla="*/ 49 w 49"/>
                  <a:gd name="T11" fmla="*/ 0 h 28"/>
                  <a:gd name="T12" fmla="*/ 49 w 49"/>
                  <a:gd name="T13" fmla="*/ 27 h 28"/>
                  <a:gd name="T14" fmla="*/ 49 w 49"/>
                  <a:gd name="T15" fmla="*/ 27 h 28"/>
                  <a:gd name="T16" fmla="*/ 46 w 49"/>
                  <a:gd name="T17" fmla="*/ 27 h 28"/>
                  <a:gd name="T18" fmla="*/ 46 w 49"/>
                  <a:gd name="T19" fmla="*/ 3 h 28"/>
                  <a:gd name="T20" fmla="*/ 2 w 49"/>
                  <a:gd name="T21" fmla="*/ 3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9"/>
                  <a:gd name="T34" fmla="*/ 0 h 28"/>
                  <a:gd name="T35" fmla="*/ 49 w 49"/>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9" h="28">
                    <a:moveTo>
                      <a:pt x="2" y="3"/>
                    </a:moveTo>
                    <a:lnTo>
                      <a:pt x="2" y="27"/>
                    </a:lnTo>
                    <a:lnTo>
                      <a:pt x="0" y="28"/>
                    </a:lnTo>
                    <a:lnTo>
                      <a:pt x="0" y="0"/>
                    </a:lnTo>
                    <a:lnTo>
                      <a:pt x="49" y="0"/>
                    </a:lnTo>
                    <a:lnTo>
                      <a:pt x="49" y="27"/>
                    </a:lnTo>
                    <a:lnTo>
                      <a:pt x="46" y="27"/>
                    </a:lnTo>
                    <a:lnTo>
                      <a:pt x="46" y="3"/>
                    </a:lnTo>
                    <a:lnTo>
                      <a:pt x="2" y="3"/>
                    </a:lnTo>
                    <a:close/>
                  </a:path>
                </a:pathLst>
              </a:custGeom>
              <a:solidFill>
                <a:srgbClr val="999999"/>
              </a:solidFill>
              <a:ln w="9525">
                <a:noFill/>
                <a:round/>
                <a:headEnd/>
                <a:tailEnd/>
              </a:ln>
            </p:spPr>
            <p:txBody>
              <a:bodyPr/>
              <a:lstStyle/>
              <a:p>
                <a:endParaRPr lang="id-ID"/>
              </a:p>
            </p:txBody>
          </p:sp>
          <p:sp>
            <p:nvSpPr>
              <p:cNvPr id="2544" name="Freeform 290"/>
              <p:cNvSpPr>
                <a:spLocks/>
              </p:cNvSpPr>
              <p:nvPr/>
            </p:nvSpPr>
            <p:spPr bwMode="auto">
              <a:xfrm>
                <a:off x="5152" y="2298"/>
                <a:ext cx="2" cy="18"/>
              </a:xfrm>
              <a:custGeom>
                <a:avLst/>
                <a:gdLst>
                  <a:gd name="T0" fmla="*/ 0 w 2"/>
                  <a:gd name="T1" fmla="*/ 18 h 18"/>
                  <a:gd name="T2" fmla="*/ 0 w 2"/>
                  <a:gd name="T3" fmla="*/ 0 h 18"/>
                  <a:gd name="T4" fmla="*/ 2 w 2"/>
                  <a:gd name="T5" fmla="*/ 0 h 18"/>
                  <a:gd name="T6" fmla="*/ 2 w 2"/>
                  <a:gd name="T7" fmla="*/ 7 h 18"/>
                  <a:gd name="T8" fmla="*/ 0 w 2"/>
                  <a:gd name="T9" fmla="*/ 7 h 18"/>
                  <a:gd name="T10" fmla="*/ 0 w 2"/>
                  <a:gd name="T11" fmla="*/ 18 h 18"/>
                  <a:gd name="T12" fmla="*/ 0 w 2"/>
                  <a:gd name="T13" fmla="*/ 18 h 18"/>
                  <a:gd name="T14" fmla="*/ 0 60000 65536"/>
                  <a:gd name="T15" fmla="*/ 0 60000 65536"/>
                  <a:gd name="T16" fmla="*/ 0 60000 65536"/>
                  <a:gd name="T17" fmla="*/ 0 60000 65536"/>
                  <a:gd name="T18" fmla="*/ 0 60000 65536"/>
                  <a:gd name="T19" fmla="*/ 0 60000 65536"/>
                  <a:gd name="T20" fmla="*/ 0 60000 65536"/>
                  <a:gd name="T21" fmla="*/ 0 w 2"/>
                  <a:gd name="T22" fmla="*/ 0 h 18"/>
                  <a:gd name="T23" fmla="*/ 2 w 2"/>
                  <a:gd name="T24" fmla="*/ 18 h 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8">
                    <a:moveTo>
                      <a:pt x="0" y="18"/>
                    </a:moveTo>
                    <a:lnTo>
                      <a:pt x="0" y="0"/>
                    </a:lnTo>
                    <a:lnTo>
                      <a:pt x="2" y="0"/>
                    </a:lnTo>
                    <a:lnTo>
                      <a:pt x="2" y="7"/>
                    </a:lnTo>
                    <a:lnTo>
                      <a:pt x="0" y="7"/>
                    </a:lnTo>
                    <a:lnTo>
                      <a:pt x="0" y="18"/>
                    </a:lnTo>
                    <a:close/>
                  </a:path>
                </a:pathLst>
              </a:custGeom>
              <a:solidFill>
                <a:srgbClr val="666666"/>
              </a:solidFill>
              <a:ln w="9525">
                <a:noFill/>
                <a:round/>
                <a:headEnd/>
                <a:tailEnd/>
              </a:ln>
            </p:spPr>
            <p:txBody>
              <a:bodyPr/>
              <a:lstStyle/>
              <a:p>
                <a:endParaRPr lang="id-ID"/>
              </a:p>
            </p:txBody>
          </p:sp>
          <p:sp>
            <p:nvSpPr>
              <p:cNvPr id="2545" name="Freeform 291"/>
              <p:cNvSpPr>
                <a:spLocks/>
              </p:cNvSpPr>
              <p:nvPr/>
            </p:nvSpPr>
            <p:spPr bwMode="auto">
              <a:xfrm>
                <a:off x="5145" y="2298"/>
                <a:ext cx="7" cy="29"/>
              </a:xfrm>
              <a:custGeom>
                <a:avLst/>
                <a:gdLst>
                  <a:gd name="T0" fmla="*/ 7 w 7"/>
                  <a:gd name="T1" fmla="*/ 18 h 29"/>
                  <a:gd name="T2" fmla="*/ 7 w 7"/>
                  <a:gd name="T3" fmla="*/ 18 h 29"/>
                  <a:gd name="T4" fmla="*/ 7 w 7"/>
                  <a:gd name="T5" fmla="*/ 29 h 29"/>
                  <a:gd name="T6" fmla="*/ 0 w 7"/>
                  <a:gd name="T7" fmla="*/ 29 h 29"/>
                  <a:gd name="T8" fmla="*/ 0 w 7"/>
                  <a:gd name="T9" fmla="*/ 1 h 29"/>
                  <a:gd name="T10" fmla="*/ 1 w 7"/>
                  <a:gd name="T11" fmla="*/ 1 h 29"/>
                  <a:gd name="T12" fmla="*/ 1 w 7"/>
                  <a:gd name="T13" fmla="*/ 0 h 29"/>
                  <a:gd name="T14" fmla="*/ 7 w 7"/>
                  <a:gd name="T15" fmla="*/ 0 h 29"/>
                  <a:gd name="T16" fmla="*/ 7 w 7"/>
                  <a:gd name="T17" fmla="*/ 18 h 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29"/>
                  <a:gd name="T29" fmla="*/ 7 w 7"/>
                  <a:gd name="T30" fmla="*/ 29 h 2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29">
                    <a:moveTo>
                      <a:pt x="7" y="18"/>
                    </a:moveTo>
                    <a:lnTo>
                      <a:pt x="7" y="18"/>
                    </a:lnTo>
                    <a:lnTo>
                      <a:pt x="7" y="29"/>
                    </a:lnTo>
                    <a:lnTo>
                      <a:pt x="0" y="29"/>
                    </a:lnTo>
                    <a:lnTo>
                      <a:pt x="0" y="1"/>
                    </a:lnTo>
                    <a:lnTo>
                      <a:pt x="1" y="1"/>
                    </a:lnTo>
                    <a:lnTo>
                      <a:pt x="1" y="0"/>
                    </a:lnTo>
                    <a:lnTo>
                      <a:pt x="7" y="0"/>
                    </a:lnTo>
                    <a:lnTo>
                      <a:pt x="7" y="18"/>
                    </a:lnTo>
                    <a:close/>
                  </a:path>
                </a:pathLst>
              </a:custGeom>
              <a:solidFill>
                <a:srgbClr val="666666"/>
              </a:solidFill>
              <a:ln w="9525">
                <a:noFill/>
                <a:round/>
                <a:headEnd/>
                <a:tailEnd/>
              </a:ln>
            </p:spPr>
            <p:txBody>
              <a:bodyPr/>
              <a:lstStyle/>
              <a:p>
                <a:endParaRPr lang="id-ID"/>
              </a:p>
            </p:txBody>
          </p:sp>
          <p:sp>
            <p:nvSpPr>
              <p:cNvPr id="2546" name="Freeform 292"/>
              <p:cNvSpPr>
                <a:spLocks/>
              </p:cNvSpPr>
              <p:nvPr/>
            </p:nvSpPr>
            <p:spPr bwMode="auto">
              <a:xfrm>
                <a:off x="5146" y="2295"/>
                <a:ext cx="6" cy="3"/>
              </a:xfrm>
              <a:custGeom>
                <a:avLst/>
                <a:gdLst>
                  <a:gd name="T0" fmla="*/ 6 w 6"/>
                  <a:gd name="T1" fmla="*/ 0 h 3"/>
                  <a:gd name="T2" fmla="*/ 6 w 6"/>
                  <a:gd name="T3" fmla="*/ 3 h 3"/>
                  <a:gd name="T4" fmla="*/ 0 w 6"/>
                  <a:gd name="T5" fmla="*/ 3 h 3"/>
                  <a:gd name="T6" fmla="*/ 0 w 6"/>
                  <a:gd name="T7" fmla="*/ 3 h 3"/>
                  <a:gd name="T8" fmla="*/ 0 w 6"/>
                  <a:gd name="T9" fmla="*/ 3 h 3"/>
                  <a:gd name="T10" fmla="*/ 6 w 6"/>
                  <a:gd name="T11" fmla="*/ 0 h 3"/>
                  <a:gd name="T12" fmla="*/ 6 w 6"/>
                  <a:gd name="T13" fmla="*/ 0 h 3"/>
                  <a:gd name="T14" fmla="*/ 0 60000 65536"/>
                  <a:gd name="T15" fmla="*/ 0 60000 65536"/>
                  <a:gd name="T16" fmla="*/ 0 60000 65536"/>
                  <a:gd name="T17" fmla="*/ 0 60000 65536"/>
                  <a:gd name="T18" fmla="*/ 0 60000 65536"/>
                  <a:gd name="T19" fmla="*/ 0 60000 65536"/>
                  <a:gd name="T20" fmla="*/ 0 60000 65536"/>
                  <a:gd name="T21" fmla="*/ 0 w 6"/>
                  <a:gd name="T22" fmla="*/ 0 h 3"/>
                  <a:gd name="T23" fmla="*/ 6 w 6"/>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3">
                    <a:moveTo>
                      <a:pt x="6" y="0"/>
                    </a:moveTo>
                    <a:lnTo>
                      <a:pt x="6" y="3"/>
                    </a:lnTo>
                    <a:lnTo>
                      <a:pt x="0" y="3"/>
                    </a:lnTo>
                    <a:lnTo>
                      <a:pt x="6" y="0"/>
                    </a:lnTo>
                    <a:close/>
                  </a:path>
                </a:pathLst>
              </a:custGeom>
              <a:solidFill>
                <a:srgbClr val="666666"/>
              </a:solidFill>
              <a:ln w="9525">
                <a:noFill/>
                <a:round/>
                <a:headEnd/>
                <a:tailEnd/>
              </a:ln>
            </p:spPr>
            <p:txBody>
              <a:bodyPr/>
              <a:lstStyle/>
              <a:p>
                <a:endParaRPr lang="id-ID"/>
              </a:p>
            </p:txBody>
          </p:sp>
          <p:sp>
            <p:nvSpPr>
              <p:cNvPr id="2547" name="Rectangle 293"/>
              <p:cNvSpPr>
                <a:spLocks noChangeArrowheads="1"/>
              </p:cNvSpPr>
              <p:nvPr/>
            </p:nvSpPr>
            <p:spPr bwMode="auto">
              <a:xfrm>
                <a:off x="5145" y="2298"/>
                <a:ext cx="1" cy="1"/>
              </a:xfrm>
              <a:prstGeom prst="rect">
                <a:avLst/>
              </a:prstGeom>
              <a:solidFill>
                <a:srgbClr val="999999"/>
              </a:solidFill>
              <a:ln w="9525">
                <a:noFill/>
                <a:miter lim="800000"/>
                <a:headEnd/>
                <a:tailEnd/>
              </a:ln>
            </p:spPr>
            <p:txBody>
              <a:bodyPr/>
              <a:lstStyle/>
              <a:p>
                <a:endParaRPr lang="en-GB"/>
              </a:p>
            </p:txBody>
          </p:sp>
          <p:sp>
            <p:nvSpPr>
              <p:cNvPr id="2548" name="Freeform 294"/>
              <p:cNvSpPr>
                <a:spLocks/>
              </p:cNvSpPr>
              <p:nvPr/>
            </p:nvSpPr>
            <p:spPr bwMode="auto">
              <a:xfrm>
                <a:off x="5133" y="2299"/>
                <a:ext cx="19" cy="31"/>
              </a:xfrm>
              <a:custGeom>
                <a:avLst/>
                <a:gdLst>
                  <a:gd name="T0" fmla="*/ 19 w 19"/>
                  <a:gd name="T1" fmla="*/ 31 h 31"/>
                  <a:gd name="T2" fmla="*/ 0 w 19"/>
                  <a:gd name="T3" fmla="*/ 31 h 31"/>
                  <a:gd name="T4" fmla="*/ 0 w 19"/>
                  <a:gd name="T5" fmla="*/ 0 h 31"/>
                  <a:gd name="T6" fmla="*/ 12 w 19"/>
                  <a:gd name="T7" fmla="*/ 0 h 31"/>
                  <a:gd name="T8" fmla="*/ 12 w 19"/>
                  <a:gd name="T9" fmla="*/ 28 h 31"/>
                  <a:gd name="T10" fmla="*/ 19 w 19"/>
                  <a:gd name="T11" fmla="*/ 28 h 31"/>
                  <a:gd name="T12" fmla="*/ 19 w 19"/>
                  <a:gd name="T13" fmla="*/ 31 h 31"/>
                  <a:gd name="T14" fmla="*/ 0 60000 65536"/>
                  <a:gd name="T15" fmla="*/ 0 60000 65536"/>
                  <a:gd name="T16" fmla="*/ 0 60000 65536"/>
                  <a:gd name="T17" fmla="*/ 0 60000 65536"/>
                  <a:gd name="T18" fmla="*/ 0 60000 65536"/>
                  <a:gd name="T19" fmla="*/ 0 60000 65536"/>
                  <a:gd name="T20" fmla="*/ 0 60000 65536"/>
                  <a:gd name="T21" fmla="*/ 0 w 19"/>
                  <a:gd name="T22" fmla="*/ 0 h 31"/>
                  <a:gd name="T23" fmla="*/ 19 w 19"/>
                  <a:gd name="T24" fmla="*/ 31 h 3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1">
                    <a:moveTo>
                      <a:pt x="19" y="31"/>
                    </a:moveTo>
                    <a:lnTo>
                      <a:pt x="0" y="31"/>
                    </a:lnTo>
                    <a:lnTo>
                      <a:pt x="0" y="0"/>
                    </a:lnTo>
                    <a:lnTo>
                      <a:pt x="12" y="0"/>
                    </a:lnTo>
                    <a:lnTo>
                      <a:pt x="12" y="28"/>
                    </a:lnTo>
                    <a:lnTo>
                      <a:pt x="19" y="28"/>
                    </a:lnTo>
                    <a:lnTo>
                      <a:pt x="19" y="31"/>
                    </a:lnTo>
                    <a:close/>
                  </a:path>
                </a:pathLst>
              </a:custGeom>
              <a:solidFill>
                <a:srgbClr val="CCCCCC"/>
              </a:solidFill>
              <a:ln w="9525">
                <a:noFill/>
                <a:round/>
                <a:headEnd/>
                <a:tailEnd/>
              </a:ln>
            </p:spPr>
            <p:txBody>
              <a:bodyPr/>
              <a:lstStyle/>
              <a:p>
                <a:endParaRPr lang="id-ID"/>
              </a:p>
            </p:txBody>
          </p:sp>
          <p:sp>
            <p:nvSpPr>
              <p:cNvPr id="2549" name="Freeform 295"/>
              <p:cNvSpPr>
                <a:spLocks/>
              </p:cNvSpPr>
              <p:nvPr/>
            </p:nvSpPr>
            <p:spPr bwMode="auto">
              <a:xfrm>
                <a:off x="5131" y="2292"/>
                <a:ext cx="21" cy="41"/>
              </a:xfrm>
              <a:custGeom>
                <a:avLst/>
                <a:gdLst>
                  <a:gd name="T0" fmla="*/ 0 w 21"/>
                  <a:gd name="T1" fmla="*/ 41 h 41"/>
                  <a:gd name="T2" fmla="*/ 0 w 21"/>
                  <a:gd name="T3" fmla="*/ 4 h 41"/>
                  <a:gd name="T4" fmla="*/ 14 w 21"/>
                  <a:gd name="T5" fmla="*/ 4 h 41"/>
                  <a:gd name="T6" fmla="*/ 14 w 21"/>
                  <a:gd name="T7" fmla="*/ 4 h 41"/>
                  <a:gd name="T8" fmla="*/ 21 w 21"/>
                  <a:gd name="T9" fmla="*/ 0 h 41"/>
                  <a:gd name="T10" fmla="*/ 21 w 21"/>
                  <a:gd name="T11" fmla="*/ 3 h 41"/>
                  <a:gd name="T12" fmla="*/ 21 w 21"/>
                  <a:gd name="T13" fmla="*/ 3 h 41"/>
                  <a:gd name="T14" fmla="*/ 15 w 21"/>
                  <a:gd name="T15" fmla="*/ 6 h 41"/>
                  <a:gd name="T16" fmla="*/ 15 w 21"/>
                  <a:gd name="T17" fmla="*/ 6 h 41"/>
                  <a:gd name="T18" fmla="*/ 14 w 21"/>
                  <a:gd name="T19" fmla="*/ 6 h 41"/>
                  <a:gd name="T20" fmla="*/ 14 w 21"/>
                  <a:gd name="T21" fmla="*/ 7 h 41"/>
                  <a:gd name="T22" fmla="*/ 2 w 21"/>
                  <a:gd name="T23" fmla="*/ 7 h 41"/>
                  <a:gd name="T24" fmla="*/ 2 w 21"/>
                  <a:gd name="T25" fmla="*/ 38 h 41"/>
                  <a:gd name="T26" fmla="*/ 21 w 21"/>
                  <a:gd name="T27" fmla="*/ 38 h 41"/>
                  <a:gd name="T28" fmla="*/ 21 w 21"/>
                  <a:gd name="T29" fmla="*/ 41 h 41"/>
                  <a:gd name="T30" fmla="*/ 0 w 21"/>
                  <a:gd name="T31" fmla="*/ 41 h 4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1"/>
                  <a:gd name="T49" fmla="*/ 0 h 41"/>
                  <a:gd name="T50" fmla="*/ 21 w 21"/>
                  <a:gd name="T51" fmla="*/ 41 h 4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1" h="41">
                    <a:moveTo>
                      <a:pt x="0" y="41"/>
                    </a:moveTo>
                    <a:lnTo>
                      <a:pt x="0" y="4"/>
                    </a:lnTo>
                    <a:lnTo>
                      <a:pt x="14" y="4"/>
                    </a:lnTo>
                    <a:lnTo>
                      <a:pt x="21" y="0"/>
                    </a:lnTo>
                    <a:lnTo>
                      <a:pt x="21" y="3"/>
                    </a:lnTo>
                    <a:lnTo>
                      <a:pt x="15" y="6"/>
                    </a:lnTo>
                    <a:lnTo>
                      <a:pt x="14" y="6"/>
                    </a:lnTo>
                    <a:lnTo>
                      <a:pt x="14" y="7"/>
                    </a:lnTo>
                    <a:lnTo>
                      <a:pt x="2" y="7"/>
                    </a:lnTo>
                    <a:lnTo>
                      <a:pt x="2" y="38"/>
                    </a:lnTo>
                    <a:lnTo>
                      <a:pt x="21" y="38"/>
                    </a:lnTo>
                    <a:lnTo>
                      <a:pt x="21" y="41"/>
                    </a:lnTo>
                    <a:lnTo>
                      <a:pt x="0" y="41"/>
                    </a:lnTo>
                    <a:close/>
                  </a:path>
                </a:pathLst>
              </a:custGeom>
              <a:solidFill>
                <a:srgbClr val="808080"/>
              </a:solidFill>
              <a:ln w="9525">
                <a:noFill/>
                <a:round/>
                <a:headEnd/>
                <a:tailEnd/>
              </a:ln>
            </p:spPr>
            <p:txBody>
              <a:bodyPr/>
              <a:lstStyle/>
              <a:p>
                <a:endParaRPr lang="id-ID"/>
              </a:p>
            </p:txBody>
          </p:sp>
          <p:sp>
            <p:nvSpPr>
              <p:cNvPr id="2550" name="Freeform 296"/>
              <p:cNvSpPr>
                <a:spLocks/>
              </p:cNvSpPr>
              <p:nvPr/>
            </p:nvSpPr>
            <p:spPr bwMode="auto">
              <a:xfrm>
                <a:off x="5128" y="2289"/>
                <a:ext cx="24" cy="47"/>
              </a:xfrm>
              <a:custGeom>
                <a:avLst/>
                <a:gdLst>
                  <a:gd name="T0" fmla="*/ 0 w 24"/>
                  <a:gd name="T1" fmla="*/ 4 h 47"/>
                  <a:gd name="T2" fmla="*/ 15 w 24"/>
                  <a:gd name="T3" fmla="*/ 4 h 47"/>
                  <a:gd name="T4" fmla="*/ 15 w 24"/>
                  <a:gd name="T5" fmla="*/ 4 h 47"/>
                  <a:gd name="T6" fmla="*/ 24 w 24"/>
                  <a:gd name="T7" fmla="*/ 0 h 47"/>
                  <a:gd name="T8" fmla="*/ 24 w 24"/>
                  <a:gd name="T9" fmla="*/ 3 h 47"/>
                  <a:gd name="T10" fmla="*/ 24 w 24"/>
                  <a:gd name="T11" fmla="*/ 3 h 47"/>
                  <a:gd name="T12" fmla="*/ 17 w 24"/>
                  <a:gd name="T13" fmla="*/ 7 h 47"/>
                  <a:gd name="T14" fmla="*/ 3 w 24"/>
                  <a:gd name="T15" fmla="*/ 7 h 47"/>
                  <a:gd name="T16" fmla="*/ 3 w 24"/>
                  <a:gd name="T17" fmla="*/ 44 h 47"/>
                  <a:gd name="T18" fmla="*/ 24 w 24"/>
                  <a:gd name="T19" fmla="*/ 44 h 47"/>
                  <a:gd name="T20" fmla="*/ 24 w 24"/>
                  <a:gd name="T21" fmla="*/ 47 h 47"/>
                  <a:gd name="T22" fmla="*/ 0 w 24"/>
                  <a:gd name="T23" fmla="*/ 47 h 47"/>
                  <a:gd name="T24" fmla="*/ 0 w 24"/>
                  <a:gd name="T25" fmla="*/ 4 h 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
                  <a:gd name="T40" fmla="*/ 0 h 47"/>
                  <a:gd name="T41" fmla="*/ 24 w 24"/>
                  <a:gd name="T42" fmla="*/ 47 h 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 h="47">
                    <a:moveTo>
                      <a:pt x="0" y="4"/>
                    </a:moveTo>
                    <a:lnTo>
                      <a:pt x="15" y="4"/>
                    </a:lnTo>
                    <a:lnTo>
                      <a:pt x="24" y="0"/>
                    </a:lnTo>
                    <a:lnTo>
                      <a:pt x="24" y="3"/>
                    </a:lnTo>
                    <a:lnTo>
                      <a:pt x="17" y="7"/>
                    </a:lnTo>
                    <a:lnTo>
                      <a:pt x="3" y="7"/>
                    </a:lnTo>
                    <a:lnTo>
                      <a:pt x="3" y="44"/>
                    </a:lnTo>
                    <a:lnTo>
                      <a:pt x="24" y="44"/>
                    </a:lnTo>
                    <a:lnTo>
                      <a:pt x="24" y="47"/>
                    </a:lnTo>
                    <a:lnTo>
                      <a:pt x="0" y="47"/>
                    </a:lnTo>
                    <a:lnTo>
                      <a:pt x="0" y="4"/>
                    </a:lnTo>
                    <a:close/>
                  </a:path>
                </a:pathLst>
              </a:custGeom>
              <a:solidFill>
                <a:srgbClr val="808080"/>
              </a:solidFill>
              <a:ln w="9525">
                <a:noFill/>
                <a:round/>
                <a:headEnd/>
                <a:tailEnd/>
              </a:ln>
            </p:spPr>
            <p:txBody>
              <a:bodyPr/>
              <a:lstStyle/>
              <a:p>
                <a:endParaRPr lang="id-ID"/>
              </a:p>
            </p:txBody>
          </p:sp>
          <p:sp>
            <p:nvSpPr>
              <p:cNvPr id="2551" name="Rectangle 297"/>
              <p:cNvSpPr>
                <a:spLocks noChangeArrowheads="1"/>
              </p:cNvSpPr>
              <p:nvPr/>
            </p:nvSpPr>
            <p:spPr bwMode="auto">
              <a:xfrm>
                <a:off x="5133" y="2327"/>
                <a:ext cx="19" cy="3"/>
              </a:xfrm>
              <a:prstGeom prst="rect">
                <a:avLst/>
              </a:prstGeom>
              <a:solidFill>
                <a:srgbClr val="FFFFFF"/>
              </a:solidFill>
              <a:ln w="9525">
                <a:noFill/>
                <a:miter lim="800000"/>
                <a:headEnd/>
                <a:tailEnd/>
              </a:ln>
            </p:spPr>
            <p:txBody>
              <a:bodyPr/>
              <a:lstStyle/>
              <a:p>
                <a:endParaRPr lang="en-GB"/>
              </a:p>
            </p:txBody>
          </p:sp>
          <p:sp>
            <p:nvSpPr>
              <p:cNvPr id="2552" name="Rectangle 298"/>
              <p:cNvSpPr>
                <a:spLocks noChangeArrowheads="1"/>
              </p:cNvSpPr>
              <p:nvPr/>
            </p:nvSpPr>
            <p:spPr bwMode="auto">
              <a:xfrm>
                <a:off x="5201" y="2327"/>
                <a:ext cx="20" cy="3"/>
              </a:xfrm>
              <a:prstGeom prst="rect">
                <a:avLst/>
              </a:prstGeom>
              <a:solidFill>
                <a:srgbClr val="FFFFFF"/>
              </a:solidFill>
              <a:ln w="9525">
                <a:noFill/>
                <a:miter lim="800000"/>
                <a:headEnd/>
                <a:tailEnd/>
              </a:ln>
            </p:spPr>
            <p:txBody>
              <a:bodyPr/>
              <a:lstStyle/>
              <a:p>
                <a:endParaRPr lang="en-GB"/>
              </a:p>
            </p:txBody>
          </p:sp>
          <p:sp>
            <p:nvSpPr>
              <p:cNvPr id="2553" name="Rectangle 299"/>
              <p:cNvSpPr>
                <a:spLocks noChangeArrowheads="1"/>
              </p:cNvSpPr>
              <p:nvPr/>
            </p:nvSpPr>
            <p:spPr bwMode="auto">
              <a:xfrm>
                <a:off x="5212" y="2300"/>
                <a:ext cx="4" cy="5"/>
              </a:xfrm>
              <a:prstGeom prst="rect">
                <a:avLst/>
              </a:prstGeom>
              <a:solidFill>
                <a:srgbClr val="BED63A"/>
              </a:solidFill>
              <a:ln w="9525">
                <a:noFill/>
                <a:miter lim="800000"/>
                <a:headEnd/>
                <a:tailEnd/>
              </a:ln>
            </p:spPr>
            <p:txBody>
              <a:bodyPr/>
              <a:lstStyle/>
              <a:p>
                <a:endParaRPr lang="en-GB"/>
              </a:p>
            </p:txBody>
          </p:sp>
          <p:sp>
            <p:nvSpPr>
              <p:cNvPr id="2554" name="Freeform 300"/>
              <p:cNvSpPr>
                <a:spLocks/>
              </p:cNvSpPr>
              <p:nvPr/>
            </p:nvSpPr>
            <p:spPr bwMode="auto">
              <a:xfrm>
                <a:off x="5386" y="2261"/>
                <a:ext cx="72" cy="90"/>
              </a:xfrm>
              <a:custGeom>
                <a:avLst/>
                <a:gdLst>
                  <a:gd name="T0" fmla="*/ 35 w 72"/>
                  <a:gd name="T1" fmla="*/ 0 h 90"/>
                  <a:gd name="T2" fmla="*/ 35 w 72"/>
                  <a:gd name="T3" fmla="*/ 0 h 90"/>
                  <a:gd name="T4" fmla="*/ 34 w 72"/>
                  <a:gd name="T5" fmla="*/ 3 h 90"/>
                  <a:gd name="T6" fmla="*/ 30 w 72"/>
                  <a:gd name="T7" fmla="*/ 7 h 90"/>
                  <a:gd name="T8" fmla="*/ 17 w 72"/>
                  <a:gd name="T9" fmla="*/ 14 h 90"/>
                  <a:gd name="T10" fmla="*/ 0 w 72"/>
                  <a:gd name="T11" fmla="*/ 23 h 90"/>
                  <a:gd name="T12" fmla="*/ 0 w 72"/>
                  <a:gd name="T13" fmla="*/ 23 h 90"/>
                  <a:gd name="T14" fmla="*/ 0 w 72"/>
                  <a:gd name="T15" fmla="*/ 32 h 90"/>
                  <a:gd name="T16" fmla="*/ 2 w 72"/>
                  <a:gd name="T17" fmla="*/ 44 h 90"/>
                  <a:gd name="T18" fmla="*/ 3 w 72"/>
                  <a:gd name="T19" fmla="*/ 56 h 90"/>
                  <a:gd name="T20" fmla="*/ 7 w 72"/>
                  <a:gd name="T21" fmla="*/ 68 h 90"/>
                  <a:gd name="T22" fmla="*/ 10 w 72"/>
                  <a:gd name="T23" fmla="*/ 73 h 90"/>
                  <a:gd name="T24" fmla="*/ 14 w 72"/>
                  <a:gd name="T25" fmla="*/ 79 h 90"/>
                  <a:gd name="T26" fmla="*/ 19 w 72"/>
                  <a:gd name="T27" fmla="*/ 83 h 90"/>
                  <a:gd name="T28" fmla="*/ 23 w 72"/>
                  <a:gd name="T29" fmla="*/ 87 h 90"/>
                  <a:gd name="T30" fmla="*/ 28 w 72"/>
                  <a:gd name="T31" fmla="*/ 89 h 90"/>
                  <a:gd name="T32" fmla="*/ 35 w 72"/>
                  <a:gd name="T33" fmla="*/ 90 h 90"/>
                  <a:gd name="T34" fmla="*/ 37 w 72"/>
                  <a:gd name="T35" fmla="*/ 89 h 90"/>
                  <a:gd name="T36" fmla="*/ 37 w 72"/>
                  <a:gd name="T37" fmla="*/ 89 h 90"/>
                  <a:gd name="T38" fmla="*/ 42 w 72"/>
                  <a:gd name="T39" fmla="*/ 89 h 90"/>
                  <a:gd name="T40" fmla="*/ 48 w 72"/>
                  <a:gd name="T41" fmla="*/ 86 h 90"/>
                  <a:gd name="T42" fmla="*/ 54 w 72"/>
                  <a:gd name="T43" fmla="*/ 83 h 90"/>
                  <a:gd name="T44" fmla="*/ 58 w 72"/>
                  <a:gd name="T45" fmla="*/ 79 h 90"/>
                  <a:gd name="T46" fmla="*/ 61 w 72"/>
                  <a:gd name="T47" fmla="*/ 73 h 90"/>
                  <a:gd name="T48" fmla="*/ 64 w 72"/>
                  <a:gd name="T49" fmla="*/ 68 h 90"/>
                  <a:gd name="T50" fmla="*/ 68 w 72"/>
                  <a:gd name="T51" fmla="*/ 56 h 90"/>
                  <a:gd name="T52" fmla="*/ 71 w 72"/>
                  <a:gd name="T53" fmla="*/ 44 h 90"/>
                  <a:gd name="T54" fmla="*/ 71 w 72"/>
                  <a:gd name="T55" fmla="*/ 32 h 90"/>
                  <a:gd name="T56" fmla="*/ 72 w 72"/>
                  <a:gd name="T57" fmla="*/ 23 h 90"/>
                  <a:gd name="T58" fmla="*/ 72 w 72"/>
                  <a:gd name="T59" fmla="*/ 23 h 90"/>
                  <a:gd name="T60" fmla="*/ 54 w 72"/>
                  <a:gd name="T61" fmla="*/ 14 h 90"/>
                  <a:gd name="T62" fmla="*/ 41 w 72"/>
                  <a:gd name="T63" fmla="*/ 7 h 90"/>
                  <a:gd name="T64" fmla="*/ 37 w 72"/>
                  <a:gd name="T65" fmla="*/ 3 h 90"/>
                  <a:gd name="T66" fmla="*/ 35 w 72"/>
                  <a:gd name="T67" fmla="*/ 0 h 90"/>
                  <a:gd name="T68" fmla="*/ 35 w 72"/>
                  <a:gd name="T69" fmla="*/ 0 h 9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2"/>
                  <a:gd name="T106" fmla="*/ 0 h 90"/>
                  <a:gd name="T107" fmla="*/ 72 w 72"/>
                  <a:gd name="T108" fmla="*/ 90 h 9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2" h="90">
                    <a:moveTo>
                      <a:pt x="35" y="0"/>
                    </a:moveTo>
                    <a:lnTo>
                      <a:pt x="35" y="0"/>
                    </a:lnTo>
                    <a:lnTo>
                      <a:pt x="34" y="3"/>
                    </a:lnTo>
                    <a:lnTo>
                      <a:pt x="30" y="7"/>
                    </a:lnTo>
                    <a:lnTo>
                      <a:pt x="17" y="14"/>
                    </a:lnTo>
                    <a:lnTo>
                      <a:pt x="0" y="23"/>
                    </a:lnTo>
                    <a:lnTo>
                      <a:pt x="0" y="32"/>
                    </a:lnTo>
                    <a:lnTo>
                      <a:pt x="2" y="44"/>
                    </a:lnTo>
                    <a:lnTo>
                      <a:pt x="3" y="56"/>
                    </a:lnTo>
                    <a:lnTo>
                      <a:pt x="7" y="68"/>
                    </a:lnTo>
                    <a:lnTo>
                      <a:pt x="10" y="73"/>
                    </a:lnTo>
                    <a:lnTo>
                      <a:pt x="14" y="79"/>
                    </a:lnTo>
                    <a:lnTo>
                      <a:pt x="19" y="83"/>
                    </a:lnTo>
                    <a:lnTo>
                      <a:pt x="23" y="87"/>
                    </a:lnTo>
                    <a:lnTo>
                      <a:pt x="28" y="89"/>
                    </a:lnTo>
                    <a:lnTo>
                      <a:pt x="35" y="90"/>
                    </a:lnTo>
                    <a:lnTo>
                      <a:pt x="37" y="89"/>
                    </a:lnTo>
                    <a:lnTo>
                      <a:pt x="42" y="89"/>
                    </a:lnTo>
                    <a:lnTo>
                      <a:pt x="48" y="86"/>
                    </a:lnTo>
                    <a:lnTo>
                      <a:pt x="54" y="83"/>
                    </a:lnTo>
                    <a:lnTo>
                      <a:pt x="58" y="79"/>
                    </a:lnTo>
                    <a:lnTo>
                      <a:pt x="61" y="73"/>
                    </a:lnTo>
                    <a:lnTo>
                      <a:pt x="64" y="68"/>
                    </a:lnTo>
                    <a:lnTo>
                      <a:pt x="68" y="56"/>
                    </a:lnTo>
                    <a:lnTo>
                      <a:pt x="71" y="44"/>
                    </a:lnTo>
                    <a:lnTo>
                      <a:pt x="71" y="32"/>
                    </a:lnTo>
                    <a:lnTo>
                      <a:pt x="72" y="23"/>
                    </a:lnTo>
                    <a:lnTo>
                      <a:pt x="54" y="14"/>
                    </a:lnTo>
                    <a:lnTo>
                      <a:pt x="41" y="7"/>
                    </a:lnTo>
                    <a:lnTo>
                      <a:pt x="37" y="3"/>
                    </a:lnTo>
                    <a:lnTo>
                      <a:pt x="35" y="0"/>
                    </a:lnTo>
                    <a:close/>
                  </a:path>
                </a:pathLst>
              </a:custGeom>
              <a:solidFill>
                <a:srgbClr val="E1E8F7"/>
              </a:solidFill>
              <a:ln w="9525">
                <a:noFill/>
                <a:round/>
                <a:headEnd/>
                <a:tailEnd/>
              </a:ln>
            </p:spPr>
            <p:txBody>
              <a:bodyPr/>
              <a:lstStyle/>
              <a:p>
                <a:endParaRPr lang="id-ID"/>
              </a:p>
            </p:txBody>
          </p:sp>
          <p:sp>
            <p:nvSpPr>
              <p:cNvPr id="2555" name="Freeform 301"/>
              <p:cNvSpPr>
                <a:spLocks/>
              </p:cNvSpPr>
              <p:nvPr/>
            </p:nvSpPr>
            <p:spPr bwMode="auto">
              <a:xfrm>
                <a:off x="5386" y="2261"/>
                <a:ext cx="72" cy="90"/>
              </a:xfrm>
              <a:custGeom>
                <a:avLst/>
                <a:gdLst>
                  <a:gd name="T0" fmla="*/ 35 w 72"/>
                  <a:gd name="T1" fmla="*/ 0 h 90"/>
                  <a:gd name="T2" fmla="*/ 35 w 72"/>
                  <a:gd name="T3" fmla="*/ 0 h 90"/>
                  <a:gd name="T4" fmla="*/ 34 w 72"/>
                  <a:gd name="T5" fmla="*/ 3 h 90"/>
                  <a:gd name="T6" fmla="*/ 30 w 72"/>
                  <a:gd name="T7" fmla="*/ 7 h 90"/>
                  <a:gd name="T8" fmla="*/ 17 w 72"/>
                  <a:gd name="T9" fmla="*/ 14 h 90"/>
                  <a:gd name="T10" fmla="*/ 0 w 72"/>
                  <a:gd name="T11" fmla="*/ 23 h 90"/>
                  <a:gd name="T12" fmla="*/ 0 w 72"/>
                  <a:gd name="T13" fmla="*/ 23 h 90"/>
                  <a:gd name="T14" fmla="*/ 0 w 72"/>
                  <a:gd name="T15" fmla="*/ 32 h 90"/>
                  <a:gd name="T16" fmla="*/ 2 w 72"/>
                  <a:gd name="T17" fmla="*/ 44 h 90"/>
                  <a:gd name="T18" fmla="*/ 3 w 72"/>
                  <a:gd name="T19" fmla="*/ 56 h 90"/>
                  <a:gd name="T20" fmla="*/ 7 w 72"/>
                  <a:gd name="T21" fmla="*/ 68 h 90"/>
                  <a:gd name="T22" fmla="*/ 10 w 72"/>
                  <a:gd name="T23" fmla="*/ 73 h 90"/>
                  <a:gd name="T24" fmla="*/ 14 w 72"/>
                  <a:gd name="T25" fmla="*/ 79 h 90"/>
                  <a:gd name="T26" fmla="*/ 19 w 72"/>
                  <a:gd name="T27" fmla="*/ 83 h 90"/>
                  <a:gd name="T28" fmla="*/ 23 w 72"/>
                  <a:gd name="T29" fmla="*/ 87 h 90"/>
                  <a:gd name="T30" fmla="*/ 28 w 72"/>
                  <a:gd name="T31" fmla="*/ 89 h 90"/>
                  <a:gd name="T32" fmla="*/ 35 w 72"/>
                  <a:gd name="T33" fmla="*/ 90 h 90"/>
                  <a:gd name="T34" fmla="*/ 37 w 72"/>
                  <a:gd name="T35" fmla="*/ 89 h 90"/>
                  <a:gd name="T36" fmla="*/ 37 w 72"/>
                  <a:gd name="T37" fmla="*/ 89 h 90"/>
                  <a:gd name="T38" fmla="*/ 42 w 72"/>
                  <a:gd name="T39" fmla="*/ 89 h 90"/>
                  <a:gd name="T40" fmla="*/ 48 w 72"/>
                  <a:gd name="T41" fmla="*/ 86 h 90"/>
                  <a:gd name="T42" fmla="*/ 54 w 72"/>
                  <a:gd name="T43" fmla="*/ 83 h 90"/>
                  <a:gd name="T44" fmla="*/ 58 w 72"/>
                  <a:gd name="T45" fmla="*/ 79 h 90"/>
                  <a:gd name="T46" fmla="*/ 61 w 72"/>
                  <a:gd name="T47" fmla="*/ 73 h 90"/>
                  <a:gd name="T48" fmla="*/ 64 w 72"/>
                  <a:gd name="T49" fmla="*/ 68 h 90"/>
                  <a:gd name="T50" fmla="*/ 68 w 72"/>
                  <a:gd name="T51" fmla="*/ 56 h 90"/>
                  <a:gd name="T52" fmla="*/ 71 w 72"/>
                  <a:gd name="T53" fmla="*/ 44 h 90"/>
                  <a:gd name="T54" fmla="*/ 71 w 72"/>
                  <a:gd name="T55" fmla="*/ 32 h 90"/>
                  <a:gd name="T56" fmla="*/ 72 w 72"/>
                  <a:gd name="T57" fmla="*/ 23 h 90"/>
                  <a:gd name="T58" fmla="*/ 72 w 72"/>
                  <a:gd name="T59" fmla="*/ 23 h 90"/>
                  <a:gd name="T60" fmla="*/ 54 w 72"/>
                  <a:gd name="T61" fmla="*/ 14 h 90"/>
                  <a:gd name="T62" fmla="*/ 41 w 72"/>
                  <a:gd name="T63" fmla="*/ 7 h 90"/>
                  <a:gd name="T64" fmla="*/ 37 w 72"/>
                  <a:gd name="T65" fmla="*/ 3 h 90"/>
                  <a:gd name="T66" fmla="*/ 35 w 72"/>
                  <a:gd name="T67" fmla="*/ 0 h 90"/>
                  <a:gd name="T68" fmla="*/ 35 w 72"/>
                  <a:gd name="T69" fmla="*/ 0 h 9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2"/>
                  <a:gd name="T106" fmla="*/ 0 h 90"/>
                  <a:gd name="T107" fmla="*/ 72 w 72"/>
                  <a:gd name="T108" fmla="*/ 90 h 9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2" h="90">
                    <a:moveTo>
                      <a:pt x="35" y="0"/>
                    </a:moveTo>
                    <a:lnTo>
                      <a:pt x="35" y="0"/>
                    </a:lnTo>
                    <a:lnTo>
                      <a:pt x="34" y="3"/>
                    </a:lnTo>
                    <a:lnTo>
                      <a:pt x="30" y="7"/>
                    </a:lnTo>
                    <a:lnTo>
                      <a:pt x="17" y="14"/>
                    </a:lnTo>
                    <a:lnTo>
                      <a:pt x="0" y="23"/>
                    </a:lnTo>
                    <a:lnTo>
                      <a:pt x="0" y="32"/>
                    </a:lnTo>
                    <a:lnTo>
                      <a:pt x="2" y="44"/>
                    </a:lnTo>
                    <a:lnTo>
                      <a:pt x="3" y="56"/>
                    </a:lnTo>
                    <a:lnTo>
                      <a:pt x="7" y="68"/>
                    </a:lnTo>
                    <a:lnTo>
                      <a:pt x="10" y="73"/>
                    </a:lnTo>
                    <a:lnTo>
                      <a:pt x="14" y="79"/>
                    </a:lnTo>
                    <a:lnTo>
                      <a:pt x="19" y="83"/>
                    </a:lnTo>
                    <a:lnTo>
                      <a:pt x="23" y="87"/>
                    </a:lnTo>
                    <a:lnTo>
                      <a:pt x="28" y="89"/>
                    </a:lnTo>
                    <a:lnTo>
                      <a:pt x="35" y="90"/>
                    </a:lnTo>
                    <a:lnTo>
                      <a:pt x="37" y="89"/>
                    </a:lnTo>
                    <a:lnTo>
                      <a:pt x="42" y="89"/>
                    </a:lnTo>
                    <a:lnTo>
                      <a:pt x="48" y="86"/>
                    </a:lnTo>
                    <a:lnTo>
                      <a:pt x="54" y="83"/>
                    </a:lnTo>
                    <a:lnTo>
                      <a:pt x="58" y="79"/>
                    </a:lnTo>
                    <a:lnTo>
                      <a:pt x="61" y="73"/>
                    </a:lnTo>
                    <a:lnTo>
                      <a:pt x="64" y="68"/>
                    </a:lnTo>
                    <a:lnTo>
                      <a:pt x="68" y="56"/>
                    </a:lnTo>
                    <a:lnTo>
                      <a:pt x="71" y="44"/>
                    </a:lnTo>
                    <a:lnTo>
                      <a:pt x="71" y="32"/>
                    </a:lnTo>
                    <a:lnTo>
                      <a:pt x="72" y="23"/>
                    </a:lnTo>
                    <a:lnTo>
                      <a:pt x="54" y="14"/>
                    </a:lnTo>
                    <a:lnTo>
                      <a:pt x="41" y="7"/>
                    </a:lnTo>
                    <a:lnTo>
                      <a:pt x="37" y="3"/>
                    </a:lnTo>
                    <a:lnTo>
                      <a:pt x="35" y="0"/>
                    </a:lnTo>
                    <a:close/>
                  </a:path>
                </a:pathLst>
              </a:custGeom>
              <a:noFill/>
              <a:ln w="6">
                <a:solidFill>
                  <a:srgbClr val="808080"/>
                </a:solidFill>
                <a:round/>
                <a:headEnd/>
                <a:tailEnd/>
              </a:ln>
            </p:spPr>
            <p:txBody>
              <a:bodyPr/>
              <a:lstStyle/>
              <a:p>
                <a:endParaRPr lang="id-ID"/>
              </a:p>
            </p:txBody>
          </p:sp>
          <p:sp>
            <p:nvSpPr>
              <p:cNvPr id="2556" name="Freeform 302"/>
              <p:cNvSpPr>
                <a:spLocks/>
              </p:cNvSpPr>
              <p:nvPr/>
            </p:nvSpPr>
            <p:spPr bwMode="auto">
              <a:xfrm>
                <a:off x="5405" y="2288"/>
                <a:ext cx="43" cy="53"/>
              </a:xfrm>
              <a:custGeom>
                <a:avLst/>
                <a:gdLst>
                  <a:gd name="T0" fmla="*/ 43 w 43"/>
                  <a:gd name="T1" fmla="*/ 3 h 53"/>
                  <a:gd name="T2" fmla="*/ 43 w 43"/>
                  <a:gd name="T3" fmla="*/ 3 h 53"/>
                  <a:gd name="T4" fmla="*/ 43 w 43"/>
                  <a:gd name="T5" fmla="*/ 10 h 53"/>
                  <a:gd name="T6" fmla="*/ 42 w 43"/>
                  <a:gd name="T7" fmla="*/ 18 h 53"/>
                  <a:gd name="T8" fmla="*/ 40 w 43"/>
                  <a:gd name="T9" fmla="*/ 28 h 53"/>
                  <a:gd name="T10" fmla="*/ 37 w 43"/>
                  <a:gd name="T11" fmla="*/ 36 h 53"/>
                  <a:gd name="T12" fmla="*/ 33 w 43"/>
                  <a:gd name="T13" fmla="*/ 45 h 53"/>
                  <a:gd name="T14" fmla="*/ 29 w 43"/>
                  <a:gd name="T15" fmla="*/ 48 h 53"/>
                  <a:gd name="T16" fmla="*/ 26 w 43"/>
                  <a:gd name="T17" fmla="*/ 50 h 53"/>
                  <a:gd name="T18" fmla="*/ 22 w 43"/>
                  <a:gd name="T19" fmla="*/ 52 h 53"/>
                  <a:gd name="T20" fmla="*/ 16 w 43"/>
                  <a:gd name="T21" fmla="*/ 53 h 53"/>
                  <a:gd name="T22" fmla="*/ 16 w 43"/>
                  <a:gd name="T23" fmla="*/ 53 h 53"/>
                  <a:gd name="T24" fmla="*/ 16 w 43"/>
                  <a:gd name="T25" fmla="*/ 53 h 53"/>
                  <a:gd name="T26" fmla="*/ 8 w 43"/>
                  <a:gd name="T27" fmla="*/ 52 h 53"/>
                  <a:gd name="T28" fmla="*/ 2 w 43"/>
                  <a:gd name="T29" fmla="*/ 48 h 53"/>
                  <a:gd name="T30" fmla="*/ 2 w 43"/>
                  <a:gd name="T31" fmla="*/ 48 h 53"/>
                  <a:gd name="T32" fmla="*/ 0 w 43"/>
                  <a:gd name="T33" fmla="*/ 43 h 53"/>
                  <a:gd name="T34" fmla="*/ 25 w 43"/>
                  <a:gd name="T35" fmla="*/ 15 h 53"/>
                  <a:gd name="T36" fmla="*/ 36 w 43"/>
                  <a:gd name="T37" fmla="*/ 0 h 53"/>
                  <a:gd name="T38" fmla="*/ 36 w 43"/>
                  <a:gd name="T39" fmla="*/ 0 h 53"/>
                  <a:gd name="T40" fmla="*/ 43 w 43"/>
                  <a:gd name="T41" fmla="*/ 3 h 53"/>
                  <a:gd name="T42" fmla="*/ 43 w 43"/>
                  <a:gd name="T43" fmla="*/ 3 h 5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3"/>
                  <a:gd name="T67" fmla="*/ 0 h 53"/>
                  <a:gd name="T68" fmla="*/ 43 w 43"/>
                  <a:gd name="T69" fmla="*/ 53 h 5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3" h="53">
                    <a:moveTo>
                      <a:pt x="43" y="3"/>
                    </a:moveTo>
                    <a:lnTo>
                      <a:pt x="43" y="3"/>
                    </a:lnTo>
                    <a:lnTo>
                      <a:pt x="43" y="10"/>
                    </a:lnTo>
                    <a:lnTo>
                      <a:pt x="42" y="18"/>
                    </a:lnTo>
                    <a:lnTo>
                      <a:pt x="40" y="28"/>
                    </a:lnTo>
                    <a:lnTo>
                      <a:pt x="37" y="36"/>
                    </a:lnTo>
                    <a:lnTo>
                      <a:pt x="33" y="45"/>
                    </a:lnTo>
                    <a:lnTo>
                      <a:pt x="29" y="48"/>
                    </a:lnTo>
                    <a:lnTo>
                      <a:pt x="26" y="50"/>
                    </a:lnTo>
                    <a:lnTo>
                      <a:pt x="22" y="52"/>
                    </a:lnTo>
                    <a:lnTo>
                      <a:pt x="16" y="53"/>
                    </a:lnTo>
                    <a:lnTo>
                      <a:pt x="8" y="52"/>
                    </a:lnTo>
                    <a:lnTo>
                      <a:pt x="2" y="48"/>
                    </a:lnTo>
                    <a:lnTo>
                      <a:pt x="0" y="43"/>
                    </a:lnTo>
                    <a:lnTo>
                      <a:pt x="25" y="15"/>
                    </a:lnTo>
                    <a:lnTo>
                      <a:pt x="36" y="0"/>
                    </a:lnTo>
                    <a:lnTo>
                      <a:pt x="43" y="3"/>
                    </a:lnTo>
                    <a:close/>
                  </a:path>
                </a:pathLst>
              </a:custGeom>
              <a:solidFill>
                <a:srgbClr val="00ADEE"/>
              </a:solidFill>
              <a:ln w="9525">
                <a:noFill/>
                <a:round/>
                <a:headEnd/>
                <a:tailEnd/>
              </a:ln>
            </p:spPr>
            <p:txBody>
              <a:bodyPr/>
              <a:lstStyle/>
              <a:p>
                <a:endParaRPr lang="id-ID"/>
              </a:p>
            </p:txBody>
          </p:sp>
          <p:sp>
            <p:nvSpPr>
              <p:cNvPr id="2557" name="Freeform 303"/>
              <p:cNvSpPr>
                <a:spLocks/>
              </p:cNvSpPr>
              <p:nvPr/>
            </p:nvSpPr>
            <p:spPr bwMode="auto">
              <a:xfrm>
                <a:off x="5405" y="2288"/>
                <a:ext cx="36" cy="43"/>
              </a:xfrm>
              <a:custGeom>
                <a:avLst/>
                <a:gdLst>
                  <a:gd name="T0" fmla="*/ 36 w 36"/>
                  <a:gd name="T1" fmla="*/ 0 h 43"/>
                  <a:gd name="T2" fmla="*/ 25 w 36"/>
                  <a:gd name="T3" fmla="*/ 15 h 43"/>
                  <a:gd name="T4" fmla="*/ 0 w 36"/>
                  <a:gd name="T5" fmla="*/ 43 h 43"/>
                  <a:gd name="T6" fmla="*/ 36 w 36"/>
                  <a:gd name="T7" fmla="*/ 0 h 43"/>
                  <a:gd name="T8" fmla="*/ 0 60000 65536"/>
                  <a:gd name="T9" fmla="*/ 0 60000 65536"/>
                  <a:gd name="T10" fmla="*/ 0 60000 65536"/>
                  <a:gd name="T11" fmla="*/ 0 60000 65536"/>
                  <a:gd name="T12" fmla="*/ 0 w 36"/>
                  <a:gd name="T13" fmla="*/ 0 h 43"/>
                  <a:gd name="T14" fmla="*/ 36 w 36"/>
                  <a:gd name="T15" fmla="*/ 43 h 43"/>
                </a:gdLst>
                <a:ahLst/>
                <a:cxnLst>
                  <a:cxn ang="T8">
                    <a:pos x="T0" y="T1"/>
                  </a:cxn>
                  <a:cxn ang="T9">
                    <a:pos x="T2" y="T3"/>
                  </a:cxn>
                  <a:cxn ang="T10">
                    <a:pos x="T4" y="T5"/>
                  </a:cxn>
                  <a:cxn ang="T11">
                    <a:pos x="T6" y="T7"/>
                  </a:cxn>
                </a:cxnLst>
                <a:rect l="T12" t="T13" r="T14" b="T15"/>
                <a:pathLst>
                  <a:path w="36" h="43">
                    <a:moveTo>
                      <a:pt x="36" y="0"/>
                    </a:moveTo>
                    <a:lnTo>
                      <a:pt x="25" y="15"/>
                    </a:lnTo>
                    <a:lnTo>
                      <a:pt x="0" y="43"/>
                    </a:lnTo>
                    <a:lnTo>
                      <a:pt x="36" y="0"/>
                    </a:lnTo>
                    <a:close/>
                  </a:path>
                </a:pathLst>
              </a:custGeom>
              <a:solidFill>
                <a:srgbClr val="FFFFFF"/>
              </a:solidFill>
              <a:ln w="9525">
                <a:noFill/>
                <a:round/>
                <a:headEnd/>
                <a:tailEnd/>
              </a:ln>
            </p:spPr>
            <p:txBody>
              <a:bodyPr/>
              <a:lstStyle/>
              <a:p>
                <a:endParaRPr lang="id-ID"/>
              </a:p>
            </p:txBody>
          </p:sp>
          <p:sp>
            <p:nvSpPr>
              <p:cNvPr id="2558" name="Freeform 304"/>
              <p:cNvSpPr>
                <a:spLocks/>
              </p:cNvSpPr>
              <p:nvPr/>
            </p:nvSpPr>
            <p:spPr bwMode="auto">
              <a:xfrm>
                <a:off x="5395" y="2274"/>
                <a:ext cx="46" cy="57"/>
              </a:xfrm>
              <a:custGeom>
                <a:avLst/>
                <a:gdLst>
                  <a:gd name="T0" fmla="*/ 0 w 46"/>
                  <a:gd name="T1" fmla="*/ 17 h 57"/>
                  <a:gd name="T2" fmla="*/ 0 w 46"/>
                  <a:gd name="T3" fmla="*/ 17 h 57"/>
                  <a:gd name="T4" fmla="*/ 12 w 46"/>
                  <a:gd name="T5" fmla="*/ 11 h 57"/>
                  <a:gd name="T6" fmla="*/ 22 w 46"/>
                  <a:gd name="T7" fmla="*/ 5 h 57"/>
                  <a:gd name="T8" fmla="*/ 25 w 46"/>
                  <a:gd name="T9" fmla="*/ 3 h 57"/>
                  <a:gd name="T10" fmla="*/ 26 w 46"/>
                  <a:gd name="T11" fmla="*/ 0 h 57"/>
                  <a:gd name="T12" fmla="*/ 26 w 46"/>
                  <a:gd name="T13" fmla="*/ 0 h 57"/>
                  <a:gd name="T14" fmla="*/ 26 w 46"/>
                  <a:gd name="T15" fmla="*/ 0 h 57"/>
                  <a:gd name="T16" fmla="*/ 29 w 46"/>
                  <a:gd name="T17" fmla="*/ 3 h 57"/>
                  <a:gd name="T18" fmla="*/ 33 w 46"/>
                  <a:gd name="T19" fmla="*/ 7 h 57"/>
                  <a:gd name="T20" fmla="*/ 46 w 46"/>
                  <a:gd name="T21" fmla="*/ 14 h 57"/>
                  <a:gd name="T22" fmla="*/ 10 w 46"/>
                  <a:gd name="T23" fmla="*/ 57 h 57"/>
                  <a:gd name="T24" fmla="*/ 10 w 46"/>
                  <a:gd name="T25" fmla="*/ 57 h 57"/>
                  <a:gd name="T26" fmla="*/ 5 w 46"/>
                  <a:gd name="T27" fmla="*/ 52 h 57"/>
                  <a:gd name="T28" fmla="*/ 3 w 46"/>
                  <a:gd name="T29" fmla="*/ 45 h 57"/>
                  <a:gd name="T30" fmla="*/ 0 w 46"/>
                  <a:gd name="T31" fmla="*/ 32 h 57"/>
                  <a:gd name="T32" fmla="*/ 0 w 46"/>
                  <a:gd name="T33" fmla="*/ 21 h 57"/>
                  <a:gd name="T34" fmla="*/ 0 w 46"/>
                  <a:gd name="T35" fmla="*/ 17 h 57"/>
                  <a:gd name="T36" fmla="*/ 0 w 46"/>
                  <a:gd name="T37" fmla="*/ 17 h 5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6"/>
                  <a:gd name="T58" fmla="*/ 0 h 57"/>
                  <a:gd name="T59" fmla="*/ 46 w 46"/>
                  <a:gd name="T60" fmla="*/ 57 h 5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6" h="57">
                    <a:moveTo>
                      <a:pt x="0" y="17"/>
                    </a:moveTo>
                    <a:lnTo>
                      <a:pt x="0" y="17"/>
                    </a:lnTo>
                    <a:lnTo>
                      <a:pt x="12" y="11"/>
                    </a:lnTo>
                    <a:lnTo>
                      <a:pt x="22" y="5"/>
                    </a:lnTo>
                    <a:lnTo>
                      <a:pt x="25" y="3"/>
                    </a:lnTo>
                    <a:lnTo>
                      <a:pt x="26" y="0"/>
                    </a:lnTo>
                    <a:lnTo>
                      <a:pt x="29" y="3"/>
                    </a:lnTo>
                    <a:lnTo>
                      <a:pt x="33" y="7"/>
                    </a:lnTo>
                    <a:lnTo>
                      <a:pt x="46" y="14"/>
                    </a:lnTo>
                    <a:lnTo>
                      <a:pt x="10" y="57"/>
                    </a:lnTo>
                    <a:lnTo>
                      <a:pt x="5" y="52"/>
                    </a:lnTo>
                    <a:lnTo>
                      <a:pt x="3" y="45"/>
                    </a:lnTo>
                    <a:lnTo>
                      <a:pt x="0" y="32"/>
                    </a:lnTo>
                    <a:lnTo>
                      <a:pt x="0" y="21"/>
                    </a:lnTo>
                    <a:lnTo>
                      <a:pt x="0" y="17"/>
                    </a:lnTo>
                    <a:close/>
                  </a:path>
                </a:pathLst>
              </a:custGeom>
              <a:solidFill>
                <a:srgbClr val="BE1E2D"/>
              </a:solidFill>
              <a:ln w="9525">
                <a:noFill/>
                <a:round/>
                <a:headEnd/>
                <a:tailEnd/>
              </a:ln>
            </p:spPr>
            <p:txBody>
              <a:bodyPr/>
              <a:lstStyle/>
              <a:p>
                <a:endParaRPr lang="id-ID"/>
              </a:p>
            </p:txBody>
          </p:sp>
          <p:sp>
            <p:nvSpPr>
              <p:cNvPr id="2559" name="Freeform 305"/>
              <p:cNvSpPr>
                <a:spLocks/>
              </p:cNvSpPr>
              <p:nvPr/>
            </p:nvSpPr>
            <p:spPr bwMode="auto">
              <a:xfrm>
                <a:off x="5721" y="2299"/>
                <a:ext cx="7" cy="8"/>
              </a:xfrm>
              <a:custGeom>
                <a:avLst/>
                <a:gdLst>
                  <a:gd name="T0" fmla="*/ 7 w 7"/>
                  <a:gd name="T1" fmla="*/ 0 h 8"/>
                  <a:gd name="T2" fmla="*/ 7 w 7"/>
                  <a:gd name="T3" fmla="*/ 8 h 8"/>
                  <a:gd name="T4" fmla="*/ 0 w 7"/>
                  <a:gd name="T5" fmla="*/ 8 h 8"/>
                  <a:gd name="T6" fmla="*/ 0 w 7"/>
                  <a:gd name="T7" fmla="*/ 8 h 8"/>
                  <a:gd name="T8" fmla="*/ 1 w 7"/>
                  <a:gd name="T9" fmla="*/ 7 h 8"/>
                  <a:gd name="T10" fmla="*/ 5 w 7"/>
                  <a:gd name="T11" fmla="*/ 7 h 8"/>
                  <a:gd name="T12" fmla="*/ 5 w 7"/>
                  <a:gd name="T13" fmla="*/ 1 h 8"/>
                  <a:gd name="T14" fmla="*/ 1 w 7"/>
                  <a:gd name="T15" fmla="*/ 1 h 8"/>
                  <a:gd name="T16" fmla="*/ 1 w 7"/>
                  <a:gd name="T17" fmla="*/ 1 h 8"/>
                  <a:gd name="T18" fmla="*/ 0 w 7"/>
                  <a:gd name="T19" fmla="*/ 0 h 8"/>
                  <a:gd name="T20" fmla="*/ 7 w 7"/>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
                  <a:gd name="T34" fmla="*/ 0 h 8"/>
                  <a:gd name="T35" fmla="*/ 7 w 7"/>
                  <a:gd name="T36" fmla="*/ 8 h 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 h="8">
                    <a:moveTo>
                      <a:pt x="7" y="0"/>
                    </a:moveTo>
                    <a:lnTo>
                      <a:pt x="7" y="8"/>
                    </a:lnTo>
                    <a:lnTo>
                      <a:pt x="0" y="8"/>
                    </a:lnTo>
                    <a:lnTo>
                      <a:pt x="1" y="7"/>
                    </a:lnTo>
                    <a:lnTo>
                      <a:pt x="5" y="7"/>
                    </a:lnTo>
                    <a:lnTo>
                      <a:pt x="5" y="1"/>
                    </a:lnTo>
                    <a:lnTo>
                      <a:pt x="1" y="1"/>
                    </a:lnTo>
                    <a:lnTo>
                      <a:pt x="0" y="0"/>
                    </a:lnTo>
                    <a:lnTo>
                      <a:pt x="7" y="0"/>
                    </a:lnTo>
                    <a:close/>
                  </a:path>
                </a:pathLst>
              </a:custGeom>
              <a:solidFill>
                <a:srgbClr val="808080"/>
              </a:solidFill>
              <a:ln w="9525">
                <a:noFill/>
                <a:round/>
                <a:headEnd/>
                <a:tailEnd/>
              </a:ln>
            </p:spPr>
            <p:txBody>
              <a:bodyPr/>
              <a:lstStyle/>
              <a:p>
                <a:endParaRPr lang="id-ID"/>
              </a:p>
            </p:txBody>
          </p:sp>
          <p:sp>
            <p:nvSpPr>
              <p:cNvPr id="2560" name="Freeform 306"/>
              <p:cNvSpPr>
                <a:spLocks/>
              </p:cNvSpPr>
              <p:nvPr/>
            </p:nvSpPr>
            <p:spPr bwMode="auto">
              <a:xfrm>
                <a:off x="5721" y="2298"/>
                <a:ext cx="8" cy="11"/>
              </a:xfrm>
              <a:custGeom>
                <a:avLst/>
                <a:gdLst>
                  <a:gd name="T0" fmla="*/ 7 w 8"/>
                  <a:gd name="T1" fmla="*/ 9 h 11"/>
                  <a:gd name="T2" fmla="*/ 7 w 8"/>
                  <a:gd name="T3" fmla="*/ 1 h 11"/>
                  <a:gd name="T4" fmla="*/ 0 w 8"/>
                  <a:gd name="T5" fmla="*/ 1 h 11"/>
                  <a:gd name="T6" fmla="*/ 0 w 8"/>
                  <a:gd name="T7" fmla="*/ 1 h 11"/>
                  <a:gd name="T8" fmla="*/ 0 w 8"/>
                  <a:gd name="T9" fmla="*/ 0 h 11"/>
                  <a:gd name="T10" fmla="*/ 8 w 8"/>
                  <a:gd name="T11" fmla="*/ 0 h 11"/>
                  <a:gd name="T12" fmla="*/ 8 w 8"/>
                  <a:gd name="T13" fmla="*/ 11 h 11"/>
                  <a:gd name="T14" fmla="*/ 0 w 8"/>
                  <a:gd name="T15" fmla="*/ 11 h 11"/>
                  <a:gd name="T16" fmla="*/ 0 w 8"/>
                  <a:gd name="T17" fmla="*/ 11 h 11"/>
                  <a:gd name="T18" fmla="*/ 0 w 8"/>
                  <a:gd name="T19" fmla="*/ 9 h 11"/>
                  <a:gd name="T20" fmla="*/ 7 w 8"/>
                  <a:gd name="T21" fmla="*/ 9 h 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
                  <a:gd name="T34" fmla="*/ 0 h 11"/>
                  <a:gd name="T35" fmla="*/ 8 w 8"/>
                  <a:gd name="T36" fmla="*/ 11 h 1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 h="11">
                    <a:moveTo>
                      <a:pt x="7" y="9"/>
                    </a:moveTo>
                    <a:lnTo>
                      <a:pt x="7" y="1"/>
                    </a:lnTo>
                    <a:lnTo>
                      <a:pt x="0" y="1"/>
                    </a:lnTo>
                    <a:lnTo>
                      <a:pt x="0" y="0"/>
                    </a:lnTo>
                    <a:lnTo>
                      <a:pt x="8" y="0"/>
                    </a:lnTo>
                    <a:lnTo>
                      <a:pt x="8" y="11"/>
                    </a:lnTo>
                    <a:lnTo>
                      <a:pt x="0" y="11"/>
                    </a:lnTo>
                    <a:lnTo>
                      <a:pt x="0" y="9"/>
                    </a:lnTo>
                    <a:lnTo>
                      <a:pt x="7" y="9"/>
                    </a:lnTo>
                    <a:close/>
                  </a:path>
                </a:pathLst>
              </a:custGeom>
              <a:solidFill>
                <a:srgbClr val="808080"/>
              </a:solidFill>
              <a:ln w="9525">
                <a:noFill/>
                <a:round/>
                <a:headEnd/>
                <a:tailEnd/>
              </a:ln>
            </p:spPr>
            <p:txBody>
              <a:bodyPr/>
              <a:lstStyle/>
              <a:p>
                <a:endParaRPr lang="id-ID"/>
              </a:p>
            </p:txBody>
          </p:sp>
          <p:sp>
            <p:nvSpPr>
              <p:cNvPr id="2561" name="Freeform 307"/>
              <p:cNvSpPr>
                <a:spLocks/>
              </p:cNvSpPr>
              <p:nvPr/>
            </p:nvSpPr>
            <p:spPr bwMode="auto">
              <a:xfrm>
                <a:off x="5719" y="2307"/>
                <a:ext cx="2" cy="2"/>
              </a:xfrm>
              <a:custGeom>
                <a:avLst/>
                <a:gdLst>
                  <a:gd name="T0" fmla="*/ 2 w 2"/>
                  <a:gd name="T1" fmla="*/ 0 h 2"/>
                  <a:gd name="T2" fmla="*/ 2 w 2"/>
                  <a:gd name="T3" fmla="*/ 0 h 2"/>
                  <a:gd name="T4" fmla="*/ 2 w 2"/>
                  <a:gd name="T5" fmla="*/ 2 h 2"/>
                  <a:gd name="T6" fmla="*/ 0 w 2"/>
                  <a:gd name="T7" fmla="*/ 2 h 2"/>
                  <a:gd name="T8" fmla="*/ 0 w 2"/>
                  <a:gd name="T9" fmla="*/ 2 h 2"/>
                  <a:gd name="T10" fmla="*/ 0 w 2"/>
                  <a:gd name="T11" fmla="*/ 0 h 2"/>
                  <a:gd name="T12" fmla="*/ 2 w 2"/>
                  <a:gd name="T13" fmla="*/ 0 h 2"/>
                  <a:gd name="T14" fmla="*/ 0 60000 65536"/>
                  <a:gd name="T15" fmla="*/ 0 60000 65536"/>
                  <a:gd name="T16" fmla="*/ 0 60000 65536"/>
                  <a:gd name="T17" fmla="*/ 0 60000 65536"/>
                  <a:gd name="T18" fmla="*/ 0 60000 65536"/>
                  <a:gd name="T19" fmla="*/ 0 60000 65536"/>
                  <a:gd name="T20" fmla="*/ 0 60000 65536"/>
                  <a:gd name="T21" fmla="*/ 0 w 2"/>
                  <a:gd name="T22" fmla="*/ 0 h 2"/>
                  <a:gd name="T23" fmla="*/ 2 w 2"/>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2">
                    <a:moveTo>
                      <a:pt x="2" y="0"/>
                    </a:moveTo>
                    <a:lnTo>
                      <a:pt x="2" y="0"/>
                    </a:lnTo>
                    <a:lnTo>
                      <a:pt x="2" y="2"/>
                    </a:lnTo>
                    <a:lnTo>
                      <a:pt x="0" y="2"/>
                    </a:lnTo>
                    <a:lnTo>
                      <a:pt x="0" y="0"/>
                    </a:lnTo>
                    <a:lnTo>
                      <a:pt x="2" y="0"/>
                    </a:lnTo>
                    <a:close/>
                  </a:path>
                </a:pathLst>
              </a:custGeom>
              <a:solidFill>
                <a:srgbClr val="808080"/>
              </a:solidFill>
              <a:ln w="9525">
                <a:noFill/>
                <a:round/>
                <a:headEnd/>
                <a:tailEnd/>
              </a:ln>
            </p:spPr>
            <p:txBody>
              <a:bodyPr/>
              <a:lstStyle/>
              <a:p>
                <a:endParaRPr lang="id-ID"/>
              </a:p>
            </p:txBody>
          </p:sp>
          <p:sp>
            <p:nvSpPr>
              <p:cNvPr id="2562" name="Freeform 308"/>
              <p:cNvSpPr>
                <a:spLocks/>
              </p:cNvSpPr>
              <p:nvPr/>
            </p:nvSpPr>
            <p:spPr bwMode="auto">
              <a:xfrm>
                <a:off x="5719" y="2306"/>
                <a:ext cx="3" cy="1"/>
              </a:xfrm>
              <a:custGeom>
                <a:avLst/>
                <a:gdLst>
                  <a:gd name="T0" fmla="*/ 0 w 3"/>
                  <a:gd name="T1" fmla="*/ 0 h 1"/>
                  <a:gd name="T2" fmla="*/ 3 w 3"/>
                  <a:gd name="T3" fmla="*/ 0 h 1"/>
                  <a:gd name="T4" fmla="*/ 3 w 3"/>
                  <a:gd name="T5" fmla="*/ 0 h 1"/>
                  <a:gd name="T6" fmla="*/ 2 w 3"/>
                  <a:gd name="T7" fmla="*/ 1 h 1"/>
                  <a:gd name="T8" fmla="*/ 0 w 3"/>
                  <a:gd name="T9" fmla="*/ 1 h 1"/>
                  <a:gd name="T10" fmla="*/ 0 w 3"/>
                  <a:gd name="T11" fmla="*/ 1 h 1"/>
                  <a:gd name="T12" fmla="*/ 0 w 3"/>
                  <a:gd name="T13" fmla="*/ 0 h 1"/>
                  <a:gd name="T14" fmla="*/ 0 w 3"/>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0" y="0"/>
                    </a:moveTo>
                    <a:lnTo>
                      <a:pt x="3" y="0"/>
                    </a:lnTo>
                    <a:lnTo>
                      <a:pt x="2" y="1"/>
                    </a:lnTo>
                    <a:lnTo>
                      <a:pt x="0" y="1"/>
                    </a:lnTo>
                    <a:lnTo>
                      <a:pt x="0" y="0"/>
                    </a:lnTo>
                    <a:close/>
                  </a:path>
                </a:pathLst>
              </a:custGeom>
              <a:solidFill>
                <a:srgbClr val="808080"/>
              </a:solidFill>
              <a:ln w="9525">
                <a:noFill/>
                <a:round/>
                <a:headEnd/>
                <a:tailEnd/>
              </a:ln>
            </p:spPr>
            <p:txBody>
              <a:bodyPr/>
              <a:lstStyle/>
              <a:p>
                <a:endParaRPr lang="id-ID"/>
              </a:p>
            </p:txBody>
          </p:sp>
          <p:sp>
            <p:nvSpPr>
              <p:cNvPr id="2563" name="Freeform 309"/>
              <p:cNvSpPr>
                <a:spLocks/>
              </p:cNvSpPr>
              <p:nvPr/>
            </p:nvSpPr>
            <p:spPr bwMode="auto">
              <a:xfrm>
                <a:off x="5718" y="2306"/>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2564" name="Freeform 310"/>
              <p:cNvSpPr>
                <a:spLocks/>
              </p:cNvSpPr>
              <p:nvPr/>
            </p:nvSpPr>
            <p:spPr bwMode="auto">
              <a:xfrm>
                <a:off x="5719" y="2299"/>
                <a:ext cx="3" cy="1"/>
              </a:xfrm>
              <a:custGeom>
                <a:avLst/>
                <a:gdLst>
                  <a:gd name="T0" fmla="*/ 2 w 3"/>
                  <a:gd name="T1" fmla="*/ 0 h 1"/>
                  <a:gd name="T2" fmla="*/ 2 w 3"/>
                  <a:gd name="T3" fmla="*/ 0 h 1"/>
                  <a:gd name="T4" fmla="*/ 3 w 3"/>
                  <a:gd name="T5" fmla="*/ 1 h 1"/>
                  <a:gd name="T6" fmla="*/ 0 w 3"/>
                  <a:gd name="T7" fmla="*/ 1 h 1"/>
                  <a:gd name="T8" fmla="*/ 0 w 3"/>
                  <a:gd name="T9" fmla="*/ 1 h 1"/>
                  <a:gd name="T10" fmla="*/ 0 w 3"/>
                  <a:gd name="T11" fmla="*/ 0 h 1"/>
                  <a:gd name="T12" fmla="*/ 2 w 3"/>
                  <a:gd name="T13" fmla="*/ 0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2" y="0"/>
                    </a:moveTo>
                    <a:lnTo>
                      <a:pt x="2" y="0"/>
                    </a:lnTo>
                    <a:lnTo>
                      <a:pt x="3" y="1"/>
                    </a:lnTo>
                    <a:lnTo>
                      <a:pt x="0" y="1"/>
                    </a:lnTo>
                    <a:lnTo>
                      <a:pt x="0" y="0"/>
                    </a:lnTo>
                    <a:lnTo>
                      <a:pt x="2" y="0"/>
                    </a:lnTo>
                    <a:close/>
                  </a:path>
                </a:pathLst>
              </a:custGeom>
              <a:solidFill>
                <a:srgbClr val="808080"/>
              </a:solidFill>
              <a:ln w="9525">
                <a:noFill/>
                <a:round/>
                <a:headEnd/>
                <a:tailEnd/>
              </a:ln>
            </p:spPr>
            <p:txBody>
              <a:bodyPr/>
              <a:lstStyle/>
              <a:p>
                <a:endParaRPr lang="id-ID"/>
              </a:p>
            </p:txBody>
          </p:sp>
          <p:sp>
            <p:nvSpPr>
              <p:cNvPr id="2565" name="Freeform 311"/>
              <p:cNvSpPr>
                <a:spLocks/>
              </p:cNvSpPr>
              <p:nvPr/>
            </p:nvSpPr>
            <p:spPr bwMode="auto">
              <a:xfrm>
                <a:off x="5719" y="2298"/>
                <a:ext cx="2" cy="1"/>
              </a:xfrm>
              <a:custGeom>
                <a:avLst/>
                <a:gdLst>
                  <a:gd name="T0" fmla="*/ 2 w 2"/>
                  <a:gd name="T1" fmla="*/ 0 h 1"/>
                  <a:gd name="T2" fmla="*/ 2 w 2"/>
                  <a:gd name="T3" fmla="*/ 0 h 1"/>
                  <a:gd name="T4" fmla="*/ 2 w 2"/>
                  <a:gd name="T5" fmla="*/ 1 h 1"/>
                  <a:gd name="T6" fmla="*/ 0 w 2"/>
                  <a:gd name="T7" fmla="*/ 1 h 1"/>
                  <a:gd name="T8" fmla="*/ 0 w 2"/>
                  <a:gd name="T9" fmla="*/ 1 h 1"/>
                  <a:gd name="T10" fmla="*/ 0 w 2"/>
                  <a:gd name="T11" fmla="*/ 0 h 1"/>
                  <a:gd name="T12" fmla="*/ 2 w 2"/>
                  <a:gd name="T13" fmla="*/ 0 h 1"/>
                  <a:gd name="T14" fmla="*/ 0 60000 65536"/>
                  <a:gd name="T15" fmla="*/ 0 60000 65536"/>
                  <a:gd name="T16" fmla="*/ 0 60000 65536"/>
                  <a:gd name="T17" fmla="*/ 0 60000 65536"/>
                  <a:gd name="T18" fmla="*/ 0 60000 65536"/>
                  <a:gd name="T19" fmla="*/ 0 60000 65536"/>
                  <a:gd name="T20" fmla="*/ 0 60000 65536"/>
                  <a:gd name="T21" fmla="*/ 0 w 2"/>
                  <a:gd name="T22" fmla="*/ 0 h 1"/>
                  <a:gd name="T23" fmla="*/ 2 w 2"/>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
                    <a:moveTo>
                      <a:pt x="2" y="0"/>
                    </a:moveTo>
                    <a:lnTo>
                      <a:pt x="2" y="0"/>
                    </a:lnTo>
                    <a:lnTo>
                      <a:pt x="2" y="1"/>
                    </a:lnTo>
                    <a:lnTo>
                      <a:pt x="0" y="1"/>
                    </a:lnTo>
                    <a:lnTo>
                      <a:pt x="0" y="0"/>
                    </a:lnTo>
                    <a:lnTo>
                      <a:pt x="2" y="0"/>
                    </a:lnTo>
                    <a:close/>
                  </a:path>
                </a:pathLst>
              </a:custGeom>
              <a:solidFill>
                <a:srgbClr val="808080"/>
              </a:solidFill>
              <a:ln w="9525">
                <a:noFill/>
                <a:round/>
                <a:headEnd/>
                <a:tailEnd/>
              </a:ln>
            </p:spPr>
            <p:txBody>
              <a:bodyPr/>
              <a:lstStyle/>
              <a:p>
                <a:endParaRPr lang="id-ID"/>
              </a:p>
            </p:txBody>
          </p:sp>
          <p:sp>
            <p:nvSpPr>
              <p:cNvPr id="2566" name="Freeform 312"/>
              <p:cNvSpPr>
                <a:spLocks/>
              </p:cNvSpPr>
              <p:nvPr/>
            </p:nvSpPr>
            <p:spPr bwMode="auto">
              <a:xfrm>
                <a:off x="5718" y="2307"/>
                <a:ext cx="1" cy="2"/>
              </a:xfrm>
              <a:custGeom>
                <a:avLst/>
                <a:gdLst>
                  <a:gd name="T0" fmla="*/ 0 w 1"/>
                  <a:gd name="T1" fmla="*/ 2 h 2"/>
                  <a:gd name="T2" fmla="*/ 0 w 1"/>
                  <a:gd name="T3" fmla="*/ 2 h 2"/>
                  <a:gd name="T4" fmla="*/ 0 w 1"/>
                  <a:gd name="T5" fmla="*/ 0 h 2"/>
                  <a:gd name="T6" fmla="*/ 1 w 1"/>
                  <a:gd name="T7" fmla="*/ 0 h 2"/>
                  <a:gd name="T8" fmla="*/ 1 w 1"/>
                  <a:gd name="T9" fmla="*/ 0 h 2"/>
                  <a:gd name="T10" fmla="*/ 1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0" y="2"/>
                    </a:moveTo>
                    <a:lnTo>
                      <a:pt x="0" y="2"/>
                    </a:lnTo>
                    <a:lnTo>
                      <a:pt x="0" y="0"/>
                    </a:lnTo>
                    <a:lnTo>
                      <a:pt x="1" y="0"/>
                    </a:lnTo>
                    <a:lnTo>
                      <a:pt x="1" y="2"/>
                    </a:lnTo>
                    <a:lnTo>
                      <a:pt x="0" y="2"/>
                    </a:lnTo>
                    <a:close/>
                  </a:path>
                </a:pathLst>
              </a:custGeom>
              <a:solidFill>
                <a:srgbClr val="808080"/>
              </a:solidFill>
              <a:ln w="9525">
                <a:noFill/>
                <a:round/>
                <a:headEnd/>
                <a:tailEnd/>
              </a:ln>
            </p:spPr>
            <p:txBody>
              <a:bodyPr/>
              <a:lstStyle/>
              <a:p>
                <a:endParaRPr lang="id-ID"/>
              </a:p>
            </p:txBody>
          </p:sp>
        </p:grpSp>
        <p:grpSp>
          <p:nvGrpSpPr>
            <p:cNvPr id="2065" name="Group 514"/>
            <p:cNvGrpSpPr>
              <a:grpSpLocks/>
            </p:cNvGrpSpPr>
            <p:nvPr/>
          </p:nvGrpSpPr>
          <p:grpSpPr bwMode="auto">
            <a:xfrm>
              <a:off x="1871" y="2256"/>
              <a:ext cx="3889" cy="147"/>
              <a:chOff x="1871" y="2256"/>
              <a:chExt cx="3889" cy="147"/>
            </a:xfrm>
          </p:grpSpPr>
          <p:sp>
            <p:nvSpPr>
              <p:cNvPr id="2167" name="Freeform 314"/>
              <p:cNvSpPr>
                <a:spLocks/>
              </p:cNvSpPr>
              <p:nvPr/>
            </p:nvSpPr>
            <p:spPr bwMode="auto">
              <a:xfrm>
                <a:off x="5718" y="2299"/>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2168" name="Freeform 315"/>
              <p:cNvSpPr>
                <a:spLocks/>
              </p:cNvSpPr>
              <p:nvPr/>
            </p:nvSpPr>
            <p:spPr bwMode="auto">
              <a:xfrm>
                <a:off x="5718" y="2298"/>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2169" name="Freeform 316"/>
              <p:cNvSpPr>
                <a:spLocks/>
              </p:cNvSpPr>
              <p:nvPr/>
            </p:nvSpPr>
            <p:spPr bwMode="auto">
              <a:xfrm>
                <a:off x="5712" y="2281"/>
                <a:ext cx="9" cy="17"/>
              </a:xfrm>
              <a:custGeom>
                <a:avLst/>
                <a:gdLst>
                  <a:gd name="T0" fmla="*/ 7 w 9"/>
                  <a:gd name="T1" fmla="*/ 17 h 17"/>
                  <a:gd name="T2" fmla="*/ 7 w 9"/>
                  <a:gd name="T3" fmla="*/ 17 h 17"/>
                  <a:gd name="T4" fmla="*/ 4 w 9"/>
                  <a:gd name="T5" fmla="*/ 8 h 17"/>
                  <a:gd name="T6" fmla="*/ 0 w 9"/>
                  <a:gd name="T7" fmla="*/ 1 h 17"/>
                  <a:gd name="T8" fmla="*/ 2 w 9"/>
                  <a:gd name="T9" fmla="*/ 0 h 17"/>
                  <a:gd name="T10" fmla="*/ 2 w 9"/>
                  <a:gd name="T11" fmla="*/ 0 h 17"/>
                  <a:gd name="T12" fmla="*/ 6 w 9"/>
                  <a:gd name="T13" fmla="*/ 8 h 17"/>
                  <a:gd name="T14" fmla="*/ 9 w 9"/>
                  <a:gd name="T15" fmla="*/ 17 h 17"/>
                  <a:gd name="T16" fmla="*/ 7 w 9"/>
                  <a:gd name="T17" fmla="*/ 17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
                  <a:gd name="T28" fmla="*/ 0 h 17"/>
                  <a:gd name="T29" fmla="*/ 9 w 9"/>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 h="17">
                    <a:moveTo>
                      <a:pt x="7" y="17"/>
                    </a:moveTo>
                    <a:lnTo>
                      <a:pt x="7" y="17"/>
                    </a:lnTo>
                    <a:lnTo>
                      <a:pt x="4" y="8"/>
                    </a:lnTo>
                    <a:lnTo>
                      <a:pt x="0" y="1"/>
                    </a:lnTo>
                    <a:lnTo>
                      <a:pt x="2" y="0"/>
                    </a:lnTo>
                    <a:lnTo>
                      <a:pt x="6" y="8"/>
                    </a:lnTo>
                    <a:lnTo>
                      <a:pt x="9" y="17"/>
                    </a:lnTo>
                    <a:lnTo>
                      <a:pt x="7" y="17"/>
                    </a:lnTo>
                    <a:close/>
                  </a:path>
                </a:pathLst>
              </a:custGeom>
              <a:solidFill>
                <a:srgbClr val="808080"/>
              </a:solidFill>
              <a:ln w="9525">
                <a:noFill/>
                <a:round/>
                <a:headEnd/>
                <a:tailEnd/>
              </a:ln>
            </p:spPr>
            <p:txBody>
              <a:bodyPr/>
              <a:lstStyle/>
              <a:p>
                <a:endParaRPr lang="id-ID"/>
              </a:p>
            </p:txBody>
          </p:sp>
          <p:sp>
            <p:nvSpPr>
              <p:cNvPr id="2170" name="Freeform 317"/>
              <p:cNvSpPr>
                <a:spLocks/>
              </p:cNvSpPr>
              <p:nvPr/>
            </p:nvSpPr>
            <p:spPr bwMode="auto">
              <a:xfrm>
                <a:off x="5714" y="2309"/>
                <a:ext cx="7" cy="17"/>
              </a:xfrm>
              <a:custGeom>
                <a:avLst/>
                <a:gdLst>
                  <a:gd name="T0" fmla="*/ 7 w 7"/>
                  <a:gd name="T1" fmla="*/ 0 h 17"/>
                  <a:gd name="T2" fmla="*/ 7 w 7"/>
                  <a:gd name="T3" fmla="*/ 0 h 17"/>
                  <a:gd name="T4" fmla="*/ 5 w 7"/>
                  <a:gd name="T5" fmla="*/ 10 h 17"/>
                  <a:gd name="T6" fmla="*/ 1 w 7"/>
                  <a:gd name="T7" fmla="*/ 17 h 17"/>
                  <a:gd name="T8" fmla="*/ 0 w 7"/>
                  <a:gd name="T9" fmla="*/ 15 h 17"/>
                  <a:gd name="T10" fmla="*/ 0 w 7"/>
                  <a:gd name="T11" fmla="*/ 15 h 17"/>
                  <a:gd name="T12" fmla="*/ 4 w 7"/>
                  <a:gd name="T13" fmla="*/ 8 h 17"/>
                  <a:gd name="T14" fmla="*/ 5 w 7"/>
                  <a:gd name="T15" fmla="*/ 0 h 17"/>
                  <a:gd name="T16" fmla="*/ 7 w 7"/>
                  <a:gd name="T17" fmla="*/ 0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17"/>
                  <a:gd name="T29" fmla="*/ 7 w 7"/>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17">
                    <a:moveTo>
                      <a:pt x="7" y="0"/>
                    </a:moveTo>
                    <a:lnTo>
                      <a:pt x="7" y="0"/>
                    </a:lnTo>
                    <a:lnTo>
                      <a:pt x="5" y="10"/>
                    </a:lnTo>
                    <a:lnTo>
                      <a:pt x="1" y="17"/>
                    </a:lnTo>
                    <a:lnTo>
                      <a:pt x="0" y="15"/>
                    </a:lnTo>
                    <a:lnTo>
                      <a:pt x="4" y="8"/>
                    </a:lnTo>
                    <a:lnTo>
                      <a:pt x="5" y="0"/>
                    </a:lnTo>
                    <a:lnTo>
                      <a:pt x="7" y="0"/>
                    </a:lnTo>
                    <a:close/>
                  </a:path>
                </a:pathLst>
              </a:custGeom>
              <a:solidFill>
                <a:srgbClr val="808080"/>
              </a:solidFill>
              <a:ln w="9525">
                <a:noFill/>
                <a:round/>
                <a:headEnd/>
                <a:tailEnd/>
              </a:ln>
            </p:spPr>
            <p:txBody>
              <a:bodyPr/>
              <a:lstStyle/>
              <a:p>
                <a:endParaRPr lang="id-ID"/>
              </a:p>
            </p:txBody>
          </p:sp>
          <p:sp>
            <p:nvSpPr>
              <p:cNvPr id="2171" name="Freeform 318"/>
              <p:cNvSpPr>
                <a:spLocks/>
              </p:cNvSpPr>
              <p:nvPr/>
            </p:nvSpPr>
            <p:spPr bwMode="auto">
              <a:xfrm>
                <a:off x="5714" y="2326"/>
                <a:ext cx="5" cy="5"/>
              </a:xfrm>
              <a:custGeom>
                <a:avLst/>
                <a:gdLst>
                  <a:gd name="T0" fmla="*/ 5 w 5"/>
                  <a:gd name="T1" fmla="*/ 5 h 5"/>
                  <a:gd name="T2" fmla="*/ 4 w 5"/>
                  <a:gd name="T3" fmla="*/ 5 h 5"/>
                  <a:gd name="T4" fmla="*/ 0 w 5"/>
                  <a:gd name="T5" fmla="*/ 1 h 5"/>
                  <a:gd name="T6" fmla="*/ 1 w 5"/>
                  <a:gd name="T7" fmla="*/ 0 h 5"/>
                  <a:gd name="T8" fmla="*/ 5 w 5"/>
                  <a:gd name="T9" fmla="*/ 5 h 5"/>
                  <a:gd name="T10" fmla="*/ 0 60000 65536"/>
                  <a:gd name="T11" fmla="*/ 0 60000 65536"/>
                  <a:gd name="T12" fmla="*/ 0 60000 65536"/>
                  <a:gd name="T13" fmla="*/ 0 60000 65536"/>
                  <a:gd name="T14" fmla="*/ 0 60000 65536"/>
                  <a:gd name="T15" fmla="*/ 0 w 5"/>
                  <a:gd name="T16" fmla="*/ 0 h 5"/>
                  <a:gd name="T17" fmla="*/ 5 w 5"/>
                  <a:gd name="T18" fmla="*/ 5 h 5"/>
                </a:gdLst>
                <a:ahLst/>
                <a:cxnLst>
                  <a:cxn ang="T10">
                    <a:pos x="T0" y="T1"/>
                  </a:cxn>
                  <a:cxn ang="T11">
                    <a:pos x="T2" y="T3"/>
                  </a:cxn>
                  <a:cxn ang="T12">
                    <a:pos x="T4" y="T5"/>
                  </a:cxn>
                  <a:cxn ang="T13">
                    <a:pos x="T6" y="T7"/>
                  </a:cxn>
                  <a:cxn ang="T14">
                    <a:pos x="T8" y="T9"/>
                  </a:cxn>
                </a:cxnLst>
                <a:rect l="T15" t="T16" r="T17" b="T18"/>
                <a:pathLst>
                  <a:path w="5" h="5">
                    <a:moveTo>
                      <a:pt x="5" y="5"/>
                    </a:moveTo>
                    <a:lnTo>
                      <a:pt x="4" y="5"/>
                    </a:lnTo>
                    <a:lnTo>
                      <a:pt x="0" y="1"/>
                    </a:lnTo>
                    <a:lnTo>
                      <a:pt x="1" y="0"/>
                    </a:lnTo>
                    <a:lnTo>
                      <a:pt x="5" y="5"/>
                    </a:lnTo>
                    <a:close/>
                  </a:path>
                </a:pathLst>
              </a:custGeom>
              <a:solidFill>
                <a:srgbClr val="808080"/>
              </a:solidFill>
              <a:ln w="9525">
                <a:noFill/>
                <a:round/>
                <a:headEnd/>
                <a:tailEnd/>
              </a:ln>
            </p:spPr>
            <p:txBody>
              <a:bodyPr/>
              <a:lstStyle/>
              <a:p>
                <a:endParaRPr lang="id-ID"/>
              </a:p>
            </p:txBody>
          </p:sp>
          <p:sp>
            <p:nvSpPr>
              <p:cNvPr id="2172" name="Freeform 319"/>
              <p:cNvSpPr>
                <a:spLocks/>
              </p:cNvSpPr>
              <p:nvPr/>
            </p:nvSpPr>
            <p:spPr bwMode="auto">
              <a:xfrm>
                <a:off x="5712" y="2279"/>
                <a:ext cx="2" cy="3"/>
              </a:xfrm>
              <a:custGeom>
                <a:avLst/>
                <a:gdLst>
                  <a:gd name="T0" fmla="*/ 2 w 2"/>
                  <a:gd name="T1" fmla="*/ 0 h 3"/>
                  <a:gd name="T2" fmla="*/ 2 w 2"/>
                  <a:gd name="T3" fmla="*/ 0 h 3"/>
                  <a:gd name="T4" fmla="*/ 2 w 2"/>
                  <a:gd name="T5" fmla="*/ 2 h 3"/>
                  <a:gd name="T6" fmla="*/ 0 w 2"/>
                  <a:gd name="T7" fmla="*/ 3 h 3"/>
                  <a:gd name="T8" fmla="*/ 0 w 2"/>
                  <a:gd name="T9" fmla="*/ 3 h 3"/>
                  <a:gd name="T10" fmla="*/ 0 w 2"/>
                  <a:gd name="T11" fmla="*/ 2 h 3"/>
                  <a:gd name="T12" fmla="*/ 2 w 2"/>
                  <a:gd name="T13" fmla="*/ 0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0"/>
                    </a:moveTo>
                    <a:lnTo>
                      <a:pt x="2" y="0"/>
                    </a:lnTo>
                    <a:lnTo>
                      <a:pt x="2" y="2"/>
                    </a:lnTo>
                    <a:lnTo>
                      <a:pt x="0" y="3"/>
                    </a:lnTo>
                    <a:lnTo>
                      <a:pt x="0" y="2"/>
                    </a:lnTo>
                    <a:lnTo>
                      <a:pt x="2" y="0"/>
                    </a:lnTo>
                    <a:close/>
                  </a:path>
                </a:pathLst>
              </a:custGeom>
              <a:solidFill>
                <a:srgbClr val="808080"/>
              </a:solidFill>
              <a:ln w="9525">
                <a:noFill/>
                <a:round/>
                <a:headEnd/>
                <a:tailEnd/>
              </a:ln>
            </p:spPr>
            <p:txBody>
              <a:bodyPr/>
              <a:lstStyle/>
              <a:p>
                <a:endParaRPr lang="id-ID"/>
              </a:p>
            </p:txBody>
          </p:sp>
          <p:sp>
            <p:nvSpPr>
              <p:cNvPr id="2173" name="Freeform 320"/>
              <p:cNvSpPr>
                <a:spLocks/>
              </p:cNvSpPr>
              <p:nvPr/>
            </p:nvSpPr>
            <p:spPr bwMode="auto">
              <a:xfrm>
                <a:off x="5712" y="2309"/>
                <a:ext cx="7" cy="15"/>
              </a:xfrm>
              <a:custGeom>
                <a:avLst/>
                <a:gdLst>
                  <a:gd name="T0" fmla="*/ 6 w 7"/>
                  <a:gd name="T1" fmla="*/ 0 h 15"/>
                  <a:gd name="T2" fmla="*/ 7 w 7"/>
                  <a:gd name="T3" fmla="*/ 0 h 15"/>
                  <a:gd name="T4" fmla="*/ 7 w 7"/>
                  <a:gd name="T5" fmla="*/ 0 h 15"/>
                  <a:gd name="T6" fmla="*/ 6 w 7"/>
                  <a:gd name="T7" fmla="*/ 8 h 15"/>
                  <a:gd name="T8" fmla="*/ 2 w 7"/>
                  <a:gd name="T9" fmla="*/ 15 h 15"/>
                  <a:gd name="T10" fmla="*/ 0 w 7"/>
                  <a:gd name="T11" fmla="*/ 15 h 15"/>
                  <a:gd name="T12" fmla="*/ 0 w 7"/>
                  <a:gd name="T13" fmla="*/ 15 h 15"/>
                  <a:gd name="T14" fmla="*/ 4 w 7"/>
                  <a:gd name="T15" fmla="*/ 8 h 15"/>
                  <a:gd name="T16" fmla="*/ 6 w 7"/>
                  <a:gd name="T17" fmla="*/ 0 h 15"/>
                  <a:gd name="T18" fmla="*/ 6 w 7"/>
                  <a:gd name="T19" fmla="*/ 0 h 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
                  <a:gd name="T31" fmla="*/ 0 h 15"/>
                  <a:gd name="T32" fmla="*/ 7 w 7"/>
                  <a:gd name="T33" fmla="*/ 15 h 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 h="15">
                    <a:moveTo>
                      <a:pt x="6" y="0"/>
                    </a:moveTo>
                    <a:lnTo>
                      <a:pt x="7" y="0"/>
                    </a:lnTo>
                    <a:lnTo>
                      <a:pt x="6" y="8"/>
                    </a:lnTo>
                    <a:lnTo>
                      <a:pt x="2" y="15"/>
                    </a:lnTo>
                    <a:lnTo>
                      <a:pt x="0" y="15"/>
                    </a:lnTo>
                    <a:lnTo>
                      <a:pt x="4" y="8"/>
                    </a:lnTo>
                    <a:lnTo>
                      <a:pt x="6" y="0"/>
                    </a:lnTo>
                    <a:close/>
                  </a:path>
                </a:pathLst>
              </a:custGeom>
              <a:solidFill>
                <a:srgbClr val="808080"/>
              </a:solidFill>
              <a:ln w="9525">
                <a:noFill/>
                <a:round/>
                <a:headEnd/>
                <a:tailEnd/>
              </a:ln>
            </p:spPr>
            <p:txBody>
              <a:bodyPr/>
              <a:lstStyle/>
              <a:p>
                <a:endParaRPr lang="id-ID"/>
              </a:p>
            </p:txBody>
          </p:sp>
          <p:sp>
            <p:nvSpPr>
              <p:cNvPr id="2174" name="Freeform 321"/>
              <p:cNvSpPr>
                <a:spLocks/>
              </p:cNvSpPr>
              <p:nvPr/>
            </p:nvSpPr>
            <p:spPr bwMode="auto">
              <a:xfrm>
                <a:off x="5712" y="2324"/>
                <a:ext cx="3" cy="3"/>
              </a:xfrm>
              <a:custGeom>
                <a:avLst/>
                <a:gdLst>
                  <a:gd name="T0" fmla="*/ 3 w 3"/>
                  <a:gd name="T1" fmla="*/ 2 h 3"/>
                  <a:gd name="T2" fmla="*/ 2 w 3"/>
                  <a:gd name="T3" fmla="*/ 3 h 3"/>
                  <a:gd name="T4" fmla="*/ 0 w 3"/>
                  <a:gd name="T5" fmla="*/ 2 h 3"/>
                  <a:gd name="T6" fmla="*/ 0 w 3"/>
                  <a:gd name="T7" fmla="*/ 2 h 3"/>
                  <a:gd name="T8" fmla="*/ 2 w 3"/>
                  <a:gd name="T9" fmla="*/ 0 h 3"/>
                  <a:gd name="T10" fmla="*/ 3 w 3"/>
                  <a:gd name="T11" fmla="*/ 2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3" y="2"/>
                    </a:moveTo>
                    <a:lnTo>
                      <a:pt x="2" y="3"/>
                    </a:lnTo>
                    <a:lnTo>
                      <a:pt x="0" y="2"/>
                    </a:lnTo>
                    <a:lnTo>
                      <a:pt x="2" y="0"/>
                    </a:lnTo>
                    <a:lnTo>
                      <a:pt x="3" y="2"/>
                    </a:lnTo>
                    <a:close/>
                  </a:path>
                </a:pathLst>
              </a:custGeom>
              <a:solidFill>
                <a:srgbClr val="808080"/>
              </a:solidFill>
              <a:ln w="9525">
                <a:noFill/>
                <a:round/>
                <a:headEnd/>
                <a:tailEnd/>
              </a:ln>
            </p:spPr>
            <p:txBody>
              <a:bodyPr/>
              <a:lstStyle/>
              <a:p>
                <a:endParaRPr lang="id-ID"/>
              </a:p>
            </p:txBody>
          </p:sp>
          <p:sp>
            <p:nvSpPr>
              <p:cNvPr id="2175" name="Freeform 322"/>
              <p:cNvSpPr>
                <a:spLocks/>
              </p:cNvSpPr>
              <p:nvPr/>
            </p:nvSpPr>
            <p:spPr bwMode="auto">
              <a:xfrm>
                <a:off x="5712" y="2282"/>
                <a:ext cx="7" cy="16"/>
              </a:xfrm>
              <a:custGeom>
                <a:avLst/>
                <a:gdLst>
                  <a:gd name="T0" fmla="*/ 0 w 7"/>
                  <a:gd name="T1" fmla="*/ 0 h 16"/>
                  <a:gd name="T2" fmla="*/ 0 w 7"/>
                  <a:gd name="T3" fmla="*/ 0 h 16"/>
                  <a:gd name="T4" fmla="*/ 4 w 7"/>
                  <a:gd name="T5" fmla="*/ 7 h 16"/>
                  <a:gd name="T6" fmla="*/ 7 w 7"/>
                  <a:gd name="T7" fmla="*/ 16 h 16"/>
                  <a:gd name="T8" fmla="*/ 6 w 7"/>
                  <a:gd name="T9" fmla="*/ 16 h 16"/>
                  <a:gd name="T10" fmla="*/ 0 w 7"/>
                  <a:gd name="T11" fmla="*/ 2 h 16"/>
                  <a:gd name="T12" fmla="*/ 0 w 7"/>
                  <a:gd name="T13" fmla="*/ 0 h 16"/>
                  <a:gd name="T14" fmla="*/ 0 60000 65536"/>
                  <a:gd name="T15" fmla="*/ 0 60000 65536"/>
                  <a:gd name="T16" fmla="*/ 0 60000 65536"/>
                  <a:gd name="T17" fmla="*/ 0 60000 65536"/>
                  <a:gd name="T18" fmla="*/ 0 60000 65536"/>
                  <a:gd name="T19" fmla="*/ 0 60000 65536"/>
                  <a:gd name="T20" fmla="*/ 0 60000 65536"/>
                  <a:gd name="T21" fmla="*/ 0 w 7"/>
                  <a:gd name="T22" fmla="*/ 0 h 16"/>
                  <a:gd name="T23" fmla="*/ 7 w 7"/>
                  <a:gd name="T24" fmla="*/ 16 h 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16">
                    <a:moveTo>
                      <a:pt x="0" y="0"/>
                    </a:moveTo>
                    <a:lnTo>
                      <a:pt x="0" y="0"/>
                    </a:lnTo>
                    <a:lnTo>
                      <a:pt x="4" y="7"/>
                    </a:lnTo>
                    <a:lnTo>
                      <a:pt x="7" y="16"/>
                    </a:lnTo>
                    <a:lnTo>
                      <a:pt x="6" y="16"/>
                    </a:lnTo>
                    <a:lnTo>
                      <a:pt x="0" y="2"/>
                    </a:lnTo>
                    <a:lnTo>
                      <a:pt x="0" y="0"/>
                    </a:lnTo>
                    <a:close/>
                  </a:path>
                </a:pathLst>
              </a:custGeom>
              <a:solidFill>
                <a:srgbClr val="808080"/>
              </a:solidFill>
              <a:ln w="9525">
                <a:noFill/>
                <a:round/>
                <a:headEnd/>
                <a:tailEnd/>
              </a:ln>
            </p:spPr>
            <p:txBody>
              <a:bodyPr/>
              <a:lstStyle/>
              <a:p>
                <a:endParaRPr lang="id-ID"/>
              </a:p>
            </p:txBody>
          </p:sp>
          <p:sp>
            <p:nvSpPr>
              <p:cNvPr id="2176" name="Freeform 323"/>
              <p:cNvSpPr>
                <a:spLocks/>
              </p:cNvSpPr>
              <p:nvPr/>
            </p:nvSpPr>
            <p:spPr bwMode="auto">
              <a:xfrm>
                <a:off x="5711" y="2324"/>
                <a:ext cx="3" cy="2"/>
              </a:xfrm>
              <a:custGeom>
                <a:avLst/>
                <a:gdLst>
                  <a:gd name="T0" fmla="*/ 1 w 3"/>
                  <a:gd name="T1" fmla="*/ 2 h 2"/>
                  <a:gd name="T2" fmla="*/ 0 w 3"/>
                  <a:gd name="T3" fmla="*/ 2 h 2"/>
                  <a:gd name="T4" fmla="*/ 0 w 3"/>
                  <a:gd name="T5" fmla="*/ 2 h 2"/>
                  <a:gd name="T6" fmla="*/ 1 w 3"/>
                  <a:gd name="T7" fmla="*/ 0 h 2"/>
                  <a:gd name="T8" fmla="*/ 3 w 3"/>
                  <a:gd name="T9" fmla="*/ 0 h 2"/>
                  <a:gd name="T10" fmla="*/ 3 w 3"/>
                  <a:gd name="T11" fmla="*/ 0 h 2"/>
                  <a:gd name="T12" fmla="*/ 1 w 3"/>
                  <a:gd name="T13" fmla="*/ 2 h 2"/>
                  <a:gd name="T14" fmla="*/ 1 w 3"/>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1" y="2"/>
                    </a:moveTo>
                    <a:lnTo>
                      <a:pt x="0" y="2"/>
                    </a:lnTo>
                    <a:lnTo>
                      <a:pt x="1" y="0"/>
                    </a:lnTo>
                    <a:lnTo>
                      <a:pt x="3" y="0"/>
                    </a:lnTo>
                    <a:lnTo>
                      <a:pt x="1" y="2"/>
                    </a:lnTo>
                    <a:close/>
                  </a:path>
                </a:pathLst>
              </a:custGeom>
              <a:solidFill>
                <a:srgbClr val="808080"/>
              </a:solidFill>
              <a:ln w="9525">
                <a:noFill/>
                <a:round/>
                <a:headEnd/>
                <a:tailEnd/>
              </a:ln>
            </p:spPr>
            <p:txBody>
              <a:bodyPr/>
              <a:lstStyle/>
              <a:p>
                <a:endParaRPr lang="id-ID"/>
              </a:p>
            </p:txBody>
          </p:sp>
          <p:sp>
            <p:nvSpPr>
              <p:cNvPr id="2177" name="Freeform 324"/>
              <p:cNvSpPr>
                <a:spLocks/>
              </p:cNvSpPr>
              <p:nvPr/>
            </p:nvSpPr>
            <p:spPr bwMode="auto">
              <a:xfrm>
                <a:off x="5711" y="2326"/>
                <a:ext cx="3" cy="3"/>
              </a:xfrm>
              <a:custGeom>
                <a:avLst/>
                <a:gdLst>
                  <a:gd name="T0" fmla="*/ 0 w 3"/>
                  <a:gd name="T1" fmla="*/ 1 h 3"/>
                  <a:gd name="T2" fmla="*/ 0 w 3"/>
                  <a:gd name="T3" fmla="*/ 1 h 3"/>
                  <a:gd name="T4" fmla="*/ 1 w 3"/>
                  <a:gd name="T5" fmla="*/ 0 h 3"/>
                  <a:gd name="T6" fmla="*/ 3 w 3"/>
                  <a:gd name="T7" fmla="*/ 1 h 3"/>
                  <a:gd name="T8" fmla="*/ 3 w 3"/>
                  <a:gd name="T9" fmla="*/ 1 h 3"/>
                  <a:gd name="T10" fmla="*/ 1 w 3"/>
                  <a:gd name="T11" fmla="*/ 3 h 3"/>
                  <a:gd name="T12" fmla="*/ 0 w 3"/>
                  <a:gd name="T13" fmla="*/ 1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1"/>
                    </a:moveTo>
                    <a:lnTo>
                      <a:pt x="0" y="1"/>
                    </a:lnTo>
                    <a:lnTo>
                      <a:pt x="1" y="0"/>
                    </a:lnTo>
                    <a:lnTo>
                      <a:pt x="3" y="1"/>
                    </a:lnTo>
                    <a:lnTo>
                      <a:pt x="1" y="3"/>
                    </a:lnTo>
                    <a:lnTo>
                      <a:pt x="0" y="1"/>
                    </a:lnTo>
                    <a:close/>
                  </a:path>
                </a:pathLst>
              </a:custGeom>
              <a:solidFill>
                <a:srgbClr val="808080"/>
              </a:solidFill>
              <a:ln w="9525">
                <a:noFill/>
                <a:round/>
                <a:headEnd/>
                <a:tailEnd/>
              </a:ln>
            </p:spPr>
            <p:txBody>
              <a:bodyPr/>
              <a:lstStyle/>
              <a:p>
                <a:endParaRPr lang="id-ID"/>
              </a:p>
            </p:txBody>
          </p:sp>
          <p:sp>
            <p:nvSpPr>
              <p:cNvPr id="2178" name="Freeform 325"/>
              <p:cNvSpPr>
                <a:spLocks/>
              </p:cNvSpPr>
              <p:nvPr/>
            </p:nvSpPr>
            <p:spPr bwMode="auto">
              <a:xfrm>
                <a:off x="5711" y="2278"/>
                <a:ext cx="3" cy="3"/>
              </a:xfrm>
              <a:custGeom>
                <a:avLst/>
                <a:gdLst>
                  <a:gd name="T0" fmla="*/ 1 w 3"/>
                  <a:gd name="T1" fmla="*/ 3 h 3"/>
                  <a:gd name="T2" fmla="*/ 1 w 3"/>
                  <a:gd name="T3" fmla="*/ 3 h 3"/>
                  <a:gd name="T4" fmla="*/ 0 w 3"/>
                  <a:gd name="T5" fmla="*/ 1 h 3"/>
                  <a:gd name="T6" fmla="*/ 1 w 3"/>
                  <a:gd name="T7" fmla="*/ 0 h 3"/>
                  <a:gd name="T8" fmla="*/ 1 w 3"/>
                  <a:gd name="T9" fmla="*/ 0 h 3"/>
                  <a:gd name="T10" fmla="*/ 3 w 3"/>
                  <a:gd name="T11" fmla="*/ 1 h 3"/>
                  <a:gd name="T12" fmla="*/ 1 w 3"/>
                  <a:gd name="T13" fmla="*/ 3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1" y="3"/>
                    </a:moveTo>
                    <a:lnTo>
                      <a:pt x="1" y="3"/>
                    </a:lnTo>
                    <a:lnTo>
                      <a:pt x="0" y="1"/>
                    </a:lnTo>
                    <a:lnTo>
                      <a:pt x="1" y="0"/>
                    </a:lnTo>
                    <a:lnTo>
                      <a:pt x="3" y="1"/>
                    </a:lnTo>
                    <a:lnTo>
                      <a:pt x="1" y="3"/>
                    </a:lnTo>
                    <a:close/>
                  </a:path>
                </a:pathLst>
              </a:custGeom>
              <a:solidFill>
                <a:srgbClr val="808080"/>
              </a:solidFill>
              <a:ln w="9525">
                <a:noFill/>
                <a:round/>
                <a:headEnd/>
                <a:tailEnd/>
              </a:ln>
            </p:spPr>
            <p:txBody>
              <a:bodyPr/>
              <a:lstStyle/>
              <a:p>
                <a:endParaRPr lang="id-ID"/>
              </a:p>
            </p:txBody>
          </p:sp>
          <p:sp>
            <p:nvSpPr>
              <p:cNvPr id="2179" name="Freeform 326"/>
              <p:cNvSpPr>
                <a:spLocks/>
              </p:cNvSpPr>
              <p:nvPr/>
            </p:nvSpPr>
            <p:spPr bwMode="auto">
              <a:xfrm>
                <a:off x="5709" y="2326"/>
                <a:ext cx="3" cy="1"/>
              </a:xfrm>
              <a:custGeom>
                <a:avLst/>
                <a:gdLst>
                  <a:gd name="T0" fmla="*/ 0 w 3"/>
                  <a:gd name="T1" fmla="*/ 1 h 1"/>
                  <a:gd name="T2" fmla="*/ 0 w 3"/>
                  <a:gd name="T3" fmla="*/ 1 h 1"/>
                  <a:gd name="T4" fmla="*/ 2 w 3"/>
                  <a:gd name="T5" fmla="*/ 0 h 1"/>
                  <a:gd name="T6" fmla="*/ 3 w 3"/>
                  <a:gd name="T7" fmla="*/ 0 h 1"/>
                  <a:gd name="T8" fmla="*/ 3 w 3"/>
                  <a:gd name="T9" fmla="*/ 0 h 1"/>
                  <a:gd name="T10" fmla="*/ 2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2" y="0"/>
                    </a:lnTo>
                    <a:lnTo>
                      <a:pt x="3" y="0"/>
                    </a:lnTo>
                    <a:lnTo>
                      <a:pt x="2" y="1"/>
                    </a:lnTo>
                    <a:lnTo>
                      <a:pt x="0" y="1"/>
                    </a:lnTo>
                    <a:close/>
                  </a:path>
                </a:pathLst>
              </a:custGeom>
              <a:solidFill>
                <a:srgbClr val="808080"/>
              </a:solidFill>
              <a:ln w="9525">
                <a:noFill/>
                <a:round/>
                <a:headEnd/>
                <a:tailEnd/>
              </a:ln>
            </p:spPr>
            <p:txBody>
              <a:bodyPr/>
              <a:lstStyle/>
              <a:p>
                <a:endParaRPr lang="id-ID"/>
              </a:p>
            </p:txBody>
          </p:sp>
          <p:sp>
            <p:nvSpPr>
              <p:cNvPr id="2180" name="Freeform 327"/>
              <p:cNvSpPr>
                <a:spLocks/>
              </p:cNvSpPr>
              <p:nvPr/>
            </p:nvSpPr>
            <p:spPr bwMode="auto">
              <a:xfrm>
                <a:off x="5711" y="2281"/>
                <a:ext cx="1" cy="3"/>
              </a:xfrm>
              <a:custGeom>
                <a:avLst/>
                <a:gdLst>
                  <a:gd name="T0" fmla="*/ 0 w 1"/>
                  <a:gd name="T1" fmla="*/ 1 h 3"/>
                  <a:gd name="T2" fmla="*/ 1 w 1"/>
                  <a:gd name="T3" fmla="*/ 0 h 3"/>
                  <a:gd name="T4" fmla="*/ 1 w 1"/>
                  <a:gd name="T5" fmla="*/ 0 h 3"/>
                  <a:gd name="T6" fmla="*/ 1 w 1"/>
                  <a:gd name="T7" fmla="*/ 1 h 3"/>
                  <a:gd name="T8" fmla="*/ 1 w 1"/>
                  <a:gd name="T9" fmla="*/ 3 h 3"/>
                  <a:gd name="T10" fmla="*/ 1 w 1"/>
                  <a:gd name="T11" fmla="*/ 3 h 3"/>
                  <a:gd name="T12" fmla="*/ 0 w 1"/>
                  <a:gd name="T13" fmla="*/ 1 h 3"/>
                  <a:gd name="T14" fmla="*/ 0 w 1"/>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1"/>
                    </a:moveTo>
                    <a:lnTo>
                      <a:pt x="1" y="0"/>
                    </a:lnTo>
                    <a:lnTo>
                      <a:pt x="1" y="1"/>
                    </a:lnTo>
                    <a:lnTo>
                      <a:pt x="1" y="3"/>
                    </a:lnTo>
                    <a:lnTo>
                      <a:pt x="0" y="1"/>
                    </a:lnTo>
                    <a:close/>
                  </a:path>
                </a:pathLst>
              </a:custGeom>
              <a:solidFill>
                <a:srgbClr val="808080"/>
              </a:solidFill>
              <a:ln w="9525">
                <a:noFill/>
                <a:round/>
                <a:headEnd/>
                <a:tailEnd/>
              </a:ln>
            </p:spPr>
            <p:txBody>
              <a:bodyPr/>
              <a:lstStyle/>
              <a:p>
                <a:endParaRPr lang="id-ID"/>
              </a:p>
            </p:txBody>
          </p:sp>
          <p:sp>
            <p:nvSpPr>
              <p:cNvPr id="2181" name="Freeform 328"/>
              <p:cNvSpPr>
                <a:spLocks/>
              </p:cNvSpPr>
              <p:nvPr/>
            </p:nvSpPr>
            <p:spPr bwMode="auto">
              <a:xfrm>
                <a:off x="5709" y="2279"/>
                <a:ext cx="3" cy="3"/>
              </a:xfrm>
              <a:custGeom>
                <a:avLst/>
                <a:gdLst>
                  <a:gd name="T0" fmla="*/ 3 w 3"/>
                  <a:gd name="T1" fmla="*/ 2 h 3"/>
                  <a:gd name="T2" fmla="*/ 2 w 3"/>
                  <a:gd name="T3" fmla="*/ 3 h 3"/>
                  <a:gd name="T4" fmla="*/ 0 w 3"/>
                  <a:gd name="T5" fmla="*/ 2 h 3"/>
                  <a:gd name="T6" fmla="*/ 2 w 3"/>
                  <a:gd name="T7" fmla="*/ 0 h 3"/>
                  <a:gd name="T8" fmla="*/ 2 w 3"/>
                  <a:gd name="T9" fmla="*/ 0 h 3"/>
                  <a:gd name="T10" fmla="*/ 3 w 3"/>
                  <a:gd name="T11" fmla="*/ 2 h 3"/>
                  <a:gd name="T12" fmla="*/ 3 w 3"/>
                  <a:gd name="T13" fmla="*/ 2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3" y="2"/>
                    </a:moveTo>
                    <a:lnTo>
                      <a:pt x="2" y="3"/>
                    </a:lnTo>
                    <a:lnTo>
                      <a:pt x="0" y="2"/>
                    </a:lnTo>
                    <a:lnTo>
                      <a:pt x="2" y="0"/>
                    </a:lnTo>
                    <a:lnTo>
                      <a:pt x="3" y="2"/>
                    </a:lnTo>
                    <a:close/>
                  </a:path>
                </a:pathLst>
              </a:custGeom>
              <a:solidFill>
                <a:srgbClr val="808080"/>
              </a:solidFill>
              <a:ln w="9525">
                <a:noFill/>
                <a:round/>
                <a:headEnd/>
                <a:tailEnd/>
              </a:ln>
            </p:spPr>
            <p:txBody>
              <a:bodyPr/>
              <a:lstStyle/>
              <a:p>
                <a:endParaRPr lang="id-ID"/>
              </a:p>
            </p:txBody>
          </p:sp>
          <p:sp>
            <p:nvSpPr>
              <p:cNvPr id="2182" name="Freeform 329"/>
              <p:cNvSpPr>
                <a:spLocks/>
              </p:cNvSpPr>
              <p:nvPr/>
            </p:nvSpPr>
            <p:spPr bwMode="auto">
              <a:xfrm>
                <a:off x="5707" y="2270"/>
                <a:ext cx="11" cy="9"/>
              </a:xfrm>
              <a:custGeom>
                <a:avLst/>
                <a:gdLst>
                  <a:gd name="T0" fmla="*/ 0 w 11"/>
                  <a:gd name="T1" fmla="*/ 4 h 9"/>
                  <a:gd name="T2" fmla="*/ 4 w 11"/>
                  <a:gd name="T3" fmla="*/ 0 h 9"/>
                  <a:gd name="T4" fmla="*/ 11 w 11"/>
                  <a:gd name="T5" fmla="*/ 5 h 9"/>
                  <a:gd name="T6" fmla="*/ 7 w 11"/>
                  <a:gd name="T7" fmla="*/ 9 h 9"/>
                  <a:gd name="T8" fmla="*/ 7 w 11"/>
                  <a:gd name="T9" fmla="*/ 9 h 9"/>
                  <a:gd name="T10" fmla="*/ 5 w 11"/>
                  <a:gd name="T11" fmla="*/ 8 h 9"/>
                  <a:gd name="T12" fmla="*/ 8 w 11"/>
                  <a:gd name="T13" fmla="*/ 5 h 9"/>
                  <a:gd name="T14" fmla="*/ 4 w 11"/>
                  <a:gd name="T15" fmla="*/ 1 h 9"/>
                  <a:gd name="T16" fmla="*/ 1 w 11"/>
                  <a:gd name="T17" fmla="*/ 5 h 9"/>
                  <a:gd name="T18" fmla="*/ 1 w 11"/>
                  <a:gd name="T19" fmla="*/ 5 h 9"/>
                  <a:gd name="T20" fmla="*/ 0 w 11"/>
                  <a:gd name="T21" fmla="*/ 4 h 9"/>
                  <a:gd name="T22" fmla="*/ 0 w 11"/>
                  <a:gd name="T23" fmla="*/ 4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
                  <a:gd name="T37" fmla="*/ 0 h 9"/>
                  <a:gd name="T38" fmla="*/ 11 w 11"/>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 h="9">
                    <a:moveTo>
                      <a:pt x="0" y="4"/>
                    </a:moveTo>
                    <a:lnTo>
                      <a:pt x="4" y="0"/>
                    </a:lnTo>
                    <a:lnTo>
                      <a:pt x="11" y="5"/>
                    </a:lnTo>
                    <a:lnTo>
                      <a:pt x="7" y="9"/>
                    </a:lnTo>
                    <a:lnTo>
                      <a:pt x="5" y="8"/>
                    </a:lnTo>
                    <a:lnTo>
                      <a:pt x="8" y="5"/>
                    </a:lnTo>
                    <a:lnTo>
                      <a:pt x="4" y="1"/>
                    </a:lnTo>
                    <a:lnTo>
                      <a:pt x="1" y="5"/>
                    </a:lnTo>
                    <a:lnTo>
                      <a:pt x="0" y="4"/>
                    </a:lnTo>
                    <a:close/>
                  </a:path>
                </a:pathLst>
              </a:custGeom>
              <a:solidFill>
                <a:srgbClr val="808080"/>
              </a:solidFill>
              <a:ln w="9525">
                <a:noFill/>
                <a:round/>
                <a:headEnd/>
                <a:tailEnd/>
              </a:ln>
            </p:spPr>
            <p:txBody>
              <a:bodyPr/>
              <a:lstStyle/>
              <a:p>
                <a:endParaRPr lang="id-ID"/>
              </a:p>
            </p:txBody>
          </p:sp>
          <p:sp>
            <p:nvSpPr>
              <p:cNvPr id="2183" name="Freeform 330"/>
              <p:cNvSpPr>
                <a:spLocks/>
              </p:cNvSpPr>
              <p:nvPr/>
            </p:nvSpPr>
            <p:spPr bwMode="auto">
              <a:xfrm>
                <a:off x="5707" y="2327"/>
                <a:ext cx="11" cy="11"/>
              </a:xfrm>
              <a:custGeom>
                <a:avLst/>
                <a:gdLst>
                  <a:gd name="T0" fmla="*/ 4 w 11"/>
                  <a:gd name="T1" fmla="*/ 11 h 11"/>
                  <a:gd name="T2" fmla="*/ 0 w 11"/>
                  <a:gd name="T3" fmla="*/ 7 h 11"/>
                  <a:gd name="T4" fmla="*/ 0 w 11"/>
                  <a:gd name="T5" fmla="*/ 7 h 11"/>
                  <a:gd name="T6" fmla="*/ 1 w 11"/>
                  <a:gd name="T7" fmla="*/ 6 h 11"/>
                  <a:gd name="T8" fmla="*/ 4 w 11"/>
                  <a:gd name="T9" fmla="*/ 9 h 11"/>
                  <a:gd name="T10" fmla="*/ 8 w 11"/>
                  <a:gd name="T11" fmla="*/ 4 h 11"/>
                  <a:gd name="T12" fmla="*/ 5 w 11"/>
                  <a:gd name="T13" fmla="*/ 2 h 11"/>
                  <a:gd name="T14" fmla="*/ 5 w 11"/>
                  <a:gd name="T15" fmla="*/ 2 h 11"/>
                  <a:gd name="T16" fmla="*/ 7 w 11"/>
                  <a:gd name="T17" fmla="*/ 0 h 11"/>
                  <a:gd name="T18" fmla="*/ 11 w 11"/>
                  <a:gd name="T19" fmla="*/ 4 h 11"/>
                  <a:gd name="T20" fmla="*/ 4 w 11"/>
                  <a:gd name="T21" fmla="*/ 11 h 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
                  <a:gd name="T34" fmla="*/ 0 h 11"/>
                  <a:gd name="T35" fmla="*/ 11 w 11"/>
                  <a:gd name="T36" fmla="*/ 11 h 1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 h="11">
                    <a:moveTo>
                      <a:pt x="4" y="11"/>
                    </a:moveTo>
                    <a:lnTo>
                      <a:pt x="0" y="7"/>
                    </a:lnTo>
                    <a:lnTo>
                      <a:pt x="1" y="6"/>
                    </a:lnTo>
                    <a:lnTo>
                      <a:pt x="4" y="9"/>
                    </a:lnTo>
                    <a:lnTo>
                      <a:pt x="8" y="4"/>
                    </a:lnTo>
                    <a:lnTo>
                      <a:pt x="5" y="2"/>
                    </a:lnTo>
                    <a:lnTo>
                      <a:pt x="7" y="0"/>
                    </a:lnTo>
                    <a:lnTo>
                      <a:pt x="11" y="4"/>
                    </a:lnTo>
                    <a:lnTo>
                      <a:pt x="4" y="11"/>
                    </a:lnTo>
                    <a:close/>
                  </a:path>
                </a:pathLst>
              </a:custGeom>
              <a:solidFill>
                <a:srgbClr val="808080"/>
              </a:solidFill>
              <a:ln w="9525">
                <a:noFill/>
                <a:round/>
                <a:headEnd/>
                <a:tailEnd/>
              </a:ln>
            </p:spPr>
            <p:txBody>
              <a:bodyPr/>
              <a:lstStyle/>
              <a:p>
                <a:endParaRPr lang="id-ID"/>
              </a:p>
            </p:txBody>
          </p:sp>
          <p:sp>
            <p:nvSpPr>
              <p:cNvPr id="2184" name="Freeform 331"/>
              <p:cNvSpPr>
                <a:spLocks/>
              </p:cNvSpPr>
              <p:nvPr/>
            </p:nvSpPr>
            <p:spPr bwMode="auto">
              <a:xfrm>
                <a:off x="5708" y="2300"/>
                <a:ext cx="3" cy="6"/>
              </a:xfrm>
              <a:custGeom>
                <a:avLst/>
                <a:gdLst>
                  <a:gd name="T0" fmla="*/ 3 w 3"/>
                  <a:gd name="T1" fmla="*/ 0 h 6"/>
                  <a:gd name="T2" fmla="*/ 3 w 3"/>
                  <a:gd name="T3" fmla="*/ 0 h 6"/>
                  <a:gd name="T4" fmla="*/ 3 w 3"/>
                  <a:gd name="T5" fmla="*/ 3 h 6"/>
                  <a:gd name="T6" fmla="*/ 3 w 3"/>
                  <a:gd name="T7" fmla="*/ 3 h 6"/>
                  <a:gd name="T8" fmla="*/ 3 w 3"/>
                  <a:gd name="T9" fmla="*/ 6 h 6"/>
                  <a:gd name="T10" fmla="*/ 0 w 3"/>
                  <a:gd name="T11" fmla="*/ 6 h 6"/>
                  <a:gd name="T12" fmla="*/ 0 w 3"/>
                  <a:gd name="T13" fmla="*/ 6 h 6"/>
                  <a:gd name="T14" fmla="*/ 1 w 3"/>
                  <a:gd name="T15" fmla="*/ 3 h 6"/>
                  <a:gd name="T16" fmla="*/ 1 w 3"/>
                  <a:gd name="T17" fmla="*/ 3 h 6"/>
                  <a:gd name="T18" fmla="*/ 0 w 3"/>
                  <a:gd name="T19" fmla="*/ 0 h 6"/>
                  <a:gd name="T20" fmla="*/ 3 w 3"/>
                  <a:gd name="T21" fmla="*/ 0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
                  <a:gd name="T34" fmla="*/ 0 h 6"/>
                  <a:gd name="T35" fmla="*/ 3 w 3"/>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 h="6">
                    <a:moveTo>
                      <a:pt x="3" y="0"/>
                    </a:moveTo>
                    <a:lnTo>
                      <a:pt x="3" y="0"/>
                    </a:lnTo>
                    <a:lnTo>
                      <a:pt x="3" y="3"/>
                    </a:lnTo>
                    <a:lnTo>
                      <a:pt x="3" y="6"/>
                    </a:lnTo>
                    <a:lnTo>
                      <a:pt x="0" y="6"/>
                    </a:lnTo>
                    <a:lnTo>
                      <a:pt x="1" y="3"/>
                    </a:lnTo>
                    <a:lnTo>
                      <a:pt x="0" y="0"/>
                    </a:lnTo>
                    <a:lnTo>
                      <a:pt x="3" y="0"/>
                    </a:lnTo>
                    <a:close/>
                  </a:path>
                </a:pathLst>
              </a:custGeom>
              <a:solidFill>
                <a:srgbClr val="808080"/>
              </a:solidFill>
              <a:ln w="9525">
                <a:noFill/>
                <a:round/>
                <a:headEnd/>
                <a:tailEnd/>
              </a:ln>
            </p:spPr>
            <p:txBody>
              <a:bodyPr/>
              <a:lstStyle/>
              <a:p>
                <a:endParaRPr lang="id-ID"/>
              </a:p>
            </p:txBody>
          </p:sp>
          <p:sp>
            <p:nvSpPr>
              <p:cNvPr id="2185" name="Freeform 332"/>
              <p:cNvSpPr>
                <a:spLocks/>
              </p:cNvSpPr>
              <p:nvPr/>
            </p:nvSpPr>
            <p:spPr bwMode="auto">
              <a:xfrm>
                <a:off x="5708" y="2306"/>
                <a:ext cx="3" cy="1"/>
              </a:xfrm>
              <a:custGeom>
                <a:avLst/>
                <a:gdLst>
                  <a:gd name="T0" fmla="*/ 0 w 3"/>
                  <a:gd name="T1" fmla="*/ 0 h 1"/>
                  <a:gd name="T2" fmla="*/ 3 w 3"/>
                  <a:gd name="T3" fmla="*/ 0 h 1"/>
                  <a:gd name="T4" fmla="*/ 3 w 3"/>
                  <a:gd name="T5" fmla="*/ 0 h 1"/>
                  <a:gd name="T6" fmla="*/ 1 w 3"/>
                  <a:gd name="T7" fmla="*/ 1 h 1"/>
                  <a:gd name="T8" fmla="*/ 0 w 3"/>
                  <a:gd name="T9" fmla="*/ 1 h 1"/>
                  <a:gd name="T10" fmla="*/ 0 w 3"/>
                  <a:gd name="T11" fmla="*/ 1 h 1"/>
                  <a:gd name="T12" fmla="*/ 0 w 3"/>
                  <a:gd name="T13" fmla="*/ 0 h 1"/>
                  <a:gd name="T14" fmla="*/ 0 w 3"/>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0" y="0"/>
                    </a:moveTo>
                    <a:lnTo>
                      <a:pt x="3"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2186" name="Freeform 333"/>
              <p:cNvSpPr>
                <a:spLocks/>
              </p:cNvSpPr>
              <p:nvPr/>
            </p:nvSpPr>
            <p:spPr bwMode="auto">
              <a:xfrm>
                <a:off x="5708" y="2299"/>
                <a:ext cx="3" cy="1"/>
              </a:xfrm>
              <a:custGeom>
                <a:avLst/>
                <a:gdLst>
                  <a:gd name="T0" fmla="*/ 1 w 3"/>
                  <a:gd name="T1" fmla="*/ 0 h 1"/>
                  <a:gd name="T2" fmla="*/ 1 w 3"/>
                  <a:gd name="T3" fmla="*/ 0 h 1"/>
                  <a:gd name="T4" fmla="*/ 3 w 3"/>
                  <a:gd name="T5" fmla="*/ 1 h 1"/>
                  <a:gd name="T6" fmla="*/ 0 w 3"/>
                  <a:gd name="T7" fmla="*/ 1 h 1"/>
                  <a:gd name="T8" fmla="*/ 0 w 3"/>
                  <a:gd name="T9" fmla="*/ 1 h 1"/>
                  <a:gd name="T10" fmla="*/ 0 w 3"/>
                  <a:gd name="T11" fmla="*/ 0 h 1"/>
                  <a:gd name="T12" fmla="*/ 1 w 3"/>
                  <a:gd name="T13" fmla="*/ 0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1" y="0"/>
                    </a:moveTo>
                    <a:lnTo>
                      <a:pt x="1" y="0"/>
                    </a:lnTo>
                    <a:lnTo>
                      <a:pt x="3" y="1"/>
                    </a:lnTo>
                    <a:lnTo>
                      <a:pt x="0" y="1"/>
                    </a:lnTo>
                    <a:lnTo>
                      <a:pt x="0" y="0"/>
                    </a:lnTo>
                    <a:lnTo>
                      <a:pt x="1" y="0"/>
                    </a:lnTo>
                    <a:close/>
                  </a:path>
                </a:pathLst>
              </a:custGeom>
              <a:solidFill>
                <a:srgbClr val="808080"/>
              </a:solidFill>
              <a:ln w="9525">
                <a:noFill/>
                <a:round/>
                <a:headEnd/>
                <a:tailEnd/>
              </a:ln>
            </p:spPr>
            <p:txBody>
              <a:bodyPr/>
              <a:lstStyle/>
              <a:p>
                <a:endParaRPr lang="id-ID"/>
              </a:p>
            </p:txBody>
          </p:sp>
          <p:sp>
            <p:nvSpPr>
              <p:cNvPr id="2187" name="Freeform 334"/>
              <p:cNvSpPr>
                <a:spLocks/>
              </p:cNvSpPr>
              <p:nvPr/>
            </p:nvSpPr>
            <p:spPr bwMode="auto">
              <a:xfrm>
                <a:off x="5707" y="2300"/>
                <a:ext cx="2" cy="6"/>
              </a:xfrm>
              <a:custGeom>
                <a:avLst/>
                <a:gdLst>
                  <a:gd name="T0" fmla="*/ 0 w 2"/>
                  <a:gd name="T1" fmla="*/ 6 h 6"/>
                  <a:gd name="T2" fmla="*/ 0 w 2"/>
                  <a:gd name="T3" fmla="*/ 6 h 6"/>
                  <a:gd name="T4" fmla="*/ 0 w 2"/>
                  <a:gd name="T5" fmla="*/ 3 h 6"/>
                  <a:gd name="T6" fmla="*/ 0 w 2"/>
                  <a:gd name="T7" fmla="*/ 3 h 6"/>
                  <a:gd name="T8" fmla="*/ 0 w 2"/>
                  <a:gd name="T9" fmla="*/ 0 h 6"/>
                  <a:gd name="T10" fmla="*/ 1 w 2"/>
                  <a:gd name="T11" fmla="*/ 0 h 6"/>
                  <a:gd name="T12" fmla="*/ 1 w 2"/>
                  <a:gd name="T13" fmla="*/ 0 h 6"/>
                  <a:gd name="T14" fmla="*/ 2 w 2"/>
                  <a:gd name="T15" fmla="*/ 3 h 6"/>
                  <a:gd name="T16" fmla="*/ 2 w 2"/>
                  <a:gd name="T17" fmla="*/ 3 h 6"/>
                  <a:gd name="T18" fmla="*/ 1 w 2"/>
                  <a:gd name="T19" fmla="*/ 6 h 6"/>
                  <a:gd name="T20" fmla="*/ 0 w 2"/>
                  <a:gd name="T21" fmla="*/ 6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
                  <a:gd name="T34" fmla="*/ 0 h 6"/>
                  <a:gd name="T35" fmla="*/ 2 w 2"/>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 h="6">
                    <a:moveTo>
                      <a:pt x="0" y="6"/>
                    </a:moveTo>
                    <a:lnTo>
                      <a:pt x="0" y="6"/>
                    </a:lnTo>
                    <a:lnTo>
                      <a:pt x="0" y="3"/>
                    </a:lnTo>
                    <a:lnTo>
                      <a:pt x="0" y="0"/>
                    </a:lnTo>
                    <a:lnTo>
                      <a:pt x="1" y="0"/>
                    </a:lnTo>
                    <a:lnTo>
                      <a:pt x="2" y="3"/>
                    </a:lnTo>
                    <a:lnTo>
                      <a:pt x="1" y="6"/>
                    </a:lnTo>
                    <a:lnTo>
                      <a:pt x="0" y="6"/>
                    </a:lnTo>
                    <a:close/>
                  </a:path>
                </a:pathLst>
              </a:custGeom>
              <a:solidFill>
                <a:srgbClr val="808080"/>
              </a:solidFill>
              <a:ln w="9525">
                <a:noFill/>
                <a:round/>
                <a:headEnd/>
                <a:tailEnd/>
              </a:ln>
            </p:spPr>
            <p:txBody>
              <a:bodyPr/>
              <a:lstStyle/>
              <a:p>
                <a:endParaRPr lang="id-ID"/>
              </a:p>
            </p:txBody>
          </p:sp>
          <p:sp>
            <p:nvSpPr>
              <p:cNvPr id="2188" name="Freeform 335"/>
              <p:cNvSpPr>
                <a:spLocks/>
              </p:cNvSpPr>
              <p:nvPr/>
            </p:nvSpPr>
            <p:spPr bwMode="auto">
              <a:xfrm>
                <a:off x="5708" y="2307"/>
                <a:ext cx="1" cy="2"/>
              </a:xfrm>
              <a:custGeom>
                <a:avLst/>
                <a:gdLst>
                  <a:gd name="T0" fmla="*/ 0 w 1"/>
                  <a:gd name="T1" fmla="*/ 0 h 2"/>
                  <a:gd name="T2" fmla="*/ 1 w 1"/>
                  <a:gd name="T3" fmla="*/ 0 h 2"/>
                  <a:gd name="T4" fmla="*/ 1 w 1"/>
                  <a:gd name="T5" fmla="*/ 2 h 2"/>
                  <a:gd name="T6" fmla="*/ 0 w 1"/>
                  <a:gd name="T7" fmla="*/ 2 h 2"/>
                  <a:gd name="T8" fmla="*/ 0 w 1"/>
                  <a:gd name="T9" fmla="*/ 2 h 2"/>
                  <a:gd name="T10" fmla="*/ 0 w 1"/>
                  <a:gd name="T11" fmla="*/ 0 h 2"/>
                  <a:gd name="T12" fmla="*/ 0 w 1"/>
                  <a:gd name="T13" fmla="*/ 0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0" y="0"/>
                    </a:moveTo>
                    <a:lnTo>
                      <a:pt x="1" y="0"/>
                    </a:lnTo>
                    <a:lnTo>
                      <a:pt x="1" y="2"/>
                    </a:lnTo>
                    <a:lnTo>
                      <a:pt x="0" y="2"/>
                    </a:lnTo>
                    <a:lnTo>
                      <a:pt x="0" y="0"/>
                    </a:lnTo>
                    <a:close/>
                  </a:path>
                </a:pathLst>
              </a:custGeom>
              <a:solidFill>
                <a:srgbClr val="808080"/>
              </a:solidFill>
              <a:ln w="9525">
                <a:noFill/>
                <a:round/>
                <a:headEnd/>
                <a:tailEnd/>
              </a:ln>
            </p:spPr>
            <p:txBody>
              <a:bodyPr/>
              <a:lstStyle/>
              <a:p>
                <a:endParaRPr lang="id-ID"/>
              </a:p>
            </p:txBody>
          </p:sp>
          <p:sp>
            <p:nvSpPr>
              <p:cNvPr id="2189" name="Freeform 336"/>
              <p:cNvSpPr>
                <a:spLocks/>
              </p:cNvSpPr>
              <p:nvPr/>
            </p:nvSpPr>
            <p:spPr bwMode="auto">
              <a:xfrm>
                <a:off x="5707" y="2306"/>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2190" name="Freeform 337"/>
              <p:cNvSpPr>
                <a:spLocks/>
              </p:cNvSpPr>
              <p:nvPr/>
            </p:nvSpPr>
            <p:spPr bwMode="auto">
              <a:xfrm>
                <a:off x="5708" y="2298"/>
                <a:ext cx="1" cy="1"/>
              </a:xfrm>
              <a:custGeom>
                <a:avLst/>
                <a:gdLst>
                  <a:gd name="T0" fmla="*/ 1 w 1"/>
                  <a:gd name="T1" fmla="*/ 0 h 1"/>
                  <a:gd name="T2" fmla="*/ 1 w 1"/>
                  <a:gd name="T3" fmla="*/ 0 h 1"/>
                  <a:gd name="T4" fmla="*/ 1 w 1"/>
                  <a:gd name="T5" fmla="*/ 1 h 1"/>
                  <a:gd name="T6" fmla="*/ 0 w 1"/>
                  <a:gd name="T7" fmla="*/ 1 h 1"/>
                  <a:gd name="T8" fmla="*/ 0 w 1"/>
                  <a:gd name="T9" fmla="*/ 1 h 1"/>
                  <a:gd name="T10" fmla="*/ 0 w 1"/>
                  <a:gd name="T11" fmla="*/ 0 h 1"/>
                  <a:gd name="T12" fmla="*/ 1 w 1"/>
                  <a:gd name="T13" fmla="*/ 0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1" y="0"/>
                    </a:moveTo>
                    <a:lnTo>
                      <a:pt x="1" y="0"/>
                    </a:lnTo>
                    <a:lnTo>
                      <a:pt x="1" y="1"/>
                    </a:lnTo>
                    <a:lnTo>
                      <a:pt x="0" y="1"/>
                    </a:lnTo>
                    <a:lnTo>
                      <a:pt x="0" y="0"/>
                    </a:lnTo>
                    <a:lnTo>
                      <a:pt x="1" y="0"/>
                    </a:lnTo>
                    <a:close/>
                  </a:path>
                </a:pathLst>
              </a:custGeom>
              <a:solidFill>
                <a:srgbClr val="808080"/>
              </a:solidFill>
              <a:ln w="9525">
                <a:noFill/>
                <a:round/>
                <a:headEnd/>
                <a:tailEnd/>
              </a:ln>
            </p:spPr>
            <p:txBody>
              <a:bodyPr/>
              <a:lstStyle/>
              <a:p>
                <a:endParaRPr lang="id-ID"/>
              </a:p>
            </p:txBody>
          </p:sp>
          <p:sp>
            <p:nvSpPr>
              <p:cNvPr id="2191" name="Freeform 338"/>
              <p:cNvSpPr>
                <a:spLocks/>
              </p:cNvSpPr>
              <p:nvPr/>
            </p:nvSpPr>
            <p:spPr bwMode="auto">
              <a:xfrm>
                <a:off x="5707" y="2298"/>
                <a:ext cx="1" cy="1"/>
              </a:xfrm>
              <a:custGeom>
                <a:avLst/>
                <a:gdLst>
                  <a:gd name="T0" fmla="*/ 0 w 1"/>
                  <a:gd name="T1" fmla="*/ 1 h 1"/>
                  <a:gd name="T2" fmla="*/ 0 w 1"/>
                  <a:gd name="T3" fmla="*/ 0 h 1"/>
                  <a:gd name="T4" fmla="*/ 1 w 1"/>
                  <a:gd name="T5" fmla="*/ 0 h 1"/>
                  <a:gd name="T6" fmla="*/ 1 w 1"/>
                  <a:gd name="T7" fmla="*/ 0 h 1"/>
                  <a:gd name="T8" fmla="*/ 1 w 1"/>
                  <a:gd name="T9" fmla="*/ 1 h 1"/>
                  <a:gd name="T10" fmla="*/ 0 w 1"/>
                  <a:gd name="T11" fmla="*/ 1 h 1"/>
                  <a:gd name="T12" fmla="*/ 0 60000 65536"/>
                  <a:gd name="T13" fmla="*/ 0 60000 65536"/>
                  <a:gd name="T14" fmla="*/ 0 60000 65536"/>
                  <a:gd name="T15" fmla="*/ 0 60000 65536"/>
                  <a:gd name="T16" fmla="*/ 0 60000 65536"/>
                  <a:gd name="T17" fmla="*/ 0 60000 65536"/>
                  <a:gd name="T18" fmla="*/ 0 w 1"/>
                  <a:gd name="T19" fmla="*/ 0 h 1"/>
                  <a:gd name="T20" fmla="*/ 1 w 1"/>
                  <a:gd name="T21" fmla="*/ 1 h 1"/>
                </a:gdLst>
                <a:ahLst/>
                <a:cxnLst>
                  <a:cxn ang="T12">
                    <a:pos x="T0" y="T1"/>
                  </a:cxn>
                  <a:cxn ang="T13">
                    <a:pos x="T2" y="T3"/>
                  </a:cxn>
                  <a:cxn ang="T14">
                    <a:pos x="T4" y="T5"/>
                  </a:cxn>
                  <a:cxn ang="T15">
                    <a:pos x="T6" y="T7"/>
                  </a:cxn>
                  <a:cxn ang="T16">
                    <a:pos x="T8" y="T9"/>
                  </a:cxn>
                  <a:cxn ang="T17">
                    <a:pos x="T10" y="T11"/>
                  </a:cxn>
                </a:cxnLst>
                <a:rect l="T18" t="T19" r="T20" b="T21"/>
                <a:pathLst>
                  <a:path w="1" h="1">
                    <a:moveTo>
                      <a:pt x="0" y="1"/>
                    </a:moveTo>
                    <a:lnTo>
                      <a:pt x="0" y="0"/>
                    </a:lnTo>
                    <a:lnTo>
                      <a:pt x="1" y="0"/>
                    </a:lnTo>
                    <a:lnTo>
                      <a:pt x="1" y="1"/>
                    </a:lnTo>
                    <a:lnTo>
                      <a:pt x="0" y="1"/>
                    </a:lnTo>
                    <a:close/>
                  </a:path>
                </a:pathLst>
              </a:custGeom>
              <a:solidFill>
                <a:srgbClr val="808080"/>
              </a:solidFill>
              <a:ln w="9525">
                <a:noFill/>
                <a:round/>
                <a:headEnd/>
                <a:tailEnd/>
              </a:ln>
            </p:spPr>
            <p:txBody>
              <a:bodyPr/>
              <a:lstStyle/>
              <a:p>
                <a:endParaRPr lang="id-ID"/>
              </a:p>
            </p:txBody>
          </p:sp>
          <p:sp>
            <p:nvSpPr>
              <p:cNvPr id="2192" name="Freeform 339"/>
              <p:cNvSpPr>
                <a:spLocks/>
              </p:cNvSpPr>
              <p:nvPr/>
            </p:nvSpPr>
            <p:spPr bwMode="auto">
              <a:xfrm>
                <a:off x="5707" y="2331"/>
                <a:ext cx="1" cy="3"/>
              </a:xfrm>
              <a:custGeom>
                <a:avLst/>
                <a:gdLst>
                  <a:gd name="T0" fmla="*/ 1 w 1"/>
                  <a:gd name="T1" fmla="*/ 2 h 3"/>
                  <a:gd name="T2" fmla="*/ 1 w 1"/>
                  <a:gd name="T3" fmla="*/ 2 h 3"/>
                  <a:gd name="T4" fmla="*/ 0 w 1"/>
                  <a:gd name="T5" fmla="*/ 3 h 3"/>
                  <a:gd name="T6" fmla="*/ 0 w 1"/>
                  <a:gd name="T7" fmla="*/ 2 h 3"/>
                  <a:gd name="T8" fmla="*/ 0 w 1"/>
                  <a:gd name="T9" fmla="*/ 2 h 3"/>
                  <a:gd name="T10" fmla="*/ 1 w 1"/>
                  <a:gd name="T11" fmla="*/ 0 h 3"/>
                  <a:gd name="T12" fmla="*/ 1 w 1"/>
                  <a:gd name="T13" fmla="*/ 2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2"/>
                    </a:moveTo>
                    <a:lnTo>
                      <a:pt x="1" y="2"/>
                    </a:lnTo>
                    <a:lnTo>
                      <a:pt x="0" y="3"/>
                    </a:lnTo>
                    <a:lnTo>
                      <a:pt x="0" y="2"/>
                    </a:lnTo>
                    <a:lnTo>
                      <a:pt x="1" y="0"/>
                    </a:lnTo>
                    <a:lnTo>
                      <a:pt x="1" y="2"/>
                    </a:lnTo>
                    <a:close/>
                  </a:path>
                </a:pathLst>
              </a:custGeom>
              <a:solidFill>
                <a:srgbClr val="808080"/>
              </a:solidFill>
              <a:ln w="9525">
                <a:noFill/>
                <a:round/>
                <a:headEnd/>
                <a:tailEnd/>
              </a:ln>
            </p:spPr>
            <p:txBody>
              <a:bodyPr/>
              <a:lstStyle/>
              <a:p>
                <a:endParaRPr lang="id-ID"/>
              </a:p>
            </p:txBody>
          </p:sp>
          <p:sp>
            <p:nvSpPr>
              <p:cNvPr id="2193" name="Freeform 340"/>
              <p:cNvSpPr>
                <a:spLocks/>
              </p:cNvSpPr>
              <p:nvPr/>
            </p:nvSpPr>
            <p:spPr bwMode="auto">
              <a:xfrm>
                <a:off x="5704" y="2309"/>
                <a:ext cx="4" cy="8"/>
              </a:xfrm>
              <a:custGeom>
                <a:avLst/>
                <a:gdLst>
                  <a:gd name="T0" fmla="*/ 0 w 4"/>
                  <a:gd name="T1" fmla="*/ 7 h 8"/>
                  <a:gd name="T2" fmla="*/ 0 w 4"/>
                  <a:gd name="T3" fmla="*/ 7 h 8"/>
                  <a:gd name="T4" fmla="*/ 3 w 4"/>
                  <a:gd name="T5" fmla="*/ 0 h 8"/>
                  <a:gd name="T6" fmla="*/ 4 w 4"/>
                  <a:gd name="T7" fmla="*/ 0 h 8"/>
                  <a:gd name="T8" fmla="*/ 4 w 4"/>
                  <a:gd name="T9" fmla="*/ 0 h 8"/>
                  <a:gd name="T10" fmla="*/ 1 w 4"/>
                  <a:gd name="T11" fmla="*/ 8 h 8"/>
                  <a:gd name="T12" fmla="*/ 0 w 4"/>
                  <a:gd name="T13" fmla="*/ 7 h 8"/>
                  <a:gd name="T14" fmla="*/ 0 60000 65536"/>
                  <a:gd name="T15" fmla="*/ 0 60000 65536"/>
                  <a:gd name="T16" fmla="*/ 0 60000 65536"/>
                  <a:gd name="T17" fmla="*/ 0 60000 65536"/>
                  <a:gd name="T18" fmla="*/ 0 60000 65536"/>
                  <a:gd name="T19" fmla="*/ 0 60000 65536"/>
                  <a:gd name="T20" fmla="*/ 0 60000 65536"/>
                  <a:gd name="T21" fmla="*/ 0 w 4"/>
                  <a:gd name="T22" fmla="*/ 0 h 8"/>
                  <a:gd name="T23" fmla="*/ 4 w 4"/>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
                    <a:moveTo>
                      <a:pt x="0" y="7"/>
                    </a:moveTo>
                    <a:lnTo>
                      <a:pt x="0" y="7"/>
                    </a:lnTo>
                    <a:lnTo>
                      <a:pt x="3" y="0"/>
                    </a:lnTo>
                    <a:lnTo>
                      <a:pt x="4" y="0"/>
                    </a:lnTo>
                    <a:lnTo>
                      <a:pt x="1" y="8"/>
                    </a:lnTo>
                    <a:lnTo>
                      <a:pt x="0" y="7"/>
                    </a:lnTo>
                    <a:close/>
                  </a:path>
                </a:pathLst>
              </a:custGeom>
              <a:solidFill>
                <a:srgbClr val="808080"/>
              </a:solidFill>
              <a:ln w="9525">
                <a:noFill/>
                <a:round/>
                <a:headEnd/>
                <a:tailEnd/>
              </a:ln>
            </p:spPr>
            <p:txBody>
              <a:bodyPr/>
              <a:lstStyle/>
              <a:p>
                <a:endParaRPr lang="id-ID"/>
              </a:p>
            </p:txBody>
          </p:sp>
          <p:sp>
            <p:nvSpPr>
              <p:cNvPr id="2194" name="Freeform 341"/>
              <p:cNvSpPr>
                <a:spLocks/>
              </p:cNvSpPr>
              <p:nvPr/>
            </p:nvSpPr>
            <p:spPr bwMode="auto">
              <a:xfrm>
                <a:off x="5705" y="2274"/>
                <a:ext cx="3" cy="1"/>
              </a:xfrm>
              <a:custGeom>
                <a:avLst/>
                <a:gdLst>
                  <a:gd name="T0" fmla="*/ 3 w 3"/>
                  <a:gd name="T1" fmla="*/ 1 h 1"/>
                  <a:gd name="T2" fmla="*/ 2 w 3"/>
                  <a:gd name="T3" fmla="*/ 1 h 1"/>
                  <a:gd name="T4" fmla="*/ 2 w 3"/>
                  <a:gd name="T5" fmla="*/ 1 h 1"/>
                  <a:gd name="T6" fmla="*/ 0 w 3"/>
                  <a:gd name="T7" fmla="*/ 1 h 1"/>
                  <a:gd name="T8" fmla="*/ 2 w 3"/>
                  <a:gd name="T9" fmla="*/ 0 h 1"/>
                  <a:gd name="T10" fmla="*/ 2 w 3"/>
                  <a:gd name="T11" fmla="*/ 0 h 1"/>
                  <a:gd name="T12" fmla="*/ 3 w 3"/>
                  <a:gd name="T13" fmla="*/ 1 h 1"/>
                  <a:gd name="T14" fmla="*/ 3 w 3"/>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3" y="1"/>
                    </a:moveTo>
                    <a:lnTo>
                      <a:pt x="2" y="1"/>
                    </a:lnTo>
                    <a:lnTo>
                      <a:pt x="0" y="1"/>
                    </a:lnTo>
                    <a:lnTo>
                      <a:pt x="2" y="0"/>
                    </a:lnTo>
                    <a:lnTo>
                      <a:pt x="3" y="1"/>
                    </a:lnTo>
                    <a:close/>
                  </a:path>
                </a:pathLst>
              </a:custGeom>
              <a:solidFill>
                <a:srgbClr val="808080"/>
              </a:solidFill>
              <a:ln w="9525">
                <a:noFill/>
                <a:round/>
                <a:headEnd/>
                <a:tailEnd/>
              </a:ln>
            </p:spPr>
            <p:txBody>
              <a:bodyPr/>
              <a:lstStyle/>
              <a:p>
                <a:endParaRPr lang="id-ID"/>
              </a:p>
            </p:txBody>
          </p:sp>
          <p:sp>
            <p:nvSpPr>
              <p:cNvPr id="2195" name="Freeform 342"/>
              <p:cNvSpPr>
                <a:spLocks/>
              </p:cNvSpPr>
              <p:nvPr/>
            </p:nvSpPr>
            <p:spPr bwMode="auto">
              <a:xfrm>
                <a:off x="5707" y="2331"/>
                <a:ext cx="14" cy="9"/>
              </a:xfrm>
              <a:custGeom>
                <a:avLst/>
                <a:gdLst>
                  <a:gd name="T0" fmla="*/ 0 w 14"/>
                  <a:gd name="T1" fmla="*/ 3 h 9"/>
                  <a:gd name="T2" fmla="*/ 4 w 14"/>
                  <a:gd name="T3" fmla="*/ 7 h 9"/>
                  <a:gd name="T4" fmla="*/ 11 w 14"/>
                  <a:gd name="T5" fmla="*/ 0 h 9"/>
                  <a:gd name="T6" fmla="*/ 12 w 14"/>
                  <a:gd name="T7" fmla="*/ 0 h 9"/>
                  <a:gd name="T8" fmla="*/ 14 w 14"/>
                  <a:gd name="T9" fmla="*/ 0 h 9"/>
                  <a:gd name="T10" fmla="*/ 4 w 14"/>
                  <a:gd name="T11" fmla="*/ 9 h 9"/>
                  <a:gd name="T12" fmla="*/ 0 w 14"/>
                  <a:gd name="T13" fmla="*/ 3 h 9"/>
                  <a:gd name="T14" fmla="*/ 0 w 14"/>
                  <a:gd name="T15" fmla="*/ 3 h 9"/>
                  <a:gd name="T16" fmla="*/ 0 w 14"/>
                  <a:gd name="T17" fmla="*/ 3 h 9"/>
                  <a:gd name="T18" fmla="*/ 0 w 14"/>
                  <a:gd name="T19" fmla="*/ 3 h 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9"/>
                  <a:gd name="T32" fmla="*/ 14 w 14"/>
                  <a:gd name="T33" fmla="*/ 9 h 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9">
                    <a:moveTo>
                      <a:pt x="0" y="3"/>
                    </a:moveTo>
                    <a:lnTo>
                      <a:pt x="4" y="7"/>
                    </a:lnTo>
                    <a:lnTo>
                      <a:pt x="11" y="0"/>
                    </a:lnTo>
                    <a:lnTo>
                      <a:pt x="12" y="0"/>
                    </a:lnTo>
                    <a:lnTo>
                      <a:pt x="14" y="0"/>
                    </a:lnTo>
                    <a:lnTo>
                      <a:pt x="4" y="9"/>
                    </a:lnTo>
                    <a:lnTo>
                      <a:pt x="0" y="3"/>
                    </a:lnTo>
                    <a:close/>
                  </a:path>
                </a:pathLst>
              </a:custGeom>
              <a:solidFill>
                <a:srgbClr val="808080"/>
              </a:solidFill>
              <a:ln w="9525">
                <a:noFill/>
                <a:round/>
                <a:headEnd/>
                <a:tailEnd/>
              </a:ln>
            </p:spPr>
            <p:txBody>
              <a:bodyPr/>
              <a:lstStyle/>
              <a:p>
                <a:endParaRPr lang="id-ID"/>
              </a:p>
            </p:txBody>
          </p:sp>
          <p:sp>
            <p:nvSpPr>
              <p:cNvPr id="2196" name="Freeform 343"/>
              <p:cNvSpPr>
                <a:spLocks/>
              </p:cNvSpPr>
              <p:nvPr/>
            </p:nvSpPr>
            <p:spPr bwMode="auto">
              <a:xfrm>
                <a:off x="5707" y="2299"/>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2197" name="Freeform 344"/>
              <p:cNvSpPr>
                <a:spLocks/>
              </p:cNvSpPr>
              <p:nvPr/>
            </p:nvSpPr>
            <p:spPr bwMode="auto">
              <a:xfrm>
                <a:off x="5707" y="2307"/>
                <a:ext cx="1" cy="2"/>
              </a:xfrm>
              <a:custGeom>
                <a:avLst/>
                <a:gdLst>
                  <a:gd name="T0" fmla="*/ 0 w 1"/>
                  <a:gd name="T1" fmla="*/ 0 h 2"/>
                  <a:gd name="T2" fmla="*/ 1 w 1"/>
                  <a:gd name="T3" fmla="*/ 0 h 2"/>
                  <a:gd name="T4" fmla="*/ 1 w 1"/>
                  <a:gd name="T5" fmla="*/ 0 h 2"/>
                  <a:gd name="T6" fmla="*/ 1 w 1"/>
                  <a:gd name="T7" fmla="*/ 2 h 2"/>
                  <a:gd name="T8" fmla="*/ 0 w 1"/>
                  <a:gd name="T9" fmla="*/ 2 h 2"/>
                  <a:gd name="T10" fmla="*/ 0 w 1"/>
                  <a:gd name="T11" fmla="*/ 2 h 2"/>
                  <a:gd name="T12" fmla="*/ 0 w 1"/>
                  <a:gd name="T13" fmla="*/ 0 h 2"/>
                  <a:gd name="T14" fmla="*/ 0 w 1"/>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0"/>
                    </a:moveTo>
                    <a:lnTo>
                      <a:pt x="1" y="0"/>
                    </a:lnTo>
                    <a:lnTo>
                      <a:pt x="1" y="2"/>
                    </a:lnTo>
                    <a:lnTo>
                      <a:pt x="0" y="2"/>
                    </a:lnTo>
                    <a:lnTo>
                      <a:pt x="0" y="0"/>
                    </a:lnTo>
                    <a:close/>
                  </a:path>
                </a:pathLst>
              </a:custGeom>
              <a:solidFill>
                <a:srgbClr val="808080"/>
              </a:solidFill>
              <a:ln w="9525">
                <a:noFill/>
                <a:round/>
                <a:headEnd/>
                <a:tailEnd/>
              </a:ln>
            </p:spPr>
            <p:txBody>
              <a:bodyPr/>
              <a:lstStyle/>
              <a:p>
                <a:endParaRPr lang="id-ID"/>
              </a:p>
            </p:txBody>
          </p:sp>
          <p:sp>
            <p:nvSpPr>
              <p:cNvPr id="2198" name="Freeform 345"/>
              <p:cNvSpPr>
                <a:spLocks/>
              </p:cNvSpPr>
              <p:nvPr/>
            </p:nvSpPr>
            <p:spPr bwMode="auto">
              <a:xfrm>
                <a:off x="5705" y="2267"/>
                <a:ext cx="16" cy="14"/>
              </a:xfrm>
              <a:custGeom>
                <a:avLst/>
                <a:gdLst>
                  <a:gd name="T0" fmla="*/ 0 w 16"/>
                  <a:gd name="T1" fmla="*/ 5 h 14"/>
                  <a:gd name="T2" fmla="*/ 6 w 16"/>
                  <a:gd name="T3" fmla="*/ 0 h 14"/>
                  <a:gd name="T4" fmla="*/ 16 w 16"/>
                  <a:gd name="T5" fmla="*/ 8 h 14"/>
                  <a:gd name="T6" fmla="*/ 9 w 16"/>
                  <a:gd name="T7" fmla="*/ 14 h 14"/>
                  <a:gd name="T8" fmla="*/ 9 w 16"/>
                  <a:gd name="T9" fmla="*/ 14 h 14"/>
                  <a:gd name="T10" fmla="*/ 9 w 16"/>
                  <a:gd name="T11" fmla="*/ 12 h 14"/>
                  <a:gd name="T12" fmla="*/ 13 w 16"/>
                  <a:gd name="T13" fmla="*/ 8 h 14"/>
                  <a:gd name="T14" fmla="*/ 6 w 16"/>
                  <a:gd name="T15" fmla="*/ 3 h 14"/>
                  <a:gd name="T16" fmla="*/ 2 w 16"/>
                  <a:gd name="T17" fmla="*/ 7 h 14"/>
                  <a:gd name="T18" fmla="*/ 2 w 16"/>
                  <a:gd name="T19" fmla="*/ 7 h 14"/>
                  <a:gd name="T20" fmla="*/ 0 w 16"/>
                  <a:gd name="T21" fmla="*/ 5 h 14"/>
                  <a:gd name="T22" fmla="*/ 0 w 16"/>
                  <a:gd name="T23" fmla="*/ 5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6"/>
                  <a:gd name="T37" fmla="*/ 0 h 14"/>
                  <a:gd name="T38" fmla="*/ 16 w 16"/>
                  <a:gd name="T39" fmla="*/ 14 h 1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6" h="14">
                    <a:moveTo>
                      <a:pt x="0" y="5"/>
                    </a:moveTo>
                    <a:lnTo>
                      <a:pt x="6" y="0"/>
                    </a:lnTo>
                    <a:lnTo>
                      <a:pt x="16" y="8"/>
                    </a:lnTo>
                    <a:lnTo>
                      <a:pt x="9" y="14"/>
                    </a:lnTo>
                    <a:lnTo>
                      <a:pt x="9" y="12"/>
                    </a:lnTo>
                    <a:lnTo>
                      <a:pt x="13" y="8"/>
                    </a:lnTo>
                    <a:lnTo>
                      <a:pt x="6" y="3"/>
                    </a:lnTo>
                    <a:lnTo>
                      <a:pt x="2" y="7"/>
                    </a:lnTo>
                    <a:lnTo>
                      <a:pt x="0" y="5"/>
                    </a:lnTo>
                    <a:close/>
                  </a:path>
                </a:pathLst>
              </a:custGeom>
              <a:solidFill>
                <a:srgbClr val="808080"/>
              </a:solidFill>
              <a:ln w="9525">
                <a:noFill/>
                <a:round/>
                <a:headEnd/>
                <a:tailEnd/>
              </a:ln>
            </p:spPr>
            <p:txBody>
              <a:bodyPr/>
              <a:lstStyle/>
              <a:p>
                <a:endParaRPr lang="id-ID"/>
              </a:p>
            </p:txBody>
          </p:sp>
          <p:sp>
            <p:nvSpPr>
              <p:cNvPr id="2199" name="Freeform 346"/>
              <p:cNvSpPr>
                <a:spLocks/>
              </p:cNvSpPr>
              <p:nvPr/>
            </p:nvSpPr>
            <p:spPr bwMode="auto">
              <a:xfrm>
                <a:off x="5705" y="2309"/>
                <a:ext cx="4" cy="10"/>
              </a:xfrm>
              <a:custGeom>
                <a:avLst/>
                <a:gdLst>
                  <a:gd name="T0" fmla="*/ 0 w 4"/>
                  <a:gd name="T1" fmla="*/ 8 h 10"/>
                  <a:gd name="T2" fmla="*/ 0 w 4"/>
                  <a:gd name="T3" fmla="*/ 8 h 10"/>
                  <a:gd name="T4" fmla="*/ 3 w 4"/>
                  <a:gd name="T5" fmla="*/ 0 h 10"/>
                  <a:gd name="T6" fmla="*/ 4 w 4"/>
                  <a:gd name="T7" fmla="*/ 0 h 10"/>
                  <a:gd name="T8" fmla="*/ 2 w 4"/>
                  <a:gd name="T9" fmla="*/ 10 h 10"/>
                  <a:gd name="T10" fmla="*/ 0 w 4"/>
                  <a:gd name="T11" fmla="*/ 8 h 10"/>
                  <a:gd name="T12" fmla="*/ 0 60000 65536"/>
                  <a:gd name="T13" fmla="*/ 0 60000 65536"/>
                  <a:gd name="T14" fmla="*/ 0 60000 65536"/>
                  <a:gd name="T15" fmla="*/ 0 60000 65536"/>
                  <a:gd name="T16" fmla="*/ 0 60000 65536"/>
                  <a:gd name="T17" fmla="*/ 0 60000 65536"/>
                  <a:gd name="T18" fmla="*/ 0 w 4"/>
                  <a:gd name="T19" fmla="*/ 0 h 10"/>
                  <a:gd name="T20" fmla="*/ 4 w 4"/>
                  <a:gd name="T21" fmla="*/ 10 h 10"/>
                </a:gdLst>
                <a:ahLst/>
                <a:cxnLst>
                  <a:cxn ang="T12">
                    <a:pos x="T0" y="T1"/>
                  </a:cxn>
                  <a:cxn ang="T13">
                    <a:pos x="T2" y="T3"/>
                  </a:cxn>
                  <a:cxn ang="T14">
                    <a:pos x="T4" y="T5"/>
                  </a:cxn>
                  <a:cxn ang="T15">
                    <a:pos x="T6" y="T7"/>
                  </a:cxn>
                  <a:cxn ang="T16">
                    <a:pos x="T8" y="T9"/>
                  </a:cxn>
                  <a:cxn ang="T17">
                    <a:pos x="T10" y="T11"/>
                  </a:cxn>
                </a:cxnLst>
                <a:rect l="T18" t="T19" r="T20" b="T21"/>
                <a:pathLst>
                  <a:path w="4" h="10">
                    <a:moveTo>
                      <a:pt x="0" y="8"/>
                    </a:moveTo>
                    <a:lnTo>
                      <a:pt x="0" y="8"/>
                    </a:lnTo>
                    <a:lnTo>
                      <a:pt x="3" y="0"/>
                    </a:lnTo>
                    <a:lnTo>
                      <a:pt x="4" y="0"/>
                    </a:lnTo>
                    <a:lnTo>
                      <a:pt x="2" y="10"/>
                    </a:lnTo>
                    <a:lnTo>
                      <a:pt x="0" y="8"/>
                    </a:lnTo>
                    <a:close/>
                  </a:path>
                </a:pathLst>
              </a:custGeom>
              <a:solidFill>
                <a:srgbClr val="808080"/>
              </a:solidFill>
              <a:ln w="9525">
                <a:noFill/>
                <a:round/>
                <a:headEnd/>
                <a:tailEnd/>
              </a:ln>
            </p:spPr>
            <p:txBody>
              <a:bodyPr/>
              <a:lstStyle/>
              <a:p>
                <a:endParaRPr lang="id-ID"/>
              </a:p>
            </p:txBody>
          </p:sp>
          <p:sp>
            <p:nvSpPr>
              <p:cNvPr id="2200" name="Freeform 347"/>
              <p:cNvSpPr>
                <a:spLocks/>
              </p:cNvSpPr>
              <p:nvPr/>
            </p:nvSpPr>
            <p:spPr bwMode="auto">
              <a:xfrm>
                <a:off x="5705" y="2333"/>
                <a:ext cx="2" cy="1"/>
              </a:xfrm>
              <a:custGeom>
                <a:avLst/>
                <a:gdLst>
                  <a:gd name="T0" fmla="*/ 2 w 2"/>
                  <a:gd name="T1" fmla="*/ 1 h 1"/>
                  <a:gd name="T2" fmla="*/ 2 w 2"/>
                  <a:gd name="T3" fmla="*/ 1 h 1"/>
                  <a:gd name="T4" fmla="*/ 2 w 2"/>
                  <a:gd name="T5" fmla="*/ 1 h 1"/>
                  <a:gd name="T6" fmla="*/ 0 w 2"/>
                  <a:gd name="T7" fmla="*/ 1 h 1"/>
                  <a:gd name="T8" fmla="*/ 0 w 2"/>
                  <a:gd name="T9" fmla="*/ 1 h 1"/>
                  <a:gd name="T10" fmla="*/ 2 w 2"/>
                  <a:gd name="T11" fmla="*/ 0 h 1"/>
                  <a:gd name="T12" fmla="*/ 2 w 2"/>
                  <a:gd name="T13" fmla="*/ 1 h 1"/>
                  <a:gd name="T14" fmla="*/ 0 60000 65536"/>
                  <a:gd name="T15" fmla="*/ 0 60000 65536"/>
                  <a:gd name="T16" fmla="*/ 0 60000 65536"/>
                  <a:gd name="T17" fmla="*/ 0 60000 65536"/>
                  <a:gd name="T18" fmla="*/ 0 60000 65536"/>
                  <a:gd name="T19" fmla="*/ 0 60000 65536"/>
                  <a:gd name="T20" fmla="*/ 0 60000 65536"/>
                  <a:gd name="T21" fmla="*/ 0 w 2"/>
                  <a:gd name="T22" fmla="*/ 0 h 1"/>
                  <a:gd name="T23" fmla="*/ 2 w 2"/>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
                    <a:moveTo>
                      <a:pt x="2" y="1"/>
                    </a:moveTo>
                    <a:lnTo>
                      <a:pt x="2" y="1"/>
                    </a:lnTo>
                    <a:lnTo>
                      <a:pt x="0" y="1"/>
                    </a:lnTo>
                    <a:lnTo>
                      <a:pt x="2" y="0"/>
                    </a:lnTo>
                    <a:lnTo>
                      <a:pt x="2" y="1"/>
                    </a:lnTo>
                    <a:close/>
                  </a:path>
                </a:pathLst>
              </a:custGeom>
              <a:solidFill>
                <a:srgbClr val="808080"/>
              </a:solidFill>
              <a:ln w="9525">
                <a:noFill/>
                <a:round/>
                <a:headEnd/>
                <a:tailEnd/>
              </a:ln>
            </p:spPr>
            <p:txBody>
              <a:bodyPr/>
              <a:lstStyle/>
              <a:p>
                <a:endParaRPr lang="id-ID"/>
              </a:p>
            </p:txBody>
          </p:sp>
          <p:sp>
            <p:nvSpPr>
              <p:cNvPr id="2201" name="Freeform 348"/>
              <p:cNvSpPr>
                <a:spLocks/>
              </p:cNvSpPr>
              <p:nvPr/>
            </p:nvSpPr>
            <p:spPr bwMode="auto">
              <a:xfrm>
                <a:off x="5705" y="2289"/>
                <a:ext cx="4" cy="9"/>
              </a:xfrm>
              <a:custGeom>
                <a:avLst/>
                <a:gdLst>
                  <a:gd name="T0" fmla="*/ 2 w 4"/>
                  <a:gd name="T1" fmla="*/ 0 h 9"/>
                  <a:gd name="T2" fmla="*/ 2 w 4"/>
                  <a:gd name="T3" fmla="*/ 0 h 9"/>
                  <a:gd name="T4" fmla="*/ 4 w 4"/>
                  <a:gd name="T5" fmla="*/ 9 h 9"/>
                  <a:gd name="T6" fmla="*/ 3 w 4"/>
                  <a:gd name="T7" fmla="*/ 9 h 9"/>
                  <a:gd name="T8" fmla="*/ 3 w 4"/>
                  <a:gd name="T9" fmla="*/ 9 h 9"/>
                  <a:gd name="T10" fmla="*/ 0 w 4"/>
                  <a:gd name="T11" fmla="*/ 2 h 9"/>
                  <a:gd name="T12" fmla="*/ 2 w 4"/>
                  <a:gd name="T13" fmla="*/ 0 h 9"/>
                  <a:gd name="T14" fmla="*/ 0 60000 65536"/>
                  <a:gd name="T15" fmla="*/ 0 60000 65536"/>
                  <a:gd name="T16" fmla="*/ 0 60000 65536"/>
                  <a:gd name="T17" fmla="*/ 0 60000 65536"/>
                  <a:gd name="T18" fmla="*/ 0 60000 65536"/>
                  <a:gd name="T19" fmla="*/ 0 60000 65536"/>
                  <a:gd name="T20" fmla="*/ 0 60000 65536"/>
                  <a:gd name="T21" fmla="*/ 0 w 4"/>
                  <a:gd name="T22" fmla="*/ 0 h 9"/>
                  <a:gd name="T23" fmla="*/ 4 w 4"/>
                  <a:gd name="T24" fmla="*/ 9 h 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9">
                    <a:moveTo>
                      <a:pt x="2" y="0"/>
                    </a:moveTo>
                    <a:lnTo>
                      <a:pt x="2" y="0"/>
                    </a:lnTo>
                    <a:lnTo>
                      <a:pt x="4" y="9"/>
                    </a:lnTo>
                    <a:lnTo>
                      <a:pt x="3" y="9"/>
                    </a:lnTo>
                    <a:lnTo>
                      <a:pt x="0" y="2"/>
                    </a:lnTo>
                    <a:lnTo>
                      <a:pt x="2" y="0"/>
                    </a:lnTo>
                    <a:close/>
                  </a:path>
                </a:pathLst>
              </a:custGeom>
              <a:solidFill>
                <a:srgbClr val="808080"/>
              </a:solidFill>
              <a:ln w="9525">
                <a:noFill/>
                <a:round/>
                <a:headEnd/>
                <a:tailEnd/>
              </a:ln>
            </p:spPr>
            <p:txBody>
              <a:bodyPr/>
              <a:lstStyle/>
              <a:p>
                <a:endParaRPr lang="id-ID"/>
              </a:p>
            </p:txBody>
          </p:sp>
          <p:sp>
            <p:nvSpPr>
              <p:cNvPr id="2202" name="Freeform 349"/>
              <p:cNvSpPr>
                <a:spLocks/>
              </p:cNvSpPr>
              <p:nvPr/>
            </p:nvSpPr>
            <p:spPr bwMode="auto">
              <a:xfrm>
                <a:off x="5704" y="2275"/>
                <a:ext cx="3" cy="2"/>
              </a:xfrm>
              <a:custGeom>
                <a:avLst/>
                <a:gdLst>
                  <a:gd name="T0" fmla="*/ 1 w 3"/>
                  <a:gd name="T1" fmla="*/ 0 h 2"/>
                  <a:gd name="T2" fmla="*/ 1 w 3"/>
                  <a:gd name="T3" fmla="*/ 0 h 2"/>
                  <a:gd name="T4" fmla="*/ 3 w 3"/>
                  <a:gd name="T5" fmla="*/ 0 h 2"/>
                  <a:gd name="T6" fmla="*/ 1 w 3"/>
                  <a:gd name="T7" fmla="*/ 2 h 2"/>
                  <a:gd name="T8" fmla="*/ 1 w 3"/>
                  <a:gd name="T9" fmla="*/ 2 h 2"/>
                  <a:gd name="T10" fmla="*/ 0 w 3"/>
                  <a:gd name="T11" fmla="*/ 2 h 2"/>
                  <a:gd name="T12" fmla="*/ 1 w 3"/>
                  <a:gd name="T13" fmla="*/ 0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1" y="0"/>
                    </a:moveTo>
                    <a:lnTo>
                      <a:pt x="1" y="0"/>
                    </a:lnTo>
                    <a:lnTo>
                      <a:pt x="3" y="0"/>
                    </a:lnTo>
                    <a:lnTo>
                      <a:pt x="1" y="2"/>
                    </a:lnTo>
                    <a:lnTo>
                      <a:pt x="0" y="2"/>
                    </a:lnTo>
                    <a:lnTo>
                      <a:pt x="1" y="0"/>
                    </a:lnTo>
                    <a:close/>
                  </a:path>
                </a:pathLst>
              </a:custGeom>
              <a:solidFill>
                <a:srgbClr val="808080"/>
              </a:solidFill>
              <a:ln w="9525">
                <a:noFill/>
                <a:round/>
                <a:headEnd/>
                <a:tailEnd/>
              </a:ln>
            </p:spPr>
            <p:txBody>
              <a:bodyPr/>
              <a:lstStyle/>
              <a:p>
                <a:endParaRPr lang="id-ID"/>
              </a:p>
            </p:txBody>
          </p:sp>
          <p:sp>
            <p:nvSpPr>
              <p:cNvPr id="2203" name="Freeform 350"/>
              <p:cNvSpPr>
                <a:spLocks/>
              </p:cNvSpPr>
              <p:nvPr/>
            </p:nvSpPr>
            <p:spPr bwMode="auto">
              <a:xfrm>
                <a:off x="5704" y="2272"/>
                <a:ext cx="3" cy="3"/>
              </a:xfrm>
              <a:custGeom>
                <a:avLst/>
                <a:gdLst>
                  <a:gd name="T0" fmla="*/ 0 w 3"/>
                  <a:gd name="T1" fmla="*/ 2 h 3"/>
                  <a:gd name="T2" fmla="*/ 1 w 3"/>
                  <a:gd name="T3" fmla="*/ 0 h 3"/>
                  <a:gd name="T4" fmla="*/ 1 w 3"/>
                  <a:gd name="T5" fmla="*/ 0 h 3"/>
                  <a:gd name="T6" fmla="*/ 3 w 3"/>
                  <a:gd name="T7" fmla="*/ 2 h 3"/>
                  <a:gd name="T8" fmla="*/ 1 w 3"/>
                  <a:gd name="T9" fmla="*/ 3 h 3"/>
                  <a:gd name="T10" fmla="*/ 1 w 3"/>
                  <a:gd name="T11" fmla="*/ 3 h 3"/>
                  <a:gd name="T12" fmla="*/ 0 w 3"/>
                  <a:gd name="T13" fmla="*/ 2 h 3"/>
                  <a:gd name="T14" fmla="*/ 0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0" y="2"/>
                    </a:moveTo>
                    <a:lnTo>
                      <a:pt x="1" y="0"/>
                    </a:lnTo>
                    <a:lnTo>
                      <a:pt x="3" y="2"/>
                    </a:lnTo>
                    <a:lnTo>
                      <a:pt x="1" y="3"/>
                    </a:lnTo>
                    <a:lnTo>
                      <a:pt x="0" y="2"/>
                    </a:lnTo>
                    <a:close/>
                  </a:path>
                </a:pathLst>
              </a:custGeom>
              <a:solidFill>
                <a:srgbClr val="808080"/>
              </a:solidFill>
              <a:ln w="9525">
                <a:noFill/>
                <a:round/>
                <a:headEnd/>
                <a:tailEnd/>
              </a:ln>
            </p:spPr>
            <p:txBody>
              <a:bodyPr/>
              <a:lstStyle/>
              <a:p>
                <a:endParaRPr lang="id-ID"/>
              </a:p>
            </p:txBody>
          </p:sp>
          <p:sp>
            <p:nvSpPr>
              <p:cNvPr id="2204" name="Freeform 351"/>
              <p:cNvSpPr>
                <a:spLocks/>
              </p:cNvSpPr>
              <p:nvPr/>
            </p:nvSpPr>
            <p:spPr bwMode="auto">
              <a:xfrm>
                <a:off x="5705" y="2330"/>
                <a:ext cx="3" cy="3"/>
              </a:xfrm>
              <a:custGeom>
                <a:avLst/>
                <a:gdLst>
                  <a:gd name="T0" fmla="*/ 3 w 3"/>
                  <a:gd name="T1" fmla="*/ 1 h 3"/>
                  <a:gd name="T2" fmla="*/ 3 w 3"/>
                  <a:gd name="T3" fmla="*/ 1 h 3"/>
                  <a:gd name="T4" fmla="*/ 2 w 3"/>
                  <a:gd name="T5" fmla="*/ 3 h 3"/>
                  <a:gd name="T6" fmla="*/ 0 w 3"/>
                  <a:gd name="T7" fmla="*/ 1 h 3"/>
                  <a:gd name="T8" fmla="*/ 2 w 3"/>
                  <a:gd name="T9" fmla="*/ 0 h 3"/>
                  <a:gd name="T10" fmla="*/ 3 w 3"/>
                  <a:gd name="T11" fmla="*/ 1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3" y="1"/>
                    </a:moveTo>
                    <a:lnTo>
                      <a:pt x="3" y="1"/>
                    </a:lnTo>
                    <a:lnTo>
                      <a:pt x="2" y="3"/>
                    </a:lnTo>
                    <a:lnTo>
                      <a:pt x="0" y="1"/>
                    </a:lnTo>
                    <a:lnTo>
                      <a:pt x="2" y="0"/>
                    </a:lnTo>
                    <a:lnTo>
                      <a:pt x="3" y="1"/>
                    </a:lnTo>
                    <a:close/>
                  </a:path>
                </a:pathLst>
              </a:custGeom>
              <a:solidFill>
                <a:srgbClr val="808080"/>
              </a:solidFill>
              <a:ln w="9525">
                <a:noFill/>
                <a:round/>
                <a:headEnd/>
                <a:tailEnd/>
              </a:ln>
            </p:spPr>
            <p:txBody>
              <a:bodyPr/>
              <a:lstStyle/>
              <a:p>
                <a:endParaRPr lang="id-ID"/>
              </a:p>
            </p:txBody>
          </p:sp>
          <p:sp>
            <p:nvSpPr>
              <p:cNvPr id="2205" name="Freeform 352"/>
              <p:cNvSpPr>
                <a:spLocks/>
              </p:cNvSpPr>
              <p:nvPr/>
            </p:nvSpPr>
            <p:spPr bwMode="auto">
              <a:xfrm>
                <a:off x="5704" y="2319"/>
                <a:ext cx="1" cy="1"/>
              </a:xfrm>
              <a:custGeom>
                <a:avLst/>
                <a:gdLst>
                  <a:gd name="T0" fmla="*/ 1 w 1"/>
                  <a:gd name="T1" fmla="*/ 1 h 1"/>
                  <a:gd name="T2" fmla="*/ 1 w 1"/>
                  <a:gd name="T3" fmla="*/ 1 h 1"/>
                  <a:gd name="T4" fmla="*/ 0 w 1"/>
                  <a:gd name="T5" fmla="*/ 1 h 1"/>
                  <a:gd name="T6" fmla="*/ 0 w 1"/>
                  <a:gd name="T7" fmla="*/ 1 h 1"/>
                  <a:gd name="T8" fmla="*/ 0 w 1"/>
                  <a:gd name="T9" fmla="*/ 1 h 1"/>
                  <a:gd name="T10" fmla="*/ 0 w 1"/>
                  <a:gd name="T11" fmla="*/ 0 h 1"/>
                  <a:gd name="T12" fmla="*/ 1 w 1"/>
                  <a:gd name="T13" fmla="*/ 1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1" y="1"/>
                    </a:moveTo>
                    <a:lnTo>
                      <a:pt x="1" y="1"/>
                    </a:ln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2206" name="Freeform 353"/>
              <p:cNvSpPr>
                <a:spLocks/>
              </p:cNvSpPr>
              <p:nvPr/>
            </p:nvSpPr>
            <p:spPr bwMode="auto">
              <a:xfrm>
                <a:off x="5704" y="2288"/>
                <a:ext cx="3" cy="3"/>
              </a:xfrm>
              <a:custGeom>
                <a:avLst/>
                <a:gdLst>
                  <a:gd name="T0" fmla="*/ 1 w 3"/>
                  <a:gd name="T1" fmla="*/ 3 h 3"/>
                  <a:gd name="T2" fmla="*/ 1 w 3"/>
                  <a:gd name="T3" fmla="*/ 3 h 3"/>
                  <a:gd name="T4" fmla="*/ 0 w 3"/>
                  <a:gd name="T5" fmla="*/ 1 h 3"/>
                  <a:gd name="T6" fmla="*/ 1 w 3"/>
                  <a:gd name="T7" fmla="*/ 0 h 3"/>
                  <a:gd name="T8" fmla="*/ 1 w 3"/>
                  <a:gd name="T9" fmla="*/ 0 h 3"/>
                  <a:gd name="T10" fmla="*/ 3 w 3"/>
                  <a:gd name="T11" fmla="*/ 1 h 3"/>
                  <a:gd name="T12" fmla="*/ 1 w 3"/>
                  <a:gd name="T13" fmla="*/ 3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1" y="3"/>
                    </a:moveTo>
                    <a:lnTo>
                      <a:pt x="1" y="3"/>
                    </a:lnTo>
                    <a:lnTo>
                      <a:pt x="0" y="1"/>
                    </a:lnTo>
                    <a:lnTo>
                      <a:pt x="1" y="0"/>
                    </a:lnTo>
                    <a:lnTo>
                      <a:pt x="3" y="1"/>
                    </a:lnTo>
                    <a:lnTo>
                      <a:pt x="1" y="3"/>
                    </a:lnTo>
                    <a:close/>
                  </a:path>
                </a:pathLst>
              </a:custGeom>
              <a:solidFill>
                <a:srgbClr val="808080"/>
              </a:solidFill>
              <a:ln w="9525">
                <a:noFill/>
                <a:round/>
                <a:headEnd/>
                <a:tailEnd/>
              </a:ln>
            </p:spPr>
            <p:txBody>
              <a:bodyPr/>
              <a:lstStyle/>
              <a:p>
                <a:endParaRPr lang="id-ID"/>
              </a:p>
            </p:txBody>
          </p:sp>
          <p:sp>
            <p:nvSpPr>
              <p:cNvPr id="2207" name="Freeform 354"/>
              <p:cNvSpPr>
                <a:spLocks/>
              </p:cNvSpPr>
              <p:nvPr/>
            </p:nvSpPr>
            <p:spPr bwMode="auto">
              <a:xfrm>
                <a:off x="5704" y="2317"/>
                <a:ext cx="3" cy="3"/>
              </a:xfrm>
              <a:custGeom>
                <a:avLst/>
                <a:gdLst>
                  <a:gd name="T0" fmla="*/ 3 w 3"/>
                  <a:gd name="T1" fmla="*/ 2 h 3"/>
                  <a:gd name="T2" fmla="*/ 3 w 3"/>
                  <a:gd name="T3" fmla="*/ 2 h 3"/>
                  <a:gd name="T4" fmla="*/ 1 w 3"/>
                  <a:gd name="T5" fmla="*/ 3 h 3"/>
                  <a:gd name="T6" fmla="*/ 0 w 3"/>
                  <a:gd name="T7" fmla="*/ 2 h 3"/>
                  <a:gd name="T8" fmla="*/ 0 w 3"/>
                  <a:gd name="T9" fmla="*/ 2 h 3"/>
                  <a:gd name="T10" fmla="*/ 1 w 3"/>
                  <a:gd name="T11" fmla="*/ 0 h 3"/>
                  <a:gd name="T12" fmla="*/ 3 w 3"/>
                  <a:gd name="T13" fmla="*/ 2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3" y="2"/>
                    </a:moveTo>
                    <a:lnTo>
                      <a:pt x="3" y="2"/>
                    </a:lnTo>
                    <a:lnTo>
                      <a:pt x="1" y="3"/>
                    </a:lnTo>
                    <a:lnTo>
                      <a:pt x="0" y="2"/>
                    </a:lnTo>
                    <a:lnTo>
                      <a:pt x="1" y="0"/>
                    </a:lnTo>
                    <a:lnTo>
                      <a:pt x="3" y="2"/>
                    </a:lnTo>
                    <a:close/>
                  </a:path>
                </a:pathLst>
              </a:custGeom>
              <a:solidFill>
                <a:srgbClr val="808080"/>
              </a:solidFill>
              <a:ln w="9525">
                <a:noFill/>
                <a:round/>
                <a:headEnd/>
                <a:tailEnd/>
              </a:ln>
            </p:spPr>
            <p:txBody>
              <a:bodyPr/>
              <a:lstStyle/>
              <a:p>
                <a:endParaRPr lang="id-ID"/>
              </a:p>
            </p:txBody>
          </p:sp>
          <p:sp>
            <p:nvSpPr>
              <p:cNvPr id="2208" name="Freeform 355"/>
              <p:cNvSpPr>
                <a:spLocks/>
              </p:cNvSpPr>
              <p:nvPr/>
            </p:nvSpPr>
            <p:spPr bwMode="auto">
              <a:xfrm>
                <a:off x="5704" y="2291"/>
                <a:ext cx="4" cy="7"/>
              </a:xfrm>
              <a:custGeom>
                <a:avLst/>
                <a:gdLst>
                  <a:gd name="T0" fmla="*/ 1 w 4"/>
                  <a:gd name="T1" fmla="*/ 0 h 7"/>
                  <a:gd name="T2" fmla="*/ 1 w 4"/>
                  <a:gd name="T3" fmla="*/ 0 h 7"/>
                  <a:gd name="T4" fmla="*/ 4 w 4"/>
                  <a:gd name="T5" fmla="*/ 7 h 7"/>
                  <a:gd name="T6" fmla="*/ 3 w 4"/>
                  <a:gd name="T7" fmla="*/ 7 h 7"/>
                  <a:gd name="T8" fmla="*/ 3 w 4"/>
                  <a:gd name="T9" fmla="*/ 7 h 7"/>
                  <a:gd name="T10" fmla="*/ 0 w 4"/>
                  <a:gd name="T11" fmla="*/ 1 h 7"/>
                  <a:gd name="T12" fmla="*/ 1 w 4"/>
                  <a:gd name="T13" fmla="*/ 0 h 7"/>
                  <a:gd name="T14" fmla="*/ 0 60000 65536"/>
                  <a:gd name="T15" fmla="*/ 0 60000 65536"/>
                  <a:gd name="T16" fmla="*/ 0 60000 65536"/>
                  <a:gd name="T17" fmla="*/ 0 60000 65536"/>
                  <a:gd name="T18" fmla="*/ 0 60000 65536"/>
                  <a:gd name="T19" fmla="*/ 0 60000 65536"/>
                  <a:gd name="T20" fmla="*/ 0 60000 65536"/>
                  <a:gd name="T21" fmla="*/ 0 w 4"/>
                  <a:gd name="T22" fmla="*/ 0 h 7"/>
                  <a:gd name="T23" fmla="*/ 4 w 4"/>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7">
                    <a:moveTo>
                      <a:pt x="1" y="0"/>
                    </a:moveTo>
                    <a:lnTo>
                      <a:pt x="1" y="0"/>
                    </a:lnTo>
                    <a:lnTo>
                      <a:pt x="4" y="7"/>
                    </a:lnTo>
                    <a:lnTo>
                      <a:pt x="3" y="7"/>
                    </a:lnTo>
                    <a:lnTo>
                      <a:pt x="0" y="1"/>
                    </a:lnTo>
                    <a:lnTo>
                      <a:pt x="1" y="0"/>
                    </a:lnTo>
                    <a:close/>
                  </a:path>
                </a:pathLst>
              </a:custGeom>
              <a:solidFill>
                <a:srgbClr val="808080"/>
              </a:solidFill>
              <a:ln w="9525">
                <a:noFill/>
                <a:round/>
                <a:headEnd/>
                <a:tailEnd/>
              </a:ln>
            </p:spPr>
            <p:txBody>
              <a:bodyPr/>
              <a:lstStyle/>
              <a:p>
                <a:endParaRPr lang="id-ID"/>
              </a:p>
            </p:txBody>
          </p:sp>
          <p:sp>
            <p:nvSpPr>
              <p:cNvPr id="2209" name="Freeform 356"/>
              <p:cNvSpPr>
                <a:spLocks/>
              </p:cNvSpPr>
              <p:nvPr/>
            </p:nvSpPr>
            <p:spPr bwMode="auto">
              <a:xfrm>
                <a:off x="5704" y="2274"/>
                <a:ext cx="1" cy="3"/>
              </a:xfrm>
              <a:custGeom>
                <a:avLst/>
                <a:gdLst>
                  <a:gd name="T0" fmla="*/ 1 w 1"/>
                  <a:gd name="T1" fmla="*/ 1 h 3"/>
                  <a:gd name="T2" fmla="*/ 0 w 1"/>
                  <a:gd name="T3" fmla="*/ 3 h 3"/>
                  <a:gd name="T4" fmla="*/ 0 w 1"/>
                  <a:gd name="T5" fmla="*/ 3 h 3"/>
                  <a:gd name="T6" fmla="*/ 0 w 1"/>
                  <a:gd name="T7" fmla="*/ 1 h 3"/>
                  <a:gd name="T8" fmla="*/ 0 w 1"/>
                  <a:gd name="T9" fmla="*/ 0 h 3"/>
                  <a:gd name="T10" fmla="*/ 0 w 1"/>
                  <a:gd name="T11" fmla="*/ 0 h 3"/>
                  <a:gd name="T12" fmla="*/ 1 w 1"/>
                  <a:gd name="T13" fmla="*/ 1 h 3"/>
                  <a:gd name="T14" fmla="*/ 1 w 1"/>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1" y="1"/>
                    </a:moveTo>
                    <a:lnTo>
                      <a:pt x="0" y="3"/>
                    </a:ln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2210" name="Freeform 357"/>
              <p:cNvSpPr>
                <a:spLocks/>
              </p:cNvSpPr>
              <p:nvPr/>
            </p:nvSpPr>
            <p:spPr bwMode="auto">
              <a:xfrm>
                <a:off x="5690" y="2334"/>
                <a:ext cx="17" cy="7"/>
              </a:xfrm>
              <a:custGeom>
                <a:avLst/>
                <a:gdLst>
                  <a:gd name="T0" fmla="*/ 17 w 17"/>
                  <a:gd name="T1" fmla="*/ 0 h 7"/>
                  <a:gd name="T2" fmla="*/ 17 w 17"/>
                  <a:gd name="T3" fmla="*/ 0 h 7"/>
                  <a:gd name="T4" fmla="*/ 8 w 17"/>
                  <a:gd name="T5" fmla="*/ 6 h 7"/>
                  <a:gd name="T6" fmla="*/ 0 w 17"/>
                  <a:gd name="T7" fmla="*/ 7 h 7"/>
                  <a:gd name="T8" fmla="*/ 0 w 17"/>
                  <a:gd name="T9" fmla="*/ 6 h 7"/>
                  <a:gd name="T10" fmla="*/ 0 w 17"/>
                  <a:gd name="T11" fmla="*/ 6 h 7"/>
                  <a:gd name="T12" fmla="*/ 7 w 17"/>
                  <a:gd name="T13" fmla="*/ 4 h 7"/>
                  <a:gd name="T14" fmla="*/ 15 w 17"/>
                  <a:gd name="T15" fmla="*/ 0 h 7"/>
                  <a:gd name="T16" fmla="*/ 17 w 17"/>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7"/>
                  <a:gd name="T29" fmla="*/ 17 w 17"/>
                  <a:gd name="T30" fmla="*/ 7 h 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7">
                    <a:moveTo>
                      <a:pt x="17" y="0"/>
                    </a:moveTo>
                    <a:lnTo>
                      <a:pt x="17" y="0"/>
                    </a:lnTo>
                    <a:lnTo>
                      <a:pt x="8" y="6"/>
                    </a:lnTo>
                    <a:lnTo>
                      <a:pt x="0" y="7"/>
                    </a:lnTo>
                    <a:lnTo>
                      <a:pt x="0" y="6"/>
                    </a:lnTo>
                    <a:lnTo>
                      <a:pt x="7" y="4"/>
                    </a:lnTo>
                    <a:lnTo>
                      <a:pt x="15" y="0"/>
                    </a:lnTo>
                    <a:lnTo>
                      <a:pt x="17" y="0"/>
                    </a:lnTo>
                    <a:close/>
                  </a:path>
                </a:pathLst>
              </a:custGeom>
              <a:solidFill>
                <a:srgbClr val="808080"/>
              </a:solidFill>
              <a:ln w="9525">
                <a:noFill/>
                <a:round/>
                <a:headEnd/>
                <a:tailEnd/>
              </a:ln>
            </p:spPr>
            <p:txBody>
              <a:bodyPr/>
              <a:lstStyle/>
              <a:p>
                <a:endParaRPr lang="id-ID"/>
              </a:p>
            </p:txBody>
          </p:sp>
          <p:sp>
            <p:nvSpPr>
              <p:cNvPr id="2211" name="Freeform 358"/>
              <p:cNvSpPr>
                <a:spLocks/>
              </p:cNvSpPr>
              <p:nvPr/>
            </p:nvSpPr>
            <p:spPr bwMode="auto">
              <a:xfrm>
                <a:off x="5704" y="2316"/>
                <a:ext cx="1" cy="3"/>
              </a:xfrm>
              <a:custGeom>
                <a:avLst/>
                <a:gdLst>
                  <a:gd name="T0" fmla="*/ 1 w 1"/>
                  <a:gd name="T1" fmla="*/ 1 h 3"/>
                  <a:gd name="T2" fmla="*/ 1 w 1"/>
                  <a:gd name="T3" fmla="*/ 1 h 3"/>
                  <a:gd name="T4" fmla="*/ 0 w 1"/>
                  <a:gd name="T5" fmla="*/ 3 h 3"/>
                  <a:gd name="T6" fmla="*/ 0 w 1"/>
                  <a:gd name="T7" fmla="*/ 1 h 3"/>
                  <a:gd name="T8" fmla="*/ 0 w 1"/>
                  <a:gd name="T9" fmla="*/ 1 h 3"/>
                  <a:gd name="T10" fmla="*/ 0 w 1"/>
                  <a:gd name="T11" fmla="*/ 0 h 3"/>
                  <a:gd name="T12" fmla="*/ 1 w 1"/>
                  <a:gd name="T13" fmla="*/ 1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1"/>
                    </a:moveTo>
                    <a:lnTo>
                      <a:pt x="1" y="1"/>
                    </a:lnTo>
                    <a:lnTo>
                      <a:pt x="0" y="3"/>
                    </a:ln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2212" name="Freeform 359"/>
              <p:cNvSpPr>
                <a:spLocks/>
              </p:cNvSpPr>
              <p:nvPr/>
            </p:nvSpPr>
            <p:spPr bwMode="auto">
              <a:xfrm>
                <a:off x="5702" y="2289"/>
                <a:ext cx="3" cy="3"/>
              </a:xfrm>
              <a:custGeom>
                <a:avLst/>
                <a:gdLst>
                  <a:gd name="T0" fmla="*/ 2 w 3"/>
                  <a:gd name="T1" fmla="*/ 0 h 3"/>
                  <a:gd name="T2" fmla="*/ 2 w 3"/>
                  <a:gd name="T3" fmla="*/ 0 h 3"/>
                  <a:gd name="T4" fmla="*/ 3 w 3"/>
                  <a:gd name="T5" fmla="*/ 2 h 3"/>
                  <a:gd name="T6" fmla="*/ 2 w 3"/>
                  <a:gd name="T7" fmla="*/ 3 h 3"/>
                  <a:gd name="T8" fmla="*/ 0 w 3"/>
                  <a:gd name="T9" fmla="*/ 2 h 3"/>
                  <a:gd name="T10" fmla="*/ 2 w 3"/>
                  <a:gd name="T11" fmla="*/ 0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2" y="0"/>
                    </a:moveTo>
                    <a:lnTo>
                      <a:pt x="2" y="0"/>
                    </a:lnTo>
                    <a:lnTo>
                      <a:pt x="3" y="2"/>
                    </a:lnTo>
                    <a:lnTo>
                      <a:pt x="2" y="3"/>
                    </a:lnTo>
                    <a:lnTo>
                      <a:pt x="0" y="2"/>
                    </a:lnTo>
                    <a:lnTo>
                      <a:pt x="2" y="0"/>
                    </a:lnTo>
                    <a:close/>
                  </a:path>
                </a:pathLst>
              </a:custGeom>
              <a:solidFill>
                <a:srgbClr val="808080"/>
              </a:solidFill>
              <a:ln w="9525">
                <a:noFill/>
                <a:round/>
                <a:headEnd/>
                <a:tailEnd/>
              </a:ln>
            </p:spPr>
            <p:txBody>
              <a:bodyPr/>
              <a:lstStyle/>
              <a:p>
                <a:endParaRPr lang="id-ID"/>
              </a:p>
            </p:txBody>
          </p:sp>
          <p:sp>
            <p:nvSpPr>
              <p:cNvPr id="2213" name="Freeform 360"/>
              <p:cNvSpPr>
                <a:spLocks/>
              </p:cNvSpPr>
              <p:nvPr/>
            </p:nvSpPr>
            <p:spPr bwMode="auto">
              <a:xfrm>
                <a:off x="5702" y="2286"/>
                <a:ext cx="3" cy="3"/>
              </a:xfrm>
              <a:custGeom>
                <a:avLst/>
                <a:gdLst>
                  <a:gd name="T0" fmla="*/ 3 w 3"/>
                  <a:gd name="T1" fmla="*/ 2 h 3"/>
                  <a:gd name="T2" fmla="*/ 2 w 3"/>
                  <a:gd name="T3" fmla="*/ 3 h 3"/>
                  <a:gd name="T4" fmla="*/ 2 w 3"/>
                  <a:gd name="T5" fmla="*/ 3 h 3"/>
                  <a:gd name="T6" fmla="*/ 0 w 3"/>
                  <a:gd name="T7" fmla="*/ 2 h 3"/>
                  <a:gd name="T8" fmla="*/ 2 w 3"/>
                  <a:gd name="T9" fmla="*/ 0 h 3"/>
                  <a:gd name="T10" fmla="*/ 2 w 3"/>
                  <a:gd name="T11" fmla="*/ 0 h 3"/>
                  <a:gd name="T12" fmla="*/ 3 w 3"/>
                  <a:gd name="T13" fmla="*/ 2 h 3"/>
                  <a:gd name="T14" fmla="*/ 3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2"/>
                    </a:moveTo>
                    <a:lnTo>
                      <a:pt x="2" y="3"/>
                    </a:lnTo>
                    <a:lnTo>
                      <a:pt x="0" y="2"/>
                    </a:lnTo>
                    <a:lnTo>
                      <a:pt x="2" y="0"/>
                    </a:lnTo>
                    <a:lnTo>
                      <a:pt x="3" y="2"/>
                    </a:lnTo>
                    <a:close/>
                  </a:path>
                </a:pathLst>
              </a:custGeom>
              <a:solidFill>
                <a:srgbClr val="808080"/>
              </a:solidFill>
              <a:ln w="9525">
                <a:noFill/>
                <a:round/>
                <a:headEnd/>
                <a:tailEnd/>
              </a:ln>
            </p:spPr>
            <p:txBody>
              <a:bodyPr/>
              <a:lstStyle/>
              <a:p>
                <a:endParaRPr lang="id-ID"/>
              </a:p>
            </p:txBody>
          </p:sp>
          <p:sp>
            <p:nvSpPr>
              <p:cNvPr id="2214" name="Freeform 361"/>
              <p:cNvSpPr>
                <a:spLocks/>
              </p:cNvSpPr>
              <p:nvPr/>
            </p:nvSpPr>
            <p:spPr bwMode="auto">
              <a:xfrm>
                <a:off x="5704" y="2331"/>
                <a:ext cx="3" cy="3"/>
              </a:xfrm>
              <a:custGeom>
                <a:avLst/>
                <a:gdLst>
                  <a:gd name="T0" fmla="*/ 0 w 3"/>
                  <a:gd name="T1" fmla="*/ 2 h 3"/>
                  <a:gd name="T2" fmla="*/ 0 w 3"/>
                  <a:gd name="T3" fmla="*/ 2 h 3"/>
                  <a:gd name="T4" fmla="*/ 1 w 3"/>
                  <a:gd name="T5" fmla="*/ 0 h 3"/>
                  <a:gd name="T6" fmla="*/ 3 w 3"/>
                  <a:gd name="T7" fmla="*/ 2 h 3"/>
                  <a:gd name="T8" fmla="*/ 3 w 3"/>
                  <a:gd name="T9" fmla="*/ 2 h 3"/>
                  <a:gd name="T10" fmla="*/ 1 w 3"/>
                  <a:gd name="T11" fmla="*/ 3 h 3"/>
                  <a:gd name="T12" fmla="*/ 0 w 3"/>
                  <a:gd name="T13" fmla="*/ 2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2"/>
                    </a:moveTo>
                    <a:lnTo>
                      <a:pt x="0" y="2"/>
                    </a:lnTo>
                    <a:lnTo>
                      <a:pt x="1" y="0"/>
                    </a:lnTo>
                    <a:lnTo>
                      <a:pt x="3" y="2"/>
                    </a:lnTo>
                    <a:lnTo>
                      <a:pt x="1" y="3"/>
                    </a:lnTo>
                    <a:lnTo>
                      <a:pt x="0" y="2"/>
                    </a:lnTo>
                    <a:close/>
                  </a:path>
                </a:pathLst>
              </a:custGeom>
              <a:solidFill>
                <a:srgbClr val="808080"/>
              </a:solidFill>
              <a:ln w="9525">
                <a:noFill/>
                <a:round/>
                <a:headEnd/>
                <a:tailEnd/>
              </a:ln>
            </p:spPr>
            <p:txBody>
              <a:bodyPr/>
              <a:lstStyle/>
              <a:p>
                <a:endParaRPr lang="id-ID"/>
              </a:p>
            </p:txBody>
          </p:sp>
          <p:sp>
            <p:nvSpPr>
              <p:cNvPr id="2215" name="Freeform 362"/>
              <p:cNvSpPr>
                <a:spLocks/>
              </p:cNvSpPr>
              <p:nvPr/>
            </p:nvSpPr>
            <p:spPr bwMode="auto">
              <a:xfrm>
                <a:off x="5702" y="2317"/>
                <a:ext cx="2" cy="3"/>
              </a:xfrm>
              <a:custGeom>
                <a:avLst/>
                <a:gdLst>
                  <a:gd name="T0" fmla="*/ 2 w 2"/>
                  <a:gd name="T1" fmla="*/ 2 h 3"/>
                  <a:gd name="T2" fmla="*/ 2 w 2"/>
                  <a:gd name="T3" fmla="*/ 2 h 3"/>
                  <a:gd name="T4" fmla="*/ 2 w 2"/>
                  <a:gd name="T5" fmla="*/ 3 h 3"/>
                  <a:gd name="T6" fmla="*/ 0 w 2"/>
                  <a:gd name="T7" fmla="*/ 2 h 3"/>
                  <a:gd name="T8" fmla="*/ 0 w 2"/>
                  <a:gd name="T9" fmla="*/ 2 h 3"/>
                  <a:gd name="T10" fmla="*/ 2 w 2"/>
                  <a:gd name="T11" fmla="*/ 0 h 3"/>
                  <a:gd name="T12" fmla="*/ 2 w 2"/>
                  <a:gd name="T13" fmla="*/ 2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2"/>
                    </a:moveTo>
                    <a:lnTo>
                      <a:pt x="2" y="2"/>
                    </a:lnTo>
                    <a:lnTo>
                      <a:pt x="2" y="3"/>
                    </a:lnTo>
                    <a:lnTo>
                      <a:pt x="0" y="2"/>
                    </a:lnTo>
                    <a:lnTo>
                      <a:pt x="2" y="0"/>
                    </a:lnTo>
                    <a:lnTo>
                      <a:pt x="2" y="2"/>
                    </a:lnTo>
                    <a:close/>
                  </a:path>
                </a:pathLst>
              </a:custGeom>
              <a:solidFill>
                <a:srgbClr val="808080"/>
              </a:solidFill>
              <a:ln w="9525">
                <a:noFill/>
                <a:round/>
                <a:headEnd/>
                <a:tailEnd/>
              </a:ln>
            </p:spPr>
            <p:txBody>
              <a:bodyPr/>
              <a:lstStyle/>
              <a:p>
                <a:endParaRPr lang="id-ID"/>
              </a:p>
            </p:txBody>
          </p:sp>
          <p:sp>
            <p:nvSpPr>
              <p:cNvPr id="2216" name="Freeform 363"/>
              <p:cNvSpPr>
                <a:spLocks/>
              </p:cNvSpPr>
              <p:nvPr/>
            </p:nvSpPr>
            <p:spPr bwMode="auto">
              <a:xfrm>
                <a:off x="5702" y="2288"/>
                <a:ext cx="2" cy="3"/>
              </a:xfrm>
              <a:custGeom>
                <a:avLst/>
                <a:gdLst>
                  <a:gd name="T0" fmla="*/ 2 w 2"/>
                  <a:gd name="T1" fmla="*/ 1 h 3"/>
                  <a:gd name="T2" fmla="*/ 0 w 2"/>
                  <a:gd name="T3" fmla="*/ 3 h 3"/>
                  <a:gd name="T4" fmla="*/ 0 w 2"/>
                  <a:gd name="T5" fmla="*/ 3 h 3"/>
                  <a:gd name="T6" fmla="*/ 0 w 2"/>
                  <a:gd name="T7" fmla="*/ 1 h 3"/>
                  <a:gd name="T8" fmla="*/ 0 w 2"/>
                  <a:gd name="T9" fmla="*/ 0 h 3"/>
                  <a:gd name="T10" fmla="*/ 0 w 2"/>
                  <a:gd name="T11" fmla="*/ 0 h 3"/>
                  <a:gd name="T12" fmla="*/ 2 w 2"/>
                  <a:gd name="T13" fmla="*/ 1 h 3"/>
                  <a:gd name="T14" fmla="*/ 2 w 2"/>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3"/>
                  <a:gd name="T26" fmla="*/ 2 w 2"/>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3">
                    <a:moveTo>
                      <a:pt x="2" y="1"/>
                    </a:moveTo>
                    <a:lnTo>
                      <a:pt x="0" y="3"/>
                    </a:lnTo>
                    <a:lnTo>
                      <a:pt x="0" y="1"/>
                    </a:lnTo>
                    <a:lnTo>
                      <a:pt x="0" y="0"/>
                    </a:lnTo>
                    <a:lnTo>
                      <a:pt x="2" y="1"/>
                    </a:lnTo>
                    <a:close/>
                  </a:path>
                </a:pathLst>
              </a:custGeom>
              <a:solidFill>
                <a:srgbClr val="808080"/>
              </a:solidFill>
              <a:ln w="9525">
                <a:noFill/>
                <a:round/>
                <a:headEnd/>
                <a:tailEnd/>
              </a:ln>
            </p:spPr>
            <p:txBody>
              <a:bodyPr/>
              <a:lstStyle/>
              <a:p>
                <a:endParaRPr lang="id-ID"/>
              </a:p>
            </p:txBody>
          </p:sp>
          <p:sp>
            <p:nvSpPr>
              <p:cNvPr id="2217" name="Freeform 364"/>
              <p:cNvSpPr>
                <a:spLocks/>
              </p:cNvSpPr>
              <p:nvPr/>
            </p:nvSpPr>
            <p:spPr bwMode="auto">
              <a:xfrm>
                <a:off x="5700" y="2320"/>
                <a:ext cx="4" cy="4"/>
              </a:xfrm>
              <a:custGeom>
                <a:avLst/>
                <a:gdLst>
                  <a:gd name="T0" fmla="*/ 4 w 4"/>
                  <a:gd name="T1" fmla="*/ 0 h 4"/>
                  <a:gd name="T2" fmla="*/ 4 w 4"/>
                  <a:gd name="T3" fmla="*/ 0 h 4"/>
                  <a:gd name="T4" fmla="*/ 2 w 4"/>
                  <a:gd name="T5" fmla="*/ 3 h 4"/>
                  <a:gd name="T6" fmla="*/ 2 w 4"/>
                  <a:gd name="T7" fmla="*/ 3 h 4"/>
                  <a:gd name="T8" fmla="*/ 1 w 4"/>
                  <a:gd name="T9" fmla="*/ 4 h 4"/>
                  <a:gd name="T10" fmla="*/ 0 w 4"/>
                  <a:gd name="T11" fmla="*/ 4 h 4"/>
                  <a:gd name="T12" fmla="*/ 0 w 4"/>
                  <a:gd name="T13" fmla="*/ 4 h 4"/>
                  <a:gd name="T14" fmla="*/ 4 w 4"/>
                  <a:gd name="T15" fmla="*/ 0 h 4"/>
                  <a:gd name="T16" fmla="*/ 4 w 4"/>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4"/>
                  <a:gd name="T29" fmla="*/ 4 w 4"/>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4">
                    <a:moveTo>
                      <a:pt x="4" y="0"/>
                    </a:moveTo>
                    <a:lnTo>
                      <a:pt x="4" y="0"/>
                    </a:lnTo>
                    <a:lnTo>
                      <a:pt x="2" y="3"/>
                    </a:lnTo>
                    <a:lnTo>
                      <a:pt x="1" y="4"/>
                    </a:lnTo>
                    <a:lnTo>
                      <a:pt x="0" y="4"/>
                    </a:lnTo>
                    <a:lnTo>
                      <a:pt x="4" y="0"/>
                    </a:lnTo>
                    <a:close/>
                  </a:path>
                </a:pathLst>
              </a:custGeom>
              <a:solidFill>
                <a:srgbClr val="808080"/>
              </a:solidFill>
              <a:ln w="9525">
                <a:noFill/>
                <a:round/>
                <a:headEnd/>
                <a:tailEnd/>
              </a:ln>
            </p:spPr>
            <p:txBody>
              <a:bodyPr/>
              <a:lstStyle/>
              <a:p>
                <a:endParaRPr lang="id-ID"/>
              </a:p>
            </p:txBody>
          </p:sp>
          <p:sp>
            <p:nvSpPr>
              <p:cNvPr id="2218" name="Freeform 365"/>
              <p:cNvSpPr>
                <a:spLocks/>
              </p:cNvSpPr>
              <p:nvPr/>
            </p:nvSpPr>
            <p:spPr bwMode="auto">
              <a:xfrm>
                <a:off x="5700" y="2282"/>
                <a:ext cx="4" cy="6"/>
              </a:xfrm>
              <a:custGeom>
                <a:avLst/>
                <a:gdLst>
                  <a:gd name="T0" fmla="*/ 4 w 4"/>
                  <a:gd name="T1" fmla="*/ 4 h 6"/>
                  <a:gd name="T2" fmla="*/ 2 w 4"/>
                  <a:gd name="T3" fmla="*/ 6 h 6"/>
                  <a:gd name="T4" fmla="*/ 2 w 4"/>
                  <a:gd name="T5" fmla="*/ 6 h 6"/>
                  <a:gd name="T6" fmla="*/ 0 w 4"/>
                  <a:gd name="T7" fmla="*/ 2 h 6"/>
                  <a:gd name="T8" fmla="*/ 0 w 4"/>
                  <a:gd name="T9" fmla="*/ 0 h 6"/>
                  <a:gd name="T10" fmla="*/ 2 w 4"/>
                  <a:gd name="T11" fmla="*/ 3 h 6"/>
                  <a:gd name="T12" fmla="*/ 2 w 4"/>
                  <a:gd name="T13" fmla="*/ 3 h 6"/>
                  <a:gd name="T14" fmla="*/ 4 w 4"/>
                  <a:gd name="T15" fmla="*/ 4 h 6"/>
                  <a:gd name="T16" fmla="*/ 4 w 4"/>
                  <a:gd name="T17" fmla="*/ 4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6"/>
                  <a:gd name="T29" fmla="*/ 4 w 4"/>
                  <a:gd name="T30" fmla="*/ 6 h 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6">
                    <a:moveTo>
                      <a:pt x="4" y="4"/>
                    </a:moveTo>
                    <a:lnTo>
                      <a:pt x="2" y="6"/>
                    </a:lnTo>
                    <a:lnTo>
                      <a:pt x="0" y="2"/>
                    </a:lnTo>
                    <a:lnTo>
                      <a:pt x="0" y="0"/>
                    </a:lnTo>
                    <a:lnTo>
                      <a:pt x="2" y="3"/>
                    </a:lnTo>
                    <a:lnTo>
                      <a:pt x="4" y="4"/>
                    </a:lnTo>
                    <a:close/>
                  </a:path>
                </a:pathLst>
              </a:custGeom>
              <a:solidFill>
                <a:srgbClr val="808080"/>
              </a:solidFill>
              <a:ln w="9525">
                <a:noFill/>
                <a:round/>
                <a:headEnd/>
                <a:tailEnd/>
              </a:ln>
            </p:spPr>
            <p:txBody>
              <a:bodyPr/>
              <a:lstStyle/>
              <a:p>
                <a:endParaRPr lang="id-ID"/>
              </a:p>
            </p:txBody>
          </p:sp>
          <p:sp>
            <p:nvSpPr>
              <p:cNvPr id="2219" name="Freeform 366"/>
              <p:cNvSpPr>
                <a:spLocks/>
              </p:cNvSpPr>
              <p:nvPr/>
            </p:nvSpPr>
            <p:spPr bwMode="auto">
              <a:xfrm>
                <a:off x="5698" y="2282"/>
                <a:ext cx="2" cy="2"/>
              </a:xfrm>
              <a:custGeom>
                <a:avLst/>
                <a:gdLst>
                  <a:gd name="T0" fmla="*/ 0 w 2"/>
                  <a:gd name="T1" fmla="*/ 0 h 2"/>
                  <a:gd name="T2" fmla="*/ 0 w 2"/>
                  <a:gd name="T3" fmla="*/ 0 h 2"/>
                  <a:gd name="T4" fmla="*/ 0 w 2"/>
                  <a:gd name="T5" fmla="*/ 0 h 2"/>
                  <a:gd name="T6" fmla="*/ 2 w 2"/>
                  <a:gd name="T7" fmla="*/ 0 h 2"/>
                  <a:gd name="T8" fmla="*/ 2 w 2"/>
                  <a:gd name="T9" fmla="*/ 2 h 2"/>
                  <a:gd name="T10" fmla="*/ 2 w 2"/>
                  <a:gd name="T11" fmla="*/ 2 h 2"/>
                  <a:gd name="T12" fmla="*/ 0 w 2"/>
                  <a:gd name="T13" fmla="*/ 0 h 2"/>
                  <a:gd name="T14" fmla="*/ 0 w 2"/>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0" y="0"/>
                    </a:moveTo>
                    <a:lnTo>
                      <a:pt x="0" y="0"/>
                    </a:lnTo>
                    <a:lnTo>
                      <a:pt x="2" y="0"/>
                    </a:lnTo>
                    <a:lnTo>
                      <a:pt x="2" y="2"/>
                    </a:lnTo>
                    <a:lnTo>
                      <a:pt x="0" y="0"/>
                    </a:lnTo>
                    <a:close/>
                  </a:path>
                </a:pathLst>
              </a:custGeom>
              <a:solidFill>
                <a:srgbClr val="808080"/>
              </a:solidFill>
              <a:ln w="9525">
                <a:noFill/>
                <a:round/>
                <a:headEnd/>
                <a:tailEnd/>
              </a:ln>
            </p:spPr>
            <p:txBody>
              <a:bodyPr/>
              <a:lstStyle/>
              <a:p>
                <a:endParaRPr lang="id-ID"/>
              </a:p>
            </p:txBody>
          </p:sp>
          <p:sp>
            <p:nvSpPr>
              <p:cNvPr id="2220" name="Freeform 367"/>
              <p:cNvSpPr>
                <a:spLocks/>
              </p:cNvSpPr>
              <p:nvPr/>
            </p:nvSpPr>
            <p:spPr bwMode="auto">
              <a:xfrm>
                <a:off x="5698" y="2319"/>
                <a:ext cx="6" cy="5"/>
              </a:xfrm>
              <a:custGeom>
                <a:avLst/>
                <a:gdLst>
                  <a:gd name="T0" fmla="*/ 2 w 6"/>
                  <a:gd name="T1" fmla="*/ 5 h 5"/>
                  <a:gd name="T2" fmla="*/ 0 w 6"/>
                  <a:gd name="T3" fmla="*/ 4 h 5"/>
                  <a:gd name="T4" fmla="*/ 2 w 6"/>
                  <a:gd name="T5" fmla="*/ 1 h 5"/>
                  <a:gd name="T6" fmla="*/ 2 w 6"/>
                  <a:gd name="T7" fmla="*/ 1 h 5"/>
                  <a:gd name="T8" fmla="*/ 4 w 6"/>
                  <a:gd name="T9" fmla="*/ 0 h 5"/>
                  <a:gd name="T10" fmla="*/ 6 w 6"/>
                  <a:gd name="T11" fmla="*/ 1 h 5"/>
                  <a:gd name="T12" fmla="*/ 6 w 6"/>
                  <a:gd name="T13" fmla="*/ 1 h 5"/>
                  <a:gd name="T14" fmla="*/ 2 w 6"/>
                  <a:gd name="T15" fmla="*/ 5 h 5"/>
                  <a:gd name="T16" fmla="*/ 2 w 6"/>
                  <a:gd name="T17" fmla="*/ 5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5"/>
                  <a:gd name="T29" fmla="*/ 6 w 6"/>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5">
                    <a:moveTo>
                      <a:pt x="2" y="5"/>
                    </a:moveTo>
                    <a:lnTo>
                      <a:pt x="0" y="4"/>
                    </a:lnTo>
                    <a:lnTo>
                      <a:pt x="2" y="1"/>
                    </a:lnTo>
                    <a:lnTo>
                      <a:pt x="4" y="0"/>
                    </a:lnTo>
                    <a:lnTo>
                      <a:pt x="6" y="1"/>
                    </a:lnTo>
                    <a:lnTo>
                      <a:pt x="2" y="5"/>
                    </a:lnTo>
                    <a:close/>
                  </a:path>
                </a:pathLst>
              </a:custGeom>
              <a:solidFill>
                <a:srgbClr val="808080"/>
              </a:solidFill>
              <a:ln w="9525">
                <a:noFill/>
                <a:round/>
                <a:headEnd/>
                <a:tailEnd/>
              </a:ln>
            </p:spPr>
            <p:txBody>
              <a:bodyPr/>
              <a:lstStyle/>
              <a:p>
                <a:endParaRPr lang="id-ID"/>
              </a:p>
            </p:txBody>
          </p:sp>
          <p:sp>
            <p:nvSpPr>
              <p:cNvPr id="2221" name="Freeform 368"/>
              <p:cNvSpPr>
                <a:spLocks/>
              </p:cNvSpPr>
              <p:nvPr/>
            </p:nvSpPr>
            <p:spPr bwMode="auto">
              <a:xfrm>
                <a:off x="5698" y="2324"/>
                <a:ext cx="3" cy="2"/>
              </a:xfrm>
              <a:custGeom>
                <a:avLst/>
                <a:gdLst>
                  <a:gd name="T0" fmla="*/ 0 w 3"/>
                  <a:gd name="T1" fmla="*/ 0 h 2"/>
                  <a:gd name="T2" fmla="*/ 0 w 3"/>
                  <a:gd name="T3" fmla="*/ 0 h 2"/>
                  <a:gd name="T4" fmla="*/ 2 w 3"/>
                  <a:gd name="T5" fmla="*/ 0 h 2"/>
                  <a:gd name="T6" fmla="*/ 3 w 3"/>
                  <a:gd name="T7" fmla="*/ 0 h 2"/>
                  <a:gd name="T8" fmla="*/ 3 w 3"/>
                  <a:gd name="T9" fmla="*/ 0 h 2"/>
                  <a:gd name="T10" fmla="*/ 2 w 3"/>
                  <a:gd name="T11" fmla="*/ 2 h 2"/>
                  <a:gd name="T12" fmla="*/ 0 w 3"/>
                  <a:gd name="T13" fmla="*/ 0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0"/>
                    </a:moveTo>
                    <a:lnTo>
                      <a:pt x="0" y="0"/>
                    </a:lnTo>
                    <a:lnTo>
                      <a:pt x="2" y="0"/>
                    </a:lnTo>
                    <a:lnTo>
                      <a:pt x="3" y="0"/>
                    </a:lnTo>
                    <a:lnTo>
                      <a:pt x="2" y="2"/>
                    </a:lnTo>
                    <a:lnTo>
                      <a:pt x="0" y="0"/>
                    </a:lnTo>
                    <a:close/>
                  </a:path>
                </a:pathLst>
              </a:custGeom>
              <a:solidFill>
                <a:srgbClr val="808080"/>
              </a:solidFill>
              <a:ln w="9525">
                <a:noFill/>
                <a:round/>
                <a:headEnd/>
                <a:tailEnd/>
              </a:ln>
            </p:spPr>
            <p:txBody>
              <a:bodyPr/>
              <a:lstStyle/>
              <a:p>
                <a:endParaRPr lang="id-ID"/>
              </a:p>
            </p:txBody>
          </p:sp>
          <p:sp>
            <p:nvSpPr>
              <p:cNvPr id="2222" name="Freeform 369"/>
              <p:cNvSpPr>
                <a:spLocks/>
              </p:cNvSpPr>
              <p:nvPr/>
            </p:nvSpPr>
            <p:spPr bwMode="auto">
              <a:xfrm>
                <a:off x="5698" y="2284"/>
                <a:ext cx="4" cy="5"/>
              </a:xfrm>
              <a:custGeom>
                <a:avLst/>
                <a:gdLst>
                  <a:gd name="T0" fmla="*/ 0 w 4"/>
                  <a:gd name="T1" fmla="*/ 1 h 5"/>
                  <a:gd name="T2" fmla="*/ 2 w 4"/>
                  <a:gd name="T3" fmla="*/ 0 h 5"/>
                  <a:gd name="T4" fmla="*/ 2 w 4"/>
                  <a:gd name="T5" fmla="*/ 0 h 5"/>
                  <a:gd name="T6" fmla="*/ 4 w 4"/>
                  <a:gd name="T7" fmla="*/ 4 h 5"/>
                  <a:gd name="T8" fmla="*/ 4 w 4"/>
                  <a:gd name="T9" fmla="*/ 5 h 5"/>
                  <a:gd name="T10" fmla="*/ 4 w 4"/>
                  <a:gd name="T11" fmla="*/ 5 h 5"/>
                  <a:gd name="T12" fmla="*/ 2 w 4"/>
                  <a:gd name="T13" fmla="*/ 2 h 5"/>
                  <a:gd name="T14" fmla="*/ 2 w 4"/>
                  <a:gd name="T15" fmla="*/ 2 h 5"/>
                  <a:gd name="T16" fmla="*/ 0 w 4"/>
                  <a:gd name="T17" fmla="*/ 1 h 5"/>
                  <a:gd name="T18" fmla="*/ 0 w 4"/>
                  <a:gd name="T19" fmla="*/ 1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5"/>
                  <a:gd name="T32" fmla="*/ 4 w 4"/>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5">
                    <a:moveTo>
                      <a:pt x="0" y="1"/>
                    </a:moveTo>
                    <a:lnTo>
                      <a:pt x="2" y="0"/>
                    </a:lnTo>
                    <a:lnTo>
                      <a:pt x="4" y="4"/>
                    </a:lnTo>
                    <a:lnTo>
                      <a:pt x="4" y="5"/>
                    </a:lnTo>
                    <a:lnTo>
                      <a:pt x="2" y="2"/>
                    </a:lnTo>
                    <a:lnTo>
                      <a:pt x="0" y="1"/>
                    </a:lnTo>
                    <a:close/>
                  </a:path>
                </a:pathLst>
              </a:custGeom>
              <a:solidFill>
                <a:srgbClr val="808080"/>
              </a:solidFill>
              <a:ln w="9525">
                <a:noFill/>
                <a:round/>
                <a:headEnd/>
                <a:tailEnd/>
              </a:ln>
            </p:spPr>
            <p:txBody>
              <a:bodyPr/>
              <a:lstStyle/>
              <a:p>
                <a:endParaRPr lang="id-ID"/>
              </a:p>
            </p:txBody>
          </p:sp>
          <p:sp>
            <p:nvSpPr>
              <p:cNvPr id="2223" name="Freeform 370"/>
              <p:cNvSpPr>
                <a:spLocks/>
              </p:cNvSpPr>
              <p:nvPr/>
            </p:nvSpPr>
            <p:spPr bwMode="auto">
              <a:xfrm>
                <a:off x="5697" y="2323"/>
                <a:ext cx="3" cy="1"/>
              </a:xfrm>
              <a:custGeom>
                <a:avLst/>
                <a:gdLst>
                  <a:gd name="T0" fmla="*/ 3 w 3"/>
                  <a:gd name="T1" fmla="*/ 1 h 1"/>
                  <a:gd name="T2" fmla="*/ 3 w 3"/>
                  <a:gd name="T3" fmla="*/ 1 h 1"/>
                  <a:gd name="T4" fmla="*/ 1 w 3"/>
                  <a:gd name="T5" fmla="*/ 1 h 1"/>
                  <a:gd name="T6" fmla="*/ 0 w 3"/>
                  <a:gd name="T7" fmla="*/ 0 h 1"/>
                  <a:gd name="T8" fmla="*/ 0 w 3"/>
                  <a:gd name="T9" fmla="*/ 0 h 1"/>
                  <a:gd name="T10" fmla="*/ 1 w 3"/>
                  <a:gd name="T11" fmla="*/ 0 h 1"/>
                  <a:gd name="T12" fmla="*/ 3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3" y="1"/>
                    </a:moveTo>
                    <a:lnTo>
                      <a:pt x="3" y="1"/>
                    </a:lnTo>
                    <a:lnTo>
                      <a:pt x="1" y="1"/>
                    </a:lnTo>
                    <a:lnTo>
                      <a:pt x="0" y="0"/>
                    </a:lnTo>
                    <a:lnTo>
                      <a:pt x="1" y="0"/>
                    </a:lnTo>
                    <a:lnTo>
                      <a:pt x="3" y="1"/>
                    </a:lnTo>
                    <a:close/>
                  </a:path>
                </a:pathLst>
              </a:custGeom>
              <a:solidFill>
                <a:srgbClr val="808080"/>
              </a:solidFill>
              <a:ln w="9525">
                <a:noFill/>
                <a:round/>
                <a:headEnd/>
                <a:tailEnd/>
              </a:ln>
            </p:spPr>
            <p:txBody>
              <a:bodyPr/>
              <a:lstStyle/>
              <a:p>
                <a:endParaRPr lang="id-ID"/>
              </a:p>
            </p:txBody>
          </p:sp>
          <p:sp>
            <p:nvSpPr>
              <p:cNvPr id="2224" name="Freeform 371"/>
              <p:cNvSpPr>
                <a:spLocks/>
              </p:cNvSpPr>
              <p:nvPr/>
            </p:nvSpPr>
            <p:spPr bwMode="auto">
              <a:xfrm>
                <a:off x="5697" y="2324"/>
                <a:ext cx="3" cy="3"/>
              </a:xfrm>
              <a:custGeom>
                <a:avLst/>
                <a:gdLst>
                  <a:gd name="T0" fmla="*/ 1 w 3"/>
                  <a:gd name="T1" fmla="*/ 0 h 3"/>
                  <a:gd name="T2" fmla="*/ 3 w 3"/>
                  <a:gd name="T3" fmla="*/ 2 h 3"/>
                  <a:gd name="T4" fmla="*/ 3 w 3"/>
                  <a:gd name="T5" fmla="*/ 2 h 3"/>
                  <a:gd name="T6" fmla="*/ 1 w 3"/>
                  <a:gd name="T7" fmla="*/ 3 h 3"/>
                  <a:gd name="T8" fmla="*/ 0 w 3"/>
                  <a:gd name="T9" fmla="*/ 2 h 3"/>
                  <a:gd name="T10" fmla="*/ 0 w 3"/>
                  <a:gd name="T11" fmla="*/ 2 h 3"/>
                  <a:gd name="T12" fmla="*/ 1 w 3"/>
                  <a:gd name="T13" fmla="*/ 0 h 3"/>
                  <a:gd name="T14" fmla="*/ 1 w 3"/>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1" y="0"/>
                    </a:moveTo>
                    <a:lnTo>
                      <a:pt x="3" y="2"/>
                    </a:lnTo>
                    <a:lnTo>
                      <a:pt x="1" y="3"/>
                    </a:lnTo>
                    <a:lnTo>
                      <a:pt x="0" y="2"/>
                    </a:lnTo>
                    <a:lnTo>
                      <a:pt x="1" y="0"/>
                    </a:lnTo>
                    <a:close/>
                  </a:path>
                </a:pathLst>
              </a:custGeom>
              <a:solidFill>
                <a:srgbClr val="808080"/>
              </a:solidFill>
              <a:ln w="9525">
                <a:noFill/>
                <a:round/>
                <a:headEnd/>
                <a:tailEnd/>
              </a:ln>
            </p:spPr>
            <p:txBody>
              <a:bodyPr/>
              <a:lstStyle/>
              <a:p>
                <a:endParaRPr lang="id-ID"/>
              </a:p>
            </p:txBody>
          </p:sp>
          <p:sp>
            <p:nvSpPr>
              <p:cNvPr id="2225" name="Freeform 372"/>
              <p:cNvSpPr>
                <a:spLocks/>
              </p:cNvSpPr>
              <p:nvPr/>
            </p:nvSpPr>
            <p:spPr bwMode="auto">
              <a:xfrm>
                <a:off x="5697" y="2282"/>
                <a:ext cx="3" cy="3"/>
              </a:xfrm>
              <a:custGeom>
                <a:avLst/>
                <a:gdLst>
                  <a:gd name="T0" fmla="*/ 1 w 3"/>
                  <a:gd name="T1" fmla="*/ 0 h 3"/>
                  <a:gd name="T2" fmla="*/ 1 w 3"/>
                  <a:gd name="T3" fmla="*/ 0 h 3"/>
                  <a:gd name="T4" fmla="*/ 3 w 3"/>
                  <a:gd name="T5" fmla="*/ 2 h 3"/>
                  <a:gd name="T6" fmla="*/ 1 w 3"/>
                  <a:gd name="T7" fmla="*/ 3 h 3"/>
                  <a:gd name="T8" fmla="*/ 1 w 3"/>
                  <a:gd name="T9" fmla="*/ 3 h 3"/>
                  <a:gd name="T10" fmla="*/ 0 w 3"/>
                  <a:gd name="T11" fmla="*/ 2 h 3"/>
                  <a:gd name="T12" fmla="*/ 1 w 3"/>
                  <a:gd name="T13" fmla="*/ 0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1" y="0"/>
                    </a:moveTo>
                    <a:lnTo>
                      <a:pt x="1" y="0"/>
                    </a:lnTo>
                    <a:lnTo>
                      <a:pt x="3" y="2"/>
                    </a:lnTo>
                    <a:lnTo>
                      <a:pt x="1" y="3"/>
                    </a:lnTo>
                    <a:lnTo>
                      <a:pt x="0" y="2"/>
                    </a:lnTo>
                    <a:lnTo>
                      <a:pt x="1" y="0"/>
                    </a:lnTo>
                    <a:close/>
                  </a:path>
                </a:pathLst>
              </a:custGeom>
              <a:solidFill>
                <a:srgbClr val="808080"/>
              </a:solidFill>
              <a:ln w="9525">
                <a:noFill/>
                <a:round/>
                <a:headEnd/>
                <a:tailEnd/>
              </a:ln>
            </p:spPr>
            <p:txBody>
              <a:bodyPr/>
              <a:lstStyle/>
              <a:p>
                <a:endParaRPr lang="id-ID"/>
              </a:p>
            </p:txBody>
          </p:sp>
          <p:sp>
            <p:nvSpPr>
              <p:cNvPr id="2226" name="Freeform 373"/>
              <p:cNvSpPr>
                <a:spLocks/>
              </p:cNvSpPr>
              <p:nvPr/>
            </p:nvSpPr>
            <p:spPr bwMode="auto">
              <a:xfrm>
                <a:off x="5697" y="2281"/>
                <a:ext cx="1" cy="1"/>
              </a:xfrm>
              <a:custGeom>
                <a:avLst/>
                <a:gdLst>
                  <a:gd name="T0" fmla="*/ 1 w 1"/>
                  <a:gd name="T1" fmla="*/ 1 h 1"/>
                  <a:gd name="T2" fmla="*/ 1 w 1"/>
                  <a:gd name="T3" fmla="*/ 1 h 1"/>
                  <a:gd name="T4" fmla="*/ 1 w 1"/>
                  <a:gd name="T5" fmla="*/ 1 h 1"/>
                  <a:gd name="T6" fmla="*/ 0 w 1"/>
                  <a:gd name="T7" fmla="*/ 1 h 1"/>
                  <a:gd name="T8" fmla="*/ 0 w 1"/>
                  <a:gd name="T9" fmla="*/ 0 h 1"/>
                  <a:gd name="T10" fmla="*/ 0 w 1"/>
                  <a:gd name="T11" fmla="*/ 0 h 1"/>
                  <a:gd name="T12" fmla="*/ 1 w 1"/>
                  <a:gd name="T13" fmla="*/ 1 h 1"/>
                  <a:gd name="T14" fmla="*/ 1 w 1"/>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1"/>
                    </a:moveTo>
                    <a:lnTo>
                      <a:pt x="1" y="1"/>
                    </a:ln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2227" name="Freeform 374"/>
              <p:cNvSpPr>
                <a:spLocks/>
              </p:cNvSpPr>
              <p:nvPr/>
            </p:nvSpPr>
            <p:spPr bwMode="auto">
              <a:xfrm>
                <a:off x="5695" y="2282"/>
                <a:ext cx="3" cy="2"/>
              </a:xfrm>
              <a:custGeom>
                <a:avLst/>
                <a:gdLst>
                  <a:gd name="T0" fmla="*/ 3 w 3"/>
                  <a:gd name="T1" fmla="*/ 0 h 2"/>
                  <a:gd name="T2" fmla="*/ 2 w 3"/>
                  <a:gd name="T3" fmla="*/ 2 h 2"/>
                  <a:gd name="T4" fmla="*/ 2 w 3"/>
                  <a:gd name="T5" fmla="*/ 2 h 2"/>
                  <a:gd name="T6" fmla="*/ 0 w 3"/>
                  <a:gd name="T7" fmla="*/ 2 h 2"/>
                  <a:gd name="T8" fmla="*/ 2 w 3"/>
                  <a:gd name="T9" fmla="*/ 0 h 2"/>
                  <a:gd name="T10" fmla="*/ 2 w 3"/>
                  <a:gd name="T11" fmla="*/ 0 h 2"/>
                  <a:gd name="T12" fmla="*/ 3 w 3"/>
                  <a:gd name="T13" fmla="*/ 0 h 2"/>
                  <a:gd name="T14" fmla="*/ 3 w 3"/>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3" y="0"/>
                    </a:moveTo>
                    <a:lnTo>
                      <a:pt x="2" y="2"/>
                    </a:lnTo>
                    <a:lnTo>
                      <a:pt x="0" y="2"/>
                    </a:lnTo>
                    <a:lnTo>
                      <a:pt x="2" y="0"/>
                    </a:lnTo>
                    <a:lnTo>
                      <a:pt x="3" y="0"/>
                    </a:lnTo>
                    <a:close/>
                  </a:path>
                </a:pathLst>
              </a:custGeom>
              <a:solidFill>
                <a:srgbClr val="808080"/>
              </a:solidFill>
              <a:ln w="9525">
                <a:noFill/>
                <a:round/>
                <a:headEnd/>
                <a:tailEnd/>
              </a:ln>
            </p:spPr>
            <p:txBody>
              <a:bodyPr/>
              <a:lstStyle/>
              <a:p>
                <a:endParaRPr lang="id-ID"/>
              </a:p>
            </p:txBody>
          </p:sp>
          <p:sp>
            <p:nvSpPr>
              <p:cNvPr id="2228" name="Freeform 375"/>
              <p:cNvSpPr>
                <a:spLocks/>
              </p:cNvSpPr>
              <p:nvPr/>
            </p:nvSpPr>
            <p:spPr bwMode="auto">
              <a:xfrm>
                <a:off x="5695" y="2323"/>
                <a:ext cx="3" cy="3"/>
              </a:xfrm>
              <a:custGeom>
                <a:avLst/>
                <a:gdLst>
                  <a:gd name="T0" fmla="*/ 2 w 3"/>
                  <a:gd name="T1" fmla="*/ 0 h 3"/>
                  <a:gd name="T2" fmla="*/ 3 w 3"/>
                  <a:gd name="T3" fmla="*/ 1 h 3"/>
                  <a:gd name="T4" fmla="*/ 3 w 3"/>
                  <a:gd name="T5" fmla="*/ 1 h 3"/>
                  <a:gd name="T6" fmla="*/ 2 w 3"/>
                  <a:gd name="T7" fmla="*/ 3 h 3"/>
                  <a:gd name="T8" fmla="*/ 0 w 3"/>
                  <a:gd name="T9" fmla="*/ 1 h 3"/>
                  <a:gd name="T10" fmla="*/ 2 w 3"/>
                  <a:gd name="T11" fmla="*/ 0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2" y="0"/>
                    </a:moveTo>
                    <a:lnTo>
                      <a:pt x="3" y="1"/>
                    </a:lnTo>
                    <a:lnTo>
                      <a:pt x="2" y="3"/>
                    </a:lnTo>
                    <a:lnTo>
                      <a:pt x="0" y="1"/>
                    </a:lnTo>
                    <a:lnTo>
                      <a:pt x="2" y="0"/>
                    </a:lnTo>
                    <a:close/>
                  </a:path>
                </a:pathLst>
              </a:custGeom>
              <a:solidFill>
                <a:srgbClr val="808080"/>
              </a:solidFill>
              <a:ln w="9525">
                <a:noFill/>
                <a:round/>
                <a:headEnd/>
                <a:tailEnd/>
              </a:ln>
            </p:spPr>
            <p:txBody>
              <a:bodyPr/>
              <a:lstStyle/>
              <a:p>
                <a:endParaRPr lang="id-ID"/>
              </a:p>
            </p:txBody>
          </p:sp>
          <p:sp>
            <p:nvSpPr>
              <p:cNvPr id="2229" name="Freeform 376"/>
              <p:cNvSpPr>
                <a:spLocks/>
              </p:cNvSpPr>
              <p:nvPr/>
            </p:nvSpPr>
            <p:spPr bwMode="auto">
              <a:xfrm>
                <a:off x="5690" y="2326"/>
                <a:ext cx="8" cy="4"/>
              </a:xfrm>
              <a:custGeom>
                <a:avLst/>
                <a:gdLst>
                  <a:gd name="T0" fmla="*/ 0 w 8"/>
                  <a:gd name="T1" fmla="*/ 4 h 4"/>
                  <a:gd name="T2" fmla="*/ 0 w 8"/>
                  <a:gd name="T3" fmla="*/ 3 h 4"/>
                  <a:gd name="T4" fmla="*/ 0 w 8"/>
                  <a:gd name="T5" fmla="*/ 3 h 4"/>
                  <a:gd name="T6" fmla="*/ 7 w 8"/>
                  <a:gd name="T7" fmla="*/ 0 h 4"/>
                  <a:gd name="T8" fmla="*/ 8 w 8"/>
                  <a:gd name="T9" fmla="*/ 1 h 4"/>
                  <a:gd name="T10" fmla="*/ 8 w 8"/>
                  <a:gd name="T11" fmla="*/ 1 h 4"/>
                  <a:gd name="T12" fmla="*/ 4 w 8"/>
                  <a:gd name="T13" fmla="*/ 3 h 4"/>
                  <a:gd name="T14" fmla="*/ 0 w 8"/>
                  <a:gd name="T15" fmla="*/ 4 h 4"/>
                  <a:gd name="T16" fmla="*/ 0 w 8"/>
                  <a:gd name="T17" fmla="*/ 4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
                  <a:gd name="T28" fmla="*/ 0 h 4"/>
                  <a:gd name="T29" fmla="*/ 8 w 8"/>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 h="4">
                    <a:moveTo>
                      <a:pt x="0" y="4"/>
                    </a:moveTo>
                    <a:lnTo>
                      <a:pt x="0" y="3"/>
                    </a:lnTo>
                    <a:lnTo>
                      <a:pt x="7" y="0"/>
                    </a:lnTo>
                    <a:lnTo>
                      <a:pt x="8" y="1"/>
                    </a:lnTo>
                    <a:lnTo>
                      <a:pt x="4" y="3"/>
                    </a:lnTo>
                    <a:lnTo>
                      <a:pt x="0" y="4"/>
                    </a:lnTo>
                    <a:close/>
                  </a:path>
                </a:pathLst>
              </a:custGeom>
              <a:solidFill>
                <a:srgbClr val="808080"/>
              </a:solidFill>
              <a:ln w="9525">
                <a:noFill/>
                <a:round/>
                <a:headEnd/>
                <a:tailEnd/>
              </a:ln>
            </p:spPr>
            <p:txBody>
              <a:bodyPr/>
              <a:lstStyle/>
              <a:p>
                <a:endParaRPr lang="id-ID"/>
              </a:p>
            </p:txBody>
          </p:sp>
          <p:sp>
            <p:nvSpPr>
              <p:cNvPr id="2230" name="Freeform 377"/>
              <p:cNvSpPr>
                <a:spLocks/>
              </p:cNvSpPr>
              <p:nvPr/>
            </p:nvSpPr>
            <p:spPr bwMode="auto">
              <a:xfrm>
                <a:off x="5690" y="2333"/>
                <a:ext cx="15" cy="7"/>
              </a:xfrm>
              <a:custGeom>
                <a:avLst/>
                <a:gdLst>
                  <a:gd name="T0" fmla="*/ 0 w 15"/>
                  <a:gd name="T1" fmla="*/ 7 h 7"/>
                  <a:gd name="T2" fmla="*/ 0 w 15"/>
                  <a:gd name="T3" fmla="*/ 5 h 7"/>
                  <a:gd name="T4" fmla="*/ 14 w 15"/>
                  <a:gd name="T5" fmla="*/ 0 h 7"/>
                  <a:gd name="T6" fmla="*/ 15 w 15"/>
                  <a:gd name="T7" fmla="*/ 1 h 7"/>
                  <a:gd name="T8" fmla="*/ 15 w 15"/>
                  <a:gd name="T9" fmla="*/ 1 h 7"/>
                  <a:gd name="T10" fmla="*/ 7 w 15"/>
                  <a:gd name="T11" fmla="*/ 5 h 7"/>
                  <a:gd name="T12" fmla="*/ 0 w 15"/>
                  <a:gd name="T13" fmla="*/ 7 h 7"/>
                  <a:gd name="T14" fmla="*/ 0 w 15"/>
                  <a:gd name="T15" fmla="*/ 7 h 7"/>
                  <a:gd name="T16" fmla="*/ 0 60000 65536"/>
                  <a:gd name="T17" fmla="*/ 0 60000 65536"/>
                  <a:gd name="T18" fmla="*/ 0 60000 65536"/>
                  <a:gd name="T19" fmla="*/ 0 60000 65536"/>
                  <a:gd name="T20" fmla="*/ 0 60000 65536"/>
                  <a:gd name="T21" fmla="*/ 0 60000 65536"/>
                  <a:gd name="T22" fmla="*/ 0 60000 65536"/>
                  <a:gd name="T23" fmla="*/ 0 60000 65536"/>
                  <a:gd name="T24" fmla="*/ 0 w 15"/>
                  <a:gd name="T25" fmla="*/ 0 h 7"/>
                  <a:gd name="T26" fmla="*/ 15 w 15"/>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 h="7">
                    <a:moveTo>
                      <a:pt x="0" y="7"/>
                    </a:moveTo>
                    <a:lnTo>
                      <a:pt x="0" y="5"/>
                    </a:lnTo>
                    <a:lnTo>
                      <a:pt x="14" y="0"/>
                    </a:lnTo>
                    <a:lnTo>
                      <a:pt x="15" y="1"/>
                    </a:lnTo>
                    <a:lnTo>
                      <a:pt x="7" y="5"/>
                    </a:lnTo>
                    <a:lnTo>
                      <a:pt x="0" y="7"/>
                    </a:lnTo>
                    <a:close/>
                  </a:path>
                </a:pathLst>
              </a:custGeom>
              <a:solidFill>
                <a:srgbClr val="808080"/>
              </a:solidFill>
              <a:ln w="9525">
                <a:noFill/>
                <a:round/>
                <a:headEnd/>
                <a:tailEnd/>
              </a:ln>
            </p:spPr>
            <p:txBody>
              <a:bodyPr/>
              <a:lstStyle/>
              <a:p>
                <a:endParaRPr lang="id-ID"/>
              </a:p>
            </p:txBody>
          </p:sp>
          <p:sp>
            <p:nvSpPr>
              <p:cNvPr id="2231" name="Freeform 378"/>
              <p:cNvSpPr>
                <a:spLocks/>
              </p:cNvSpPr>
              <p:nvPr/>
            </p:nvSpPr>
            <p:spPr bwMode="auto">
              <a:xfrm>
                <a:off x="5690" y="2268"/>
                <a:ext cx="14" cy="7"/>
              </a:xfrm>
              <a:custGeom>
                <a:avLst/>
                <a:gdLst>
                  <a:gd name="T0" fmla="*/ 0 w 14"/>
                  <a:gd name="T1" fmla="*/ 2 h 7"/>
                  <a:gd name="T2" fmla="*/ 0 w 14"/>
                  <a:gd name="T3" fmla="*/ 0 h 7"/>
                  <a:gd name="T4" fmla="*/ 0 w 14"/>
                  <a:gd name="T5" fmla="*/ 0 h 7"/>
                  <a:gd name="T6" fmla="*/ 7 w 14"/>
                  <a:gd name="T7" fmla="*/ 2 h 7"/>
                  <a:gd name="T8" fmla="*/ 14 w 14"/>
                  <a:gd name="T9" fmla="*/ 6 h 7"/>
                  <a:gd name="T10" fmla="*/ 14 w 14"/>
                  <a:gd name="T11" fmla="*/ 7 h 7"/>
                  <a:gd name="T12" fmla="*/ 14 w 14"/>
                  <a:gd name="T13" fmla="*/ 7 h 7"/>
                  <a:gd name="T14" fmla="*/ 7 w 14"/>
                  <a:gd name="T15" fmla="*/ 3 h 7"/>
                  <a:gd name="T16" fmla="*/ 0 w 14"/>
                  <a:gd name="T17" fmla="*/ 2 h 7"/>
                  <a:gd name="T18" fmla="*/ 0 w 14"/>
                  <a:gd name="T19" fmla="*/ 2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7"/>
                  <a:gd name="T32" fmla="*/ 14 w 14"/>
                  <a:gd name="T33" fmla="*/ 7 h 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7">
                    <a:moveTo>
                      <a:pt x="0" y="2"/>
                    </a:moveTo>
                    <a:lnTo>
                      <a:pt x="0" y="0"/>
                    </a:lnTo>
                    <a:lnTo>
                      <a:pt x="7" y="2"/>
                    </a:lnTo>
                    <a:lnTo>
                      <a:pt x="14" y="6"/>
                    </a:lnTo>
                    <a:lnTo>
                      <a:pt x="14" y="7"/>
                    </a:lnTo>
                    <a:lnTo>
                      <a:pt x="7" y="3"/>
                    </a:lnTo>
                    <a:lnTo>
                      <a:pt x="0" y="2"/>
                    </a:lnTo>
                    <a:close/>
                  </a:path>
                </a:pathLst>
              </a:custGeom>
              <a:solidFill>
                <a:srgbClr val="808080"/>
              </a:solidFill>
              <a:ln w="9525">
                <a:noFill/>
                <a:round/>
                <a:headEnd/>
                <a:tailEnd/>
              </a:ln>
            </p:spPr>
            <p:txBody>
              <a:bodyPr/>
              <a:lstStyle/>
              <a:p>
                <a:endParaRPr lang="id-ID"/>
              </a:p>
            </p:txBody>
          </p:sp>
          <p:sp>
            <p:nvSpPr>
              <p:cNvPr id="2232" name="Freeform 379"/>
              <p:cNvSpPr>
                <a:spLocks/>
              </p:cNvSpPr>
              <p:nvPr/>
            </p:nvSpPr>
            <p:spPr bwMode="auto">
              <a:xfrm>
                <a:off x="5690" y="2324"/>
                <a:ext cx="7" cy="5"/>
              </a:xfrm>
              <a:custGeom>
                <a:avLst/>
                <a:gdLst>
                  <a:gd name="T0" fmla="*/ 0 w 7"/>
                  <a:gd name="T1" fmla="*/ 5 h 5"/>
                  <a:gd name="T2" fmla="*/ 0 w 7"/>
                  <a:gd name="T3" fmla="*/ 3 h 5"/>
                  <a:gd name="T4" fmla="*/ 5 w 7"/>
                  <a:gd name="T5" fmla="*/ 0 h 5"/>
                  <a:gd name="T6" fmla="*/ 7 w 7"/>
                  <a:gd name="T7" fmla="*/ 2 h 5"/>
                  <a:gd name="T8" fmla="*/ 7 w 7"/>
                  <a:gd name="T9" fmla="*/ 2 h 5"/>
                  <a:gd name="T10" fmla="*/ 0 w 7"/>
                  <a:gd name="T11" fmla="*/ 5 h 5"/>
                  <a:gd name="T12" fmla="*/ 0 w 7"/>
                  <a:gd name="T13" fmla="*/ 5 h 5"/>
                  <a:gd name="T14" fmla="*/ 0 60000 65536"/>
                  <a:gd name="T15" fmla="*/ 0 60000 65536"/>
                  <a:gd name="T16" fmla="*/ 0 60000 65536"/>
                  <a:gd name="T17" fmla="*/ 0 60000 65536"/>
                  <a:gd name="T18" fmla="*/ 0 60000 65536"/>
                  <a:gd name="T19" fmla="*/ 0 60000 65536"/>
                  <a:gd name="T20" fmla="*/ 0 60000 65536"/>
                  <a:gd name="T21" fmla="*/ 0 w 7"/>
                  <a:gd name="T22" fmla="*/ 0 h 5"/>
                  <a:gd name="T23" fmla="*/ 7 w 7"/>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5">
                    <a:moveTo>
                      <a:pt x="0" y="5"/>
                    </a:moveTo>
                    <a:lnTo>
                      <a:pt x="0" y="3"/>
                    </a:lnTo>
                    <a:lnTo>
                      <a:pt x="5" y="0"/>
                    </a:lnTo>
                    <a:lnTo>
                      <a:pt x="7" y="2"/>
                    </a:lnTo>
                    <a:lnTo>
                      <a:pt x="0" y="5"/>
                    </a:lnTo>
                    <a:close/>
                  </a:path>
                </a:pathLst>
              </a:custGeom>
              <a:solidFill>
                <a:srgbClr val="808080"/>
              </a:solidFill>
              <a:ln w="9525">
                <a:noFill/>
                <a:round/>
                <a:headEnd/>
                <a:tailEnd/>
              </a:ln>
            </p:spPr>
            <p:txBody>
              <a:bodyPr/>
              <a:lstStyle/>
              <a:p>
                <a:endParaRPr lang="id-ID"/>
              </a:p>
            </p:txBody>
          </p:sp>
          <p:sp>
            <p:nvSpPr>
              <p:cNvPr id="2233" name="Freeform 380"/>
              <p:cNvSpPr>
                <a:spLocks/>
              </p:cNvSpPr>
              <p:nvPr/>
            </p:nvSpPr>
            <p:spPr bwMode="auto">
              <a:xfrm>
                <a:off x="5690" y="2279"/>
                <a:ext cx="7" cy="5"/>
              </a:xfrm>
              <a:custGeom>
                <a:avLst/>
                <a:gdLst>
                  <a:gd name="T0" fmla="*/ 0 w 7"/>
                  <a:gd name="T1" fmla="*/ 2 h 5"/>
                  <a:gd name="T2" fmla="*/ 0 w 7"/>
                  <a:gd name="T3" fmla="*/ 0 h 5"/>
                  <a:gd name="T4" fmla="*/ 0 w 7"/>
                  <a:gd name="T5" fmla="*/ 0 h 5"/>
                  <a:gd name="T6" fmla="*/ 7 w 7"/>
                  <a:gd name="T7" fmla="*/ 3 h 5"/>
                  <a:gd name="T8" fmla="*/ 5 w 7"/>
                  <a:gd name="T9" fmla="*/ 5 h 5"/>
                  <a:gd name="T10" fmla="*/ 5 w 7"/>
                  <a:gd name="T11" fmla="*/ 5 h 5"/>
                  <a:gd name="T12" fmla="*/ 0 w 7"/>
                  <a:gd name="T13" fmla="*/ 2 h 5"/>
                  <a:gd name="T14" fmla="*/ 0 w 7"/>
                  <a:gd name="T15" fmla="*/ 2 h 5"/>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5"/>
                  <a:gd name="T26" fmla="*/ 7 w 7"/>
                  <a:gd name="T27" fmla="*/ 5 h 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5">
                    <a:moveTo>
                      <a:pt x="0" y="2"/>
                    </a:moveTo>
                    <a:lnTo>
                      <a:pt x="0" y="0"/>
                    </a:lnTo>
                    <a:lnTo>
                      <a:pt x="7" y="3"/>
                    </a:lnTo>
                    <a:lnTo>
                      <a:pt x="5" y="5"/>
                    </a:lnTo>
                    <a:lnTo>
                      <a:pt x="0" y="2"/>
                    </a:lnTo>
                    <a:close/>
                  </a:path>
                </a:pathLst>
              </a:custGeom>
              <a:solidFill>
                <a:srgbClr val="808080"/>
              </a:solidFill>
              <a:ln w="9525">
                <a:noFill/>
                <a:round/>
                <a:headEnd/>
                <a:tailEnd/>
              </a:ln>
            </p:spPr>
            <p:txBody>
              <a:bodyPr/>
              <a:lstStyle/>
              <a:p>
                <a:endParaRPr lang="id-ID"/>
              </a:p>
            </p:txBody>
          </p:sp>
          <p:sp>
            <p:nvSpPr>
              <p:cNvPr id="2234" name="Freeform 381"/>
              <p:cNvSpPr>
                <a:spLocks/>
              </p:cNvSpPr>
              <p:nvPr/>
            </p:nvSpPr>
            <p:spPr bwMode="auto">
              <a:xfrm>
                <a:off x="5690" y="2278"/>
                <a:ext cx="7" cy="4"/>
              </a:xfrm>
              <a:custGeom>
                <a:avLst/>
                <a:gdLst>
                  <a:gd name="T0" fmla="*/ 0 w 7"/>
                  <a:gd name="T1" fmla="*/ 0 h 4"/>
                  <a:gd name="T2" fmla="*/ 7 w 7"/>
                  <a:gd name="T3" fmla="*/ 3 h 4"/>
                  <a:gd name="T4" fmla="*/ 7 w 7"/>
                  <a:gd name="T5" fmla="*/ 4 h 4"/>
                  <a:gd name="T6" fmla="*/ 7 w 7"/>
                  <a:gd name="T7" fmla="*/ 4 h 4"/>
                  <a:gd name="T8" fmla="*/ 0 w 7"/>
                  <a:gd name="T9" fmla="*/ 1 h 4"/>
                  <a:gd name="T10" fmla="*/ 0 w 7"/>
                  <a:gd name="T11" fmla="*/ 0 h 4"/>
                  <a:gd name="T12" fmla="*/ 0 60000 65536"/>
                  <a:gd name="T13" fmla="*/ 0 60000 65536"/>
                  <a:gd name="T14" fmla="*/ 0 60000 65536"/>
                  <a:gd name="T15" fmla="*/ 0 60000 65536"/>
                  <a:gd name="T16" fmla="*/ 0 60000 65536"/>
                  <a:gd name="T17" fmla="*/ 0 60000 65536"/>
                  <a:gd name="T18" fmla="*/ 0 w 7"/>
                  <a:gd name="T19" fmla="*/ 0 h 4"/>
                  <a:gd name="T20" fmla="*/ 7 w 7"/>
                  <a:gd name="T21" fmla="*/ 4 h 4"/>
                </a:gdLst>
                <a:ahLst/>
                <a:cxnLst>
                  <a:cxn ang="T12">
                    <a:pos x="T0" y="T1"/>
                  </a:cxn>
                  <a:cxn ang="T13">
                    <a:pos x="T2" y="T3"/>
                  </a:cxn>
                  <a:cxn ang="T14">
                    <a:pos x="T4" y="T5"/>
                  </a:cxn>
                  <a:cxn ang="T15">
                    <a:pos x="T6" y="T7"/>
                  </a:cxn>
                  <a:cxn ang="T16">
                    <a:pos x="T8" y="T9"/>
                  </a:cxn>
                  <a:cxn ang="T17">
                    <a:pos x="T10" y="T11"/>
                  </a:cxn>
                </a:cxnLst>
                <a:rect l="T18" t="T19" r="T20" b="T21"/>
                <a:pathLst>
                  <a:path w="7" h="4">
                    <a:moveTo>
                      <a:pt x="0" y="0"/>
                    </a:moveTo>
                    <a:lnTo>
                      <a:pt x="7" y="3"/>
                    </a:lnTo>
                    <a:lnTo>
                      <a:pt x="7" y="4"/>
                    </a:lnTo>
                    <a:lnTo>
                      <a:pt x="0" y="1"/>
                    </a:lnTo>
                    <a:lnTo>
                      <a:pt x="0" y="0"/>
                    </a:lnTo>
                    <a:close/>
                  </a:path>
                </a:pathLst>
              </a:custGeom>
              <a:solidFill>
                <a:srgbClr val="808080"/>
              </a:solidFill>
              <a:ln w="9525">
                <a:noFill/>
                <a:round/>
                <a:headEnd/>
                <a:tailEnd/>
              </a:ln>
            </p:spPr>
            <p:txBody>
              <a:bodyPr/>
              <a:lstStyle/>
              <a:p>
                <a:endParaRPr lang="id-ID"/>
              </a:p>
            </p:txBody>
          </p:sp>
          <p:sp>
            <p:nvSpPr>
              <p:cNvPr id="2235" name="Freeform 382"/>
              <p:cNvSpPr>
                <a:spLocks/>
              </p:cNvSpPr>
              <p:nvPr/>
            </p:nvSpPr>
            <p:spPr bwMode="auto">
              <a:xfrm>
                <a:off x="5690" y="2267"/>
                <a:ext cx="15" cy="7"/>
              </a:xfrm>
              <a:custGeom>
                <a:avLst/>
                <a:gdLst>
                  <a:gd name="T0" fmla="*/ 0 w 15"/>
                  <a:gd name="T1" fmla="*/ 1 h 7"/>
                  <a:gd name="T2" fmla="*/ 0 w 15"/>
                  <a:gd name="T3" fmla="*/ 0 h 7"/>
                  <a:gd name="T4" fmla="*/ 0 w 15"/>
                  <a:gd name="T5" fmla="*/ 0 h 7"/>
                  <a:gd name="T6" fmla="*/ 8 w 15"/>
                  <a:gd name="T7" fmla="*/ 1 h 7"/>
                  <a:gd name="T8" fmla="*/ 15 w 15"/>
                  <a:gd name="T9" fmla="*/ 5 h 7"/>
                  <a:gd name="T10" fmla="*/ 14 w 15"/>
                  <a:gd name="T11" fmla="*/ 7 h 7"/>
                  <a:gd name="T12" fmla="*/ 14 w 15"/>
                  <a:gd name="T13" fmla="*/ 7 h 7"/>
                  <a:gd name="T14" fmla="*/ 7 w 15"/>
                  <a:gd name="T15" fmla="*/ 3 h 7"/>
                  <a:gd name="T16" fmla="*/ 0 w 15"/>
                  <a:gd name="T17" fmla="*/ 1 h 7"/>
                  <a:gd name="T18" fmla="*/ 0 w 15"/>
                  <a:gd name="T19" fmla="*/ 1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
                  <a:gd name="T31" fmla="*/ 0 h 7"/>
                  <a:gd name="T32" fmla="*/ 15 w 15"/>
                  <a:gd name="T33" fmla="*/ 7 h 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 h="7">
                    <a:moveTo>
                      <a:pt x="0" y="1"/>
                    </a:moveTo>
                    <a:lnTo>
                      <a:pt x="0" y="0"/>
                    </a:lnTo>
                    <a:lnTo>
                      <a:pt x="8" y="1"/>
                    </a:lnTo>
                    <a:lnTo>
                      <a:pt x="15" y="5"/>
                    </a:lnTo>
                    <a:lnTo>
                      <a:pt x="14" y="7"/>
                    </a:lnTo>
                    <a:lnTo>
                      <a:pt x="7" y="3"/>
                    </a:lnTo>
                    <a:lnTo>
                      <a:pt x="0" y="1"/>
                    </a:lnTo>
                    <a:close/>
                  </a:path>
                </a:pathLst>
              </a:custGeom>
              <a:solidFill>
                <a:srgbClr val="808080"/>
              </a:solidFill>
              <a:ln w="9525">
                <a:noFill/>
                <a:round/>
                <a:headEnd/>
                <a:tailEnd/>
              </a:ln>
            </p:spPr>
            <p:txBody>
              <a:bodyPr/>
              <a:lstStyle/>
              <a:p>
                <a:endParaRPr lang="id-ID"/>
              </a:p>
            </p:txBody>
          </p:sp>
          <p:sp>
            <p:nvSpPr>
              <p:cNvPr id="2236" name="Freeform 383"/>
              <p:cNvSpPr>
                <a:spLocks/>
              </p:cNvSpPr>
              <p:nvPr/>
            </p:nvSpPr>
            <p:spPr bwMode="auto">
              <a:xfrm>
                <a:off x="5687" y="2329"/>
                <a:ext cx="3" cy="2"/>
              </a:xfrm>
              <a:custGeom>
                <a:avLst/>
                <a:gdLst>
                  <a:gd name="T0" fmla="*/ 0 w 3"/>
                  <a:gd name="T1" fmla="*/ 2 h 2"/>
                  <a:gd name="T2" fmla="*/ 0 w 3"/>
                  <a:gd name="T3" fmla="*/ 0 h 2"/>
                  <a:gd name="T4" fmla="*/ 0 w 3"/>
                  <a:gd name="T5" fmla="*/ 0 h 2"/>
                  <a:gd name="T6" fmla="*/ 3 w 3"/>
                  <a:gd name="T7" fmla="*/ 0 h 2"/>
                  <a:gd name="T8" fmla="*/ 3 w 3"/>
                  <a:gd name="T9" fmla="*/ 1 h 2"/>
                  <a:gd name="T10" fmla="*/ 3 w 3"/>
                  <a:gd name="T11" fmla="*/ 1 h 2"/>
                  <a:gd name="T12" fmla="*/ 0 w 3"/>
                  <a:gd name="T13" fmla="*/ 2 h 2"/>
                  <a:gd name="T14" fmla="*/ 0 w 3"/>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0" y="2"/>
                    </a:moveTo>
                    <a:lnTo>
                      <a:pt x="0" y="0"/>
                    </a:lnTo>
                    <a:lnTo>
                      <a:pt x="3" y="0"/>
                    </a:lnTo>
                    <a:lnTo>
                      <a:pt x="3" y="1"/>
                    </a:lnTo>
                    <a:lnTo>
                      <a:pt x="0" y="2"/>
                    </a:lnTo>
                    <a:close/>
                  </a:path>
                </a:pathLst>
              </a:custGeom>
              <a:solidFill>
                <a:srgbClr val="808080"/>
              </a:solidFill>
              <a:ln w="9525">
                <a:noFill/>
                <a:round/>
                <a:headEnd/>
                <a:tailEnd/>
              </a:ln>
            </p:spPr>
            <p:txBody>
              <a:bodyPr/>
              <a:lstStyle/>
              <a:p>
                <a:endParaRPr lang="id-ID"/>
              </a:p>
            </p:txBody>
          </p:sp>
          <p:sp>
            <p:nvSpPr>
              <p:cNvPr id="2237" name="Freeform 384"/>
              <p:cNvSpPr>
                <a:spLocks/>
              </p:cNvSpPr>
              <p:nvPr/>
            </p:nvSpPr>
            <p:spPr bwMode="auto">
              <a:xfrm>
                <a:off x="5687" y="2278"/>
                <a:ext cx="3" cy="3"/>
              </a:xfrm>
              <a:custGeom>
                <a:avLst/>
                <a:gdLst>
                  <a:gd name="T0" fmla="*/ 3 w 3"/>
                  <a:gd name="T1" fmla="*/ 1 h 3"/>
                  <a:gd name="T2" fmla="*/ 3 w 3"/>
                  <a:gd name="T3" fmla="*/ 3 h 3"/>
                  <a:gd name="T4" fmla="*/ 3 w 3"/>
                  <a:gd name="T5" fmla="*/ 3 h 3"/>
                  <a:gd name="T6" fmla="*/ 0 w 3"/>
                  <a:gd name="T7" fmla="*/ 3 h 3"/>
                  <a:gd name="T8" fmla="*/ 0 w 3"/>
                  <a:gd name="T9" fmla="*/ 0 h 3"/>
                  <a:gd name="T10" fmla="*/ 0 w 3"/>
                  <a:gd name="T11" fmla="*/ 0 h 3"/>
                  <a:gd name="T12" fmla="*/ 3 w 3"/>
                  <a:gd name="T13" fmla="*/ 1 h 3"/>
                  <a:gd name="T14" fmla="*/ 3 w 3"/>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1"/>
                    </a:moveTo>
                    <a:lnTo>
                      <a:pt x="3" y="3"/>
                    </a:lnTo>
                    <a:lnTo>
                      <a:pt x="0" y="3"/>
                    </a:lnTo>
                    <a:lnTo>
                      <a:pt x="0" y="0"/>
                    </a:lnTo>
                    <a:lnTo>
                      <a:pt x="3" y="1"/>
                    </a:lnTo>
                    <a:close/>
                  </a:path>
                </a:pathLst>
              </a:custGeom>
              <a:solidFill>
                <a:srgbClr val="808080"/>
              </a:solidFill>
              <a:ln w="9525">
                <a:noFill/>
                <a:round/>
                <a:headEnd/>
                <a:tailEnd/>
              </a:ln>
            </p:spPr>
            <p:txBody>
              <a:bodyPr/>
              <a:lstStyle/>
              <a:p>
                <a:endParaRPr lang="id-ID"/>
              </a:p>
            </p:txBody>
          </p:sp>
          <p:sp>
            <p:nvSpPr>
              <p:cNvPr id="2238" name="Freeform 385"/>
              <p:cNvSpPr>
                <a:spLocks/>
              </p:cNvSpPr>
              <p:nvPr/>
            </p:nvSpPr>
            <p:spPr bwMode="auto">
              <a:xfrm>
                <a:off x="5687" y="2327"/>
                <a:ext cx="3" cy="2"/>
              </a:xfrm>
              <a:custGeom>
                <a:avLst/>
                <a:gdLst>
                  <a:gd name="T0" fmla="*/ 3 w 3"/>
                  <a:gd name="T1" fmla="*/ 2 h 2"/>
                  <a:gd name="T2" fmla="*/ 3 w 3"/>
                  <a:gd name="T3" fmla="*/ 2 h 2"/>
                  <a:gd name="T4" fmla="*/ 0 w 3"/>
                  <a:gd name="T5" fmla="*/ 2 h 2"/>
                  <a:gd name="T6" fmla="*/ 0 w 3"/>
                  <a:gd name="T7" fmla="*/ 0 h 2"/>
                  <a:gd name="T8" fmla="*/ 0 w 3"/>
                  <a:gd name="T9" fmla="*/ 0 h 2"/>
                  <a:gd name="T10" fmla="*/ 3 w 3"/>
                  <a:gd name="T11" fmla="*/ 0 h 2"/>
                  <a:gd name="T12" fmla="*/ 3 w 3"/>
                  <a:gd name="T13" fmla="*/ 2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3" y="2"/>
                    </a:moveTo>
                    <a:lnTo>
                      <a:pt x="3" y="2"/>
                    </a:lnTo>
                    <a:lnTo>
                      <a:pt x="0" y="2"/>
                    </a:lnTo>
                    <a:lnTo>
                      <a:pt x="0" y="0"/>
                    </a:lnTo>
                    <a:lnTo>
                      <a:pt x="3" y="0"/>
                    </a:lnTo>
                    <a:lnTo>
                      <a:pt x="3" y="2"/>
                    </a:lnTo>
                    <a:close/>
                  </a:path>
                </a:pathLst>
              </a:custGeom>
              <a:solidFill>
                <a:srgbClr val="808080"/>
              </a:solidFill>
              <a:ln w="9525">
                <a:noFill/>
                <a:round/>
                <a:headEnd/>
                <a:tailEnd/>
              </a:ln>
            </p:spPr>
            <p:txBody>
              <a:bodyPr/>
              <a:lstStyle/>
              <a:p>
                <a:endParaRPr lang="id-ID"/>
              </a:p>
            </p:txBody>
          </p:sp>
          <p:sp>
            <p:nvSpPr>
              <p:cNvPr id="2239" name="Freeform 386"/>
              <p:cNvSpPr>
                <a:spLocks/>
              </p:cNvSpPr>
              <p:nvPr/>
            </p:nvSpPr>
            <p:spPr bwMode="auto">
              <a:xfrm>
                <a:off x="5687" y="2340"/>
                <a:ext cx="3" cy="3"/>
              </a:xfrm>
              <a:custGeom>
                <a:avLst/>
                <a:gdLst>
                  <a:gd name="T0" fmla="*/ 0 w 3"/>
                  <a:gd name="T1" fmla="*/ 0 h 3"/>
                  <a:gd name="T2" fmla="*/ 0 w 3"/>
                  <a:gd name="T3" fmla="*/ 0 h 3"/>
                  <a:gd name="T4" fmla="*/ 3 w 3"/>
                  <a:gd name="T5" fmla="*/ 0 h 3"/>
                  <a:gd name="T6" fmla="*/ 3 w 3"/>
                  <a:gd name="T7" fmla="*/ 1 h 3"/>
                  <a:gd name="T8" fmla="*/ 3 w 3"/>
                  <a:gd name="T9" fmla="*/ 1 h 3"/>
                  <a:gd name="T10" fmla="*/ 0 w 3"/>
                  <a:gd name="T11" fmla="*/ 3 h 3"/>
                  <a:gd name="T12" fmla="*/ 0 w 3"/>
                  <a:gd name="T13" fmla="*/ 0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0"/>
                    </a:moveTo>
                    <a:lnTo>
                      <a:pt x="0" y="0"/>
                    </a:lnTo>
                    <a:lnTo>
                      <a:pt x="3" y="0"/>
                    </a:lnTo>
                    <a:lnTo>
                      <a:pt x="3" y="1"/>
                    </a:lnTo>
                    <a:lnTo>
                      <a:pt x="0" y="3"/>
                    </a:lnTo>
                    <a:lnTo>
                      <a:pt x="0" y="0"/>
                    </a:lnTo>
                    <a:close/>
                  </a:path>
                </a:pathLst>
              </a:custGeom>
              <a:solidFill>
                <a:srgbClr val="808080"/>
              </a:solidFill>
              <a:ln w="9525">
                <a:noFill/>
                <a:round/>
                <a:headEnd/>
                <a:tailEnd/>
              </a:ln>
            </p:spPr>
            <p:txBody>
              <a:bodyPr/>
              <a:lstStyle/>
              <a:p>
                <a:endParaRPr lang="id-ID"/>
              </a:p>
            </p:txBody>
          </p:sp>
          <p:sp>
            <p:nvSpPr>
              <p:cNvPr id="2240" name="Freeform 387"/>
              <p:cNvSpPr>
                <a:spLocks/>
              </p:cNvSpPr>
              <p:nvPr/>
            </p:nvSpPr>
            <p:spPr bwMode="auto">
              <a:xfrm>
                <a:off x="5687" y="2338"/>
                <a:ext cx="3" cy="2"/>
              </a:xfrm>
              <a:custGeom>
                <a:avLst/>
                <a:gdLst>
                  <a:gd name="T0" fmla="*/ 3 w 3"/>
                  <a:gd name="T1" fmla="*/ 2 h 2"/>
                  <a:gd name="T2" fmla="*/ 3 w 3"/>
                  <a:gd name="T3" fmla="*/ 2 h 2"/>
                  <a:gd name="T4" fmla="*/ 0 w 3"/>
                  <a:gd name="T5" fmla="*/ 2 h 2"/>
                  <a:gd name="T6" fmla="*/ 0 w 3"/>
                  <a:gd name="T7" fmla="*/ 0 h 2"/>
                  <a:gd name="T8" fmla="*/ 3 w 3"/>
                  <a:gd name="T9" fmla="*/ 0 h 2"/>
                  <a:gd name="T10" fmla="*/ 3 w 3"/>
                  <a:gd name="T11" fmla="*/ 2 h 2"/>
                  <a:gd name="T12" fmla="*/ 0 60000 65536"/>
                  <a:gd name="T13" fmla="*/ 0 60000 65536"/>
                  <a:gd name="T14" fmla="*/ 0 60000 65536"/>
                  <a:gd name="T15" fmla="*/ 0 60000 65536"/>
                  <a:gd name="T16" fmla="*/ 0 60000 65536"/>
                  <a:gd name="T17" fmla="*/ 0 60000 65536"/>
                  <a:gd name="T18" fmla="*/ 0 w 3"/>
                  <a:gd name="T19" fmla="*/ 0 h 2"/>
                  <a:gd name="T20" fmla="*/ 3 w 3"/>
                  <a:gd name="T21" fmla="*/ 2 h 2"/>
                </a:gdLst>
                <a:ahLst/>
                <a:cxnLst>
                  <a:cxn ang="T12">
                    <a:pos x="T0" y="T1"/>
                  </a:cxn>
                  <a:cxn ang="T13">
                    <a:pos x="T2" y="T3"/>
                  </a:cxn>
                  <a:cxn ang="T14">
                    <a:pos x="T4" y="T5"/>
                  </a:cxn>
                  <a:cxn ang="T15">
                    <a:pos x="T6" y="T7"/>
                  </a:cxn>
                  <a:cxn ang="T16">
                    <a:pos x="T8" y="T9"/>
                  </a:cxn>
                  <a:cxn ang="T17">
                    <a:pos x="T10" y="T11"/>
                  </a:cxn>
                </a:cxnLst>
                <a:rect l="T18" t="T19" r="T20" b="T21"/>
                <a:pathLst>
                  <a:path w="3" h="2">
                    <a:moveTo>
                      <a:pt x="3" y="2"/>
                    </a:moveTo>
                    <a:lnTo>
                      <a:pt x="3" y="2"/>
                    </a:lnTo>
                    <a:lnTo>
                      <a:pt x="0" y="2"/>
                    </a:lnTo>
                    <a:lnTo>
                      <a:pt x="0" y="0"/>
                    </a:lnTo>
                    <a:lnTo>
                      <a:pt x="3" y="0"/>
                    </a:lnTo>
                    <a:lnTo>
                      <a:pt x="3" y="2"/>
                    </a:lnTo>
                    <a:close/>
                  </a:path>
                </a:pathLst>
              </a:custGeom>
              <a:solidFill>
                <a:srgbClr val="808080"/>
              </a:solidFill>
              <a:ln w="9525">
                <a:noFill/>
                <a:round/>
                <a:headEnd/>
                <a:tailEnd/>
              </a:ln>
            </p:spPr>
            <p:txBody>
              <a:bodyPr/>
              <a:lstStyle/>
              <a:p>
                <a:endParaRPr lang="id-ID"/>
              </a:p>
            </p:txBody>
          </p:sp>
          <p:sp>
            <p:nvSpPr>
              <p:cNvPr id="2241" name="Freeform 388"/>
              <p:cNvSpPr>
                <a:spLocks/>
              </p:cNvSpPr>
              <p:nvPr/>
            </p:nvSpPr>
            <p:spPr bwMode="auto">
              <a:xfrm>
                <a:off x="5687" y="2267"/>
                <a:ext cx="3" cy="3"/>
              </a:xfrm>
              <a:custGeom>
                <a:avLst/>
                <a:gdLst>
                  <a:gd name="T0" fmla="*/ 0 w 3"/>
                  <a:gd name="T1" fmla="*/ 3 h 3"/>
                  <a:gd name="T2" fmla="*/ 0 w 3"/>
                  <a:gd name="T3" fmla="*/ 0 h 3"/>
                  <a:gd name="T4" fmla="*/ 0 w 3"/>
                  <a:gd name="T5" fmla="*/ 0 h 3"/>
                  <a:gd name="T6" fmla="*/ 3 w 3"/>
                  <a:gd name="T7" fmla="*/ 1 h 3"/>
                  <a:gd name="T8" fmla="*/ 3 w 3"/>
                  <a:gd name="T9" fmla="*/ 3 h 3"/>
                  <a:gd name="T10" fmla="*/ 3 w 3"/>
                  <a:gd name="T11" fmla="*/ 3 h 3"/>
                  <a:gd name="T12" fmla="*/ 0 w 3"/>
                  <a:gd name="T13" fmla="*/ 3 h 3"/>
                  <a:gd name="T14" fmla="*/ 0 w 3"/>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0" y="3"/>
                    </a:moveTo>
                    <a:lnTo>
                      <a:pt x="0" y="0"/>
                    </a:lnTo>
                    <a:lnTo>
                      <a:pt x="3" y="1"/>
                    </a:lnTo>
                    <a:lnTo>
                      <a:pt x="3" y="3"/>
                    </a:lnTo>
                    <a:lnTo>
                      <a:pt x="0" y="3"/>
                    </a:lnTo>
                    <a:close/>
                  </a:path>
                </a:pathLst>
              </a:custGeom>
              <a:solidFill>
                <a:srgbClr val="808080"/>
              </a:solidFill>
              <a:ln w="9525">
                <a:noFill/>
                <a:round/>
                <a:headEnd/>
                <a:tailEnd/>
              </a:ln>
            </p:spPr>
            <p:txBody>
              <a:bodyPr/>
              <a:lstStyle/>
              <a:p>
                <a:endParaRPr lang="id-ID"/>
              </a:p>
            </p:txBody>
          </p:sp>
          <p:sp>
            <p:nvSpPr>
              <p:cNvPr id="2242" name="Freeform 389"/>
              <p:cNvSpPr>
                <a:spLocks/>
              </p:cNvSpPr>
              <p:nvPr/>
            </p:nvSpPr>
            <p:spPr bwMode="auto">
              <a:xfrm>
                <a:off x="5687" y="2265"/>
                <a:ext cx="3" cy="3"/>
              </a:xfrm>
              <a:custGeom>
                <a:avLst/>
                <a:gdLst>
                  <a:gd name="T0" fmla="*/ 3 w 3"/>
                  <a:gd name="T1" fmla="*/ 2 h 3"/>
                  <a:gd name="T2" fmla="*/ 3 w 3"/>
                  <a:gd name="T3" fmla="*/ 3 h 3"/>
                  <a:gd name="T4" fmla="*/ 3 w 3"/>
                  <a:gd name="T5" fmla="*/ 3 h 3"/>
                  <a:gd name="T6" fmla="*/ 0 w 3"/>
                  <a:gd name="T7" fmla="*/ 2 h 3"/>
                  <a:gd name="T8" fmla="*/ 0 w 3"/>
                  <a:gd name="T9" fmla="*/ 0 h 3"/>
                  <a:gd name="T10" fmla="*/ 0 w 3"/>
                  <a:gd name="T11" fmla="*/ 0 h 3"/>
                  <a:gd name="T12" fmla="*/ 3 w 3"/>
                  <a:gd name="T13" fmla="*/ 2 h 3"/>
                  <a:gd name="T14" fmla="*/ 3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2"/>
                    </a:moveTo>
                    <a:lnTo>
                      <a:pt x="3" y="3"/>
                    </a:lnTo>
                    <a:lnTo>
                      <a:pt x="0" y="2"/>
                    </a:lnTo>
                    <a:lnTo>
                      <a:pt x="0" y="0"/>
                    </a:lnTo>
                    <a:lnTo>
                      <a:pt x="3" y="2"/>
                    </a:lnTo>
                    <a:close/>
                  </a:path>
                </a:pathLst>
              </a:custGeom>
              <a:solidFill>
                <a:srgbClr val="808080"/>
              </a:solidFill>
              <a:ln w="9525">
                <a:noFill/>
                <a:round/>
                <a:headEnd/>
                <a:tailEnd/>
              </a:ln>
            </p:spPr>
            <p:txBody>
              <a:bodyPr/>
              <a:lstStyle/>
              <a:p>
                <a:endParaRPr lang="id-ID"/>
              </a:p>
            </p:txBody>
          </p:sp>
          <p:sp>
            <p:nvSpPr>
              <p:cNvPr id="2243" name="Freeform 390"/>
              <p:cNvSpPr>
                <a:spLocks/>
              </p:cNvSpPr>
              <p:nvPr/>
            </p:nvSpPr>
            <p:spPr bwMode="auto">
              <a:xfrm>
                <a:off x="5687" y="2277"/>
                <a:ext cx="3" cy="2"/>
              </a:xfrm>
              <a:custGeom>
                <a:avLst/>
                <a:gdLst>
                  <a:gd name="T0" fmla="*/ 0 w 3"/>
                  <a:gd name="T1" fmla="*/ 0 h 2"/>
                  <a:gd name="T2" fmla="*/ 0 w 3"/>
                  <a:gd name="T3" fmla="*/ 0 h 2"/>
                  <a:gd name="T4" fmla="*/ 3 w 3"/>
                  <a:gd name="T5" fmla="*/ 1 h 2"/>
                  <a:gd name="T6" fmla="*/ 3 w 3"/>
                  <a:gd name="T7" fmla="*/ 2 h 2"/>
                  <a:gd name="T8" fmla="*/ 3 w 3"/>
                  <a:gd name="T9" fmla="*/ 2 h 2"/>
                  <a:gd name="T10" fmla="*/ 0 w 3"/>
                  <a:gd name="T11" fmla="*/ 1 h 2"/>
                  <a:gd name="T12" fmla="*/ 0 w 3"/>
                  <a:gd name="T13" fmla="*/ 0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0"/>
                    </a:moveTo>
                    <a:lnTo>
                      <a:pt x="0" y="0"/>
                    </a:lnTo>
                    <a:lnTo>
                      <a:pt x="3" y="1"/>
                    </a:lnTo>
                    <a:lnTo>
                      <a:pt x="3" y="2"/>
                    </a:lnTo>
                    <a:lnTo>
                      <a:pt x="0" y="1"/>
                    </a:lnTo>
                    <a:lnTo>
                      <a:pt x="0" y="0"/>
                    </a:lnTo>
                    <a:close/>
                  </a:path>
                </a:pathLst>
              </a:custGeom>
              <a:solidFill>
                <a:srgbClr val="808080"/>
              </a:solidFill>
              <a:ln w="9525">
                <a:noFill/>
                <a:round/>
                <a:headEnd/>
                <a:tailEnd/>
              </a:ln>
            </p:spPr>
            <p:txBody>
              <a:bodyPr/>
              <a:lstStyle/>
              <a:p>
                <a:endParaRPr lang="id-ID"/>
              </a:p>
            </p:txBody>
          </p:sp>
          <p:sp>
            <p:nvSpPr>
              <p:cNvPr id="2244" name="Freeform 391"/>
              <p:cNvSpPr>
                <a:spLocks/>
              </p:cNvSpPr>
              <p:nvPr/>
            </p:nvSpPr>
            <p:spPr bwMode="auto">
              <a:xfrm>
                <a:off x="5686" y="2340"/>
                <a:ext cx="1" cy="3"/>
              </a:xfrm>
              <a:custGeom>
                <a:avLst/>
                <a:gdLst>
                  <a:gd name="T0" fmla="*/ 1 w 1"/>
                  <a:gd name="T1" fmla="*/ 3 h 3"/>
                  <a:gd name="T2" fmla="*/ 1 w 1"/>
                  <a:gd name="T3" fmla="*/ 3 h 3"/>
                  <a:gd name="T4" fmla="*/ 0 w 1"/>
                  <a:gd name="T5" fmla="*/ 3 h 3"/>
                  <a:gd name="T6" fmla="*/ 0 w 1"/>
                  <a:gd name="T7" fmla="*/ 1 h 3"/>
                  <a:gd name="T8" fmla="*/ 0 w 1"/>
                  <a:gd name="T9" fmla="*/ 1 h 3"/>
                  <a:gd name="T10" fmla="*/ 1 w 1"/>
                  <a:gd name="T11" fmla="*/ 0 h 3"/>
                  <a:gd name="T12" fmla="*/ 1 w 1"/>
                  <a:gd name="T13" fmla="*/ 3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3"/>
                    </a:moveTo>
                    <a:lnTo>
                      <a:pt x="1" y="3"/>
                    </a:lnTo>
                    <a:lnTo>
                      <a:pt x="0" y="3"/>
                    </a:lnTo>
                    <a:lnTo>
                      <a:pt x="0" y="1"/>
                    </a:lnTo>
                    <a:lnTo>
                      <a:pt x="1" y="0"/>
                    </a:lnTo>
                    <a:lnTo>
                      <a:pt x="1" y="3"/>
                    </a:lnTo>
                    <a:close/>
                  </a:path>
                </a:pathLst>
              </a:custGeom>
              <a:solidFill>
                <a:srgbClr val="808080"/>
              </a:solidFill>
              <a:ln w="9525">
                <a:noFill/>
                <a:round/>
                <a:headEnd/>
                <a:tailEnd/>
              </a:ln>
            </p:spPr>
            <p:txBody>
              <a:bodyPr/>
              <a:lstStyle/>
              <a:p>
                <a:endParaRPr lang="id-ID"/>
              </a:p>
            </p:txBody>
          </p:sp>
          <p:sp>
            <p:nvSpPr>
              <p:cNvPr id="2245" name="Freeform 392"/>
              <p:cNvSpPr>
                <a:spLocks/>
              </p:cNvSpPr>
              <p:nvPr/>
            </p:nvSpPr>
            <p:spPr bwMode="auto">
              <a:xfrm>
                <a:off x="5686" y="2329"/>
                <a:ext cx="1" cy="2"/>
              </a:xfrm>
              <a:custGeom>
                <a:avLst/>
                <a:gdLst>
                  <a:gd name="T0" fmla="*/ 0 w 1"/>
                  <a:gd name="T1" fmla="*/ 2 h 2"/>
                  <a:gd name="T2" fmla="*/ 0 w 1"/>
                  <a:gd name="T3" fmla="*/ 0 h 2"/>
                  <a:gd name="T4" fmla="*/ 0 w 1"/>
                  <a:gd name="T5" fmla="*/ 0 h 2"/>
                  <a:gd name="T6" fmla="*/ 1 w 1"/>
                  <a:gd name="T7" fmla="*/ 0 h 2"/>
                  <a:gd name="T8" fmla="*/ 1 w 1"/>
                  <a:gd name="T9" fmla="*/ 2 h 2"/>
                  <a:gd name="T10" fmla="*/ 1 w 1"/>
                  <a:gd name="T11" fmla="*/ 2 h 2"/>
                  <a:gd name="T12" fmla="*/ 0 w 1"/>
                  <a:gd name="T13" fmla="*/ 2 h 2"/>
                  <a:gd name="T14" fmla="*/ 0 w 1"/>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2"/>
                    </a:moveTo>
                    <a:lnTo>
                      <a:pt x="0" y="0"/>
                    </a:lnTo>
                    <a:lnTo>
                      <a:pt x="1" y="0"/>
                    </a:lnTo>
                    <a:lnTo>
                      <a:pt x="1" y="2"/>
                    </a:lnTo>
                    <a:lnTo>
                      <a:pt x="0" y="2"/>
                    </a:lnTo>
                    <a:close/>
                  </a:path>
                </a:pathLst>
              </a:custGeom>
              <a:solidFill>
                <a:srgbClr val="808080"/>
              </a:solidFill>
              <a:ln w="9525">
                <a:noFill/>
                <a:round/>
                <a:headEnd/>
                <a:tailEnd/>
              </a:ln>
            </p:spPr>
            <p:txBody>
              <a:bodyPr/>
              <a:lstStyle/>
              <a:p>
                <a:endParaRPr lang="id-ID"/>
              </a:p>
            </p:txBody>
          </p:sp>
          <p:sp>
            <p:nvSpPr>
              <p:cNvPr id="2246" name="Freeform 393"/>
              <p:cNvSpPr>
                <a:spLocks/>
              </p:cNvSpPr>
              <p:nvPr/>
            </p:nvSpPr>
            <p:spPr bwMode="auto">
              <a:xfrm>
                <a:off x="5686" y="2278"/>
                <a:ext cx="1" cy="3"/>
              </a:xfrm>
              <a:custGeom>
                <a:avLst/>
                <a:gdLst>
                  <a:gd name="T0" fmla="*/ 0 w 1"/>
                  <a:gd name="T1" fmla="*/ 1 h 3"/>
                  <a:gd name="T2" fmla="*/ 0 w 1"/>
                  <a:gd name="T3" fmla="*/ 0 h 3"/>
                  <a:gd name="T4" fmla="*/ 0 w 1"/>
                  <a:gd name="T5" fmla="*/ 0 h 3"/>
                  <a:gd name="T6" fmla="*/ 1 w 1"/>
                  <a:gd name="T7" fmla="*/ 0 h 3"/>
                  <a:gd name="T8" fmla="*/ 1 w 1"/>
                  <a:gd name="T9" fmla="*/ 3 h 3"/>
                  <a:gd name="T10" fmla="*/ 1 w 1"/>
                  <a:gd name="T11" fmla="*/ 3 h 3"/>
                  <a:gd name="T12" fmla="*/ 0 w 1"/>
                  <a:gd name="T13" fmla="*/ 1 h 3"/>
                  <a:gd name="T14" fmla="*/ 0 w 1"/>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1"/>
                    </a:moveTo>
                    <a:lnTo>
                      <a:pt x="0" y="0"/>
                    </a:lnTo>
                    <a:lnTo>
                      <a:pt x="1" y="0"/>
                    </a:lnTo>
                    <a:lnTo>
                      <a:pt x="1" y="3"/>
                    </a:lnTo>
                    <a:lnTo>
                      <a:pt x="0" y="1"/>
                    </a:lnTo>
                    <a:close/>
                  </a:path>
                </a:pathLst>
              </a:custGeom>
              <a:solidFill>
                <a:srgbClr val="808080"/>
              </a:solidFill>
              <a:ln w="9525">
                <a:noFill/>
                <a:round/>
                <a:headEnd/>
                <a:tailEnd/>
              </a:ln>
            </p:spPr>
            <p:txBody>
              <a:bodyPr/>
              <a:lstStyle/>
              <a:p>
                <a:endParaRPr lang="id-ID"/>
              </a:p>
            </p:txBody>
          </p:sp>
          <p:sp>
            <p:nvSpPr>
              <p:cNvPr id="2247" name="Freeform 394"/>
              <p:cNvSpPr>
                <a:spLocks/>
              </p:cNvSpPr>
              <p:nvPr/>
            </p:nvSpPr>
            <p:spPr bwMode="auto">
              <a:xfrm>
                <a:off x="5686" y="2327"/>
                <a:ext cx="1" cy="2"/>
              </a:xfrm>
              <a:custGeom>
                <a:avLst/>
                <a:gdLst>
                  <a:gd name="T0" fmla="*/ 1 w 1"/>
                  <a:gd name="T1" fmla="*/ 2 h 2"/>
                  <a:gd name="T2" fmla="*/ 1 w 1"/>
                  <a:gd name="T3" fmla="*/ 2 h 2"/>
                  <a:gd name="T4" fmla="*/ 0 w 1"/>
                  <a:gd name="T5" fmla="*/ 2 h 2"/>
                  <a:gd name="T6" fmla="*/ 0 w 1"/>
                  <a:gd name="T7" fmla="*/ 0 h 2"/>
                  <a:gd name="T8" fmla="*/ 0 w 1"/>
                  <a:gd name="T9" fmla="*/ 0 h 2"/>
                  <a:gd name="T10" fmla="*/ 1 w 1"/>
                  <a:gd name="T11" fmla="*/ 0 h 2"/>
                  <a:gd name="T12" fmla="*/ 1 w 1"/>
                  <a:gd name="T13" fmla="*/ 2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1" y="2"/>
                    </a:moveTo>
                    <a:lnTo>
                      <a:pt x="1" y="2"/>
                    </a:lnTo>
                    <a:lnTo>
                      <a:pt x="0" y="2"/>
                    </a:lnTo>
                    <a:lnTo>
                      <a:pt x="0" y="0"/>
                    </a:lnTo>
                    <a:lnTo>
                      <a:pt x="1" y="0"/>
                    </a:lnTo>
                    <a:lnTo>
                      <a:pt x="1" y="2"/>
                    </a:lnTo>
                    <a:close/>
                  </a:path>
                </a:pathLst>
              </a:custGeom>
              <a:solidFill>
                <a:srgbClr val="808080"/>
              </a:solidFill>
              <a:ln w="9525">
                <a:noFill/>
                <a:round/>
                <a:headEnd/>
                <a:tailEnd/>
              </a:ln>
            </p:spPr>
            <p:txBody>
              <a:bodyPr/>
              <a:lstStyle/>
              <a:p>
                <a:endParaRPr lang="id-ID"/>
              </a:p>
            </p:txBody>
          </p:sp>
          <p:sp>
            <p:nvSpPr>
              <p:cNvPr id="2248" name="Freeform 395"/>
              <p:cNvSpPr>
                <a:spLocks/>
              </p:cNvSpPr>
              <p:nvPr/>
            </p:nvSpPr>
            <p:spPr bwMode="auto">
              <a:xfrm>
                <a:off x="5686" y="2265"/>
                <a:ext cx="1" cy="2"/>
              </a:xfrm>
              <a:custGeom>
                <a:avLst/>
                <a:gdLst>
                  <a:gd name="T0" fmla="*/ 0 w 1"/>
                  <a:gd name="T1" fmla="*/ 2 h 2"/>
                  <a:gd name="T2" fmla="*/ 0 w 1"/>
                  <a:gd name="T3" fmla="*/ 0 h 2"/>
                  <a:gd name="T4" fmla="*/ 0 w 1"/>
                  <a:gd name="T5" fmla="*/ 0 h 2"/>
                  <a:gd name="T6" fmla="*/ 1 w 1"/>
                  <a:gd name="T7" fmla="*/ 0 h 2"/>
                  <a:gd name="T8" fmla="*/ 1 w 1"/>
                  <a:gd name="T9" fmla="*/ 2 h 2"/>
                  <a:gd name="T10" fmla="*/ 1 w 1"/>
                  <a:gd name="T11" fmla="*/ 2 h 2"/>
                  <a:gd name="T12" fmla="*/ 0 w 1"/>
                  <a:gd name="T13" fmla="*/ 2 h 2"/>
                  <a:gd name="T14" fmla="*/ 0 w 1"/>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2"/>
                    </a:moveTo>
                    <a:lnTo>
                      <a:pt x="0" y="0"/>
                    </a:lnTo>
                    <a:lnTo>
                      <a:pt x="1" y="0"/>
                    </a:lnTo>
                    <a:lnTo>
                      <a:pt x="1" y="2"/>
                    </a:lnTo>
                    <a:lnTo>
                      <a:pt x="0" y="2"/>
                    </a:lnTo>
                    <a:close/>
                  </a:path>
                </a:pathLst>
              </a:custGeom>
              <a:solidFill>
                <a:srgbClr val="808080"/>
              </a:solidFill>
              <a:ln w="9525">
                <a:noFill/>
                <a:round/>
                <a:headEnd/>
                <a:tailEnd/>
              </a:ln>
            </p:spPr>
            <p:txBody>
              <a:bodyPr/>
              <a:lstStyle/>
              <a:p>
                <a:endParaRPr lang="id-ID"/>
              </a:p>
            </p:txBody>
          </p:sp>
          <p:sp>
            <p:nvSpPr>
              <p:cNvPr id="2249" name="Freeform 396"/>
              <p:cNvSpPr>
                <a:spLocks/>
              </p:cNvSpPr>
              <p:nvPr/>
            </p:nvSpPr>
            <p:spPr bwMode="auto">
              <a:xfrm>
                <a:off x="5686" y="2338"/>
                <a:ext cx="1" cy="3"/>
              </a:xfrm>
              <a:custGeom>
                <a:avLst/>
                <a:gdLst>
                  <a:gd name="T0" fmla="*/ 1 w 1"/>
                  <a:gd name="T1" fmla="*/ 2 h 3"/>
                  <a:gd name="T2" fmla="*/ 1 w 1"/>
                  <a:gd name="T3" fmla="*/ 2 h 3"/>
                  <a:gd name="T4" fmla="*/ 0 w 1"/>
                  <a:gd name="T5" fmla="*/ 3 h 3"/>
                  <a:gd name="T6" fmla="*/ 0 w 1"/>
                  <a:gd name="T7" fmla="*/ 0 h 3"/>
                  <a:gd name="T8" fmla="*/ 1 w 1"/>
                  <a:gd name="T9" fmla="*/ 0 h 3"/>
                  <a:gd name="T10" fmla="*/ 1 w 1"/>
                  <a:gd name="T11" fmla="*/ 2 h 3"/>
                  <a:gd name="T12" fmla="*/ 0 60000 65536"/>
                  <a:gd name="T13" fmla="*/ 0 60000 65536"/>
                  <a:gd name="T14" fmla="*/ 0 60000 65536"/>
                  <a:gd name="T15" fmla="*/ 0 60000 65536"/>
                  <a:gd name="T16" fmla="*/ 0 60000 65536"/>
                  <a:gd name="T17" fmla="*/ 0 60000 65536"/>
                  <a:gd name="T18" fmla="*/ 0 w 1"/>
                  <a:gd name="T19" fmla="*/ 0 h 3"/>
                  <a:gd name="T20" fmla="*/ 1 w 1"/>
                  <a:gd name="T21" fmla="*/ 3 h 3"/>
                </a:gdLst>
                <a:ahLst/>
                <a:cxnLst>
                  <a:cxn ang="T12">
                    <a:pos x="T0" y="T1"/>
                  </a:cxn>
                  <a:cxn ang="T13">
                    <a:pos x="T2" y="T3"/>
                  </a:cxn>
                  <a:cxn ang="T14">
                    <a:pos x="T4" y="T5"/>
                  </a:cxn>
                  <a:cxn ang="T15">
                    <a:pos x="T6" y="T7"/>
                  </a:cxn>
                  <a:cxn ang="T16">
                    <a:pos x="T8" y="T9"/>
                  </a:cxn>
                  <a:cxn ang="T17">
                    <a:pos x="T10" y="T11"/>
                  </a:cxn>
                </a:cxnLst>
                <a:rect l="T18" t="T19" r="T20" b="T21"/>
                <a:pathLst>
                  <a:path w="1" h="3">
                    <a:moveTo>
                      <a:pt x="1" y="2"/>
                    </a:moveTo>
                    <a:lnTo>
                      <a:pt x="1" y="2"/>
                    </a:lnTo>
                    <a:lnTo>
                      <a:pt x="0" y="3"/>
                    </a:lnTo>
                    <a:lnTo>
                      <a:pt x="0" y="0"/>
                    </a:lnTo>
                    <a:lnTo>
                      <a:pt x="1" y="0"/>
                    </a:lnTo>
                    <a:lnTo>
                      <a:pt x="1" y="2"/>
                    </a:lnTo>
                    <a:close/>
                  </a:path>
                </a:pathLst>
              </a:custGeom>
              <a:solidFill>
                <a:srgbClr val="808080"/>
              </a:solidFill>
              <a:ln w="9525">
                <a:noFill/>
                <a:round/>
                <a:headEnd/>
                <a:tailEnd/>
              </a:ln>
            </p:spPr>
            <p:txBody>
              <a:bodyPr/>
              <a:lstStyle/>
              <a:p>
                <a:endParaRPr lang="id-ID"/>
              </a:p>
            </p:txBody>
          </p:sp>
          <p:sp>
            <p:nvSpPr>
              <p:cNvPr id="2250" name="Freeform 397"/>
              <p:cNvSpPr>
                <a:spLocks/>
              </p:cNvSpPr>
              <p:nvPr/>
            </p:nvSpPr>
            <p:spPr bwMode="auto">
              <a:xfrm>
                <a:off x="5686" y="2277"/>
                <a:ext cx="1" cy="1"/>
              </a:xfrm>
              <a:custGeom>
                <a:avLst/>
                <a:gdLst>
                  <a:gd name="T0" fmla="*/ 1 w 1"/>
                  <a:gd name="T1" fmla="*/ 0 h 1"/>
                  <a:gd name="T2" fmla="*/ 1 w 1"/>
                  <a:gd name="T3" fmla="*/ 1 h 1"/>
                  <a:gd name="T4" fmla="*/ 1 w 1"/>
                  <a:gd name="T5" fmla="*/ 1 h 1"/>
                  <a:gd name="T6" fmla="*/ 0 w 1"/>
                  <a:gd name="T7" fmla="*/ 1 h 1"/>
                  <a:gd name="T8" fmla="*/ 0 w 1"/>
                  <a:gd name="T9" fmla="*/ 0 h 1"/>
                  <a:gd name="T10" fmla="*/ 0 w 1"/>
                  <a:gd name="T11" fmla="*/ 0 h 1"/>
                  <a:gd name="T12" fmla="*/ 1 w 1"/>
                  <a:gd name="T13" fmla="*/ 0 h 1"/>
                  <a:gd name="T14" fmla="*/ 1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0"/>
                    </a:moveTo>
                    <a:lnTo>
                      <a:pt x="1" y="1"/>
                    </a:lnTo>
                    <a:lnTo>
                      <a:pt x="0" y="1"/>
                    </a:lnTo>
                    <a:lnTo>
                      <a:pt x="0" y="0"/>
                    </a:lnTo>
                    <a:lnTo>
                      <a:pt x="1" y="0"/>
                    </a:lnTo>
                    <a:close/>
                  </a:path>
                </a:pathLst>
              </a:custGeom>
              <a:solidFill>
                <a:srgbClr val="808080"/>
              </a:solidFill>
              <a:ln w="9525">
                <a:noFill/>
                <a:round/>
                <a:headEnd/>
                <a:tailEnd/>
              </a:ln>
            </p:spPr>
            <p:txBody>
              <a:bodyPr/>
              <a:lstStyle/>
              <a:p>
                <a:endParaRPr lang="id-ID"/>
              </a:p>
            </p:txBody>
          </p:sp>
          <p:sp>
            <p:nvSpPr>
              <p:cNvPr id="2251" name="Freeform 398"/>
              <p:cNvSpPr>
                <a:spLocks/>
              </p:cNvSpPr>
              <p:nvPr/>
            </p:nvSpPr>
            <p:spPr bwMode="auto">
              <a:xfrm>
                <a:off x="5686" y="2267"/>
                <a:ext cx="1" cy="3"/>
              </a:xfrm>
              <a:custGeom>
                <a:avLst/>
                <a:gdLst>
                  <a:gd name="T0" fmla="*/ 0 w 1"/>
                  <a:gd name="T1" fmla="*/ 3 h 3"/>
                  <a:gd name="T2" fmla="*/ 0 w 1"/>
                  <a:gd name="T3" fmla="*/ 0 h 3"/>
                  <a:gd name="T4" fmla="*/ 0 w 1"/>
                  <a:gd name="T5" fmla="*/ 0 h 3"/>
                  <a:gd name="T6" fmla="*/ 1 w 1"/>
                  <a:gd name="T7" fmla="*/ 0 h 3"/>
                  <a:gd name="T8" fmla="*/ 1 w 1"/>
                  <a:gd name="T9" fmla="*/ 3 h 3"/>
                  <a:gd name="T10" fmla="*/ 1 w 1"/>
                  <a:gd name="T11" fmla="*/ 3 h 3"/>
                  <a:gd name="T12" fmla="*/ 0 w 1"/>
                  <a:gd name="T13" fmla="*/ 3 h 3"/>
                  <a:gd name="T14" fmla="*/ 0 w 1"/>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3"/>
                    </a:moveTo>
                    <a:lnTo>
                      <a:pt x="0" y="0"/>
                    </a:lnTo>
                    <a:lnTo>
                      <a:pt x="1" y="0"/>
                    </a:lnTo>
                    <a:lnTo>
                      <a:pt x="1" y="3"/>
                    </a:lnTo>
                    <a:lnTo>
                      <a:pt x="0" y="3"/>
                    </a:lnTo>
                    <a:close/>
                  </a:path>
                </a:pathLst>
              </a:custGeom>
              <a:solidFill>
                <a:srgbClr val="808080"/>
              </a:solidFill>
              <a:ln w="9525">
                <a:noFill/>
                <a:round/>
                <a:headEnd/>
                <a:tailEnd/>
              </a:ln>
            </p:spPr>
            <p:txBody>
              <a:bodyPr/>
              <a:lstStyle/>
              <a:p>
                <a:endParaRPr lang="id-ID"/>
              </a:p>
            </p:txBody>
          </p:sp>
          <p:sp>
            <p:nvSpPr>
              <p:cNvPr id="2252" name="Freeform 399"/>
              <p:cNvSpPr>
                <a:spLocks/>
              </p:cNvSpPr>
              <p:nvPr/>
            </p:nvSpPr>
            <p:spPr bwMode="auto">
              <a:xfrm>
                <a:off x="5680" y="2277"/>
                <a:ext cx="6" cy="1"/>
              </a:xfrm>
              <a:custGeom>
                <a:avLst/>
                <a:gdLst>
                  <a:gd name="T0" fmla="*/ 6 w 6"/>
                  <a:gd name="T1" fmla="*/ 0 h 1"/>
                  <a:gd name="T2" fmla="*/ 6 w 6"/>
                  <a:gd name="T3" fmla="*/ 1 h 1"/>
                  <a:gd name="T4" fmla="*/ 6 w 6"/>
                  <a:gd name="T5" fmla="*/ 1 h 1"/>
                  <a:gd name="T6" fmla="*/ 3 w 6"/>
                  <a:gd name="T7" fmla="*/ 1 h 1"/>
                  <a:gd name="T8" fmla="*/ 3 w 6"/>
                  <a:gd name="T9" fmla="*/ 1 h 1"/>
                  <a:gd name="T10" fmla="*/ 0 w 6"/>
                  <a:gd name="T11" fmla="*/ 1 h 1"/>
                  <a:gd name="T12" fmla="*/ 0 w 6"/>
                  <a:gd name="T13" fmla="*/ 0 h 1"/>
                  <a:gd name="T14" fmla="*/ 0 w 6"/>
                  <a:gd name="T15" fmla="*/ 0 h 1"/>
                  <a:gd name="T16" fmla="*/ 3 w 6"/>
                  <a:gd name="T17" fmla="*/ 0 h 1"/>
                  <a:gd name="T18" fmla="*/ 6 w 6"/>
                  <a:gd name="T19" fmla="*/ 0 h 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
                  <a:gd name="T31" fmla="*/ 0 h 1"/>
                  <a:gd name="T32" fmla="*/ 6 w 6"/>
                  <a:gd name="T33" fmla="*/ 1 h 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 h="1">
                    <a:moveTo>
                      <a:pt x="6" y="0"/>
                    </a:moveTo>
                    <a:lnTo>
                      <a:pt x="6" y="1"/>
                    </a:lnTo>
                    <a:lnTo>
                      <a:pt x="3" y="1"/>
                    </a:lnTo>
                    <a:lnTo>
                      <a:pt x="0" y="1"/>
                    </a:lnTo>
                    <a:lnTo>
                      <a:pt x="0" y="0"/>
                    </a:lnTo>
                    <a:lnTo>
                      <a:pt x="3" y="0"/>
                    </a:lnTo>
                    <a:lnTo>
                      <a:pt x="6" y="0"/>
                    </a:lnTo>
                    <a:close/>
                  </a:path>
                </a:pathLst>
              </a:custGeom>
              <a:solidFill>
                <a:srgbClr val="808080"/>
              </a:solidFill>
              <a:ln w="9525">
                <a:noFill/>
                <a:round/>
                <a:headEnd/>
                <a:tailEnd/>
              </a:ln>
            </p:spPr>
            <p:txBody>
              <a:bodyPr/>
              <a:lstStyle/>
              <a:p>
                <a:endParaRPr lang="id-ID"/>
              </a:p>
            </p:txBody>
          </p:sp>
          <p:sp>
            <p:nvSpPr>
              <p:cNvPr id="2253" name="Freeform 400"/>
              <p:cNvSpPr>
                <a:spLocks/>
              </p:cNvSpPr>
              <p:nvPr/>
            </p:nvSpPr>
            <p:spPr bwMode="auto">
              <a:xfrm>
                <a:off x="5680" y="2278"/>
                <a:ext cx="6" cy="1"/>
              </a:xfrm>
              <a:custGeom>
                <a:avLst/>
                <a:gdLst>
                  <a:gd name="T0" fmla="*/ 0 w 6"/>
                  <a:gd name="T1" fmla="*/ 0 h 1"/>
                  <a:gd name="T2" fmla="*/ 0 w 6"/>
                  <a:gd name="T3" fmla="*/ 0 h 1"/>
                  <a:gd name="T4" fmla="*/ 3 w 6"/>
                  <a:gd name="T5" fmla="*/ 0 h 1"/>
                  <a:gd name="T6" fmla="*/ 3 w 6"/>
                  <a:gd name="T7" fmla="*/ 0 h 1"/>
                  <a:gd name="T8" fmla="*/ 6 w 6"/>
                  <a:gd name="T9" fmla="*/ 0 h 1"/>
                  <a:gd name="T10" fmla="*/ 6 w 6"/>
                  <a:gd name="T11" fmla="*/ 1 h 1"/>
                  <a:gd name="T12" fmla="*/ 6 w 6"/>
                  <a:gd name="T13" fmla="*/ 1 h 1"/>
                  <a:gd name="T14" fmla="*/ 3 w 6"/>
                  <a:gd name="T15" fmla="*/ 1 h 1"/>
                  <a:gd name="T16" fmla="*/ 3 w 6"/>
                  <a:gd name="T17" fmla="*/ 1 h 1"/>
                  <a:gd name="T18" fmla="*/ 0 w 6"/>
                  <a:gd name="T19" fmla="*/ 1 h 1"/>
                  <a:gd name="T20" fmla="*/ 0 w 6"/>
                  <a:gd name="T21" fmla="*/ 0 h 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
                  <a:gd name="T34" fmla="*/ 0 h 1"/>
                  <a:gd name="T35" fmla="*/ 6 w 6"/>
                  <a:gd name="T36" fmla="*/ 1 h 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 h="1">
                    <a:moveTo>
                      <a:pt x="0" y="0"/>
                    </a:moveTo>
                    <a:lnTo>
                      <a:pt x="0" y="0"/>
                    </a:lnTo>
                    <a:lnTo>
                      <a:pt x="3" y="0"/>
                    </a:lnTo>
                    <a:lnTo>
                      <a:pt x="6" y="0"/>
                    </a:lnTo>
                    <a:lnTo>
                      <a:pt x="6" y="1"/>
                    </a:lnTo>
                    <a:lnTo>
                      <a:pt x="3" y="1"/>
                    </a:lnTo>
                    <a:lnTo>
                      <a:pt x="0" y="1"/>
                    </a:lnTo>
                    <a:lnTo>
                      <a:pt x="0" y="0"/>
                    </a:lnTo>
                    <a:close/>
                  </a:path>
                </a:pathLst>
              </a:custGeom>
              <a:solidFill>
                <a:srgbClr val="808080"/>
              </a:solidFill>
              <a:ln w="9525">
                <a:noFill/>
                <a:round/>
                <a:headEnd/>
                <a:tailEnd/>
              </a:ln>
            </p:spPr>
            <p:txBody>
              <a:bodyPr/>
              <a:lstStyle/>
              <a:p>
                <a:endParaRPr lang="id-ID"/>
              </a:p>
            </p:txBody>
          </p:sp>
          <p:sp>
            <p:nvSpPr>
              <p:cNvPr id="2254" name="Freeform 401"/>
              <p:cNvSpPr>
                <a:spLocks/>
              </p:cNvSpPr>
              <p:nvPr/>
            </p:nvSpPr>
            <p:spPr bwMode="auto">
              <a:xfrm>
                <a:off x="5680" y="2329"/>
                <a:ext cx="6" cy="2"/>
              </a:xfrm>
              <a:custGeom>
                <a:avLst/>
                <a:gdLst>
                  <a:gd name="T0" fmla="*/ 0 w 6"/>
                  <a:gd name="T1" fmla="*/ 2 h 2"/>
                  <a:gd name="T2" fmla="*/ 0 w 6"/>
                  <a:gd name="T3" fmla="*/ 0 h 2"/>
                  <a:gd name="T4" fmla="*/ 0 w 6"/>
                  <a:gd name="T5" fmla="*/ 0 h 2"/>
                  <a:gd name="T6" fmla="*/ 3 w 6"/>
                  <a:gd name="T7" fmla="*/ 1 h 2"/>
                  <a:gd name="T8" fmla="*/ 3 w 6"/>
                  <a:gd name="T9" fmla="*/ 1 h 2"/>
                  <a:gd name="T10" fmla="*/ 6 w 6"/>
                  <a:gd name="T11" fmla="*/ 0 h 2"/>
                  <a:gd name="T12" fmla="*/ 6 w 6"/>
                  <a:gd name="T13" fmla="*/ 2 h 2"/>
                  <a:gd name="T14" fmla="*/ 6 w 6"/>
                  <a:gd name="T15" fmla="*/ 2 h 2"/>
                  <a:gd name="T16" fmla="*/ 3 w 6"/>
                  <a:gd name="T17" fmla="*/ 2 h 2"/>
                  <a:gd name="T18" fmla="*/ 0 w 6"/>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
                  <a:gd name="T31" fmla="*/ 0 h 2"/>
                  <a:gd name="T32" fmla="*/ 6 w 6"/>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 h="2">
                    <a:moveTo>
                      <a:pt x="0" y="2"/>
                    </a:moveTo>
                    <a:lnTo>
                      <a:pt x="0" y="0"/>
                    </a:lnTo>
                    <a:lnTo>
                      <a:pt x="3" y="1"/>
                    </a:lnTo>
                    <a:lnTo>
                      <a:pt x="6" y="0"/>
                    </a:lnTo>
                    <a:lnTo>
                      <a:pt x="6" y="2"/>
                    </a:lnTo>
                    <a:lnTo>
                      <a:pt x="3" y="2"/>
                    </a:lnTo>
                    <a:lnTo>
                      <a:pt x="0" y="2"/>
                    </a:lnTo>
                    <a:close/>
                  </a:path>
                </a:pathLst>
              </a:custGeom>
              <a:solidFill>
                <a:srgbClr val="808080"/>
              </a:solidFill>
              <a:ln w="9525">
                <a:noFill/>
                <a:round/>
                <a:headEnd/>
                <a:tailEnd/>
              </a:ln>
            </p:spPr>
            <p:txBody>
              <a:bodyPr/>
              <a:lstStyle/>
              <a:p>
                <a:endParaRPr lang="id-ID"/>
              </a:p>
            </p:txBody>
          </p:sp>
          <p:sp>
            <p:nvSpPr>
              <p:cNvPr id="2255" name="Freeform 402"/>
              <p:cNvSpPr>
                <a:spLocks/>
              </p:cNvSpPr>
              <p:nvPr/>
            </p:nvSpPr>
            <p:spPr bwMode="auto">
              <a:xfrm>
                <a:off x="5680" y="2327"/>
                <a:ext cx="6" cy="3"/>
              </a:xfrm>
              <a:custGeom>
                <a:avLst/>
                <a:gdLst>
                  <a:gd name="T0" fmla="*/ 3 w 6"/>
                  <a:gd name="T1" fmla="*/ 3 h 3"/>
                  <a:gd name="T2" fmla="*/ 3 w 6"/>
                  <a:gd name="T3" fmla="*/ 3 h 3"/>
                  <a:gd name="T4" fmla="*/ 0 w 6"/>
                  <a:gd name="T5" fmla="*/ 2 h 3"/>
                  <a:gd name="T6" fmla="*/ 0 w 6"/>
                  <a:gd name="T7" fmla="*/ 0 h 3"/>
                  <a:gd name="T8" fmla="*/ 0 w 6"/>
                  <a:gd name="T9" fmla="*/ 0 h 3"/>
                  <a:gd name="T10" fmla="*/ 3 w 6"/>
                  <a:gd name="T11" fmla="*/ 0 h 3"/>
                  <a:gd name="T12" fmla="*/ 3 w 6"/>
                  <a:gd name="T13" fmla="*/ 0 h 3"/>
                  <a:gd name="T14" fmla="*/ 6 w 6"/>
                  <a:gd name="T15" fmla="*/ 0 h 3"/>
                  <a:gd name="T16" fmla="*/ 6 w 6"/>
                  <a:gd name="T17" fmla="*/ 2 h 3"/>
                  <a:gd name="T18" fmla="*/ 6 w 6"/>
                  <a:gd name="T19" fmla="*/ 2 h 3"/>
                  <a:gd name="T20" fmla="*/ 3 w 6"/>
                  <a:gd name="T21" fmla="*/ 3 h 3"/>
                  <a:gd name="T22" fmla="*/ 3 w 6"/>
                  <a:gd name="T23" fmla="*/ 3 h 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
                  <a:gd name="T37" fmla="*/ 0 h 3"/>
                  <a:gd name="T38" fmla="*/ 6 w 6"/>
                  <a:gd name="T39" fmla="*/ 3 h 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 h="3">
                    <a:moveTo>
                      <a:pt x="3" y="3"/>
                    </a:moveTo>
                    <a:lnTo>
                      <a:pt x="3" y="3"/>
                    </a:lnTo>
                    <a:lnTo>
                      <a:pt x="0" y="2"/>
                    </a:lnTo>
                    <a:lnTo>
                      <a:pt x="0" y="0"/>
                    </a:lnTo>
                    <a:lnTo>
                      <a:pt x="3" y="0"/>
                    </a:lnTo>
                    <a:lnTo>
                      <a:pt x="6" y="0"/>
                    </a:lnTo>
                    <a:lnTo>
                      <a:pt x="6" y="2"/>
                    </a:lnTo>
                    <a:lnTo>
                      <a:pt x="3" y="3"/>
                    </a:lnTo>
                    <a:close/>
                  </a:path>
                </a:pathLst>
              </a:custGeom>
              <a:solidFill>
                <a:srgbClr val="808080"/>
              </a:solidFill>
              <a:ln w="9525">
                <a:noFill/>
                <a:round/>
                <a:headEnd/>
                <a:tailEnd/>
              </a:ln>
            </p:spPr>
            <p:txBody>
              <a:bodyPr/>
              <a:lstStyle/>
              <a:p>
                <a:endParaRPr lang="id-ID"/>
              </a:p>
            </p:txBody>
          </p:sp>
          <p:sp>
            <p:nvSpPr>
              <p:cNvPr id="2256" name="Freeform 403"/>
              <p:cNvSpPr>
                <a:spLocks/>
              </p:cNvSpPr>
              <p:nvPr/>
            </p:nvSpPr>
            <p:spPr bwMode="auto">
              <a:xfrm>
                <a:off x="5679" y="2277"/>
                <a:ext cx="1" cy="1"/>
              </a:xfrm>
              <a:custGeom>
                <a:avLst/>
                <a:gdLst>
                  <a:gd name="T0" fmla="*/ 1 w 1"/>
                  <a:gd name="T1" fmla="*/ 0 h 1"/>
                  <a:gd name="T2" fmla="*/ 1 w 1"/>
                  <a:gd name="T3" fmla="*/ 1 h 1"/>
                  <a:gd name="T4" fmla="*/ 1 w 1"/>
                  <a:gd name="T5" fmla="*/ 1 h 1"/>
                  <a:gd name="T6" fmla="*/ 0 w 1"/>
                  <a:gd name="T7" fmla="*/ 1 h 1"/>
                  <a:gd name="T8" fmla="*/ 0 w 1"/>
                  <a:gd name="T9" fmla="*/ 0 h 1"/>
                  <a:gd name="T10" fmla="*/ 0 w 1"/>
                  <a:gd name="T11" fmla="*/ 0 h 1"/>
                  <a:gd name="T12" fmla="*/ 1 w 1"/>
                  <a:gd name="T13" fmla="*/ 0 h 1"/>
                  <a:gd name="T14" fmla="*/ 1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0"/>
                    </a:moveTo>
                    <a:lnTo>
                      <a:pt x="1" y="1"/>
                    </a:lnTo>
                    <a:lnTo>
                      <a:pt x="0" y="1"/>
                    </a:lnTo>
                    <a:lnTo>
                      <a:pt x="0" y="0"/>
                    </a:lnTo>
                    <a:lnTo>
                      <a:pt x="1" y="0"/>
                    </a:lnTo>
                    <a:close/>
                  </a:path>
                </a:pathLst>
              </a:custGeom>
              <a:solidFill>
                <a:srgbClr val="808080"/>
              </a:solidFill>
              <a:ln w="9525">
                <a:noFill/>
                <a:round/>
                <a:headEnd/>
                <a:tailEnd/>
              </a:ln>
            </p:spPr>
            <p:txBody>
              <a:bodyPr/>
              <a:lstStyle/>
              <a:p>
                <a:endParaRPr lang="id-ID"/>
              </a:p>
            </p:txBody>
          </p:sp>
          <p:sp>
            <p:nvSpPr>
              <p:cNvPr id="2257" name="Freeform 404"/>
              <p:cNvSpPr>
                <a:spLocks/>
              </p:cNvSpPr>
              <p:nvPr/>
            </p:nvSpPr>
            <p:spPr bwMode="auto">
              <a:xfrm>
                <a:off x="5679" y="2267"/>
                <a:ext cx="1" cy="3"/>
              </a:xfrm>
              <a:custGeom>
                <a:avLst/>
                <a:gdLst>
                  <a:gd name="T0" fmla="*/ 1 w 1"/>
                  <a:gd name="T1" fmla="*/ 0 h 3"/>
                  <a:gd name="T2" fmla="*/ 1 w 1"/>
                  <a:gd name="T3" fmla="*/ 3 h 3"/>
                  <a:gd name="T4" fmla="*/ 0 w 1"/>
                  <a:gd name="T5" fmla="*/ 3 h 3"/>
                  <a:gd name="T6" fmla="*/ 0 w 1"/>
                  <a:gd name="T7" fmla="*/ 0 h 3"/>
                  <a:gd name="T8" fmla="*/ 0 w 1"/>
                  <a:gd name="T9" fmla="*/ 0 h 3"/>
                  <a:gd name="T10" fmla="*/ 1 w 1"/>
                  <a:gd name="T11" fmla="*/ 0 h 3"/>
                  <a:gd name="T12" fmla="*/ 1 w 1"/>
                  <a:gd name="T13" fmla="*/ 0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0"/>
                    </a:moveTo>
                    <a:lnTo>
                      <a:pt x="1" y="3"/>
                    </a:lnTo>
                    <a:lnTo>
                      <a:pt x="0" y="3"/>
                    </a:lnTo>
                    <a:lnTo>
                      <a:pt x="0" y="0"/>
                    </a:lnTo>
                    <a:lnTo>
                      <a:pt x="1" y="0"/>
                    </a:lnTo>
                    <a:close/>
                  </a:path>
                </a:pathLst>
              </a:custGeom>
              <a:solidFill>
                <a:srgbClr val="808080"/>
              </a:solidFill>
              <a:ln w="9525">
                <a:noFill/>
                <a:round/>
                <a:headEnd/>
                <a:tailEnd/>
              </a:ln>
            </p:spPr>
            <p:txBody>
              <a:bodyPr/>
              <a:lstStyle/>
              <a:p>
                <a:endParaRPr lang="id-ID"/>
              </a:p>
            </p:txBody>
          </p:sp>
          <p:sp>
            <p:nvSpPr>
              <p:cNvPr id="2258" name="Freeform 405"/>
              <p:cNvSpPr>
                <a:spLocks/>
              </p:cNvSpPr>
              <p:nvPr/>
            </p:nvSpPr>
            <p:spPr bwMode="auto">
              <a:xfrm>
                <a:off x="5679" y="2338"/>
                <a:ext cx="1" cy="3"/>
              </a:xfrm>
              <a:custGeom>
                <a:avLst/>
                <a:gdLst>
                  <a:gd name="T0" fmla="*/ 0 w 1"/>
                  <a:gd name="T1" fmla="*/ 2 h 3"/>
                  <a:gd name="T2" fmla="*/ 0 w 1"/>
                  <a:gd name="T3" fmla="*/ 0 h 3"/>
                  <a:gd name="T4" fmla="*/ 0 w 1"/>
                  <a:gd name="T5" fmla="*/ 0 h 3"/>
                  <a:gd name="T6" fmla="*/ 1 w 1"/>
                  <a:gd name="T7" fmla="*/ 0 h 3"/>
                  <a:gd name="T8" fmla="*/ 1 w 1"/>
                  <a:gd name="T9" fmla="*/ 3 h 3"/>
                  <a:gd name="T10" fmla="*/ 1 w 1"/>
                  <a:gd name="T11" fmla="*/ 3 h 3"/>
                  <a:gd name="T12" fmla="*/ 0 w 1"/>
                  <a:gd name="T13" fmla="*/ 2 h 3"/>
                  <a:gd name="T14" fmla="*/ 0 w 1"/>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2"/>
                    </a:moveTo>
                    <a:lnTo>
                      <a:pt x="0" y="0"/>
                    </a:lnTo>
                    <a:lnTo>
                      <a:pt x="1" y="0"/>
                    </a:lnTo>
                    <a:lnTo>
                      <a:pt x="1" y="3"/>
                    </a:lnTo>
                    <a:lnTo>
                      <a:pt x="0" y="2"/>
                    </a:lnTo>
                    <a:close/>
                  </a:path>
                </a:pathLst>
              </a:custGeom>
              <a:solidFill>
                <a:srgbClr val="808080"/>
              </a:solidFill>
              <a:ln w="9525">
                <a:noFill/>
                <a:round/>
                <a:headEnd/>
                <a:tailEnd/>
              </a:ln>
            </p:spPr>
            <p:txBody>
              <a:bodyPr/>
              <a:lstStyle/>
              <a:p>
                <a:endParaRPr lang="id-ID"/>
              </a:p>
            </p:txBody>
          </p:sp>
          <p:sp>
            <p:nvSpPr>
              <p:cNvPr id="2259" name="Freeform 406"/>
              <p:cNvSpPr>
                <a:spLocks/>
              </p:cNvSpPr>
              <p:nvPr/>
            </p:nvSpPr>
            <p:spPr bwMode="auto">
              <a:xfrm>
                <a:off x="5679" y="2258"/>
                <a:ext cx="8" cy="7"/>
              </a:xfrm>
              <a:custGeom>
                <a:avLst/>
                <a:gdLst>
                  <a:gd name="T0" fmla="*/ 0 w 8"/>
                  <a:gd name="T1" fmla="*/ 0 h 7"/>
                  <a:gd name="T2" fmla="*/ 8 w 8"/>
                  <a:gd name="T3" fmla="*/ 0 h 7"/>
                  <a:gd name="T4" fmla="*/ 8 w 8"/>
                  <a:gd name="T5" fmla="*/ 7 h 7"/>
                  <a:gd name="T6" fmla="*/ 8 w 8"/>
                  <a:gd name="T7" fmla="*/ 7 h 7"/>
                  <a:gd name="T8" fmla="*/ 7 w 8"/>
                  <a:gd name="T9" fmla="*/ 7 h 7"/>
                  <a:gd name="T10" fmla="*/ 7 w 8"/>
                  <a:gd name="T11" fmla="*/ 3 h 7"/>
                  <a:gd name="T12" fmla="*/ 1 w 8"/>
                  <a:gd name="T13" fmla="*/ 3 h 7"/>
                  <a:gd name="T14" fmla="*/ 1 w 8"/>
                  <a:gd name="T15" fmla="*/ 7 h 7"/>
                  <a:gd name="T16" fmla="*/ 1 w 8"/>
                  <a:gd name="T17" fmla="*/ 7 h 7"/>
                  <a:gd name="T18" fmla="*/ 0 w 8"/>
                  <a:gd name="T19" fmla="*/ 7 h 7"/>
                  <a:gd name="T20" fmla="*/ 0 w 8"/>
                  <a:gd name="T21" fmla="*/ 0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
                  <a:gd name="T34" fmla="*/ 0 h 7"/>
                  <a:gd name="T35" fmla="*/ 8 w 8"/>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 h="7">
                    <a:moveTo>
                      <a:pt x="0" y="0"/>
                    </a:moveTo>
                    <a:lnTo>
                      <a:pt x="8" y="0"/>
                    </a:lnTo>
                    <a:lnTo>
                      <a:pt x="8" y="7"/>
                    </a:lnTo>
                    <a:lnTo>
                      <a:pt x="7" y="7"/>
                    </a:lnTo>
                    <a:lnTo>
                      <a:pt x="7" y="3"/>
                    </a:lnTo>
                    <a:lnTo>
                      <a:pt x="1" y="3"/>
                    </a:lnTo>
                    <a:lnTo>
                      <a:pt x="1" y="7"/>
                    </a:lnTo>
                    <a:lnTo>
                      <a:pt x="0" y="7"/>
                    </a:lnTo>
                    <a:lnTo>
                      <a:pt x="0" y="0"/>
                    </a:lnTo>
                    <a:close/>
                  </a:path>
                </a:pathLst>
              </a:custGeom>
              <a:solidFill>
                <a:srgbClr val="808080"/>
              </a:solidFill>
              <a:ln w="9525">
                <a:noFill/>
                <a:round/>
                <a:headEnd/>
                <a:tailEnd/>
              </a:ln>
            </p:spPr>
            <p:txBody>
              <a:bodyPr/>
              <a:lstStyle/>
              <a:p>
                <a:endParaRPr lang="id-ID"/>
              </a:p>
            </p:txBody>
          </p:sp>
          <p:sp>
            <p:nvSpPr>
              <p:cNvPr id="2260" name="Freeform 407"/>
              <p:cNvSpPr>
                <a:spLocks/>
              </p:cNvSpPr>
              <p:nvPr/>
            </p:nvSpPr>
            <p:spPr bwMode="auto">
              <a:xfrm>
                <a:off x="5679" y="2265"/>
                <a:ext cx="1" cy="2"/>
              </a:xfrm>
              <a:custGeom>
                <a:avLst/>
                <a:gdLst>
                  <a:gd name="T0" fmla="*/ 1 w 1"/>
                  <a:gd name="T1" fmla="*/ 2 h 2"/>
                  <a:gd name="T2" fmla="*/ 1 w 1"/>
                  <a:gd name="T3" fmla="*/ 2 h 2"/>
                  <a:gd name="T4" fmla="*/ 0 w 1"/>
                  <a:gd name="T5" fmla="*/ 2 h 2"/>
                  <a:gd name="T6" fmla="*/ 0 w 1"/>
                  <a:gd name="T7" fmla="*/ 0 h 2"/>
                  <a:gd name="T8" fmla="*/ 0 w 1"/>
                  <a:gd name="T9" fmla="*/ 0 h 2"/>
                  <a:gd name="T10" fmla="*/ 1 w 1"/>
                  <a:gd name="T11" fmla="*/ 0 h 2"/>
                  <a:gd name="T12" fmla="*/ 1 w 1"/>
                  <a:gd name="T13" fmla="*/ 2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1" y="2"/>
                    </a:moveTo>
                    <a:lnTo>
                      <a:pt x="1" y="2"/>
                    </a:lnTo>
                    <a:lnTo>
                      <a:pt x="0" y="2"/>
                    </a:lnTo>
                    <a:lnTo>
                      <a:pt x="0" y="0"/>
                    </a:lnTo>
                    <a:lnTo>
                      <a:pt x="1" y="0"/>
                    </a:lnTo>
                    <a:lnTo>
                      <a:pt x="1" y="2"/>
                    </a:lnTo>
                    <a:close/>
                  </a:path>
                </a:pathLst>
              </a:custGeom>
              <a:solidFill>
                <a:srgbClr val="808080"/>
              </a:solidFill>
              <a:ln w="9525">
                <a:noFill/>
                <a:round/>
                <a:headEnd/>
                <a:tailEnd/>
              </a:ln>
            </p:spPr>
            <p:txBody>
              <a:bodyPr/>
              <a:lstStyle/>
              <a:p>
                <a:endParaRPr lang="id-ID"/>
              </a:p>
            </p:txBody>
          </p:sp>
          <p:sp>
            <p:nvSpPr>
              <p:cNvPr id="2261" name="Freeform 408"/>
              <p:cNvSpPr>
                <a:spLocks/>
              </p:cNvSpPr>
              <p:nvPr/>
            </p:nvSpPr>
            <p:spPr bwMode="auto">
              <a:xfrm>
                <a:off x="5679" y="2278"/>
                <a:ext cx="1" cy="3"/>
              </a:xfrm>
              <a:custGeom>
                <a:avLst/>
                <a:gdLst>
                  <a:gd name="T0" fmla="*/ 1 w 1"/>
                  <a:gd name="T1" fmla="*/ 1 h 3"/>
                  <a:gd name="T2" fmla="*/ 1 w 1"/>
                  <a:gd name="T3" fmla="*/ 1 h 3"/>
                  <a:gd name="T4" fmla="*/ 0 w 1"/>
                  <a:gd name="T5" fmla="*/ 3 h 3"/>
                  <a:gd name="T6" fmla="*/ 0 w 1"/>
                  <a:gd name="T7" fmla="*/ 0 h 3"/>
                  <a:gd name="T8" fmla="*/ 0 w 1"/>
                  <a:gd name="T9" fmla="*/ 0 h 3"/>
                  <a:gd name="T10" fmla="*/ 1 w 1"/>
                  <a:gd name="T11" fmla="*/ 0 h 3"/>
                  <a:gd name="T12" fmla="*/ 1 w 1"/>
                  <a:gd name="T13" fmla="*/ 1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1"/>
                    </a:moveTo>
                    <a:lnTo>
                      <a:pt x="1" y="1"/>
                    </a:lnTo>
                    <a:lnTo>
                      <a:pt x="0" y="3"/>
                    </a:lnTo>
                    <a:lnTo>
                      <a:pt x="0" y="0"/>
                    </a:lnTo>
                    <a:lnTo>
                      <a:pt x="1" y="0"/>
                    </a:lnTo>
                    <a:lnTo>
                      <a:pt x="1" y="1"/>
                    </a:lnTo>
                    <a:close/>
                  </a:path>
                </a:pathLst>
              </a:custGeom>
              <a:solidFill>
                <a:srgbClr val="808080"/>
              </a:solidFill>
              <a:ln w="9525">
                <a:noFill/>
                <a:round/>
                <a:headEnd/>
                <a:tailEnd/>
              </a:ln>
            </p:spPr>
            <p:txBody>
              <a:bodyPr/>
              <a:lstStyle/>
              <a:p>
                <a:endParaRPr lang="id-ID"/>
              </a:p>
            </p:txBody>
          </p:sp>
          <p:sp>
            <p:nvSpPr>
              <p:cNvPr id="2262" name="Freeform 409"/>
              <p:cNvSpPr>
                <a:spLocks/>
              </p:cNvSpPr>
              <p:nvPr/>
            </p:nvSpPr>
            <p:spPr bwMode="auto">
              <a:xfrm>
                <a:off x="5679" y="2343"/>
                <a:ext cx="8" cy="5"/>
              </a:xfrm>
              <a:custGeom>
                <a:avLst/>
                <a:gdLst>
                  <a:gd name="T0" fmla="*/ 8 w 8"/>
                  <a:gd name="T1" fmla="*/ 5 h 5"/>
                  <a:gd name="T2" fmla="*/ 0 w 8"/>
                  <a:gd name="T3" fmla="*/ 5 h 5"/>
                  <a:gd name="T4" fmla="*/ 0 w 8"/>
                  <a:gd name="T5" fmla="*/ 0 h 5"/>
                  <a:gd name="T6" fmla="*/ 0 w 8"/>
                  <a:gd name="T7" fmla="*/ 0 h 5"/>
                  <a:gd name="T8" fmla="*/ 1 w 8"/>
                  <a:gd name="T9" fmla="*/ 0 h 5"/>
                  <a:gd name="T10" fmla="*/ 1 w 8"/>
                  <a:gd name="T11" fmla="*/ 4 h 5"/>
                  <a:gd name="T12" fmla="*/ 7 w 8"/>
                  <a:gd name="T13" fmla="*/ 4 h 5"/>
                  <a:gd name="T14" fmla="*/ 7 w 8"/>
                  <a:gd name="T15" fmla="*/ 0 h 5"/>
                  <a:gd name="T16" fmla="*/ 7 w 8"/>
                  <a:gd name="T17" fmla="*/ 0 h 5"/>
                  <a:gd name="T18" fmla="*/ 8 w 8"/>
                  <a:gd name="T19" fmla="*/ 0 h 5"/>
                  <a:gd name="T20" fmla="*/ 8 w 8"/>
                  <a:gd name="T21" fmla="*/ 4 h 5"/>
                  <a:gd name="T22" fmla="*/ 8 w 8"/>
                  <a:gd name="T23" fmla="*/ 5 h 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
                  <a:gd name="T37" fmla="*/ 0 h 5"/>
                  <a:gd name="T38" fmla="*/ 8 w 8"/>
                  <a:gd name="T39" fmla="*/ 5 h 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 h="5">
                    <a:moveTo>
                      <a:pt x="8" y="5"/>
                    </a:moveTo>
                    <a:lnTo>
                      <a:pt x="0" y="5"/>
                    </a:lnTo>
                    <a:lnTo>
                      <a:pt x="0" y="0"/>
                    </a:lnTo>
                    <a:lnTo>
                      <a:pt x="1" y="0"/>
                    </a:lnTo>
                    <a:lnTo>
                      <a:pt x="1" y="4"/>
                    </a:lnTo>
                    <a:lnTo>
                      <a:pt x="7" y="4"/>
                    </a:lnTo>
                    <a:lnTo>
                      <a:pt x="7" y="0"/>
                    </a:lnTo>
                    <a:lnTo>
                      <a:pt x="8" y="0"/>
                    </a:lnTo>
                    <a:lnTo>
                      <a:pt x="8" y="4"/>
                    </a:lnTo>
                    <a:lnTo>
                      <a:pt x="8" y="5"/>
                    </a:lnTo>
                    <a:close/>
                  </a:path>
                </a:pathLst>
              </a:custGeom>
              <a:solidFill>
                <a:srgbClr val="808080"/>
              </a:solidFill>
              <a:ln w="9525">
                <a:noFill/>
                <a:round/>
                <a:headEnd/>
                <a:tailEnd/>
              </a:ln>
            </p:spPr>
            <p:txBody>
              <a:bodyPr/>
              <a:lstStyle/>
              <a:p>
                <a:endParaRPr lang="id-ID"/>
              </a:p>
            </p:txBody>
          </p:sp>
          <p:sp>
            <p:nvSpPr>
              <p:cNvPr id="2263" name="Freeform 410"/>
              <p:cNvSpPr>
                <a:spLocks/>
              </p:cNvSpPr>
              <p:nvPr/>
            </p:nvSpPr>
            <p:spPr bwMode="auto">
              <a:xfrm>
                <a:off x="5679" y="2329"/>
                <a:ext cx="1" cy="2"/>
              </a:xfrm>
              <a:custGeom>
                <a:avLst/>
                <a:gdLst>
                  <a:gd name="T0" fmla="*/ 0 w 1"/>
                  <a:gd name="T1" fmla="*/ 0 h 2"/>
                  <a:gd name="T2" fmla="*/ 0 w 1"/>
                  <a:gd name="T3" fmla="*/ 0 h 2"/>
                  <a:gd name="T4" fmla="*/ 1 w 1"/>
                  <a:gd name="T5" fmla="*/ 0 h 2"/>
                  <a:gd name="T6" fmla="*/ 1 w 1"/>
                  <a:gd name="T7" fmla="*/ 2 h 2"/>
                  <a:gd name="T8" fmla="*/ 1 w 1"/>
                  <a:gd name="T9" fmla="*/ 2 h 2"/>
                  <a:gd name="T10" fmla="*/ 0 w 1"/>
                  <a:gd name="T11" fmla="*/ 2 h 2"/>
                  <a:gd name="T12" fmla="*/ 0 w 1"/>
                  <a:gd name="T13" fmla="*/ 0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0" y="0"/>
                    </a:moveTo>
                    <a:lnTo>
                      <a:pt x="0" y="0"/>
                    </a:lnTo>
                    <a:lnTo>
                      <a:pt x="1" y="0"/>
                    </a:lnTo>
                    <a:lnTo>
                      <a:pt x="1" y="2"/>
                    </a:lnTo>
                    <a:lnTo>
                      <a:pt x="0" y="2"/>
                    </a:lnTo>
                    <a:lnTo>
                      <a:pt x="0" y="0"/>
                    </a:lnTo>
                    <a:close/>
                  </a:path>
                </a:pathLst>
              </a:custGeom>
              <a:solidFill>
                <a:srgbClr val="808080"/>
              </a:solidFill>
              <a:ln w="9525">
                <a:noFill/>
                <a:round/>
                <a:headEnd/>
                <a:tailEnd/>
              </a:ln>
            </p:spPr>
            <p:txBody>
              <a:bodyPr/>
              <a:lstStyle/>
              <a:p>
                <a:endParaRPr lang="id-ID"/>
              </a:p>
            </p:txBody>
          </p:sp>
          <p:sp>
            <p:nvSpPr>
              <p:cNvPr id="2264" name="Freeform 411"/>
              <p:cNvSpPr>
                <a:spLocks/>
              </p:cNvSpPr>
              <p:nvPr/>
            </p:nvSpPr>
            <p:spPr bwMode="auto">
              <a:xfrm>
                <a:off x="5679" y="2340"/>
                <a:ext cx="1" cy="3"/>
              </a:xfrm>
              <a:custGeom>
                <a:avLst/>
                <a:gdLst>
                  <a:gd name="T0" fmla="*/ 0 w 1"/>
                  <a:gd name="T1" fmla="*/ 3 h 3"/>
                  <a:gd name="T2" fmla="*/ 0 w 1"/>
                  <a:gd name="T3" fmla="*/ 0 h 3"/>
                  <a:gd name="T4" fmla="*/ 0 w 1"/>
                  <a:gd name="T5" fmla="*/ 0 h 3"/>
                  <a:gd name="T6" fmla="*/ 1 w 1"/>
                  <a:gd name="T7" fmla="*/ 1 h 3"/>
                  <a:gd name="T8" fmla="*/ 1 w 1"/>
                  <a:gd name="T9" fmla="*/ 3 h 3"/>
                  <a:gd name="T10" fmla="*/ 1 w 1"/>
                  <a:gd name="T11" fmla="*/ 3 h 3"/>
                  <a:gd name="T12" fmla="*/ 0 w 1"/>
                  <a:gd name="T13" fmla="*/ 3 h 3"/>
                  <a:gd name="T14" fmla="*/ 0 w 1"/>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3"/>
                    </a:moveTo>
                    <a:lnTo>
                      <a:pt x="0" y="0"/>
                    </a:lnTo>
                    <a:lnTo>
                      <a:pt x="1" y="1"/>
                    </a:lnTo>
                    <a:lnTo>
                      <a:pt x="1" y="3"/>
                    </a:lnTo>
                    <a:lnTo>
                      <a:pt x="0" y="3"/>
                    </a:lnTo>
                    <a:close/>
                  </a:path>
                </a:pathLst>
              </a:custGeom>
              <a:solidFill>
                <a:srgbClr val="808080"/>
              </a:solidFill>
              <a:ln w="9525">
                <a:noFill/>
                <a:round/>
                <a:headEnd/>
                <a:tailEnd/>
              </a:ln>
            </p:spPr>
            <p:txBody>
              <a:bodyPr/>
              <a:lstStyle/>
              <a:p>
                <a:endParaRPr lang="id-ID"/>
              </a:p>
            </p:txBody>
          </p:sp>
          <p:sp>
            <p:nvSpPr>
              <p:cNvPr id="2265" name="Freeform 412"/>
              <p:cNvSpPr>
                <a:spLocks/>
              </p:cNvSpPr>
              <p:nvPr/>
            </p:nvSpPr>
            <p:spPr bwMode="auto">
              <a:xfrm>
                <a:off x="5679" y="2327"/>
                <a:ext cx="1" cy="2"/>
              </a:xfrm>
              <a:custGeom>
                <a:avLst/>
                <a:gdLst>
                  <a:gd name="T0" fmla="*/ 0 w 1"/>
                  <a:gd name="T1" fmla="*/ 2 h 2"/>
                  <a:gd name="T2" fmla="*/ 0 w 1"/>
                  <a:gd name="T3" fmla="*/ 0 h 2"/>
                  <a:gd name="T4" fmla="*/ 0 w 1"/>
                  <a:gd name="T5" fmla="*/ 0 h 2"/>
                  <a:gd name="T6" fmla="*/ 1 w 1"/>
                  <a:gd name="T7" fmla="*/ 0 h 2"/>
                  <a:gd name="T8" fmla="*/ 1 w 1"/>
                  <a:gd name="T9" fmla="*/ 2 h 2"/>
                  <a:gd name="T10" fmla="*/ 1 w 1"/>
                  <a:gd name="T11" fmla="*/ 2 h 2"/>
                  <a:gd name="T12" fmla="*/ 0 w 1"/>
                  <a:gd name="T13" fmla="*/ 2 h 2"/>
                  <a:gd name="T14" fmla="*/ 0 w 1"/>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2"/>
                    </a:moveTo>
                    <a:lnTo>
                      <a:pt x="0" y="0"/>
                    </a:lnTo>
                    <a:lnTo>
                      <a:pt x="1" y="0"/>
                    </a:lnTo>
                    <a:lnTo>
                      <a:pt x="1" y="2"/>
                    </a:lnTo>
                    <a:lnTo>
                      <a:pt x="0" y="2"/>
                    </a:lnTo>
                    <a:close/>
                  </a:path>
                </a:pathLst>
              </a:custGeom>
              <a:solidFill>
                <a:srgbClr val="808080"/>
              </a:solidFill>
              <a:ln w="9525">
                <a:noFill/>
                <a:round/>
                <a:headEnd/>
                <a:tailEnd/>
              </a:ln>
            </p:spPr>
            <p:txBody>
              <a:bodyPr/>
              <a:lstStyle/>
              <a:p>
                <a:endParaRPr lang="id-ID"/>
              </a:p>
            </p:txBody>
          </p:sp>
          <p:sp>
            <p:nvSpPr>
              <p:cNvPr id="2266" name="Freeform 413"/>
              <p:cNvSpPr>
                <a:spLocks/>
              </p:cNvSpPr>
              <p:nvPr/>
            </p:nvSpPr>
            <p:spPr bwMode="auto">
              <a:xfrm>
                <a:off x="5677" y="2277"/>
                <a:ext cx="2" cy="2"/>
              </a:xfrm>
              <a:custGeom>
                <a:avLst/>
                <a:gdLst>
                  <a:gd name="T0" fmla="*/ 2 w 2"/>
                  <a:gd name="T1" fmla="*/ 0 h 2"/>
                  <a:gd name="T2" fmla="*/ 2 w 2"/>
                  <a:gd name="T3" fmla="*/ 1 h 2"/>
                  <a:gd name="T4" fmla="*/ 2 w 2"/>
                  <a:gd name="T5" fmla="*/ 1 h 2"/>
                  <a:gd name="T6" fmla="*/ 0 w 2"/>
                  <a:gd name="T7" fmla="*/ 2 h 2"/>
                  <a:gd name="T8" fmla="*/ 0 w 2"/>
                  <a:gd name="T9" fmla="*/ 1 h 2"/>
                  <a:gd name="T10" fmla="*/ 0 w 2"/>
                  <a:gd name="T11" fmla="*/ 1 h 2"/>
                  <a:gd name="T12" fmla="*/ 2 w 2"/>
                  <a:gd name="T13" fmla="*/ 0 h 2"/>
                  <a:gd name="T14" fmla="*/ 2 w 2"/>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2" y="0"/>
                    </a:moveTo>
                    <a:lnTo>
                      <a:pt x="2" y="1"/>
                    </a:lnTo>
                    <a:lnTo>
                      <a:pt x="0" y="2"/>
                    </a:lnTo>
                    <a:lnTo>
                      <a:pt x="0" y="1"/>
                    </a:lnTo>
                    <a:lnTo>
                      <a:pt x="2" y="0"/>
                    </a:lnTo>
                    <a:close/>
                  </a:path>
                </a:pathLst>
              </a:custGeom>
              <a:solidFill>
                <a:srgbClr val="808080"/>
              </a:solidFill>
              <a:ln w="9525">
                <a:noFill/>
                <a:round/>
                <a:headEnd/>
                <a:tailEnd/>
              </a:ln>
            </p:spPr>
            <p:txBody>
              <a:bodyPr/>
              <a:lstStyle/>
              <a:p>
                <a:endParaRPr lang="id-ID"/>
              </a:p>
            </p:txBody>
          </p:sp>
          <p:sp>
            <p:nvSpPr>
              <p:cNvPr id="2267" name="Freeform 414"/>
              <p:cNvSpPr>
                <a:spLocks/>
              </p:cNvSpPr>
              <p:nvPr/>
            </p:nvSpPr>
            <p:spPr bwMode="auto">
              <a:xfrm>
                <a:off x="5677" y="2267"/>
                <a:ext cx="2" cy="3"/>
              </a:xfrm>
              <a:custGeom>
                <a:avLst/>
                <a:gdLst>
                  <a:gd name="T0" fmla="*/ 2 w 2"/>
                  <a:gd name="T1" fmla="*/ 3 h 3"/>
                  <a:gd name="T2" fmla="*/ 2 w 2"/>
                  <a:gd name="T3" fmla="*/ 3 h 3"/>
                  <a:gd name="T4" fmla="*/ 0 w 2"/>
                  <a:gd name="T5" fmla="*/ 3 h 3"/>
                  <a:gd name="T6" fmla="*/ 0 w 2"/>
                  <a:gd name="T7" fmla="*/ 1 h 3"/>
                  <a:gd name="T8" fmla="*/ 0 w 2"/>
                  <a:gd name="T9" fmla="*/ 1 h 3"/>
                  <a:gd name="T10" fmla="*/ 2 w 2"/>
                  <a:gd name="T11" fmla="*/ 0 h 3"/>
                  <a:gd name="T12" fmla="*/ 2 w 2"/>
                  <a:gd name="T13" fmla="*/ 3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3"/>
                    </a:moveTo>
                    <a:lnTo>
                      <a:pt x="2" y="3"/>
                    </a:lnTo>
                    <a:lnTo>
                      <a:pt x="0" y="3"/>
                    </a:lnTo>
                    <a:lnTo>
                      <a:pt x="0" y="1"/>
                    </a:lnTo>
                    <a:lnTo>
                      <a:pt x="2" y="0"/>
                    </a:lnTo>
                    <a:lnTo>
                      <a:pt x="2" y="3"/>
                    </a:lnTo>
                    <a:close/>
                  </a:path>
                </a:pathLst>
              </a:custGeom>
              <a:solidFill>
                <a:srgbClr val="808080"/>
              </a:solidFill>
              <a:ln w="9525">
                <a:noFill/>
                <a:round/>
                <a:headEnd/>
                <a:tailEnd/>
              </a:ln>
            </p:spPr>
            <p:txBody>
              <a:bodyPr/>
              <a:lstStyle/>
              <a:p>
                <a:endParaRPr lang="id-ID"/>
              </a:p>
            </p:txBody>
          </p:sp>
          <p:sp>
            <p:nvSpPr>
              <p:cNvPr id="2268" name="Freeform 415"/>
              <p:cNvSpPr>
                <a:spLocks/>
              </p:cNvSpPr>
              <p:nvPr/>
            </p:nvSpPr>
            <p:spPr bwMode="auto">
              <a:xfrm>
                <a:off x="5677" y="2327"/>
                <a:ext cx="2" cy="2"/>
              </a:xfrm>
              <a:custGeom>
                <a:avLst/>
                <a:gdLst>
                  <a:gd name="T0" fmla="*/ 0 w 2"/>
                  <a:gd name="T1" fmla="*/ 2 h 2"/>
                  <a:gd name="T2" fmla="*/ 0 w 2"/>
                  <a:gd name="T3" fmla="*/ 0 h 2"/>
                  <a:gd name="T4" fmla="*/ 0 w 2"/>
                  <a:gd name="T5" fmla="*/ 0 h 2"/>
                  <a:gd name="T6" fmla="*/ 2 w 2"/>
                  <a:gd name="T7" fmla="*/ 0 h 2"/>
                  <a:gd name="T8" fmla="*/ 2 w 2"/>
                  <a:gd name="T9" fmla="*/ 2 h 2"/>
                  <a:gd name="T10" fmla="*/ 2 w 2"/>
                  <a:gd name="T11" fmla="*/ 2 h 2"/>
                  <a:gd name="T12" fmla="*/ 0 w 2"/>
                  <a:gd name="T13" fmla="*/ 2 h 2"/>
                  <a:gd name="T14" fmla="*/ 0 w 2"/>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0" y="2"/>
                    </a:moveTo>
                    <a:lnTo>
                      <a:pt x="0" y="0"/>
                    </a:lnTo>
                    <a:lnTo>
                      <a:pt x="2" y="0"/>
                    </a:lnTo>
                    <a:lnTo>
                      <a:pt x="2" y="2"/>
                    </a:lnTo>
                    <a:lnTo>
                      <a:pt x="0" y="2"/>
                    </a:lnTo>
                    <a:close/>
                  </a:path>
                </a:pathLst>
              </a:custGeom>
              <a:solidFill>
                <a:srgbClr val="808080"/>
              </a:solidFill>
              <a:ln w="9525">
                <a:noFill/>
                <a:round/>
                <a:headEnd/>
                <a:tailEnd/>
              </a:ln>
            </p:spPr>
            <p:txBody>
              <a:bodyPr/>
              <a:lstStyle/>
              <a:p>
                <a:endParaRPr lang="id-ID"/>
              </a:p>
            </p:txBody>
          </p:sp>
          <p:sp>
            <p:nvSpPr>
              <p:cNvPr id="2269" name="Freeform 416"/>
              <p:cNvSpPr>
                <a:spLocks/>
              </p:cNvSpPr>
              <p:nvPr/>
            </p:nvSpPr>
            <p:spPr bwMode="auto">
              <a:xfrm>
                <a:off x="5677" y="2341"/>
                <a:ext cx="13" cy="9"/>
              </a:xfrm>
              <a:custGeom>
                <a:avLst/>
                <a:gdLst>
                  <a:gd name="T0" fmla="*/ 2 w 13"/>
                  <a:gd name="T1" fmla="*/ 2 h 9"/>
                  <a:gd name="T2" fmla="*/ 2 w 13"/>
                  <a:gd name="T3" fmla="*/ 7 h 9"/>
                  <a:gd name="T4" fmla="*/ 10 w 13"/>
                  <a:gd name="T5" fmla="*/ 7 h 9"/>
                  <a:gd name="T6" fmla="*/ 10 w 13"/>
                  <a:gd name="T7" fmla="*/ 6 h 9"/>
                  <a:gd name="T8" fmla="*/ 10 w 13"/>
                  <a:gd name="T9" fmla="*/ 2 h 9"/>
                  <a:gd name="T10" fmla="*/ 10 w 13"/>
                  <a:gd name="T11" fmla="*/ 2 h 9"/>
                  <a:gd name="T12" fmla="*/ 13 w 13"/>
                  <a:gd name="T13" fmla="*/ 0 h 9"/>
                  <a:gd name="T14" fmla="*/ 13 w 13"/>
                  <a:gd name="T15" fmla="*/ 7 h 9"/>
                  <a:gd name="T16" fmla="*/ 13 w 13"/>
                  <a:gd name="T17" fmla="*/ 9 h 9"/>
                  <a:gd name="T18" fmla="*/ 0 w 13"/>
                  <a:gd name="T19" fmla="*/ 9 h 9"/>
                  <a:gd name="T20" fmla="*/ 0 w 13"/>
                  <a:gd name="T21" fmla="*/ 0 h 9"/>
                  <a:gd name="T22" fmla="*/ 2 w 13"/>
                  <a:gd name="T23" fmla="*/ 2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
                  <a:gd name="T37" fmla="*/ 0 h 9"/>
                  <a:gd name="T38" fmla="*/ 13 w 13"/>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 h="9">
                    <a:moveTo>
                      <a:pt x="2" y="2"/>
                    </a:moveTo>
                    <a:lnTo>
                      <a:pt x="2" y="7"/>
                    </a:lnTo>
                    <a:lnTo>
                      <a:pt x="10" y="7"/>
                    </a:lnTo>
                    <a:lnTo>
                      <a:pt x="10" y="6"/>
                    </a:lnTo>
                    <a:lnTo>
                      <a:pt x="10" y="2"/>
                    </a:lnTo>
                    <a:lnTo>
                      <a:pt x="13" y="0"/>
                    </a:lnTo>
                    <a:lnTo>
                      <a:pt x="13" y="7"/>
                    </a:lnTo>
                    <a:lnTo>
                      <a:pt x="13" y="9"/>
                    </a:lnTo>
                    <a:lnTo>
                      <a:pt x="0" y="9"/>
                    </a:lnTo>
                    <a:lnTo>
                      <a:pt x="0" y="0"/>
                    </a:lnTo>
                    <a:lnTo>
                      <a:pt x="2" y="2"/>
                    </a:lnTo>
                    <a:close/>
                  </a:path>
                </a:pathLst>
              </a:custGeom>
              <a:solidFill>
                <a:srgbClr val="808080"/>
              </a:solidFill>
              <a:ln w="9525">
                <a:noFill/>
                <a:round/>
                <a:headEnd/>
                <a:tailEnd/>
              </a:ln>
            </p:spPr>
            <p:txBody>
              <a:bodyPr/>
              <a:lstStyle/>
              <a:p>
                <a:endParaRPr lang="id-ID"/>
              </a:p>
            </p:txBody>
          </p:sp>
          <p:sp>
            <p:nvSpPr>
              <p:cNvPr id="2270" name="Freeform 417"/>
              <p:cNvSpPr>
                <a:spLocks/>
              </p:cNvSpPr>
              <p:nvPr/>
            </p:nvSpPr>
            <p:spPr bwMode="auto">
              <a:xfrm>
                <a:off x="5677" y="2257"/>
                <a:ext cx="13" cy="10"/>
              </a:xfrm>
              <a:custGeom>
                <a:avLst/>
                <a:gdLst>
                  <a:gd name="T0" fmla="*/ 0 w 13"/>
                  <a:gd name="T1" fmla="*/ 0 h 10"/>
                  <a:gd name="T2" fmla="*/ 13 w 13"/>
                  <a:gd name="T3" fmla="*/ 0 h 10"/>
                  <a:gd name="T4" fmla="*/ 13 w 13"/>
                  <a:gd name="T5" fmla="*/ 10 h 10"/>
                  <a:gd name="T6" fmla="*/ 13 w 13"/>
                  <a:gd name="T7" fmla="*/ 10 h 10"/>
                  <a:gd name="T8" fmla="*/ 10 w 13"/>
                  <a:gd name="T9" fmla="*/ 8 h 10"/>
                  <a:gd name="T10" fmla="*/ 10 w 13"/>
                  <a:gd name="T11" fmla="*/ 1 h 10"/>
                  <a:gd name="T12" fmla="*/ 2 w 13"/>
                  <a:gd name="T13" fmla="*/ 1 h 10"/>
                  <a:gd name="T14" fmla="*/ 2 w 13"/>
                  <a:gd name="T15" fmla="*/ 8 h 10"/>
                  <a:gd name="T16" fmla="*/ 2 w 13"/>
                  <a:gd name="T17" fmla="*/ 8 h 10"/>
                  <a:gd name="T18" fmla="*/ 0 w 13"/>
                  <a:gd name="T19" fmla="*/ 10 h 10"/>
                  <a:gd name="T20" fmla="*/ 0 w 13"/>
                  <a:gd name="T21" fmla="*/ 0 h 1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
                  <a:gd name="T34" fmla="*/ 0 h 10"/>
                  <a:gd name="T35" fmla="*/ 13 w 13"/>
                  <a:gd name="T36" fmla="*/ 10 h 1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 h="10">
                    <a:moveTo>
                      <a:pt x="0" y="0"/>
                    </a:moveTo>
                    <a:lnTo>
                      <a:pt x="13" y="0"/>
                    </a:lnTo>
                    <a:lnTo>
                      <a:pt x="13" y="10"/>
                    </a:lnTo>
                    <a:lnTo>
                      <a:pt x="10" y="8"/>
                    </a:lnTo>
                    <a:lnTo>
                      <a:pt x="10" y="1"/>
                    </a:lnTo>
                    <a:lnTo>
                      <a:pt x="2" y="1"/>
                    </a:lnTo>
                    <a:lnTo>
                      <a:pt x="2" y="8"/>
                    </a:lnTo>
                    <a:lnTo>
                      <a:pt x="0" y="10"/>
                    </a:lnTo>
                    <a:lnTo>
                      <a:pt x="0" y="0"/>
                    </a:lnTo>
                    <a:close/>
                  </a:path>
                </a:pathLst>
              </a:custGeom>
              <a:solidFill>
                <a:srgbClr val="808080"/>
              </a:solidFill>
              <a:ln w="9525">
                <a:noFill/>
                <a:round/>
                <a:headEnd/>
                <a:tailEnd/>
              </a:ln>
            </p:spPr>
            <p:txBody>
              <a:bodyPr/>
              <a:lstStyle/>
              <a:p>
                <a:endParaRPr lang="id-ID"/>
              </a:p>
            </p:txBody>
          </p:sp>
          <p:sp>
            <p:nvSpPr>
              <p:cNvPr id="2271" name="Freeform 418"/>
              <p:cNvSpPr>
                <a:spLocks/>
              </p:cNvSpPr>
              <p:nvPr/>
            </p:nvSpPr>
            <p:spPr bwMode="auto">
              <a:xfrm>
                <a:off x="5677" y="2265"/>
                <a:ext cx="2" cy="3"/>
              </a:xfrm>
              <a:custGeom>
                <a:avLst/>
                <a:gdLst>
                  <a:gd name="T0" fmla="*/ 2 w 2"/>
                  <a:gd name="T1" fmla="*/ 2 h 3"/>
                  <a:gd name="T2" fmla="*/ 2 w 2"/>
                  <a:gd name="T3" fmla="*/ 2 h 3"/>
                  <a:gd name="T4" fmla="*/ 0 w 2"/>
                  <a:gd name="T5" fmla="*/ 3 h 3"/>
                  <a:gd name="T6" fmla="*/ 0 w 2"/>
                  <a:gd name="T7" fmla="*/ 2 h 3"/>
                  <a:gd name="T8" fmla="*/ 0 w 2"/>
                  <a:gd name="T9" fmla="*/ 2 h 3"/>
                  <a:gd name="T10" fmla="*/ 2 w 2"/>
                  <a:gd name="T11" fmla="*/ 0 h 3"/>
                  <a:gd name="T12" fmla="*/ 2 w 2"/>
                  <a:gd name="T13" fmla="*/ 2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2"/>
                    </a:moveTo>
                    <a:lnTo>
                      <a:pt x="2" y="2"/>
                    </a:lnTo>
                    <a:lnTo>
                      <a:pt x="0" y="3"/>
                    </a:lnTo>
                    <a:lnTo>
                      <a:pt x="0" y="2"/>
                    </a:lnTo>
                    <a:lnTo>
                      <a:pt x="2" y="0"/>
                    </a:lnTo>
                    <a:lnTo>
                      <a:pt x="2" y="2"/>
                    </a:lnTo>
                    <a:close/>
                  </a:path>
                </a:pathLst>
              </a:custGeom>
              <a:solidFill>
                <a:srgbClr val="808080"/>
              </a:solidFill>
              <a:ln w="9525">
                <a:noFill/>
                <a:round/>
                <a:headEnd/>
                <a:tailEnd/>
              </a:ln>
            </p:spPr>
            <p:txBody>
              <a:bodyPr/>
              <a:lstStyle/>
              <a:p>
                <a:endParaRPr lang="id-ID"/>
              </a:p>
            </p:txBody>
          </p:sp>
          <p:sp>
            <p:nvSpPr>
              <p:cNvPr id="2272" name="Freeform 419"/>
              <p:cNvSpPr>
                <a:spLocks/>
              </p:cNvSpPr>
              <p:nvPr/>
            </p:nvSpPr>
            <p:spPr bwMode="auto">
              <a:xfrm>
                <a:off x="5677" y="2278"/>
                <a:ext cx="2" cy="3"/>
              </a:xfrm>
              <a:custGeom>
                <a:avLst/>
                <a:gdLst>
                  <a:gd name="T0" fmla="*/ 0 w 2"/>
                  <a:gd name="T1" fmla="*/ 1 h 3"/>
                  <a:gd name="T2" fmla="*/ 0 w 2"/>
                  <a:gd name="T3" fmla="*/ 1 h 3"/>
                  <a:gd name="T4" fmla="*/ 2 w 2"/>
                  <a:gd name="T5" fmla="*/ 0 h 3"/>
                  <a:gd name="T6" fmla="*/ 2 w 2"/>
                  <a:gd name="T7" fmla="*/ 3 h 3"/>
                  <a:gd name="T8" fmla="*/ 2 w 2"/>
                  <a:gd name="T9" fmla="*/ 3 h 3"/>
                  <a:gd name="T10" fmla="*/ 0 w 2"/>
                  <a:gd name="T11" fmla="*/ 3 h 3"/>
                  <a:gd name="T12" fmla="*/ 0 w 2"/>
                  <a:gd name="T13" fmla="*/ 1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0" y="1"/>
                    </a:moveTo>
                    <a:lnTo>
                      <a:pt x="0" y="1"/>
                    </a:lnTo>
                    <a:lnTo>
                      <a:pt x="2" y="0"/>
                    </a:lnTo>
                    <a:lnTo>
                      <a:pt x="2" y="3"/>
                    </a:lnTo>
                    <a:lnTo>
                      <a:pt x="0" y="3"/>
                    </a:lnTo>
                    <a:lnTo>
                      <a:pt x="0" y="1"/>
                    </a:lnTo>
                    <a:close/>
                  </a:path>
                </a:pathLst>
              </a:custGeom>
              <a:solidFill>
                <a:srgbClr val="808080"/>
              </a:solidFill>
              <a:ln w="9525">
                <a:noFill/>
                <a:round/>
                <a:headEnd/>
                <a:tailEnd/>
              </a:ln>
            </p:spPr>
            <p:txBody>
              <a:bodyPr/>
              <a:lstStyle/>
              <a:p>
                <a:endParaRPr lang="id-ID"/>
              </a:p>
            </p:txBody>
          </p:sp>
          <p:sp>
            <p:nvSpPr>
              <p:cNvPr id="2273" name="Freeform 420"/>
              <p:cNvSpPr>
                <a:spLocks/>
              </p:cNvSpPr>
              <p:nvPr/>
            </p:nvSpPr>
            <p:spPr bwMode="auto">
              <a:xfrm>
                <a:off x="5677" y="2329"/>
                <a:ext cx="2" cy="2"/>
              </a:xfrm>
              <a:custGeom>
                <a:avLst/>
                <a:gdLst>
                  <a:gd name="T0" fmla="*/ 0 w 2"/>
                  <a:gd name="T1" fmla="*/ 1 h 2"/>
                  <a:gd name="T2" fmla="*/ 0 w 2"/>
                  <a:gd name="T3" fmla="*/ 0 h 2"/>
                  <a:gd name="T4" fmla="*/ 0 w 2"/>
                  <a:gd name="T5" fmla="*/ 0 h 2"/>
                  <a:gd name="T6" fmla="*/ 2 w 2"/>
                  <a:gd name="T7" fmla="*/ 0 h 2"/>
                  <a:gd name="T8" fmla="*/ 2 w 2"/>
                  <a:gd name="T9" fmla="*/ 2 h 2"/>
                  <a:gd name="T10" fmla="*/ 0 w 2"/>
                  <a:gd name="T11" fmla="*/ 1 h 2"/>
                  <a:gd name="T12" fmla="*/ 0 60000 65536"/>
                  <a:gd name="T13" fmla="*/ 0 60000 65536"/>
                  <a:gd name="T14" fmla="*/ 0 60000 65536"/>
                  <a:gd name="T15" fmla="*/ 0 60000 65536"/>
                  <a:gd name="T16" fmla="*/ 0 60000 65536"/>
                  <a:gd name="T17" fmla="*/ 0 60000 65536"/>
                  <a:gd name="T18" fmla="*/ 0 w 2"/>
                  <a:gd name="T19" fmla="*/ 0 h 2"/>
                  <a:gd name="T20" fmla="*/ 2 w 2"/>
                  <a:gd name="T21" fmla="*/ 2 h 2"/>
                </a:gdLst>
                <a:ahLst/>
                <a:cxnLst>
                  <a:cxn ang="T12">
                    <a:pos x="T0" y="T1"/>
                  </a:cxn>
                  <a:cxn ang="T13">
                    <a:pos x="T2" y="T3"/>
                  </a:cxn>
                  <a:cxn ang="T14">
                    <a:pos x="T4" y="T5"/>
                  </a:cxn>
                  <a:cxn ang="T15">
                    <a:pos x="T6" y="T7"/>
                  </a:cxn>
                  <a:cxn ang="T16">
                    <a:pos x="T8" y="T9"/>
                  </a:cxn>
                  <a:cxn ang="T17">
                    <a:pos x="T10" y="T11"/>
                  </a:cxn>
                </a:cxnLst>
                <a:rect l="T18" t="T19" r="T20" b="T21"/>
                <a:pathLst>
                  <a:path w="2" h="2">
                    <a:moveTo>
                      <a:pt x="0" y="1"/>
                    </a:moveTo>
                    <a:lnTo>
                      <a:pt x="0" y="0"/>
                    </a:lnTo>
                    <a:lnTo>
                      <a:pt x="2" y="0"/>
                    </a:lnTo>
                    <a:lnTo>
                      <a:pt x="2" y="2"/>
                    </a:lnTo>
                    <a:lnTo>
                      <a:pt x="0" y="1"/>
                    </a:lnTo>
                    <a:close/>
                  </a:path>
                </a:pathLst>
              </a:custGeom>
              <a:solidFill>
                <a:srgbClr val="808080"/>
              </a:solidFill>
              <a:ln w="9525">
                <a:noFill/>
                <a:round/>
                <a:headEnd/>
                <a:tailEnd/>
              </a:ln>
            </p:spPr>
            <p:txBody>
              <a:bodyPr/>
              <a:lstStyle/>
              <a:p>
                <a:endParaRPr lang="id-ID"/>
              </a:p>
            </p:txBody>
          </p:sp>
          <p:sp>
            <p:nvSpPr>
              <p:cNvPr id="2274" name="Freeform 421"/>
              <p:cNvSpPr>
                <a:spLocks/>
              </p:cNvSpPr>
              <p:nvPr/>
            </p:nvSpPr>
            <p:spPr bwMode="auto">
              <a:xfrm>
                <a:off x="5677" y="2340"/>
                <a:ext cx="2" cy="3"/>
              </a:xfrm>
              <a:custGeom>
                <a:avLst/>
                <a:gdLst>
                  <a:gd name="T0" fmla="*/ 2 w 2"/>
                  <a:gd name="T1" fmla="*/ 0 h 3"/>
                  <a:gd name="T2" fmla="*/ 2 w 2"/>
                  <a:gd name="T3" fmla="*/ 3 h 3"/>
                  <a:gd name="T4" fmla="*/ 0 w 2"/>
                  <a:gd name="T5" fmla="*/ 1 h 3"/>
                  <a:gd name="T6" fmla="*/ 0 w 2"/>
                  <a:gd name="T7" fmla="*/ 0 h 3"/>
                  <a:gd name="T8" fmla="*/ 0 w 2"/>
                  <a:gd name="T9" fmla="*/ 0 h 3"/>
                  <a:gd name="T10" fmla="*/ 2 w 2"/>
                  <a:gd name="T11" fmla="*/ 0 h 3"/>
                  <a:gd name="T12" fmla="*/ 2 w 2"/>
                  <a:gd name="T13" fmla="*/ 0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0"/>
                    </a:moveTo>
                    <a:lnTo>
                      <a:pt x="2" y="3"/>
                    </a:lnTo>
                    <a:lnTo>
                      <a:pt x="0" y="1"/>
                    </a:lnTo>
                    <a:lnTo>
                      <a:pt x="0" y="0"/>
                    </a:lnTo>
                    <a:lnTo>
                      <a:pt x="2" y="0"/>
                    </a:lnTo>
                    <a:close/>
                  </a:path>
                </a:pathLst>
              </a:custGeom>
              <a:solidFill>
                <a:srgbClr val="808080"/>
              </a:solidFill>
              <a:ln w="9525">
                <a:noFill/>
                <a:round/>
                <a:headEnd/>
                <a:tailEnd/>
              </a:ln>
            </p:spPr>
            <p:txBody>
              <a:bodyPr/>
              <a:lstStyle/>
              <a:p>
                <a:endParaRPr lang="id-ID"/>
              </a:p>
            </p:txBody>
          </p:sp>
          <p:sp>
            <p:nvSpPr>
              <p:cNvPr id="2275" name="Freeform 422"/>
              <p:cNvSpPr>
                <a:spLocks/>
              </p:cNvSpPr>
              <p:nvPr/>
            </p:nvSpPr>
            <p:spPr bwMode="auto">
              <a:xfrm>
                <a:off x="5677" y="2338"/>
                <a:ext cx="2" cy="2"/>
              </a:xfrm>
              <a:custGeom>
                <a:avLst/>
                <a:gdLst>
                  <a:gd name="T0" fmla="*/ 0 w 2"/>
                  <a:gd name="T1" fmla="*/ 2 h 2"/>
                  <a:gd name="T2" fmla="*/ 0 w 2"/>
                  <a:gd name="T3" fmla="*/ 0 h 2"/>
                  <a:gd name="T4" fmla="*/ 0 w 2"/>
                  <a:gd name="T5" fmla="*/ 0 h 2"/>
                  <a:gd name="T6" fmla="*/ 2 w 2"/>
                  <a:gd name="T7" fmla="*/ 0 h 2"/>
                  <a:gd name="T8" fmla="*/ 2 w 2"/>
                  <a:gd name="T9" fmla="*/ 2 h 2"/>
                  <a:gd name="T10" fmla="*/ 2 w 2"/>
                  <a:gd name="T11" fmla="*/ 2 h 2"/>
                  <a:gd name="T12" fmla="*/ 0 w 2"/>
                  <a:gd name="T13" fmla="*/ 2 h 2"/>
                  <a:gd name="T14" fmla="*/ 0 w 2"/>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0" y="2"/>
                    </a:moveTo>
                    <a:lnTo>
                      <a:pt x="0" y="0"/>
                    </a:lnTo>
                    <a:lnTo>
                      <a:pt x="2" y="0"/>
                    </a:lnTo>
                    <a:lnTo>
                      <a:pt x="2" y="2"/>
                    </a:lnTo>
                    <a:lnTo>
                      <a:pt x="0" y="2"/>
                    </a:lnTo>
                    <a:close/>
                  </a:path>
                </a:pathLst>
              </a:custGeom>
              <a:solidFill>
                <a:srgbClr val="808080"/>
              </a:solidFill>
              <a:ln w="9525">
                <a:noFill/>
                <a:round/>
                <a:headEnd/>
                <a:tailEnd/>
              </a:ln>
            </p:spPr>
            <p:txBody>
              <a:bodyPr/>
              <a:lstStyle/>
              <a:p>
                <a:endParaRPr lang="id-ID"/>
              </a:p>
            </p:txBody>
          </p:sp>
          <p:sp>
            <p:nvSpPr>
              <p:cNvPr id="2276" name="Freeform 423"/>
              <p:cNvSpPr>
                <a:spLocks/>
              </p:cNvSpPr>
              <p:nvPr/>
            </p:nvSpPr>
            <p:spPr bwMode="auto">
              <a:xfrm>
                <a:off x="5662" y="2268"/>
                <a:ext cx="15" cy="7"/>
              </a:xfrm>
              <a:custGeom>
                <a:avLst/>
                <a:gdLst>
                  <a:gd name="T0" fmla="*/ 15 w 15"/>
                  <a:gd name="T1" fmla="*/ 2 h 7"/>
                  <a:gd name="T2" fmla="*/ 1 w 15"/>
                  <a:gd name="T3" fmla="*/ 7 h 7"/>
                  <a:gd name="T4" fmla="*/ 0 w 15"/>
                  <a:gd name="T5" fmla="*/ 6 h 7"/>
                  <a:gd name="T6" fmla="*/ 0 w 15"/>
                  <a:gd name="T7" fmla="*/ 6 h 7"/>
                  <a:gd name="T8" fmla="*/ 7 w 15"/>
                  <a:gd name="T9" fmla="*/ 2 h 7"/>
                  <a:gd name="T10" fmla="*/ 15 w 15"/>
                  <a:gd name="T11" fmla="*/ 0 h 7"/>
                  <a:gd name="T12" fmla="*/ 15 w 15"/>
                  <a:gd name="T13" fmla="*/ 2 h 7"/>
                  <a:gd name="T14" fmla="*/ 0 60000 65536"/>
                  <a:gd name="T15" fmla="*/ 0 60000 65536"/>
                  <a:gd name="T16" fmla="*/ 0 60000 65536"/>
                  <a:gd name="T17" fmla="*/ 0 60000 65536"/>
                  <a:gd name="T18" fmla="*/ 0 60000 65536"/>
                  <a:gd name="T19" fmla="*/ 0 60000 65536"/>
                  <a:gd name="T20" fmla="*/ 0 60000 65536"/>
                  <a:gd name="T21" fmla="*/ 0 w 15"/>
                  <a:gd name="T22" fmla="*/ 0 h 7"/>
                  <a:gd name="T23" fmla="*/ 15 w 15"/>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 h="7">
                    <a:moveTo>
                      <a:pt x="15" y="2"/>
                    </a:moveTo>
                    <a:lnTo>
                      <a:pt x="1" y="7"/>
                    </a:lnTo>
                    <a:lnTo>
                      <a:pt x="0" y="6"/>
                    </a:lnTo>
                    <a:lnTo>
                      <a:pt x="7" y="2"/>
                    </a:lnTo>
                    <a:lnTo>
                      <a:pt x="15" y="0"/>
                    </a:lnTo>
                    <a:lnTo>
                      <a:pt x="15" y="2"/>
                    </a:lnTo>
                    <a:close/>
                  </a:path>
                </a:pathLst>
              </a:custGeom>
              <a:solidFill>
                <a:srgbClr val="808080"/>
              </a:solidFill>
              <a:ln w="9525">
                <a:noFill/>
                <a:round/>
                <a:headEnd/>
                <a:tailEnd/>
              </a:ln>
            </p:spPr>
            <p:txBody>
              <a:bodyPr/>
              <a:lstStyle/>
              <a:p>
                <a:endParaRPr lang="id-ID"/>
              </a:p>
            </p:txBody>
          </p:sp>
          <p:sp>
            <p:nvSpPr>
              <p:cNvPr id="2277" name="Freeform 424"/>
              <p:cNvSpPr>
                <a:spLocks/>
              </p:cNvSpPr>
              <p:nvPr/>
            </p:nvSpPr>
            <p:spPr bwMode="auto">
              <a:xfrm>
                <a:off x="5670" y="2279"/>
                <a:ext cx="7" cy="5"/>
              </a:xfrm>
              <a:custGeom>
                <a:avLst/>
                <a:gdLst>
                  <a:gd name="T0" fmla="*/ 1 w 7"/>
                  <a:gd name="T1" fmla="*/ 5 h 5"/>
                  <a:gd name="T2" fmla="*/ 0 w 7"/>
                  <a:gd name="T3" fmla="*/ 3 h 5"/>
                  <a:gd name="T4" fmla="*/ 0 w 7"/>
                  <a:gd name="T5" fmla="*/ 3 h 5"/>
                  <a:gd name="T6" fmla="*/ 7 w 7"/>
                  <a:gd name="T7" fmla="*/ 0 h 5"/>
                  <a:gd name="T8" fmla="*/ 7 w 7"/>
                  <a:gd name="T9" fmla="*/ 2 h 5"/>
                  <a:gd name="T10" fmla="*/ 1 w 7"/>
                  <a:gd name="T11" fmla="*/ 5 h 5"/>
                  <a:gd name="T12" fmla="*/ 0 60000 65536"/>
                  <a:gd name="T13" fmla="*/ 0 60000 65536"/>
                  <a:gd name="T14" fmla="*/ 0 60000 65536"/>
                  <a:gd name="T15" fmla="*/ 0 60000 65536"/>
                  <a:gd name="T16" fmla="*/ 0 60000 65536"/>
                  <a:gd name="T17" fmla="*/ 0 60000 65536"/>
                  <a:gd name="T18" fmla="*/ 0 w 7"/>
                  <a:gd name="T19" fmla="*/ 0 h 5"/>
                  <a:gd name="T20" fmla="*/ 7 w 7"/>
                  <a:gd name="T21" fmla="*/ 5 h 5"/>
                </a:gdLst>
                <a:ahLst/>
                <a:cxnLst>
                  <a:cxn ang="T12">
                    <a:pos x="T0" y="T1"/>
                  </a:cxn>
                  <a:cxn ang="T13">
                    <a:pos x="T2" y="T3"/>
                  </a:cxn>
                  <a:cxn ang="T14">
                    <a:pos x="T4" y="T5"/>
                  </a:cxn>
                  <a:cxn ang="T15">
                    <a:pos x="T6" y="T7"/>
                  </a:cxn>
                  <a:cxn ang="T16">
                    <a:pos x="T8" y="T9"/>
                  </a:cxn>
                  <a:cxn ang="T17">
                    <a:pos x="T10" y="T11"/>
                  </a:cxn>
                </a:cxnLst>
                <a:rect l="T18" t="T19" r="T20" b="T21"/>
                <a:pathLst>
                  <a:path w="7" h="5">
                    <a:moveTo>
                      <a:pt x="1" y="5"/>
                    </a:moveTo>
                    <a:lnTo>
                      <a:pt x="0" y="3"/>
                    </a:lnTo>
                    <a:lnTo>
                      <a:pt x="7" y="0"/>
                    </a:lnTo>
                    <a:lnTo>
                      <a:pt x="7" y="2"/>
                    </a:lnTo>
                    <a:lnTo>
                      <a:pt x="1" y="5"/>
                    </a:lnTo>
                    <a:close/>
                  </a:path>
                </a:pathLst>
              </a:custGeom>
              <a:solidFill>
                <a:srgbClr val="808080"/>
              </a:solidFill>
              <a:ln w="9525">
                <a:noFill/>
                <a:round/>
                <a:headEnd/>
                <a:tailEnd/>
              </a:ln>
            </p:spPr>
            <p:txBody>
              <a:bodyPr/>
              <a:lstStyle/>
              <a:p>
                <a:endParaRPr lang="id-ID"/>
              </a:p>
            </p:txBody>
          </p:sp>
          <p:sp>
            <p:nvSpPr>
              <p:cNvPr id="2278" name="Freeform 425"/>
              <p:cNvSpPr>
                <a:spLocks/>
              </p:cNvSpPr>
              <p:nvPr/>
            </p:nvSpPr>
            <p:spPr bwMode="auto">
              <a:xfrm>
                <a:off x="5670" y="2324"/>
                <a:ext cx="7" cy="5"/>
              </a:xfrm>
              <a:custGeom>
                <a:avLst/>
                <a:gdLst>
                  <a:gd name="T0" fmla="*/ 7 w 7"/>
                  <a:gd name="T1" fmla="*/ 5 h 5"/>
                  <a:gd name="T2" fmla="*/ 7 w 7"/>
                  <a:gd name="T3" fmla="*/ 5 h 5"/>
                  <a:gd name="T4" fmla="*/ 0 w 7"/>
                  <a:gd name="T5" fmla="*/ 2 h 5"/>
                  <a:gd name="T6" fmla="*/ 1 w 7"/>
                  <a:gd name="T7" fmla="*/ 0 h 5"/>
                  <a:gd name="T8" fmla="*/ 1 w 7"/>
                  <a:gd name="T9" fmla="*/ 0 h 5"/>
                  <a:gd name="T10" fmla="*/ 7 w 7"/>
                  <a:gd name="T11" fmla="*/ 3 h 5"/>
                  <a:gd name="T12" fmla="*/ 7 w 7"/>
                  <a:gd name="T13" fmla="*/ 5 h 5"/>
                  <a:gd name="T14" fmla="*/ 0 60000 65536"/>
                  <a:gd name="T15" fmla="*/ 0 60000 65536"/>
                  <a:gd name="T16" fmla="*/ 0 60000 65536"/>
                  <a:gd name="T17" fmla="*/ 0 60000 65536"/>
                  <a:gd name="T18" fmla="*/ 0 60000 65536"/>
                  <a:gd name="T19" fmla="*/ 0 60000 65536"/>
                  <a:gd name="T20" fmla="*/ 0 60000 65536"/>
                  <a:gd name="T21" fmla="*/ 0 w 7"/>
                  <a:gd name="T22" fmla="*/ 0 h 5"/>
                  <a:gd name="T23" fmla="*/ 7 w 7"/>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5">
                    <a:moveTo>
                      <a:pt x="7" y="5"/>
                    </a:moveTo>
                    <a:lnTo>
                      <a:pt x="7" y="5"/>
                    </a:lnTo>
                    <a:lnTo>
                      <a:pt x="0" y="2"/>
                    </a:lnTo>
                    <a:lnTo>
                      <a:pt x="1" y="0"/>
                    </a:lnTo>
                    <a:lnTo>
                      <a:pt x="7" y="3"/>
                    </a:lnTo>
                    <a:lnTo>
                      <a:pt x="7" y="5"/>
                    </a:lnTo>
                    <a:close/>
                  </a:path>
                </a:pathLst>
              </a:custGeom>
              <a:solidFill>
                <a:srgbClr val="808080"/>
              </a:solidFill>
              <a:ln w="9525">
                <a:noFill/>
                <a:round/>
                <a:headEnd/>
                <a:tailEnd/>
              </a:ln>
            </p:spPr>
            <p:txBody>
              <a:bodyPr/>
              <a:lstStyle/>
              <a:p>
                <a:endParaRPr lang="id-ID"/>
              </a:p>
            </p:txBody>
          </p:sp>
          <p:sp>
            <p:nvSpPr>
              <p:cNvPr id="2279" name="Freeform 426"/>
              <p:cNvSpPr>
                <a:spLocks/>
              </p:cNvSpPr>
              <p:nvPr/>
            </p:nvSpPr>
            <p:spPr bwMode="auto">
              <a:xfrm>
                <a:off x="5669" y="2323"/>
                <a:ext cx="2" cy="3"/>
              </a:xfrm>
              <a:custGeom>
                <a:avLst/>
                <a:gdLst>
                  <a:gd name="T0" fmla="*/ 1 w 2"/>
                  <a:gd name="T1" fmla="*/ 3 h 3"/>
                  <a:gd name="T2" fmla="*/ 1 w 2"/>
                  <a:gd name="T3" fmla="*/ 3 h 3"/>
                  <a:gd name="T4" fmla="*/ 0 w 2"/>
                  <a:gd name="T5" fmla="*/ 1 h 3"/>
                  <a:gd name="T6" fmla="*/ 1 w 2"/>
                  <a:gd name="T7" fmla="*/ 0 h 3"/>
                  <a:gd name="T8" fmla="*/ 1 w 2"/>
                  <a:gd name="T9" fmla="*/ 0 h 3"/>
                  <a:gd name="T10" fmla="*/ 2 w 2"/>
                  <a:gd name="T11" fmla="*/ 1 h 3"/>
                  <a:gd name="T12" fmla="*/ 1 w 2"/>
                  <a:gd name="T13" fmla="*/ 3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1" y="3"/>
                    </a:moveTo>
                    <a:lnTo>
                      <a:pt x="1" y="3"/>
                    </a:lnTo>
                    <a:lnTo>
                      <a:pt x="0" y="1"/>
                    </a:lnTo>
                    <a:lnTo>
                      <a:pt x="1" y="0"/>
                    </a:lnTo>
                    <a:lnTo>
                      <a:pt x="2" y="1"/>
                    </a:lnTo>
                    <a:lnTo>
                      <a:pt x="1" y="3"/>
                    </a:lnTo>
                    <a:close/>
                  </a:path>
                </a:pathLst>
              </a:custGeom>
              <a:solidFill>
                <a:srgbClr val="808080"/>
              </a:solidFill>
              <a:ln w="9525">
                <a:noFill/>
                <a:round/>
                <a:headEnd/>
                <a:tailEnd/>
              </a:ln>
            </p:spPr>
            <p:txBody>
              <a:bodyPr/>
              <a:lstStyle/>
              <a:p>
                <a:endParaRPr lang="id-ID"/>
              </a:p>
            </p:txBody>
          </p:sp>
          <p:sp>
            <p:nvSpPr>
              <p:cNvPr id="2280" name="Freeform 427"/>
              <p:cNvSpPr>
                <a:spLocks/>
              </p:cNvSpPr>
              <p:nvPr/>
            </p:nvSpPr>
            <p:spPr bwMode="auto">
              <a:xfrm>
                <a:off x="5669" y="2326"/>
                <a:ext cx="8" cy="4"/>
              </a:xfrm>
              <a:custGeom>
                <a:avLst/>
                <a:gdLst>
                  <a:gd name="T0" fmla="*/ 1 w 8"/>
                  <a:gd name="T1" fmla="*/ 0 h 4"/>
                  <a:gd name="T2" fmla="*/ 1 w 8"/>
                  <a:gd name="T3" fmla="*/ 0 h 4"/>
                  <a:gd name="T4" fmla="*/ 8 w 8"/>
                  <a:gd name="T5" fmla="*/ 3 h 4"/>
                  <a:gd name="T6" fmla="*/ 8 w 8"/>
                  <a:gd name="T7" fmla="*/ 4 h 4"/>
                  <a:gd name="T8" fmla="*/ 0 w 8"/>
                  <a:gd name="T9" fmla="*/ 1 h 4"/>
                  <a:gd name="T10" fmla="*/ 1 w 8"/>
                  <a:gd name="T11" fmla="*/ 0 h 4"/>
                  <a:gd name="T12" fmla="*/ 0 60000 65536"/>
                  <a:gd name="T13" fmla="*/ 0 60000 65536"/>
                  <a:gd name="T14" fmla="*/ 0 60000 65536"/>
                  <a:gd name="T15" fmla="*/ 0 60000 65536"/>
                  <a:gd name="T16" fmla="*/ 0 60000 65536"/>
                  <a:gd name="T17" fmla="*/ 0 60000 65536"/>
                  <a:gd name="T18" fmla="*/ 0 w 8"/>
                  <a:gd name="T19" fmla="*/ 0 h 4"/>
                  <a:gd name="T20" fmla="*/ 8 w 8"/>
                  <a:gd name="T21" fmla="*/ 4 h 4"/>
                </a:gdLst>
                <a:ahLst/>
                <a:cxnLst>
                  <a:cxn ang="T12">
                    <a:pos x="T0" y="T1"/>
                  </a:cxn>
                  <a:cxn ang="T13">
                    <a:pos x="T2" y="T3"/>
                  </a:cxn>
                  <a:cxn ang="T14">
                    <a:pos x="T4" y="T5"/>
                  </a:cxn>
                  <a:cxn ang="T15">
                    <a:pos x="T6" y="T7"/>
                  </a:cxn>
                  <a:cxn ang="T16">
                    <a:pos x="T8" y="T9"/>
                  </a:cxn>
                  <a:cxn ang="T17">
                    <a:pos x="T10" y="T11"/>
                  </a:cxn>
                </a:cxnLst>
                <a:rect l="T18" t="T19" r="T20" b="T21"/>
                <a:pathLst>
                  <a:path w="8" h="4">
                    <a:moveTo>
                      <a:pt x="1" y="0"/>
                    </a:moveTo>
                    <a:lnTo>
                      <a:pt x="1" y="0"/>
                    </a:lnTo>
                    <a:lnTo>
                      <a:pt x="8" y="3"/>
                    </a:lnTo>
                    <a:lnTo>
                      <a:pt x="8" y="4"/>
                    </a:lnTo>
                    <a:lnTo>
                      <a:pt x="0" y="1"/>
                    </a:lnTo>
                    <a:lnTo>
                      <a:pt x="1" y="0"/>
                    </a:lnTo>
                    <a:close/>
                  </a:path>
                </a:pathLst>
              </a:custGeom>
              <a:solidFill>
                <a:srgbClr val="808080"/>
              </a:solidFill>
              <a:ln w="9525">
                <a:noFill/>
                <a:round/>
                <a:headEnd/>
                <a:tailEnd/>
              </a:ln>
            </p:spPr>
            <p:txBody>
              <a:bodyPr/>
              <a:lstStyle/>
              <a:p>
                <a:endParaRPr lang="id-ID"/>
              </a:p>
            </p:txBody>
          </p:sp>
          <p:sp>
            <p:nvSpPr>
              <p:cNvPr id="2281" name="Freeform 428"/>
              <p:cNvSpPr>
                <a:spLocks/>
              </p:cNvSpPr>
              <p:nvPr/>
            </p:nvSpPr>
            <p:spPr bwMode="auto">
              <a:xfrm>
                <a:off x="5669" y="2282"/>
                <a:ext cx="2" cy="2"/>
              </a:xfrm>
              <a:custGeom>
                <a:avLst/>
                <a:gdLst>
                  <a:gd name="T0" fmla="*/ 2 w 2"/>
                  <a:gd name="T1" fmla="*/ 2 h 2"/>
                  <a:gd name="T2" fmla="*/ 2 w 2"/>
                  <a:gd name="T3" fmla="*/ 2 h 2"/>
                  <a:gd name="T4" fmla="*/ 1 w 2"/>
                  <a:gd name="T5" fmla="*/ 2 h 2"/>
                  <a:gd name="T6" fmla="*/ 0 w 2"/>
                  <a:gd name="T7" fmla="*/ 0 h 2"/>
                  <a:gd name="T8" fmla="*/ 0 w 2"/>
                  <a:gd name="T9" fmla="*/ 0 h 2"/>
                  <a:gd name="T10" fmla="*/ 1 w 2"/>
                  <a:gd name="T11" fmla="*/ 0 h 2"/>
                  <a:gd name="T12" fmla="*/ 2 w 2"/>
                  <a:gd name="T13" fmla="*/ 2 h 2"/>
                  <a:gd name="T14" fmla="*/ 0 60000 65536"/>
                  <a:gd name="T15" fmla="*/ 0 60000 65536"/>
                  <a:gd name="T16" fmla="*/ 0 60000 65536"/>
                  <a:gd name="T17" fmla="*/ 0 60000 65536"/>
                  <a:gd name="T18" fmla="*/ 0 60000 65536"/>
                  <a:gd name="T19" fmla="*/ 0 60000 65536"/>
                  <a:gd name="T20" fmla="*/ 0 60000 65536"/>
                  <a:gd name="T21" fmla="*/ 0 w 2"/>
                  <a:gd name="T22" fmla="*/ 0 h 2"/>
                  <a:gd name="T23" fmla="*/ 2 w 2"/>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2">
                    <a:moveTo>
                      <a:pt x="2" y="2"/>
                    </a:moveTo>
                    <a:lnTo>
                      <a:pt x="2" y="2"/>
                    </a:lnTo>
                    <a:lnTo>
                      <a:pt x="1" y="2"/>
                    </a:lnTo>
                    <a:lnTo>
                      <a:pt x="0" y="0"/>
                    </a:lnTo>
                    <a:lnTo>
                      <a:pt x="1" y="0"/>
                    </a:lnTo>
                    <a:lnTo>
                      <a:pt x="2" y="2"/>
                    </a:lnTo>
                    <a:close/>
                  </a:path>
                </a:pathLst>
              </a:custGeom>
              <a:solidFill>
                <a:srgbClr val="808080"/>
              </a:solidFill>
              <a:ln w="9525">
                <a:noFill/>
                <a:round/>
                <a:headEnd/>
                <a:tailEnd/>
              </a:ln>
            </p:spPr>
            <p:txBody>
              <a:bodyPr/>
              <a:lstStyle/>
              <a:p>
                <a:endParaRPr lang="id-ID"/>
              </a:p>
            </p:txBody>
          </p:sp>
          <p:sp>
            <p:nvSpPr>
              <p:cNvPr id="2282" name="Freeform 429"/>
              <p:cNvSpPr>
                <a:spLocks/>
              </p:cNvSpPr>
              <p:nvPr/>
            </p:nvSpPr>
            <p:spPr bwMode="auto">
              <a:xfrm>
                <a:off x="5667" y="2281"/>
                <a:ext cx="3" cy="1"/>
              </a:xfrm>
              <a:custGeom>
                <a:avLst/>
                <a:gdLst>
                  <a:gd name="T0" fmla="*/ 3 w 3"/>
                  <a:gd name="T1" fmla="*/ 1 h 1"/>
                  <a:gd name="T2" fmla="*/ 3 w 3"/>
                  <a:gd name="T3" fmla="*/ 1 h 1"/>
                  <a:gd name="T4" fmla="*/ 2 w 3"/>
                  <a:gd name="T5" fmla="*/ 1 h 1"/>
                  <a:gd name="T6" fmla="*/ 0 w 3"/>
                  <a:gd name="T7" fmla="*/ 1 h 1"/>
                  <a:gd name="T8" fmla="*/ 0 w 3"/>
                  <a:gd name="T9" fmla="*/ 1 h 1"/>
                  <a:gd name="T10" fmla="*/ 2 w 3"/>
                  <a:gd name="T11" fmla="*/ 0 h 1"/>
                  <a:gd name="T12" fmla="*/ 3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3" y="1"/>
                    </a:moveTo>
                    <a:lnTo>
                      <a:pt x="3" y="1"/>
                    </a:lnTo>
                    <a:lnTo>
                      <a:pt x="2" y="1"/>
                    </a:lnTo>
                    <a:lnTo>
                      <a:pt x="0" y="1"/>
                    </a:lnTo>
                    <a:lnTo>
                      <a:pt x="2" y="0"/>
                    </a:lnTo>
                    <a:lnTo>
                      <a:pt x="3" y="1"/>
                    </a:lnTo>
                    <a:close/>
                  </a:path>
                </a:pathLst>
              </a:custGeom>
              <a:solidFill>
                <a:srgbClr val="808080"/>
              </a:solidFill>
              <a:ln w="9525">
                <a:noFill/>
                <a:round/>
                <a:headEnd/>
                <a:tailEnd/>
              </a:ln>
            </p:spPr>
            <p:txBody>
              <a:bodyPr/>
              <a:lstStyle/>
              <a:p>
                <a:endParaRPr lang="id-ID"/>
              </a:p>
            </p:txBody>
          </p:sp>
          <p:sp>
            <p:nvSpPr>
              <p:cNvPr id="2283" name="Freeform 430"/>
              <p:cNvSpPr>
                <a:spLocks/>
              </p:cNvSpPr>
              <p:nvPr/>
            </p:nvSpPr>
            <p:spPr bwMode="auto">
              <a:xfrm>
                <a:off x="5669" y="2278"/>
                <a:ext cx="8" cy="4"/>
              </a:xfrm>
              <a:custGeom>
                <a:avLst/>
                <a:gdLst>
                  <a:gd name="T0" fmla="*/ 8 w 8"/>
                  <a:gd name="T1" fmla="*/ 1 h 4"/>
                  <a:gd name="T2" fmla="*/ 8 w 8"/>
                  <a:gd name="T3" fmla="*/ 1 h 4"/>
                  <a:gd name="T4" fmla="*/ 1 w 8"/>
                  <a:gd name="T5" fmla="*/ 4 h 4"/>
                  <a:gd name="T6" fmla="*/ 0 w 8"/>
                  <a:gd name="T7" fmla="*/ 3 h 4"/>
                  <a:gd name="T8" fmla="*/ 0 w 8"/>
                  <a:gd name="T9" fmla="*/ 3 h 4"/>
                  <a:gd name="T10" fmla="*/ 8 w 8"/>
                  <a:gd name="T11" fmla="*/ 0 h 4"/>
                  <a:gd name="T12" fmla="*/ 8 w 8"/>
                  <a:gd name="T13" fmla="*/ 1 h 4"/>
                  <a:gd name="T14" fmla="*/ 0 60000 65536"/>
                  <a:gd name="T15" fmla="*/ 0 60000 65536"/>
                  <a:gd name="T16" fmla="*/ 0 60000 65536"/>
                  <a:gd name="T17" fmla="*/ 0 60000 65536"/>
                  <a:gd name="T18" fmla="*/ 0 60000 65536"/>
                  <a:gd name="T19" fmla="*/ 0 60000 65536"/>
                  <a:gd name="T20" fmla="*/ 0 60000 65536"/>
                  <a:gd name="T21" fmla="*/ 0 w 8"/>
                  <a:gd name="T22" fmla="*/ 0 h 4"/>
                  <a:gd name="T23" fmla="*/ 8 w 8"/>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 h="4">
                    <a:moveTo>
                      <a:pt x="8" y="1"/>
                    </a:moveTo>
                    <a:lnTo>
                      <a:pt x="8" y="1"/>
                    </a:lnTo>
                    <a:lnTo>
                      <a:pt x="1" y="4"/>
                    </a:lnTo>
                    <a:lnTo>
                      <a:pt x="0" y="3"/>
                    </a:lnTo>
                    <a:lnTo>
                      <a:pt x="8" y="0"/>
                    </a:lnTo>
                    <a:lnTo>
                      <a:pt x="8" y="1"/>
                    </a:lnTo>
                    <a:close/>
                  </a:path>
                </a:pathLst>
              </a:custGeom>
              <a:solidFill>
                <a:srgbClr val="808080"/>
              </a:solidFill>
              <a:ln w="9525">
                <a:noFill/>
                <a:round/>
                <a:headEnd/>
                <a:tailEnd/>
              </a:ln>
            </p:spPr>
            <p:txBody>
              <a:bodyPr/>
              <a:lstStyle/>
              <a:p>
                <a:endParaRPr lang="id-ID"/>
              </a:p>
            </p:txBody>
          </p:sp>
          <p:sp>
            <p:nvSpPr>
              <p:cNvPr id="2284" name="Freeform 431"/>
              <p:cNvSpPr>
                <a:spLocks/>
              </p:cNvSpPr>
              <p:nvPr/>
            </p:nvSpPr>
            <p:spPr bwMode="auto">
              <a:xfrm>
                <a:off x="5667" y="2282"/>
                <a:ext cx="3" cy="3"/>
              </a:xfrm>
              <a:custGeom>
                <a:avLst/>
                <a:gdLst>
                  <a:gd name="T0" fmla="*/ 0 w 3"/>
                  <a:gd name="T1" fmla="*/ 2 h 3"/>
                  <a:gd name="T2" fmla="*/ 0 w 3"/>
                  <a:gd name="T3" fmla="*/ 2 h 3"/>
                  <a:gd name="T4" fmla="*/ 2 w 3"/>
                  <a:gd name="T5" fmla="*/ 0 h 3"/>
                  <a:gd name="T6" fmla="*/ 3 w 3"/>
                  <a:gd name="T7" fmla="*/ 2 h 3"/>
                  <a:gd name="T8" fmla="*/ 2 w 3"/>
                  <a:gd name="T9" fmla="*/ 3 h 3"/>
                  <a:gd name="T10" fmla="*/ 0 w 3"/>
                  <a:gd name="T11" fmla="*/ 2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0" y="2"/>
                    </a:moveTo>
                    <a:lnTo>
                      <a:pt x="0" y="2"/>
                    </a:lnTo>
                    <a:lnTo>
                      <a:pt x="2" y="0"/>
                    </a:lnTo>
                    <a:lnTo>
                      <a:pt x="3" y="2"/>
                    </a:lnTo>
                    <a:lnTo>
                      <a:pt x="2" y="3"/>
                    </a:lnTo>
                    <a:lnTo>
                      <a:pt x="0" y="2"/>
                    </a:lnTo>
                    <a:close/>
                  </a:path>
                </a:pathLst>
              </a:custGeom>
              <a:solidFill>
                <a:srgbClr val="808080"/>
              </a:solidFill>
              <a:ln w="9525">
                <a:noFill/>
                <a:round/>
                <a:headEnd/>
                <a:tailEnd/>
              </a:ln>
            </p:spPr>
            <p:txBody>
              <a:bodyPr/>
              <a:lstStyle/>
              <a:p>
                <a:endParaRPr lang="id-ID"/>
              </a:p>
            </p:txBody>
          </p:sp>
          <p:sp>
            <p:nvSpPr>
              <p:cNvPr id="2285" name="Freeform 432"/>
              <p:cNvSpPr>
                <a:spLocks/>
              </p:cNvSpPr>
              <p:nvPr/>
            </p:nvSpPr>
            <p:spPr bwMode="auto">
              <a:xfrm>
                <a:off x="5667" y="2324"/>
                <a:ext cx="3" cy="3"/>
              </a:xfrm>
              <a:custGeom>
                <a:avLst/>
                <a:gdLst>
                  <a:gd name="T0" fmla="*/ 2 w 3"/>
                  <a:gd name="T1" fmla="*/ 0 h 3"/>
                  <a:gd name="T2" fmla="*/ 2 w 3"/>
                  <a:gd name="T3" fmla="*/ 0 h 3"/>
                  <a:gd name="T4" fmla="*/ 3 w 3"/>
                  <a:gd name="T5" fmla="*/ 2 h 3"/>
                  <a:gd name="T6" fmla="*/ 2 w 3"/>
                  <a:gd name="T7" fmla="*/ 3 h 3"/>
                  <a:gd name="T8" fmla="*/ 2 w 3"/>
                  <a:gd name="T9" fmla="*/ 3 h 3"/>
                  <a:gd name="T10" fmla="*/ 0 w 3"/>
                  <a:gd name="T11" fmla="*/ 2 h 3"/>
                  <a:gd name="T12" fmla="*/ 2 w 3"/>
                  <a:gd name="T13" fmla="*/ 0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2" y="0"/>
                    </a:moveTo>
                    <a:lnTo>
                      <a:pt x="2" y="0"/>
                    </a:lnTo>
                    <a:lnTo>
                      <a:pt x="3" y="2"/>
                    </a:lnTo>
                    <a:lnTo>
                      <a:pt x="2" y="3"/>
                    </a:lnTo>
                    <a:lnTo>
                      <a:pt x="0" y="2"/>
                    </a:lnTo>
                    <a:lnTo>
                      <a:pt x="2" y="0"/>
                    </a:lnTo>
                    <a:close/>
                  </a:path>
                </a:pathLst>
              </a:custGeom>
              <a:solidFill>
                <a:srgbClr val="808080"/>
              </a:solidFill>
              <a:ln w="9525">
                <a:noFill/>
                <a:round/>
                <a:headEnd/>
                <a:tailEnd/>
              </a:ln>
            </p:spPr>
            <p:txBody>
              <a:bodyPr/>
              <a:lstStyle/>
              <a:p>
                <a:endParaRPr lang="id-ID"/>
              </a:p>
            </p:txBody>
          </p:sp>
          <p:sp>
            <p:nvSpPr>
              <p:cNvPr id="2286" name="Freeform 433"/>
              <p:cNvSpPr>
                <a:spLocks/>
              </p:cNvSpPr>
              <p:nvPr/>
            </p:nvSpPr>
            <p:spPr bwMode="auto">
              <a:xfrm>
                <a:off x="5667" y="2323"/>
                <a:ext cx="3" cy="1"/>
              </a:xfrm>
              <a:custGeom>
                <a:avLst/>
                <a:gdLst>
                  <a:gd name="T0" fmla="*/ 0 w 3"/>
                  <a:gd name="T1" fmla="*/ 1 h 1"/>
                  <a:gd name="T2" fmla="*/ 2 w 3"/>
                  <a:gd name="T3" fmla="*/ 0 h 1"/>
                  <a:gd name="T4" fmla="*/ 2 w 3"/>
                  <a:gd name="T5" fmla="*/ 0 h 1"/>
                  <a:gd name="T6" fmla="*/ 3 w 3"/>
                  <a:gd name="T7" fmla="*/ 0 h 1"/>
                  <a:gd name="T8" fmla="*/ 2 w 3"/>
                  <a:gd name="T9" fmla="*/ 1 h 1"/>
                  <a:gd name="T10" fmla="*/ 2 w 3"/>
                  <a:gd name="T11" fmla="*/ 1 h 1"/>
                  <a:gd name="T12" fmla="*/ 0 w 3"/>
                  <a:gd name="T13" fmla="*/ 1 h 1"/>
                  <a:gd name="T14" fmla="*/ 0 w 3"/>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0" y="1"/>
                    </a:moveTo>
                    <a:lnTo>
                      <a:pt x="2" y="0"/>
                    </a:lnTo>
                    <a:lnTo>
                      <a:pt x="3" y="0"/>
                    </a:lnTo>
                    <a:lnTo>
                      <a:pt x="2" y="1"/>
                    </a:lnTo>
                    <a:lnTo>
                      <a:pt x="0" y="1"/>
                    </a:lnTo>
                    <a:close/>
                  </a:path>
                </a:pathLst>
              </a:custGeom>
              <a:solidFill>
                <a:srgbClr val="808080"/>
              </a:solidFill>
              <a:ln w="9525">
                <a:noFill/>
                <a:round/>
                <a:headEnd/>
                <a:tailEnd/>
              </a:ln>
            </p:spPr>
            <p:txBody>
              <a:bodyPr/>
              <a:lstStyle/>
              <a:p>
                <a:endParaRPr lang="id-ID"/>
              </a:p>
            </p:txBody>
          </p:sp>
          <p:sp>
            <p:nvSpPr>
              <p:cNvPr id="2287" name="Freeform 434"/>
              <p:cNvSpPr>
                <a:spLocks/>
              </p:cNvSpPr>
              <p:nvPr/>
            </p:nvSpPr>
            <p:spPr bwMode="auto">
              <a:xfrm>
                <a:off x="5666" y="2282"/>
                <a:ext cx="3" cy="2"/>
              </a:xfrm>
              <a:custGeom>
                <a:avLst/>
                <a:gdLst>
                  <a:gd name="T0" fmla="*/ 1 w 3"/>
                  <a:gd name="T1" fmla="*/ 0 h 2"/>
                  <a:gd name="T2" fmla="*/ 3 w 3"/>
                  <a:gd name="T3" fmla="*/ 0 h 2"/>
                  <a:gd name="T4" fmla="*/ 3 w 3"/>
                  <a:gd name="T5" fmla="*/ 0 h 2"/>
                  <a:gd name="T6" fmla="*/ 1 w 3"/>
                  <a:gd name="T7" fmla="*/ 2 h 2"/>
                  <a:gd name="T8" fmla="*/ 0 w 3"/>
                  <a:gd name="T9" fmla="*/ 0 h 2"/>
                  <a:gd name="T10" fmla="*/ 0 w 3"/>
                  <a:gd name="T11" fmla="*/ 0 h 2"/>
                  <a:gd name="T12" fmla="*/ 1 w 3"/>
                  <a:gd name="T13" fmla="*/ 0 h 2"/>
                  <a:gd name="T14" fmla="*/ 1 w 3"/>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1" y="0"/>
                    </a:moveTo>
                    <a:lnTo>
                      <a:pt x="3" y="0"/>
                    </a:lnTo>
                    <a:lnTo>
                      <a:pt x="1" y="2"/>
                    </a:lnTo>
                    <a:lnTo>
                      <a:pt x="0" y="0"/>
                    </a:lnTo>
                    <a:lnTo>
                      <a:pt x="1" y="0"/>
                    </a:lnTo>
                    <a:close/>
                  </a:path>
                </a:pathLst>
              </a:custGeom>
              <a:solidFill>
                <a:srgbClr val="808080"/>
              </a:solidFill>
              <a:ln w="9525">
                <a:noFill/>
                <a:round/>
                <a:headEnd/>
                <a:tailEnd/>
              </a:ln>
            </p:spPr>
            <p:txBody>
              <a:bodyPr/>
              <a:lstStyle/>
              <a:p>
                <a:endParaRPr lang="id-ID"/>
              </a:p>
            </p:txBody>
          </p:sp>
          <p:sp>
            <p:nvSpPr>
              <p:cNvPr id="2288" name="Freeform 435"/>
              <p:cNvSpPr>
                <a:spLocks/>
              </p:cNvSpPr>
              <p:nvPr/>
            </p:nvSpPr>
            <p:spPr bwMode="auto">
              <a:xfrm>
                <a:off x="5666" y="2324"/>
                <a:ext cx="3" cy="2"/>
              </a:xfrm>
              <a:custGeom>
                <a:avLst/>
                <a:gdLst>
                  <a:gd name="T0" fmla="*/ 1 w 3"/>
                  <a:gd name="T1" fmla="*/ 0 h 2"/>
                  <a:gd name="T2" fmla="*/ 1 w 3"/>
                  <a:gd name="T3" fmla="*/ 0 h 2"/>
                  <a:gd name="T4" fmla="*/ 3 w 3"/>
                  <a:gd name="T5" fmla="*/ 0 h 2"/>
                  <a:gd name="T6" fmla="*/ 1 w 3"/>
                  <a:gd name="T7" fmla="*/ 2 h 2"/>
                  <a:gd name="T8" fmla="*/ 0 w 3"/>
                  <a:gd name="T9" fmla="*/ 0 h 2"/>
                  <a:gd name="T10" fmla="*/ 1 w 3"/>
                  <a:gd name="T11" fmla="*/ 0 h 2"/>
                  <a:gd name="T12" fmla="*/ 0 60000 65536"/>
                  <a:gd name="T13" fmla="*/ 0 60000 65536"/>
                  <a:gd name="T14" fmla="*/ 0 60000 65536"/>
                  <a:gd name="T15" fmla="*/ 0 60000 65536"/>
                  <a:gd name="T16" fmla="*/ 0 60000 65536"/>
                  <a:gd name="T17" fmla="*/ 0 60000 65536"/>
                  <a:gd name="T18" fmla="*/ 0 w 3"/>
                  <a:gd name="T19" fmla="*/ 0 h 2"/>
                  <a:gd name="T20" fmla="*/ 3 w 3"/>
                  <a:gd name="T21" fmla="*/ 2 h 2"/>
                </a:gdLst>
                <a:ahLst/>
                <a:cxnLst>
                  <a:cxn ang="T12">
                    <a:pos x="T0" y="T1"/>
                  </a:cxn>
                  <a:cxn ang="T13">
                    <a:pos x="T2" y="T3"/>
                  </a:cxn>
                  <a:cxn ang="T14">
                    <a:pos x="T4" y="T5"/>
                  </a:cxn>
                  <a:cxn ang="T15">
                    <a:pos x="T6" y="T7"/>
                  </a:cxn>
                  <a:cxn ang="T16">
                    <a:pos x="T8" y="T9"/>
                  </a:cxn>
                  <a:cxn ang="T17">
                    <a:pos x="T10" y="T11"/>
                  </a:cxn>
                </a:cxnLst>
                <a:rect l="T18" t="T19" r="T20" b="T21"/>
                <a:pathLst>
                  <a:path w="3" h="2">
                    <a:moveTo>
                      <a:pt x="1" y="0"/>
                    </a:moveTo>
                    <a:lnTo>
                      <a:pt x="1" y="0"/>
                    </a:lnTo>
                    <a:lnTo>
                      <a:pt x="3" y="0"/>
                    </a:lnTo>
                    <a:lnTo>
                      <a:pt x="1" y="2"/>
                    </a:lnTo>
                    <a:lnTo>
                      <a:pt x="0" y="0"/>
                    </a:lnTo>
                    <a:lnTo>
                      <a:pt x="1" y="0"/>
                    </a:lnTo>
                    <a:close/>
                  </a:path>
                </a:pathLst>
              </a:custGeom>
              <a:solidFill>
                <a:srgbClr val="808080"/>
              </a:solidFill>
              <a:ln w="9525">
                <a:noFill/>
                <a:round/>
                <a:headEnd/>
                <a:tailEnd/>
              </a:ln>
            </p:spPr>
            <p:txBody>
              <a:bodyPr/>
              <a:lstStyle/>
              <a:p>
                <a:endParaRPr lang="id-ID"/>
              </a:p>
            </p:txBody>
          </p:sp>
          <p:sp>
            <p:nvSpPr>
              <p:cNvPr id="2289" name="Freeform 436"/>
              <p:cNvSpPr>
                <a:spLocks/>
              </p:cNvSpPr>
              <p:nvPr/>
            </p:nvSpPr>
            <p:spPr bwMode="auto">
              <a:xfrm>
                <a:off x="5663" y="2284"/>
                <a:ext cx="6" cy="5"/>
              </a:xfrm>
              <a:custGeom>
                <a:avLst/>
                <a:gdLst>
                  <a:gd name="T0" fmla="*/ 1 w 6"/>
                  <a:gd name="T1" fmla="*/ 5 h 5"/>
                  <a:gd name="T2" fmla="*/ 0 w 6"/>
                  <a:gd name="T3" fmla="*/ 4 h 5"/>
                  <a:gd name="T4" fmla="*/ 0 w 6"/>
                  <a:gd name="T5" fmla="*/ 4 h 5"/>
                  <a:gd name="T6" fmla="*/ 4 w 6"/>
                  <a:gd name="T7" fmla="*/ 0 h 5"/>
                  <a:gd name="T8" fmla="*/ 6 w 6"/>
                  <a:gd name="T9" fmla="*/ 1 h 5"/>
                  <a:gd name="T10" fmla="*/ 3 w 6"/>
                  <a:gd name="T11" fmla="*/ 2 h 5"/>
                  <a:gd name="T12" fmla="*/ 3 w 6"/>
                  <a:gd name="T13" fmla="*/ 2 h 5"/>
                  <a:gd name="T14" fmla="*/ 1 w 6"/>
                  <a:gd name="T15" fmla="*/ 5 h 5"/>
                  <a:gd name="T16" fmla="*/ 1 w 6"/>
                  <a:gd name="T17" fmla="*/ 5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5"/>
                  <a:gd name="T29" fmla="*/ 6 w 6"/>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5">
                    <a:moveTo>
                      <a:pt x="1" y="5"/>
                    </a:moveTo>
                    <a:lnTo>
                      <a:pt x="0" y="4"/>
                    </a:lnTo>
                    <a:lnTo>
                      <a:pt x="4" y="0"/>
                    </a:lnTo>
                    <a:lnTo>
                      <a:pt x="6" y="1"/>
                    </a:lnTo>
                    <a:lnTo>
                      <a:pt x="3" y="2"/>
                    </a:lnTo>
                    <a:lnTo>
                      <a:pt x="1" y="5"/>
                    </a:lnTo>
                    <a:close/>
                  </a:path>
                </a:pathLst>
              </a:custGeom>
              <a:solidFill>
                <a:srgbClr val="808080"/>
              </a:solidFill>
              <a:ln w="9525">
                <a:noFill/>
                <a:round/>
                <a:headEnd/>
                <a:tailEnd/>
              </a:ln>
            </p:spPr>
            <p:txBody>
              <a:bodyPr/>
              <a:lstStyle/>
              <a:p>
                <a:endParaRPr lang="id-ID"/>
              </a:p>
            </p:txBody>
          </p:sp>
          <p:sp>
            <p:nvSpPr>
              <p:cNvPr id="2290" name="Freeform 437"/>
              <p:cNvSpPr>
                <a:spLocks/>
              </p:cNvSpPr>
              <p:nvPr/>
            </p:nvSpPr>
            <p:spPr bwMode="auto">
              <a:xfrm>
                <a:off x="5663" y="2319"/>
                <a:ext cx="6" cy="5"/>
              </a:xfrm>
              <a:custGeom>
                <a:avLst/>
                <a:gdLst>
                  <a:gd name="T0" fmla="*/ 6 w 6"/>
                  <a:gd name="T1" fmla="*/ 4 h 5"/>
                  <a:gd name="T2" fmla="*/ 4 w 6"/>
                  <a:gd name="T3" fmla="*/ 5 h 5"/>
                  <a:gd name="T4" fmla="*/ 4 w 6"/>
                  <a:gd name="T5" fmla="*/ 5 h 5"/>
                  <a:gd name="T6" fmla="*/ 0 w 6"/>
                  <a:gd name="T7" fmla="*/ 1 h 5"/>
                  <a:gd name="T8" fmla="*/ 1 w 6"/>
                  <a:gd name="T9" fmla="*/ 0 h 5"/>
                  <a:gd name="T10" fmla="*/ 1 w 6"/>
                  <a:gd name="T11" fmla="*/ 0 h 5"/>
                  <a:gd name="T12" fmla="*/ 6 w 6"/>
                  <a:gd name="T13" fmla="*/ 4 h 5"/>
                  <a:gd name="T14" fmla="*/ 6 w 6"/>
                  <a:gd name="T15" fmla="*/ 4 h 5"/>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5"/>
                  <a:gd name="T26" fmla="*/ 6 w 6"/>
                  <a:gd name="T27" fmla="*/ 5 h 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5">
                    <a:moveTo>
                      <a:pt x="6" y="4"/>
                    </a:moveTo>
                    <a:lnTo>
                      <a:pt x="4" y="5"/>
                    </a:lnTo>
                    <a:lnTo>
                      <a:pt x="0" y="1"/>
                    </a:lnTo>
                    <a:lnTo>
                      <a:pt x="1" y="0"/>
                    </a:lnTo>
                    <a:lnTo>
                      <a:pt x="6" y="4"/>
                    </a:lnTo>
                    <a:close/>
                  </a:path>
                </a:pathLst>
              </a:custGeom>
              <a:solidFill>
                <a:srgbClr val="808080"/>
              </a:solidFill>
              <a:ln w="9525">
                <a:noFill/>
                <a:round/>
                <a:headEnd/>
                <a:tailEnd/>
              </a:ln>
            </p:spPr>
            <p:txBody>
              <a:bodyPr/>
              <a:lstStyle/>
              <a:p>
                <a:endParaRPr lang="id-ID"/>
              </a:p>
            </p:txBody>
          </p:sp>
          <p:sp>
            <p:nvSpPr>
              <p:cNvPr id="2291" name="Freeform 438"/>
              <p:cNvSpPr>
                <a:spLocks/>
              </p:cNvSpPr>
              <p:nvPr/>
            </p:nvSpPr>
            <p:spPr bwMode="auto">
              <a:xfrm>
                <a:off x="5662" y="2282"/>
                <a:ext cx="5" cy="6"/>
              </a:xfrm>
              <a:custGeom>
                <a:avLst/>
                <a:gdLst>
                  <a:gd name="T0" fmla="*/ 0 w 5"/>
                  <a:gd name="T1" fmla="*/ 4 h 6"/>
                  <a:gd name="T2" fmla="*/ 0 w 5"/>
                  <a:gd name="T3" fmla="*/ 4 h 6"/>
                  <a:gd name="T4" fmla="*/ 4 w 5"/>
                  <a:gd name="T5" fmla="*/ 0 h 6"/>
                  <a:gd name="T6" fmla="*/ 5 w 5"/>
                  <a:gd name="T7" fmla="*/ 2 h 6"/>
                  <a:gd name="T8" fmla="*/ 5 w 5"/>
                  <a:gd name="T9" fmla="*/ 2 h 6"/>
                  <a:gd name="T10" fmla="*/ 1 w 5"/>
                  <a:gd name="T11" fmla="*/ 6 h 6"/>
                  <a:gd name="T12" fmla="*/ 0 w 5"/>
                  <a:gd name="T13" fmla="*/ 4 h 6"/>
                  <a:gd name="T14" fmla="*/ 0 60000 65536"/>
                  <a:gd name="T15" fmla="*/ 0 60000 65536"/>
                  <a:gd name="T16" fmla="*/ 0 60000 65536"/>
                  <a:gd name="T17" fmla="*/ 0 60000 65536"/>
                  <a:gd name="T18" fmla="*/ 0 60000 65536"/>
                  <a:gd name="T19" fmla="*/ 0 60000 65536"/>
                  <a:gd name="T20" fmla="*/ 0 60000 65536"/>
                  <a:gd name="T21" fmla="*/ 0 w 5"/>
                  <a:gd name="T22" fmla="*/ 0 h 6"/>
                  <a:gd name="T23" fmla="*/ 5 w 5"/>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 h="6">
                    <a:moveTo>
                      <a:pt x="0" y="4"/>
                    </a:moveTo>
                    <a:lnTo>
                      <a:pt x="0" y="4"/>
                    </a:lnTo>
                    <a:lnTo>
                      <a:pt x="4" y="0"/>
                    </a:lnTo>
                    <a:lnTo>
                      <a:pt x="5" y="2"/>
                    </a:lnTo>
                    <a:lnTo>
                      <a:pt x="1" y="6"/>
                    </a:lnTo>
                    <a:lnTo>
                      <a:pt x="0" y="4"/>
                    </a:lnTo>
                    <a:close/>
                  </a:path>
                </a:pathLst>
              </a:custGeom>
              <a:solidFill>
                <a:srgbClr val="808080"/>
              </a:solidFill>
              <a:ln w="9525">
                <a:noFill/>
                <a:round/>
                <a:headEnd/>
                <a:tailEnd/>
              </a:ln>
            </p:spPr>
            <p:txBody>
              <a:bodyPr/>
              <a:lstStyle/>
              <a:p>
                <a:endParaRPr lang="id-ID"/>
              </a:p>
            </p:txBody>
          </p:sp>
          <p:sp>
            <p:nvSpPr>
              <p:cNvPr id="2292" name="Freeform 439"/>
              <p:cNvSpPr>
                <a:spLocks/>
              </p:cNvSpPr>
              <p:nvPr/>
            </p:nvSpPr>
            <p:spPr bwMode="auto">
              <a:xfrm>
                <a:off x="5662" y="2320"/>
                <a:ext cx="5" cy="4"/>
              </a:xfrm>
              <a:custGeom>
                <a:avLst/>
                <a:gdLst>
                  <a:gd name="T0" fmla="*/ 1 w 5"/>
                  <a:gd name="T1" fmla="*/ 0 h 4"/>
                  <a:gd name="T2" fmla="*/ 1 w 5"/>
                  <a:gd name="T3" fmla="*/ 0 h 4"/>
                  <a:gd name="T4" fmla="*/ 5 w 5"/>
                  <a:gd name="T5" fmla="*/ 4 h 4"/>
                  <a:gd name="T6" fmla="*/ 4 w 5"/>
                  <a:gd name="T7" fmla="*/ 4 h 4"/>
                  <a:gd name="T8" fmla="*/ 2 w 5"/>
                  <a:gd name="T9" fmla="*/ 3 h 4"/>
                  <a:gd name="T10" fmla="*/ 2 w 5"/>
                  <a:gd name="T11" fmla="*/ 3 h 4"/>
                  <a:gd name="T12" fmla="*/ 0 w 5"/>
                  <a:gd name="T13" fmla="*/ 0 h 4"/>
                  <a:gd name="T14" fmla="*/ 1 w 5"/>
                  <a:gd name="T15" fmla="*/ 0 h 4"/>
                  <a:gd name="T16" fmla="*/ 0 60000 65536"/>
                  <a:gd name="T17" fmla="*/ 0 60000 65536"/>
                  <a:gd name="T18" fmla="*/ 0 60000 65536"/>
                  <a:gd name="T19" fmla="*/ 0 60000 65536"/>
                  <a:gd name="T20" fmla="*/ 0 60000 65536"/>
                  <a:gd name="T21" fmla="*/ 0 60000 65536"/>
                  <a:gd name="T22" fmla="*/ 0 60000 65536"/>
                  <a:gd name="T23" fmla="*/ 0 60000 65536"/>
                  <a:gd name="T24" fmla="*/ 0 w 5"/>
                  <a:gd name="T25" fmla="*/ 0 h 4"/>
                  <a:gd name="T26" fmla="*/ 5 w 5"/>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 h="4">
                    <a:moveTo>
                      <a:pt x="1" y="0"/>
                    </a:moveTo>
                    <a:lnTo>
                      <a:pt x="1" y="0"/>
                    </a:lnTo>
                    <a:lnTo>
                      <a:pt x="5" y="4"/>
                    </a:lnTo>
                    <a:lnTo>
                      <a:pt x="4" y="4"/>
                    </a:lnTo>
                    <a:lnTo>
                      <a:pt x="2" y="3"/>
                    </a:lnTo>
                    <a:lnTo>
                      <a:pt x="0" y="0"/>
                    </a:lnTo>
                    <a:lnTo>
                      <a:pt x="1" y="0"/>
                    </a:lnTo>
                    <a:close/>
                  </a:path>
                </a:pathLst>
              </a:custGeom>
              <a:solidFill>
                <a:srgbClr val="808080"/>
              </a:solidFill>
              <a:ln w="9525">
                <a:noFill/>
                <a:round/>
                <a:headEnd/>
                <a:tailEnd/>
              </a:ln>
            </p:spPr>
            <p:txBody>
              <a:bodyPr/>
              <a:lstStyle/>
              <a:p>
                <a:endParaRPr lang="id-ID"/>
              </a:p>
            </p:txBody>
          </p:sp>
          <p:sp>
            <p:nvSpPr>
              <p:cNvPr id="2293" name="Freeform 440"/>
              <p:cNvSpPr>
                <a:spLocks/>
              </p:cNvSpPr>
              <p:nvPr/>
            </p:nvSpPr>
            <p:spPr bwMode="auto">
              <a:xfrm>
                <a:off x="5662" y="2288"/>
                <a:ext cx="2" cy="3"/>
              </a:xfrm>
              <a:custGeom>
                <a:avLst/>
                <a:gdLst>
                  <a:gd name="T0" fmla="*/ 0 w 2"/>
                  <a:gd name="T1" fmla="*/ 1 h 3"/>
                  <a:gd name="T2" fmla="*/ 0 w 2"/>
                  <a:gd name="T3" fmla="*/ 1 h 3"/>
                  <a:gd name="T4" fmla="*/ 1 w 2"/>
                  <a:gd name="T5" fmla="*/ 0 h 3"/>
                  <a:gd name="T6" fmla="*/ 2 w 2"/>
                  <a:gd name="T7" fmla="*/ 1 h 3"/>
                  <a:gd name="T8" fmla="*/ 2 w 2"/>
                  <a:gd name="T9" fmla="*/ 1 h 3"/>
                  <a:gd name="T10" fmla="*/ 1 w 2"/>
                  <a:gd name="T11" fmla="*/ 3 h 3"/>
                  <a:gd name="T12" fmla="*/ 0 w 2"/>
                  <a:gd name="T13" fmla="*/ 1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0" y="1"/>
                    </a:moveTo>
                    <a:lnTo>
                      <a:pt x="0" y="1"/>
                    </a:lnTo>
                    <a:lnTo>
                      <a:pt x="1" y="0"/>
                    </a:lnTo>
                    <a:lnTo>
                      <a:pt x="2" y="1"/>
                    </a:lnTo>
                    <a:lnTo>
                      <a:pt x="1" y="3"/>
                    </a:lnTo>
                    <a:lnTo>
                      <a:pt x="0" y="1"/>
                    </a:lnTo>
                    <a:close/>
                  </a:path>
                </a:pathLst>
              </a:custGeom>
              <a:solidFill>
                <a:srgbClr val="808080"/>
              </a:solidFill>
              <a:ln w="9525">
                <a:noFill/>
                <a:round/>
                <a:headEnd/>
                <a:tailEnd/>
              </a:ln>
            </p:spPr>
            <p:txBody>
              <a:bodyPr/>
              <a:lstStyle/>
              <a:p>
                <a:endParaRPr lang="id-ID"/>
              </a:p>
            </p:txBody>
          </p:sp>
          <p:sp>
            <p:nvSpPr>
              <p:cNvPr id="2294" name="Freeform 441"/>
              <p:cNvSpPr>
                <a:spLocks/>
              </p:cNvSpPr>
              <p:nvPr/>
            </p:nvSpPr>
            <p:spPr bwMode="auto">
              <a:xfrm>
                <a:off x="5662" y="2317"/>
                <a:ext cx="2" cy="3"/>
              </a:xfrm>
              <a:custGeom>
                <a:avLst/>
                <a:gdLst>
                  <a:gd name="T0" fmla="*/ 1 w 2"/>
                  <a:gd name="T1" fmla="*/ 3 h 3"/>
                  <a:gd name="T2" fmla="*/ 1 w 2"/>
                  <a:gd name="T3" fmla="*/ 3 h 3"/>
                  <a:gd name="T4" fmla="*/ 0 w 2"/>
                  <a:gd name="T5" fmla="*/ 2 h 3"/>
                  <a:gd name="T6" fmla="*/ 1 w 2"/>
                  <a:gd name="T7" fmla="*/ 0 h 3"/>
                  <a:gd name="T8" fmla="*/ 1 w 2"/>
                  <a:gd name="T9" fmla="*/ 0 h 3"/>
                  <a:gd name="T10" fmla="*/ 2 w 2"/>
                  <a:gd name="T11" fmla="*/ 2 h 3"/>
                  <a:gd name="T12" fmla="*/ 1 w 2"/>
                  <a:gd name="T13" fmla="*/ 3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1" y="3"/>
                    </a:moveTo>
                    <a:lnTo>
                      <a:pt x="1" y="3"/>
                    </a:lnTo>
                    <a:lnTo>
                      <a:pt x="0" y="2"/>
                    </a:lnTo>
                    <a:lnTo>
                      <a:pt x="1" y="0"/>
                    </a:lnTo>
                    <a:lnTo>
                      <a:pt x="2" y="2"/>
                    </a:lnTo>
                    <a:lnTo>
                      <a:pt x="1" y="3"/>
                    </a:lnTo>
                    <a:close/>
                  </a:path>
                </a:pathLst>
              </a:custGeom>
              <a:solidFill>
                <a:srgbClr val="808080"/>
              </a:solidFill>
              <a:ln w="9525">
                <a:noFill/>
                <a:round/>
                <a:headEnd/>
                <a:tailEnd/>
              </a:ln>
            </p:spPr>
            <p:txBody>
              <a:bodyPr/>
              <a:lstStyle/>
              <a:p>
                <a:endParaRPr lang="id-ID"/>
              </a:p>
            </p:txBody>
          </p:sp>
          <p:sp>
            <p:nvSpPr>
              <p:cNvPr id="2295" name="Freeform 442"/>
              <p:cNvSpPr>
                <a:spLocks/>
              </p:cNvSpPr>
              <p:nvPr/>
            </p:nvSpPr>
            <p:spPr bwMode="auto">
              <a:xfrm>
                <a:off x="5662" y="2316"/>
                <a:ext cx="1" cy="3"/>
              </a:xfrm>
              <a:custGeom>
                <a:avLst/>
                <a:gdLst>
                  <a:gd name="T0" fmla="*/ 1 w 1"/>
                  <a:gd name="T1" fmla="*/ 1 h 3"/>
                  <a:gd name="T2" fmla="*/ 0 w 1"/>
                  <a:gd name="T3" fmla="*/ 3 h 3"/>
                  <a:gd name="T4" fmla="*/ 0 w 1"/>
                  <a:gd name="T5" fmla="*/ 3 h 3"/>
                  <a:gd name="T6" fmla="*/ 0 w 1"/>
                  <a:gd name="T7" fmla="*/ 1 h 3"/>
                  <a:gd name="T8" fmla="*/ 1 w 1"/>
                  <a:gd name="T9" fmla="*/ 0 h 3"/>
                  <a:gd name="T10" fmla="*/ 1 w 1"/>
                  <a:gd name="T11" fmla="*/ 0 h 3"/>
                  <a:gd name="T12" fmla="*/ 1 w 1"/>
                  <a:gd name="T13" fmla="*/ 1 h 3"/>
                  <a:gd name="T14" fmla="*/ 1 w 1"/>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1" y="1"/>
                    </a:moveTo>
                    <a:lnTo>
                      <a:pt x="0" y="3"/>
                    </a:lnTo>
                    <a:lnTo>
                      <a:pt x="0" y="1"/>
                    </a:lnTo>
                    <a:lnTo>
                      <a:pt x="1" y="0"/>
                    </a:lnTo>
                    <a:lnTo>
                      <a:pt x="1" y="1"/>
                    </a:lnTo>
                    <a:close/>
                  </a:path>
                </a:pathLst>
              </a:custGeom>
              <a:solidFill>
                <a:srgbClr val="808080"/>
              </a:solidFill>
              <a:ln w="9525">
                <a:noFill/>
                <a:round/>
                <a:headEnd/>
                <a:tailEnd/>
              </a:ln>
            </p:spPr>
            <p:txBody>
              <a:bodyPr/>
              <a:lstStyle/>
              <a:p>
                <a:endParaRPr lang="id-ID"/>
              </a:p>
            </p:txBody>
          </p:sp>
          <p:sp>
            <p:nvSpPr>
              <p:cNvPr id="2296" name="Freeform 443"/>
              <p:cNvSpPr>
                <a:spLocks/>
              </p:cNvSpPr>
              <p:nvPr/>
            </p:nvSpPr>
            <p:spPr bwMode="auto">
              <a:xfrm>
                <a:off x="5662" y="2333"/>
                <a:ext cx="15" cy="7"/>
              </a:xfrm>
              <a:custGeom>
                <a:avLst/>
                <a:gdLst>
                  <a:gd name="T0" fmla="*/ 1 w 15"/>
                  <a:gd name="T1" fmla="*/ 0 h 7"/>
                  <a:gd name="T2" fmla="*/ 1 w 15"/>
                  <a:gd name="T3" fmla="*/ 0 h 7"/>
                  <a:gd name="T4" fmla="*/ 8 w 15"/>
                  <a:gd name="T5" fmla="*/ 4 h 7"/>
                  <a:gd name="T6" fmla="*/ 15 w 15"/>
                  <a:gd name="T7" fmla="*/ 5 h 7"/>
                  <a:gd name="T8" fmla="*/ 15 w 15"/>
                  <a:gd name="T9" fmla="*/ 7 h 7"/>
                  <a:gd name="T10" fmla="*/ 15 w 15"/>
                  <a:gd name="T11" fmla="*/ 7 h 7"/>
                  <a:gd name="T12" fmla="*/ 7 w 15"/>
                  <a:gd name="T13" fmla="*/ 5 h 7"/>
                  <a:gd name="T14" fmla="*/ 0 w 15"/>
                  <a:gd name="T15" fmla="*/ 1 h 7"/>
                  <a:gd name="T16" fmla="*/ 1 w 15"/>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
                  <a:gd name="T28" fmla="*/ 0 h 7"/>
                  <a:gd name="T29" fmla="*/ 15 w 15"/>
                  <a:gd name="T30" fmla="*/ 7 h 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 h="7">
                    <a:moveTo>
                      <a:pt x="1" y="0"/>
                    </a:moveTo>
                    <a:lnTo>
                      <a:pt x="1" y="0"/>
                    </a:lnTo>
                    <a:lnTo>
                      <a:pt x="8" y="4"/>
                    </a:lnTo>
                    <a:lnTo>
                      <a:pt x="15" y="5"/>
                    </a:lnTo>
                    <a:lnTo>
                      <a:pt x="15" y="7"/>
                    </a:lnTo>
                    <a:lnTo>
                      <a:pt x="7" y="5"/>
                    </a:lnTo>
                    <a:lnTo>
                      <a:pt x="0" y="1"/>
                    </a:lnTo>
                    <a:lnTo>
                      <a:pt x="1" y="0"/>
                    </a:lnTo>
                    <a:close/>
                  </a:path>
                </a:pathLst>
              </a:custGeom>
              <a:solidFill>
                <a:srgbClr val="808080"/>
              </a:solidFill>
              <a:ln w="9525">
                <a:noFill/>
                <a:round/>
                <a:headEnd/>
                <a:tailEnd/>
              </a:ln>
            </p:spPr>
            <p:txBody>
              <a:bodyPr/>
              <a:lstStyle/>
              <a:p>
                <a:endParaRPr lang="id-ID"/>
              </a:p>
            </p:txBody>
          </p:sp>
          <p:sp>
            <p:nvSpPr>
              <p:cNvPr id="2297" name="Freeform 444"/>
              <p:cNvSpPr>
                <a:spLocks/>
              </p:cNvSpPr>
              <p:nvPr/>
            </p:nvSpPr>
            <p:spPr bwMode="auto">
              <a:xfrm>
                <a:off x="5660" y="2334"/>
                <a:ext cx="17" cy="7"/>
              </a:xfrm>
              <a:custGeom>
                <a:avLst/>
                <a:gdLst>
                  <a:gd name="T0" fmla="*/ 2 w 17"/>
                  <a:gd name="T1" fmla="*/ 0 h 7"/>
                  <a:gd name="T2" fmla="*/ 2 w 17"/>
                  <a:gd name="T3" fmla="*/ 0 h 7"/>
                  <a:gd name="T4" fmla="*/ 9 w 17"/>
                  <a:gd name="T5" fmla="*/ 4 h 7"/>
                  <a:gd name="T6" fmla="*/ 17 w 17"/>
                  <a:gd name="T7" fmla="*/ 6 h 7"/>
                  <a:gd name="T8" fmla="*/ 17 w 17"/>
                  <a:gd name="T9" fmla="*/ 7 h 7"/>
                  <a:gd name="T10" fmla="*/ 0 w 17"/>
                  <a:gd name="T11" fmla="*/ 0 h 7"/>
                  <a:gd name="T12" fmla="*/ 2 w 17"/>
                  <a:gd name="T13" fmla="*/ 0 h 7"/>
                  <a:gd name="T14" fmla="*/ 0 60000 65536"/>
                  <a:gd name="T15" fmla="*/ 0 60000 65536"/>
                  <a:gd name="T16" fmla="*/ 0 60000 65536"/>
                  <a:gd name="T17" fmla="*/ 0 60000 65536"/>
                  <a:gd name="T18" fmla="*/ 0 60000 65536"/>
                  <a:gd name="T19" fmla="*/ 0 60000 65536"/>
                  <a:gd name="T20" fmla="*/ 0 60000 65536"/>
                  <a:gd name="T21" fmla="*/ 0 w 17"/>
                  <a:gd name="T22" fmla="*/ 0 h 7"/>
                  <a:gd name="T23" fmla="*/ 17 w 17"/>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 h="7">
                    <a:moveTo>
                      <a:pt x="2" y="0"/>
                    </a:moveTo>
                    <a:lnTo>
                      <a:pt x="2" y="0"/>
                    </a:lnTo>
                    <a:lnTo>
                      <a:pt x="9" y="4"/>
                    </a:lnTo>
                    <a:lnTo>
                      <a:pt x="17" y="6"/>
                    </a:lnTo>
                    <a:lnTo>
                      <a:pt x="17" y="7"/>
                    </a:lnTo>
                    <a:lnTo>
                      <a:pt x="0" y="0"/>
                    </a:lnTo>
                    <a:lnTo>
                      <a:pt x="2" y="0"/>
                    </a:lnTo>
                    <a:close/>
                  </a:path>
                </a:pathLst>
              </a:custGeom>
              <a:solidFill>
                <a:srgbClr val="808080"/>
              </a:solidFill>
              <a:ln w="9525">
                <a:noFill/>
                <a:round/>
                <a:headEnd/>
                <a:tailEnd/>
              </a:ln>
            </p:spPr>
            <p:txBody>
              <a:bodyPr/>
              <a:lstStyle/>
              <a:p>
                <a:endParaRPr lang="id-ID"/>
              </a:p>
            </p:txBody>
          </p:sp>
          <p:sp>
            <p:nvSpPr>
              <p:cNvPr id="2298" name="Freeform 445"/>
              <p:cNvSpPr>
                <a:spLocks/>
              </p:cNvSpPr>
              <p:nvPr/>
            </p:nvSpPr>
            <p:spPr bwMode="auto">
              <a:xfrm>
                <a:off x="5659" y="2291"/>
                <a:ext cx="4" cy="7"/>
              </a:xfrm>
              <a:custGeom>
                <a:avLst/>
                <a:gdLst>
                  <a:gd name="T0" fmla="*/ 4 w 4"/>
                  <a:gd name="T1" fmla="*/ 1 h 7"/>
                  <a:gd name="T2" fmla="*/ 4 w 4"/>
                  <a:gd name="T3" fmla="*/ 1 h 7"/>
                  <a:gd name="T4" fmla="*/ 1 w 4"/>
                  <a:gd name="T5" fmla="*/ 7 h 7"/>
                  <a:gd name="T6" fmla="*/ 0 w 4"/>
                  <a:gd name="T7" fmla="*/ 7 h 7"/>
                  <a:gd name="T8" fmla="*/ 0 w 4"/>
                  <a:gd name="T9" fmla="*/ 7 h 7"/>
                  <a:gd name="T10" fmla="*/ 3 w 4"/>
                  <a:gd name="T11" fmla="*/ 0 h 7"/>
                  <a:gd name="T12" fmla="*/ 4 w 4"/>
                  <a:gd name="T13" fmla="*/ 1 h 7"/>
                  <a:gd name="T14" fmla="*/ 0 60000 65536"/>
                  <a:gd name="T15" fmla="*/ 0 60000 65536"/>
                  <a:gd name="T16" fmla="*/ 0 60000 65536"/>
                  <a:gd name="T17" fmla="*/ 0 60000 65536"/>
                  <a:gd name="T18" fmla="*/ 0 60000 65536"/>
                  <a:gd name="T19" fmla="*/ 0 60000 65536"/>
                  <a:gd name="T20" fmla="*/ 0 60000 65536"/>
                  <a:gd name="T21" fmla="*/ 0 w 4"/>
                  <a:gd name="T22" fmla="*/ 0 h 7"/>
                  <a:gd name="T23" fmla="*/ 4 w 4"/>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7">
                    <a:moveTo>
                      <a:pt x="4" y="1"/>
                    </a:moveTo>
                    <a:lnTo>
                      <a:pt x="4" y="1"/>
                    </a:lnTo>
                    <a:lnTo>
                      <a:pt x="1" y="7"/>
                    </a:lnTo>
                    <a:lnTo>
                      <a:pt x="0" y="7"/>
                    </a:lnTo>
                    <a:lnTo>
                      <a:pt x="3" y="0"/>
                    </a:lnTo>
                    <a:lnTo>
                      <a:pt x="4" y="1"/>
                    </a:lnTo>
                    <a:close/>
                  </a:path>
                </a:pathLst>
              </a:custGeom>
              <a:solidFill>
                <a:srgbClr val="808080"/>
              </a:solidFill>
              <a:ln w="9525">
                <a:noFill/>
                <a:round/>
                <a:headEnd/>
                <a:tailEnd/>
              </a:ln>
            </p:spPr>
            <p:txBody>
              <a:bodyPr/>
              <a:lstStyle/>
              <a:p>
                <a:endParaRPr lang="id-ID"/>
              </a:p>
            </p:txBody>
          </p:sp>
          <p:sp>
            <p:nvSpPr>
              <p:cNvPr id="2299" name="Freeform 446"/>
              <p:cNvSpPr>
                <a:spLocks/>
              </p:cNvSpPr>
              <p:nvPr/>
            </p:nvSpPr>
            <p:spPr bwMode="auto">
              <a:xfrm>
                <a:off x="5660" y="2274"/>
                <a:ext cx="3" cy="3"/>
              </a:xfrm>
              <a:custGeom>
                <a:avLst/>
                <a:gdLst>
                  <a:gd name="T0" fmla="*/ 3 w 3"/>
                  <a:gd name="T1" fmla="*/ 1 h 3"/>
                  <a:gd name="T2" fmla="*/ 3 w 3"/>
                  <a:gd name="T3" fmla="*/ 1 h 3"/>
                  <a:gd name="T4" fmla="*/ 2 w 3"/>
                  <a:gd name="T5" fmla="*/ 3 h 3"/>
                  <a:gd name="T6" fmla="*/ 0 w 3"/>
                  <a:gd name="T7" fmla="*/ 1 h 3"/>
                  <a:gd name="T8" fmla="*/ 0 w 3"/>
                  <a:gd name="T9" fmla="*/ 1 h 3"/>
                  <a:gd name="T10" fmla="*/ 2 w 3"/>
                  <a:gd name="T11" fmla="*/ 0 h 3"/>
                  <a:gd name="T12" fmla="*/ 3 w 3"/>
                  <a:gd name="T13" fmla="*/ 1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3" y="1"/>
                    </a:moveTo>
                    <a:lnTo>
                      <a:pt x="3" y="1"/>
                    </a:lnTo>
                    <a:lnTo>
                      <a:pt x="2" y="3"/>
                    </a:lnTo>
                    <a:lnTo>
                      <a:pt x="0" y="1"/>
                    </a:lnTo>
                    <a:lnTo>
                      <a:pt x="2" y="0"/>
                    </a:lnTo>
                    <a:lnTo>
                      <a:pt x="3" y="1"/>
                    </a:lnTo>
                    <a:close/>
                  </a:path>
                </a:pathLst>
              </a:custGeom>
              <a:solidFill>
                <a:srgbClr val="808080"/>
              </a:solidFill>
              <a:ln w="9525">
                <a:noFill/>
                <a:round/>
                <a:headEnd/>
                <a:tailEnd/>
              </a:ln>
            </p:spPr>
            <p:txBody>
              <a:bodyPr/>
              <a:lstStyle/>
              <a:p>
                <a:endParaRPr lang="id-ID"/>
              </a:p>
            </p:txBody>
          </p:sp>
          <p:sp>
            <p:nvSpPr>
              <p:cNvPr id="2300" name="Freeform 447"/>
              <p:cNvSpPr>
                <a:spLocks/>
              </p:cNvSpPr>
              <p:nvPr/>
            </p:nvSpPr>
            <p:spPr bwMode="auto">
              <a:xfrm>
                <a:off x="5662" y="2286"/>
                <a:ext cx="1" cy="3"/>
              </a:xfrm>
              <a:custGeom>
                <a:avLst/>
                <a:gdLst>
                  <a:gd name="T0" fmla="*/ 1 w 1"/>
                  <a:gd name="T1" fmla="*/ 2 h 3"/>
                  <a:gd name="T2" fmla="*/ 1 w 1"/>
                  <a:gd name="T3" fmla="*/ 2 h 3"/>
                  <a:gd name="T4" fmla="*/ 0 w 1"/>
                  <a:gd name="T5" fmla="*/ 3 h 3"/>
                  <a:gd name="T6" fmla="*/ 0 w 1"/>
                  <a:gd name="T7" fmla="*/ 2 h 3"/>
                  <a:gd name="T8" fmla="*/ 0 w 1"/>
                  <a:gd name="T9" fmla="*/ 2 h 3"/>
                  <a:gd name="T10" fmla="*/ 0 w 1"/>
                  <a:gd name="T11" fmla="*/ 0 h 3"/>
                  <a:gd name="T12" fmla="*/ 1 w 1"/>
                  <a:gd name="T13" fmla="*/ 2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2"/>
                    </a:moveTo>
                    <a:lnTo>
                      <a:pt x="1" y="2"/>
                    </a:lnTo>
                    <a:lnTo>
                      <a:pt x="0" y="3"/>
                    </a:lnTo>
                    <a:lnTo>
                      <a:pt x="0" y="2"/>
                    </a:lnTo>
                    <a:lnTo>
                      <a:pt x="0" y="0"/>
                    </a:lnTo>
                    <a:lnTo>
                      <a:pt x="1" y="2"/>
                    </a:lnTo>
                    <a:close/>
                  </a:path>
                </a:pathLst>
              </a:custGeom>
              <a:solidFill>
                <a:srgbClr val="808080"/>
              </a:solidFill>
              <a:ln w="9525">
                <a:noFill/>
                <a:round/>
                <a:headEnd/>
                <a:tailEnd/>
              </a:ln>
            </p:spPr>
            <p:txBody>
              <a:bodyPr/>
              <a:lstStyle/>
              <a:p>
                <a:endParaRPr lang="id-ID"/>
              </a:p>
            </p:txBody>
          </p:sp>
          <p:sp>
            <p:nvSpPr>
              <p:cNvPr id="2301" name="Freeform 448"/>
              <p:cNvSpPr>
                <a:spLocks/>
              </p:cNvSpPr>
              <p:nvPr/>
            </p:nvSpPr>
            <p:spPr bwMode="auto">
              <a:xfrm>
                <a:off x="5662" y="2289"/>
                <a:ext cx="1" cy="3"/>
              </a:xfrm>
              <a:custGeom>
                <a:avLst/>
                <a:gdLst>
                  <a:gd name="T0" fmla="*/ 0 w 1"/>
                  <a:gd name="T1" fmla="*/ 0 h 3"/>
                  <a:gd name="T2" fmla="*/ 1 w 1"/>
                  <a:gd name="T3" fmla="*/ 2 h 3"/>
                  <a:gd name="T4" fmla="*/ 1 w 1"/>
                  <a:gd name="T5" fmla="*/ 2 h 3"/>
                  <a:gd name="T6" fmla="*/ 1 w 1"/>
                  <a:gd name="T7" fmla="*/ 3 h 3"/>
                  <a:gd name="T8" fmla="*/ 0 w 1"/>
                  <a:gd name="T9" fmla="*/ 2 h 3"/>
                  <a:gd name="T10" fmla="*/ 0 w 1"/>
                  <a:gd name="T11" fmla="*/ 2 h 3"/>
                  <a:gd name="T12" fmla="*/ 0 w 1"/>
                  <a:gd name="T13" fmla="*/ 0 h 3"/>
                  <a:gd name="T14" fmla="*/ 0 w 1"/>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0"/>
                    </a:moveTo>
                    <a:lnTo>
                      <a:pt x="1" y="2"/>
                    </a:lnTo>
                    <a:lnTo>
                      <a:pt x="1" y="3"/>
                    </a:lnTo>
                    <a:lnTo>
                      <a:pt x="0" y="2"/>
                    </a:lnTo>
                    <a:lnTo>
                      <a:pt x="0" y="0"/>
                    </a:lnTo>
                    <a:close/>
                  </a:path>
                </a:pathLst>
              </a:custGeom>
              <a:solidFill>
                <a:srgbClr val="808080"/>
              </a:solidFill>
              <a:ln w="9525">
                <a:noFill/>
                <a:round/>
                <a:headEnd/>
                <a:tailEnd/>
              </a:ln>
            </p:spPr>
            <p:txBody>
              <a:bodyPr/>
              <a:lstStyle/>
              <a:p>
                <a:endParaRPr lang="id-ID"/>
              </a:p>
            </p:txBody>
          </p:sp>
          <p:sp>
            <p:nvSpPr>
              <p:cNvPr id="2302" name="Freeform 449"/>
              <p:cNvSpPr>
                <a:spLocks/>
              </p:cNvSpPr>
              <p:nvPr/>
            </p:nvSpPr>
            <p:spPr bwMode="auto">
              <a:xfrm>
                <a:off x="5662" y="2319"/>
                <a:ext cx="1" cy="1"/>
              </a:xfrm>
              <a:custGeom>
                <a:avLst/>
                <a:gdLst>
                  <a:gd name="T0" fmla="*/ 1 w 1"/>
                  <a:gd name="T1" fmla="*/ 1 h 1"/>
                  <a:gd name="T2" fmla="*/ 0 w 1"/>
                  <a:gd name="T3" fmla="*/ 1 h 1"/>
                  <a:gd name="T4" fmla="*/ 0 w 1"/>
                  <a:gd name="T5" fmla="*/ 1 h 1"/>
                  <a:gd name="T6" fmla="*/ 0 w 1"/>
                  <a:gd name="T7" fmla="*/ 1 h 1"/>
                  <a:gd name="T8" fmla="*/ 0 w 1"/>
                  <a:gd name="T9" fmla="*/ 0 h 1"/>
                  <a:gd name="T10" fmla="*/ 0 w 1"/>
                  <a:gd name="T11" fmla="*/ 0 h 1"/>
                  <a:gd name="T12" fmla="*/ 1 w 1"/>
                  <a:gd name="T13" fmla="*/ 1 h 1"/>
                  <a:gd name="T14" fmla="*/ 1 w 1"/>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1"/>
                    </a:move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2303" name="Freeform 450"/>
              <p:cNvSpPr>
                <a:spLocks/>
              </p:cNvSpPr>
              <p:nvPr/>
            </p:nvSpPr>
            <p:spPr bwMode="auto">
              <a:xfrm>
                <a:off x="5660" y="2267"/>
                <a:ext cx="17" cy="7"/>
              </a:xfrm>
              <a:custGeom>
                <a:avLst/>
                <a:gdLst>
                  <a:gd name="T0" fmla="*/ 0 w 17"/>
                  <a:gd name="T1" fmla="*/ 5 h 7"/>
                  <a:gd name="T2" fmla="*/ 0 w 17"/>
                  <a:gd name="T3" fmla="*/ 5 h 7"/>
                  <a:gd name="T4" fmla="*/ 9 w 17"/>
                  <a:gd name="T5" fmla="*/ 1 h 7"/>
                  <a:gd name="T6" fmla="*/ 17 w 17"/>
                  <a:gd name="T7" fmla="*/ 0 h 7"/>
                  <a:gd name="T8" fmla="*/ 17 w 17"/>
                  <a:gd name="T9" fmla="*/ 1 h 7"/>
                  <a:gd name="T10" fmla="*/ 17 w 17"/>
                  <a:gd name="T11" fmla="*/ 1 h 7"/>
                  <a:gd name="T12" fmla="*/ 9 w 17"/>
                  <a:gd name="T13" fmla="*/ 3 h 7"/>
                  <a:gd name="T14" fmla="*/ 2 w 17"/>
                  <a:gd name="T15" fmla="*/ 7 h 7"/>
                  <a:gd name="T16" fmla="*/ 0 w 17"/>
                  <a:gd name="T17" fmla="*/ 5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7"/>
                  <a:gd name="T29" fmla="*/ 17 w 17"/>
                  <a:gd name="T30" fmla="*/ 7 h 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7">
                    <a:moveTo>
                      <a:pt x="0" y="5"/>
                    </a:moveTo>
                    <a:lnTo>
                      <a:pt x="0" y="5"/>
                    </a:lnTo>
                    <a:lnTo>
                      <a:pt x="9" y="1"/>
                    </a:lnTo>
                    <a:lnTo>
                      <a:pt x="17" y="0"/>
                    </a:lnTo>
                    <a:lnTo>
                      <a:pt x="17" y="1"/>
                    </a:lnTo>
                    <a:lnTo>
                      <a:pt x="9" y="3"/>
                    </a:lnTo>
                    <a:lnTo>
                      <a:pt x="2" y="7"/>
                    </a:lnTo>
                    <a:lnTo>
                      <a:pt x="0" y="5"/>
                    </a:lnTo>
                    <a:close/>
                  </a:path>
                </a:pathLst>
              </a:custGeom>
              <a:solidFill>
                <a:srgbClr val="808080"/>
              </a:solidFill>
              <a:ln w="9525">
                <a:noFill/>
                <a:round/>
                <a:headEnd/>
                <a:tailEnd/>
              </a:ln>
            </p:spPr>
            <p:txBody>
              <a:bodyPr/>
              <a:lstStyle/>
              <a:p>
                <a:endParaRPr lang="id-ID"/>
              </a:p>
            </p:txBody>
          </p:sp>
          <p:sp>
            <p:nvSpPr>
              <p:cNvPr id="2304" name="Freeform 451"/>
              <p:cNvSpPr>
                <a:spLocks/>
              </p:cNvSpPr>
              <p:nvPr/>
            </p:nvSpPr>
            <p:spPr bwMode="auto">
              <a:xfrm>
                <a:off x="5660" y="2331"/>
                <a:ext cx="3" cy="3"/>
              </a:xfrm>
              <a:custGeom>
                <a:avLst/>
                <a:gdLst>
                  <a:gd name="T0" fmla="*/ 2 w 3"/>
                  <a:gd name="T1" fmla="*/ 0 h 3"/>
                  <a:gd name="T2" fmla="*/ 2 w 3"/>
                  <a:gd name="T3" fmla="*/ 0 h 3"/>
                  <a:gd name="T4" fmla="*/ 3 w 3"/>
                  <a:gd name="T5" fmla="*/ 2 h 3"/>
                  <a:gd name="T6" fmla="*/ 2 w 3"/>
                  <a:gd name="T7" fmla="*/ 3 h 3"/>
                  <a:gd name="T8" fmla="*/ 2 w 3"/>
                  <a:gd name="T9" fmla="*/ 3 h 3"/>
                  <a:gd name="T10" fmla="*/ 0 w 3"/>
                  <a:gd name="T11" fmla="*/ 2 h 3"/>
                  <a:gd name="T12" fmla="*/ 2 w 3"/>
                  <a:gd name="T13" fmla="*/ 0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2" y="0"/>
                    </a:moveTo>
                    <a:lnTo>
                      <a:pt x="2" y="0"/>
                    </a:lnTo>
                    <a:lnTo>
                      <a:pt x="3" y="2"/>
                    </a:lnTo>
                    <a:lnTo>
                      <a:pt x="2" y="3"/>
                    </a:lnTo>
                    <a:lnTo>
                      <a:pt x="0" y="2"/>
                    </a:lnTo>
                    <a:lnTo>
                      <a:pt x="2" y="0"/>
                    </a:lnTo>
                    <a:close/>
                  </a:path>
                </a:pathLst>
              </a:custGeom>
              <a:solidFill>
                <a:srgbClr val="808080"/>
              </a:solidFill>
              <a:ln w="9525">
                <a:noFill/>
                <a:round/>
                <a:headEnd/>
                <a:tailEnd/>
              </a:ln>
            </p:spPr>
            <p:txBody>
              <a:bodyPr/>
              <a:lstStyle/>
              <a:p>
                <a:endParaRPr lang="id-ID"/>
              </a:p>
            </p:txBody>
          </p:sp>
          <p:sp>
            <p:nvSpPr>
              <p:cNvPr id="2305" name="Freeform 452"/>
              <p:cNvSpPr>
                <a:spLocks/>
              </p:cNvSpPr>
              <p:nvPr/>
            </p:nvSpPr>
            <p:spPr bwMode="auto">
              <a:xfrm>
                <a:off x="5656" y="2289"/>
                <a:ext cx="6" cy="9"/>
              </a:xfrm>
              <a:custGeom>
                <a:avLst/>
                <a:gdLst>
                  <a:gd name="T0" fmla="*/ 0 w 6"/>
                  <a:gd name="T1" fmla="*/ 9 h 9"/>
                  <a:gd name="T2" fmla="*/ 0 w 6"/>
                  <a:gd name="T3" fmla="*/ 9 h 9"/>
                  <a:gd name="T4" fmla="*/ 4 w 6"/>
                  <a:gd name="T5" fmla="*/ 0 h 9"/>
                  <a:gd name="T6" fmla="*/ 6 w 6"/>
                  <a:gd name="T7" fmla="*/ 2 h 9"/>
                  <a:gd name="T8" fmla="*/ 6 w 6"/>
                  <a:gd name="T9" fmla="*/ 2 h 9"/>
                  <a:gd name="T10" fmla="*/ 3 w 6"/>
                  <a:gd name="T11" fmla="*/ 9 h 9"/>
                  <a:gd name="T12" fmla="*/ 0 w 6"/>
                  <a:gd name="T13" fmla="*/ 9 h 9"/>
                  <a:gd name="T14" fmla="*/ 0 60000 65536"/>
                  <a:gd name="T15" fmla="*/ 0 60000 65536"/>
                  <a:gd name="T16" fmla="*/ 0 60000 65536"/>
                  <a:gd name="T17" fmla="*/ 0 60000 65536"/>
                  <a:gd name="T18" fmla="*/ 0 60000 65536"/>
                  <a:gd name="T19" fmla="*/ 0 60000 65536"/>
                  <a:gd name="T20" fmla="*/ 0 60000 65536"/>
                  <a:gd name="T21" fmla="*/ 0 w 6"/>
                  <a:gd name="T22" fmla="*/ 0 h 9"/>
                  <a:gd name="T23" fmla="*/ 6 w 6"/>
                  <a:gd name="T24" fmla="*/ 9 h 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9">
                    <a:moveTo>
                      <a:pt x="0" y="9"/>
                    </a:moveTo>
                    <a:lnTo>
                      <a:pt x="0" y="9"/>
                    </a:lnTo>
                    <a:lnTo>
                      <a:pt x="4" y="0"/>
                    </a:lnTo>
                    <a:lnTo>
                      <a:pt x="6" y="2"/>
                    </a:lnTo>
                    <a:lnTo>
                      <a:pt x="3" y="9"/>
                    </a:lnTo>
                    <a:lnTo>
                      <a:pt x="0" y="9"/>
                    </a:lnTo>
                    <a:close/>
                  </a:path>
                </a:pathLst>
              </a:custGeom>
              <a:solidFill>
                <a:srgbClr val="808080"/>
              </a:solidFill>
              <a:ln w="9525">
                <a:noFill/>
                <a:round/>
                <a:headEnd/>
                <a:tailEnd/>
              </a:ln>
            </p:spPr>
            <p:txBody>
              <a:bodyPr/>
              <a:lstStyle/>
              <a:p>
                <a:endParaRPr lang="id-ID"/>
              </a:p>
            </p:txBody>
          </p:sp>
          <p:sp>
            <p:nvSpPr>
              <p:cNvPr id="2306" name="Freeform 453"/>
              <p:cNvSpPr>
                <a:spLocks/>
              </p:cNvSpPr>
              <p:nvPr/>
            </p:nvSpPr>
            <p:spPr bwMode="auto">
              <a:xfrm>
                <a:off x="5660" y="2272"/>
                <a:ext cx="2" cy="3"/>
              </a:xfrm>
              <a:custGeom>
                <a:avLst/>
                <a:gdLst>
                  <a:gd name="T0" fmla="*/ 0 w 2"/>
                  <a:gd name="T1" fmla="*/ 2 h 3"/>
                  <a:gd name="T2" fmla="*/ 0 w 2"/>
                  <a:gd name="T3" fmla="*/ 2 h 3"/>
                  <a:gd name="T4" fmla="*/ 0 w 2"/>
                  <a:gd name="T5" fmla="*/ 0 h 3"/>
                  <a:gd name="T6" fmla="*/ 2 w 2"/>
                  <a:gd name="T7" fmla="*/ 2 h 3"/>
                  <a:gd name="T8" fmla="*/ 2 w 2"/>
                  <a:gd name="T9" fmla="*/ 2 h 3"/>
                  <a:gd name="T10" fmla="*/ 0 w 2"/>
                  <a:gd name="T11" fmla="*/ 3 h 3"/>
                  <a:gd name="T12" fmla="*/ 0 w 2"/>
                  <a:gd name="T13" fmla="*/ 2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0" y="2"/>
                    </a:moveTo>
                    <a:lnTo>
                      <a:pt x="0" y="2"/>
                    </a:lnTo>
                    <a:lnTo>
                      <a:pt x="0" y="0"/>
                    </a:lnTo>
                    <a:lnTo>
                      <a:pt x="2" y="2"/>
                    </a:lnTo>
                    <a:lnTo>
                      <a:pt x="0" y="3"/>
                    </a:lnTo>
                    <a:lnTo>
                      <a:pt x="0" y="2"/>
                    </a:lnTo>
                    <a:close/>
                  </a:path>
                </a:pathLst>
              </a:custGeom>
              <a:solidFill>
                <a:srgbClr val="808080"/>
              </a:solidFill>
              <a:ln w="9525">
                <a:noFill/>
                <a:round/>
                <a:headEnd/>
                <a:tailEnd/>
              </a:ln>
            </p:spPr>
            <p:txBody>
              <a:bodyPr/>
              <a:lstStyle/>
              <a:p>
                <a:endParaRPr lang="id-ID"/>
              </a:p>
            </p:txBody>
          </p:sp>
          <p:sp>
            <p:nvSpPr>
              <p:cNvPr id="2307" name="Freeform 454"/>
              <p:cNvSpPr>
                <a:spLocks/>
              </p:cNvSpPr>
              <p:nvPr/>
            </p:nvSpPr>
            <p:spPr bwMode="auto">
              <a:xfrm>
                <a:off x="5660" y="2317"/>
                <a:ext cx="2" cy="3"/>
              </a:xfrm>
              <a:custGeom>
                <a:avLst/>
                <a:gdLst>
                  <a:gd name="T0" fmla="*/ 2 w 2"/>
                  <a:gd name="T1" fmla="*/ 2 h 3"/>
                  <a:gd name="T2" fmla="*/ 2 w 2"/>
                  <a:gd name="T3" fmla="*/ 3 h 3"/>
                  <a:gd name="T4" fmla="*/ 2 w 2"/>
                  <a:gd name="T5" fmla="*/ 3 h 3"/>
                  <a:gd name="T6" fmla="*/ 0 w 2"/>
                  <a:gd name="T7" fmla="*/ 2 h 3"/>
                  <a:gd name="T8" fmla="*/ 2 w 2"/>
                  <a:gd name="T9" fmla="*/ 0 h 3"/>
                  <a:gd name="T10" fmla="*/ 2 w 2"/>
                  <a:gd name="T11" fmla="*/ 0 h 3"/>
                  <a:gd name="T12" fmla="*/ 2 w 2"/>
                  <a:gd name="T13" fmla="*/ 2 h 3"/>
                  <a:gd name="T14" fmla="*/ 2 w 2"/>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3"/>
                  <a:gd name="T26" fmla="*/ 2 w 2"/>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3">
                    <a:moveTo>
                      <a:pt x="2" y="2"/>
                    </a:moveTo>
                    <a:lnTo>
                      <a:pt x="2" y="3"/>
                    </a:lnTo>
                    <a:lnTo>
                      <a:pt x="0" y="2"/>
                    </a:lnTo>
                    <a:lnTo>
                      <a:pt x="2" y="0"/>
                    </a:lnTo>
                    <a:lnTo>
                      <a:pt x="2" y="2"/>
                    </a:lnTo>
                    <a:close/>
                  </a:path>
                </a:pathLst>
              </a:custGeom>
              <a:solidFill>
                <a:srgbClr val="808080"/>
              </a:solidFill>
              <a:ln w="9525">
                <a:noFill/>
                <a:round/>
                <a:headEnd/>
                <a:tailEnd/>
              </a:ln>
            </p:spPr>
            <p:txBody>
              <a:bodyPr/>
              <a:lstStyle/>
              <a:p>
                <a:endParaRPr lang="id-ID"/>
              </a:p>
            </p:txBody>
          </p:sp>
          <p:sp>
            <p:nvSpPr>
              <p:cNvPr id="2308" name="Freeform 455"/>
              <p:cNvSpPr>
                <a:spLocks/>
              </p:cNvSpPr>
              <p:nvPr/>
            </p:nvSpPr>
            <p:spPr bwMode="auto">
              <a:xfrm>
                <a:off x="5659" y="2275"/>
                <a:ext cx="3" cy="2"/>
              </a:xfrm>
              <a:custGeom>
                <a:avLst/>
                <a:gdLst>
                  <a:gd name="T0" fmla="*/ 0 w 3"/>
                  <a:gd name="T1" fmla="*/ 0 h 2"/>
                  <a:gd name="T2" fmla="*/ 0 w 3"/>
                  <a:gd name="T3" fmla="*/ 0 h 2"/>
                  <a:gd name="T4" fmla="*/ 1 w 3"/>
                  <a:gd name="T5" fmla="*/ 0 h 2"/>
                  <a:gd name="T6" fmla="*/ 3 w 3"/>
                  <a:gd name="T7" fmla="*/ 2 h 2"/>
                  <a:gd name="T8" fmla="*/ 3 w 3"/>
                  <a:gd name="T9" fmla="*/ 2 h 2"/>
                  <a:gd name="T10" fmla="*/ 1 w 3"/>
                  <a:gd name="T11" fmla="*/ 2 h 2"/>
                  <a:gd name="T12" fmla="*/ 0 w 3"/>
                  <a:gd name="T13" fmla="*/ 0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0"/>
                    </a:moveTo>
                    <a:lnTo>
                      <a:pt x="0" y="0"/>
                    </a:lnTo>
                    <a:lnTo>
                      <a:pt x="1" y="0"/>
                    </a:lnTo>
                    <a:lnTo>
                      <a:pt x="3" y="2"/>
                    </a:lnTo>
                    <a:lnTo>
                      <a:pt x="1" y="2"/>
                    </a:lnTo>
                    <a:lnTo>
                      <a:pt x="0" y="0"/>
                    </a:lnTo>
                    <a:close/>
                  </a:path>
                </a:pathLst>
              </a:custGeom>
              <a:solidFill>
                <a:srgbClr val="808080"/>
              </a:solidFill>
              <a:ln w="9525">
                <a:noFill/>
                <a:round/>
                <a:headEnd/>
                <a:tailEnd/>
              </a:ln>
            </p:spPr>
            <p:txBody>
              <a:bodyPr/>
              <a:lstStyle/>
              <a:p>
                <a:endParaRPr lang="id-ID"/>
              </a:p>
            </p:txBody>
          </p:sp>
          <p:sp>
            <p:nvSpPr>
              <p:cNvPr id="2309" name="Freeform 456"/>
              <p:cNvSpPr>
                <a:spLocks/>
              </p:cNvSpPr>
              <p:nvPr/>
            </p:nvSpPr>
            <p:spPr bwMode="auto">
              <a:xfrm>
                <a:off x="5660" y="2288"/>
                <a:ext cx="2" cy="3"/>
              </a:xfrm>
              <a:custGeom>
                <a:avLst/>
                <a:gdLst>
                  <a:gd name="T0" fmla="*/ 2 w 2"/>
                  <a:gd name="T1" fmla="*/ 0 h 3"/>
                  <a:gd name="T2" fmla="*/ 2 w 2"/>
                  <a:gd name="T3" fmla="*/ 1 h 3"/>
                  <a:gd name="T4" fmla="*/ 2 w 2"/>
                  <a:gd name="T5" fmla="*/ 1 h 3"/>
                  <a:gd name="T6" fmla="*/ 2 w 2"/>
                  <a:gd name="T7" fmla="*/ 3 h 3"/>
                  <a:gd name="T8" fmla="*/ 0 w 2"/>
                  <a:gd name="T9" fmla="*/ 1 h 3"/>
                  <a:gd name="T10" fmla="*/ 0 w 2"/>
                  <a:gd name="T11" fmla="*/ 1 h 3"/>
                  <a:gd name="T12" fmla="*/ 2 w 2"/>
                  <a:gd name="T13" fmla="*/ 0 h 3"/>
                  <a:gd name="T14" fmla="*/ 2 w 2"/>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3"/>
                  <a:gd name="T26" fmla="*/ 2 w 2"/>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3">
                    <a:moveTo>
                      <a:pt x="2" y="0"/>
                    </a:moveTo>
                    <a:lnTo>
                      <a:pt x="2" y="1"/>
                    </a:lnTo>
                    <a:lnTo>
                      <a:pt x="2" y="3"/>
                    </a:lnTo>
                    <a:lnTo>
                      <a:pt x="0" y="1"/>
                    </a:lnTo>
                    <a:lnTo>
                      <a:pt x="2" y="0"/>
                    </a:lnTo>
                    <a:close/>
                  </a:path>
                </a:pathLst>
              </a:custGeom>
              <a:solidFill>
                <a:srgbClr val="808080"/>
              </a:solidFill>
              <a:ln w="9525">
                <a:noFill/>
                <a:round/>
                <a:headEnd/>
                <a:tailEnd/>
              </a:ln>
            </p:spPr>
            <p:txBody>
              <a:bodyPr/>
              <a:lstStyle/>
              <a:p>
                <a:endParaRPr lang="id-ID"/>
              </a:p>
            </p:txBody>
          </p:sp>
          <p:sp>
            <p:nvSpPr>
              <p:cNvPr id="2310" name="Freeform 457"/>
              <p:cNvSpPr>
                <a:spLocks/>
              </p:cNvSpPr>
              <p:nvPr/>
            </p:nvSpPr>
            <p:spPr bwMode="auto">
              <a:xfrm>
                <a:off x="5659" y="2333"/>
                <a:ext cx="3" cy="1"/>
              </a:xfrm>
              <a:custGeom>
                <a:avLst/>
                <a:gdLst>
                  <a:gd name="T0" fmla="*/ 1 w 3"/>
                  <a:gd name="T1" fmla="*/ 1 h 1"/>
                  <a:gd name="T2" fmla="*/ 1 w 3"/>
                  <a:gd name="T3" fmla="*/ 1 h 1"/>
                  <a:gd name="T4" fmla="*/ 0 w 3"/>
                  <a:gd name="T5" fmla="*/ 1 h 1"/>
                  <a:gd name="T6" fmla="*/ 1 w 3"/>
                  <a:gd name="T7" fmla="*/ 0 h 1"/>
                  <a:gd name="T8" fmla="*/ 1 w 3"/>
                  <a:gd name="T9" fmla="*/ 0 h 1"/>
                  <a:gd name="T10" fmla="*/ 3 w 3"/>
                  <a:gd name="T11" fmla="*/ 1 h 1"/>
                  <a:gd name="T12" fmla="*/ 1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1" y="1"/>
                    </a:moveTo>
                    <a:lnTo>
                      <a:pt x="1" y="1"/>
                    </a:lnTo>
                    <a:lnTo>
                      <a:pt x="0" y="1"/>
                    </a:lnTo>
                    <a:lnTo>
                      <a:pt x="1" y="0"/>
                    </a:lnTo>
                    <a:lnTo>
                      <a:pt x="3" y="1"/>
                    </a:lnTo>
                    <a:lnTo>
                      <a:pt x="1" y="1"/>
                    </a:lnTo>
                    <a:close/>
                  </a:path>
                </a:pathLst>
              </a:custGeom>
              <a:solidFill>
                <a:srgbClr val="808080"/>
              </a:solidFill>
              <a:ln w="9525">
                <a:noFill/>
                <a:round/>
                <a:headEnd/>
                <a:tailEnd/>
              </a:ln>
            </p:spPr>
            <p:txBody>
              <a:bodyPr/>
              <a:lstStyle/>
              <a:p>
                <a:endParaRPr lang="id-ID"/>
              </a:p>
            </p:txBody>
          </p:sp>
          <p:sp>
            <p:nvSpPr>
              <p:cNvPr id="2311" name="Freeform 458"/>
              <p:cNvSpPr>
                <a:spLocks/>
              </p:cNvSpPr>
              <p:nvPr/>
            </p:nvSpPr>
            <p:spPr bwMode="auto">
              <a:xfrm>
                <a:off x="5659" y="2330"/>
                <a:ext cx="3" cy="3"/>
              </a:xfrm>
              <a:custGeom>
                <a:avLst/>
                <a:gdLst>
                  <a:gd name="T0" fmla="*/ 1 w 3"/>
                  <a:gd name="T1" fmla="*/ 3 h 3"/>
                  <a:gd name="T2" fmla="*/ 1 w 3"/>
                  <a:gd name="T3" fmla="*/ 3 h 3"/>
                  <a:gd name="T4" fmla="*/ 0 w 3"/>
                  <a:gd name="T5" fmla="*/ 1 h 3"/>
                  <a:gd name="T6" fmla="*/ 1 w 3"/>
                  <a:gd name="T7" fmla="*/ 0 h 3"/>
                  <a:gd name="T8" fmla="*/ 1 w 3"/>
                  <a:gd name="T9" fmla="*/ 0 h 3"/>
                  <a:gd name="T10" fmla="*/ 3 w 3"/>
                  <a:gd name="T11" fmla="*/ 1 h 3"/>
                  <a:gd name="T12" fmla="*/ 1 w 3"/>
                  <a:gd name="T13" fmla="*/ 3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1" y="3"/>
                    </a:moveTo>
                    <a:lnTo>
                      <a:pt x="1" y="3"/>
                    </a:lnTo>
                    <a:lnTo>
                      <a:pt x="0" y="1"/>
                    </a:lnTo>
                    <a:lnTo>
                      <a:pt x="1" y="0"/>
                    </a:lnTo>
                    <a:lnTo>
                      <a:pt x="3" y="1"/>
                    </a:lnTo>
                    <a:lnTo>
                      <a:pt x="1" y="3"/>
                    </a:lnTo>
                    <a:close/>
                  </a:path>
                </a:pathLst>
              </a:custGeom>
              <a:solidFill>
                <a:srgbClr val="808080"/>
              </a:solidFill>
              <a:ln w="9525">
                <a:noFill/>
                <a:round/>
                <a:headEnd/>
                <a:tailEnd/>
              </a:ln>
            </p:spPr>
            <p:txBody>
              <a:bodyPr/>
              <a:lstStyle/>
              <a:p>
                <a:endParaRPr lang="id-ID"/>
              </a:p>
            </p:txBody>
          </p:sp>
          <p:sp>
            <p:nvSpPr>
              <p:cNvPr id="2312" name="Freeform 459"/>
              <p:cNvSpPr>
                <a:spLocks/>
              </p:cNvSpPr>
              <p:nvPr/>
            </p:nvSpPr>
            <p:spPr bwMode="auto">
              <a:xfrm>
                <a:off x="5659" y="2309"/>
                <a:ext cx="4" cy="8"/>
              </a:xfrm>
              <a:custGeom>
                <a:avLst/>
                <a:gdLst>
                  <a:gd name="T0" fmla="*/ 3 w 4"/>
                  <a:gd name="T1" fmla="*/ 8 h 8"/>
                  <a:gd name="T2" fmla="*/ 3 w 4"/>
                  <a:gd name="T3" fmla="*/ 8 h 8"/>
                  <a:gd name="T4" fmla="*/ 0 w 4"/>
                  <a:gd name="T5" fmla="*/ 0 h 8"/>
                  <a:gd name="T6" fmla="*/ 1 w 4"/>
                  <a:gd name="T7" fmla="*/ 0 h 8"/>
                  <a:gd name="T8" fmla="*/ 1 w 4"/>
                  <a:gd name="T9" fmla="*/ 0 h 8"/>
                  <a:gd name="T10" fmla="*/ 4 w 4"/>
                  <a:gd name="T11" fmla="*/ 7 h 8"/>
                  <a:gd name="T12" fmla="*/ 3 w 4"/>
                  <a:gd name="T13" fmla="*/ 8 h 8"/>
                  <a:gd name="T14" fmla="*/ 0 60000 65536"/>
                  <a:gd name="T15" fmla="*/ 0 60000 65536"/>
                  <a:gd name="T16" fmla="*/ 0 60000 65536"/>
                  <a:gd name="T17" fmla="*/ 0 60000 65536"/>
                  <a:gd name="T18" fmla="*/ 0 60000 65536"/>
                  <a:gd name="T19" fmla="*/ 0 60000 65536"/>
                  <a:gd name="T20" fmla="*/ 0 60000 65536"/>
                  <a:gd name="T21" fmla="*/ 0 w 4"/>
                  <a:gd name="T22" fmla="*/ 0 h 8"/>
                  <a:gd name="T23" fmla="*/ 4 w 4"/>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
                    <a:moveTo>
                      <a:pt x="3" y="8"/>
                    </a:moveTo>
                    <a:lnTo>
                      <a:pt x="3" y="8"/>
                    </a:lnTo>
                    <a:lnTo>
                      <a:pt x="0" y="0"/>
                    </a:lnTo>
                    <a:lnTo>
                      <a:pt x="1" y="0"/>
                    </a:lnTo>
                    <a:lnTo>
                      <a:pt x="4" y="7"/>
                    </a:lnTo>
                    <a:lnTo>
                      <a:pt x="3" y="8"/>
                    </a:lnTo>
                    <a:close/>
                  </a:path>
                </a:pathLst>
              </a:custGeom>
              <a:solidFill>
                <a:srgbClr val="808080"/>
              </a:solidFill>
              <a:ln w="9525">
                <a:noFill/>
                <a:round/>
                <a:headEnd/>
                <a:tailEnd/>
              </a:ln>
            </p:spPr>
            <p:txBody>
              <a:bodyPr/>
              <a:lstStyle/>
              <a:p>
                <a:endParaRPr lang="id-ID"/>
              </a:p>
            </p:txBody>
          </p:sp>
          <p:sp>
            <p:nvSpPr>
              <p:cNvPr id="2313" name="Freeform 460"/>
              <p:cNvSpPr>
                <a:spLocks/>
              </p:cNvSpPr>
              <p:nvPr/>
            </p:nvSpPr>
            <p:spPr bwMode="auto">
              <a:xfrm>
                <a:off x="5659" y="2274"/>
                <a:ext cx="1" cy="1"/>
              </a:xfrm>
              <a:custGeom>
                <a:avLst/>
                <a:gdLst>
                  <a:gd name="T0" fmla="*/ 0 w 1"/>
                  <a:gd name="T1" fmla="*/ 1 h 1"/>
                  <a:gd name="T2" fmla="*/ 0 w 1"/>
                  <a:gd name="T3" fmla="*/ 1 h 1"/>
                  <a:gd name="T4" fmla="*/ 1 w 1"/>
                  <a:gd name="T5" fmla="*/ 0 h 1"/>
                  <a:gd name="T6" fmla="*/ 1 w 1"/>
                  <a:gd name="T7" fmla="*/ 1 h 1"/>
                  <a:gd name="T8" fmla="*/ 1 w 1"/>
                  <a:gd name="T9" fmla="*/ 1 h 1"/>
                  <a:gd name="T10" fmla="*/ 0 w 1"/>
                  <a:gd name="T11" fmla="*/ 1 h 1"/>
                  <a:gd name="T12" fmla="*/ 0 w 1"/>
                  <a:gd name="T13" fmla="*/ 1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0" y="1"/>
                    </a:moveTo>
                    <a:lnTo>
                      <a:pt x="0" y="1"/>
                    </a:lnTo>
                    <a:lnTo>
                      <a:pt x="1" y="0"/>
                    </a:lnTo>
                    <a:lnTo>
                      <a:pt x="1" y="1"/>
                    </a:lnTo>
                    <a:lnTo>
                      <a:pt x="0" y="1"/>
                    </a:lnTo>
                    <a:close/>
                  </a:path>
                </a:pathLst>
              </a:custGeom>
              <a:solidFill>
                <a:srgbClr val="808080"/>
              </a:solidFill>
              <a:ln w="9525">
                <a:noFill/>
                <a:round/>
                <a:headEnd/>
                <a:tailEnd/>
              </a:ln>
            </p:spPr>
            <p:txBody>
              <a:bodyPr/>
              <a:lstStyle/>
              <a:p>
                <a:endParaRPr lang="id-ID"/>
              </a:p>
            </p:txBody>
          </p:sp>
          <p:sp>
            <p:nvSpPr>
              <p:cNvPr id="2314" name="Freeform 461"/>
              <p:cNvSpPr>
                <a:spLocks/>
              </p:cNvSpPr>
              <p:nvPr/>
            </p:nvSpPr>
            <p:spPr bwMode="auto">
              <a:xfrm>
                <a:off x="5657" y="2331"/>
                <a:ext cx="3" cy="3"/>
              </a:xfrm>
              <a:custGeom>
                <a:avLst/>
                <a:gdLst>
                  <a:gd name="T0" fmla="*/ 0 w 3"/>
                  <a:gd name="T1" fmla="*/ 2 h 3"/>
                  <a:gd name="T2" fmla="*/ 2 w 3"/>
                  <a:gd name="T3" fmla="*/ 0 h 3"/>
                  <a:gd name="T4" fmla="*/ 2 w 3"/>
                  <a:gd name="T5" fmla="*/ 0 h 3"/>
                  <a:gd name="T6" fmla="*/ 3 w 3"/>
                  <a:gd name="T7" fmla="*/ 2 h 3"/>
                  <a:gd name="T8" fmla="*/ 2 w 3"/>
                  <a:gd name="T9" fmla="*/ 3 h 3"/>
                  <a:gd name="T10" fmla="*/ 2 w 3"/>
                  <a:gd name="T11" fmla="*/ 3 h 3"/>
                  <a:gd name="T12" fmla="*/ 0 w 3"/>
                  <a:gd name="T13" fmla="*/ 2 h 3"/>
                  <a:gd name="T14" fmla="*/ 0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0" y="2"/>
                    </a:moveTo>
                    <a:lnTo>
                      <a:pt x="2" y="0"/>
                    </a:lnTo>
                    <a:lnTo>
                      <a:pt x="3" y="2"/>
                    </a:lnTo>
                    <a:lnTo>
                      <a:pt x="2" y="3"/>
                    </a:lnTo>
                    <a:lnTo>
                      <a:pt x="0" y="2"/>
                    </a:lnTo>
                    <a:close/>
                  </a:path>
                </a:pathLst>
              </a:custGeom>
              <a:solidFill>
                <a:srgbClr val="808080"/>
              </a:solidFill>
              <a:ln w="9525">
                <a:noFill/>
                <a:round/>
                <a:headEnd/>
                <a:tailEnd/>
              </a:ln>
            </p:spPr>
            <p:txBody>
              <a:bodyPr/>
              <a:lstStyle/>
              <a:p>
                <a:endParaRPr lang="id-ID"/>
              </a:p>
            </p:txBody>
          </p:sp>
          <p:sp>
            <p:nvSpPr>
              <p:cNvPr id="2315" name="Freeform 462"/>
              <p:cNvSpPr>
                <a:spLocks/>
              </p:cNvSpPr>
              <p:nvPr/>
            </p:nvSpPr>
            <p:spPr bwMode="auto">
              <a:xfrm>
                <a:off x="5657" y="2298"/>
                <a:ext cx="3" cy="1"/>
              </a:xfrm>
              <a:custGeom>
                <a:avLst/>
                <a:gdLst>
                  <a:gd name="T0" fmla="*/ 0 w 3"/>
                  <a:gd name="T1" fmla="*/ 1 h 1"/>
                  <a:gd name="T2" fmla="*/ 0 w 3"/>
                  <a:gd name="T3" fmla="*/ 1 h 1"/>
                  <a:gd name="T4" fmla="*/ 2 w 3"/>
                  <a:gd name="T5" fmla="*/ 0 h 1"/>
                  <a:gd name="T6" fmla="*/ 3 w 3"/>
                  <a:gd name="T7" fmla="*/ 0 h 1"/>
                  <a:gd name="T8" fmla="*/ 3 w 3"/>
                  <a:gd name="T9" fmla="*/ 0 h 1"/>
                  <a:gd name="T10" fmla="*/ 3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2" y="0"/>
                    </a:lnTo>
                    <a:lnTo>
                      <a:pt x="3" y="0"/>
                    </a:lnTo>
                    <a:lnTo>
                      <a:pt x="3" y="1"/>
                    </a:lnTo>
                    <a:lnTo>
                      <a:pt x="0" y="1"/>
                    </a:lnTo>
                    <a:close/>
                  </a:path>
                </a:pathLst>
              </a:custGeom>
              <a:solidFill>
                <a:srgbClr val="808080"/>
              </a:solidFill>
              <a:ln w="9525">
                <a:noFill/>
                <a:round/>
                <a:headEnd/>
                <a:tailEnd/>
              </a:ln>
            </p:spPr>
            <p:txBody>
              <a:bodyPr/>
              <a:lstStyle/>
              <a:p>
                <a:endParaRPr lang="id-ID"/>
              </a:p>
            </p:txBody>
          </p:sp>
          <p:sp>
            <p:nvSpPr>
              <p:cNvPr id="2316" name="Freeform 463"/>
              <p:cNvSpPr>
                <a:spLocks/>
              </p:cNvSpPr>
              <p:nvPr/>
            </p:nvSpPr>
            <p:spPr bwMode="auto">
              <a:xfrm>
                <a:off x="5657" y="2307"/>
                <a:ext cx="3" cy="2"/>
              </a:xfrm>
              <a:custGeom>
                <a:avLst/>
                <a:gdLst>
                  <a:gd name="T0" fmla="*/ 2 w 3"/>
                  <a:gd name="T1" fmla="*/ 2 h 2"/>
                  <a:gd name="T2" fmla="*/ 2 w 3"/>
                  <a:gd name="T3" fmla="*/ 2 h 2"/>
                  <a:gd name="T4" fmla="*/ 0 w 3"/>
                  <a:gd name="T5" fmla="*/ 0 h 2"/>
                  <a:gd name="T6" fmla="*/ 3 w 3"/>
                  <a:gd name="T7" fmla="*/ 0 h 2"/>
                  <a:gd name="T8" fmla="*/ 3 w 3"/>
                  <a:gd name="T9" fmla="*/ 0 h 2"/>
                  <a:gd name="T10" fmla="*/ 3 w 3"/>
                  <a:gd name="T11" fmla="*/ 2 h 2"/>
                  <a:gd name="T12" fmla="*/ 2 w 3"/>
                  <a:gd name="T13" fmla="*/ 2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2" y="2"/>
                    </a:moveTo>
                    <a:lnTo>
                      <a:pt x="2" y="2"/>
                    </a:lnTo>
                    <a:lnTo>
                      <a:pt x="0" y="0"/>
                    </a:lnTo>
                    <a:lnTo>
                      <a:pt x="3" y="0"/>
                    </a:lnTo>
                    <a:lnTo>
                      <a:pt x="3" y="2"/>
                    </a:lnTo>
                    <a:lnTo>
                      <a:pt x="2" y="2"/>
                    </a:lnTo>
                    <a:close/>
                  </a:path>
                </a:pathLst>
              </a:custGeom>
              <a:solidFill>
                <a:srgbClr val="808080"/>
              </a:solidFill>
              <a:ln w="9525">
                <a:noFill/>
                <a:round/>
                <a:headEnd/>
                <a:tailEnd/>
              </a:ln>
            </p:spPr>
            <p:txBody>
              <a:bodyPr/>
              <a:lstStyle/>
              <a:p>
                <a:endParaRPr lang="id-ID"/>
              </a:p>
            </p:txBody>
          </p:sp>
          <p:sp>
            <p:nvSpPr>
              <p:cNvPr id="2317" name="Freeform 464"/>
              <p:cNvSpPr>
                <a:spLocks/>
              </p:cNvSpPr>
              <p:nvPr/>
            </p:nvSpPr>
            <p:spPr bwMode="auto">
              <a:xfrm>
                <a:off x="5656" y="2309"/>
                <a:ext cx="6" cy="10"/>
              </a:xfrm>
              <a:custGeom>
                <a:avLst/>
                <a:gdLst>
                  <a:gd name="T0" fmla="*/ 4 w 6"/>
                  <a:gd name="T1" fmla="*/ 10 h 10"/>
                  <a:gd name="T2" fmla="*/ 4 w 6"/>
                  <a:gd name="T3" fmla="*/ 10 h 10"/>
                  <a:gd name="T4" fmla="*/ 0 w 6"/>
                  <a:gd name="T5" fmla="*/ 0 h 10"/>
                  <a:gd name="T6" fmla="*/ 3 w 6"/>
                  <a:gd name="T7" fmla="*/ 0 h 10"/>
                  <a:gd name="T8" fmla="*/ 3 w 6"/>
                  <a:gd name="T9" fmla="*/ 0 h 10"/>
                  <a:gd name="T10" fmla="*/ 6 w 6"/>
                  <a:gd name="T11" fmla="*/ 8 h 10"/>
                  <a:gd name="T12" fmla="*/ 4 w 6"/>
                  <a:gd name="T13" fmla="*/ 10 h 10"/>
                  <a:gd name="T14" fmla="*/ 0 60000 65536"/>
                  <a:gd name="T15" fmla="*/ 0 60000 65536"/>
                  <a:gd name="T16" fmla="*/ 0 60000 65536"/>
                  <a:gd name="T17" fmla="*/ 0 60000 65536"/>
                  <a:gd name="T18" fmla="*/ 0 60000 65536"/>
                  <a:gd name="T19" fmla="*/ 0 60000 65536"/>
                  <a:gd name="T20" fmla="*/ 0 60000 65536"/>
                  <a:gd name="T21" fmla="*/ 0 w 6"/>
                  <a:gd name="T22" fmla="*/ 0 h 10"/>
                  <a:gd name="T23" fmla="*/ 6 w 6"/>
                  <a:gd name="T24" fmla="*/ 10 h 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10">
                    <a:moveTo>
                      <a:pt x="4" y="10"/>
                    </a:moveTo>
                    <a:lnTo>
                      <a:pt x="4" y="10"/>
                    </a:lnTo>
                    <a:lnTo>
                      <a:pt x="0" y="0"/>
                    </a:lnTo>
                    <a:lnTo>
                      <a:pt x="3" y="0"/>
                    </a:lnTo>
                    <a:lnTo>
                      <a:pt x="6" y="8"/>
                    </a:lnTo>
                    <a:lnTo>
                      <a:pt x="4" y="10"/>
                    </a:lnTo>
                    <a:close/>
                  </a:path>
                </a:pathLst>
              </a:custGeom>
              <a:solidFill>
                <a:srgbClr val="808080"/>
              </a:solidFill>
              <a:ln w="9525">
                <a:noFill/>
                <a:round/>
                <a:headEnd/>
                <a:tailEnd/>
              </a:ln>
            </p:spPr>
            <p:txBody>
              <a:bodyPr/>
              <a:lstStyle/>
              <a:p>
                <a:endParaRPr lang="id-ID"/>
              </a:p>
            </p:txBody>
          </p:sp>
          <p:sp>
            <p:nvSpPr>
              <p:cNvPr id="2318" name="Freeform 465"/>
              <p:cNvSpPr>
                <a:spLocks/>
              </p:cNvSpPr>
              <p:nvPr/>
            </p:nvSpPr>
            <p:spPr bwMode="auto">
              <a:xfrm>
                <a:off x="5657" y="2299"/>
                <a:ext cx="3" cy="1"/>
              </a:xfrm>
              <a:custGeom>
                <a:avLst/>
                <a:gdLst>
                  <a:gd name="T0" fmla="*/ 0 w 3"/>
                  <a:gd name="T1" fmla="*/ 1 h 1"/>
                  <a:gd name="T2" fmla="*/ 0 w 3"/>
                  <a:gd name="T3" fmla="*/ 1 h 1"/>
                  <a:gd name="T4" fmla="*/ 0 w 3"/>
                  <a:gd name="T5" fmla="*/ 0 h 1"/>
                  <a:gd name="T6" fmla="*/ 3 w 3"/>
                  <a:gd name="T7" fmla="*/ 0 h 1"/>
                  <a:gd name="T8" fmla="*/ 3 w 3"/>
                  <a:gd name="T9" fmla="*/ 0 h 1"/>
                  <a:gd name="T10" fmla="*/ 2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3" y="0"/>
                    </a:lnTo>
                    <a:lnTo>
                      <a:pt x="2" y="1"/>
                    </a:lnTo>
                    <a:lnTo>
                      <a:pt x="0" y="1"/>
                    </a:lnTo>
                    <a:close/>
                  </a:path>
                </a:pathLst>
              </a:custGeom>
              <a:solidFill>
                <a:srgbClr val="808080"/>
              </a:solidFill>
              <a:ln w="9525">
                <a:noFill/>
                <a:round/>
                <a:headEnd/>
                <a:tailEnd/>
              </a:ln>
            </p:spPr>
            <p:txBody>
              <a:bodyPr/>
              <a:lstStyle/>
              <a:p>
                <a:endParaRPr lang="id-ID"/>
              </a:p>
            </p:txBody>
          </p:sp>
          <p:sp>
            <p:nvSpPr>
              <p:cNvPr id="2319" name="Freeform 466"/>
              <p:cNvSpPr>
                <a:spLocks/>
              </p:cNvSpPr>
              <p:nvPr/>
            </p:nvSpPr>
            <p:spPr bwMode="auto">
              <a:xfrm>
                <a:off x="5656" y="2298"/>
                <a:ext cx="3" cy="1"/>
              </a:xfrm>
              <a:custGeom>
                <a:avLst/>
                <a:gdLst>
                  <a:gd name="T0" fmla="*/ 0 w 3"/>
                  <a:gd name="T1" fmla="*/ 1 h 1"/>
                  <a:gd name="T2" fmla="*/ 0 w 3"/>
                  <a:gd name="T3" fmla="*/ 1 h 1"/>
                  <a:gd name="T4" fmla="*/ 0 w 3"/>
                  <a:gd name="T5" fmla="*/ 0 h 1"/>
                  <a:gd name="T6" fmla="*/ 3 w 3"/>
                  <a:gd name="T7" fmla="*/ 0 h 1"/>
                  <a:gd name="T8" fmla="*/ 3 w 3"/>
                  <a:gd name="T9" fmla="*/ 0 h 1"/>
                  <a:gd name="T10" fmla="*/ 1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3" y="0"/>
                    </a:lnTo>
                    <a:lnTo>
                      <a:pt x="1" y="1"/>
                    </a:lnTo>
                    <a:lnTo>
                      <a:pt x="0" y="1"/>
                    </a:lnTo>
                    <a:close/>
                  </a:path>
                </a:pathLst>
              </a:custGeom>
              <a:solidFill>
                <a:srgbClr val="808080"/>
              </a:solidFill>
              <a:ln w="9525">
                <a:noFill/>
                <a:round/>
                <a:headEnd/>
                <a:tailEnd/>
              </a:ln>
            </p:spPr>
            <p:txBody>
              <a:bodyPr/>
              <a:lstStyle/>
              <a:p>
                <a:endParaRPr lang="id-ID"/>
              </a:p>
            </p:txBody>
          </p:sp>
          <p:sp>
            <p:nvSpPr>
              <p:cNvPr id="2320" name="Freeform 467"/>
              <p:cNvSpPr>
                <a:spLocks/>
              </p:cNvSpPr>
              <p:nvPr/>
            </p:nvSpPr>
            <p:spPr bwMode="auto">
              <a:xfrm>
                <a:off x="5657" y="2306"/>
                <a:ext cx="3" cy="1"/>
              </a:xfrm>
              <a:custGeom>
                <a:avLst/>
                <a:gdLst>
                  <a:gd name="T0" fmla="*/ 0 w 3"/>
                  <a:gd name="T1" fmla="*/ 1 h 1"/>
                  <a:gd name="T2" fmla="*/ 0 w 3"/>
                  <a:gd name="T3" fmla="*/ 1 h 1"/>
                  <a:gd name="T4" fmla="*/ 0 w 3"/>
                  <a:gd name="T5" fmla="*/ 0 h 1"/>
                  <a:gd name="T6" fmla="*/ 2 w 3"/>
                  <a:gd name="T7" fmla="*/ 0 h 1"/>
                  <a:gd name="T8" fmla="*/ 2 w 3"/>
                  <a:gd name="T9" fmla="*/ 0 h 1"/>
                  <a:gd name="T10" fmla="*/ 3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2" y="0"/>
                    </a:lnTo>
                    <a:lnTo>
                      <a:pt x="3" y="1"/>
                    </a:lnTo>
                    <a:lnTo>
                      <a:pt x="0" y="1"/>
                    </a:lnTo>
                    <a:close/>
                  </a:path>
                </a:pathLst>
              </a:custGeom>
              <a:solidFill>
                <a:srgbClr val="808080"/>
              </a:solidFill>
              <a:ln w="9525">
                <a:noFill/>
                <a:round/>
                <a:headEnd/>
                <a:tailEnd/>
              </a:ln>
            </p:spPr>
            <p:txBody>
              <a:bodyPr/>
              <a:lstStyle/>
              <a:p>
                <a:endParaRPr lang="id-ID"/>
              </a:p>
            </p:txBody>
          </p:sp>
          <p:sp>
            <p:nvSpPr>
              <p:cNvPr id="2321" name="Freeform 468"/>
              <p:cNvSpPr>
                <a:spLocks/>
              </p:cNvSpPr>
              <p:nvPr/>
            </p:nvSpPr>
            <p:spPr bwMode="auto">
              <a:xfrm>
                <a:off x="5657" y="2300"/>
                <a:ext cx="2" cy="6"/>
              </a:xfrm>
              <a:custGeom>
                <a:avLst/>
                <a:gdLst>
                  <a:gd name="T0" fmla="*/ 0 w 2"/>
                  <a:gd name="T1" fmla="*/ 3 h 6"/>
                  <a:gd name="T2" fmla="*/ 0 w 2"/>
                  <a:gd name="T3" fmla="*/ 3 h 6"/>
                  <a:gd name="T4" fmla="*/ 0 w 2"/>
                  <a:gd name="T5" fmla="*/ 0 h 6"/>
                  <a:gd name="T6" fmla="*/ 2 w 2"/>
                  <a:gd name="T7" fmla="*/ 0 h 6"/>
                  <a:gd name="T8" fmla="*/ 2 w 2"/>
                  <a:gd name="T9" fmla="*/ 0 h 6"/>
                  <a:gd name="T10" fmla="*/ 2 w 2"/>
                  <a:gd name="T11" fmla="*/ 3 h 6"/>
                  <a:gd name="T12" fmla="*/ 2 w 2"/>
                  <a:gd name="T13" fmla="*/ 3 h 6"/>
                  <a:gd name="T14" fmla="*/ 2 w 2"/>
                  <a:gd name="T15" fmla="*/ 6 h 6"/>
                  <a:gd name="T16" fmla="*/ 0 w 2"/>
                  <a:gd name="T17" fmla="*/ 6 h 6"/>
                  <a:gd name="T18" fmla="*/ 0 w 2"/>
                  <a:gd name="T19" fmla="*/ 6 h 6"/>
                  <a:gd name="T20" fmla="*/ 0 w 2"/>
                  <a:gd name="T21" fmla="*/ 3 h 6"/>
                  <a:gd name="T22" fmla="*/ 0 w 2"/>
                  <a:gd name="T23" fmla="*/ 3 h 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
                  <a:gd name="T37" fmla="*/ 0 h 6"/>
                  <a:gd name="T38" fmla="*/ 2 w 2"/>
                  <a:gd name="T39" fmla="*/ 6 h 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 h="6">
                    <a:moveTo>
                      <a:pt x="0" y="3"/>
                    </a:moveTo>
                    <a:lnTo>
                      <a:pt x="0" y="3"/>
                    </a:lnTo>
                    <a:lnTo>
                      <a:pt x="0" y="0"/>
                    </a:lnTo>
                    <a:lnTo>
                      <a:pt x="2" y="0"/>
                    </a:lnTo>
                    <a:lnTo>
                      <a:pt x="2" y="3"/>
                    </a:lnTo>
                    <a:lnTo>
                      <a:pt x="2" y="6"/>
                    </a:lnTo>
                    <a:lnTo>
                      <a:pt x="0" y="6"/>
                    </a:lnTo>
                    <a:lnTo>
                      <a:pt x="0" y="3"/>
                    </a:lnTo>
                    <a:close/>
                  </a:path>
                </a:pathLst>
              </a:custGeom>
              <a:solidFill>
                <a:srgbClr val="808080"/>
              </a:solidFill>
              <a:ln w="9525">
                <a:noFill/>
                <a:round/>
                <a:headEnd/>
                <a:tailEnd/>
              </a:ln>
            </p:spPr>
            <p:txBody>
              <a:bodyPr/>
              <a:lstStyle/>
              <a:p>
                <a:endParaRPr lang="id-ID"/>
              </a:p>
            </p:txBody>
          </p:sp>
          <p:sp>
            <p:nvSpPr>
              <p:cNvPr id="2322" name="Freeform 469"/>
              <p:cNvSpPr>
                <a:spLocks/>
              </p:cNvSpPr>
              <p:nvPr/>
            </p:nvSpPr>
            <p:spPr bwMode="auto">
              <a:xfrm>
                <a:off x="5656" y="2299"/>
                <a:ext cx="1" cy="1"/>
              </a:xfrm>
              <a:custGeom>
                <a:avLst/>
                <a:gdLst>
                  <a:gd name="T0" fmla="*/ 0 w 1"/>
                  <a:gd name="T1" fmla="*/ 1 h 1"/>
                  <a:gd name="T2" fmla="*/ 0 w 1"/>
                  <a:gd name="T3" fmla="*/ 1 h 1"/>
                  <a:gd name="T4" fmla="*/ 0 w 1"/>
                  <a:gd name="T5" fmla="*/ 0 h 1"/>
                  <a:gd name="T6" fmla="*/ 1 w 1"/>
                  <a:gd name="T7" fmla="*/ 0 h 1"/>
                  <a:gd name="T8" fmla="*/ 1 w 1"/>
                  <a:gd name="T9" fmla="*/ 0 h 1"/>
                  <a:gd name="T10" fmla="*/ 1 w 1"/>
                  <a:gd name="T11" fmla="*/ 1 h 1"/>
                  <a:gd name="T12" fmla="*/ 0 w 1"/>
                  <a:gd name="T13" fmla="*/ 1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0" y="1"/>
                    </a:moveTo>
                    <a:lnTo>
                      <a:pt x="0" y="1"/>
                    </a:lnTo>
                    <a:lnTo>
                      <a:pt x="0" y="0"/>
                    </a:lnTo>
                    <a:lnTo>
                      <a:pt x="1" y="0"/>
                    </a:lnTo>
                    <a:lnTo>
                      <a:pt x="1" y="1"/>
                    </a:lnTo>
                    <a:lnTo>
                      <a:pt x="0" y="1"/>
                    </a:lnTo>
                    <a:close/>
                  </a:path>
                </a:pathLst>
              </a:custGeom>
              <a:solidFill>
                <a:srgbClr val="808080"/>
              </a:solidFill>
              <a:ln w="9525">
                <a:noFill/>
                <a:round/>
                <a:headEnd/>
                <a:tailEnd/>
              </a:ln>
            </p:spPr>
            <p:txBody>
              <a:bodyPr/>
              <a:lstStyle/>
              <a:p>
                <a:endParaRPr lang="id-ID"/>
              </a:p>
            </p:txBody>
          </p:sp>
          <p:sp>
            <p:nvSpPr>
              <p:cNvPr id="2323" name="Freeform 470"/>
              <p:cNvSpPr>
                <a:spLocks/>
              </p:cNvSpPr>
              <p:nvPr/>
            </p:nvSpPr>
            <p:spPr bwMode="auto">
              <a:xfrm>
                <a:off x="5655" y="2279"/>
                <a:ext cx="1" cy="3"/>
              </a:xfrm>
              <a:custGeom>
                <a:avLst/>
                <a:gdLst>
                  <a:gd name="T0" fmla="*/ 1 w 1"/>
                  <a:gd name="T1" fmla="*/ 0 h 3"/>
                  <a:gd name="T2" fmla="*/ 1 w 1"/>
                  <a:gd name="T3" fmla="*/ 2 h 3"/>
                  <a:gd name="T4" fmla="*/ 1 w 1"/>
                  <a:gd name="T5" fmla="*/ 2 h 3"/>
                  <a:gd name="T6" fmla="*/ 1 w 1"/>
                  <a:gd name="T7" fmla="*/ 3 h 3"/>
                  <a:gd name="T8" fmla="*/ 0 w 1"/>
                  <a:gd name="T9" fmla="*/ 2 h 3"/>
                  <a:gd name="T10" fmla="*/ 0 w 1"/>
                  <a:gd name="T11" fmla="*/ 2 h 3"/>
                  <a:gd name="T12" fmla="*/ 1 w 1"/>
                  <a:gd name="T13" fmla="*/ 0 h 3"/>
                  <a:gd name="T14" fmla="*/ 1 w 1"/>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1" y="0"/>
                    </a:moveTo>
                    <a:lnTo>
                      <a:pt x="1" y="2"/>
                    </a:lnTo>
                    <a:lnTo>
                      <a:pt x="1" y="3"/>
                    </a:lnTo>
                    <a:lnTo>
                      <a:pt x="0" y="2"/>
                    </a:lnTo>
                    <a:lnTo>
                      <a:pt x="1" y="0"/>
                    </a:lnTo>
                    <a:close/>
                  </a:path>
                </a:pathLst>
              </a:custGeom>
              <a:solidFill>
                <a:srgbClr val="808080"/>
              </a:solidFill>
              <a:ln w="9525">
                <a:noFill/>
                <a:round/>
                <a:headEnd/>
                <a:tailEnd/>
              </a:ln>
            </p:spPr>
            <p:txBody>
              <a:bodyPr/>
              <a:lstStyle/>
              <a:p>
                <a:endParaRPr lang="id-ID"/>
              </a:p>
            </p:txBody>
          </p:sp>
          <p:sp>
            <p:nvSpPr>
              <p:cNvPr id="2324" name="Freeform 471"/>
              <p:cNvSpPr>
                <a:spLocks/>
              </p:cNvSpPr>
              <p:nvPr/>
            </p:nvSpPr>
            <p:spPr bwMode="auto">
              <a:xfrm>
                <a:off x="5656" y="2307"/>
                <a:ext cx="3" cy="2"/>
              </a:xfrm>
              <a:custGeom>
                <a:avLst/>
                <a:gdLst>
                  <a:gd name="T0" fmla="*/ 0 w 3"/>
                  <a:gd name="T1" fmla="*/ 2 h 2"/>
                  <a:gd name="T2" fmla="*/ 0 w 3"/>
                  <a:gd name="T3" fmla="*/ 2 h 2"/>
                  <a:gd name="T4" fmla="*/ 0 w 3"/>
                  <a:gd name="T5" fmla="*/ 0 h 2"/>
                  <a:gd name="T6" fmla="*/ 1 w 3"/>
                  <a:gd name="T7" fmla="*/ 0 h 2"/>
                  <a:gd name="T8" fmla="*/ 1 w 3"/>
                  <a:gd name="T9" fmla="*/ 0 h 2"/>
                  <a:gd name="T10" fmla="*/ 3 w 3"/>
                  <a:gd name="T11" fmla="*/ 2 h 2"/>
                  <a:gd name="T12" fmla="*/ 0 w 3"/>
                  <a:gd name="T13" fmla="*/ 2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2"/>
                    </a:moveTo>
                    <a:lnTo>
                      <a:pt x="0" y="2"/>
                    </a:lnTo>
                    <a:lnTo>
                      <a:pt x="0" y="0"/>
                    </a:lnTo>
                    <a:lnTo>
                      <a:pt x="1" y="0"/>
                    </a:lnTo>
                    <a:lnTo>
                      <a:pt x="3" y="2"/>
                    </a:lnTo>
                    <a:lnTo>
                      <a:pt x="0" y="2"/>
                    </a:lnTo>
                    <a:close/>
                  </a:path>
                </a:pathLst>
              </a:custGeom>
              <a:solidFill>
                <a:srgbClr val="808080"/>
              </a:solidFill>
              <a:ln w="9525">
                <a:noFill/>
                <a:round/>
                <a:headEnd/>
                <a:tailEnd/>
              </a:ln>
            </p:spPr>
            <p:txBody>
              <a:bodyPr/>
              <a:lstStyle/>
              <a:p>
                <a:endParaRPr lang="id-ID"/>
              </a:p>
            </p:txBody>
          </p:sp>
          <p:sp>
            <p:nvSpPr>
              <p:cNvPr id="2325" name="Freeform 472"/>
              <p:cNvSpPr>
                <a:spLocks/>
              </p:cNvSpPr>
              <p:nvPr/>
            </p:nvSpPr>
            <p:spPr bwMode="auto">
              <a:xfrm>
                <a:off x="5656" y="2306"/>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2326" name="Freeform 473"/>
              <p:cNvSpPr>
                <a:spLocks/>
              </p:cNvSpPr>
              <p:nvPr/>
            </p:nvSpPr>
            <p:spPr bwMode="auto">
              <a:xfrm>
                <a:off x="5656" y="2300"/>
                <a:ext cx="1" cy="6"/>
              </a:xfrm>
              <a:custGeom>
                <a:avLst/>
                <a:gdLst>
                  <a:gd name="T0" fmla="*/ 0 w 1"/>
                  <a:gd name="T1" fmla="*/ 6 h 6"/>
                  <a:gd name="T2" fmla="*/ 0 w 1"/>
                  <a:gd name="T3" fmla="*/ 6 h 6"/>
                  <a:gd name="T4" fmla="*/ 0 w 1"/>
                  <a:gd name="T5" fmla="*/ 3 h 6"/>
                  <a:gd name="T6" fmla="*/ 0 w 1"/>
                  <a:gd name="T7" fmla="*/ 3 h 6"/>
                  <a:gd name="T8" fmla="*/ 0 w 1"/>
                  <a:gd name="T9" fmla="*/ 0 h 6"/>
                  <a:gd name="T10" fmla="*/ 1 w 1"/>
                  <a:gd name="T11" fmla="*/ 0 h 6"/>
                  <a:gd name="T12" fmla="*/ 1 w 1"/>
                  <a:gd name="T13" fmla="*/ 0 h 6"/>
                  <a:gd name="T14" fmla="*/ 1 w 1"/>
                  <a:gd name="T15" fmla="*/ 3 h 6"/>
                  <a:gd name="T16" fmla="*/ 1 w 1"/>
                  <a:gd name="T17" fmla="*/ 3 h 6"/>
                  <a:gd name="T18" fmla="*/ 1 w 1"/>
                  <a:gd name="T19" fmla="*/ 6 h 6"/>
                  <a:gd name="T20" fmla="*/ 0 w 1"/>
                  <a:gd name="T21" fmla="*/ 6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
                  <a:gd name="T34" fmla="*/ 0 h 6"/>
                  <a:gd name="T35" fmla="*/ 1 w 1"/>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 h="6">
                    <a:moveTo>
                      <a:pt x="0" y="6"/>
                    </a:moveTo>
                    <a:lnTo>
                      <a:pt x="0" y="6"/>
                    </a:lnTo>
                    <a:lnTo>
                      <a:pt x="0" y="3"/>
                    </a:lnTo>
                    <a:lnTo>
                      <a:pt x="0" y="0"/>
                    </a:lnTo>
                    <a:lnTo>
                      <a:pt x="1" y="0"/>
                    </a:lnTo>
                    <a:lnTo>
                      <a:pt x="1" y="3"/>
                    </a:lnTo>
                    <a:lnTo>
                      <a:pt x="1" y="6"/>
                    </a:lnTo>
                    <a:lnTo>
                      <a:pt x="0" y="6"/>
                    </a:lnTo>
                    <a:close/>
                  </a:path>
                </a:pathLst>
              </a:custGeom>
              <a:solidFill>
                <a:srgbClr val="808080"/>
              </a:solidFill>
              <a:ln w="9525">
                <a:noFill/>
                <a:round/>
                <a:headEnd/>
                <a:tailEnd/>
              </a:ln>
            </p:spPr>
            <p:txBody>
              <a:bodyPr/>
              <a:lstStyle/>
              <a:p>
                <a:endParaRPr lang="id-ID"/>
              </a:p>
            </p:txBody>
          </p:sp>
          <p:sp>
            <p:nvSpPr>
              <p:cNvPr id="2327" name="Freeform 474"/>
              <p:cNvSpPr>
                <a:spLocks/>
              </p:cNvSpPr>
              <p:nvPr/>
            </p:nvSpPr>
            <p:spPr bwMode="auto">
              <a:xfrm>
                <a:off x="5653" y="2281"/>
                <a:ext cx="3" cy="3"/>
              </a:xfrm>
              <a:custGeom>
                <a:avLst/>
                <a:gdLst>
                  <a:gd name="T0" fmla="*/ 0 w 3"/>
                  <a:gd name="T1" fmla="*/ 1 h 3"/>
                  <a:gd name="T2" fmla="*/ 0 w 3"/>
                  <a:gd name="T3" fmla="*/ 1 h 3"/>
                  <a:gd name="T4" fmla="*/ 2 w 3"/>
                  <a:gd name="T5" fmla="*/ 0 h 3"/>
                  <a:gd name="T6" fmla="*/ 3 w 3"/>
                  <a:gd name="T7" fmla="*/ 1 h 3"/>
                  <a:gd name="T8" fmla="*/ 3 w 3"/>
                  <a:gd name="T9" fmla="*/ 1 h 3"/>
                  <a:gd name="T10" fmla="*/ 2 w 3"/>
                  <a:gd name="T11" fmla="*/ 3 h 3"/>
                  <a:gd name="T12" fmla="*/ 0 w 3"/>
                  <a:gd name="T13" fmla="*/ 1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1"/>
                    </a:moveTo>
                    <a:lnTo>
                      <a:pt x="0" y="1"/>
                    </a:lnTo>
                    <a:lnTo>
                      <a:pt x="2" y="0"/>
                    </a:lnTo>
                    <a:lnTo>
                      <a:pt x="3" y="1"/>
                    </a:lnTo>
                    <a:lnTo>
                      <a:pt x="2" y="3"/>
                    </a:lnTo>
                    <a:lnTo>
                      <a:pt x="0" y="1"/>
                    </a:lnTo>
                    <a:close/>
                  </a:path>
                </a:pathLst>
              </a:custGeom>
              <a:solidFill>
                <a:srgbClr val="808080"/>
              </a:solidFill>
              <a:ln w="9525">
                <a:noFill/>
                <a:round/>
                <a:headEnd/>
                <a:tailEnd/>
              </a:ln>
            </p:spPr>
            <p:txBody>
              <a:bodyPr/>
              <a:lstStyle/>
              <a:p>
                <a:endParaRPr lang="id-ID"/>
              </a:p>
            </p:txBody>
          </p:sp>
          <p:sp>
            <p:nvSpPr>
              <p:cNvPr id="2328" name="Freeform 475"/>
              <p:cNvSpPr>
                <a:spLocks/>
              </p:cNvSpPr>
              <p:nvPr/>
            </p:nvSpPr>
            <p:spPr bwMode="auto">
              <a:xfrm>
                <a:off x="5655" y="2326"/>
                <a:ext cx="1" cy="1"/>
              </a:xfrm>
              <a:custGeom>
                <a:avLst/>
                <a:gdLst>
                  <a:gd name="T0" fmla="*/ 0 w 1"/>
                  <a:gd name="T1" fmla="*/ 0 h 1"/>
                  <a:gd name="T2" fmla="*/ 0 w 1"/>
                  <a:gd name="T3" fmla="*/ 0 h 1"/>
                  <a:gd name="T4" fmla="*/ 0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0"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2329" name="Freeform 476"/>
              <p:cNvSpPr>
                <a:spLocks/>
              </p:cNvSpPr>
              <p:nvPr/>
            </p:nvSpPr>
            <p:spPr bwMode="auto">
              <a:xfrm>
                <a:off x="5653" y="2278"/>
                <a:ext cx="3" cy="3"/>
              </a:xfrm>
              <a:custGeom>
                <a:avLst/>
                <a:gdLst>
                  <a:gd name="T0" fmla="*/ 2 w 3"/>
                  <a:gd name="T1" fmla="*/ 3 h 3"/>
                  <a:gd name="T2" fmla="*/ 0 w 3"/>
                  <a:gd name="T3" fmla="*/ 1 h 3"/>
                  <a:gd name="T4" fmla="*/ 0 w 3"/>
                  <a:gd name="T5" fmla="*/ 1 h 3"/>
                  <a:gd name="T6" fmla="*/ 2 w 3"/>
                  <a:gd name="T7" fmla="*/ 0 h 3"/>
                  <a:gd name="T8" fmla="*/ 3 w 3"/>
                  <a:gd name="T9" fmla="*/ 1 h 3"/>
                  <a:gd name="T10" fmla="*/ 3 w 3"/>
                  <a:gd name="T11" fmla="*/ 1 h 3"/>
                  <a:gd name="T12" fmla="*/ 2 w 3"/>
                  <a:gd name="T13" fmla="*/ 3 h 3"/>
                  <a:gd name="T14" fmla="*/ 2 w 3"/>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2" y="3"/>
                    </a:moveTo>
                    <a:lnTo>
                      <a:pt x="0" y="1"/>
                    </a:lnTo>
                    <a:lnTo>
                      <a:pt x="2" y="0"/>
                    </a:lnTo>
                    <a:lnTo>
                      <a:pt x="3" y="1"/>
                    </a:lnTo>
                    <a:lnTo>
                      <a:pt x="2" y="3"/>
                    </a:lnTo>
                    <a:close/>
                  </a:path>
                </a:pathLst>
              </a:custGeom>
              <a:solidFill>
                <a:srgbClr val="808080"/>
              </a:solidFill>
              <a:ln w="9525">
                <a:noFill/>
                <a:round/>
                <a:headEnd/>
                <a:tailEnd/>
              </a:ln>
            </p:spPr>
            <p:txBody>
              <a:bodyPr/>
              <a:lstStyle/>
              <a:p>
                <a:endParaRPr lang="id-ID"/>
              </a:p>
            </p:txBody>
          </p:sp>
          <p:sp>
            <p:nvSpPr>
              <p:cNvPr id="2330" name="Freeform 477"/>
              <p:cNvSpPr>
                <a:spLocks/>
              </p:cNvSpPr>
              <p:nvPr/>
            </p:nvSpPr>
            <p:spPr bwMode="auto">
              <a:xfrm>
                <a:off x="5649" y="2270"/>
                <a:ext cx="11" cy="9"/>
              </a:xfrm>
              <a:custGeom>
                <a:avLst/>
                <a:gdLst>
                  <a:gd name="T0" fmla="*/ 4 w 11"/>
                  <a:gd name="T1" fmla="*/ 9 h 9"/>
                  <a:gd name="T2" fmla="*/ 0 w 11"/>
                  <a:gd name="T3" fmla="*/ 5 h 9"/>
                  <a:gd name="T4" fmla="*/ 6 w 11"/>
                  <a:gd name="T5" fmla="*/ 0 h 9"/>
                  <a:gd name="T6" fmla="*/ 11 w 11"/>
                  <a:gd name="T7" fmla="*/ 4 h 9"/>
                  <a:gd name="T8" fmla="*/ 11 w 11"/>
                  <a:gd name="T9" fmla="*/ 4 h 9"/>
                  <a:gd name="T10" fmla="*/ 10 w 11"/>
                  <a:gd name="T11" fmla="*/ 5 h 9"/>
                  <a:gd name="T12" fmla="*/ 6 w 11"/>
                  <a:gd name="T13" fmla="*/ 1 h 9"/>
                  <a:gd name="T14" fmla="*/ 1 w 11"/>
                  <a:gd name="T15" fmla="*/ 5 h 9"/>
                  <a:gd name="T16" fmla="*/ 6 w 11"/>
                  <a:gd name="T17" fmla="*/ 8 h 9"/>
                  <a:gd name="T18" fmla="*/ 6 w 11"/>
                  <a:gd name="T19" fmla="*/ 8 h 9"/>
                  <a:gd name="T20" fmla="*/ 4 w 11"/>
                  <a:gd name="T21" fmla="*/ 9 h 9"/>
                  <a:gd name="T22" fmla="*/ 4 w 11"/>
                  <a:gd name="T23" fmla="*/ 9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
                  <a:gd name="T37" fmla="*/ 0 h 9"/>
                  <a:gd name="T38" fmla="*/ 11 w 11"/>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 h="9">
                    <a:moveTo>
                      <a:pt x="4" y="9"/>
                    </a:moveTo>
                    <a:lnTo>
                      <a:pt x="0" y="5"/>
                    </a:lnTo>
                    <a:lnTo>
                      <a:pt x="6" y="0"/>
                    </a:lnTo>
                    <a:lnTo>
                      <a:pt x="11" y="4"/>
                    </a:lnTo>
                    <a:lnTo>
                      <a:pt x="10" y="5"/>
                    </a:lnTo>
                    <a:lnTo>
                      <a:pt x="6" y="1"/>
                    </a:lnTo>
                    <a:lnTo>
                      <a:pt x="1" y="5"/>
                    </a:lnTo>
                    <a:lnTo>
                      <a:pt x="6" y="8"/>
                    </a:lnTo>
                    <a:lnTo>
                      <a:pt x="4" y="9"/>
                    </a:lnTo>
                    <a:close/>
                  </a:path>
                </a:pathLst>
              </a:custGeom>
              <a:solidFill>
                <a:srgbClr val="808080"/>
              </a:solidFill>
              <a:ln w="9525">
                <a:noFill/>
                <a:round/>
                <a:headEnd/>
                <a:tailEnd/>
              </a:ln>
            </p:spPr>
            <p:txBody>
              <a:bodyPr/>
              <a:lstStyle/>
              <a:p>
                <a:endParaRPr lang="id-ID"/>
              </a:p>
            </p:txBody>
          </p:sp>
          <p:sp>
            <p:nvSpPr>
              <p:cNvPr id="2331" name="Freeform 478"/>
              <p:cNvSpPr>
                <a:spLocks/>
              </p:cNvSpPr>
              <p:nvPr/>
            </p:nvSpPr>
            <p:spPr bwMode="auto">
              <a:xfrm>
                <a:off x="5648" y="2282"/>
                <a:ext cx="7" cy="16"/>
              </a:xfrm>
              <a:custGeom>
                <a:avLst/>
                <a:gdLst>
                  <a:gd name="T0" fmla="*/ 0 w 7"/>
                  <a:gd name="T1" fmla="*/ 16 h 16"/>
                  <a:gd name="T2" fmla="*/ 0 w 7"/>
                  <a:gd name="T3" fmla="*/ 16 h 16"/>
                  <a:gd name="T4" fmla="*/ 1 w 7"/>
                  <a:gd name="T5" fmla="*/ 7 h 16"/>
                  <a:gd name="T6" fmla="*/ 5 w 7"/>
                  <a:gd name="T7" fmla="*/ 0 h 16"/>
                  <a:gd name="T8" fmla="*/ 7 w 7"/>
                  <a:gd name="T9" fmla="*/ 2 h 16"/>
                  <a:gd name="T10" fmla="*/ 7 w 7"/>
                  <a:gd name="T11" fmla="*/ 2 h 16"/>
                  <a:gd name="T12" fmla="*/ 2 w 7"/>
                  <a:gd name="T13" fmla="*/ 9 h 16"/>
                  <a:gd name="T14" fmla="*/ 1 w 7"/>
                  <a:gd name="T15" fmla="*/ 16 h 16"/>
                  <a:gd name="T16" fmla="*/ 0 w 7"/>
                  <a:gd name="T17" fmla="*/ 16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16"/>
                  <a:gd name="T29" fmla="*/ 7 w 7"/>
                  <a:gd name="T30" fmla="*/ 16 h 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16">
                    <a:moveTo>
                      <a:pt x="0" y="16"/>
                    </a:moveTo>
                    <a:lnTo>
                      <a:pt x="0" y="16"/>
                    </a:lnTo>
                    <a:lnTo>
                      <a:pt x="1" y="7"/>
                    </a:lnTo>
                    <a:lnTo>
                      <a:pt x="5" y="0"/>
                    </a:lnTo>
                    <a:lnTo>
                      <a:pt x="7" y="2"/>
                    </a:lnTo>
                    <a:lnTo>
                      <a:pt x="2" y="9"/>
                    </a:lnTo>
                    <a:lnTo>
                      <a:pt x="1" y="16"/>
                    </a:lnTo>
                    <a:lnTo>
                      <a:pt x="0" y="16"/>
                    </a:lnTo>
                    <a:close/>
                  </a:path>
                </a:pathLst>
              </a:custGeom>
              <a:solidFill>
                <a:srgbClr val="808080"/>
              </a:solidFill>
              <a:ln w="9525">
                <a:noFill/>
                <a:round/>
                <a:headEnd/>
                <a:tailEnd/>
              </a:ln>
            </p:spPr>
            <p:txBody>
              <a:bodyPr/>
              <a:lstStyle/>
              <a:p>
                <a:endParaRPr lang="id-ID"/>
              </a:p>
            </p:txBody>
          </p:sp>
          <p:sp>
            <p:nvSpPr>
              <p:cNvPr id="2332" name="Freeform 479"/>
              <p:cNvSpPr>
                <a:spLocks/>
              </p:cNvSpPr>
              <p:nvPr/>
            </p:nvSpPr>
            <p:spPr bwMode="auto">
              <a:xfrm>
                <a:off x="5653" y="2324"/>
                <a:ext cx="2" cy="2"/>
              </a:xfrm>
              <a:custGeom>
                <a:avLst/>
                <a:gdLst>
                  <a:gd name="T0" fmla="*/ 0 w 2"/>
                  <a:gd name="T1" fmla="*/ 0 h 2"/>
                  <a:gd name="T2" fmla="*/ 2 w 2"/>
                  <a:gd name="T3" fmla="*/ 0 h 2"/>
                  <a:gd name="T4" fmla="*/ 2 w 2"/>
                  <a:gd name="T5" fmla="*/ 0 h 2"/>
                  <a:gd name="T6" fmla="*/ 2 w 2"/>
                  <a:gd name="T7" fmla="*/ 2 h 2"/>
                  <a:gd name="T8" fmla="*/ 2 w 2"/>
                  <a:gd name="T9" fmla="*/ 2 h 2"/>
                  <a:gd name="T10" fmla="*/ 2 w 2"/>
                  <a:gd name="T11" fmla="*/ 2 h 2"/>
                  <a:gd name="T12" fmla="*/ 0 w 2"/>
                  <a:gd name="T13" fmla="*/ 0 h 2"/>
                  <a:gd name="T14" fmla="*/ 0 w 2"/>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0" y="0"/>
                    </a:moveTo>
                    <a:lnTo>
                      <a:pt x="2" y="0"/>
                    </a:lnTo>
                    <a:lnTo>
                      <a:pt x="2" y="2"/>
                    </a:lnTo>
                    <a:lnTo>
                      <a:pt x="0" y="0"/>
                    </a:lnTo>
                    <a:close/>
                  </a:path>
                </a:pathLst>
              </a:custGeom>
              <a:solidFill>
                <a:srgbClr val="808080"/>
              </a:solidFill>
              <a:ln w="9525">
                <a:noFill/>
                <a:round/>
                <a:headEnd/>
                <a:tailEnd/>
              </a:ln>
            </p:spPr>
            <p:txBody>
              <a:bodyPr/>
              <a:lstStyle/>
              <a:p>
                <a:endParaRPr lang="id-ID"/>
              </a:p>
            </p:txBody>
          </p:sp>
          <p:sp>
            <p:nvSpPr>
              <p:cNvPr id="2333" name="Freeform 480"/>
              <p:cNvSpPr>
                <a:spLocks/>
              </p:cNvSpPr>
              <p:nvPr/>
            </p:nvSpPr>
            <p:spPr bwMode="auto">
              <a:xfrm>
                <a:off x="5653" y="2326"/>
                <a:ext cx="2" cy="3"/>
              </a:xfrm>
              <a:custGeom>
                <a:avLst/>
                <a:gdLst>
                  <a:gd name="T0" fmla="*/ 0 w 2"/>
                  <a:gd name="T1" fmla="*/ 1 h 3"/>
                  <a:gd name="T2" fmla="*/ 2 w 2"/>
                  <a:gd name="T3" fmla="*/ 0 h 3"/>
                  <a:gd name="T4" fmla="*/ 2 w 2"/>
                  <a:gd name="T5" fmla="*/ 0 h 3"/>
                  <a:gd name="T6" fmla="*/ 2 w 2"/>
                  <a:gd name="T7" fmla="*/ 1 h 3"/>
                  <a:gd name="T8" fmla="*/ 2 w 2"/>
                  <a:gd name="T9" fmla="*/ 3 h 3"/>
                  <a:gd name="T10" fmla="*/ 2 w 2"/>
                  <a:gd name="T11" fmla="*/ 3 h 3"/>
                  <a:gd name="T12" fmla="*/ 0 w 2"/>
                  <a:gd name="T13" fmla="*/ 1 h 3"/>
                  <a:gd name="T14" fmla="*/ 0 w 2"/>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3"/>
                  <a:gd name="T26" fmla="*/ 2 w 2"/>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3">
                    <a:moveTo>
                      <a:pt x="0" y="1"/>
                    </a:moveTo>
                    <a:lnTo>
                      <a:pt x="2" y="0"/>
                    </a:lnTo>
                    <a:lnTo>
                      <a:pt x="2" y="1"/>
                    </a:lnTo>
                    <a:lnTo>
                      <a:pt x="2" y="3"/>
                    </a:lnTo>
                    <a:lnTo>
                      <a:pt x="0" y="1"/>
                    </a:lnTo>
                    <a:close/>
                  </a:path>
                </a:pathLst>
              </a:custGeom>
              <a:solidFill>
                <a:srgbClr val="808080"/>
              </a:solidFill>
              <a:ln w="9525">
                <a:noFill/>
                <a:round/>
                <a:headEnd/>
                <a:tailEnd/>
              </a:ln>
            </p:spPr>
            <p:txBody>
              <a:bodyPr/>
              <a:lstStyle/>
              <a:p>
                <a:endParaRPr lang="id-ID"/>
              </a:p>
            </p:txBody>
          </p:sp>
          <p:sp>
            <p:nvSpPr>
              <p:cNvPr id="2334" name="Freeform 481"/>
              <p:cNvSpPr>
                <a:spLocks/>
              </p:cNvSpPr>
              <p:nvPr/>
            </p:nvSpPr>
            <p:spPr bwMode="auto">
              <a:xfrm>
                <a:off x="5652" y="2324"/>
                <a:ext cx="3" cy="3"/>
              </a:xfrm>
              <a:custGeom>
                <a:avLst/>
                <a:gdLst>
                  <a:gd name="T0" fmla="*/ 0 w 3"/>
                  <a:gd name="T1" fmla="*/ 2 h 3"/>
                  <a:gd name="T2" fmla="*/ 1 w 3"/>
                  <a:gd name="T3" fmla="*/ 0 h 3"/>
                  <a:gd name="T4" fmla="*/ 1 w 3"/>
                  <a:gd name="T5" fmla="*/ 0 h 3"/>
                  <a:gd name="T6" fmla="*/ 3 w 3"/>
                  <a:gd name="T7" fmla="*/ 2 h 3"/>
                  <a:gd name="T8" fmla="*/ 1 w 3"/>
                  <a:gd name="T9" fmla="*/ 3 h 3"/>
                  <a:gd name="T10" fmla="*/ 1 w 3"/>
                  <a:gd name="T11" fmla="*/ 3 h 3"/>
                  <a:gd name="T12" fmla="*/ 0 w 3"/>
                  <a:gd name="T13" fmla="*/ 2 h 3"/>
                  <a:gd name="T14" fmla="*/ 0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0" y="2"/>
                    </a:moveTo>
                    <a:lnTo>
                      <a:pt x="1" y="0"/>
                    </a:lnTo>
                    <a:lnTo>
                      <a:pt x="3" y="2"/>
                    </a:lnTo>
                    <a:lnTo>
                      <a:pt x="1" y="3"/>
                    </a:lnTo>
                    <a:lnTo>
                      <a:pt x="0" y="2"/>
                    </a:lnTo>
                    <a:close/>
                  </a:path>
                </a:pathLst>
              </a:custGeom>
              <a:solidFill>
                <a:srgbClr val="808080"/>
              </a:solidFill>
              <a:ln w="9525">
                <a:noFill/>
                <a:round/>
                <a:headEnd/>
                <a:tailEnd/>
              </a:ln>
            </p:spPr>
            <p:txBody>
              <a:bodyPr/>
              <a:lstStyle/>
              <a:p>
                <a:endParaRPr lang="id-ID"/>
              </a:p>
            </p:txBody>
          </p:sp>
          <p:sp>
            <p:nvSpPr>
              <p:cNvPr id="2335" name="Freeform 482"/>
              <p:cNvSpPr>
                <a:spLocks/>
              </p:cNvSpPr>
              <p:nvPr/>
            </p:nvSpPr>
            <p:spPr bwMode="auto">
              <a:xfrm>
                <a:off x="5652" y="2279"/>
                <a:ext cx="3" cy="3"/>
              </a:xfrm>
              <a:custGeom>
                <a:avLst/>
                <a:gdLst>
                  <a:gd name="T0" fmla="*/ 0 w 3"/>
                  <a:gd name="T1" fmla="*/ 2 h 3"/>
                  <a:gd name="T2" fmla="*/ 0 w 3"/>
                  <a:gd name="T3" fmla="*/ 2 h 3"/>
                  <a:gd name="T4" fmla="*/ 1 w 3"/>
                  <a:gd name="T5" fmla="*/ 0 h 3"/>
                  <a:gd name="T6" fmla="*/ 3 w 3"/>
                  <a:gd name="T7" fmla="*/ 2 h 3"/>
                  <a:gd name="T8" fmla="*/ 3 w 3"/>
                  <a:gd name="T9" fmla="*/ 2 h 3"/>
                  <a:gd name="T10" fmla="*/ 1 w 3"/>
                  <a:gd name="T11" fmla="*/ 3 h 3"/>
                  <a:gd name="T12" fmla="*/ 0 w 3"/>
                  <a:gd name="T13" fmla="*/ 2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2"/>
                    </a:moveTo>
                    <a:lnTo>
                      <a:pt x="0" y="2"/>
                    </a:lnTo>
                    <a:lnTo>
                      <a:pt x="1" y="0"/>
                    </a:lnTo>
                    <a:lnTo>
                      <a:pt x="3" y="2"/>
                    </a:lnTo>
                    <a:lnTo>
                      <a:pt x="1" y="3"/>
                    </a:lnTo>
                    <a:lnTo>
                      <a:pt x="0" y="2"/>
                    </a:lnTo>
                    <a:close/>
                  </a:path>
                </a:pathLst>
              </a:custGeom>
              <a:solidFill>
                <a:srgbClr val="808080"/>
              </a:solidFill>
              <a:ln w="9525">
                <a:noFill/>
                <a:round/>
                <a:headEnd/>
                <a:tailEnd/>
              </a:ln>
            </p:spPr>
            <p:txBody>
              <a:bodyPr/>
              <a:lstStyle/>
              <a:p>
                <a:endParaRPr lang="id-ID"/>
              </a:p>
            </p:txBody>
          </p:sp>
          <p:sp>
            <p:nvSpPr>
              <p:cNvPr id="2336" name="Freeform 483"/>
              <p:cNvSpPr>
                <a:spLocks/>
              </p:cNvSpPr>
              <p:nvPr/>
            </p:nvSpPr>
            <p:spPr bwMode="auto">
              <a:xfrm>
                <a:off x="5645" y="2281"/>
                <a:ext cx="8" cy="17"/>
              </a:xfrm>
              <a:custGeom>
                <a:avLst/>
                <a:gdLst>
                  <a:gd name="T0" fmla="*/ 0 w 8"/>
                  <a:gd name="T1" fmla="*/ 17 h 17"/>
                  <a:gd name="T2" fmla="*/ 0 w 8"/>
                  <a:gd name="T3" fmla="*/ 17 h 17"/>
                  <a:gd name="T4" fmla="*/ 3 w 8"/>
                  <a:gd name="T5" fmla="*/ 8 h 17"/>
                  <a:gd name="T6" fmla="*/ 7 w 8"/>
                  <a:gd name="T7" fmla="*/ 0 h 17"/>
                  <a:gd name="T8" fmla="*/ 8 w 8"/>
                  <a:gd name="T9" fmla="*/ 1 h 17"/>
                  <a:gd name="T10" fmla="*/ 8 w 8"/>
                  <a:gd name="T11" fmla="*/ 1 h 17"/>
                  <a:gd name="T12" fmla="*/ 4 w 8"/>
                  <a:gd name="T13" fmla="*/ 8 h 17"/>
                  <a:gd name="T14" fmla="*/ 3 w 8"/>
                  <a:gd name="T15" fmla="*/ 17 h 17"/>
                  <a:gd name="T16" fmla="*/ 0 w 8"/>
                  <a:gd name="T17" fmla="*/ 17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
                  <a:gd name="T28" fmla="*/ 0 h 17"/>
                  <a:gd name="T29" fmla="*/ 8 w 8"/>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 h="17">
                    <a:moveTo>
                      <a:pt x="0" y="17"/>
                    </a:moveTo>
                    <a:lnTo>
                      <a:pt x="0" y="17"/>
                    </a:lnTo>
                    <a:lnTo>
                      <a:pt x="3" y="8"/>
                    </a:lnTo>
                    <a:lnTo>
                      <a:pt x="7" y="0"/>
                    </a:lnTo>
                    <a:lnTo>
                      <a:pt x="8" y="1"/>
                    </a:lnTo>
                    <a:lnTo>
                      <a:pt x="4" y="8"/>
                    </a:lnTo>
                    <a:lnTo>
                      <a:pt x="3" y="17"/>
                    </a:lnTo>
                    <a:lnTo>
                      <a:pt x="0" y="17"/>
                    </a:lnTo>
                    <a:close/>
                  </a:path>
                </a:pathLst>
              </a:custGeom>
              <a:solidFill>
                <a:srgbClr val="808080"/>
              </a:solidFill>
              <a:ln w="9525">
                <a:noFill/>
                <a:round/>
                <a:headEnd/>
                <a:tailEnd/>
              </a:ln>
            </p:spPr>
            <p:txBody>
              <a:bodyPr/>
              <a:lstStyle/>
              <a:p>
                <a:endParaRPr lang="id-ID"/>
              </a:p>
            </p:txBody>
          </p:sp>
          <p:sp>
            <p:nvSpPr>
              <p:cNvPr id="2337" name="Freeform 484"/>
              <p:cNvSpPr>
                <a:spLocks/>
              </p:cNvSpPr>
              <p:nvPr/>
            </p:nvSpPr>
            <p:spPr bwMode="auto">
              <a:xfrm>
                <a:off x="5649" y="2327"/>
                <a:ext cx="10" cy="11"/>
              </a:xfrm>
              <a:custGeom>
                <a:avLst/>
                <a:gdLst>
                  <a:gd name="T0" fmla="*/ 0 w 10"/>
                  <a:gd name="T1" fmla="*/ 4 h 11"/>
                  <a:gd name="T2" fmla="*/ 4 w 10"/>
                  <a:gd name="T3" fmla="*/ 0 h 11"/>
                  <a:gd name="T4" fmla="*/ 4 w 10"/>
                  <a:gd name="T5" fmla="*/ 0 h 11"/>
                  <a:gd name="T6" fmla="*/ 6 w 10"/>
                  <a:gd name="T7" fmla="*/ 2 h 11"/>
                  <a:gd name="T8" fmla="*/ 1 w 10"/>
                  <a:gd name="T9" fmla="*/ 4 h 11"/>
                  <a:gd name="T10" fmla="*/ 6 w 10"/>
                  <a:gd name="T11" fmla="*/ 9 h 11"/>
                  <a:gd name="T12" fmla="*/ 8 w 10"/>
                  <a:gd name="T13" fmla="*/ 6 h 11"/>
                  <a:gd name="T14" fmla="*/ 8 w 10"/>
                  <a:gd name="T15" fmla="*/ 6 h 11"/>
                  <a:gd name="T16" fmla="*/ 10 w 10"/>
                  <a:gd name="T17" fmla="*/ 7 h 11"/>
                  <a:gd name="T18" fmla="*/ 7 w 10"/>
                  <a:gd name="T19" fmla="*/ 10 h 11"/>
                  <a:gd name="T20" fmla="*/ 6 w 10"/>
                  <a:gd name="T21" fmla="*/ 11 h 11"/>
                  <a:gd name="T22" fmla="*/ 0 w 10"/>
                  <a:gd name="T23" fmla="*/ 4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
                  <a:gd name="T37" fmla="*/ 0 h 11"/>
                  <a:gd name="T38" fmla="*/ 10 w 10"/>
                  <a:gd name="T39" fmla="*/ 11 h 1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 h="11">
                    <a:moveTo>
                      <a:pt x="0" y="4"/>
                    </a:moveTo>
                    <a:lnTo>
                      <a:pt x="4" y="0"/>
                    </a:lnTo>
                    <a:lnTo>
                      <a:pt x="6" y="2"/>
                    </a:lnTo>
                    <a:lnTo>
                      <a:pt x="1" y="4"/>
                    </a:lnTo>
                    <a:lnTo>
                      <a:pt x="6" y="9"/>
                    </a:lnTo>
                    <a:lnTo>
                      <a:pt x="8" y="6"/>
                    </a:lnTo>
                    <a:lnTo>
                      <a:pt x="10" y="7"/>
                    </a:lnTo>
                    <a:lnTo>
                      <a:pt x="7" y="10"/>
                    </a:lnTo>
                    <a:lnTo>
                      <a:pt x="6" y="11"/>
                    </a:lnTo>
                    <a:lnTo>
                      <a:pt x="0" y="4"/>
                    </a:lnTo>
                    <a:close/>
                  </a:path>
                </a:pathLst>
              </a:custGeom>
              <a:solidFill>
                <a:srgbClr val="808080"/>
              </a:solidFill>
              <a:ln w="9525">
                <a:noFill/>
                <a:round/>
                <a:headEnd/>
                <a:tailEnd/>
              </a:ln>
            </p:spPr>
            <p:txBody>
              <a:bodyPr/>
              <a:lstStyle/>
              <a:p>
                <a:endParaRPr lang="id-ID"/>
              </a:p>
            </p:txBody>
          </p:sp>
          <p:sp>
            <p:nvSpPr>
              <p:cNvPr id="2338" name="Freeform 485"/>
              <p:cNvSpPr>
                <a:spLocks/>
              </p:cNvSpPr>
              <p:nvPr/>
            </p:nvSpPr>
            <p:spPr bwMode="auto">
              <a:xfrm>
                <a:off x="5646" y="2309"/>
                <a:ext cx="9" cy="15"/>
              </a:xfrm>
              <a:custGeom>
                <a:avLst/>
                <a:gdLst>
                  <a:gd name="T0" fmla="*/ 0 w 9"/>
                  <a:gd name="T1" fmla="*/ 0 h 15"/>
                  <a:gd name="T2" fmla="*/ 3 w 9"/>
                  <a:gd name="T3" fmla="*/ 0 h 15"/>
                  <a:gd name="T4" fmla="*/ 3 w 9"/>
                  <a:gd name="T5" fmla="*/ 0 h 15"/>
                  <a:gd name="T6" fmla="*/ 4 w 9"/>
                  <a:gd name="T7" fmla="*/ 8 h 15"/>
                  <a:gd name="T8" fmla="*/ 9 w 9"/>
                  <a:gd name="T9" fmla="*/ 15 h 15"/>
                  <a:gd name="T10" fmla="*/ 7 w 9"/>
                  <a:gd name="T11" fmla="*/ 15 h 15"/>
                  <a:gd name="T12" fmla="*/ 7 w 9"/>
                  <a:gd name="T13" fmla="*/ 15 h 15"/>
                  <a:gd name="T14" fmla="*/ 3 w 9"/>
                  <a:gd name="T15" fmla="*/ 8 h 15"/>
                  <a:gd name="T16" fmla="*/ 0 w 9"/>
                  <a:gd name="T17" fmla="*/ 0 h 15"/>
                  <a:gd name="T18" fmla="*/ 0 w 9"/>
                  <a:gd name="T19" fmla="*/ 0 h 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15"/>
                  <a:gd name="T32" fmla="*/ 9 w 9"/>
                  <a:gd name="T33" fmla="*/ 15 h 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15">
                    <a:moveTo>
                      <a:pt x="0" y="0"/>
                    </a:moveTo>
                    <a:lnTo>
                      <a:pt x="3" y="0"/>
                    </a:lnTo>
                    <a:lnTo>
                      <a:pt x="4" y="8"/>
                    </a:lnTo>
                    <a:lnTo>
                      <a:pt x="9" y="15"/>
                    </a:lnTo>
                    <a:lnTo>
                      <a:pt x="7" y="15"/>
                    </a:lnTo>
                    <a:lnTo>
                      <a:pt x="3" y="8"/>
                    </a:lnTo>
                    <a:lnTo>
                      <a:pt x="0" y="0"/>
                    </a:lnTo>
                    <a:close/>
                  </a:path>
                </a:pathLst>
              </a:custGeom>
              <a:solidFill>
                <a:srgbClr val="808080"/>
              </a:solidFill>
              <a:ln w="9525">
                <a:noFill/>
                <a:round/>
                <a:headEnd/>
                <a:tailEnd/>
              </a:ln>
            </p:spPr>
            <p:txBody>
              <a:bodyPr/>
              <a:lstStyle/>
              <a:p>
                <a:endParaRPr lang="id-ID"/>
              </a:p>
            </p:txBody>
          </p:sp>
          <p:sp>
            <p:nvSpPr>
              <p:cNvPr id="2339" name="Freeform 486"/>
              <p:cNvSpPr>
                <a:spLocks/>
              </p:cNvSpPr>
              <p:nvPr/>
            </p:nvSpPr>
            <p:spPr bwMode="auto">
              <a:xfrm>
                <a:off x="5646" y="2267"/>
                <a:ext cx="14" cy="14"/>
              </a:xfrm>
              <a:custGeom>
                <a:avLst/>
                <a:gdLst>
                  <a:gd name="T0" fmla="*/ 0 w 14"/>
                  <a:gd name="T1" fmla="*/ 8 h 14"/>
                  <a:gd name="T2" fmla="*/ 9 w 14"/>
                  <a:gd name="T3" fmla="*/ 0 h 14"/>
                  <a:gd name="T4" fmla="*/ 14 w 14"/>
                  <a:gd name="T5" fmla="*/ 5 h 14"/>
                  <a:gd name="T6" fmla="*/ 14 w 14"/>
                  <a:gd name="T7" fmla="*/ 5 h 14"/>
                  <a:gd name="T8" fmla="*/ 14 w 14"/>
                  <a:gd name="T9" fmla="*/ 7 h 14"/>
                  <a:gd name="T10" fmla="*/ 9 w 14"/>
                  <a:gd name="T11" fmla="*/ 3 h 14"/>
                  <a:gd name="T12" fmla="*/ 3 w 14"/>
                  <a:gd name="T13" fmla="*/ 8 h 14"/>
                  <a:gd name="T14" fmla="*/ 7 w 14"/>
                  <a:gd name="T15" fmla="*/ 12 h 14"/>
                  <a:gd name="T16" fmla="*/ 7 w 14"/>
                  <a:gd name="T17" fmla="*/ 12 h 14"/>
                  <a:gd name="T18" fmla="*/ 6 w 14"/>
                  <a:gd name="T19" fmla="*/ 14 h 14"/>
                  <a:gd name="T20" fmla="*/ 0 w 14"/>
                  <a:gd name="T21" fmla="*/ 8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
                  <a:gd name="T34" fmla="*/ 0 h 14"/>
                  <a:gd name="T35" fmla="*/ 14 w 14"/>
                  <a:gd name="T36" fmla="*/ 14 h 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 h="14">
                    <a:moveTo>
                      <a:pt x="0" y="8"/>
                    </a:moveTo>
                    <a:lnTo>
                      <a:pt x="9" y="0"/>
                    </a:lnTo>
                    <a:lnTo>
                      <a:pt x="14" y="5"/>
                    </a:lnTo>
                    <a:lnTo>
                      <a:pt x="14" y="7"/>
                    </a:lnTo>
                    <a:lnTo>
                      <a:pt x="9" y="3"/>
                    </a:lnTo>
                    <a:lnTo>
                      <a:pt x="3" y="8"/>
                    </a:lnTo>
                    <a:lnTo>
                      <a:pt x="7" y="12"/>
                    </a:lnTo>
                    <a:lnTo>
                      <a:pt x="6" y="14"/>
                    </a:lnTo>
                    <a:lnTo>
                      <a:pt x="0" y="8"/>
                    </a:lnTo>
                    <a:close/>
                  </a:path>
                </a:pathLst>
              </a:custGeom>
              <a:solidFill>
                <a:srgbClr val="808080"/>
              </a:solidFill>
              <a:ln w="9525">
                <a:noFill/>
                <a:round/>
                <a:headEnd/>
                <a:tailEnd/>
              </a:ln>
            </p:spPr>
            <p:txBody>
              <a:bodyPr/>
              <a:lstStyle/>
              <a:p>
                <a:endParaRPr lang="id-ID"/>
              </a:p>
            </p:txBody>
          </p:sp>
          <p:sp>
            <p:nvSpPr>
              <p:cNvPr id="2340" name="Freeform 487"/>
              <p:cNvSpPr>
                <a:spLocks/>
              </p:cNvSpPr>
              <p:nvPr/>
            </p:nvSpPr>
            <p:spPr bwMode="auto">
              <a:xfrm>
                <a:off x="5646" y="2326"/>
                <a:ext cx="14" cy="14"/>
              </a:xfrm>
              <a:custGeom>
                <a:avLst/>
                <a:gdLst>
                  <a:gd name="T0" fmla="*/ 9 w 14"/>
                  <a:gd name="T1" fmla="*/ 14 h 14"/>
                  <a:gd name="T2" fmla="*/ 0 w 14"/>
                  <a:gd name="T3" fmla="*/ 5 h 14"/>
                  <a:gd name="T4" fmla="*/ 6 w 14"/>
                  <a:gd name="T5" fmla="*/ 0 h 14"/>
                  <a:gd name="T6" fmla="*/ 6 w 14"/>
                  <a:gd name="T7" fmla="*/ 0 h 14"/>
                  <a:gd name="T8" fmla="*/ 7 w 14"/>
                  <a:gd name="T9" fmla="*/ 1 h 14"/>
                  <a:gd name="T10" fmla="*/ 3 w 14"/>
                  <a:gd name="T11" fmla="*/ 5 h 14"/>
                  <a:gd name="T12" fmla="*/ 9 w 14"/>
                  <a:gd name="T13" fmla="*/ 12 h 14"/>
                  <a:gd name="T14" fmla="*/ 10 w 14"/>
                  <a:gd name="T15" fmla="*/ 11 h 14"/>
                  <a:gd name="T16" fmla="*/ 13 w 14"/>
                  <a:gd name="T17" fmla="*/ 8 h 14"/>
                  <a:gd name="T18" fmla="*/ 13 w 14"/>
                  <a:gd name="T19" fmla="*/ 8 h 14"/>
                  <a:gd name="T20" fmla="*/ 14 w 14"/>
                  <a:gd name="T21" fmla="*/ 8 h 14"/>
                  <a:gd name="T22" fmla="*/ 10 w 14"/>
                  <a:gd name="T23" fmla="*/ 14 h 14"/>
                  <a:gd name="T24" fmla="*/ 9 w 14"/>
                  <a:gd name="T25" fmla="*/ 14 h 1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
                  <a:gd name="T40" fmla="*/ 0 h 14"/>
                  <a:gd name="T41" fmla="*/ 14 w 14"/>
                  <a:gd name="T42" fmla="*/ 14 h 1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 h="14">
                    <a:moveTo>
                      <a:pt x="9" y="14"/>
                    </a:moveTo>
                    <a:lnTo>
                      <a:pt x="0" y="5"/>
                    </a:lnTo>
                    <a:lnTo>
                      <a:pt x="6" y="0"/>
                    </a:lnTo>
                    <a:lnTo>
                      <a:pt x="7" y="1"/>
                    </a:lnTo>
                    <a:lnTo>
                      <a:pt x="3" y="5"/>
                    </a:lnTo>
                    <a:lnTo>
                      <a:pt x="9" y="12"/>
                    </a:lnTo>
                    <a:lnTo>
                      <a:pt x="10" y="11"/>
                    </a:lnTo>
                    <a:lnTo>
                      <a:pt x="13" y="8"/>
                    </a:lnTo>
                    <a:lnTo>
                      <a:pt x="14" y="8"/>
                    </a:lnTo>
                    <a:lnTo>
                      <a:pt x="10" y="14"/>
                    </a:lnTo>
                    <a:lnTo>
                      <a:pt x="9" y="14"/>
                    </a:lnTo>
                    <a:close/>
                  </a:path>
                </a:pathLst>
              </a:custGeom>
              <a:solidFill>
                <a:srgbClr val="808080"/>
              </a:solidFill>
              <a:ln w="9525">
                <a:noFill/>
                <a:round/>
                <a:headEnd/>
                <a:tailEnd/>
              </a:ln>
            </p:spPr>
            <p:txBody>
              <a:bodyPr/>
              <a:lstStyle/>
              <a:p>
                <a:endParaRPr lang="id-ID"/>
              </a:p>
            </p:txBody>
          </p:sp>
          <p:sp>
            <p:nvSpPr>
              <p:cNvPr id="2341" name="Freeform 488"/>
              <p:cNvSpPr>
                <a:spLocks/>
              </p:cNvSpPr>
              <p:nvPr/>
            </p:nvSpPr>
            <p:spPr bwMode="auto">
              <a:xfrm>
                <a:off x="5646" y="2298"/>
                <a:ext cx="3" cy="1"/>
              </a:xfrm>
              <a:custGeom>
                <a:avLst/>
                <a:gdLst>
                  <a:gd name="T0" fmla="*/ 3 w 3"/>
                  <a:gd name="T1" fmla="*/ 1 h 1"/>
                  <a:gd name="T2" fmla="*/ 0 w 3"/>
                  <a:gd name="T3" fmla="*/ 1 h 1"/>
                  <a:gd name="T4" fmla="*/ 0 w 3"/>
                  <a:gd name="T5" fmla="*/ 1 h 1"/>
                  <a:gd name="T6" fmla="*/ 2 w 3"/>
                  <a:gd name="T7" fmla="*/ 0 h 1"/>
                  <a:gd name="T8" fmla="*/ 3 w 3"/>
                  <a:gd name="T9" fmla="*/ 0 h 1"/>
                  <a:gd name="T10" fmla="*/ 3 w 3"/>
                  <a:gd name="T11" fmla="*/ 0 h 1"/>
                  <a:gd name="T12" fmla="*/ 3 w 3"/>
                  <a:gd name="T13" fmla="*/ 1 h 1"/>
                  <a:gd name="T14" fmla="*/ 3 w 3"/>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3" y="1"/>
                    </a:moveTo>
                    <a:lnTo>
                      <a:pt x="0" y="1"/>
                    </a:lnTo>
                    <a:lnTo>
                      <a:pt x="2" y="0"/>
                    </a:lnTo>
                    <a:lnTo>
                      <a:pt x="3" y="0"/>
                    </a:lnTo>
                    <a:lnTo>
                      <a:pt x="3" y="1"/>
                    </a:lnTo>
                    <a:close/>
                  </a:path>
                </a:pathLst>
              </a:custGeom>
              <a:solidFill>
                <a:srgbClr val="808080"/>
              </a:solidFill>
              <a:ln w="9525">
                <a:noFill/>
                <a:round/>
                <a:headEnd/>
                <a:tailEnd/>
              </a:ln>
            </p:spPr>
            <p:txBody>
              <a:bodyPr/>
              <a:lstStyle/>
              <a:p>
                <a:endParaRPr lang="id-ID"/>
              </a:p>
            </p:txBody>
          </p:sp>
          <p:sp>
            <p:nvSpPr>
              <p:cNvPr id="2342" name="Freeform 489"/>
              <p:cNvSpPr>
                <a:spLocks/>
              </p:cNvSpPr>
              <p:nvPr/>
            </p:nvSpPr>
            <p:spPr bwMode="auto">
              <a:xfrm>
                <a:off x="5646" y="2299"/>
                <a:ext cx="3" cy="1"/>
              </a:xfrm>
              <a:custGeom>
                <a:avLst/>
                <a:gdLst>
                  <a:gd name="T0" fmla="*/ 0 w 3"/>
                  <a:gd name="T1" fmla="*/ 1 h 1"/>
                  <a:gd name="T2" fmla="*/ 0 w 3"/>
                  <a:gd name="T3" fmla="*/ 1 h 1"/>
                  <a:gd name="T4" fmla="*/ 0 w 3"/>
                  <a:gd name="T5" fmla="*/ 0 h 1"/>
                  <a:gd name="T6" fmla="*/ 3 w 3"/>
                  <a:gd name="T7" fmla="*/ 0 h 1"/>
                  <a:gd name="T8" fmla="*/ 3 w 3"/>
                  <a:gd name="T9" fmla="*/ 0 h 1"/>
                  <a:gd name="T10" fmla="*/ 2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3" y="0"/>
                    </a:lnTo>
                    <a:lnTo>
                      <a:pt x="2" y="1"/>
                    </a:lnTo>
                    <a:lnTo>
                      <a:pt x="0" y="1"/>
                    </a:lnTo>
                    <a:close/>
                  </a:path>
                </a:pathLst>
              </a:custGeom>
              <a:solidFill>
                <a:srgbClr val="808080"/>
              </a:solidFill>
              <a:ln w="9525">
                <a:noFill/>
                <a:round/>
                <a:headEnd/>
                <a:tailEnd/>
              </a:ln>
            </p:spPr>
            <p:txBody>
              <a:bodyPr/>
              <a:lstStyle/>
              <a:p>
                <a:endParaRPr lang="id-ID"/>
              </a:p>
            </p:txBody>
          </p:sp>
          <p:sp>
            <p:nvSpPr>
              <p:cNvPr id="2343" name="Freeform 490"/>
              <p:cNvSpPr>
                <a:spLocks/>
              </p:cNvSpPr>
              <p:nvPr/>
            </p:nvSpPr>
            <p:spPr bwMode="auto">
              <a:xfrm>
                <a:off x="5646" y="2307"/>
                <a:ext cx="3" cy="2"/>
              </a:xfrm>
              <a:custGeom>
                <a:avLst/>
                <a:gdLst>
                  <a:gd name="T0" fmla="*/ 0 w 3"/>
                  <a:gd name="T1" fmla="*/ 2 h 2"/>
                  <a:gd name="T2" fmla="*/ 0 w 3"/>
                  <a:gd name="T3" fmla="*/ 2 h 2"/>
                  <a:gd name="T4" fmla="*/ 0 w 3"/>
                  <a:gd name="T5" fmla="*/ 0 h 2"/>
                  <a:gd name="T6" fmla="*/ 2 w 3"/>
                  <a:gd name="T7" fmla="*/ 0 h 2"/>
                  <a:gd name="T8" fmla="*/ 2 w 3"/>
                  <a:gd name="T9" fmla="*/ 0 h 2"/>
                  <a:gd name="T10" fmla="*/ 3 w 3"/>
                  <a:gd name="T11" fmla="*/ 2 h 2"/>
                  <a:gd name="T12" fmla="*/ 0 w 3"/>
                  <a:gd name="T13" fmla="*/ 2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2"/>
                    </a:moveTo>
                    <a:lnTo>
                      <a:pt x="0" y="2"/>
                    </a:lnTo>
                    <a:lnTo>
                      <a:pt x="0" y="0"/>
                    </a:lnTo>
                    <a:lnTo>
                      <a:pt x="2" y="0"/>
                    </a:lnTo>
                    <a:lnTo>
                      <a:pt x="3" y="2"/>
                    </a:lnTo>
                    <a:lnTo>
                      <a:pt x="0" y="2"/>
                    </a:lnTo>
                    <a:close/>
                  </a:path>
                </a:pathLst>
              </a:custGeom>
              <a:solidFill>
                <a:srgbClr val="808080"/>
              </a:solidFill>
              <a:ln w="9525">
                <a:noFill/>
                <a:round/>
                <a:headEnd/>
                <a:tailEnd/>
              </a:ln>
            </p:spPr>
            <p:txBody>
              <a:bodyPr/>
              <a:lstStyle/>
              <a:p>
                <a:endParaRPr lang="id-ID"/>
              </a:p>
            </p:txBody>
          </p:sp>
          <p:sp>
            <p:nvSpPr>
              <p:cNvPr id="2344" name="Freeform 491"/>
              <p:cNvSpPr>
                <a:spLocks/>
              </p:cNvSpPr>
              <p:nvPr/>
            </p:nvSpPr>
            <p:spPr bwMode="auto">
              <a:xfrm>
                <a:off x="5645" y="2298"/>
                <a:ext cx="3" cy="1"/>
              </a:xfrm>
              <a:custGeom>
                <a:avLst/>
                <a:gdLst>
                  <a:gd name="T0" fmla="*/ 0 w 3"/>
                  <a:gd name="T1" fmla="*/ 1 h 1"/>
                  <a:gd name="T2" fmla="*/ 0 w 3"/>
                  <a:gd name="T3" fmla="*/ 1 h 1"/>
                  <a:gd name="T4" fmla="*/ 0 w 3"/>
                  <a:gd name="T5" fmla="*/ 0 h 1"/>
                  <a:gd name="T6" fmla="*/ 3 w 3"/>
                  <a:gd name="T7" fmla="*/ 0 h 1"/>
                  <a:gd name="T8" fmla="*/ 3 w 3"/>
                  <a:gd name="T9" fmla="*/ 0 h 1"/>
                  <a:gd name="T10" fmla="*/ 1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3" y="0"/>
                    </a:lnTo>
                    <a:lnTo>
                      <a:pt x="1" y="1"/>
                    </a:lnTo>
                    <a:lnTo>
                      <a:pt x="0" y="1"/>
                    </a:lnTo>
                    <a:close/>
                  </a:path>
                </a:pathLst>
              </a:custGeom>
              <a:solidFill>
                <a:srgbClr val="808080"/>
              </a:solidFill>
              <a:ln w="9525">
                <a:noFill/>
                <a:round/>
                <a:headEnd/>
                <a:tailEnd/>
              </a:ln>
            </p:spPr>
            <p:txBody>
              <a:bodyPr/>
              <a:lstStyle/>
              <a:p>
                <a:endParaRPr lang="id-ID"/>
              </a:p>
            </p:txBody>
          </p:sp>
          <p:sp>
            <p:nvSpPr>
              <p:cNvPr id="2345" name="Freeform 492"/>
              <p:cNvSpPr>
                <a:spLocks/>
              </p:cNvSpPr>
              <p:nvPr/>
            </p:nvSpPr>
            <p:spPr bwMode="auto">
              <a:xfrm>
                <a:off x="5645" y="2309"/>
                <a:ext cx="8" cy="17"/>
              </a:xfrm>
              <a:custGeom>
                <a:avLst/>
                <a:gdLst>
                  <a:gd name="T0" fmla="*/ 0 w 8"/>
                  <a:gd name="T1" fmla="*/ 0 h 17"/>
                  <a:gd name="T2" fmla="*/ 1 w 8"/>
                  <a:gd name="T3" fmla="*/ 0 h 17"/>
                  <a:gd name="T4" fmla="*/ 1 w 8"/>
                  <a:gd name="T5" fmla="*/ 0 h 17"/>
                  <a:gd name="T6" fmla="*/ 4 w 8"/>
                  <a:gd name="T7" fmla="*/ 8 h 17"/>
                  <a:gd name="T8" fmla="*/ 8 w 8"/>
                  <a:gd name="T9" fmla="*/ 15 h 17"/>
                  <a:gd name="T10" fmla="*/ 7 w 8"/>
                  <a:gd name="T11" fmla="*/ 17 h 17"/>
                  <a:gd name="T12" fmla="*/ 7 w 8"/>
                  <a:gd name="T13" fmla="*/ 17 h 17"/>
                  <a:gd name="T14" fmla="*/ 3 w 8"/>
                  <a:gd name="T15" fmla="*/ 10 h 17"/>
                  <a:gd name="T16" fmla="*/ 0 w 8"/>
                  <a:gd name="T17" fmla="*/ 0 h 17"/>
                  <a:gd name="T18" fmla="*/ 0 w 8"/>
                  <a:gd name="T19" fmla="*/ 0 h 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
                  <a:gd name="T31" fmla="*/ 0 h 17"/>
                  <a:gd name="T32" fmla="*/ 8 w 8"/>
                  <a:gd name="T33" fmla="*/ 17 h 1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 h="17">
                    <a:moveTo>
                      <a:pt x="0" y="0"/>
                    </a:moveTo>
                    <a:lnTo>
                      <a:pt x="1" y="0"/>
                    </a:lnTo>
                    <a:lnTo>
                      <a:pt x="4" y="8"/>
                    </a:lnTo>
                    <a:lnTo>
                      <a:pt x="8" y="15"/>
                    </a:lnTo>
                    <a:lnTo>
                      <a:pt x="7" y="17"/>
                    </a:lnTo>
                    <a:lnTo>
                      <a:pt x="3" y="10"/>
                    </a:lnTo>
                    <a:lnTo>
                      <a:pt x="0" y="0"/>
                    </a:lnTo>
                    <a:close/>
                  </a:path>
                </a:pathLst>
              </a:custGeom>
              <a:solidFill>
                <a:srgbClr val="808080"/>
              </a:solidFill>
              <a:ln w="9525">
                <a:noFill/>
                <a:round/>
                <a:headEnd/>
                <a:tailEnd/>
              </a:ln>
            </p:spPr>
            <p:txBody>
              <a:bodyPr/>
              <a:lstStyle/>
              <a:p>
                <a:endParaRPr lang="id-ID"/>
              </a:p>
            </p:txBody>
          </p:sp>
          <p:sp>
            <p:nvSpPr>
              <p:cNvPr id="2346" name="Freeform 493"/>
              <p:cNvSpPr>
                <a:spLocks/>
              </p:cNvSpPr>
              <p:nvPr/>
            </p:nvSpPr>
            <p:spPr bwMode="auto">
              <a:xfrm>
                <a:off x="5646" y="2306"/>
                <a:ext cx="2" cy="1"/>
              </a:xfrm>
              <a:custGeom>
                <a:avLst/>
                <a:gdLst>
                  <a:gd name="T0" fmla="*/ 0 w 2"/>
                  <a:gd name="T1" fmla="*/ 1 h 1"/>
                  <a:gd name="T2" fmla="*/ 0 w 2"/>
                  <a:gd name="T3" fmla="*/ 1 h 1"/>
                  <a:gd name="T4" fmla="*/ 0 w 2"/>
                  <a:gd name="T5" fmla="*/ 0 h 1"/>
                  <a:gd name="T6" fmla="*/ 2 w 2"/>
                  <a:gd name="T7" fmla="*/ 0 h 1"/>
                  <a:gd name="T8" fmla="*/ 2 w 2"/>
                  <a:gd name="T9" fmla="*/ 0 h 1"/>
                  <a:gd name="T10" fmla="*/ 2 w 2"/>
                  <a:gd name="T11" fmla="*/ 1 h 1"/>
                  <a:gd name="T12" fmla="*/ 0 w 2"/>
                  <a:gd name="T13" fmla="*/ 1 h 1"/>
                  <a:gd name="T14" fmla="*/ 0 60000 65536"/>
                  <a:gd name="T15" fmla="*/ 0 60000 65536"/>
                  <a:gd name="T16" fmla="*/ 0 60000 65536"/>
                  <a:gd name="T17" fmla="*/ 0 60000 65536"/>
                  <a:gd name="T18" fmla="*/ 0 60000 65536"/>
                  <a:gd name="T19" fmla="*/ 0 60000 65536"/>
                  <a:gd name="T20" fmla="*/ 0 60000 65536"/>
                  <a:gd name="T21" fmla="*/ 0 w 2"/>
                  <a:gd name="T22" fmla="*/ 0 h 1"/>
                  <a:gd name="T23" fmla="*/ 2 w 2"/>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
                    <a:moveTo>
                      <a:pt x="0" y="1"/>
                    </a:moveTo>
                    <a:lnTo>
                      <a:pt x="0" y="1"/>
                    </a:lnTo>
                    <a:lnTo>
                      <a:pt x="0" y="0"/>
                    </a:lnTo>
                    <a:lnTo>
                      <a:pt x="2" y="0"/>
                    </a:lnTo>
                    <a:lnTo>
                      <a:pt x="2" y="1"/>
                    </a:lnTo>
                    <a:lnTo>
                      <a:pt x="0" y="1"/>
                    </a:lnTo>
                    <a:close/>
                  </a:path>
                </a:pathLst>
              </a:custGeom>
              <a:solidFill>
                <a:srgbClr val="808080"/>
              </a:solidFill>
              <a:ln w="9525">
                <a:noFill/>
                <a:round/>
                <a:headEnd/>
                <a:tailEnd/>
              </a:ln>
            </p:spPr>
            <p:txBody>
              <a:bodyPr/>
              <a:lstStyle/>
              <a:p>
                <a:endParaRPr lang="id-ID"/>
              </a:p>
            </p:txBody>
          </p:sp>
          <p:sp>
            <p:nvSpPr>
              <p:cNvPr id="2347" name="Freeform 494"/>
              <p:cNvSpPr>
                <a:spLocks/>
              </p:cNvSpPr>
              <p:nvPr/>
            </p:nvSpPr>
            <p:spPr bwMode="auto">
              <a:xfrm>
                <a:off x="5645" y="2307"/>
                <a:ext cx="1" cy="2"/>
              </a:xfrm>
              <a:custGeom>
                <a:avLst/>
                <a:gdLst>
                  <a:gd name="T0" fmla="*/ 0 w 1"/>
                  <a:gd name="T1" fmla="*/ 0 h 2"/>
                  <a:gd name="T2" fmla="*/ 1 w 1"/>
                  <a:gd name="T3" fmla="*/ 0 h 2"/>
                  <a:gd name="T4" fmla="*/ 1 w 1"/>
                  <a:gd name="T5" fmla="*/ 0 h 2"/>
                  <a:gd name="T6" fmla="*/ 1 w 1"/>
                  <a:gd name="T7" fmla="*/ 2 h 2"/>
                  <a:gd name="T8" fmla="*/ 0 w 1"/>
                  <a:gd name="T9" fmla="*/ 2 h 2"/>
                  <a:gd name="T10" fmla="*/ 0 w 1"/>
                  <a:gd name="T11" fmla="*/ 2 h 2"/>
                  <a:gd name="T12" fmla="*/ 0 w 1"/>
                  <a:gd name="T13" fmla="*/ 0 h 2"/>
                  <a:gd name="T14" fmla="*/ 0 w 1"/>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0"/>
                    </a:moveTo>
                    <a:lnTo>
                      <a:pt x="1" y="0"/>
                    </a:lnTo>
                    <a:lnTo>
                      <a:pt x="1" y="2"/>
                    </a:lnTo>
                    <a:lnTo>
                      <a:pt x="0" y="2"/>
                    </a:lnTo>
                    <a:lnTo>
                      <a:pt x="0" y="0"/>
                    </a:lnTo>
                    <a:close/>
                  </a:path>
                </a:pathLst>
              </a:custGeom>
              <a:solidFill>
                <a:srgbClr val="808080"/>
              </a:solidFill>
              <a:ln w="9525">
                <a:noFill/>
                <a:round/>
                <a:headEnd/>
                <a:tailEnd/>
              </a:ln>
            </p:spPr>
            <p:txBody>
              <a:bodyPr/>
              <a:lstStyle/>
              <a:p>
                <a:endParaRPr lang="id-ID"/>
              </a:p>
            </p:txBody>
          </p:sp>
          <p:sp>
            <p:nvSpPr>
              <p:cNvPr id="2348" name="Freeform 495"/>
              <p:cNvSpPr>
                <a:spLocks/>
              </p:cNvSpPr>
              <p:nvPr/>
            </p:nvSpPr>
            <p:spPr bwMode="auto">
              <a:xfrm>
                <a:off x="5645" y="2299"/>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2349" name="Freeform 496"/>
              <p:cNvSpPr>
                <a:spLocks/>
              </p:cNvSpPr>
              <p:nvPr/>
            </p:nvSpPr>
            <p:spPr bwMode="auto">
              <a:xfrm>
                <a:off x="5645" y="2306"/>
                <a:ext cx="1" cy="1"/>
              </a:xfrm>
              <a:custGeom>
                <a:avLst/>
                <a:gdLst>
                  <a:gd name="T0" fmla="*/ 1 w 1"/>
                  <a:gd name="T1" fmla="*/ 1 h 1"/>
                  <a:gd name="T2" fmla="*/ 0 w 1"/>
                  <a:gd name="T3" fmla="*/ 1 h 1"/>
                  <a:gd name="T4" fmla="*/ 0 w 1"/>
                  <a:gd name="T5" fmla="*/ 1 h 1"/>
                  <a:gd name="T6" fmla="*/ 0 w 1"/>
                  <a:gd name="T7" fmla="*/ 0 h 1"/>
                  <a:gd name="T8" fmla="*/ 1 w 1"/>
                  <a:gd name="T9" fmla="*/ 0 h 1"/>
                  <a:gd name="T10" fmla="*/ 1 w 1"/>
                  <a:gd name="T11" fmla="*/ 0 h 1"/>
                  <a:gd name="T12" fmla="*/ 1 w 1"/>
                  <a:gd name="T13" fmla="*/ 1 h 1"/>
                  <a:gd name="T14" fmla="*/ 1 w 1"/>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1"/>
                    </a:moveTo>
                    <a:lnTo>
                      <a:pt x="0" y="1"/>
                    </a:lnTo>
                    <a:lnTo>
                      <a:pt x="0" y="0"/>
                    </a:lnTo>
                    <a:lnTo>
                      <a:pt x="1" y="0"/>
                    </a:lnTo>
                    <a:lnTo>
                      <a:pt x="1" y="1"/>
                    </a:lnTo>
                    <a:close/>
                  </a:path>
                </a:pathLst>
              </a:custGeom>
              <a:solidFill>
                <a:srgbClr val="808080"/>
              </a:solidFill>
              <a:ln w="9525">
                <a:noFill/>
                <a:round/>
                <a:headEnd/>
                <a:tailEnd/>
              </a:ln>
            </p:spPr>
            <p:txBody>
              <a:bodyPr/>
              <a:lstStyle/>
              <a:p>
                <a:endParaRPr lang="id-ID"/>
              </a:p>
            </p:txBody>
          </p:sp>
          <p:sp>
            <p:nvSpPr>
              <p:cNvPr id="2350" name="Freeform 497"/>
              <p:cNvSpPr>
                <a:spLocks/>
              </p:cNvSpPr>
              <p:nvPr/>
            </p:nvSpPr>
            <p:spPr bwMode="auto">
              <a:xfrm>
                <a:off x="5639" y="2307"/>
                <a:ext cx="6" cy="2"/>
              </a:xfrm>
              <a:custGeom>
                <a:avLst/>
                <a:gdLst>
                  <a:gd name="T0" fmla="*/ 6 w 6"/>
                  <a:gd name="T1" fmla="*/ 0 h 2"/>
                  <a:gd name="T2" fmla="*/ 6 w 6"/>
                  <a:gd name="T3" fmla="*/ 0 h 2"/>
                  <a:gd name="T4" fmla="*/ 6 w 6"/>
                  <a:gd name="T5" fmla="*/ 2 h 2"/>
                  <a:gd name="T6" fmla="*/ 0 w 6"/>
                  <a:gd name="T7" fmla="*/ 2 h 2"/>
                  <a:gd name="T8" fmla="*/ 0 w 6"/>
                  <a:gd name="T9" fmla="*/ 0 h 2"/>
                  <a:gd name="T10" fmla="*/ 2 w 6"/>
                  <a:gd name="T11" fmla="*/ 0 h 2"/>
                  <a:gd name="T12" fmla="*/ 6 w 6"/>
                  <a:gd name="T13" fmla="*/ 0 h 2"/>
                  <a:gd name="T14" fmla="*/ 0 60000 65536"/>
                  <a:gd name="T15" fmla="*/ 0 60000 65536"/>
                  <a:gd name="T16" fmla="*/ 0 60000 65536"/>
                  <a:gd name="T17" fmla="*/ 0 60000 65536"/>
                  <a:gd name="T18" fmla="*/ 0 60000 65536"/>
                  <a:gd name="T19" fmla="*/ 0 60000 65536"/>
                  <a:gd name="T20" fmla="*/ 0 60000 65536"/>
                  <a:gd name="T21" fmla="*/ 0 w 6"/>
                  <a:gd name="T22" fmla="*/ 0 h 2"/>
                  <a:gd name="T23" fmla="*/ 6 w 6"/>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2">
                    <a:moveTo>
                      <a:pt x="6" y="0"/>
                    </a:moveTo>
                    <a:lnTo>
                      <a:pt x="6" y="0"/>
                    </a:lnTo>
                    <a:lnTo>
                      <a:pt x="6" y="2"/>
                    </a:lnTo>
                    <a:lnTo>
                      <a:pt x="0" y="2"/>
                    </a:lnTo>
                    <a:lnTo>
                      <a:pt x="0" y="0"/>
                    </a:lnTo>
                    <a:lnTo>
                      <a:pt x="2" y="0"/>
                    </a:lnTo>
                    <a:lnTo>
                      <a:pt x="6" y="0"/>
                    </a:lnTo>
                    <a:close/>
                  </a:path>
                </a:pathLst>
              </a:custGeom>
              <a:solidFill>
                <a:srgbClr val="808080"/>
              </a:solidFill>
              <a:ln w="9525">
                <a:noFill/>
                <a:round/>
                <a:headEnd/>
                <a:tailEnd/>
              </a:ln>
            </p:spPr>
            <p:txBody>
              <a:bodyPr/>
              <a:lstStyle/>
              <a:p>
                <a:endParaRPr lang="id-ID"/>
              </a:p>
            </p:txBody>
          </p:sp>
          <p:pic>
            <p:nvPicPr>
              <p:cNvPr id="2351" name="Picture 498"/>
              <p:cNvPicPr>
                <a:picLocks noChangeAspect="1" noChangeArrowheads="1"/>
              </p:cNvPicPr>
              <p:nvPr/>
            </p:nvPicPr>
            <p:blipFill>
              <a:blip r:embed="rId14"/>
              <a:srcRect/>
              <a:stretch>
                <a:fillRect/>
              </a:stretch>
            </p:blipFill>
            <p:spPr bwMode="auto">
              <a:xfrm>
                <a:off x="5634" y="2256"/>
                <a:ext cx="96" cy="96"/>
              </a:xfrm>
              <a:prstGeom prst="rect">
                <a:avLst/>
              </a:prstGeom>
              <a:noFill/>
              <a:ln w="9525">
                <a:noFill/>
                <a:miter lim="800000"/>
                <a:headEnd/>
                <a:tailEnd/>
              </a:ln>
            </p:spPr>
          </p:pic>
          <p:sp>
            <p:nvSpPr>
              <p:cNvPr id="2352" name="Freeform 499"/>
              <p:cNvSpPr>
                <a:spLocks/>
              </p:cNvSpPr>
              <p:nvPr/>
            </p:nvSpPr>
            <p:spPr bwMode="auto">
              <a:xfrm>
                <a:off x="5639" y="2299"/>
                <a:ext cx="6" cy="8"/>
              </a:xfrm>
              <a:custGeom>
                <a:avLst/>
                <a:gdLst>
                  <a:gd name="T0" fmla="*/ 6 w 6"/>
                  <a:gd name="T1" fmla="*/ 0 h 8"/>
                  <a:gd name="T2" fmla="*/ 6 w 6"/>
                  <a:gd name="T3" fmla="*/ 0 h 8"/>
                  <a:gd name="T4" fmla="*/ 6 w 6"/>
                  <a:gd name="T5" fmla="*/ 1 h 8"/>
                  <a:gd name="T6" fmla="*/ 2 w 6"/>
                  <a:gd name="T7" fmla="*/ 1 h 8"/>
                  <a:gd name="T8" fmla="*/ 2 w 6"/>
                  <a:gd name="T9" fmla="*/ 7 h 8"/>
                  <a:gd name="T10" fmla="*/ 6 w 6"/>
                  <a:gd name="T11" fmla="*/ 7 h 8"/>
                  <a:gd name="T12" fmla="*/ 6 w 6"/>
                  <a:gd name="T13" fmla="*/ 7 h 8"/>
                  <a:gd name="T14" fmla="*/ 6 w 6"/>
                  <a:gd name="T15" fmla="*/ 8 h 8"/>
                  <a:gd name="T16" fmla="*/ 2 w 6"/>
                  <a:gd name="T17" fmla="*/ 8 h 8"/>
                  <a:gd name="T18" fmla="*/ 0 w 6"/>
                  <a:gd name="T19" fmla="*/ 8 h 8"/>
                  <a:gd name="T20" fmla="*/ 0 w 6"/>
                  <a:gd name="T21" fmla="*/ 0 h 8"/>
                  <a:gd name="T22" fmla="*/ 6 w 6"/>
                  <a:gd name="T23" fmla="*/ 0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
                  <a:gd name="T37" fmla="*/ 0 h 8"/>
                  <a:gd name="T38" fmla="*/ 6 w 6"/>
                  <a:gd name="T39" fmla="*/ 8 h 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 h="8">
                    <a:moveTo>
                      <a:pt x="6" y="0"/>
                    </a:moveTo>
                    <a:lnTo>
                      <a:pt x="6" y="0"/>
                    </a:lnTo>
                    <a:lnTo>
                      <a:pt x="6" y="1"/>
                    </a:lnTo>
                    <a:lnTo>
                      <a:pt x="2" y="1"/>
                    </a:lnTo>
                    <a:lnTo>
                      <a:pt x="2" y="7"/>
                    </a:lnTo>
                    <a:lnTo>
                      <a:pt x="6" y="7"/>
                    </a:lnTo>
                    <a:lnTo>
                      <a:pt x="6" y="8"/>
                    </a:lnTo>
                    <a:lnTo>
                      <a:pt x="2" y="8"/>
                    </a:lnTo>
                    <a:lnTo>
                      <a:pt x="0" y="8"/>
                    </a:lnTo>
                    <a:lnTo>
                      <a:pt x="0" y="0"/>
                    </a:lnTo>
                    <a:lnTo>
                      <a:pt x="6" y="0"/>
                    </a:lnTo>
                    <a:close/>
                  </a:path>
                </a:pathLst>
              </a:custGeom>
              <a:solidFill>
                <a:srgbClr val="808080"/>
              </a:solidFill>
              <a:ln w="9525">
                <a:noFill/>
                <a:round/>
                <a:headEnd/>
                <a:tailEnd/>
              </a:ln>
            </p:spPr>
            <p:txBody>
              <a:bodyPr/>
              <a:lstStyle/>
              <a:p>
                <a:endParaRPr lang="id-ID"/>
              </a:p>
            </p:txBody>
          </p:sp>
          <p:sp>
            <p:nvSpPr>
              <p:cNvPr id="2353" name="Freeform 500"/>
              <p:cNvSpPr>
                <a:spLocks/>
              </p:cNvSpPr>
              <p:nvPr/>
            </p:nvSpPr>
            <p:spPr bwMode="auto">
              <a:xfrm>
                <a:off x="5636" y="2298"/>
                <a:ext cx="9" cy="11"/>
              </a:xfrm>
              <a:custGeom>
                <a:avLst/>
                <a:gdLst>
                  <a:gd name="T0" fmla="*/ 3 w 9"/>
                  <a:gd name="T1" fmla="*/ 9 h 11"/>
                  <a:gd name="T2" fmla="*/ 3 w 9"/>
                  <a:gd name="T3" fmla="*/ 11 h 11"/>
                  <a:gd name="T4" fmla="*/ 0 w 9"/>
                  <a:gd name="T5" fmla="*/ 11 h 11"/>
                  <a:gd name="T6" fmla="*/ 0 w 9"/>
                  <a:gd name="T7" fmla="*/ 0 h 11"/>
                  <a:gd name="T8" fmla="*/ 9 w 9"/>
                  <a:gd name="T9" fmla="*/ 0 h 11"/>
                  <a:gd name="T10" fmla="*/ 9 w 9"/>
                  <a:gd name="T11" fmla="*/ 0 h 11"/>
                  <a:gd name="T12" fmla="*/ 9 w 9"/>
                  <a:gd name="T13" fmla="*/ 1 h 11"/>
                  <a:gd name="T14" fmla="*/ 3 w 9"/>
                  <a:gd name="T15" fmla="*/ 1 h 11"/>
                  <a:gd name="T16" fmla="*/ 3 w 9"/>
                  <a:gd name="T17" fmla="*/ 9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
                  <a:gd name="T28" fmla="*/ 0 h 11"/>
                  <a:gd name="T29" fmla="*/ 9 w 9"/>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 h="11">
                    <a:moveTo>
                      <a:pt x="3" y="9"/>
                    </a:moveTo>
                    <a:lnTo>
                      <a:pt x="3" y="11"/>
                    </a:lnTo>
                    <a:lnTo>
                      <a:pt x="0" y="11"/>
                    </a:lnTo>
                    <a:lnTo>
                      <a:pt x="0" y="0"/>
                    </a:lnTo>
                    <a:lnTo>
                      <a:pt x="9" y="0"/>
                    </a:lnTo>
                    <a:lnTo>
                      <a:pt x="9" y="1"/>
                    </a:lnTo>
                    <a:lnTo>
                      <a:pt x="3" y="1"/>
                    </a:lnTo>
                    <a:lnTo>
                      <a:pt x="3" y="9"/>
                    </a:lnTo>
                    <a:close/>
                  </a:path>
                </a:pathLst>
              </a:custGeom>
              <a:solidFill>
                <a:srgbClr val="808080"/>
              </a:solidFill>
              <a:ln w="9525">
                <a:noFill/>
                <a:round/>
                <a:headEnd/>
                <a:tailEnd/>
              </a:ln>
            </p:spPr>
            <p:txBody>
              <a:bodyPr/>
              <a:lstStyle/>
              <a:p>
                <a:endParaRPr lang="id-ID"/>
              </a:p>
            </p:txBody>
          </p:sp>
          <p:sp>
            <p:nvSpPr>
              <p:cNvPr id="2354" name="Freeform 501"/>
              <p:cNvSpPr>
                <a:spLocks/>
              </p:cNvSpPr>
              <p:nvPr/>
            </p:nvSpPr>
            <p:spPr bwMode="auto">
              <a:xfrm>
                <a:off x="4793" y="2302"/>
                <a:ext cx="41" cy="22"/>
              </a:xfrm>
              <a:custGeom>
                <a:avLst/>
                <a:gdLst>
                  <a:gd name="T0" fmla="*/ 20 w 41"/>
                  <a:gd name="T1" fmla="*/ 0 h 22"/>
                  <a:gd name="T2" fmla="*/ 41 w 41"/>
                  <a:gd name="T3" fmla="*/ 0 h 22"/>
                  <a:gd name="T4" fmla="*/ 31 w 41"/>
                  <a:gd name="T5" fmla="*/ 11 h 22"/>
                  <a:gd name="T6" fmla="*/ 20 w 41"/>
                  <a:gd name="T7" fmla="*/ 22 h 22"/>
                  <a:gd name="T8" fmla="*/ 10 w 41"/>
                  <a:gd name="T9" fmla="*/ 11 h 22"/>
                  <a:gd name="T10" fmla="*/ 0 w 41"/>
                  <a:gd name="T11" fmla="*/ 0 h 22"/>
                  <a:gd name="T12" fmla="*/ 20 w 41"/>
                  <a:gd name="T13" fmla="*/ 0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20" y="0"/>
                    </a:moveTo>
                    <a:lnTo>
                      <a:pt x="41" y="0"/>
                    </a:lnTo>
                    <a:lnTo>
                      <a:pt x="31" y="11"/>
                    </a:lnTo>
                    <a:lnTo>
                      <a:pt x="20" y="22"/>
                    </a:lnTo>
                    <a:lnTo>
                      <a:pt x="10" y="11"/>
                    </a:lnTo>
                    <a:lnTo>
                      <a:pt x="0" y="0"/>
                    </a:lnTo>
                    <a:lnTo>
                      <a:pt x="20" y="0"/>
                    </a:lnTo>
                    <a:close/>
                  </a:path>
                </a:pathLst>
              </a:custGeom>
              <a:solidFill>
                <a:srgbClr val="1A1A1A"/>
              </a:solidFill>
              <a:ln w="9525">
                <a:noFill/>
                <a:round/>
                <a:headEnd/>
                <a:tailEnd/>
              </a:ln>
            </p:spPr>
            <p:txBody>
              <a:bodyPr/>
              <a:lstStyle/>
              <a:p>
                <a:endParaRPr lang="id-ID"/>
              </a:p>
            </p:txBody>
          </p:sp>
          <p:sp>
            <p:nvSpPr>
              <p:cNvPr id="2355" name="Freeform 502"/>
              <p:cNvSpPr>
                <a:spLocks/>
              </p:cNvSpPr>
              <p:nvPr/>
            </p:nvSpPr>
            <p:spPr bwMode="auto">
              <a:xfrm>
                <a:off x="5031" y="2302"/>
                <a:ext cx="41" cy="22"/>
              </a:xfrm>
              <a:custGeom>
                <a:avLst/>
                <a:gdLst>
                  <a:gd name="T0" fmla="*/ 21 w 41"/>
                  <a:gd name="T1" fmla="*/ 0 h 22"/>
                  <a:gd name="T2" fmla="*/ 41 w 41"/>
                  <a:gd name="T3" fmla="*/ 0 h 22"/>
                  <a:gd name="T4" fmla="*/ 31 w 41"/>
                  <a:gd name="T5" fmla="*/ 11 h 22"/>
                  <a:gd name="T6" fmla="*/ 21 w 41"/>
                  <a:gd name="T7" fmla="*/ 22 h 22"/>
                  <a:gd name="T8" fmla="*/ 10 w 41"/>
                  <a:gd name="T9" fmla="*/ 11 h 22"/>
                  <a:gd name="T10" fmla="*/ 0 w 41"/>
                  <a:gd name="T11" fmla="*/ 0 h 22"/>
                  <a:gd name="T12" fmla="*/ 21 w 41"/>
                  <a:gd name="T13" fmla="*/ 0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21" y="0"/>
                    </a:moveTo>
                    <a:lnTo>
                      <a:pt x="41" y="0"/>
                    </a:lnTo>
                    <a:lnTo>
                      <a:pt x="31" y="11"/>
                    </a:lnTo>
                    <a:lnTo>
                      <a:pt x="21" y="22"/>
                    </a:lnTo>
                    <a:lnTo>
                      <a:pt x="10" y="11"/>
                    </a:lnTo>
                    <a:lnTo>
                      <a:pt x="0" y="0"/>
                    </a:lnTo>
                    <a:lnTo>
                      <a:pt x="21" y="0"/>
                    </a:lnTo>
                    <a:close/>
                  </a:path>
                </a:pathLst>
              </a:custGeom>
              <a:solidFill>
                <a:srgbClr val="1A1A1A"/>
              </a:solidFill>
              <a:ln w="9525">
                <a:noFill/>
                <a:round/>
                <a:headEnd/>
                <a:tailEnd/>
              </a:ln>
            </p:spPr>
            <p:txBody>
              <a:bodyPr/>
              <a:lstStyle/>
              <a:p>
                <a:endParaRPr lang="id-ID"/>
              </a:p>
            </p:txBody>
          </p:sp>
          <p:sp>
            <p:nvSpPr>
              <p:cNvPr id="2356" name="Freeform 503"/>
              <p:cNvSpPr>
                <a:spLocks/>
              </p:cNvSpPr>
              <p:nvPr/>
            </p:nvSpPr>
            <p:spPr bwMode="auto">
              <a:xfrm>
                <a:off x="5288" y="2302"/>
                <a:ext cx="41" cy="22"/>
              </a:xfrm>
              <a:custGeom>
                <a:avLst/>
                <a:gdLst>
                  <a:gd name="T0" fmla="*/ 21 w 41"/>
                  <a:gd name="T1" fmla="*/ 0 h 22"/>
                  <a:gd name="T2" fmla="*/ 41 w 41"/>
                  <a:gd name="T3" fmla="*/ 0 h 22"/>
                  <a:gd name="T4" fmla="*/ 31 w 41"/>
                  <a:gd name="T5" fmla="*/ 11 h 22"/>
                  <a:gd name="T6" fmla="*/ 21 w 41"/>
                  <a:gd name="T7" fmla="*/ 22 h 22"/>
                  <a:gd name="T8" fmla="*/ 11 w 41"/>
                  <a:gd name="T9" fmla="*/ 11 h 22"/>
                  <a:gd name="T10" fmla="*/ 0 w 41"/>
                  <a:gd name="T11" fmla="*/ 0 h 22"/>
                  <a:gd name="T12" fmla="*/ 21 w 41"/>
                  <a:gd name="T13" fmla="*/ 0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21" y="0"/>
                    </a:moveTo>
                    <a:lnTo>
                      <a:pt x="41" y="0"/>
                    </a:lnTo>
                    <a:lnTo>
                      <a:pt x="31" y="11"/>
                    </a:lnTo>
                    <a:lnTo>
                      <a:pt x="21" y="22"/>
                    </a:lnTo>
                    <a:lnTo>
                      <a:pt x="11" y="11"/>
                    </a:lnTo>
                    <a:lnTo>
                      <a:pt x="0" y="0"/>
                    </a:lnTo>
                    <a:lnTo>
                      <a:pt x="21" y="0"/>
                    </a:lnTo>
                    <a:close/>
                  </a:path>
                </a:pathLst>
              </a:custGeom>
              <a:solidFill>
                <a:srgbClr val="1A1A1A"/>
              </a:solidFill>
              <a:ln w="9525">
                <a:noFill/>
                <a:round/>
                <a:headEnd/>
                <a:tailEnd/>
              </a:ln>
            </p:spPr>
            <p:txBody>
              <a:bodyPr/>
              <a:lstStyle/>
              <a:p>
                <a:endParaRPr lang="id-ID"/>
              </a:p>
            </p:txBody>
          </p:sp>
          <p:sp>
            <p:nvSpPr>
              <p:cNvPr id="2357" name="Freeform 504"/>
              <p:cNvSpPr>
                <a:spLocks/>
              </p:cNvSpPr>
              <p:nvPr/>
            </p:nvSpPr>
            <p:spPr bwMode="auto">
              <a:xfrm>
                <a:off x="5527" y="2300"/>
                <a:ext cx="41" cy="23"/>
              </a:xfrm>
              <a:custGeom>
                <a:avLst/>
                <a:gdLst>
                  <a:gd name="T0" fmla="*/ 21 w 41"/>
                  <a:gd name="T1" fmla="*/ 0 h 23"/>
                  <a:gd name="T2" fmla="*/ 41 w 41"/>
                  <a:gd name="T3" fmla="*/ 0 h 23"/>
                  <a:gd name="T4" fmla="*/ 31 w 41"/>
                  <a:gd name="T5" fmla="*/ 12 h 23"/>
                  <a:gd name="T6" fmla="*/ 21 w 41"/>
                  <a:gd name="T7" fmla="*/ 23 h 23"/>
                  <a:gd name="T8" fmla="*/ 11 w 41"/>
                  <a:gd name="T9" fmla="*/ 12 h 23"/>
                  <a:gd name="T10" fmla="*/ 0 w 41"/>
                  <a:gd name="T11" fmla="*/ 0 h 23"/>
                  <a:gd name="T12" fmla="*/ 21 w 41"/>
                  <a:gd name="T13" fmla="*/ 0 h 23"/>
                  <a:gd name="T14" fmla="*/ 0 60000 65536"/>
                  <a:gd name="T15" fmla="*/ 0 60000 65536"/>
                  <a:gd name="T16" fmla="*/ 0 60000 65536"/>
                  <a:gd name="T17" fmla="*/ 0 60000 65536"/>
                  <a:gd name="T18" fmla="*/ 0 60000 65536"/>
                  <a:gd name="T19" fmla="*/ 0 60000 65536"/>
                  <a:gd name="T20" fmla="*/ 0 60000 65536"/>
                  <a:gd name="T21" fmla="*/ 0 w 41"/>
                  <a:gd name="T22" fmla="*/ 0 h 23"/>
                  <a:gd name="T23" fmla="*/ 41 w 41"/>
                  <a:gd name="T24" fmla="*/ 23 h 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3">
                    <a:moveTo>
                      <a:pt x="21" y="0"/>
                    </a:moveTo>
                    <a:lnTo>
                      <a:pt x="41" y="0"/>
                    </a:lnTo>
                    <a:lnTo>
                      <a:pt x="31" y="12"/>
                    </a:lnTo>
                    <a:lnTo>
                      <a:pt x="21" y="23"/>
                    </a:lnTo>
                    <a:lnTo>
                      <a:pt x="11" y="12"/>
                    </a:lnTo>
                    <a:lnTo>
                      <a:pt x="0" y="0"/>
                    </a:lnTo>
                    <a:lnTo>
                      <a:pt x="21" y="0"/>
                    </a:lnTo>
                    <a:close/>
                  </a:path>
                </a:pathLst>
              </a:custGeom>
              <a:solidFill>
                <a:srgbClr val="1A1A1A"/>
              </a:solidFill>
              <a:ln w="9525">
                <a:noFill/>
                <a:round/>
                <a:headEnd/>
                <a:tailEnd/>
              </a:ln>
            </p:spPr>
            <p:txBody>
              <a:bodyPr/>
              <a:lstStyle/>
              <a:p>
                <a:endParaRPr lang="id-ID"/>
              </a:p>
            </p:txBody>
          </p:sp>
          <p:sp>
            <p:nvSpPr>
              <p:cNvPr id="2358" name="Freeform 505"/>
              <p:cNvSpPr>
                <a:spLocks/>
              </p:cNvSpPr>
              <p:nvPr/>
            </p:nvSpPr>
            <p:spPr bwMode="auto">
              <a:xfrm>
                <a:off x="2074" y="2369"/>
                <a:ext cx="3686" cy="34"/>
              </a:xfrm>
              <a:custGeom>
                <a:avLst/>
                <a:gdLst>
                  <a:gd name="T0" fmla="*/ 3686 w 3686"/>
                  <a:gd name="T1" fmla="*/ 0 h 34"/>
                  <a:gd name="T2" fmla="*/ 3686 w 3686"/>
                  <a:gd name="T3" fmla="*/ 34 h 34"/>
                  <a:gd name="T4" fmla="*/ 0 w 3686"/>
                  <a:gd name="T5" fmla="*/ 34 h 34"/>
                  <a:gd name="T6" fmla="*/ 0 w 3686"/>
                  <a:gd name="T7" fmla="*/ 31 h 34"/>
                  <a:gd name="T8" fmla="*/ 3683 w 3686"/>
                  <a:gd name="T9" fmla="*/ 31 h 34"/>
                  <a:gd name="T10" fmla="*/ 3683 w 3686"/>
                  <a:gd name="T11" fmla="*/ 3 h 34"/>
                  <a:gd name="T12" fmla="*/ 0 w 3686"/>
                  <a:gd name="T13" fmla="*/ 3 h 34"/>
                  <a:gd name="T14" fmla="*/ 0 w 3686"/>
                  <a:gd name="T15" fmla="*/ 0 h 34"/>
                  <a:gd name="T16" fmla="*/ 3686 w 3686"/>
                  <a:gd name="T17" fmla="*/ 0 h 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86"/>
                  <a:gd name="T28" fmla="*/ 0 h 34"/>
                  <a:gd name="T29" fmla="*/ 3686 w 3686"/>
                  <a:gd name="T30" fmla="*/ 34 h 3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86" h="34">
                    <a:moveTo>
                      <a:pt x="3686" y="0"/>
                    </a:moveTo>
                    <a:lnTo>
                      <a:pt x="3686" y="34"/>
                    </a:lnTo>
                    <a:lnTo>
                      <a:pt x="0" y="34"/>
                    </a:lnTo>
                    <a:lnTo>
                      <a:pt x="0" y="31"/>
                    </a:lnTo>
                    <a:lnTo>
                      <a:pt x="3683" y="31"/>
                    </a:lnTo>
                    <a:lnTo>
                      <a:pt x="3683" y="3"/>
                    </a:lnTo>
                    <a:lnTo>
                      <a:pt x="0" y="3"/>
                    </a:lnTo>
                    <a:lnTo>
                      <a:pt x="0" y="0"/>
                    </a:lnTo>
                    <a:lnTo>
                      <a:pt x="3686" y="0"/>
                    </a:lnTo>
                    <a:close/>
                  </a:path>
                </a:pathLst>
              </a:custGeom>
              <a:solidFill>
                <a:srgbClr val="808080"/>
              </a:solidFill>
              <a:ln w="9525">
                <a:noFill/>
                <a:round/>
                <a:headEnd/>
                <a:tailEnd/>
              </a:ln>
            </p:spPr>
            <p:txBody>
              <a:bodyPr/>
              <a:lstStyle/>
              <a:p>
                <a:endParaRPr lang="id-ID"/>
              </a:p>
            </p:txBody>
          </p:sp>
          <p:sp>
            <p:nvSpPr>
              <p:cNvPr id="2359" name="Freeform 506"/>
              <p:cNvSpPr>
                <a:spLocks/>
              </p:cNvSpPr>
              <p:nvPr/>
            </p:nvSpPr>
            <p:spPr bwMode="auto">
              <a:xfrm>
                <a:off x="2071" y="2372"/>
                <a:ext cx="3686" cy="28"/>
              </a:xfrm>
              <a:custGeom>
                <a:avLst/>
                <a:gdLst>
                  <a:gd name="T0" fmla="*/ 3686 w 3686"/>
                  <a:gd name="T1" fmla="*/ 0 h 28"/>
                  <a:gd name="T2" fmla="*/ 3686 w 3686"/>
                  <a:gd name="T3" fmla="*/ 28 h 28"/>
                  <a:gd name="T4" fmla="*/ 3 w 3686"/>
                  <a:gd name="T5" fmla="*/ 28 h 28"/>
                  <a:gd name="T6" fmla="*/ 0 w 3686"/>
                  <a:gd name="T7" fmla="*/ 28 h 28"/>
                  <a:gd name="T8" fmla="*/ 0 w 3686"/>
                  <a:gd name="T9" fmla="*/ 25 h 28"/>
                  <a:gd name="T10" fmla="*/ 3683 w 3686"/>
                  <a:gd name="T11" fmla="*/ 25 h 28"/>
                  <a:gd name="T12" fmla="*/ 3683 w 3686"/>
                  <a:gd name="T13" fmla="*/ 3 h 28"/>
                  <a:gd name="T14" fmla="*/ 0 w 3686"/>
                  <a:gd name="T15" fmla="*/ 3 h 28"/>
                  <a:gd name="T16" fmla="*/ 0 w 3686"/>
                  <a:gd name="T17" fmla="*/ 0 h 28"/>
                  <a:gd name="T18" fmla="*/ 3 w 3686"/>
                  <a:gd name="T19" fmla="*/ 0 h 28"/>
                  <a:gd name="T20" fmla="*/ 3686 w 3686"/>
                  <a:gd name="T21" fmla="*/ 0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686"/>
                  <a:gd name="T34" fmla="*/ 0 h 28"/>
                  <a:gd name="T35" fmla="*/ 3686 w 3686"/>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686" h="28">
                    <a:moveTo>
                      <a:pt x="3686" y="0"/>
                    </a:moveTo>
                    <a:lnTo>
                      <a:pt x="3686" y="28"/>
                    </a:lnTo>
                    <a:lnTo>
                      <a:pt x="3" y="28"/>
                    </a:lnTo>
                    <a:lnTo>
                      <a:pt x="0" y="28"/>
                    </a:lnTo>
                    <a:lnTo>
                      <a:pt x="0" y="25"/>
                    </a:lnTo>
                    <a:lnTo>
                      <a:pt x="3683" y="25"/>
                    </a:lnTo>
                    <a:lnTo>
                      <a:pt x="3683" y="3"/>
                    </a:lnTo>
                    <a:lnTo>
                      <a:pt x="0" y="3"/>
                    </a:lnTo>
                    <a:lnTo>
                      <a:pt x="0" y="0"/>
                    </a:lnTo>
                    <a:lnTo>
                      <a:pt x="3" y="0"/>
                    </a:lnTo>
                    <a:lnTo>
                      <a:pt x="3686" y="0"/>
                    </a:lnTo>
                    <a:close/>
                  </a:path>
                </a:pathLst>
              </a:custGeom>
              <a:solidFill>
                <a:srgbClr val="808080"/>
              </a:solidFill>
              <a:ln w="9525">
                <a:noFill/>
                <a:round/>
                <a:headEnd/>
                <a:tailEnd/>
              </a:ln>
            </p:spPr>
            <p:txBody>
              <a:bodyPr/>
              <a:lstStyle/>
              <a:p>
                <a:endParaRPr lang="id-ID"/>
              </a:p>
            </p:txBody>
          </p:sp>
          <p:sp>
            <p:nvSpPr>
              <p:cNvPr id="2360" name="Rectangle 507"/>
              <p:cNvSpPr>
                <a:spLocks noChangeArrowheads="1"/>
              </p:cNvSpPr>
              <p:nvPr/>
            </p:nvSpPr>
            <p:spPr bwMode="auto">
              <a:xfrm>
                <a:off x="2071" y="2375"/>
                <a:ext cx="3683" cy="22"/>
              </a:xfrm>
              <a:prstGeom prst="rect">
                <a:avLst/>
              </a:prstGeom>
              <a:solidFill>
                <a:srgbClr val="D8E8FB"/>
              </a:solidFill>
              <a:ln w="9525">
                <a:noFill/>
                <a:miter lim="800000"/>
                <a:headEnd/>
                <a:tailEnd/>
              </a:ln>
            </p:spPr>
            <p:txBody>
              <a:bodyPr/>
              <a:lstStyle/>
              <a:p>
                <a:endParaRPr lang="en-GB"/>
              </a:p>
            </p:txBody>
          </p:sp>
          <p:sp>
            <p:nvSpPr>
              <p:cNvPr id="2361" name="Rectangle 508"/>
              <p:cNvSpPr>
                <a:spLocks noChangeArrowheads="1"/>
              </p:cNvSpPr>
              <p:nvPr/>
            </p:nvSpPr>
            <p:spPr bwMode="auto">
              <a:xfrm>
                <a:off x="2071" y="2369"/>
                <a:ext cx="3" cy="3"/>
              </a:xfrm>
              <a:prstGeom prst="rect">
                <a:avLst/>
              </a:prstGeom>
              <a:solidFill>
                <a:srgbClr val="808080"/>
              </a:solidFill>
              <a:ln w="9525">
                <a:noFill/>
                <a:miter lim="800000"/>
                <a:headEnd/>
                <a:tailEnd/>
              </a:ln>
            </p:spPr>
            <p:txBody>
              <a:bodyPr/>
              <a:lstStyle/>
              <a:p>
                <a:endParaRPr lang="en-GB"/>
              </a:p>
            </p:txBody>
          </p:sp>
          <p:sp>
            <p:nvSpPr>
              <p:cNvPr id="2362" name="Freeform 509"/>
              <p:cNvSpPr>
                <a:spLocks/>
              </p:cNvSpPr>
              <p:nvPr/>
            </p:nvSpPr>
            <p:spPr bwMode="auto">
              <a:xfrm>
                <a:off x="2068" y="2400"/>
                <a:ext cx="6" cy="3"/>
              </a:xfrm>
              <a:custGeom>
                <a:avLst/>
                <a:gdLst>
                  <a:gd name="T0" fmla="*/ 3 w 6"/>
                  <a:gd name="T1" fmla="*/ 0 h 3"/>
                  <a:gd name="T2" fmla="*/ 6 w 6"/>
                  <a:gd name="T3" fmla="*/ 0 h 3"/>
                  <a:gd name="T4" fmla="*/ 6 w 6"/>
                  <a:gd name="T5" fmla="*/ 3 h 3"/>
                  <a:gd name="T6" fmla="*/ 3 w 6"/>
                  <a:gd name="T7" fmla="*/ 3 h 3"/>
                  <a:gd name="T8" fmla="*/ 0 w 6"/>
                  <a:gd name="T9" fmla="*/ 3 h 3"/>
                  <a:gd name="T10" fmla="*/ 0 w 6"/>
                  <a:gd name="T11" fmla="*/ 0 h 3"/>
                  <a:gd name="T12" fmla="*/ 3 w 6"/>
                  <a:gd name="T13" fmla="*/ 0 h 3"/>
                  <a:gd name="T14" fmla="*/ 0 60000 65536"/>
                  <a:gd name="T15" fmla="*/ 0 60000 65536"/>
                  <a:gd name="T16" fmla="*/ 0 60000 65536"/>
                  <a:gd name="T17" fmla="*/ 0 60000 65536"/>
                  <a:gd name="T18" fmla="*/ 0 60000 65536"/>
                  <a:gd name="T19" fmla="*/ 0 60000 65536"/>
                  <a:gd name="T20" fmla="*/ 0 60000 65536"/>
                  <a:gd name="T21" fmla="*/ 0 w 6"/>
                  <a:gd name="T22" fmla="*/ 0 h 3"/>
                  <a:gd name="T23" fmla="*/ 6 w 6"/>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3">
                    <a:moveTo>
                      <a:pt x="3" y="0"/>
                    </a:moveTo>
                    <a:lnTo>
                      <a:pt x="6" y="0"/>
                    </a:lnTo>
                    <a:lnTo>
                      <a:pt x="6" y="3"/>
                    </a:lnTo>
                    <a:lnTo>
                      <a:pt x="3" y="3"/>
                    </a:lnTo>
                    <a:lnTo>
                      <a:pt x="0" y="3"/>
                    </a:lnTo>
                    <a:lnTo>
                      <a:pt x="0" y="0"/>
                    </a:lnTo>
                    <a:lnTo>
                      <a:pt x="3" y="0"/>
                    </a:lnTo>
                    <a:close/>
                  </a:path>
                </a:pathLst>
              </a:custGeom>
              <a:solidFill>
                <a:srgbClr val="808080"/>
              </a:solidFill>
              <a:ln w="9525">
                <a:noFill/>
                <a:round/>
                <a:headEnd/>
                <a:tailEnd/>
              </a:ln>
            </p:spPr>
            <p:txBody>
              <a:bodyPr/>
              <a:lstStyle/>
              <a:p>
                <a:endParaRPr lang="id-ID"/>
              </a:p>
            </p:txBody>
          </p:sp>
          <p:sp>
            <p:nvSpPr>
              <p:cNvPr id="2363" name="Rectangle 510"/>
              <p:cNvSpPr>
                <a:spLocks noChangeArrowheads="1"/>
              </p:cNvSpPr>
              <p:nvPr/>
            </p:nvSpPr>
            <p:spPr bwMode="auto">
              <a:xfrm>
                <a:off x="2068" y="2369"/>
                <a:ext cx="3" cy="3"/>
              </a:xfrm>
              <a:prstGeom prst="rect">
                <a:avLst/>
              </a:prstGeom>
              <a:solidFill>
                <a:srgbClr val="808080"/>
              </a:solidFill>
              <a:ln w="9525">
                <a:noFill/>
                <a:miter lim="800000"/>
                <a:headEnd/>
                <a:tailEnd/>
              </a:ln>
            </p:spPr>
            <p:txBody>
              <a:bodyPr/>
              <a:lstStyle/>
              <a:p>
                <a:endParaRPr lang="en-GB"/>
              </a:p>
            </p:txBody>
          </p:sp>
          <p:sp>
            <p:nvSpPr>
              <p:cNvPr id="2364" name="Freeform 511"/>
              <p:cNvSpPr>
                <a:spLocks/>
              </p:cNvSpPr>
              <p:nvPr/>
            </p:nvSpPr>
            <p:spPr bwMode="auto">
              <a:xfrm>
                <a:off x="1871" y="2260"/>
                <a:ext cx="197" cy="109"/>
              </a:xfrm>
              <a:custGeom>
                <a:avLst/>
                <a:gdLst>
                  <a:gd name="T0" fmla="*/ 197 w 197"/>
                  <a:gd name="T1" fmla="*/ 43 h 109"/>
                  <a:gd name="T2" fmla="*/ 197 w 197"/>
                  <a:gd name="T3" fmla="*/ 109 h 109"/>
                  <a:gd name="T4" fmla="*/ 0 w 197"/>
                  <a:gd name="T5" fmla="*/ 109 h 109"/>
                  <a:gd name="T6" fmla="*/ 0 w 197"/>
                  <a:gd name="T7" fmla="*/ 1 h 109"/>
                  <a:gd name="T8" fmla="*/ 0 w 197"/>
                  <a:gd name="T9" fmla="*/ 1 h 109"/>
                  <a:gd name="T10" fmla="*/ 0 w 197"/>
                  <a:gd name="T11" fmla="*/ 0 h 109"/>
                  <a:gd name="T12" fmla="*/ 0 w 197"/>
                  <a:gd name="T13" fmla="*/ 0 h 109"/>
                  <a:gd name="T14" fmla="*/ 191 w 197"/>
                  <a:gd name="T15" fmla="*/ 0 h 109"/>
                  <a:gd name="T16" fmla="*/ 191 w 197"/>
                  <a:gd name="T17" fmla="*/ 0 h 109"/>
                  <a:gd name="T18" fmla="*/ 193 w 197"/>
                  <a:gd name="T19" fmla="*/ 4 h 109"/>
                  <a:gd name="T20" fmla="*/ 193 w 197"/>
                  <a:gd name="T21" fmla="*/ 4 h 109"/>
                  <a:gd name="T22" fmla="*/ 196 w 197"/>
                  <a:gd name="T23" fmla="*/ 19 h 109"/>
                  <a:gd name="T24" fmla="*/ 197 w 197"/>
                  <a:gd name="T25" fmla="*/ 43 h 109"/>
                  <a:gd name="T26" fmla="*/ 197 w 197"/>
                  <a:gd name="T27" fmla="*/ 43 h 10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7"/>
                  <a:gd name="T43" fmla="*/ 0 h 109"/>
                  <a:gd name="T44" fmla="*/ 197 w 197"/>
                  <a:gd name="T45" fmla="*/ 109 h 10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7" h="109">
                    <a:moveTo>
                      <a:pt x="197" y="43"/>
                    </a:moveTo>
                    <a:lnTo>
                      <a:pt x="197" y="109"/>
                    </a:lnTo>
                    <a:lnTo>
                      <a:pt x="0" y="109"/>
                    </a:lnTo>
                    <a:lnTo>
                      <a:pt x="0" y="1"/>
                    </a:lnTo>
                    <a:lnTo>
                      <a:pt x="0" y="0"/>
                    </a:lnTo>
                    <a:lnTo>
                      <a:pt x="191" y="0"/>
                    </a:lnTo>
                    <a:lnTo>
                      <a:pt x="193" y="4"/>
                    </a:lnTo>
                    <a:lnTo>
                      <a:pt x="196" y="19"/>
                    </a:lnTo>
                    <a:lnTo>
                      <a:pt x="197" y="43"/>
                    </a:lnTo>
                    <a:close/>
                  </a:path>
                </a:pathLst>
              </a:custGeom>
              <a:solidFill>
                <a:srgbClr val="E9F2FC"/>
              </a:solidFill>
              <a:ln w="9525">
                <a:noFill/>
                <a:round/>
                <a:headEnd/>
                <a:tailEnd/>
              </a:ln>
            </p:spPr>
            <p:txBody>
              <a:bodyPr/>
              <a:lstStyle/>
              <a:p>
                <a:endParaRPr lang="id-ID"/>
              </a:p>
            </p:txBody>
          </p:sp>
          <p:sp>
            <p:nvSpPr>
              <p:cNvPr id="2365" name="Freeform 512"/>
              <p:cNvSpPr>
                <a:spLocks/>
              </p:cNvSpPr>
              <p:nvPr/>
            </p:nvSpPr>
            <p:spPr bwMode="auto">
              <a:xfrm>
                <a:off x="2062" y="2258"/>
                <a:ext cx="0" cy="2"/>
              </a:xfrm>
              <a:custGeom>
                <a:avLst/>
                <a:gdLst>
                  <a:gd name="T0" fmla="*/ 0 h 2"/>
                  <a:gd name="T1" fmla="*/ 2 h 2"/>
                  <a:gd name="T2" fmla="*/ 2 h 2"/>
                  <a:gd name="T3" fmla="*/ 2 h 2"/>
                  <a:gd name="T4" fmla="*/ 0 h 2"/>
                  <a:gd name="T5" fmla="*/ 0 60000 65536"/>
                  <a:gd name="T6" fmla="*/ 0 60000 65536"/>
                  <a:gd name="T7" fmla="*/ 0 60000 65536"/>
                  <a:gd name="T8" fmla="*/ 0 60000 65536"/>
                  <a:gd name="T9" fmla="*/ 0 60000 65536"/>
                  <a:gd name="T10" fmla="*/ 0 h 2"/>
                  <a:gd name="T11" fmla="*/ 2 h 2"/>
                </a:gdLst>
                <a:ahLst/>
                <a:cxnLst>
                  <a:cxn ang="T5">
                    <a:pos x="0" y="T0"/>
                  </a:cxn>
                  <a:cxn ang="T6">
                    <a:pos x="0" y="T1"/>
                  </a:cxn>
                  <a:cxn ang="T7">
                    <a:pos x="0" y="T2"/>
                  </a:cxn>
                  <a:cxn ang="T8">
                    <a:pos x="0" y="T3"/>
                  </a:cxn>
                  <a:cxn ang="T9">
                    <a:pos x="0" y="T4"/>
                  </a:cxn>
                </a:cxnLst>
                <a:rect l="0" t="T10" r="0" b="T11"/>
                <a:pathLst>
                  <a:path h="2">
                    <a:moveTo>
                      <a:pt x="0" y="0"/>
                    </a:moveTo>
                    <a:lnTo>
                      <a:pt x="0" y="2"/>
                    </a:lnTo>
                    <a:lnTo>
                      <a:pt x="0" y="0"/>
                    </a:lnTo>
                    <a:close/>
                  </a:path>
                </a:pathLst>
              </a:custGeom>
              <a:solidFill>
                <a:srgbClr val="999999"/>
              </a:solidFill>
              <a:ln w="9525">
                <a:noFill/>
                <a:round/>
                <a:headEnd/>
                <a:tailEnd/>
              </a:ln>
            </p:spPr>
            <p:txBody>
              <a:bodyPr/>
              <a:lstStyle/>
              <a:p>
                <a:endParaRPr lang="id-ID"/>
              </a:p>
            </p:txBody>
          </p:sp>
          <p:sp>
            <p:nvSpPr>
              <p:cNvPr id="2366" name="Rectangle 513"/>
              <p:cNvSpPr>
                <a:spLocks noChangeArrowheads="1"/>
              </p:cNvSpPr>
              <p:nvPr/>
            </p:nvSpPr>
            <p:spPr bwMode="auto">
              <a:xfrm>
                <a:off x="2062" y="2260"/>
                <a:ext cx="1" cy="1"/>
              </a:xfrm>
              <a:prstGeom prst="rect">
                <a:avLst/>
              </a:prstGeom>
              <a:solidFill>
                <a:srgbClr val="999999"/>
              </a:solidFill>
              <a:ln w="9525">
                <a:noFill/>
                <a:miter lim="800000"/>
                <a:headEnd/>
                <a:tailEnd/>
              </a:ln>
            </p:spPr>
            <p:txBody>
              <a:bodyPr/>
              <a:lstStyle/>
              <a:p>
                <a:endParaRPr lang="en-GB"/>
              </a:p>
            </p:txBody>
          </p:sp>
        </p:grpSp>
        <p:sp>
          <p:nvSpPr>
            <p:cNvPr id="2066" name="Rectangle 515"/>
            <p:cNvSpPr>
              <a:spLocks noChangeArrowheads="1"/>
            </p:cNvSpPr>
            <p:nvPr/>
          </p:nvSpPr>
          <p:spPr bwMode="auto">
            <a:xfrm>
              <a:off x="2062" y="2260"/>
              <a:ext cx="1" cy="1"/>
            </a:xfrm>
            <a:prstGeom prst="rect">
              <a:avLst/>
            </a:prstGeom>
            <a:solidFill>
              <a:srgbClr val="999999"/>
            </a:solidFill>
            <a:ln w="9525">
              <a:noFill/>
              <a:miter lim="800000"/>
              <a:headEnd/>
              <a:tailEnd/>
            </a:ln>
          </p:spPr>
          <p:txBody>
            <a:bodyPr/>
            <a:lstStyle/>
            <a:p>
              <a:endParaRPr lang="en-GB"/>
            </a:p>
          </p:txBody>
        </p:sp>
        <p:sp>
          <p:nvSpPr>
            <p:cNvPr id="2067" name="Rectangle 516"/>
            <p:cNvSpPr>
              <a:spLocks noChangeArrowheads="1"/>
            </p:cNvSpPr>
            <p:nvPr/>
          </p:nvSpPr>
          <p:spPr bwMode="auto">
            <a:xfrm>
              <a:off x="1871" y="2260"/>
              <a:ext cx="1" cy="1"/>
            </a:xfrm>
            <a:prstGeom prst="rect">
              <a:avLst/>
            </a:prstGeom>
            <a:solidFill>
              <a:srgbClr val="999999"/>
            </a:solidFill>
            <a:ln w="9525">
              <a:noFill/>
              <a:miter lim="800000"/>
              <a:headEnd/>
              <a:tailEnd/>
            </a:ln>
          </p:spPr>
          <p:txBody>
            <a:bodyPr/>
            <a:lstStyle/>
            <a:p>
              <a:endParaRPr lang="en-GB"/>
            </a:p>
          </p:txBody>
        </p:sp>
        <p:sp>
          <p:nvSpPr>
            <p:cNvPr id="2068" name="Freeform 517"/>
            <p:cNvSpPr>
              <a:spLocks/>
            </p:cNvSpPr>
            <p:nvPr/>
          </p:nvSpPr>
          <p:spPr bwMode="auto">
            <a:xfrm>
              <a:off x="1871" y="2258"/>
              <a:ext cx="0" cy="2"/>
            </a:xfrm>
            <a:custGeom>
              <a:avLst/>
              <a:gdLst>
                <a:gd name="T0" fmla="*/ 2 h 2"/>
                <a:gd name="T1" fmla="*/ 2 h 2"/>
                <a:gd name="T2" fmla="*/ 2 h 2"/>
                <a:gd name="T3" fmla="*/ 2 h 2"/>
                <a:gd name="T4" fmla="*/ 2 h 2"/>
                <a:gd name="T5" fmla="*/ 0 h 2"/>
                <a:gd name="T6" fmla="*/ 0 h 2"/>
                <a:gd name="T7" fmla="*/ 0 h 2"/>
                <a:gd name="T8" fmla="*/ 2 h 2"/>
                <a:gd name="T9" fmla="*/ 0 60000 65536"/>
                <a:gd name="T10" fmla="*/ 0 60000 65536"/>
                <a:gd name="T11" fmla="*/ 0 60000 65536"/>
                <a:gd name="T12" fmla="*/ 0 60000 65536"/>
                <a:gd name="T13" fmla="*/ 0 60000 65536"/>
                <a:gd name="T14" fmla="*/ 0 60000 65536"/>
                <a:gd name="T15" fmla="*/ 0 60000 65536"/>
                <a:gd name="T16" fmla="*/ 0 60000 65536"/>
                <a:gd name="T17" fmla="*/ 0 60000 65536"/>
                <a:gd name="T18" fmla="*/ 0 h 2"/>
                <a:gd name="T19" fmla="*/ 2 h 2"/>
              </a:gdLst>
              <a:ahLst/>
              <a:cxnLst>
                <a:cxn ang="T9">
                  <a:pos x="0" y="T0"/>
                </a:cxn>
                <a:cxn ang="T10">
                  <a:pos x="0" y="T1"/>
                </a:cxn>
                <a:cxn ang="T11">
                  <a:pos x="0" y="T2"/>
                </a:cxn>
                <a:cxn ang="T12">
                  <a:pos x="0" y="T3"/>
                </a:cxn>
                <a:cxn ang="T13">
                  <a:pos x="0" y="T4"/>
                </a:cxn>
                <a:cxn ang="T14">
                  <a:pos x="0" y="T5"/>
                </a:cxn>
                <a:cxn ang="T15">
                  <a:pos x="0" y="T6"/>
                </a:cxn>
                <a:cxn ang="T16">
                  <a:pos x="0" y="T7"/>
                </a:cxn>
                <a:cxn ang="T17">
                  <a:pos x="0" y="T8"/>
                </a:cxn>
              </a:cxnLst>
              <a:rect l="0" t="T18" r="0" b="T19"/>
              <a:pathLst>
                <a:path h="2">
                  <a:moveTo>
                    <a:pt x="0" y="2"/>
                  </a:moveTo>
                  <a:lnTo>
                    <a:pt x="0" y="2"/>
                  </a:lnTo>
                  <a:lnTo>
                    <a:pt x="0" y="0"/>
                  </a:lnTo>
                  <a:lnTo>
                    <a:pt x="0" y="2"/>
                  </a:lnTo>
                  <a:close/>
                </a:path>
              </a:pathLst>
            </a:custGeom>
            <a:solidFill>
              <a:srgbClr val="999999"/>
            </a:solidFill>
            <a:ln w="9525">
              <a:noFill/>
              <a:round/>
              <a:headEnd/>
              <a:tailEnd/>
            </a:ln>
          </p:spPr>
          <p:txBody>
            <a:bodyPr/>
            <a:lstStyle/>
            <a:p>
              <a:endParaRPr lang="id-ID"/>
            </a:p>
          </p:txBody>
        </p:sp>
        <p:sp>
          <p:nvSpPr>
            <p:cNvPr id="2069" name="Rectangle 518"/>
            <p:cNvSpPr>
              <a:spLocks noChangeArrowheads="1"/>
            </p:cNvSpPr>
            <p:nvPr/>
          </p:nvSpPr>
          <p:spPr bwMode="auto">
            <a:xfrm>
              <a:off x="1871" y="2260"/>
              <a:ext cx="1" cy="1"/>
            </a:xfrm>
            <a:prstGeom prst="rect">
              <a:avLst/>
            </a:prstGeom>
            <a:solidFill>
              <a:srgbClr val="999999"/>
            </a:solidFill>
            <a:ln w="9525">
              <a:noFill/>
              <a:miter lim="800000"/>
              <a:headEnd/>
              <a:tailEnd/>
            </a:ln>
          </p:spPr>
          <p:txBody>
            <a:bodyPr/>
            <a:lstStyle/>
            <a:p>
              <a:endParaRPr lang="en-GB"/>
            </a:p>
          </p:txBody>
        </p:sp>
        <p:sp>
          <p:nvSpPr>
            <p:cNvPr id="2070" name="Freeform 519"/>
            <p:cNvSpPr>
              <a:spLocks/>
            </p:cNvSpPr>
            <p:nvPr/>
          </p:nvSpPr>
          <p:spPr bwMode="auto">
            <a:xfrm>
              <a:off x="1871" y="2260"/>
              <a:ext cx="0" cy="0"/>
            </a:xfrm>
            <a:custGeom>
              <a:avLst/>
              <a:gdLst>
                <a:gd name="T0" fmla="*/ 0 60000 65536"/>
                <a:gd name="T1" fmla="*/ 0 60000 65536"/>
                <a:gd name="T2" fmla="*/ 0 60000 65536"/>
                <a:gd name="T3" fmla="*/ 0 60000 65536"/>
                <a:gd name="T4" fmla="*/ 0 60000 65536"/>
                <a:gd name="T5" fmla="*/ 0 60000 65536"/>
              </a:gdLst>
              <a:ahLst/>
              <a:cxnLst>
                <a:cxn ang="T0">
                  <a:pos x="0" y="0"/>
                </a:cxn>
                <a:cxn ang="T1">
                  <a:pos x="0" y="0"/>
                </a:cxn>
                <a:cxn ang="T2">
                  <a:pos x="0" y="0"/>
                </a:cxn>
                <a:cxn ang="T3">
                  <a:pos x="0" y="0"/>
                </a:cxn>
                <a:cxn ang="T4">
                  <a:pos x="0" y="0"/>
                </a:cxn>
                <a:cxn ang="T5">
                  <a:pos x="0" y="0"/>
                </a:cxn>
              </a:cxnLst>
              <a:rect l="0" t="0" r="0" b="0"/>
              <a:pathLst>
                <a:path>
                  <a:moveTo>
                    <a:pt x="0" y="0"/>
                  </a:moveTo>
                  <a:lnTo>
                    <a:pt x="0" y="0"/>
                  </a:lnTo>
                  <a:close/>
                </a:path>
              </a:pathLst>
            </a:custGeom>
            <a:solidFill>
              <a:srgbClr val="808080"/>
            </a:solidFill>
            <a:ln w="9525">
              <a:noFill/>
              <a:round/>
              <a:headEnd/>
              <a:tailEnd/>
            </a:ln>
          </p:spPr>
          <p:txBody>
            <a:bodyPr/>
            <a:lstStyle/>
            <a:p>
              <a:endParaRPr lang="id-ID"/>
            </a:p>
          </p:txBody>
        </p:sp>
        <p:sp>
          <p:nvSpPr>
            <p:cNvPr id="2071" name="Freeform 520"/>
            <p:cNvSpPr>
              <a:spLocks/>
            </p:cNvSpPr>
            <p:nvPr/>
          </p:nvSpPr>
          <p:spPr bwMode="auto">
            <a:xfrm>
              <a:off x="1870" y="2254"/>
              <a:ext cx="204" cy="115"/>
            </a:xfrm>
            <a:custGeom>
              <a:avLst/>
              <a:gdLst>
                <a:gd name="T0" fmla="*/ 201 w 204"/>
                <a:gd name="T1" fmla="*/ 49 h 115"/>
                <a:gd name="T2" fmla="*/ 201 w 204"/>
                <a:gd name="T3" fmla="*/ 49 h 115"/>
                <a:gd name="T4" fmla="*/ 201 w 204"/>
                <a:gd name="T5" fmla="*/ 31 h 115"/>
                <a:gd name="T6" fmla="*/ 198 w 204"/>
                <a:gd name="T7" fmla="*/ 16 h 115"/>
                <a:gd name="T8" fmla="*/ 197 w 204"/>
                <a:gd name="T9" fmla="*/ 6 h 115"/>
                <a:gd name="T10" fmla="*/ 194 w 204"/>
                <a:gd name="T11" fmla="*/ 3 h 115"/>
                <a:gd name="T12" fmla="*/ 192 w 204"/>
                <a:gd name="T13" fmla="*/ 3 h 115"/>
                <a:gd name="T14" fmla="*/ 1 w 204"/>
                <a:gd name="T15" fmla="*/ 3 h 115"/>
                <a:gd name="T16" fmla="*/ 0 w 204"/>
                <a:gd name="T17" fmla="*/ 3 h 115"/>
                <a:gd name="T18" fmla="*/ 0 w 204"/>
                <a:gd name="T19" fmla="*/ 3 h 115"/>
                <a:gd name="T20" fmla="*/ 0 w 204"/>
                <a:gd name="T21" fmla="*/ 0 h 115"/>
                <a:gd name="T22" fmla="*/ 0 w 204"/>
                <a:gd name="T23" fmla="*/ 0 h 115"/>
                <a:gd name="T24" fmla="*/ 1 w 204"/>
                <a:gd name="T25" fmla="*/ 0 h 115"/>
                <a:gd name="T26" fmla="*/ 192 w 204"/>
                <a:gd name="T27" fmla="*/ 0 h 115"/>
                <a:gd name="T28" fmla="*/ 192 w 204"/>
                <a:gd name="T29" fmla="*/ 0 h 115"/>
                <a:gd name="T30" fmla="*/ 195 w 204"/>
                <a:gd name="T31" fmla="*/ 0 h 115"/>
                <a:gd name="T32" fmla="*/ 197 w 204"/>
                <a:gd name="T33" fmla="*/ 2 h 115"/>
                <a:gd name="T34" fmla="*/ 197 w 204"/>
                <a:gd name="T35" fmla="*/ 2 h 115"/>
                <a:gd name="T36" fmla="*/ 198 w 204"/>
                <a:gd name="T37" fmla="*/ 6 h 115"/>
                <a:gd name="T38" fmla="*/ 198 w 204"/>
                <a:gd name="T39" fmla="*/ 6 h 115"/>
                <a:gd name="T40" fmla="*/ 201 w 204"/>
                <a:gd name="T41" fmla="*/ 16 h 115"/>
                <a:gd name="T42" fmla="*/ 201 w 204"/>
                <a:gd name="T43" fmla="*/ 16 h 115"/>
                <a:gd name="T44" fmla="*/ 204 w 204"/>
                <a:gd name="T45" fmla="*/ 31 h 115"/>
                <a:gd name="T46" fmla="*/ 204 w 204"/>
                <a:gd name="T47" fmla="*/ 49 h 115"/>
                <a:gd name="T48" fmla="*/ 204 w 204"/>
                <a:gd name="T49" fmla="*/ 115 h 115"/>
                <a:gd name="T50" fmla="*/ 201 w 204"/>
                <a:gd name="T51" fmla="*/ 115 h 115"/>
                <a:gd name="T52" fmla="*/ 201 w 204"/>
                <a:gd name="T53" fmla="*/ 49 h 11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04"/>
                <a:gd name="T82" fmla="*/ 0 h 115"/>
                <a:gd name="T83" fmla="*/ 204 w 204"/>
                <a:gd name="T84" fmla="*/ 115 h 11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04" h="115">
                  <a:moveTo>
                    <a:pt x="201" y="49"/>
                  </a:moveTo>
                  <a:lnTo>
                    <a:pt x="201" y="49"/>
                  </a:lnTo>
                  <a:lnTo>
                    <a:pt x="201" y="31"/>
                  </a:lnTo>
                  <a:lnTo>
                    <a:pt x="198" y="16"/>
                  </a:lnTo>
                  <a:lnTo>
                    <a:pt x="197" y="6"/>
                  </a:lnTo>
                  <a:lnTo>
                    <a:pt x="194" y="3"/>
                  </a:lnTo>
                  <a:lnTo>
                    <a:pt x="192" y="3"/>
                  </a:lnTo>
                  <a:lnTo>
                    <a:pt x="1" y="3"/>
                  </a:lnTo>
                  <a:lnTo>
                    <a:pt x="0" y="3"/>
                  </a:lnTo>
                  <a:lnTo>
                    <a:pt x="0" y="0"/>
                  </a:lnTo>
                  <a:lnTo>
                    <a:pt x="1" y="0"/>
                  </a:lnTo>
                  <a:lnTo>
                    <a:pt x="192" y="0"/>
                  </a:lnTo>
                  <a:lnTo>
                    <a:pt x="195" y="0"/>
                  </a:lnTo>
                  <a:lnTo>
                    <a:pt x="197" y="2"/>
                  </a:lnTo>
                  <a:lnTo>
                    <a:pt x="198" y="6"/>
                  </a:lnTo>
                  <a:lnTo>
                    <a:pt x="201" y="16"/>
                  </a:lnTo>
                  <a:lnTo>
                    <a:pt x="204" y="31"/>
                  </a:lnTo>
                  <a:lnTo>
                    <a:pt x="204" y="49"/>
                  </a:lnTo>
                  <a:lnTo>
                    <a:pt x="204" y="115"/>
                  </a:lnTo>
                  <a:lnTo>
                    <a:pt x="201" y="115"/>
                  </a:lnTo>
                  <a:lnTo>
                    <a:pt x="201" y="49"/>
                  </a:lnTo>
                  <a:close/>
                </a:path>
              </a:pathLst>
            </a:custGeom>
            <a:solidFill>
              <a:srgbClr val="999999"/>
            </a:solidFill>
            <a:ln w="9525">
              <a:noFill/>
              <a:round/>
              <a:headEnd/>
              <a:tailEnd/>
            </a:ln>
          </p:spPr>
          <p:txBody>
            <a:bodyPr/>
            <a:lstStyle/>
            <a:p>
              <a:endParaRPr lang="id-ID"/>
            </a:p>
          </p:txBody>
        </p:sp>
        <p:sp>
          <p:nvSpPr>
            <p:cNvPr id="2072" name="Freeform 521"/>
            <p:cNvSpPr>
              <a:spLocks/>
            </p:cNvSpPr>
            <p:nvPr/>
          </p:nvSpPr>
          <p:spPr bwMode="auto">
            <a:xfrm>
              <a:off x="1870" y="2257"/>
              <a:ext cx="201" cy="112"/>
            </a:xfrm>
            <a:custGeom>
              <a:avLst/>
              <a:gdLst>
                <a:gd name="T0" fmla="*/ 192 w 201"/>
                <a:gd name="T1" fmla="*/ 0 h 112"/>
                <a:gd name="T2" fmla="*/ 192 w 201"/>
                <a:gd name="T3" fmla="*/ 0 h 112"/>
                <a:gd name="T4" fmla="*/ 194 w 201"/>
                <a:gd name="T5" fmla="*/ 0 h 112"/>
                <a:gd name="T6" fmla="*/ 197 w 201"/>
                <a:gd name="T7" fmla="*/ 3 h 112"/>
                <a:gd name="T8" fmla="*/ 198 w 201"/>
                <a:gd name="T9" fmla="*/ 13 h 112"/>
                <a:gd name="T10" fmla="*/ 201 w 201"/>
                <a:gd name="T11" fmla="*/ 28 h 112"/>
                <a:gd name="T12" fmla="*/ 201 w 201"/>
                <a:gd name="T13" fmla="*/ 46 h 112"/>
                <a:gd name="T14" fmla="*/ 201 w 201"/>
                <a:gd name="T15" fmla="*/ 112 h 112"/>
                <a:gd name="T16" fmla="*/ 198 w 201"/>
                <a:gd name="T17" fmla="*/ 112 h 112"/>
                <a:gd name="T18" fmla="*/ 198 w 201"/>
                <a:gd name="T19" fmla="*/ 46 h 112"/>
                <a:gd name="T20" fmla="*/ 198 w 201"/>
                <a:gd name="T21" fmla="*/ 46 h 112"/>
                <a:gd name="T22" fmla="*/ 197 w 201"/>
                <a:gd name="T23" fmla="*/ 22 h 112"/>
                <a:gd name="T24" fmla="*/ 194 w 201"/>
                <a:gd name="T25" fmla="*/ 7 h 112"/>
                <a:gd name="T26" fmla="*/ 194 w 201"/>
                <a:gd name="T27" fmla="*/ 7 h 112"/>
                <a:gd name="T28" fmla="*/ 192 w 201"/>
                <a:gd name="T29" fmla="*/ 3 h 112"/>
                <a:gd name="T30" fmla="*/ 192 w 201"/>
                <a:gd name="T31" fmla="*/ 3 h 112"/>
                <a:gd name="T32" fmla="*/ 192 w 201"/>
                <a:gd name="T33" fmla="*/ 1 h 112"/>
                <a:gd name="T34" fmla="*/ 192 w 201"/>
                <a:gd name="T35" fmla="*/ 3 h 112"/>
                <a:gd name="T36" fmla="*/ 192 w 201"/>
                <a:gd name="T37" fmla="*/ 3 h 112"/>
                <a:gd name="T38" fmla="*/ 192 w 201"/>
                <a:gd name="T39" fmla="*/ 3 h 112"/>
                <a:gd name="T40" fmla="*/ 1 w 201"/>
                <a:gd name="T41" fmla="*/ 3 h 112"/>
                <a:gd name="T42" fmla="*/ 1 w 201"/>
                <a:gd name="T43" fmla="*/ 3 h 112"/>
                <a:gd name="T44" fmla="*/ 1 w 201"/>
                <a:gd name="T45" fmla="*/ 3 h 112"/>
                <a:gd name="T46" fmla="*/ 1 w 201"/>
                <a:gd name="T47" fmla="*/ 1 h 112"/>
                <a:gd name="T48" fmla="*/ 1 w 201"/>
                <a:gd name="T49" fmla="*/ 1 h 112"/>
                <a:gd name="T50" fmla="*/ 1 w 201"/>
                <a:gd name="T51" fmla="*/ 1 h 112"/>
                <a:gd name="T52" fmla="*/ 0 w 201"/>
                <a:gd name="T53" fmla="*/ 0 h 112"/>
                <a:gd name="T54" fmla="*/ 1 w 201"/>
                <a:gd name="T55" fmla="*/ 0 h 112"/>
                <a:gd name="T56" fmla="*/ 192 w 201"/>
                <a:gd name="T57" fmla="*/ 0 h 11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01"/>
                <a:gd name="T88" fmla="*/ 0 h 112"/>
                <a:gd name="T89" fmla="*/ 201 w 201"/>
                <a:gd name="T90" fmla="*/ 112 h 11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01" h="112">
                  <a:moveTo>
                    <a:pt x="192" y="0"/>
                  </a:moveTo>
                  <a:lnTo>
                    <a:pt x="192" y="0"/>
                  </a:lnTo>
                  <a:lnTo>
                    <a:pt x="194" y="0"/>
                  </a:lnTo>
                  <a:lnTo>
                    <a:pt x="197" y="3"/>
                  </a:lnTo>
                  <a:lnTo>
                    <a:pt x="198" y="13"/>
                  </a:lnTo>
                  <a:lnTo>
                    <a:pt x="201" y="28"/>
                  </a:lnTo>
                  <a:lnTo>
                    <a:pt x="201" y="46"/>
                  </a:lnTo>
                  <a:lnTo>
                    <a:pt x="201" y="112"/>
                  </a:lnTo>
                  <a:lnTo>
                    <a:pt x="198" y="112"/>
                  </a:lnTo>
                  <a:lnTo>
                    <a:pt x="198" y="46"/>
                  </a:lnTo>
                  <a:lnTo>
                    <a:pt x="197" y="22"/>
                  </a:lnTo>
                  <a:lnTo>
                    <a:pt x="194" y="7"/>
                  </a:lnTo>
                  <a:lnTo>
                    <a:pt x="192" y="3"/>
                  </a:lnTo>
                  <a:lnTo>
                    <a:pt x="192" y="1"/>
                  </a:lnTo>
                  <a:lnTo>
                    <a:pt x="192" y="3"/>
                  </a:lnTo>
                  <a:lnTo>
                    <a:pt x="1" y="3"/>
                  </a:lnTo>
                  <a:lnTo>
                    <a:pt x="1" y="1"/>
                  </a:lnTo>
                  <a:lnTo>
                    <a:pt x="0" y="0"/>
                  </a:lnTo>
                  <a:lnTo>
                    <a:pt x="1" y="0"/>
                  </a:lnTo>
                  <a:lnTo>
                    <a:pt x="192" y="0"/>
                  </a:lnTo>
                  <a:close/>
                </a:path>
              </a:pathLst>
            </a:custGeom>
            <a:solidFill>
              <a:srgbClr val="999999"/>
            </a:solidFill>
            <a:ln w="9525">
              <a:noFill/>
              <a:round/>
              <a:headEnd/>
              <a:tailEnd/>
            </a:ln>
          </p:spPr>
          <p:txBody>
            <a:bodyPr/>
            <a:lstStyle/>
            <a:p>
              <a:endParaRPr lang="id-ID"/>
            </a:p>
          </p:txBody>
        </p:sp>
        <p:sp>
          <p:nvSpPr>
            <p:cNvPr id="2073" name="Freeform 522"/>
            <p:cNvSpPr>
              <a:spLocks/>
            </p:cNvSpPr>
            <p:nvPr/>
          </p:nvSpPr>
          <p:spPr bwMode="auto">
            <a:xfrm>
              <a:off x="1868" y="2260"/>
              <a:ext cx="3" cy="1"/>
            </a:xfrm>
            <a:custGeom>
              <a:avLst/>
              <a:gdLst>
                <a:gd name="T0" fmla="*/ 0 w 3"/>
                <a:gd name="T1" fmla="*/ 0 h 1"/>
                <a:gd name="T2" fmla="*/ 3 w 3"/>
                <a:gd name="T3" fmla="*/ 0 h 1"/>
                <a:gd name="T4" fmla="*/ 3 w 3"/>
                <a:gd name="T5" fmla="*/ 0 h 1"/>
                <a:gd name="T6" fmla="*/ 3 w 3"/>
                <a:gd name="T7" fmla="*/ 0 h 1"/>
                <a:gd name="T8" fmla="*/ 3 w 3"/>
                <a:gd name="T9" fmla="*/ 1 h 1"/>
                <a:gd name="T10" fmla="*/ 0 w 3"/>
                <a:gd name="T11" fmla="*/ 0 h 1"/>
                <a:gd name="T12" fmla="*/ 0 60000 65536"/>
                <a:gd name="T13" fmla="*/ 0 60000 65536"/>
                <a:gd name="T14" fmla="*/ 0 60000 65536"/>
                <a:gd name="T15" fmla="*/ 0 60000 65536"/>
                <a:gd name="T16" fmla="*/ 0 60000 65536"/>
                <a:gd name="T17" fmla="*/ 0 60000 65536"/>
                <a:gd name="T18" fmla="*/ 0 w 3"/>
                <a:gd name="T19" fmla="*/ 0 h 1"/>
                <a:gd name="T20" fmla="*/ 3 w 3"/>
                <a:gd name="T21" fmla="*/ 1 h 1"/>
              </a:gdLst>
              <a:ahLst/>
              <a:cxnLst>
                <a:cxn ang="T12">
                  <a:pos x="T0" y="T1"/>
                </a:cxn>
                <a:cxn ang="T13">
                  <a:pos x="T2" y="T3"/>
                </a:cxn>
                <a:cxn ang="T14">
                  <a:pos x="T4" y="T5"/>
                </a:cxn>
                <a:cxn ang="T15">
                  <a:pos x="T6" y="T7"/>
                </a:cxn>
                <a:cxn ang="T16">
                  <a:pos x="T8" y="T9"/>
                </a:cxn>
                <a:cxn ang="T17">
                  <a:pos x="T10" y="T11"/>
                </a:cxn>
              </a:cxnLst>
              <a:rect l="T18" t="T19" r="T20" b="T21"/>
              <a:pathLst>
                <a:path w="3" h="1">
                  <a:moveTo>
                    <a:pt x="0" y="0"/>
                  </a:moveTo>
                  <a:lnTo>
                    <a:pt x="3" y="0"/>
                  </a:lnTo>
                  <a:lnTo>
                    <a:pt x="3" y="1"/>
                  </a:lnTo>
                  <a:lnTo>
                    <a:pt x="0" y="0"/>
                  </a:lnTo>
                  <a:close/>
                </a:path>
              </a:pathLst>
            </a:custGeom>
            <a:solidFill>
              <a:srgbClr val="808080"/>
            </a:solidFill>
            <a:ln w="9525">
              <a:noFill/>
              <a:round/>
              <a:headEnd/>
              <a:tailEnd/>
            </a:ln>
          </p:spPr>
          <p:txBody>
            <a:bodyPr/>
            <a:lstStyle/>
            <a:p>
              <a:endParaRPr lang="id-ID"/>
            </a:p>
          </p:txBody>
        </p:sp>
        <p:sp>
          <p:nvSpPr>
            <p:cNvPr id="2074" name="Freeform 523"/>
            <p:cNvSpPr>
              <a:spLocks/>
            </p:cNvSpPr>
            <p:nvPr/>
          </p:nvSpPr>
          <p:spPr bwMode="auto">
            <a:xfrm>
              <a:off x="1868" y="2258"/>
              <a:ext cx="3" cy="2"/>
            </a:xfrm>
            <a:custGeom>
              <a:avLst/>
              <a:gdLst>
                <a:gd name="T0" fmla="*/ 0 w 3"/>
                <a:gd name="T1" fmla="*/ 2 h 2"/>
                <a:gd name="T2" fmla="*/ 3 w 3"/>
                <a:gd name="T3" fmla="*/ 0 h 2"/>
                <a:gd name="T4" fmla="*/ 3 w 3"/>
                <a:gd name="T5" fmla="*/ 0 h 2"/>
                <a:gd name="T6" fmla="*/ 3 w 3"/>
                <a:gd name="T7" fmla="*/ 2 h 2"/>
                <a:gd name="T8" fmla="*/ 3 w 3"/>
                <a:gd name="T9" fmla="*/ 2 h 2"/>
                <a:gd name="T10" fmla="*/ 3 w 3"/>
                <a:gd name="T11" fmla="*/ 2 h 2"/>
                <a:gd name="T12" fmla="*/ 3 w 3"/>
                <a:gd name="T13" fmla="*/ 2 h 2"/>
                <a:gd name="T14" fmla="*/ 3 w 3"/>
                <a:gd name="T15" fmla="*/ 2 h 2"/>
                <a:gd name="T16" fmla="*/ 0 w 3"/>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2"/>
                <a:gd name="T29" fmla="*/ 3 w 3"/>
                <a:gd name="T30" fmla="*/ 2 h 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2">
                  <a:moveTo>
                    <a:pt x="0" y="2"/>
                  </a:moveTo>
                  <a:lnTo>
                    <a:pt x="3" y="0"/>
                  </a:lnTo>
                  <a:lnTo>
                    <a:pt x="3" y="2"/>
                  </a:lnTo>
                  <a:lnTo>
                    <a:pt x="0" y="2"/>
                  </a:lnTo>
                  <a:close/>
                </a:path>
              </a:pathLst>
            </a:custGeom>
            <a:solidFill>
              <a:srgbClr val="808080"/>
            </a:solidFill>
            <a:ln w="9525">
              <a:noFill/>
              <a:round/>
              <a:headEnd/>
              <a:tailEnd/>
            </a:ln>
          </p:spPr>
          <p:txBody>
            <a:bodyPr/>
            <a:lstStyle/>
            <a:p>
              <a:endParaRPr lang="id-ID"/>
            </a:p>
          </p:txBody>
        </p:sp>
        <p:sp>
          <p:nvSpPr>
            <p:cNvPr id="2075" name="Freeform 524"/>
            <p:cNvSpPr>
              <a:spLocks/>
            </p:cNvSpPr>
            <p:nvPr/>
          </p:nvSpPr>
          <p:spPr bwMode="auto">
            <a:xfrm>
              <a:off x="1863" y="2397"/>
              <a:ext cx="208" cy="3"/>
            </a:xfrm>
            <a:custGeom>
              <a:avLst/>
              <a:gdLst>
                <a:gd name="T0" fmla="*/ 0 w 208"/>
                <a:gd name="T1" fmla="*/ 3 h 3"/>
                <a:gd name="T2" fmla="*/ 0 w 208"/>
                <a:gd name="T3" fmla="*/ 0 h 3"/>
                <a:gd name="T4" fmla="*/ 5 w 208"/>
                <a:gd name="T5" fmla="*/ 0 h 3"/>
                <a:gd name="T6" fmla="*/ 208 w 208"/>
                <a:gd name="T7" fmla="*/ 0 h 3"/>
                <a:gd name="T8" fmla="*/ 208 w 208"/>
                <a:gd name="T9" fmla="*/ 3 h 3"/>
                <a:gd name="T10" fmla="*/ 205 w 208"/>
                <a:gd name="T11" fmla="*/ 3 h 3"/>
                <a:gd name="T12" fmla="*/ 5 w 208"/>
                <a:gd name="T13" fmla="*/ 3 h 3"/>
                <a:gd name="T14" fmla="*/ 3 w 208"/>
                <a:gd name="T15" fmla="*/ 3 h 3"/>
                <a:gd name="T16" fmla="*/ 0 w 208"/>
                <a:gd name="T17" fmla="*/ 3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8"/>
                <a:gd name="T28" fmla="*/ 0 h 3"/>
                <a:gd name="T29" fmla="*/ 208 w 208"/>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8" h="3">
                  <a:moveTo>
                    <a:pt x="0" y="3"/>
                  </a:moveTo>
                  <a:lnTo>
                    <a:pt x="0" y="0"/>
                  </a:lnTo>
                  <a:lnTo>
                    <a:pt x="5" y="0"/>
                  </a:lnTo>
                  <a:lnTo>
                    <a:pt x="208" y="0"/>
                  </a:lnTo>
                  <a:lnTo>
                    <a:pt x="208" y="3"/>
                  </a:lnTo>
                  <a:lnTo>
                    <a:pt x="205" y="3"/>
                  </a:lnTo>
                  <a:lnTo>
                    <a:pt x="5" y="3"/>
                  </a:lnTo>
                  <a:lnTo>
                    <a:pt x="3" y="3"/>
                  </a:lnTo>
                  <a:lnTo>
                    <a:pt x="0" y="3"/>
                  </a:lnTo>
                  <a:close/>
                </a:path>
              </a:pathLst>
            </a:custGeom>
            <a:solidFill>
              <a:srgbClr val="808080"/>
            </a:solidFill>
            <a:ln w="9525">
              <a:noFill/>
              <a:round/>
              <a:headEnd/>
              <a:tailEnd/>
            </a:ln>
          </p:spPr>
          <p:txBody>
            <a:bodyPr/>
            <a:lstStyle/>
            <a:p>
              <a:endParaRPr lang="id-ID"/>
            </a:p>
          </p:txBody>
        </p:sp>
        <p:sp>
          <p:nvSpPr>
            <p:cNvPr id="2076" name="Freeform 525"/>
            <p:cNvSpPr>
              <a:spLocks/>
            </p:cNvSpPr>
            <p:nvPr/>
          </p:nvSpPr>
          <p:spPr bwMode="auto">
            <a:xfrm>
              <a:off x="1866" y="2400"/>
              <a:ext cx="202" cy="3"/>
            </a:xfrm>
            <a:custGeom>
              <a:avLst/>
              <a:gdLst>
                <a:gd name="T0" fmla="*/ 0 w 202"/>
                <a:gd name="T1" fmla="*/ 3 h 3"/>
                <a:gd name="T2" fmla="*/ 0 w 202"/>
                <a:gd name="T3" fmla="*/ 0 h 3"/>
                <a:gd name="T4" fmla="*/ 2 w 202"/>
                <a:gd name="T5" fmla="*/ 0 h 3"/>
                <a:gd name="T6" fmla="*/ 202 w 202"/>
                <a:gd name="T7" fmla="*/ 0 h 3"/>
                <a:gd name="T8" fmla="*/ 202 w 202"/>
                <a:gd name="T9" fmla="*/ 3 h 3"/>
                <a:gd name="T10" fmla="*/ 2 w 202"/>
                <a:gd name="T11" fmla="*/ 3 h 3"/>
                <a:gd name="T12" fmla="*/ 0 w 202"/>
                <a:gd name="T13" fmla="*/ 3 h 3"/>
                <a:gd name="T14" fmla="*/ 0 60000 65536"/>
                <a:gd name="T15" fmla="*/ 0 60000 65536"/>
                <a:gd name="T16" fmla="*/ 0 60000 65536"/>
                <a:gd name="T17" fmla="*/ 0 60000 65536"/>
                <a:gd name="T18" fmla="*/ 0 60000 65536"/>
                <a:gd name="T19" fmla="*/ 0 60000 65536"/>
                <a:gd name="T20" fmla="*/ 0 60000 65536"/>
                <a:gd name="T21" fmla="*/ 0 w 202"/>
                <a:gd name="T22" fmla="*/ 0 h 3"/>
                <a:gd name="T23" fmla="*/ 202 w 20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2" h="3">
                  <a:moveTo>
                    <a:pt x="0" y="3"/>
                  </a:moveTo>
                  <a:lnTo>
                    <a:pt x="0" y="0"/>
                  </a:lnTo>
                  <a:lnTo>
                    <a:pt x="2" y="0"/>
                  </a:lnTo>
                  <a:lnTo>
                    <a:pt x="202" y="0"/>
                  </a:lnTo>
                  <a:lnTo>
                    <a:pt x="202" y="3"/>
                  </a:lnTo>
                  <a:lnTo>
                    <a:pt x="2" y="3"/>
                  </a:lnTo>
                  <a:lnTo>
                    <a:pt x="0" y="3"/>
                  </a:lnTo>
                  <a:close/>
                </a:path>
              </a:pathLst>
            </a:custGeom>
            <a:solidFill>
              <a:srgbClr val="808080"/>
            </a:solidFill>
            <a:ln w="9525">
              <a:noFill/>
              <a:round/>
              <a:headEnd/>
              <a:tailEnd/>
            </a:ln>
          </p:spPr>
          <p:txBody>
            <a:bodyPr/>
            <a:lstStyle/>
            <a:p>
              <a:endParaRPr lang="id-ID"/>
            </a:p>
          </p:txBody>
        </p:sp>
        <p:sp>
          <p:nvSpPr>
            <p:cNvPr id="2077" name="Freeform 526"/>
            <p:cNvSpPr>
              <a:spLocks/>
            </p:cNvSpPr>
            <p:nvPr/>
          </p:nvSpPr>
          <p:spPr bwMode="auto">
            <a:xfrm>
              <a:off x="1867" y="2254"/>
              <a:ext cx="3" cy="6"/>
            </a:xfrm>
            <a:custGeom>
              <a:avLst/>
              <a:gdLst>
                <a:gd name="T0" fmla="*/ 3 w 3"/>
                <a:gd name="T1" fmla="*/ 3 h 6"/>
                <a:gd name="T2" fmla="*/ 3 w 3"/>
                <a:gd name="T3" fmla="*/ 3 h 6"/>
                <a:gd name="T4" fmla="*/ 1 w 3"/>
                <a:gd name="T5" fmla="*/ 6 h 6"/>
                <a:gd name="T6" fmla="*/ 1 w 3"/>
                <a:gd name="T7" fmla="*/ 6 h 6"/>
                <a:gd name="T8" fmla="*/ 0 w 3"/>
                <a:gd name="T9" fmla="*/ 2 h 6"/>
                <a:gd name="T10" fmla="*/ 0 w 3"/>
                <a:gd name="T11" fmla="*/ 2 h 6"/>
                <a:gd name="T12" fmla="*/ 0 w 3"/>
                <a:gd name="T13" fmla="*/ 2 h 6"/>
                <a:gd name="T14" fmla="*/ 3 w 3"/>
                <a:gd name="T15" fmla="*/ 0 h 6"/>
                <a:gd name="T16" fmla="*/ 3 w 3"/>
                <a:gd name="T17" fmla="*/ 0 h 6"/>
                <a:gd name="T18" fmla="*/ 3 w 3"/>
                <a:gd name="T19" fmla="*/ 3 h 6"/>
                <a:gd name="T20" fmla="*/ 3 w 3"/>
                <a:gd name="T21" fmla="*/ 3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
                <a:gd name="T34" fmla="*/ 0 h 6"/>
                <a:gd name="T35" fmla="*/ 3 w 3"/>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 h="6">
                  <a:moveTo>
                    <a:pt x="3" y="3"/>
                  </a:moveTo>
                  <a:lnTo>
                    <a:pt x="3" y="3"/>
                  </a:lnTo>
                  <a:lnTo>
                    <a:pt x="1" y="6"/>
                  </a:lnTo>
                  <a:lnTo>
                    <a:pt x="0" y="2"/>
                  </a:lnTo>
                  <a:lnTo>
                    <a:pt x="3" y="0"/>
                  </a:lnTo>
                  <a:lnTo>
                    <a:pt x="3" y="3"/>
                  </a:lnTo>
                  <a:close/>
                </a:path>
              </a:pathLst>
            </a:custGeom>
            <a:solidFill>
              <a:srgbClr val="808080"/>
            </a:solidFill>
            <a:ln w="9525">
              <a:noFill/>
              <a:round/>
              <a:headEnd/>
              <a:tailEnd/>
            </a:ln>
          </p:spPr>
          <p:txBody>
            <a:bodyPr/>
            <a:lstStyle/>
            <a:p>
              <a:endParaRPr lang="id-ID"/>
            </a:p>
          </p:txBody>
        </p:sp>
        <p:sp>
          <p:nvSpPr>
            <p:cNvPr id="2078" name="Freeform 527"/>
            <p:cNvSpPr>
              <a:spLocks/>
            </p:cNvSpPr>
            <p:nvPr/>
          </p:nvSpPr>
          <p:spPr bwMode="auto">
            <a:xfrm>
              <a:off x="1868" y="2257"/>
              <a:ext cx="3" cy="3"/>
            </a:xfrm>
            <a:custGeom>
              <a:avLst/>
              <a:gdLst>
                <a:gd name="T0" fmla="*/ 3 w 3"/>
                <a:gd name="T1" fmla="*/ 1 h 3"/>
                <a:gd name="T2" fmla="*/ 0 w 3"/>
                <a:gd name="T3" fmla="*/ 3 h 3"/>
                <a:gd name="T4" fmla="*/ 0 w 3"/>
                <a:gd name="T5" fmla="*/ 3 h 3"/>
                <a:gd name="T6" fmla="*/ 0 w 3"/>
                <a:gd name="T7" fmla="*/ 3 h 3"/>
                <a:gd name="T8" fmla="*/ 0 w 3"/>
                <a:gd name="T9" fmla="*/ 3 h 3"/>
                <a:gd name="T10" fmla="*/ 0 w 3"/>
                <a:gd name="T11" fmla="*/ 3 h 3"/>
                <a:gd name="T12" fmla="*/ 2 w 3"/>
                <a:gd name="T13" fmla="*/ 0 h 3"/>
                <a:gd name="T14" fmla="*/ 2 w 3"/>
                <a:gd name="T15" fmla="*/ 0 h 3"/>
                <a:gd name="T16" fmla="*/ 3 w 3"/>
                <a:gd name="T17" fmla="*/ 1 h 3"/>
                <a:gd name="T18" fmla="*/ 3 w 3"/>
                <a:gd name="T19" fmla="*/ 1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3" y="1"/>
                  </a:moveTo>
                  <a:lnTo>
                    <a:pt x="0" y="3"/>
                  </a:lnTo>
                  <a:lnTo>
                    <a:pt x="2" y="0"/>
                  </a:lnTo>
                  <a:lnTo>
                    <a:pt x="3" y="1"/>
                  </a:lnTo>
                  <a:close/>
                </a:path>
              </a:pathLst>
            </a:custGeom>
            <a:solidFill>
              <a:srgbClr val="808080"/>
            </a:solidFill>
            <a:ln w="9525">
              <a:noFill/>
              <a:round/>
              <a:headEnd/>
              <a:tailEnd/>
            </a:ln>
          </p:spPr>
          <p:txBody>
            <a:bodyPr/>
            <a:lstStyle/>
            <a:p>
              <a:endParaRPr lang="id-ID"/>
            </a:p>
          </p:txBody>
        </p:sp>
        <p:sp>
          <p:nvSpPr>
            <p:cNvPr id="2079" name="Freeform 528"/>
            <p:cNvSpPr>
              <a:spLocks/>
            </p:cNvSpPr>
            <p:nvPr/>
          </p:nvSpPr>
          <p:spPr bwMode="auto">
            <a:xfrm>
              <a:off x="1868" y="2260"/>
              <a:ext cx="200" cy="112"/>
            </a:xfrm>
            <a:custGeom>
              <a:avLst/>
              <a:gdLst>
                <a:gd name="T0" fmla="*/ 200 w 200"/>
                <a:gd name="T1" fmla="*/ 112 h 112"/>
                <a:gd name="T2" fmla="*/ 0 w 200"/>
                <a:gd name="T3" fmla="*/ 112 h 112"/>
                <a:gd name="T4" fmla="*/ 0 w 200"/>
                <a:gd name="T5" fmla="*/ 1 h 112"/>
                <a:gd name="T6" fmla="*/ 0 w 200"/>
                <a:gd name="T7" fmla="*/ 1 h 112"/>
                <a:gd name="T8" fmla="*/ 0 w 200"/>
                <a:gd name="T9" fmla="*/ 0 h 112"/>
                <a:gd name="T10" fmla="*/ 0 w 200"/>
                <a:gd name="T11" fmla="*/ 0 h 112"/>
                <a:gd name="T12" fmla="*/ 0 w 200"/>
                <a:gd name="T13" fmla="*/ 0 h 112"/>
                <a:gd name="T14" fmla="*/ 3 w 200"/>
                <a:gd name="T15" fmla="*/ 1 h 112"/>
                <a:gd name="T16" fmla="*/ 3 w 200"/>
                <a:gd name="T17" fmla="*/ 0 h 112"/>
                <a:gd name="T18" fmla="*/ 3 w 200"/>
                <a:gd name="T19" fmla="*/ 0 h 112"/>
                <a:gd name="T20" fmla="*/ 3 w 200"/>
                <a:gd name="T21" fmla="*/ 1 h 112"/>
                <a:gd name="T22" fmla="*/ 3 w 200"/>
                <a:gd name="T23" fmla="*/ 109 h 112"/>
                <a:gd name="T24" fmla="*/ 200 w 200"/>
                <a:gd name="T25" fmla="*/ 109 h 112"/>
                <a:gd name="T26" fmla="*/ 200 w 200"/>
                <a:gd name="T27" fmla="*/ 112 h 1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00"/>
                <a:gd name="T43" fmla="*/ 0 h 112"/>
                <a:gd name="T44" fmla="*/ 200 w 200"/>
                <a:gd name="T45" fmla="*/ 112 h 11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00" h="112">
                  <a:moveTo>
                    <a:pt x="200" y="112"/>
                  </a:moveTo>
                  <a:lnTo>
                    <a:pt x="0" y="112"/>
                  </a:lnTo>
                  <a:lnTo>
                    <a:pt x="0" y="1"/>
                  </a:lnTo>
                  <a:lnTo>
                    <a:pt x="0" y="0"/>
                  </a:lnTo>
                  <a:lnTo>
                    <a:pt x="3" y="1"/>
                  </a:lnTo>
                  <a:lnTo>
                    <a:pt x="3" y="0"/>
                  </a:lnTo>
                  <a:lnTo>
                    <a:pt x="3" y="1"/>
                  </a:lnTo>
                  <a:lnTo>
                    <a:pt x="3" y="109"/>
                  </a:lnTo>
                  <a:lnTo>
                    <a:pt x="200" y="109"/>
                  </a:lnTo>
                  <a:lnTo>
                    <a:pt x="200" y="112"/>
                  </a:lnTo>
                  <a:close/>
                </a:path>
              </a:pathLst>
            </a:custGeom>
            <a:solidFill>
              <a:srgbClr val="808080"/>
            </a:solidFill>
            <a:ln w="9525">
              <a:noFill/>
              <a:round/>
              <a:headEnd/>
              <a:tailEnd/>
            </a:ln>
          </p:spPr>
          <p:txBody>
            <a:bodyPr/>
            <a:lstStyle/>
            <a:p>
              <a:endParaRPr lang="id-ID"/>
            </a:p>
          </p:txBody>
        </p:sp>
        <p:sp>
          <p:nvSpPr>
            <p:cNvPr id="2080" name="Rectangle 529"/>
            <p:cNvSpPr>
              <a:spLocks noChangeArrowheads="1"/>
            </p:cNvSpPr>
            <p:nvPr/>
          </p:nvSpPr>
          <p:spPr bwMode="auto">
            <a:xfrm>
              <a:off x="1868" y="2260"/>
              <a:ext cx="1" cy="1"/>
            </a:xfrm>
            <a:prstGeom prst="rect">
              <a:avLst/>
            </a:prstGeom>
            <a:solidFill>
              <a:srgbClr val="808080"/>
            </a:solidFill>
            <a:ln w="9525">
              <a:noFill/>
              <a:miter lim="800000"/>
              <a:headEnd/>
              <a:tailEnd/>
            </a:ln>
          </p:spPr>
          <p:txBody>
            <a:bodyPr/>
            <a:lstStyle/>
            <a:p>
              <a:endParaRPr lang="en-GB"/>
            </a:p>
          </p:txBody>
        </p:sp>
        <p:sp>
          <p:nvSpPr>
            <p:cNvPr id="2081" name="Freeform 530"/>
            <p:cNvSpPr>
              <a:spLocks/>
            </p:cNvSpPr>
            <p:nvPr/>
          </p:nvSpPr>
          <p:spPr bwMode="auto">
            <a:xfrm>
              <a:off x="1866" y="2260"/>
              <a:ext cx="205" cy="115"/>
            </a:xfrm>
            <a:custGeom>
              <a:avLst/>
              <a:gdLst>
                <a:gd name="T0" fmla="*/ 0 w 205"/>
                <a:gd name="T1" fmla="*/ 115 h 115"/>
                <a:gd name="T2" fmla="*/ 0 w 205"/>
                <a:gd name="T3" fmla="*/ 8 h 115"/>
                <a:gd name="T4" fmla="*/ 0 w 205"/>
                <a:gd name="T5" fmla="*/ 8 h 115"/>
                <a:gd name="T6" fmla="*/ 2 w 205"/>
                <a:gd name="T7" fmla="*/ 0 h 115"/>
                <a:gd name="T8" fmla="*/ 2 w 205"/>
                <a:gd name="T9" fmla="*/ 0 h 115"/>
                <a:gd name="T10" fmla="*/ 2 w 205"/>
                <a:gd name="T11" fmla="*/ 1 h 115"/>
                <a:gd name="T12" fmla="*/ 2 w 205"/>
                <a:gd name="T13" fmla="*/ 112 h 115"/>
                <a:gd name="T14" fmla="*/ 202 w 205"/>
                <a:gd name="T15" fmla="*/ 112 h 115"/>
                <a:gd name="T16" fmla="*/ 205 w 205"/>
                <a:gd name="T17" fmla="*/ 112 h 115"/>
                <a:gd name="T18" fmla="*/ 205 w 205"/>
                <a:gd name="T19" fmla="*/ 115 h 115"/>
                <a:gd name="T20" fmla="*/ 0 w 205"/>
                <a:gd name="T21" fmla="*/ 115 h 1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5"/>
                <a:gd name="T34" fmla="*/ 0 h 115"/>
                <a:gd name="T35" fmla="*/ 205 w 205"/>
                <a:gd name="T36" fmla="*/ 115 h 11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5" h="115">
                  <a:moveTo>
                    <a:pt x="0" y="115"/>
                  </a:moveTo>
                  <a:lnTo>
                    <a:pt x="0" y="8"/>
                  </a:lnTo>
                  <a:lnTo>
                    <a:pt x="2" y="0"/>
                  </a:lnTo>
                  <a:lnTo>
                    <a:pt x="2" y="1"/>
                  </a:lnTo>
                  <a:lnTo>
                    <a:pt x="2" y="112"/>
                  </a:lnTo>
                  <a:lnTo>
                    <a:pt x="202" y="112"/>
                  </a:lnTo>
                  <a:lnTo>
                    <a:pt x="205" y="112"/>
                  </a:lnTo>
                  <a:lnTo>
                    <a:pt x="205" y="115"/>
                  </a:lnTo>
                  <a:lnTo>
                    <a:pt x="0" y="115"/>
                  </a:lnTo>
                  <a:close/>
                </a:path>
              </a:pathLst>
            </a:custGeom>
            <a:solidFill>
              <a:srgbClr val="808080"/>
            </a:solidFill>
            <a:ln w="9525">
              <a:noFill/>
              <a:round/>
              <a:headEnd/>
              <a:tailEnd/>
            </a:ln>
          </p:spPr>
          <p:txBody>
            <a:bodyPr/>
            <a:lstStyle/>
            <a:p>
              <a:endParaRPr lang="id-ID"/>
            </a:p>
          </p:txBody>
        </p:sp>
        <p:sp>
          <p:nvSpPr>
            <p:cNvPr id="2082" name="Freeform 531"/>
            <p:cNvSpPr>
              <a:spLocks/>
            </p:cNvSpPr>
            <p:nvPr/>
          </p:nvSpPr>
          <p:spPr bwMode="auto">
            <a:xfrm>
              <a:off x="1866" y="2260"/>
              <a:ext cx="2" cy="8"/>
            </a:xfrm>
            <a:custGeom>
              <a:avLst/>
              <a:gdLst>
                <a:gd name="T0" fmla="*/ 0 w 2"/>
                <a:gd name="T1" fmla="*/ 0 h 8"/>
                <a:gd name="T2" fmla="*/ 0 w 2"/>
                <a:gd name="T3" fmla="*/ 0 h 8"/>
                <a:gd name="T4" fmla="*/ 0 w 2"/>
                <a:gd name="T5" fmla="*/ 0 h 8"/>
                <a:gd name="T6" fmla="*/ 2 w 2"/>
                <a:gd name="T7" fmla="*/ 0 h 8"/>
                <a:gd name="T8" fmla="*/ 2 w 2"/>
                <a:gd name="T9" fmla="*/ 0 h 8"/>
                <a:gd name="T10" fmla="*/ 2 w 2"/>
                <a:gd name="T11" fmla="*/ 0 h 8"/>
                <a:gd name="T12" fmla="*/ 2 w 2"/>
                <a:gd name="T13" fmla="*/ 0 h 8"/>
                <a:gd name="T14" fmla="*/ 0 w 2"/>
                <a:gd name="T15" fmla="*/ 8 h 8"/>
                <a:gd name="T16" fmla="*/ 0 w 2"/>
                <a:gd name="T17" fmla="*/ 1 h 8"/>
                <a:gd name="T18" fmla="*/ 0 w 2"/>
                <a:gd name="T19" fmla="*/ 1 h 8"/>
                <a:gd name="T20" fmla="*/ 0 w 2"/>
                <a:gd name="T21" fmla="*/ 0 h 8"/>
                <a:gd name="T22" fmla="*/ 0 w 2"/>
                <a:gd name="T23" fmla="*/ 0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
                <a:gd name="T37" fmla="*/ 0 h 8"/>
                <a:gd name="T38" fmla="*/ 2 w 2"/>
                <a:gd name="T39" fmla="*/ 8 h 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 h="8">
                  <a:moveTo>
                    <a:pt x="0" y="0"/>
                  </a:moveTo>
                  <a:lnTo>
                    <a:pt x="0" y="0"/>
                  </a:lnTo>
                  <a:lnTo>
                    <a:pt x="2" y="0"/>
                  </a:lnTo>
                  <a:lnTo>
                    <a:pt x="0" y="8"/>
                  </a:lnTo>
                  <a:lnTo>
                    <a:pt x="0" y="1"/>
                  </a:lnTo>
                  <a:lnTo>
                    <a:pt x="0" y="0"/>
                  </a:lnTo>
                  <a:close/>
                </a:path>
              </a:pathLst>
            </a:custGeom>
            <a:solidFill>
              <a:srgbClr val="808080"/>
            </a:solidFill>
            <a:ln w="9525">
              <a:noFill/>
              <a:round/>
              <a:headEnd/>
              <a:tailEnd/>
            </a:ln>
          </p:spPr>
          <p:txBody>
            <a:bodyPr/>
            <a:lstStyle/>
            <a:p>
              <a:endParaRPr lang="id-ID"/>
            </a:p>
          </p:txBody>
        </p:sp>
        <p:sp>
          <p:nvSpPr>
            <p:cNvPr id="2083" name="Freeform 532"/>
            <p:cNvSpPr>
              <a:spLocks/>
            </p:cNvSpPr>
            <p:nvPr/>
          </p:nvSpPr>
          <p:spPr bwMode="auto">
            <a:xfrm>
              <a:off x="1866" y="2256"/>
              <a:ext cx="2" cy="4"/>
            </a:xfrm>
            <a:custGeom>
              <a:avLst/>
              <a:gdLst>
                <a:gd name="T0" fmla="*/ 0 w 2"/>
                <a:gd name="T1" fmla="*/ 2 h 4"/>
                <a:gd name="T2" fmla="*/ 0 w 2"/>
                <a:gd name="T3" fmla="*/ 2 h 4"/>
                <a:gd name="T4" fmla="*/ 1 w 2"/>
                <a:gd name="T5" fmla="*/ 0 h 4"/>
                <a:gd name="T6" fmla="*/ 1 w 2"/>
                <a:gd name="T7" fmla="*/ 0 h 4"/>
                <a:gd name="T8" fmla="*/ 2 w 2"/>
                <a:gd name="T9" fmla="*/ 4 h 4"/>
                <a:gd name="T10" fmla="*/ 2 w 2"/>
                <a:gd name="T11" fmla="*/ 4 h 4"/>
                <a:gd name="T12" fmla="*/ 2 w 2"/>
                <a:gd name="T13" fmla="*/ 4 h 4"/>
                <a:gd name="T14" fmla="*/ 0 w 2"/>
                <a:gd name="T15" fmla="*/ 2 h 4"/>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4"/>
                <a:gd name="T26" fmla="*/ 2 w 2"/>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4">
                  <a:moveTo>
                    <a:pt x="0" y="2"/>
                  </a:moveTo>
                  <a:lnTo>
                    <a:pt x="0" y="2"/>
                  </a:lnTo>
                  <a:lnTo>
                    <a:pt x="1" y="0"/>
                  </a:lnTo>
                  <a:lnTo>
                    <a:pt x="2" y="4"/>
                  </a:lnTo>
                  <a:lnTo>
                    <a:pt x="0" y="2"/>
                  </a:lnTo>
                  <a:close/>
                </a:path>
              </a:pathLst>
            </a:custGeom>
            <a:solidFill>
              <a:srgbClr val="808080"/>
            </a:solidFill>
            <a:ln w="9525">
              <a:noFill/>
              <a:round/>
              <a:headEnd/>
              <a:tailEnd/>
            </a:ln>
          </p:spPr>
          <p:txBody>
            <a:bodyPr/>
            <a:lstStyle/>
            <a:p>
              <a:endParaRPr lang="id-ID"/>
            </a:p>
          </p:txBody>
        </p:sp>
        <p:sp>
          <p:nvSpPr>
            <p:cNvPr id="2084" name="Freeform 533"/>
            <p:cNvSpPr>
              <a:spLocks/>
            </p:cNvSpPr>
            <p:nvPr/>
          </p:nvSpPr>
          <p:spPr bwMode="auto">
            <a:xfrm>
              <a:off x="1866" y="2260"/>
              <a:ext cx="2" cy="0"/>
            </a:xfrm>
            <a:custGeom>
              <a:avLst/>
              <a:gdLst>
                <a:gd name="T0" fmla="*/ 0 w 2"/>
                <a:gd name="T1" fmla="*/ 0 w 2"/>
                <a:gd name="T2" fmla="*/ 2 w 2"/>
                <a:gd name="T3" fmla="*/ 0 w 2"/>
                <a:gd name="T4" fmla="*/ 0 w 2"/>
                <a:gd name="T5" fmla="*/ 0 w 2"/>
                <a:gd name="T6" fmla="*/ 0 w 2"/>
                <a:gd name="T7" fmla="*/ 0 60000 65536"/>
                <a:gd name="T8" fmla="*/ 0 60000 65536"/>
                <a:gd name="T9" fmla="*/ 0 60000 65536"/>
                <a:gd name="T10" fmla="*/ 0 60000 65536"/>
                <a:gd name="T11" fmla="*/ 0 60000 65536"/>
                <a:gd name="T12" fmla="*/ 0 60000 65536"/>
                <a:gd name="T13" fmla="*/ 0 60000 65536"/>
                <a:gd name="T14" fmla="*/ 0 w 2"/>
                <a:gd name="T15" fmla="*/ 2 w 2"/>
              </a:gdLst>
              <a:ahLst/>
              <a:cxnLst>
                <a:cxn ang="T7">
                  <a:pos x="T0" y="0"/>
                </a:cxn>
                <a:cxn ang="T8">
                  <a:pos x="T1" y="0"/>
                </a:cxn>
                <a:cxn ang="T9">
                  <a:pos x="T2" y="0"/>
                </a:cxn>
                <a:cxn ang="T10">
                  <a:pos x="T3" y="0"/>
                </a:cxn>
                <a:cxn ang="T11">
                  <a:pos x="T4" y="0"/>
                </a:cxn>
                <a:cxn ang="T12">
                  <a:pos x="T5" y="0"/>
                </a:cxn>
                <a:cxn ang="T13">
                  <a:pos x="T6" y="0"/>
                </a:cxn>
              </a:cxnLst>
              <a:rect l="T14" t="0" r="T15" b="0"/>
              <a:pathLst>
                <a:path w="2">
                  <a:moveTo>
                    <a:pt x="0" y="0"/>
                  </a:moveTo>
                  <a:lnTo>
                    <a:pt x="0" y="0"/>
                  </a:lnTo>
                  <a:lnTo>
                    <a:pt x="2" y="0"/>
                  </a:lnTo>
                  <a:lnTo>
                    <a:pt x="0" y="0"/>
                  </a:lnTo>
                  <a:close/>
                </a:path>
              </a:pathLst>
            </a:custGeom>
            <a:solidFill>
              <a:srgbClr val="808080"/>
            </a:solidFill>
            <a:ln w="9525">
              <a:noFill/>
              <a:round/>
              <a:headEnd/>
              <a:tailEnd/>
            </a:ln>
          </p:spPr>
          <p:txBody>
            <a:bodyPr/>
            <a:lstStyle/>
            <a:p>
              <a:endParaRPr lang="id-ID"/>
            </a:p>
          </p:txBody>
        </p:sp>
        <p:sp>
          <p:nvSpPr>
            <p:cNvPr id="2085" name="Freeform 534"/>
            <p:cNvSpPr>
              <a:spLocks/>
            </p:cNvSpPr>
            <p:nvPr/>
          </p:nvSpPr>
          <p:spPr bwMode="auto">
            <a:xfrm>
              <a:off x="1863" y="2268"/>
              <a:ext cx="208" cy="129"/>
            </a:xfrm>
            <a:custGeom>
              <a:avLst/>
              <a:gdLst>
                <a:gd name="T0" fmla="*/ 3 w 208"/>
                <a:gd name="T1" fmla="*/ 107 h 129"/>
                <a:gd name="T2" fmla="*/ 208 w 208"/>
                <a:gd name="T3" fmla="*/ 107 h 129"/>
                <a:gd name="T4" fmla="*/ 208 w 208"/>
                <a:gd name="T5" fmla="*/ 129 h 129"/>
                <a:gd name="T6" fmla="*/ 5 w 208"/>
                <a:gd name="T7" fmla="*/ 129 h 129"/>
                <a:gd name="T8" fmla="*/ 0 w 208"/>
                <a:gd name="T9" fmla="*/ 129 h 129"/>
                <a:gd name="T10" fmla="*/ 0 w 208"/>
                <a:gd name="T11" fmla="*/ 35 h 129"/>
                <a:gd name="T12" fmla="*/ 0 w 208"/>
                <a:gd name="T13" fmla="*/ 35 h 129"/>
                <a:gd name="T14" fmla="*/ 1 w 208"/>
                <a:gd name="T15" fmla="*/ 16 h 129"/>
                <a:gd name="T16" fmla="*/ 3 w 208"/>
                <a:gd name="T17" fmla="*/ 0 h 129"/>
                <a:gd name="T18" fmla="*/ 3 w 208"/>
                <a:gd name="T19" fmla="*/ 107 h 12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8"/>
                <a:gd name="T31" fmla="*/ 0 h 129"/>
                <a:gd name="T32" fmla="*/ 208 w 208"/>
                <a:gd name="T33" fmla="*/ 129 h 12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8" h="129">
                  <a:moveTo>
                    <a:pt x="3" y="107"/>
                  </a:moveTo>
                  <a:lnTo>
                    <a:pt x="208" y="107"/>
                  </a:lnTo>
                  <a:lnTo>
                    <a:pt x="208" y="129"/>
                  </a:lnTo>
                  <a:lnTo>
                    <a:pt x="5" y="129"/>
                  </a:lnTo>
                  <a:lnTo>
                    <a:pt x="0" y="129"/>
                  </a:lnTo>
                  <a:lnTo>
                    <a:pt x="0" y="35"/>
                  </a:lnTo>
                  <a:lnTo>
                    <a:pt x="1" y="16"/>
                  </a:lnTo>
                  <a:lnTo>
                    <a:pt x="3" y="0"/>
                  </a:lnTo>
                  <a:lnTo>
                    <a:pt x="3" y="107"/>
                  </a:lnTo>
                  <a:close/>
                </a:path>
              </a:pathLst>
            </a:custGeom>
            <a:solidFill>
              <a:srgbClr val="D8E8FB"/>
            </a:solidFill>
            <a:ln w="9525">
              <a:noFill/>
              <a:round/>
              <a:headEnd/>
              <a:tailEnd/>
            </a:ln>
          </p:spPr>
          <p:txBody>
            <a:bodyPr/>
            <a:lstStyle/>
            <a:p>
              <a:endParaRPr lang="id-ID"/>
            </a:p>
          </p:txBody>
        </p:sp>
        <p:sp>
          <p:nvSpPr>
            <p:cNvPr id="2086" name="Freeform 535"/>
            <p:cNvSpPr>
              <a:spLocks/>
            </p:cNvSpPr>
            <p:nvPr/>
          </p:nvSpPr>
          <p:spPr bwMode="auto">
            <a:xfrm>
              <a:off x="6" y="2241"/>
              <a:ext cx="1860" cy="156"/>
            </a:xfrm>
            <a:custGeom>
              <a:avLst/>
              <a:gdLst>
                <a:gd name="T0" fmla="*/ 1860 w 1860"/>
                <a:gd name="T1" fmla="*/ 19 h 156"/>
                <a:gd name="T2" fmla="*/ 1860 w 1860"/>
                <a:gd name="T3" fmla="*/ 19 h 156"/>
                <a:gd name="T4" fmla="*/ 1860 w 1860"/>
                <a:gd name="T5" fmla="*/ 19 h 156"/>
                <a:gd name="T6" fmla="*/ 1860 w 1860"/>
                <a:gd name="T7" fmla="*/ 20 h 156"/>
                <a:gd name="T8" fmla="*/ 1860 w 1860"/>
                <a:gd name="T9" fmla="*/ 27 h 156"/>
                <a:gd name="T10" fmla="*/ 1860 w 1860"/>
                <a:gd name="T11" fmla="*/ 27 h 156"/>
                <a:gd name="T12" fmla="*/ 1858 w 1860"/>
                <a:gd name="T13" fmla="*/ 43 h 156"/>
                <a:gd name="T14" fmla="*/ 1857 w 1860"/>
                <a:gd name="T15" fmla="*/ 62 h 156"/>
                <a:gd name="T16" fmla="*/ 1857 w 1860"/>
                <a:gd name="T17" fmla="*/ 156 h 156"/>
                <a:gd name="T18" fmla="*/ 193 w 1860"/>
                <a:gd name="T19" fmla="*/ 156 h 156"/>
                <a:gd name="T20" fmla="*/ 0 w 1860"/>
                <a:gd name="T21" fmla="*/ 156 h 156"/>
                <a:gd name="T22" fmla="*/ 0 w 1860"/>
                <a:gd name="T23" fmla="*/ 134 h 156"/>
                <a:gd name="T24" fmla="*/ 196 w 1860"/>
                <a:gd name="T25" fmla="*/ 134 h 156"/>
                <a:gd name="T26" fmla="*/ 196 w 1860"/>
                <a:gd name="T27" fmla="*/ 20 h 156"/>
                <a:gd name="T28" fmla="*/ 196 w 1860"/>
                <a:gd name="T29" fmla="*/ 20 h 156"/>
                <a:gd name="T30" fmla="*/ 196 w 1860"/>
                <a:gd name="T31" fmla="*/ 17 h 156"/>
                <a:gd name="T32" fmla="*/ 199 w 1860"/>
                <a:gd name="T33" fmla="*/ 13 h 156"/>
                <a:gd name="T34" fmla="*/ 199 w 1860"/>
                <a:gd name="T35" fmla="*/ 13 h 156"/>
                <a:gd name="T36" fmla="*/ 203 w 1860"/>
                <a:gd name="T37" fmla="*/ 9 h 156"/>
                <a:gd name="T38" fmla="*/ 212 w 1860"/>
                <a:gd name="T39" fmla="*/ 5 h 156"/>
                <a:gd name="T40" fmla="*/ 212 w 1860"/>
                <a:gd name="T41" fmla="*/ 5 h 156"/>
                <a:gd name="T42" fmla="*/ 222 w 1860"/>
                <a:gd name="T43" fmla="*/ 2 h 156"/>
                <a:gd name="T44" fmla="*/ 233 w 1860"/>
                <a:gd name="T45" fmla="*/ 0 h 156"/>
                <a:gd name="T46" fmla="*/ 1823 w 1860"/>
                <a:gd name="T47" fmla="*/ 0 h 156"/>
                <a:gd name="T48" fmla="*/ 1823 w 1860"/>
                <a:gd name="T49" fmla="*/ 0 h 156"/>
                <a:gd name="T50" fmla="*/ 1837 w 1860"/>
                <a:gd name="T51" fmla="*/ 2 h 156"/>
                <a:gd name="T52" fmla="*/ 1848 w 1860"/>
                <a:gd name="T53" fmla="*/ 6 h 156"/>
                <a:gd name="T54" fmla="*/ 1848 w 1860"/>
                <a:gd name="T55" fmla="*/ 6 h 156"/>
                <a:gd name="T56" fmla="*/ 1853 w 1860"/>
                <a:gd name="T57" fmla="*/ 9 h 156"/>
                <a:gd name="T58" fmla="*/ 1855 w 1860"/>
                <a:gd name="T59" fmla="*/ 12 h 156"/>
                <a:gd name="T60" fmla="*/ 1858 w 1860"/>
                <a:gd name="T61" fmla="*/ 16 h 156"/>
                <a:gd name="T62" fmla="*/ 1860 w 1860"/>
                <a:gd name="T63" fmla="*/ 19 h 156"/>
                <a:gd name="T64" fmla="*/ 1860 w 1860"/>
                <a:gd name="T65" fmla="*/ 19 h 15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860"/>
                <a:gd name="T100" fmla="*/ 0 h 156"/>
                <a:gd name="T101" fmla="*/ 1860 w 1860"/>
                <a:gd name="T102" fmla="*/ 156 h 15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860" h="156">
                  <a:moveTo>
                    <a:pt x="1860" y="19"/>
                  </a:moveTo>
                  <a:lnTo>
                    <a:pt x="1860" y="19"/>
                  </a:lnTo>
                  <a:lnTo>
                    <a:pt x="1860" y="20"/>
                  </a:lnTo>
                  <a:lnTo>
                    <a:pt x="1860" y="27"/>
                  </a:lnTo>
                  <a:lnTo>
                    <a:pt x="1858" y="43"/>
                  </a:lnTo>
                  <a:lnTo>
                    <a:pt x="1857" y="62"/>
                  </a:lnTo>
                  <a:lnTo>
                    <a:pt x="1857" y="156"/>
                  </a:lnTo>
                  <a:lnTo>
                    <a:pt x="193" y="156"/>
                  </a:lnTo>
                  <a:lnTo>
                    <a:pt x="0" y="156"/>
                  </a:lnTo>
                  <a:lnTo>
                    <a:pt x="0" y="134"/>
                  </a:lnTo>
                  <a:lnTo>
                    <a:pt x="196" y="134"/>
                  </a:lnTo>
                  <a:lnTo>
                    <a:pt x="196" y="20"/>
                  </a:lnTo>
                  <a:lnTo>
                    <a:pt x="196" y="17"/>
                  </a:lnTo>
                  <a:lnTo>
                    <a:pt x="199" y="13"/>
                  </a:lnTo>
                  <a:lnTo>
                    <a:pt x="203" y="9"/>
                  </a:lnTo>
                  <a:lnTo>
                    <a:pt x="212" y="5"/>
                  </a:lnTo>
                  <a:lnTo>
                    <a:pt x="222" y="2"/>
                  </a:lnTo>
                  <a:lnTo>
                    <a:pt x="233" y="0"/>
                  </a:lnTo>
                  <a:lnTo>
                    <a:pt x="1823" y="0"/>
                  </a:lnTo>
                  <a:lnTo>
                    <a:pt x="1837" y="2"/>
                  </a:lnTo>
                  <a:lnTo>
                    <a:pt x="1848" y="6"/>
                  </a:lnTo>
                  <a:lnTo>
                    <a:pt x="1853" y="9"/>
                  </a:lnTo>
                  <a:lnTo>
                    <a:pt x="1855" y="12"/>
                  </a:lnTo>
                  <a:lnTo>
                    <a:pt x="1858" y="16"/>
                  </a:lnTo>
                  <a:lnTo>
                    <a:pt x="1860" y="19"/>
                  </a:lnTo>
                  <a:close/>
                </a:path>
              </a:pathLst>
            </a:custGeom>
            <a:solidFill>
              <a:srgbClr val="D8E8FB"/>
            </a:solidFill>
            <a:ln w="9525">
              <a:noFill/>
              <a:round/>
              <a:headEnd/>
              <a:tailEnd/>
            </a:ln>
          </p:spPr>
          <p:txBody>
            <a:bodyPr/>
            <a:lstStyle/>
            <a:p>
              <a:endParaRPr lang="id-ID"/>
            </a:p>
          </p:txBody>
        </p:sp>
        <p:sp>
          <p:nvSpPr>
            <p:cNvPr id="2087" name="Freeform 536"/>
            <p:cNvSpPr>
              <a:spLocks/>
            </p:cNvSpPr>
            <p:nvPr/>
          </p:nvSpPr>
          <p:spPr bwMode="auto">
            <a:xfrm>
              <a:off x="1860" y="2400"/>
              <a:ext cx="6" cy="3"/>
            </a:xfrm>
            <a:custGeom>
              <a:avLst/>
              <a:gdLst>
                <a:gd name="T0" fmla="*/ 6 w 6"/>
                <a:gd name="T1" fmla="*/ 0 h 3"/>
                <a:gd name="T2" fmla="*/ 6 w 6"/>
                <a:gd name="T3" fmla="*/ 3 h 3"/>
                <a:gd name="T4" fmla="*/ 3 w 6"/>
                <a:gd name="T5" fmla="*/ 3 h 3"/>
                <a:gd name="T6" fmla="*/ 0 w 6"/>
                <a:gd name="T7" fmla="*/ 3 h 3"/>
                <a:gd name="T8" fmla="*/ 0 w 6"/>
                <a:gd name="T9" fmla="*/ 0 h 3"/>
                <a:gd name="T10" fmla="*/ 3 w 6"/>
                <a:gd name="T11" fmla="*/ 0 h 3"/>
                <a:gd name="T12" fmla="*/ 6 w 6"/>
                <a:gd name="T13" fmla="*/ 0 h 3"/>
                <a:gd name="T14" fmla="*/ 0 60000 65536"/>
                <a:gd name="T15" fmla="*/ 0 60000 65536"/>
                <a:gd name="T16" fmla="*/ 0 60000 65536"/>
                <a:gd name="T17" fmla="*/ 0 60000 65536"/>
                <a:gd name="T18" fmla="*/ 0 60000 65536"/>
                <a:gd name="T19" fmla="*/ 0 60000 65536"/>
                <a:gd name="T20" fmla="*/ 0 60000 65536"/>
                <a:gd name="T21" fmla="*/ 0 w 6"/>
                <a:gd name="T22" fmla="*/ 0 h 3"/>
                <a:gd name="T23" fmla="*/ 6 w 6"/>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3">
                  <a:moveTo>
                    <a:pt x="6" y="0"/>
                  </a:moveTo>
                  <a:lnTo>
                    <a:pt x="6" y="3"/>
                  </a:lnTo>
                  <a:lnTo>
                    <a:pt x="3" y="3"/>
                  </a:lnTo>
                  <a:lnTo>
                    <a:pt x="0" y="3"/>
                  </a:lnTo>
                  <a:lnTo>
                    <a:pt x="0" y="0"/>
                  </a:lnTo>
                  <a:lnTo>
                    <a:pt x="3" y="0"/>
                  </a:lnTo>
                  <a:lnTo>
                    <a:pt x="6" y="0"/>
                  </a:lnTo>
                  <a:close/>
                </a:path>
              </a:pathLst>
            </a:custGeom>
            <a:solidFill>
              <a:srgbClr val="808080"/>
            </a:solidFill>
            <a:ln w="9525">
              <a:noFill/>
              <a:round/>
              <a:headEnd/>
              <a:tailEnd/>
            </a:ln>
          </p:spPr>
          <p:txBody>
            <a:bodyPr/>
            <a:lstStyle/>
            <a:p>
              <a:endParaRPr lang="id-ID"/>
            </a:p>
          </p:txBody>
        </p:sp>
        <p:sp>
          <p:nvSpPr>
            <p:cNvPr id="2088" name="Freeform 537"/>
            <p:cNvSpPr>
              <a:spLocks/>
            </p:cNvSpPr>
            <p:nvPr/>
          </p:nvSpPr>
          <p:spPr bwMode="auto">
            <a:xfrm>
              <a:off x="3" y="2239"/>
              <a:ext cx="1865" cy="161"/>
            </a:xfrm>
            <a:custGeom>
              <a:avLst/>
              <a:gdLst>
                <a:gd name="T0" fmla="*/ 199 w 1865"/>
                <a:gd name="T1" fmla="*/ 136 h 161"/>
                <a:gd name="T2" fmla="*/ 3 w 1865"/>
                <a:gd name="T3" fmla="*/ 136 h 161"/>
                <a:gd name="T4" fmla="*/ 3 w 1865"/>
                <a:gd name="T5" fmla="*/ 158 h 161"/>
                <a:gd name="T6" fmla="*/ 196 w 1865"/>
                <a:gd name="T7" fmla="*/ 158 h 161"/>
                <a:gd name="T8" fmla="*/ 1860 w 1865"/>
                <a:gd name="T9" fmla="*/ 158 h 161"/>
                <a:gd name="T10" fmla="*/ 1860 w 1865"/>
                <a:gd name="T11" fmla="*/ 161 h 161"/>
                <a:gd name="T12" fmla="*/ 1857 w 1865"/>
                <a:gd name="T13" fmla="*/ 161 h 161"/>
                <a:gd name="T14" fmla="*/ 196 w 1865"/>
                <a:gd name="T15" fmla="*/ 161 h 161"/>
                <a:gd name="T16" fmla="*/ 0 w 1865"/>
                <a:gd name="T17" fmla="*/ 161 h 161"/>
                <a:gd name="T18" fmla="*/ 0 w 1865"/>
                <a:gd name="T19" fmla="*/ 133 h 161"/>
                <a:gd name="T20" fmla="*/ 196 w 1865"/>
                <a:gd name="T21" fmla="*/ 133 h 161"/>
                <a:gd name="T22" fmla="*/ 196 w 1865"/>
                <a:gd name="T23" fmla="*/ 22 h 161"/>
                <a:gd name="T24" fmla="*/ 196 w 1865"/>
                <a:gd name="T25" fmla="*/ 22 h 161"/>
                <a:gd name="T26" fmla="*/ 196 w 1865"/>
                <a:gd name="T27" fmla="*/ 18 h 161"/>
                <a:gd name="T28" fmla="*/ 199 w 1865"/>
                <a:gd name="T29" fmla="*/ 14 h 161"/>
                <a:gd name="T30" fmla="*/ 204 w 1865"/>
                <a:gd name="T31" fmla="*/ 9 h 161"/>
                <a:gd name="T32" fmla="*/ 208 w 1865"/>
                <a:gd name="T33" fmla="*/ 7 h 161"/>
                <a:gd name="T34" fmla="*/ 213 w 1865"/>
                <a:gd name="T35" fmla="*/ 4 h 161"/>
                <a:gd name="T36" fmla="*/ 220 w 1865"/>
                <a:gd name="T37" fmla="*/ 2 h 161"/>
                <a:gd name="T38" fmla="*/ 227 w 1865"/>
                <a:gd name="T39" fmla="*/ 1 h 161"/>
                <a:gd name="T40" fmla="*/ 236 w 1865"/>
                <a:gd name="T41" fmla="*/ 0 h 161"/>
                <a:gd name="T42" fmla="*/ 1826 w 1865"/>
                <a:gd name="T43" fmla="*/ 0 h 161"/>
                <a:gd name="T44" fmla="*/ 1826 w 1865"/>
                <a:gd name="T45" fmla="*/ 0 h 161"/>
                <a:gd name="T46" fmla="*/ 1839 w 1865"/>
                <a:gd name="T47" fmla="*/ 1 h 161"/>
                <a:gd name="T48" fmla="*/ 1850 w 1865"/>
                <a:gd name="T49" fmla="*/ 5 h 161"/>
                <a:gd name="T50" fmla="*/ 1858 w 1865"/>
                <a:gd name="T51" fmla="*/ 11 h 161"/>
                <a:gd name="T52" fmla="*/ 1861 w 1865"/>
                <a:gd name="T53" fmla="*/ 14 h 161"/>
                <a:gd name="T54" fmla="*/ 1864 w 1865"/>
                <a:gd name="T55" fmla="*/ 17 h 161"/>
                <a:gd name="T56" fmla="*/ 1864 w 1865"/>
                <a:gd name="T57" fmla="*/ 17 h 161"/>
                <a:gd name="T58" fmla="*/ 1863 w 1865"/>
                <a:gd name="T59" fmla="*/ 19 h 161"/>
                <a:gd name="T60" fmla="*/ 1865 w 1865"/>
                <a:gd name="T61" fmla="*/ 21 h 161"/>
                <a:gd name="T62" fmla="*/ 1863 w 1865"/>
                <a:gd name="T63" fmla="*/ 21 h 161"/>
                <a:gd name="T64" fmla="*/ 1863 w 1865"/>
                <a:gd name="T65" fmla="*/ 21 h 161"/>
                <a:gd name="T66" fmla="*/ 1863 w 1865"/>
                <a:gd name="T67" fmla="*/ 21 h 161"/>
                <a:gd name="T68" fmla="*/ 1863 w 1865"/>
                <a:gd name="T69" fmla="*/ 21 h 161"/>
                <a:gd name="T70" fmla="*/ 1861 w 1865"/>
                <a:gd name="T71" fmla="*/ 18 h 161"/>
                <a:gd name="T72" fmla="*/ 1858 w 1865"/>
                <a:gd name="T73" fmla="*/ 14 h 161"/>
                <a:gd name="T74" fmla="*/ 1856 w 1865"/>
                <a:gd name="T75" fmla="*/ 11 h 161"/>
                <a:gd name="T76" fmla="*/ 1851 w 1865"/>
                <a:gd name="T77" fmla="*/ 8 h 161"/>
                <a:gd name="T78" fmla="*/ 1851 w 1865"/>
                <a:gd name="T79" fmla="*/ 8 h 161"/>
                <a:gd name="T80" fmla="*/ 1840 w 1865"/>
                <a:gd name="T81" fmla="*/ 4 h 161"/>
                <a:gd name="T82" fmla="*/ 1826 w 1865"/>
                <a:gd name="T83" fmla="*/ 2 h 161"/>
                <a:gd name="T84" fmla="*/ 236 w 1865"/>
                <a:gd name="T85" fmla="*/ 2 h 161"/>
                <a:gd name="T86" fmla="*/ 236 w 1865"/>
                <a:gd name="T87" fmla="*/ 2 h 161"/>
                <a:gd name="T88" fmla="*/ 225 w 1865"/>
                <a:gd name="T89" fmla="*/ 4 h 161"/>
                <a:gd name="T90" fmla="*/ 215 w 1865"/>
                <a:gd name="T91" fmla="*/ 7 h 161"/>
                <a:gd name="T92" fmla="*/ 215 w 1865"/>
                <a:gd name="T93" fmla="*/ 7 h 161"/>
                <a:gd name="T94" fmla="*/ 206 w 1865"/>
                <a:gd name="T95" fmla="*/ 11 h 161"/>
                <a:gd name="T96" fmla="*/ 202 w 1865"/>
                <a:gd name="T97" fmla="*/ 15 h 161"/>
                <a:gd name="T98" fmla="*/ 202 w 1865"/>
                <a:gd name="T99" fmla="*/ 15 h 161"/>
                <a:gd name="T100" fmla="*/ 199 w 1865"/>
                <a:gd name="T101" fmla="*/ 19 h 161"/>
                <a:gd name="T102" fmla="*/ 199 w 1865"/>
                <a:gd name="T103" fmla="*/ 22 h 161"/>
                <a:gd name="T104" fmla="*/ 199 w 1865"/>
                <a:gd name="T105" fmla="*/ 136 h 16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865"/>
                <a:gd name="T160" fmla="*/ 0 h 161"/>
                <a:gd name="T161" fmla="*/ 1865 w 1865"/>
                <a:gd name="T162" fmla="*/ 161 h 16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865" h="161">
                  <a:moveTo>
                    <a:pt x="199" y="136"/>
                  </a:moveTo>
                  <a:lnTo>
                    <a:pt x="3" y="136"/>
                  </a:lnTo>
                  <a:lnTo>
                    <a:pt x="3" y="158"/>
                  </a:lnTo>
                  <a:lnTo>
                    <a:pt x="196" y="158"/>
                  </a:lnTo>
                  <a:lnTo>
                    <a:pt x="1860" y="158"/>
                  </a:lnTo>
                  <a:lnTo>
                    <a:pt x="1860" y="161"/>
                  </a:lnTo>
                  <a:lnTo>
                    <a:pt x="1857" y="161"/>
                  </a:lnTo>
                  <a:lnTo>
                    <a:pt x="196" y="161"/>
                  </a:lnTo>
                  <a:lnTo>
                    <a:pt x="0" y="161"/>
                  </a:lnTo>
                  <a:lnTo>
                    <a:pt x="0" y="133"/>
                  </a:lnTo>
                  <a:lnTo>
                    <a:pt x="196" y="133"/>
                  </a:lnTo>
                  <a:lnTo>
                    <a:pt x="196" y="22"/>
                  </a:lnTo>
                  <a:lnTo>
                    <a:pt x="196" y="18"/>
                  </a:lnTo>
                  <a:lnTo>
                    <a:pt x="199" y="14"/>
                  </a:lnTo>
                  <a:lnTo>
                    <a:pt x="204" y="9"/>
                  </a:lnTo>
                  <a:lnTo>
                    <a:pt x="208" y="7"/>
                  </a:lnTo>
                  <a:lnTo>
                    <a:pt x="213" y="4"/>
                  </a:lnTo>
                  <a:lnTo>
                    <a:pt x="220" y="2"/>
                  </a:lnTo>
                  <a:lnTo>
                    <a:pt x="227" y="1"/>
                  </a:lnTo>
                  <a:lnTo>
                    <a:pt x="236" y="0"/>
                  </a:lnTo>
                  <a:lnTo>
                    <a:pt x="1826" y="0"/>
                  </a:lnTo>
                  <a:lnTo>
                    <a:pt x="1839" y="1"/>
                  </a:lnTo>
                  <a:lnTo>
                    <a:pt x="1850" y="5"/>
                  </a:lnTo>
                  <a:lnTo>
                    <a:pt x="1858" y="11"/>
                  </a:lnTo>
                  <a:lnTo>
                    <a:pt x="1861" y="14"/>
                  </a:lnTo>
                  <a:lnTo>
                    <a:pt x="1864" y="17"/>
                  </a:lnTo>
                  <a:lnTo>
                    <a:pt x="1863" y="19"/>
                  </a:lnTo>
                  <a:lnTo>
                    <a:pt x="1865" y="21"/>
                  </a:lnTo>
                  <a:lnTo>
                    <a:pt x="1863" y="21"/>
                  </a:lnTo>
                  <a:lnTo>
                    <a:pt x="1861" y="18"/>
                  </a:lnTo>
                  <a:lnTo>
                    <a:pt x="1858" y="14"/>
                  </a:lnTo>
                  <a:lnTo>
                    <a:pt x="1856" y="11"/>
                  </a:lnTo>
                  <a:lnTo>
                    <a:pt x="1851" y="8"/>
                  </a:lnTo>
                  <a:lnTo>
                    <a:pt x="1840" y="4"/>
                  </a:lnTo>
                  <a:lnTo>
                    <a:pt x="1826" y="2"/>
                  </a:lnTo>
                  <a:lnTo>
                    <a:pt x="236" y="2"/>
                  </a:lnTo>
                  <a:lnTo>
                    <a:pt x="225" y="4"/>
                  </a:lnTo>
                  <a:lnTo>
                    <a:pt x="215" y="7"/>
                  </a:lnTo>
                  <a:lnTo>
                    <a:pt x="206" y="11"/>
                  </a:lnTo>
                  <a:lnTo>
                    <a:pt x="202" y="15"/>
                  </a:lnTo>
                  <a:lnTo>
                    <a:pt x="199" y="19"/>
                  </a:lnTo>
                  <a:lnTo>
                    <a:pt x="199" y="22"/>
                  </a:lnTo>
                  <a:lnTo>
                    <a:pt x="199" y="136"/>
                  </a:lnTo>
                  <a:close/>
                </a:path>
              </a:pathLst>
            </a:custGeom>
            <a:solidFill>
              <a:srgbClr val="808080"/>
            </a:solidFill>
            <a:ln w="9525">
              <a:noFill/>
              <a:round/>
              <a:headEnd/>
              <a:tailEnd/>
            </a:ln>
          </p:spPr>
          <p:txBody>
            <a:bodyPr/>
            <a:lstStyle/>
            <a:p>
              <a:endParaRPr lang="id-ID"/>
            </a:p>
          </p:txBody>
        </p:sp>
        <p:sp>
          <p:nvSpPr>
            <p:cNvPr id="2089" name="Freeform 538"/>
            <p:cNvSpPr>
              <a:spLocks/>
            </p:cNvSpPr>
            <p:nvPr/>
          </p:nvSpPr>
          <p:spPr bwMode="auto">
            <a:xfrm>
              <a:off x="0" y="2236"/>
              <a:ext cx="1870" cy="167"/>
            </a:xfrm>
            <a:custGeom>
              <a:avLst/>
              <a:gdLst>
                <a:gd name="T0" fmla="*/ 197 w 1870"/>
                <a:gd name="T1" fmla="*/ 25 h 167"/>
                <a:gd name="T2" fmla="*/ 197 w 1870"/>
                <a:gd name="T3" fmla="*/ 25 h 167"/>
                <a:gd name="T4" fmla="*/ 198 w 1870"/>
                <a:gd name="T5" fmla="*/ 21 h 167"/>
                <a:gd name="T6" fmla="*/ 199 w 1870"/>
                <a:gd name="T7" fmla="*/ 15 h 167"/>
                <a:gd name="T8" fmla="*/ 199 w 1870"/>
                <a:gd name="T9" fmla="*/ 15 h 167"/>
                <a:gd name="T10" fmla="*/ 204 w 1870"/>
                <a:gd name="T11" fmla="*/ 11 h 167"/>
                <a:gd name="T12" fmla="*/ 209 w 1870"/>
                <a:gd name="T13" fmla="*/ 7 h 167"/>
                <a:gd name="T14" fmla="*/ 209 w 1870"/>
                <a:gd name="T15" fmla="*/ 7 h 167"/>
                <a:gd name="T16" fmla="*/ 216 w 1870"/>
                <a:gd name="T17" fmla="*/ 4 h 167"/>
                <a:gd name="T18" fmla="*/ 223 w 1870"/>
                <a:gd name="T19" fmla="*/ 3 h 167"/>
                <a:gd name="T20" fmla="*/ 230 w 1870"/>
                <a:gd name="T21" fmla="*/ 1 h 167"/>
                <a:gd name="T22" fmla="*/ 239 w 1870"/>
                <a:gd name="T23" fmla="*/ 0 h 167"/>
                <a:gd name="T24" fmla="*/ 1829 w 1870"/>
                <a:gd name="T25" fmla="*/ 0 h 167"/>
                <a:gd name="T26" fmla="*/ 1829 w 1870"/>
                <a:gd name="T27" fmla="*/ 0 h 167"/>
                <a:gd name="T28" fmla="*/ 1836 w 1870"/>
                <a:gd name="T29" fmla="*/ 1 h 167"/>
                <a:gd name="T30" fmla="*/ 1843 w 1870"/>
                <a:gd name="T31" fmla="*/ 1 h 167"/>
                <a:gd name="T32" fmla="*/ 1850 w 1870"/>
                <a:gd name="T33" fmla="*/ 4 h 167"/>
                <a:gd name="T34" fmla="*/ 1857 w 1870"/>
                <a:gd name="T35" fmla="*/ 7 h 167"/>
                <a:gd name="T36" fmla="*/ 1857 w 1870"/>
                <a:gd name="T37" fmla="*/ 7 h 167"/>
                <a:gd name="T38" fmla="*/ 1864 w 1870"/>
                <a:gd name="T39" fmla="*/ 11 h 167"/>
                <a:gd name="T40" fmla="*/ 1870 w 1870"/>
                <a:gd name="T41" fmla="*/ 18 h 167"/>
                <a:gd name="T42" fmla="*/ 1870 w 1870"/>
                <a:gd name="T43" fmla="*/ 18 h 167"/>
                <a:gd name="T44" fmla="*/ 1867 w 1870"/>
                <a:gd name="T45" fmla="*/ 20 h 167"/>
                <a:gd name="T46" fmla="*/ 1867 w 1870"/>
                <a:gd name="T47" fmla="*/ 20 h 167"/>
                <a:gd name="T48" fmla="*/ 1867 w 1870"/>
                <a:gd name="T49" fmla="*/ 20 h 167"/>
                <a:gd name="T50" fmla="*/ 1864 w 1870"/>
                <a:gd name="T51" fmla="*/ 17 h 167"/>
                <a:gd name="T52" fmla="*/ 1861 w 1870"/>
                <a:gd name="T53" fmla="*/ 14 h 167"/>
                <a:gd name="T54" fmla="*/ 1853 w 1870"/>
                <a:gd name="T55" fmla="*/ 8 h 167"/>
                <a:gd name="T56" fmla="*/ 1842 w 1870"/>
                <a:gd name="T57" fmla="*/ 4 h 167"/>
                <a:gd name="T58" fmla="*/ 1829 w 1870"/>
                <a:gd name="T59" fmla="*/ 3 h 167"/>
                <a:gd name="T60" fmla="*/ 239 w 1870"/>
                <a:gd name="T61" fmla="*/ 3 h 167"/>
                <a:gd name="T62" fmla="*/ 239 w 1870"/>
                <a:gd name="T63" fmla="*/ 3 h 167"/>
                <a:gd name="T64" fmla="*/ 230 w 1870"/>
                <a:gd name="T65" fmla="*/ 4 h 167"/>
                <a:gd name="T66" fmla="*/ 223 w 1870"/>
                <a:gd name="T67" fmla="*/ 5 h 167"/>
                <a:gd name="T68" fmla="*/ 216 w 1870"/>
                <a:gd name="T69" fmla="*/ 7 h 167"/>
                <a:gd name="T70" fmla="*/ 211 w 1870"/>
                <a:gd name="T71" fmla="*/ 10 h 167"/>
                <a:gd name="T72" fmla="*/ 207 w 1870"/>
                <a:gd name="T73" fmla="*/ 12 h 167"/>
                <a:gd name="T74" fmla="*/ 202 w 1870"/>
                <a:gd name="T75" fmla="*/ 17 h 167"/>
                <a:gd name="T76" fmla="*/ 199 w 1870"/>
                <a:gd name="T77" fmla="*/ 21 h 167"/>
                <a:gd name="T78" fmla="*/ 199 w 1870"/>
                <a:gd name="T79" fmla="*/ 25 h 167"/>
                <a:gd name="T80" fmla="*/ 199 w 1870"/>
                <a:gd name="T81" fmla="*/ 136 h 167"/>
                <a:gd name="T82" fmla="*/ 3 w 1870"/>
                <a:gd name="T83" fmla="*/ 136 h 167"/>
                <a:gd name="T84" fmla="*/ 3 w 1870"/>
                <a:gd name="T85" fmla="*/ 164 h 167"/>
                <a:gd name="T86" fmla="*/ 199 w 1870"/>
                <a:gd name="T87" fmla="*/ 164 h 167"/>
                <a:gd name="T88" fmla="*/ 1860 w 1870"/>
                <a:gd name="T89" fmla="*/ 164 h 167"/>
                <a:gd name="T90" fmla="*/ 1860 w 1870"/>
                <a:gd name="T91" fmla="*/ 167 h 167"/>
                <a:gd name="T92" fmla="*/ 199 w 1870"/>
                <a:gd name="T93" fmla="*/ 167 h 167"/>
                <a:gd name="T94" fmla="*/ 0 w 1870"/>
                <a:gd name="T95" fmla="*/ 167 h 167"/>
                <a:gd name="T96" fmla="*/ 0 w 1870"/>
                <a:gd name="T97" fmla="*/ 133 h 167"/>
                <a:gd name="T98" fmla="*/ 197 w 1870"/>
                <a:gd name="T99" fmla="*/ 133 h 167"/>
                <a:gd name="T100" fmla="*/ 197 w 1870"/>
                <a:gd name="T101" fmla="*/ 25 h 16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870"/>
                <a:gd name="T154" fmla="*/ 0 h 167"/>
                <a:gd name="T155" fmla="*/ 1870 w 1870"/>
                <a:gd name="T156" fmla="*/ 167 h 16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870" h="167">
                  <a:moveTo>
                    <a:pt x="197" y="25"/>
                  </a:moveTo>
                  <a:lnTo>
                    <a:pt x="197" y="25"/>
                  </a:lnTo>
                  <a:lnTo>
                    <a:pt x="198" y="21"/>
                  </a:lnTo>
                  <a:lnTo>
                    <a:pt x="199" y="15"/>
                  </a:lnTo>
                  <a:lnTo>
                    <a:pt x="204" y="11"/>
                  </a:lnTo>
                  <a:lnTo>
                    <a:pt x="209" y="7"/>
                  </a:lnTo>
                  <a:lnTo>
                    <a:pt x="216" y="4"/>
                  </a:lnTo>
                  <a:lnTo>
                    <a:pt x="223" y="3"/>
                  </a:lnTo>
                  <a:lnTo>
                    <a:pt x="230" y="1"/>
                  </a:lnTo>
                  <a:lnTo>
                    <a:pt x="239" y="0"/>
                  </a:lnTo>
                  <a:lnTo>
                    <a:pt x="1829" y="0"/>
                  </a:lnTo>
                  <a:lnTo>
                    <a:pt x="1836" y="1"/>
                  </a:lnTo>
                  <a:lnTo>
                    <a:pt x="1843" y="1"/>
                  </a:lnTo>
                  <a:lnTo>
                    <a:pt x="1850" y="4"/>
                  </a:lnTo>
                  <a:lnTo>
                    <a:pt x="1857" y="7"/>
                  </a:lnTo>
                  <a:lnTo>
                    <a:pt x="1864" y="11"/>
                  </a:lnTo>
                  <a:lnTo>
                    <a:pt x="1870" y="18"/>
                  </a:lnTo>
                  <a:lnTo>
                    <a:pt x="1867" y="20"/>
                  </a:lnTo>
                  <a:lnTo>
                    <a:pt x="1864" y="17"/>
                  </a:lnTo>
                  <a:lnTo>
                    <a:pt x="1861" y="14"/>
                  </a:lnTo>
                  <a:lnTo>
                    <a:pt x="1853" y="8"/>
                  </a:lnTo>
                  <a:lnTo>
                    <a:pt x="1842" y="4"/>
                  </a:lnTo>
                  <a:lnTo>
                    <a:pt x="1829" y="3"/>
                  </a:lnTo>
                  <a:lnTo>
                    <a:pt x="239" y="3"/>
                  </a:lnTo>
                  <a:lnTo>
                    <a:pt x="230" y="4"/>
                  </a:lnTo>
                  <a:lnTo>
                    <a:pt x="223" y="5"/>
                  </a:lnTo>
                  <a:lnTo>
                    <a:pt x="216" y="7"/>
                  </a:lnTo>
                  <a:lnTo>
                    <a:pt x="211" y="10"/>
                  </a:lnTo>
                  <a:lnTo>
                    <a:pt x="207" y="12"/>
                  </a:lnTo>
                  <a:lnTo>
                    <a:pt x="202" y="17"/>
                  </a:lnTo>
                  <a:lnTo>
                    <a:pt x="199" y="21"/>
                  </a:lnTo>
                  <a:lnTo>
                    <a:pt x="199" y="25"/>
                  </a:lnTo>
                  <a:lnTo>
                    <a:pt x="199" y="136"/>
                  </a:lnTo>
                  <a:lnTo>
                    <a:pt x="3" y="136"/>
                  </a:lnTo>
                  <a:lnTo>
                    <a:pt x="3" y="164"/>
                  </a:lnTo>
                  <a:lnTo>
                    <a:pt x="199" y="164"/>
                  </a:lnTo>
                  <a:lnTo>
                    <a:pt x="1860" y="164"/>
                  </a:lnTo>
                  <a:lnTo>
                    <a:pt x="1860" y="167"/>
                  </a:lnTo>
                  <a:lnTo>
                    <a:pt x="199" y="167"/>
                  </a:lnTo>
                  <a:lnTo>
                    <a:pt x="0" y="167"/>
                  </a:lnTo>
                  <a:lnTo>
                    <a:pt x="0" y="133"/>
                  </a:lnTo>
                  <a:lnTo>
                    <a:pt x="197" y="133"/>
                  </a:lnTo>
                  <a:lnTo>
                    <a:pt x="197" y="25"/>
                  </a:lnTo>
                  <a:close/>
                </a:path>
              </a:pathLst>
            </a:custGeom>
            <a:solidFill>
              <a:srgbClr val="808080"/>
            </a:solidFill>
            <a:ln w="9525">
              <a:noFill/>
              <a:round/>
              <a:headEnd/>
              <a:tailEnd/>
            </a:ln>
          </p:spPr>
          <p:txBody>
            <a:bodyPr/>
            <a:lstStyle/>
            <a:p>
              <a:endParaRPr lang="id-ID"/>
            </a:p>
          </p:txBody>
        </p:sp>
        <p:sp>
          <p:nvSpPr>
            <p:cNvPr id="2090" name="Freeform 539"/>
            <p:cNvSpPr>
              <a:spLocks/>
            </p:cNvSpPr>
            <p:nvPr/>
          </p:nvSpPr>
          <p:spPr bwMode="auto">
            <a:xfrm>
              <a:off x="3914" y="2129"/>
              <a:ext cx="41" cy="24"/>
            </a:xfrm>
            <a:custGeom>
              <a:avLst/>
              <a:gdLst>
                <a:gd name="T0" fmla="*/ 21 w 41"/>
                <a:gd name="T1" fmla="*/ 0 h 24"/>
                <a:gd name="T2" fmla="*/ 41 w 41"/>
                <a:gd name="T3" fmla="*/ 0 h 24"/>
                <a:gd name="T4" fmla="*/ 31 w 41"/>
                <a:gd name="T5" fmla="*/ 11 h 24"/>
                <a:gd name="T6" fmla="*/ 21 w 41"/>
                <a:gd name="T7" fmla="*/ 24 h 24"/>
                <a:gd name="T8" fmla="*/ 10 w 41"/>
                <a:gd name="T9" fmla="*/ 11 h 24"/>
                <a:gd name="T10" fmla="*/ 0 w 41"/>
                <a:gd name="T11" fmla="*/ 0 h 24"/>
                <a:gd name="T12" fmla="*/ 21 w 41"/>
                <a:gd name="T13" fmla="*/ 0 h 24"/>
                <a:gd name="T14" fmla="*/ 0 60000 65536"/>
                <a:gd name="T15" fmla="*/ 0 60000 65536"/>
                <a:gd name="T16" fmla="*/ 0 60000 65536"/>
                <a:gd name="T17" fmla="*/ 0 60000 65536"/>
                <a:gd name="T18" fmla="*/ 0 60000 65536"/>
                <a:gd name="T19" fmla="*/ 0 60000 65536"/>
                <a:gd name="T20" fmla="*/ 0 60000 65536"/>
                <a:gd name="T21" fmla="*/ 0 w 41"/>
                <a:gd name="T22" fmla="*/ 0 h 24"/>
                <a:gd name="T23" fmla="*/ 41 w 41"/>
                <a:gd name="T24" fmla="*/ 24 h 2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4">
                  <a:moveTo>
                    <a:pt x="21" y="0"/>
                  </a:moveTo>
                  <a:lnTo>
                    <a:pt x="41" y="0"/>
                  </a:lnTo>
                  <a:lnTo>
                    <a:pt x="31" y="11"/>
                  </a:lnTo>
                  <a:lnTo>
                    <a:pt x="21" y="24"/>
                  </a:lnTo>
                  <a:lnTo>
                    <a:pt x="10" y="11"/>
                  </a:lnTo>
                  <a:lnTo>
                    <a:pt x="0" y="0"/>
                  </a:lnTo>
                  <a:lnTo>
                    <a:pt x="21" y="0"/>
                  </a:lnTo>
                  <a:close/>
                </a:path>
              </a:pathLst>
            </a:custGeom>
            <a:solidFill>
              <a:srgbClr val="1A1A1A"/>
            </a:solidFill>
            <a:ln w="9525">
              <a:noFill/>
              <a:round/>
              <a:headEnd/>
              <a:tailEnd/>
            </a:ln>
          </p:spPr>
          <p:txBody>
            <a:bodyPr/>
            <a:lstStyle/>
            <a:p>
              <a:endParaRPr lang="id-ID"/>
            </a:p>
          </p:txBody>
        </p:sp>
        <p:pic>
          <p:nvPicPr>
            <p:cNvPr id="2091" name="Picture 540"/>
            <p:cNvPicPr>
              <a:picLocks noChangeAspect="1" noChangeArrowheads="1"/>
            </p:cNvPicPr>
            <p:nvPr/>
          </p:nvPicPr>
          <p:blipFill>
            <a:blip r:embed="rId15"/>
            <a:srcRect/>
            <a:stretch>
              <a:fillRect/>
            </a:stretch>
          </p:blipFill>
          <p:spPr bwMode="auto">
            <a:xfrm>
              <a:off x="5489" y="1918"/>
              <a:ext cx="257" cy="93"/>
            </a:xfrm>
            <a:prstGeom prst="rect">
              <a:avLst/>
            </a:prstGeom>
            <a:noFill/>
            <a:ln w="9525">
              <a:noFill/>
              <a:miter lim="800000"/>
              <a:headEnd/>
              <a:tailEnd/>
            </a:ln>
          </p:spPr>
        </p:pic>
        <p:pic>
          <p:nvPicPr>
            <p:cNvPr id="2092" name="Picture 541"/>
            <p:cNvPicPr>
              <a:picLocks noChangeAspect="1" noChangeArrowheads="1"/>
            </p:cNvPicPr>
            <p:nvPr/>
          </p:nvPicPr>
          <p:blipFill>
            <a:blip r:embed="rId16"/>
            <a:srcRect/>
            <a:stretch>
              <a:fillRect/>
            </a:stretch>
          </p:blipFill>
          <p:spPr bwMode="auto">
            <a:xfrm>
              <a:off x="5358" y="1918"/>
              <a:ext cx="122" cy="93"/>
            </a:xfrm>
            <a:prstGeom prst="rect">
              <a:avLst/>
            </a:prstGeom>
            <a:noFill/>
            <a:ln w="9525">
              <a:noFill/>
              <a:miter lim="800000"/>
              <a:headEnd/>
              <a:tailEnd/>
            </a:ln>
          </p:spPr>
        </p:pic>
        <p:sp>
          <p:nvSpPr>
            <p:cNvPr id="2093" name="Rectangle 542"/>
            <p:cNvSpPr>
              <a:spLocks noChangeArrowheads="1"/>
            </p:cNvSpPr>
            <p:nvPr/>
          </p:nvSpPr>
          <p:spPr bwMode="auto">
            <a:xfrm>
              <a:off x="5362" y="1917"/>
              <a:ext cx="3" cy="88"/>
            </a:xfrm>
            <a:prstGeom prst="rect">
              <a:avLst/>
            </a:prstGeom>
            <a:solidFill>
              <a:srgbClr val="F2F2F2"/>
            </a:solidFill>
            <a:ln w="9525">
              <a:noFill/>
              <a:miter lim="800000"/>
              <a:headEnd/>
              <a:tailEnd/>
            </a:ln>
          </p:spPr>
          <p:txBody>
            <a:bodyPr/>
            <a:lstStyle/>
            <a:p>
              <a:endParaRPr lang="en-GB"/>
            </a:p>
          </p:txBody>
        </p:sp>
        <p:sp>
          <p:nvSpPr>
            <p:cNvPr id="2094" name="Freeform 543"/>
            <p:cNvSpPr>
              <a:spLocks/>
            </p:cNvSpPr>
            <p:nvPr/>
          </p:nvSpPr>
          <p:spPr bwMode="auto">
            <a:xfrm>
              <a:off x="5402" y="1935"/>
              <a:ext cx="50" cy="41"/>
            </a:xfrm>
            <a:custGeom>
              <a:avLst/>
              <a:gdLst>
                <a:gd name="T0" fmla="*/ 50 w 50"/>
                <a:gd name="T1" fmla="*/ 0 h 41"/>
                <a:gd name="T2" fmla="*/ 50 w 50"/>
                <a:gd name="T3" fmla="*/ 41 h 41"/>
                <a:gd name="T4" fmla="*/ 48 w 50"/>
                <a:gd name="T5" fmla="*/ 41 h 41"/>
                <a:gd name="T6" fmla="*/ 48 w 50"/>
                <a:gd name="T7" fmla="*/ 3 h 41"/>
                <a:gd name="T8" fmla="*/ 3 w 50"/>
                <a:gd name="T9" fmla="*/ 3 h 41"/>
                <a:gd name="T10" fmla="*/ 3 w 50"/>
                <a:gd name="T11" fmla="*/ 6 h 41"/>
                <a:gd name="T12" fmla="*/ 0 w 50"/>
                <a:gd name="T13" fmla="*/ 6 h 41"/>
                <a:gd name="T14" fmla="*/ 0 w 50"/>
                <a:gd name="T15" fmla="*/ 0 h 41"/>
                <a:gd name="T16" fmla="*/ 50 w 50"/>
                <a:gd name="T17" fmla="*/ 0 h 4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0"/>
                <a:gd name="T28" fmla="*/ 0 h 41"/>
                <a:gd name="T29" fmla="*/ 50 w 50"/>
                <a:gd name="T30" fmla="*/ 41 h 4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0" h="41">
                  <a:moveTo>
                    <a:pt x="50" y="0"/>
                  </a:moveTo>
                  <a:lnTo>
                    <a:pt x="50" y="41"/>
                  </a:lnTo>
                  <a:lnTo>
                    <a:pt x="48" y="41"/>
                  </a:lnTo>
                  <a:lnTo>
                    <a:pt x="48" y="3"/>
                  </a:lnTo>
                  <a:lnTo>
                    <a:pt x="3" y="3"/>
                  </a:lnTo>
                  <a:lnTo>
                    <a:pt x="3" y="6"/>
                  </a:lnTo>
                  <a:lnTo>
                    <a:pt x="0" y="6"/>
                  </a:lnTo>
                  <a:lnTo>
                    <a:pt x="0" y="0"/>
                  </a:lnTo>
                  <a:lnTo>
                    <a:pt x="50" y="0"/>
                  </a:lnTo>
                  <a:close/>
                </a:path>
              </a:pathLst>
            </a:custGeom>
            <a:solidFill>
              <a:srgbClr val="666666"/>
            </a:solidFill>
            <a:ln w="9525">
              <a:noFill/>
              <a:round/>
              <a:headEnd/>
              <a:tailEnd/>
            </a:ln>
          </p:spPr>
          <p:txBody>
            <a:bodyPr/>
            <a:lstStyle/>
            <a:p>
              <a:endParaRPr lang="id-ID"/>
            </a:p>
          </p:txBody>
        </p:sp>
        <p:sp>
          <p:nvSpPr>
            <p:cNvPr id="2095" name="Freeform 544"/>
            <p:cNvSpPr>
              <a:spLocks/>
            </p:cNvSpPr>
            <p:nvPr/>
          </p:nvSpPr>
          <p:spPr bwMode="auto">
            <a:xfrm>
              <a:off x="5405" y="1938"/>
              <a:ext cx="45" cy="38"/>
            </a:xfrm>
            <a:custGeom>
              <a:avLst/>
              <a:gdLst>
                <a:gd name="T0" fmla="*/ 45 w 45"/>
                <a:gd name="T1" fmla="*/ 0 h 38"/>
                <a:gd name="T2" fmla="*/ 45 w 45"/>
                <a:gd name="T3" fmla="*/ 38 h 38"/>
                <a:gd name="T4" fmla="*/ 40 w 45"/>
                <a:gd name="T5" fmla="*/ 38 h 38"/>
                <a:gd name="T6" fmla="*/ 40 w 45"/>
                <a:gd name="T7" fmla="*/ 3 h 38"/>
                <a:gd name="T8" fmla="*/ 0 w 45"/>
                <a:gd name="T9" fmla="*/ 3 h 38"/>
                <a:gd name="T10" fmla="*/ 0 w 45"/>
                <a:gd name="T11" fmla="*/ 0 h 38"/>
                <a:gd name="T12" fmla="*/ 45 w 45"/>
                <a:gd name="T13" fmla="*/ 0 h 38"/>
                <a:gd name="T14" fmla="*/ 0 60000 65536"/>
                <a:gd name="T15" fmla="*/ 0 60000 65536"/>
                <a:gd name="T16" fmla="*/ 0 60000 65536"/>
                <a:gd name="T17" fmla="*/ 0 60000 65536"/>
                <a:gd name="T18" fmla="*/ 0 60000 65536"/>
                <a:gd name="T19" fmla="*/ 0 60000 65536"/>
                <a:gd name="T20" fmla="*/ 0 60000 65536"/>
                <a:gd name="T21" fmla="*/ 0 w 45"/>
                <a:gd name="T22" fmla="*/ 0 h 38"/>
                <a:gd name="T23" fmla="*/ 45 w 45"/>
                <a:gd name="T24" fmla="*/ 38 h 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8">
                  <a:moveTo>
                    <a:pt x="45" y="0"/>
                  </a:moveTo>
                  <a:lnTo>
                    <a:pt x="45" y="38"/>
                  </a:lnTo>
                  <a:lnTo>
                    <a:pt x="40" y="38"/>
                  </a:lnTo>
                  <a:lnTo>
                    <a:pt x="40" y="3"/>
                  </a:lnTo>
                  <a:lnTo>
                    <a:pt x="0" y="3"/>
                  </a:lnTo>
                  <a:lnTo>
                    <a:pt x="0" y="0"/>
                  </a:lnTo>
                  <a:lnTo>
                    <a:pt x="45" y="0"/>
                  </a:lnTo>
                  <a:close/>
                </a:path>
              </a:pathLst>
            </a:custGeom>
            <a:solidFill>
              <a:srgbClr val="FFFFFF"/>
            </a:solidFill>
            <a:ln w="9525">
              <a:noFill/>
              <a:round/>
              <a:headEnd/>
              <a:tailEnd/>
            </a:ln>
          </p:spPr>
          <p:txBody>
            <a:bodyPr/>
            <a:lstStyle/>
            <a:p>
              <a:endParaRPr lang="id-ID"/>
            </a:p>
          </p:txBody>
        </p:sp>
        <p:sp>
          <p:nvSpPr>
            <p:cNvPr id="2096" name="Rectangle 545"/>
            <p:cNvSpPr>
              <a:spLocks noChangeArrowheads="1"/>
            </p:cNvSpPr>
            <p:nvPr/>
          </p:nvSpPr>
          <p:spPr bwMode="auto">
            <a:xfrm>
              <a:off x="5618" y="1939"/>
              <a:ext cx="1" cy="2"/>
            </a:xfrm>
            <a:prstGeom prst="rect">
              <a:avLst/>
            </a:prstGeom>
            <a:solidFill>
              <a:srgbClr val="666666"/>
            </a:solidFill>
            <a:ln w="9525">
              <a:noFill/>
              <a:miter lim="800000"/>
              <a:headEnd/>
              <a:tailEnd/>
            </a:ln>
          </p:spPr>
          <p:txBody>
            <a:bodyPr/>
            <a:lstStyle/>
            <a:p>
              <a:endParaRPr lang="en-GB"/>
            </a:p>
          </p:txBody>
        </p:sp>
        <p:sp>
          <p:nvSpPr>
            <p:cNvPr id="2097" name="Rectangle 546"/>
            <p:cNvSpPr>
              <a:spLocks noChangeArrowheads="1"/>
            </p:cNvSpPr>
            <p:nvPr/>
          </p:nvSpPr>
          <p:spPr bwMode="auto">
            <a:xfrm>
              <a:off x="5399" y="1941"/>
              <a:ext cx="3" cy="3"/>
            </a:xfrm>
            <a:prstGeom prst="rect">
              <a:avLst/>
            </a:prstGeom>
            <a:solidFill>
              <a:srgbClr val="666666"/>
            </a:solidFill>
            <a:ln w="9525">
              <a:noFill/>
              <a:miter lim="800000"/>
              <a:headEnd/>
              <a:tailEnd/>
            </a:ln>
          </p:spPr>
          <p:txBody>
            <a:bodyPr/>
            <a:lstStyle/>
            <a:p>
              <a:endParaRPr lang="en-GB"/>
            </a:p>
          </p:txBody>
        </p:sp>
        <p:sp>
          <p:nvSpPr>
            <p:cNvPr id="2098" name="Rectangle 547"/>
            <p:cNvSpPr>
              <a:spLocks noChangeArrowheads="1"/>
            </p:cNvSpPr>
            <p:nvPr/>
          </p:nvSpPr>
          <p:spPr bwMode="auto">
            <a:xfrm>
              <a:off x="5402" y="1941"/>
              <a:ext cx="3" cy="3"/>
            </a:xfrm>
            <a:prstGeom prst="rect">
              <a:avLst/>
            </a:prstGeom>
            <a:solidFill>
              <a:srgbClr val="666666"/>
            </a:solidFill>
            <a:ln w="9525">
              <a:noFill/>
              <a:miter lim="800000"/>
              <a:headEnd/>
              <a:tailEnd/>
            </a:ln>
          </p:spPr>
          <p:txBody>
            <a:bodyPr/>
            <a:lstStyle/>
            <a:p>
              <a:endParaRPr lang="en-GB"/>
            </a:p>
          </p:txBody>
        </p:sp>
        <p:sp>
          <p:nvSpPr>
            <p:cNvPr id="2099" name="Freeform 548"/>
            <p:cNvSpPr>
              <a:spLocks/>
            </p:cNvSpPr>
            <p:nvPr/>
          </p:nvSpPr>
          <p:spPr bwMode="auto">
            <a:xfrm>
              <a:off x="5617" y="1939"/>
              <a:ext cx="1" cy="3"/>
            </a:xfrm>
            <a:custGeom>
              <a:avLst/>
              <a:gdLst>
                <a:gd name="T0" fmla="*/ 0 w 1"/>
                <a:gd name="T1" fmla="*/ 3 h 3"/>
                <a:gd name="T2" fmla="*/ 0 w 1"/>
                <a:gd name="T3" fmla="*/ 3 h 3"/>
                <a:gd name="T4" fmla="*/ 0 w 1"/>
                <a:gd name="T5" fmla="*/ 2 h 3"/>
                <a:gd name="T6" fmla="*/ 1 w 1"/>
                <a:gd name="T7" fmla="*/ 2 h 3"/>
                <a:gd name="T8" fmla="*/ 1 w 1"/>
                <a:gd name="T9" fmla="*/ 0 h 3"/>
                <a:gd name="T10" fmla="*/ 1 w 1"/>
                <a:gd name="T11" fmla="*/ 2 h 3"/>
                <a:gd name="T12" fmla="*/ 1 w 1"/>
                <a:gd name="T13" fmla="*/ 2 h 3"/>
                <a:gd name="T14" fmla="*/ 0 w 1"/>
                <a:gd name="T15" fmla="*/ 3 h 3"/>
                <a:gd name="T16" fmla="*/ 0 w 1"/>
                <a:gd name="T17" fmla="*/ 3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
                <a:gd name="T28" fmla="*/ 0 h 3"/>
                <a:gd name="T29" fmla="*/ 1 w 1"/>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 h="3">
                  <a:moveTo>
                    <a:pt x="0" y="3"/>
                  </a:moveTo>
                  <a:lnTo>
                    <a:pt x="0" y="3"/>
                  </a:lnTo>
                  <a:lnTo>
                    <a:pt x="0" y="2"/>
                  </a:lnTo>
                  <a:lnTo>
                    <a:pt x="1" y="2"/>
                  </a:lnTo>
                  <a:lnTo>
                    <a:pt x="1" y="0"/>
                  </a:lnTo>
                  <a:lnTo>
                    <a:pt x="1" y="2"/>
                  </a:lnTo>
                  <a:lnTo>
                    <a:pt x="0" y="3"/>
                  </a:lnTo>
                  <a:close/>
                </a:path>
              </a:pathLst>
            </a:custGeom>
            <a:solidFill>
              <a:srgbClr val="666666"/>
            </a:solidFill>
            <a:ln w="9525">
              <a:noFill/>
              <a:round/>
              <a:headEnd/>
              <a:tailEnd/>
            </a:ln>
          </p:spPr>
          <p:txBody>
            <a:bodyPr/>
            <a:lstStyle/>
            <a:p>
              <a:endParaRPr lang="id-ID"/>
            </a:p>
          </p:txBody>
        </p:sp>
        <p:sp>
          <p:nvSpPr>
            <p:cNvPr id="2100" name="Freeform 549"/>
            <p:cNvSpPr>
              <a:spLocks/>
            </p:cNvSpPr>
            <p:nvPr/>
          </p:nvSpPr>
          <p:spPr bwMode="auto">
            <a:xfrm>
              <a:off x="5620" y="1942"/>
              <a:ext cx="1" cy="3"/>
            </a:xfrm>
            <a:custGeom>
              <a:avLst/>
              <a:gdLst>
                <a:gd name="T0" fmla="*/ 1 w 1"/>
                <a:gd name="T1" fmla="*/ 0 h 3"/>
                <a:gd name="T2" fmla="*/ 1 w 1"/>
                <a:gd name="T3" fmla="*/ 0 h 3"/>
                <a:gd name="T4" fmla="*/ 0 w 1"/>
                <a:gd name="T5" fmla="*/ 3 h 3"/>
                <a:gd name="T6" fmla="*/ 0 w 1"/>
                <a:gd name="T7" fmla="*/ 3 h 3"/>
                <a:gd name="T8" fmla="*/ 1 w 1"/>
                <a:gd name="T9" fmla="*/ 0 h 3"/>
                <a:gd name="T10" fmla="*/ 1 w 1"/>
                <a:gd name="T11" fmla="*/ 0 h 3"/>
                <a:gd name="T12" fmla="*/ 0 60000 65536"/>
                <a:gd name="T13" fmla="*/ 0 60000 65536"/>
                <a:gd name="T14" fmla="*/ 0 60000 65536"/>
                <a:gd name="T15" fmla="*/ 0 60000 65536"/>
                <a:gd name="T16" fmla="*/ 0 60000 65536"/>
                <a:gd name="T17" fmla="*/ 0 60000 65536"/>
                <a:gd name="T18" fmla="*/ 0 w 1"/>
                <a:gd name="T19" fmla="*/ 0 h 3"/>
                <a:gd name="T20" fmla="*/ 1 w 1"/>
                <a:gd name="T21" fmla="*/ 3 h 3"/>
              </a:gdLst>
              <a:ahLst/>
              <a:cxnLst>
                <a:cxn ang="T12">
                  <a:pos x="T0" y="T1"/>
                </a:cxn>
                <a:cxn ang="T13">
                  <a:pos x="T2" y="T3"/>
                </a:cxn>
                <a:cxn ang="T14">
                  <a:pos x="T4" y="T5"/>
                </a:cxn>
                <a:cxn ang="T15">
                  <a:pos x="T6" y="T7"/>
                </a:cxn>
                <a:cxn ang="T16">
                  <a:pos x="T8" y="T9"/>
                </a:cxn>
                <a:cxn ang="T17">
                  <a:pos x="T10" y="T11"/>
                </a:cxn>
              </a:cxnLst>
              <a:rect l="T18" t="T19" r="T20" b="T21"/>
              <a:pathLst>
                <a:path w="1" h="3">
                  <a:moveTo>
                    <a:pt x="1" y="0"/>
                  </a:moveTo>
                  <a:lnTo>
                    <a:pt x="1" y="0"/>
                  </a:lnTo>
                  <a:lnTo>
                    <a:pt x="0" y="3"/>
                  </a:lnTo>
                  <a:lnTo>
                    <a:pt x="1" y="0"/>
                  </a:lnTo>
                  <a:close/>
                </a:path>
              </a:pathLst>
            </a:custGeom>
            <a:solidFill>
              <a:srgbClr val="666666"/>
            </a:solidFill>
            <a:ln w="9525">
              <a:noFill/>
              <a:round/>
              <a:headEnd/>
              <a:tailEnd/>
            </a:ln>
          </p:spPr>
          <p:txBody>
            <a:bodyPr/>
            <a:lstStyle/>
            <a:p>
              <a:endParaRPr lang="id-ID"/>
            </a:p>
          </p:txBody>
        </p:sp>
        <p:sp>
          <p:nvSpPr>
            <p:cNvPr id="2101" name="Freeform 550"/>
            <p:cNvSpPr>
              <a:spLocks/>
            </p:cNvSpPr>
            <p:nvPr/>
          </p:nvSpPr>
          <p:spPr bwMode="auto">
            <a:xfrm>
              <a:off x="5617" y="1941"/>
              <a:ext cx="4" cy="4"/>
            </a:xfrm>
            <a:custGeom>
              <a:avLst/>
              <a:gdLst>
                <a:gd name="T0" fmla="*/ 1 w 4"/>
                <a:gd name="T1" fmla="*/ 4 h 4"/>
                <a:gd name="T2" fmla="*/ 1 w 4"/>
                <a:gd name="T3" fmla="*/ 4 h 4"/>
                <a:gd name="T4" fmla="*/ 0 w 4"/>
                <a:gd name="T5" fmla="*/ 1 h 4"/>
                <a:gd name="T6" fmla="*/ 0 w 4"/>
                <a:gd name="T7" fmla="*/ 1 h 4"/>
                <a:gd name="T8" fmla="*/ 1 w 4"/>
                <a:gd name="T9" fmla="*/ 0 h 4"/>
                <a:gd name="T10" fmla="*/ 1 w 4"/>
                <a:gd name="T11" fmla="*/ 0 h 4"/>
                <a:gd name="T12" fmla="*/ 4 w 4"/>
                <a:gd name="T13" fmla="*/ 1 h 4"/>
                <a:gd name="T14" fmla="*/ 4 w 4"/>
                <a:gd name="T15" fmla="*/ 1 h 4"/>
                <a:gd name="T16" fmla="*/ 3 w 4"/>
                <a:gd name="T17" fmla="*/ 4 h 4"/>
                <a:gd name="T18" fmla="*/ 1 w 4"/>
                <a:gd name="T19" fmla="*/ 4 h 4"/>
                <a:gd name="T20" fmla="*/ 1 w 4"/>
                <a:gd name="T21" fmla="*/ 4 h 4"/>
                <a:gd name="T22" fmla="*/ 1 w 4"/>
                <a:gd name="T23" fmla="*/ 4 h 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
                <a:gd name="T37" fmla="*/ 0 h 4"/>
                <a:gd name="T38" fmla="*/ 4 w 4"/>
                <a:gd name="T39" fmla="*/ 4 h 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 h="4">
                  <a:moveTo>
                    <a:pt x="1" y="4"/>
                  </a:moveTo>
                  <a:lnTo>
                    <a:pt x="1" y="4"/>
                  </a:lnTo>
                  <a:lnTo>
                    <a:pt x="0" y="1"/>
                  </a:lnTo>
                  <a:lnTo>
                    <a:pt x="1" y="0"/>
                  </a:lnTo>
                  <a:lnTo>
                    <a:pt x="4" y="1"/>
                  </a:lnTo>
                  <a:lnTo>
                    <a:pt x="3" y="4"/>
                  </a:lnTo>
                  <a:lnTo>
                    <a:pt x="1" y="4"/>
                  </a:lnTo>
                  <a:close/>
                </a:path>
              </a:pathLst>
            </a:custGeom>
            <a:solidFill>
              <a:srgbClr val="666666"/>
            </a:solidFill>
            <a:ln w="9525">
              <a:noFill/>
              <a:round/>
              <a:headEnd/>
              <a:tailEnd/>
            </a:ln>
          </p:spPr>
          <p:txBody>
            <a:bodyPr/>
            <a:lstStyle/>
            <a:p>
              <a:endParaRPr lang="id-ID"/>
            </a:p>
          </p:txBody>
        </p:sp>
        <p:sp>
          <p:nvSpPr>
            <p:cNvPr id="2102" name="Freeform 551"/>
            <p:cNvSpPr>
              <a:spLocks/>
            </p:cNvSpPr>
            <p:nvPr/>
          </p:nvSpPr>
          <p:spPr bwMode="auto">
            <a:xfrm>
              <a:off x="5617" y="1942"/>
              <a:ext cx="1" cy="3"/>
            </a:xfrm>
            <a:custGeom>
              <a:avLst/>
              <a:gdLst>
                <a:gd name="T0" fmla="*/ 0 w 1"/>
                <a:gd name="T1" fmla="*/ 0 h 3"/>
                <a:gd name="T2" fmla="*/ 0 w 1"/>
                <a:gd name="T3" fmla="*/ 0 h 3"/>
                <a:gd name="T4" fmla="*/ 0 w 1"/>
                <a:gd name="T5" fmla="*/ 0 h 3"/>
                <a:gd name="T6" fmla="*/ 1 w 1"/>
                <a:gd name="T7" fmla="*/ 3 h 3"/>
                <a:gd name="T8" fmla="*/ 0 w 1"/>
                <a:gd name="T9" fmla="*/ 0 h 3"/>
                <a:gd name="T10" fmla="*/ 0 60000 65536"/>
                <a:gd name="T11" fmla="*/ 0 60000 65536"/>
                <a:gd name="T12" fmla="*/ 0 60000 65536"/>
                <a:gd name="T13" fmla="*/ 0 60000 65536"/>
                <a:gd name="T14" fmla="*/ 0 60000 65536"/>
                <a:gd name="T15" fmla="*/ 0 w 1"/>
                <a:gd name="T16" fmla="*/ 0 h 3"/>
                <a:gd name="T17" fmla="*/ 1 w 1"/>
                <a:gd name="T18" fmla="*/ 3 h 3"/>
              </a:gdLst>
              <a:ahLst/>
              <a:cxnLst>
                <a:cxn ang="T10">
                  <a:pos x="T0" y="T1"/>
                </a:cxn>
                <a:cxn ang="T11">
                  <a:pos x="T2" y="T3"/>
                </a:cxn>
                <a:cxn ang="T12">
                  <a:pos x="T4" y="T5"/>
                </a:cxn>
                <a:cxn ang="T13">
                  <a:pos x="T6" y="T7"/>
                </a:cxn>
                <a:cxn ang="T14">
                  <a:pos x="T8" y="T9"/>
                </a:cxn>
              </a:cxnLst>
              <a:rect l="T15" t="T16" r="T17" b="T18"/>
              <a:pathLst>
                <a:path w="1" h="3">
                  <a:moveTo>
                    <a:pt x="0" y="0"/>
                  </a:moveTo>
                  <a:lnTo>
                    <a:pt x="0" y="0"/>
                  </a:lnTo>
                  <a:lnTo>
                    <a:pt x="1" y="3"/>
                  </a:lnTo>
                  <a:lnTo>
                    <a:pt x="0" y="0"/>
                  </a:lnTo>
                  <a:close/>
                </a:path>
              </a:pathLst>
            </a:custGeom>
            <a:solidFill>
              <a:srgbClr val="666666"/>
            </a:solidFill>
            <a:ln w="9525">
              <a:noFill/>
              <a:round/>
              <a:headEnd/>
              <a:tailEnd/>
            </a:ln>
          </p:spPr>
          <p:txBody>
            <a:bodyPr/>
            <a:lstStyle/>
            <a:p>
              <a:endParaRPr lang="id-ID"/>
            </a:p>
          </p:txBody>
        </p:sp>
        <p:sp>
          <p:nvSpPr>
            <p:cNvPr id="2103" name="Freeform 552"/>
            <p:cNvSpPr>
              <a:spLocks/>
            </p:cNvSpPr>
            <p:nvPr/>
          </p:nvSpPr>
          <p:spPr bwMode="auto">
            <a:xfrm>
              <a:off x="5405" y="1941"/>
              <a:ext cx="40" cy="35"/>
            </a:xfrm>
            <a:custGeom>
              <a:avLst/>
              <a:gdLst>
                <a:gd name="T0" fmla="*/ 40 w 40"/>
                <a:gd name="T1" fmla="*/ 0 h 35"/>
                <a:gd name="T2" fmla="*/ 40 w 40"/>
                <a:gd name="T3" fmla="*/ 35 h 35"/>
                <a:gd name="T4" fmla="*/ 37 w 40"/>
                <a:gd name="T5" fmla="*/ 35 h 35"/>
                <a:gd name="T6" fmla="*/ 37 w 40"/>
                <a:gd name="T7" fmla="*/ 3 h 35"/>
                <a:gd name="T8" fmla="*/ 0 w 40"/>
                <a:gd name="T9" fmla="*/ 3 h 35"/>
                <a:gd name="T10" fmla="*/ 0 w 40"/>
                <a:gd name="T11" fmla="*/ 0 h 35"/>
                <a:gd name="T12" fmla="*/ 40 w 40"/>
                <a:gd name="T13" fmla="*/ 0 h 35"/>
                <a:gd name="T14" fmla="*/ 0 60000 65536"/>
                <a:gd name="T15" fmla="*/ 0 60000 65536"/>
                <a:gd name="T16" fmla="*/ 0 60000 65536"/>
                <a:gd name="T17" fmla="*/ 0 60000 65536"/>
                <a:gd name="T18" fmla="*/ 0 60000 65536"/>
                <a:gd name="T19" fmla="*/ 0 60000 65536"/>
                <a:gd name="T20" fmla="*/ 0 60000 65536"/>
                <a:gd name="T21" fmla="*/ 0 w 40"/>
                <a:gd name="T22" fmla="*/ 0 h 35"/>
                <a:gd name="T23" fmla="*/ 40 w 40"/>
                <a:gd name="T24" fmla="*/ 35 h 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5">
                  <a:moveTo>
                    <a:pt x="40" y="0"/>
                  </a:moveTo>
                  <a:lnTo>
                    <a:pt x="40" y="35"/>
                  </a:lnTo>
                  <a:lnTo>
                    <a:pt x="37" y="35"/>
                  </a:lnTo>
                  <a:lnTo>
                    <a:pt x="37" y="3"/>
                  </a:lnTo>
                  <a:lnTo>
                    <a:pt x="0" y="3"/>
                  </a:lnTo>
                  <a:lnTo>
                    <a:pt x="0" y="0"/>
                  </a:lnTo>
                  <a:lnTo>
                    <a:pt x="40" y="0"/>
                  </a:lnTo>
                  <a:close/>
                </a:path>
              </a:pathLst>
            </a:custGeom>
            <a:solidFill>
              <a:srgbClr val="666666"/>
            </a:solidFill>
            <a:ln w="9525">
              <a:noFill/>
              <a:round/>
              <a:headEnd/>
              <a:tailEnd/>
            </a:ln>
          </p:spPr>
          <p:txBody>
            <a:bodyPr/>
            <a:lstStyle/>
            <a:p>
              <a:endParaRPr lang="id-ID"/>
            </a:p>
          </p:txBody>
        </p:sp>
        <p:sp>
          <p:nvSpPr>
            <p:cNvPr id="2104" name="Rectangle 553"/>
            <p:cNvSpPr>
              <a:spLocks noChangeArrowheads="1"/>
            </p:cNvSpPr>
            <p:nvPr/>
          </p:nvSpPr>
          <p:spPr bwMode="auto">
            <a:xfrm>
              <a:off x="5399" y="1944"/>
              <a:ext cx="3" cy="2"/>
            </a:xfrm>
            <a:prstGeom prst="rect">
              <a:avLst/>
            </a:prstGeom>
            <a:solidFill>
              <a:srgbClr val="666666"/>
            </a:solidFill>
            <a:ln w="9525">
              <a:noFill/>
              <a:miter lim="800000"/>
              <a:headEnd/>
              <a:tailEnd/>
            </a:ln>
          </p:spPr>
          <p:txBody>
            <a:bodyPr/>
            <a:lstStyle/>
            <a:p>
              <a:endParaRPr lang="en-GB"/>
            </a:p>
          </p:txBody>
        </p:sp>
        <p:sp>
          <p:nvSpPr>
            <p:cNvPr id="2105" name="Rectangle 554"/>
            <p:cNvSpPr>
              <a:spLocks noChangeArrowheads="1"/>
            </p:cNvSpPr>
            <p:nvPr/>
          </p:nvSpPr>
          <p:spPr bwMode="auto">
            <a:xfrm>
              <a:off x="5402" y="1944"/>
              <a:ext cx="3" cy="2"/>
            </a:xfrm>
            <a:prstGeom prst="rect">
              <a:avLst/>
            </a:prstGeom>
            <a:solidFill>
              <a:srgbClr val="666666"/>
            </a:solidFill>
            <a:ln w="9525">
              <a:noFill/>
              <a:miter lim="800000"/>
              <a:headEnd/>
              <a:tailEnd/>
            </a:ln>
          </p:spPr>
          <p:txBody>
            <a:bodyPr/>
            <a:lstStyle/>
            <a:p>
              <a:endParaRPr lang="en-GB"/>
            </a:p>
          </p:txBody>
        </p:sp>
        <p:sp>
          <p:nvSpPr>
            <p:cNvPr id="2106" name="Freeform 555"/>
            <p:cNvSpPr>
              <a:spLocks/>
            </p:cNvSpPr>
            <p:nvPr/>
          </p:nvSpPr>
          <p:spPr bwMode="auto">
            <a:xfrm>
              <a:off x="5405" y="1944"/>
              <a:ext cx="37" cy="32"/>
            </a:xfrm>
            <a:custGeom>
              <a:avLst/>
              <a:gdLst>
                <a:gd name="T0" fmla="*/ 37 w 37"/>
                <a:gd name="T1" fmla="*/ 0 h 32"/>
                <a:gd name="T2" fmla="*/ 37 w 37"/>
                <a:gd name="T3" fmla="*/ 32 h 32"/>
                <a:gd name="T4" fmla="*/ 35 w 37"/>
                <a:gd name="T5" fmla="*/ 32 h 32"/>
                <a:gd name="T6" fmla="*/ 35 w 37"/>
                <a:gd name="T7" fmla="*/ 2 h 32"/>
                <a:gd name="T8" fmla="*/ 0 w 37"/>
                <a:gd name="T9" fmla="*/ 2 h 32"/>
                <a:gd name="T10" fmla="*/ 0 w 37"/>
                <a:gd name="T11" fmla="*/ 0 h 32"/>
                <a:gd name="T12" fmla="*/ 37 w 37"/>
                <a:gd name="T13" fmla="*/ 0 h 32"/>
                <a:gd name="T14" fmla="*/ 0 60000 65536"/>
                <a:gd name="T15" fmla="*/ 0 60000 65536"/>
                <a:gd name="T16" fmla="*/ 0 60000 65536"/>
                <a:gd name="T17" fmla="*/ 0 60000 65536"/>
                <a:gd name="T18" fmla="*/ 0 60000 65536"/>
                <a:gd name="T19" fmla="*/ 0 60000 65536"/>
                <a:gd name="T20" fmla="*/ 0 60000 65536"/>
                <a:gd name="T21" fmla="*/ 0 w 37"/>
                <a:gd name="T22" fmla="*/ 0 h 32"/>
                <a:gd name="T23" fmla="*/ 37 w 37"/>
                <a:gd name="T24" fmla="*/ 32 h 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 h="32">
                  <a:moveTo>
                    <a:pt x="37" y="0"/>
                  </a:moveTo>
                  <a:lnTo>
                    <a:pt x="37" y="32"/>
                  </a:lnTo>
                  <a:lnTo>
                    <a:pt x="35" y="32"/>
                  </a:lnTo>
                  <a:lnTo>
                    <a:pt x="35" y="2"/>
                  </a:lnTo>
                  <a:lnTo>
                    <a:pt x="0" y="2"/>
                  </a:lnTo>
                  <a:lnTo>
                    <a:pt x="0" y="0"/>
                  </a:lnTo>
                  <a:lnTo>
                    <a:pt x="37" y="0"/>
                  </a:lnTo>
                  <a:close/>
                </a:path>
              </a:pathLst>
            </a:custGeom>
            <a:solidFill>
              <a:srgbClr val="666666"/>
            </a:solidFill>
            <a:ln w="9525">
              <a:noFill/>
              <a:round/>
              <a:headEnd/>
              <a:tailEnd/>
            </a:ln>
          </p:spPr>
          <p:txBody>
            <a:bodyPr/>
            <a:lstStyle/>
            <a:p>
              <a:endParaRPr lang="id-ID"/>
            </a:p>
          </p:txBody>
        </p:sp>
        <p:sp>
          <p:nvSpPr>
            <p:cNvPr id="2107" name="Freeform 556"/>
            <p:cNvSpPr>
              <a:spLocks/>
            </p:cNvSpPr>
            <p:nvPr/>
          </p:nvSpPr>
          <p:spPr bwMode="auto">
            <a:xfrm>
              <a:off x="5618" y="1928"/>
              <a:ext cx="45" cy="28"/>
            </a:xfrm>
            <a:custGeom>
              <a:avLst/>
              <a:gdLst>
                <a:gd name="T0" fmla="*/ 45 w 45"/>
                <a:gd name="T1" fmla="*/ 0 h 28"/>
                <a:gd name="T2" fmla="*/ 17 w 45"/>
                <a:gd name="T3" fmla="*/ 28 h 28"/>
                <a:gd name="T4" fmla="*/ 16 w 45"/>
                <a:gd name="T5" fmla="*/ 27 h 28"/>
                <a:gd name="T6" fmla="*/ 38 w 45"/>
                <a:gd name="T7" fmla="*/ 3 h 28"/>
                <a:gd name="T8" fmla="*/ 13 w 45"/>
                <a:gd name="T9" fmla="*/ 3 h 28"/>
                <a:gd name="T10" fmla="*/ 3 w 45"/>
                <a:gd name="T11" fmla="*/ 14 h 28"/>
                <a:gd name="T12" fmla="*/ 3 w 45"/>
                <a:gd name="T13" fmla="*/ 14 h 28"/>
                <a:gd name="T14" fmla="*/ 3 w 45"/>
                <a:gd name="T15" fmla="*/ 14 h 28"/>
                <a:gd name="T16" fmla="*/ 0 w 45"/>
                <a:gd name="T17" fmla="*/ 13 h 28"/>
                <a:gd name="T18" fmla="*/ 2 w 45"/>
                <a:gd name="T19" fmla="*/ 13 h 28"/>
                <a:gd name="T20" fmla="*/ 11 w 45"/>
                <a:gd name="T21" fmla="*/ 0 h 28"/>
                <a:gd name="T22" fmla="*/ 45 w 45"/>
                <a:gd name="T23" fmla="*/ 0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5"/>
                <a:gd name="T37" fmla="*/ 0 h 28"/>
                <a:gd name="T38" fmla="*/ 45 w 45"/>
                <a:gd name="T39" fmla="*/ 28 h 2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5" h="28">
                  <a:moveTo>
                    <a:pt x="45" y="0"/>
                  </a:moveTo>
                  <a:lnTo>
                    <a:pt x="17" y="28"/>
                  </a:lnTo>
                  <a:lnTo>
                    <a:pt x="16" y="27"/>
                  </a:lnTo>
                  <a:lnTo>
                    <a:pt x="38" y="3"/>
                  </a:lnTo>
                  <a:lnTo>
                    <a:pt x="13" y="3"/>
                  </a:lnTo>
                  <a:lnTo>
                    <a:pt x="3" y="14"/>
                  </a:lnTo>
                  <a:lnTo>
                    <a:pt x="0" y="13"/>
                  </a:lnTo>
                  <a:lnTo>
                    <a:pt x="2" y="13"/>
                  </a:lnTo>
                  <a:lnTo>
                    <a:pt x="11" y="0"/>
                  </a:lnTo>
                  <a:lnTo>
                    <a:pt x="45" y="0"/>
                  </a:lnTo>
                  <a:close/>
                </a:path>
              </a:pathLst>
            </a:custGeom>
            <a:solidFill>
              <a:srgbClr val="666666"/>
            </a:solidFill>
            <a:ln w="9525">
              <a:noFill/>
              <a:round/>
              <a:headEnd/>
              <a:tailEnd/>
            </a:ln>
          </p:spPr>
          <p:txBody>
            <a:bodyPr/>
            <a:lstStyle/>
            <a:p>
              <a:endParaRPr lang="id-ID"/>
            </a:p>
          </p:txBody>
        </p:sp>
        <p:sp>
          <p:nvSpPr>
            <p:cNvPr id="2108" name="Freeform 557"/>
            <p:cNvSpPr>
              <a:spLocks/>
            </p:cNvSpPr>
            <p:nvPr/>
          </p:nvSpPr>
          <p:spPr bwMode="auto">
            <a:xfrm>
              <a:off x="5631" y="1955"/>
              <a:ext cx="4" cy="3"/>
            </a:xfrm>
            <a:custGeom>
              <a:avLst/>
              <a:gdLst>
                <a:gd name="T0" fmla="*/ 3 w 4"/>
                <a:gd name="T1" fmla="*/ 0 h 3"/>
                <a:gd name="T2" fmla="*/ 4 w 4"/>
                <a:gd name="T3" fmla="*/ 1 h 3"/>
                <a:gd name="T4" fmla="*/ 3 w 4"/>
                <a:gd name="T5" fmla="*/ 3 h 3"/>
                <a:gd name="T6" fmla="*/ 0 w 4"/>
                <a:gd name="T7" fmla="*/ 1 h 3"/>
                <a:gd name="T8" fmla="*/ 3 w 4"/>
                <a:gd name="T9" fmla="*/ 0 h 3"/>
                <a:gd name="T10" fmla="*/ 0 60000 65536"/>
                <a:gd name="T11" fmla="*/ 0 60000 65536"/>
                <a:gd name="T12" fmla="*/ 0 60000 65536"/>
                <a:gd name="T13" fmla="*/ 0 60000 65536"/>
                <a:gd name="T14" fmla="*/ 0 60000 65536"/>
                <a:gd name="T15" fmla="*/ 0 w 4"/>
                <a:gd name="T16" fmla="*/ 0 h 3"/>
                <a:gd name="T17" fmla="*/ 4 w 4"/>
                <a:gd name="T18" fmla="*/ 3 h 3"/>
              </a:gdLst>
              <a:ahLst/>
              <a:cxnLst>
                <a:cxn ang="T10">
                  <a:pos x="T0" y="T1"/>
                </a:cxn>
                <a:cxn ang="T11">
                  <a:pos x="T2" y="T3"/>
                </a:cxn>
                <a:cxn ang="T12">
                  <a:pos x="T4" y="T5"/>
                </a:cxn>
                <a:cxn ang="T13">
                  <a:pos x="T6" y="T7"/>
                </a:cxn>
                <a:cxn ang="T14">
                  <a:pos x="T8" y="T9"/>
                </a:cxn>
              </a:cxnLst>
              <a:rect l="T15" t="T16" r="T17" b="T18"/>
              <a:pathLst>
                <a:path w="4" h="3">
                  <a:moveTo>
                    <a:pt x="3" y="0"/>
                  </a:moveTo>
                  <a:lnTo>
                    <a:pt x="4" y="1"/>
                  </a:lnTo>
                  <a:lnTo>
                    <a:pt x="3" y="3"/>
                  </a:lnTo>
                  <a:lnTo>
                    <a:pt x="0" y="1"/>
                  </a:lnTo>
                  <a:lnTo>
                    <a:pt x="3" y="0"/>
                  </a:lnTo>
                  <a:close/>
                </a:path>
              </a:pathLst>
            </a:custGeom>
            <a:solidFill>
              <a:srgbClr val="666666"/>
            </a:solidFill>
            <a:ln w="9525">
              <a:noFill/>
              <a:round/>
              <a:headEnd/>
              <a:tailEnd/>
            </a:ln>
          </p:spPr>
          <p:txBody>
            <a:bodyPr/>
            <a:lstStyle/>
            <a:p>
              <a:endParaRPr lang="id-ID"/>
            </a:p>
          </p:txBody>
        </p:sp>
        <p:sp>
          <p:nvSpPr>
            <p:cNvPr id="2109" name="Rectangle 558"/>
            <p:cNvSpPr>
              <a:spLocks noChangeArrowheads="1"/>
            </p:cNvSpPr>
            <p:nvPr/>
          </p:nvSpPr>
          <p:spPr bwMode="auto">
            <a:xfrm>
              <a:off x="5263" y="1956"/>
              <a:ext cx="59" cy="12"/>
            </a:xfrm>
            <a:prstGeom prst="rect">
              <a:avLst/>
            </a:prstGeom>
            <a:solidFill>
              <a:srgbClr val="FFFFFF"/>
            </a:solidFill>
            <a:ln w="9525">
              <a:noFill/>
              <a:miter lim="800000"/>
              <a:headEnd/>
              <a:tailEnd/>
            </a:ln>
          </p:spPr>
          <p:txBody>
            <a:bodyPr/>
            <a:lstStyle/>
            <a:p>
              <a:endParaRPr lang="en-GB"/>
            </a:p>
          </p:txBody>
        </p:sp>
        <p:sp>
          <p:nvSpPr>
            <p:cNvPr id="2110" name="Rectangle 559"/>
            <p:cNvSpPr>
              <a:spLocks noChangeArrowheads="1"/>
            </p:cNvSpPr>
            <p:nvPr/>
          </p:nvSpPr>
          <p:spPr bwMode="auto">
            <a:xfrm>
              <a:off x="5412" y="1962"/>
              <a:ext cx="11" cy="8"/>
            </a:xfrm>
            <a:prstGeom prst="rect">
              <a:avLst/>
            </a:prstGeom>
            <a:solidFill>
              <a:srgbClr val="FFFFFF"/>
            </a:solidFill>
            <a:ln w="9525">
              <a:noFill/>
              <a:miter lim="800000"/>
              <a:headEnd/>
              <a:tailEnd/>
            </a:ln>
          </p:spPr>
          <p:txBody>
            <a:bodyPr/>
            <a:lstStyle/>
            <a:p>
              <a:endParaRPr lang="en-GB"/>
            </a:p>
          </p:txBody>
        </p:sp>
        <p:sp>
          <p:nvSpPr>
            <p:cNvPr id="2111" name="Freeform 560"/>
            <p:cNvSpPr>
              <a:spLocks/>
            </p:cNvSpPr>
            <p:nvPr/>
          </p:nvSpPr>
          <p:spPr bwMode="auto">
            <a:xfrm>
              <a:off x="5260" y="1954"/>
              <a:ext cx="64" cy="16"/>
            </a:xfrm>
            <a:custGeom>
              <a:avLst/>
              <a:gdLst>
                <a:gd name="T0" fmla="*/ 0 w 64"/>
                <a:gd name="T1" fmla="*/ 16 h 16"/>
                <a:gd name="T2" fmla="*/ 0 w 64"/>
                <a:gd name="T3" fmla="*/ 0 h 16"/>
                <a:gd name="T4" fmla="*/ 64 w 64"/>
                <a:gd name="T5" fmla="*/ 0 h 16"/>
                <a:gd name="T6" fmla="*/ 64 w 64"/>
                <a:gd name="T7" fmla="*/ 14 h 16"/>
                <a:gd name="T8" fmla="*/ 62 w 64"/>
                <a:gd name="T9" fmla="*/ 14 h 16"/>
                <a:gd name="T10" fmla="*/ 62 w 64"/>
                <a:gd name="T11" fmla="*/ 2 h 16"/>
                <a:gd name="T12" fmla="*/ 3 w 64"/>
                <a:gd name="T13" fmla="*/ 2 h 16"/>
                <a:gd name="T14" fmla="*/ 3 w 64"/>
                <a:gd name="T15" fmla="*/ 14 h 16"/>
                <a:gd name="T16" fmla="*/ 62 w 64"/>
                <a:gd name="T17" fmla="*/ 14 h 16"/>
                <a:gd name="T18" fmla="*/ 62 w 64"/>
                <a:gd name="T19" fmla="*/ 16 h 16"/>
                <a:gd name="T20" fmla="*/ 0 w 64"/>
                <a:gd name="T21" fmla="*/ 16 h 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4"/>
                <a:gd name="T34" fmla="*/ 0 h 16"/>
                <a:gd name="T35" fmla="*/ 64 w 64"/>
                <a:gd name="T36" fmla="*/ 16 h 1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4" h="16">
                  <a:moveTo>
                    <a:pt x="0" y="16"/>
                  </a:moveTo>
                  <a:lnTo>
                    <a:pt x="0" y="0"/>
                  </a:lnTo>
                  <a:lnTo>
                    <a:pt x="64" y="0"/>
                  </a:lnTo>
                  <a:lnTo>
                    <a:pt x="64" y="14"/>
                  </a:lnTo>
                  <a:lnTo>
                    <a:pt x="62" y="14"/>
                  </a:lnTo>
                  <a:lnTo>
                    <a:pt x="62" y="2"/>
                  </a:lnTo>
                  <a:lnTo>
                    <a:pt x="3" y="2"/>
                  </a:lnTo>
                  <a:lnTo>
                    <a:pt x="3" y="14"/>
                  </a:lnTo>
                  <a:lnTo>
                    <a:pt x="62" y="14"/>
                  </a:lnTo>
                  <a:lnTo>
                    <a:pt x="62" y="16"/>
                  </a:lnTo>
                  <a:lnTo>
                    <a:pt x="0" y="16"/>
                  </a:lnTo>
                  <a:close/>
                </a:path>
              </a:pathLst>
            </a:custGeom>
            <a:solidFill>
              <a:srgbClr val="666666"/>
            </a:solidFill>
            <a:ln w="9525">
              <a:noFill/>
              <a:round/>
              <a:headEnd/>
              <a:tailEnd/>
            </a:ln>
          </p:spPr>
          <p:txBody>
            <a:bodyPr/>
            <a:lstStyle/>
            <a:p>
              <a:endParaRPr lang="id-ID"/>
            </a:p>
          </p:txBody>
        </p:sp>
        <p:sp>
          <p:nvSpPr>
            <p:cNvPr id="2112" name="Rectangle 561"/>
            <p:cNvSpPr>
              <a:spLocks noChangeArrowheads="1"/>
            </p:cNvSpPr>
            <p:nvPr/>
          </p:nvSpPr>
          <p:spPr bwMode="auto">
            <a:xfrm>
              <a:off x="5322" y="1968"/>
              <a:ext cx="2" cy="2"/>
            </a:xfrm>
            <a:prstGeom prst="rect">
              <a:avLst/>
            </a:prstGeom>
            <a:solidFill>
              <a:srgbClr val="666666"/>
            </a:solidFill>
            <a:ln w="9525">
              <a:noFill/>
              <a:miter lim="800000"/>
              <a:headEnd/>
              <a:tailEnd/>
            </a:ln>
          </p:spPr>
          <p:txBody>
            <a:bodyPr/>
            <a:lstStyle/>
            <a:p>
              <a:endParaRPr lang="en-GB"/>
            </a:p>
          </p:txBody>
        </p:sp>
        <p:sp>
          <p:nvSpPr>
            <p:cNvPr id="2113" name="Freeform 562"/>
            <p:cNvSpPr>
              <a:spLocks/>
            </p:cNvSpPr>
            <p:nvPr/>
          </p:nvSpPr>
          <p:spPr bwMode="auto">
            <a:xfrm>
              <a:off x="5615" y="1969"/>
              <a:ext cx="3" cy="1"/>
            </a:xfrm>
            <a:custGeom>
              <a:avLst/>
              <a:gdLst>
                <a:gd name="T0" fmla="*/ 0 w 3"/>
                <a:gd name="T1" fmla="*/ 1 h 1"/>
                <a:gd name="T2" fmla="*/ 3 w 3"/>
                <a:gd name="T3" fmla="*/ 0 h 1"/>
                <a:gd name="T4" fmla="*/ 3 w 3"/>
                <a:gd name="T5" fmla="*/ 0 h 1"/>
                <a:gd name="T6" fmla="*/ 2 w 3"/>
                <a:gd name="T7" fmla="*/ 1 h 1"/>
                <a:gd name="T8" fmla="*/ 0 w 3"/>
                <a:gd name="T9" fmla="*/ 1 h 1"/>
                <a:gd name="T10" fmla="*/ 0 60000 65536"/>
                <a:gd name="T11" fmla="*/ 0 60000 65536"/>
                <a:gd name="T12" fmla="*/ 0 60000 65536"/>
                <a:gd name="T13" fmla="*/ 0 60000 65536"/>
                <a:gd name="T14" fmla="*/ 0 60000 65536"/>
                <a:gd name="T15" fmla="*/ 0 w 3"/>
                <a:gd name="T16" fmla="*/ 0 h 1"/>
                <a:gd name="T17" fmla="*/ 3 w 3"/>
                <a:gd name="T18" fmla="*/ 1 h 1"/>
              </a:gdLst>
              <a:ahLst/>
              <a:cxnLst>
                <a:cxn ang="T10">
                  <a:pos x="T0" y="T1"/>
                </a:cxn>
                <a:cxn ang="T11">
                  <a:pos x="T2" y="T3"/>
                </a:cxn>
                <a:cxn ang="T12">
                  <a:pos x="T4" y="T5"/>
                </a:cxn>
                <a:cxn ang="T13">
                  <a:pos x="T6" y="T7"/>
                </a:cxn>
                <a:cxn ang="T14">
                  <a:pos x="T8" y="T9"/>
                </a:cxn>
              </a:cxnLst>
              <a:rect l="T15" t="T16" r="T17" b="T18"/>
              <a:pathLst>
                <a:path w="3" h="1">
                  <a:moveTo>
                    <a:pt x="0" y="1"/>
                  </a:moveTo>
                  <a:lnTo>
                    <a:pt x="3" y="0"/>
                  </a:lnTo>
                  <a:lnTo>
                    <a:pt x="2" y="1"/>
                  </a:lnTo>
                  <a:lnTo>
                    <a:pt x="0" y="1"/>
                  </a:lnTo>
                  <a:close/>
                </a:path>
              </a:pathLst>
            </a:custGeom>
            <a:solidFill>
              <a:srgbClr val="666666"/>
            </a:solidFill>
            <a:ln w="9525">
              <a:noFill/>
              <a:round/>
              <a:headEnd/>
              <a:tailEnd/>
            </a:ln>
          </p:spPr>
          <p:txBody>
            <a:bodyPr/>
            <a:lstStyle/>
            <a:p>
              <a:endParaRPr lang="id-ID"/>
            </a:p>
          </p:txBody>
        </p:sp>
        <p:sp>
          <p:nvSpPr>
            <p:cNvPr id="2114" name="Freeform 563"/>
            <p:cNvSpPr>
              <a:spLocks/>
            </p:cNvSpPr>
            <p:nvPr/>
          </p:nvSpPr>
          <p:spPr bwMode="auto">
            <a:xfrm>
              <a:off x="5618" y="1969"/>
              <a:ext cx="2" cy="1"/>
            </a:xfrm>
            <a:custGeom>
              <a:avLst/>
              <a:gdLst>
                <a:gd name="T0" fmla="*/ 0 w 2"/>
                <a:gd name="T1" fmla="*/ 0 h 1"/>
                <a:gd name="T2" fmla="*/ 2 w 2"/>
                <a:gd name="T3" fmla="*/ 1 h 1"/>
                <a:gd name="T4" fmla="*/ 2 w 2"/>
                <a:gd name="T5" fmla="*/ 1 h 1"/>
                <a:gd name="T6" fmla="*/ 2 w 2"/>
                <a:gd name="T7" fmla="*/ 1 h 1"/>
                <a:gd name="T8" fmla="*/ 0 w 2"/>
                <a:gd name="T9" fmla="*/ 0 h 1"/>
                <a:gd name="T10" fmla="*/ 0 w 2"/>
                <a:gd name="T11" fmla="*/ 0 h 1"/>
                <a:gd name="T12" fmla="*/ 0 60000 65536"/>
                <a:gd name="T13" fmla="*/ 0 60000 65536"/>
                <a:gd name="T14" fmla="*/ 0 60000 65536"/>
                <a:gd name="T15" fmla="*/ 0 60000 65536"/>
                <a:gd name="T16" fmla="*/ 0 60000 65536"/>
                <a:gd name="T17" fmla="*/ 0 60000 65536"/>
                <a:gd name="T18" fmla="*/ 0 w 2"/>
                <a:gd name="T19" fmla="*/ 0 h 1"/>
                <a:gd name="T20" fmla="*/ 2 w 2"/>
                <a:gd name="T21" fmla="*/ 1 h 1"/>
              </a:gdLst>
              <a:ahLst/>
              <a:cxnLst>
                <a:cxn ang="T12">
                  <a:pos x="T0" y="T1"/>
                </a:cxn>
                <a:cxn ang="T13">
                  <a:pos x="T2" y="T3"/>
                </a:cxn>
                <a:cxn ang="T14">
                  <a:pos x="T4" y="T5"/>
                </a:cxn>
                <a:cxn ang="T15">
                  <a:pos x="T6" y="T7"/>
                </a:cxn>
                <a:cxn ang="T16">
                  <a:pos x="T8" y="T9"/>
                </a:cxn>
                <a:cxn ang="T17">
                  <a:pos x="T10" y="T11"/>
                </a:cxn>
              </a:cxnLst>
              <a:rect l="T18" t="T19" r="T20" b="T21"/>
              <a:pathLst>
                <a:path w="2" h="1">
                  <a:moveTo>
                    <a:pt x="0" y="0"/>
                  </a:moveTo>
                  <a:lnTo>
                    <a:pt x="2" y="1"/>
                  </a:lnTo>
                  <a:lnTo>
                    <a:pt x="0" y="0"/>
                  </a:lnTo>
                  <a:close/>
                </a:path>
              </a:pathLst>
            </a:custGeom>
            <a:solidFill>
              <a:srgbClr val="666666"/>
            </a:solidFill>
            <a:ln w="9525">
              <a:noFill/>
              <a:round/>
              <a:headEnd/>
              <a:tailEnd/>
            </a:ln>
          </p:spPr>
          <p:txBody>
            <a:bodyPr/>
            <a:lstStyle/>
            <a:p>
              <a:endParaRPr lang="id-ID"/>
            </a:p>
          </p:txBody>
        </p:sp>
        <p:sp>
          <p:nvSpPr>
            <p:cNvPr id="2115" name="Freeform 564"/>
            <p:cNvSpPr>
              <a:spLocks/>
            </p:cNvSpPr>
            <p:nvPr/>
          </p:nvSpPr>
          <p:spPr bwMode="auto">
            <a:xfrm>
              <a:off x="5617" y="1969"/>
              <a:ext cx="3" cy="4"/>
            </a:xfrm>
            <a:custGeom>
              <a:avLst/>
              <a:gdLst>
                <a:gd name="T0" fmla="*/ 1 w 3"/>
                <a:gd name="T1" fmla="*/ 0 h 4"/>
                <a:gd name="T2" fmla="*/ 1 w 3"/>
                <a:gd name="T3" fmla="*/ 0 h 4"/>
                <a:gd name="T4" fmla="*/ 3 w 3"/>
                <a:gd name="T5" fmla="*/ 1 h 4"/>
                <a:gd name="T6" fmla="*/ 3 w 3"/>
                <a:gd name="T7" fmla="*/ 1 h 4"/>
                <a:gd name="T8" fmla="*/ 1 w 3"/>
                <a:gd name="T9" fmla="*/ 4 h 4"/>
                <a:gd name="T10" fmla="*/ 1 w 3"/>
                <a:gd name="T11" fmla="*/ 4 h 4"/>
                <a:gd name="T12" fmla="*/ 0 w 3"/>
                <a:gd name="T13" fmla="*/ 1 h 4"/>
                <a:gd name="T14" fmla="*/ 0 w 3"/>
                <a:gd name="T15" fmla="*/ 1 h 4"/>
                <a:gd name="T16" fmla="*/ 1 w 3"/>
                <a:gd name="T17" fmla="*/ 0 h 4"/>
                <a:gd name="T18" fmla="*/ 1 w 3"/>
                <a:gd name="T19" fmla="*/ 0 h 4"/>
                <a:gd name="T20" fmla="*/ 1 w 3"/>
                <a:gd name="T21" fmla="*/ 0 h 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
                <a:gd name="T34" fmla="*/ 0 h 4"/>
                <a:gd name="T35" fmla="*/ 3 w 3"/>
                <a:gd name="T36" fmla="*/ 4 h 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 h="4">
                  <a:moveTo>
                    <a:pt x="1" y="0"/>
                  </a:moveTo>
                  <a:lnTo>
                    <a:pt x="1" y="0"/>
                  </a:lnTo>
                  <a:lnTo>
                    <a:pt x="3" y="1"/>
                  </a:lnTo>
                  <a:lnTo>
                    <a:pt x="1" y="4"/>
                  </a:lnTo>
                  <a:lnTo>
                    <a:pt x="0" y="1"/>
                  </a:lnTo>
                  <a:lnTo>
                    <a:pt x="1" y="0"/>
                  </a:lnTo>
                  <a:close/>
                </a:path>
              </a:pathLst>
            </a:custGeom>
            <a:solidFill>
              <a:srgbClr val="666666"/>
            </a:solidFill>
            <a:ln w="9525">
              <a:noFill/>
              <a:round/>
              <a:headEnd/>
              <a:tailEnd/>
            </a:ln>
          </p:spPr>
          <p:txBody>
            <a:bodyPr/>
            <a:lstStyle/>
            <a:p>
              <a:endParaRPr lang="id-ID"/>
            </a:p>
          </p:txBody>
        </p:sp>
        <p:pic>
          <p:nvPicPr>
            <p:cNvPr id="2116" name="Picture 565"/>
            <p:cNvPicPr>
              <a:picLocks noChangeAspect="1" noChangeArrowheads="1"/>
            </p:cNvPicPr>
            <p:nvPr/>
          </p:nvPicPr>
          <p:blipFill>
            <a:blip r:embed="rId17"/>
            <a:srcRect/>
            <a:stretch>
              <a:fillRect/>
            </a:stretch>
          </p:blipFill>
          <p:spPr bwMode="auto">
            <a:xfrm>
              <a:off x="5229" y="1918"/>
              <a:ext cx="122" cy="93"/>
            </a:xfrm>
            <a:prstGeom prst="rect">
              <a:avLst/>
            </a:prstGeom>
            <a:noFill/>
            <a:ln w="9525">
              <a:noFill/>
              <a:miter lim="800000"/>
              <a:headEnd/>
              <a:tailEnd/>
            </a:ln>
          </p:spPr>
        </p:pic>
        <p:sp>
          <p:nvSpPr>
            <p:cNvPr id="2117" name="Freeform 566"/>
            <p:cNvSpPr>
              <a:spLocks/>
            </p:cNvSpPr>
            <p:nvPr/>
          </p:nvSpPr>
          <p:spPr bwMode="auto">
            <a:xfrm>
              <a:off x="5409" y="1959"/>
              <a:ext cx="17" cy="14"/>
            </a:xfrm>
            <a:custGeom>
              <a:avLst/>
              <a:gdLst>
                <a:gd name="T0" fmla="*/ 14 w 17"/>
                <a:gd name="T1" fmla="*/ 14 h 14"/>
                <a:gd name="T2" fmla="*/ 0 w 17"/>
                <a:gd name="T3" fmla="*/ 14 h 14"/>
                <a:gd name="T4" fmla="*/ 0 w 17"/>
                <a:gd name="T5" fmla="*/ 0 h 14"/>
                <a:gd name="T6" fmla="*/ 17 w 17"/>
                <a:gd name="T7" fmla="*/ 0 h 14"/>
                <a:gd name="T8" fmla="*/ 17 w 17"/>
                <a:gd name="T9" fmla="*/ 11 h 14"/>
                <a:gd name="T10" fmla="*/ 14 w 17"/>
                <a:gd name="T11" fmla="*/ 11 h 14"/>
                <a:gd name="T12" fmla="*/ 14 w 17"/>
                <a:gd name="T13" fmla="*/ 3 h 14"/>
                <a:gd name="T14" fmla="*/ 3 w 17"/>
                <a:gd name="T15" fmla="*/ 3 h 14"/>
                <a:gd name="T16" fmla="*/ 3 w 17"/>
                <a:gd name="T17" fmla="*/ 11 h 14"/>
                <a:gd name="T18" fmla="*/ 14 w 17"/>
                <a:gd name="T19" fmla="*/ 11 h 14"/>
                <a:gd name="T20" fmla="*/ 14 w 17"/>
                <a:gd name="T21" fmla="*/ 14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14"/>
                <a:gd name="T35" fmla="*/ 17 w 17"/>
                <a:gd name="T36" fmla="*/ 14 h 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14">
                  <a:moveTo>
                    <a:pt x="14" y="14"/>
                  </a:moveTo>
                  <a:lnTo>
                    <a:pt x="0" y="14"/>
                  </a:lnTo>
                  <a:lnTo>
                    <a:pt x="0" y="0"/>
                  </a:lnTo>
                  <a:lnTo>
                    <a:pt x="17" y="0"/>
                  </a:lnTo>
                  <a:lnTo>
                    <a:pt x="17" y="11"/>
                  </a:lnTo>
                  <a:lnTo>
                    <a:pt x="14" y="11"/>
                  </a:lnTo>
                  <a:lnTo>
                    <a:pt x="14" y="3"/>
                  </a:lnTo>
                  <a:lnTo>
                    <a:pt x="3" y="3"/>
                  </a:lnTo>
                  <a:lnTo>
                    <a:pt x="3" y="11"/>
                  </a:lnTo>
                  <a:lnTo>
                    <a:pt x="14" y="11"/>
                  </a:lnTo>
                  <a:lnTo>
                    <a:pt x="14" y="14"/>
                  </a:lnTo>
                  <a:close/>
                </a:path>
              </a:pathLst>
            </a:custGeom>
            <a:solidFill>
              <a:srgbClr val="666666"/>
            </a:solidFill>
            <a:ln w="9525">
              <a:noFill/>
              <a:round/>
              <a:headEnd/>
              <a:tailEnd/>
            </a:ln>
          </p:spPr>
          <p:txBody>
            <a:bodyPr/>
            <a:lstStyle/>
            <a:p>
              <a:endParaRPr lang="id-ID"/>
            </a:p>
          </p:txBody>
        </p:sp>
        <p:sp>
          <p:nvSpPr>
            <p:cNvPr id="2118" name="Rectangle 567"/>
            <p:cNvSpPr>
              <a:spLocks noChangeArrowheads="1"/>
            </p:cNvSpPr>
            <p:nvPr/>
          </p:nvSpPr>
          <p:spPr bwMode="auto">
            <a:xfrm>
              <a:off x="5423" y="1970"/>
              <a:ext cx="3" cy="3"/>
            </a:xfrm>
            <a:prstGeom prst="rect">
              <a:avLst/>
            </a:prstGeom>
            <a:solidFill>
              <a:srgbClr val="666666"/>
            </a:solidFill>
            <a:ln w="9525">
              <a:noFill/>
              <a:miter lim="800000"/>
              <a:headEnd/>
              <a:tailEnd/>
            </a:ln>
          </p:spPr>
          <p:txBody>
            <a:bodyPr/>
            <a:lstStyle/>
            <a:p>
              <a:endParaRPr lang="en-GB"/>
            </a:p>
          </p:txBody>
        </p:sp>
        <p:sp>
          <p:nvSpPr>
            <p:cNvPr id="2119" name="Freeform 568"/>
            <p:cNvSpPr>
              <a:spLocks/>
            </p:cNvSpPr>
            <p:nvPr/>
          </p:nvSpPr>
          <p:spPr bwMode="auto">
            <a:xfrm>
              <a:off x="5587" y="1934"/>
              <a:ext cx="63" cy="46"/>
            </a:xfrm>
            <a:custGeom>
              <a:avLst/>
              <a:gdLst>
                <a:gd name="T0" fmla="*/ 42 w 63"/>
                <a:gd name="T1" fmla="*/ 24 h 46"/>
                <a:gd name="T2" fmla="*/ 63 w 63"/>
                <a:gd name="T3" fmla="*/ 46 h 46"/>
                <a:gd name="T4" fmla="*/ 45 w 63"/>
                <a:gd name="T5" fmla="*/ 46 h 46"/>
                <a:gd name="T6" fmla="*/ 35 w 63"/>
                <a:gd name="T7" fmla="*/ 35 h 46"/>
                <a:gd name="T8" fmla="*/ 35 w 63"/>
                <a:gd name="T9" fmla="*/ 35 h 46"/>
                <a:gd name="T10" fmla="*/ 33 w 63"/>
                <a:gd name="T11" fmla="*/ 32 h 46"/>
                <a:gd name="T12" fmla="*/ 31 w 63"/>
                <a:gd name="T13" fmla="*/ 31 h 46"/>
                <a:gd name="T14" fmla="*/ 28 w 63"/>
                <a:gd name="T15" fmla="*/ 32 h 46"/>
                <a:gd name="T16" fmla="*/ 28 w 63"/>
                <a:gd name="T17" fmla="*/ 32 h 46"/>
                <a:gd name="T18" fmla="*/ 25 w 63"/>
                <a:gd name="T19" fmla="*/ 35 h 46"/>
                <a:gd name="T20" fmla="*/ 17 w 63"/>
                <a:gd name="T21" fmla="*/ 46 h 46"/>
                <a:gd name="T22" fmla="*/ 0 w 63"/>
                <a:gd name="T23" fmla="*/ 46 h 46"/>
                <a:gd name="T24" fmla="*/ 23 w 63"/>
                <a:gd name="T25" fmla="*/ 22 h 46"/>
                <a:gd name="T26" fmla="*/ 0 w 63"/>
                <a:gd name="T27" fmla="*/ 0 h 46"/>
                <a:gd name="T28" fmla="*/ 17 w 63"/>
                <a:gd name="T29" fmla="*/ 0 h 46"/>
                <a:gd name="T30" fmla="*/ 18 w 63"/>
                <a:gd name="T31" fmla="*/ 0 h 46"/>
                <a:gd name="T32" fmla="*/ 27 w 63"/>
                <a:gd name="T33" fmla="*/ 10 h 46"/>
                <a:gd name="T34" fmla="*/ 27 w 63"/>
                <a:gd name="T35" fmla="*/ 10 h 46"/>
                <a:gd name="T36" fmla="*/ 27 w 63"/>
                <a:gd name="T37" fmla="*/ 10 h 46"/>
                <a:gd name="T38" fmla="*/ 30 w 63"/>
                <a:gd name="T39" fmla="*/ 12 h 46"/>
                <a:gd name="T40" fmla="*/ 31 w 63"/>
                <a:gd name="T41" fmla="*/ 15 h 46"/>
                <a:gd name="T42" fmla="*/ 34 w 63"/>
                <a:gd name="T43" fmla="*/ 12 h 46"/>
                <a:gd name="T44" fmla="*/ 34 w 63"/>
                <a:gd name="T45" fmla="*/ 12 h 46"/>
                <a:gd name="T46" fmla="*/ 37 w 63"/>
                <a:gd name="T47" fmla="*/ 10 h 46"/>
                <a:gd name="T48" fmla="*/ 45 w 63"/>
                <a:gd name="T49" fmla="*/ 0 h 46"/>
                <a:gd name="T50" fmla="*/ 62 w 63"/>
                <a:gd name="T51" fmla="*/ 0 h 46"/>
                <a:gd name="T52" fmla="*/ 40 w 63"/>
                <a:gd name="T53" fmla="*/ 22 h 46"/>
                <a:gd name="T54" fmla="*/ 42 w 63"/>
                <a:gd name="T55" fmla="*/ 24 h 4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3"/>
                <a:gd name="T85" fmla="*/ 0 h 46"/>
                <a:gd name="T86" fmla="*/ 63 w 63"/>
                <a:gd name="T87" fmla="*/ 46 h 4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3" h="46">
                  <a:moveTo>
                    <a:pt x="42" y="24"/>
                  </a:moveTo>
                  <a:lnTo>
                    <a:pt x="63" y="46"/>
                  </a:lnTo>
                  <a:lnTo>
                    <a:pt x="45" y="46"/>
                  </a:lnTo>
                  <a:lnTo>
                    <a:pt x="35" y="35"/>
                  </a:lnTo>
                  <a:lnTo>
                    <a:pt x="33" y="32"/>
                  </a:lnTo>
                  <a:lnTo>
                    <a:pt x="31" y="31"/>
                  </a:lnTo>
                  <a:lnTo>
                    <a:pt x="28" y="32"/>
                  </a:lnTo>
                  <a:lnTo>
                    <a:pt x="25" y="35"/>
                  </a:lnTo>
                  <a:lnTo>
                    <a:pt x="17" y="46"/>
                  </a:lnTo>
                  <a:lnTo>
                    <a:pt x="0" y="46"/>
                  </a:lnTo>
                  <a:lnTo>
                    <a:pt x="23" y="22"/>
                  </a:lnTo>
                  <a:lnTo>
                    <a:pt x="0" y="0"/>
                  </a:lnTo>
                  <a:lnTo>
                    <a:pt x="17" y="0"/>
                  </a:lnTo>
                  <a:lnTo>
                    <a:pt x="18" y="0"/>
                  </a:lnTo>
                  <a:lnTo>
                    <a:pt x="27" y="10"/>
                  </a:lnTo>
                  <a:lnTo>
                    <a:pt x="30" y="12"/>
                  </a:lnTo>
                  <a:lnTo>
                    <a:pt x="31" y="15"/>
                  </a:lnTo>
                  <a:lnTo>
                    <a:pt x="34" y="12"/>
                  </a:lnTo>
                  <a:lnTo>
                    <a:pt x="37" y="10"/>
                  </a:lnTo>
                  <a:lnTo>
                    <a:pt x="45" y="0"/>
                  </a:lnTo>
                  <a:lnTo>
                    <a:pt x="62" y="0"/>
                  </a:lnTo>
                  <a:lnTo>
                    <a:pt x="40" y="22"/>
                  </a:lnTo>
                  <a:lnTo>
                    <a:pt x="42" y="24"/>
                  </a:lnTo>
                  <a:close/>
                </a:path>
              </a:pathLst>
            </a:custGeom>
            <a:solidFill>
              <a:srgbClr val="FFFFFF"/>
            </a:solidFill>
            <a:ln w="9525">
              <a:noFill/>
              <a:round/>
              <a:headEnd/>
              <a:tailEnd/>
            </a:ln>
          </p:spPr>
          <p:txBody>
            <a:bodyPr/>
            <a:lstStyle/>
            <a:p>
              <a:endParaRPr lang="id-ID"/>
            </a:p>
          </p:txBody>
        </p:sp>
        <p:sp>
          <p:nvSpPr>
            <p:cNvPr id="2120" name="Freeform 569"/>
            <p:cNvSpPr>
              <a:spLocks noEditPoints="1"/>
            </p:cNvSpPr>
            <p:nvPr/>
          </p:nvSpPr>
          <p:spPr bwMode="auto">
            <a:xfrm>
              <a:off x="5257" y="1951"/>
              <a:ext cx="70" cy="22"/>
            </a:xfrm>
            <a:custGeom>
              <a:avLst/>
              <a:gdLst>
                <a:gd name="T0" fmla="*/ 3 w 70"/>
                <a:gd name="T1" fmla="*/ 19 h 22"/>
                <a:gd name="T2" fmla="*/ 65 w 70"/>
                <a:gd name="T3" fmla="*/ 19 h 22"/>
                <a:gd name="T4" fmla="*/ 67 w 70"/>
                <a:gd name="T5" fmla="*/ 19 h 22"/>
                <a:gd name="T6" fmla="*/ 67 w 70"/>
                <a:gd name="T7" fmla="*/ 17 h 22"/>
                <a:gd name="T8" fmla="*/ 67 w 70"/>
                <a:gd name="T9" fmla="*/ 3 h 22"/>
                <a:gd name="T10" fmla="*/ 3 w 70"/>
                <a:gd name="T11" fmla="*/ 3 h 22"/>
                <a:gd name="T12" fmla="*/ 3 w 70"/>
                <a:gd name="T13" fmla="*/ 19 h 22"/>
                <a:gd name="T14" fmla="*/ 70 w 70"/>
                <a:gd name="T15" fmla="*/ 22 h 22"/>
                <a:gd name="T16" fmla="*/ 0 w 70"/>
                <a:gd name="T17" fmla="*/ 22 h 22"/>
                <a:gd name="T18" fmla="*/ 0 w 70"/>
                <a:gd name="T19" fmla="*/ 0 h 22"/>
                <a:gd name="T20" fmla="*/ 70 w 70"/>
                <a:gd name="T21" fmla="*/ 0 h 22"/>
                <a:gd name="T22" fmla="*/ 70 w 70"/>
                <a:gd name="T23" fmla="*/ 19 h 22"/>
                <a:gd name="T24" fmla="*/ 70 w 70"/>
                <a:gd name="T25" fmla="*/ 22 h 2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22"/>
                <a:gd name="T41" fmla="*/ 70 w 70"/>
                <a:gd name="T42" fmla="*/ 22 h 2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22">
                  <a:moveTo>
                    <a:pt x="3" y="19"/>
                  </a:moveTo>
                  <a:lnTo>
                    <a:pt x="65" y="19"/>
                  </a:lnTo>
                  <a:lnTo>
                    <a:pt x="67" y="19"/>
                  </a:lnTo>
                  <a:lnTo>
                    <a:pt x="67" y="17"/>
                  </a:lnTo>
                  <a:lnTo>
                    <a:pt x="67" y="3"/>
                  </a:lnTo>
                  <a:lnTo>
                    <a:pt x="3" y="3"/>
                  </a:lnTo>
                  <a:lnTo>
                    <a:pt x="3" y="19"/>
                  </a:lnTo>
                  <a:close/>
                  <a:moveTo>
                    <a:pt x="70" y="22"/>
                  </a:moveTo>
                  <a:lnTo>
                    <a:pt x="0" y="22"/>
                  </a:lnTo>
                  <a:lnTo>
                    <a:pt x="0" y="0"/>
                  </a:lnTo>
                  <a:lnTo>
                    <a:pt x="70" y="0"/>
                  </a:lnTo>
                  <a:lnTo>
                    <a:pt x="70" y="19"/>
                  </a:lnTo>
                  <a:lnTo>
                    <a:pt x="70" y="22"/>
                  </a:lnTo>
                  <a:close/>
                </a:path>
              </a:pathLst>
            </a:custGeom>
            <a:solidFill>
              <a:srgbClr val="666666"/>
            </a:solidFill>
            <a:ln w="9525">
              <a:noFill/>
              <a:round/>
              <a:headEnd/>
              <a:tailEnd/>
            </a:ln>
          </p:spPr>
          <p:txBody>
            <a:bodyPr/>
            <a:lstStyle/>
            <a:p>
              <a:endParaRPr lang="id-ID"/>
            </a:p>
          </p:txBody>
        </p:sp>
        <p:sp>
          <p:nvSpPr>
            <p:cNvPr id="2121" name="Freeform 570"/>
            <p:cNvSpPr>
              <a:spLocks/>
            </p:cNvSpPr>
            <p:nvPr/>
          </p:nvSpPr>
          <p:spPr bwMode="auto">
            <a:xfrm>
              <a:off x="5405" y="1946"/>
              <a:ext cx="35" cy="30"/>
            </a:xfrm>
            <a:custGeom>
              <a:avLst/>
              <a:gdLst>
                <a:gd name="T0" fmla="*/ 23 w 35"/>
                <a:gd name="T1" fmla="*/ 30 h 30"/>
                <a:gd name="T2" fmla="*/ 23 w 35"/>
                <a:gd name="T3" fmla="*/ 27 h 30"/>
                <a:gd name="T4" fmla="*/ 23 w 35"/>
                <a:gd name="T5" fmla="*/ 10 h 30"/>
                <a:gd name="T6" fmla="*/ 1 w 35"/>
                <a:gd name="T7" fmla="*/ 10 h 30"/>
                <a:gd name="T8" fmla="*/ 1 w 35"/>
                <a:gd name="T9" fmla="*/ 30 h 30"/>
                <a:gd name="T10" fmla="*/ 0 w 35"/>
                <a:gd name="T11" fmla="*/ 30 h 30"/>
                <a:gd name="T12" fmla="*/ 0 w 35"/>
                <a:gd name="T13" fmla="*/ 0 h 30"/>
                <a:gd name="T14" fmla="*/ 35 w 35"/>
                <a:gd name="T15" fmla="*/ 0 h 30"/>
                <a:gd name="T16" fmla="*/ 35 w 35"/>
                <a:gd name="T17" fmla="*/ 30 h 30"/>
                <a:gd name="T18" fmla="*/ 23 w 35"/>
                <a:gd name="T19" fmla="*/ 30 h 3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5"/>
                <a:gd name="T31" fmla="*/ 0 h 30"/>
                <a:gd name="T32" fmla="*/ 35 w 35"/>
                <a:gd name="T33" fmla="*/ 30 h 3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5" h="30">
                  <a:moveTo>
                    <a:pt x="23" y="30"/>
                  </a:moveTo>
                  <a:lnTo>
                    <a:pt x="23" y="27"/>
                  </a:lnTo>
                  <a:lnTo>
                    <a:pt x="23" y="10"/>
                  </a:lnTo>
                  <a:lnTo>
                    <a:pt x="1" y="10"/>
                  </a:lnTo>
                  <a:lnTo>
                    <a:pt x="1" y="30"/>
                  </a:lnTo>
                  <a:lnTo>
                    <a:pt x="0" y="30"/>
                  </a:lnTo>
                  <a:lnTo>
                    <a:pt x="0" y="0"/>
                  </a:lnTo>
                  <a:lnTo>
                    <a:pt x="35" y="0"/>
                  </a:lnTo>
                  <a:lnTo>
                    <a:pt x="35" y="30"/>
                  </a:lnTo>
                  <a:lnTo>
                    <a:pt x="23" y="30"/>
                  </a:lnTo>
                  <a:close/>
                </a:path>
              </a:pathLst>
            </a:custGeom>
            <a:solidFill>
              <a:srgbClr val="FFFFFF"/>
            </a:solidFill>
            <a:ln w="9525">
              <a:noFill/>
              <a:round/>
              <a:headEnd/>
              <a:tailEnd/>
            </a:ln>
          </p:spPr>
          <p:txBody>
            <a:bodyPr/>
            <a:lstStyle/>
            <a:p>
              <a:endParaRPr lang="id-ID"/>
            </a:p>
          </p:txBody>
        </p:sp>
        <p:sp>
          <p:nvSpPr>
            <p:cNvPr id="2122" name="Freeform 571"/>
            <p:cNvSpPr>
              <a:spLocks noEditPoints="1"/>
            </p:cNvSpPr>
            <p:nvPr/>
          </p:nvSpPr>
          <p:spPr bwMode="auto">
            <a:xfrm>
              <a:off x="5406" y="1956"/>
              <a:ext cx="22" cy="20"/>
            </a:xfrm>
            <a:custGeom>
              <a:avLst/>
              <a:gdLst>
                <a:gd name="T0" fmla="*/ 17 w 22"/>
                <a:gd name="T1" fmla="*/ 17 h 20"/>
                <a:gd name="T2" fmla="*/ 20 w 22"/>
                <a:gd name="T3" fmla="*/ 17 h 20"/>
                <a:gd name="T4" fmla="*/ 20 w 22"/>
                <a:gd name="T5" fmla="*/ 14 h 20"/>
                <a:gd name="T6" fmla="*/ 20 w 22"/>
                <a:gd name="T7" fmla="*/ 3 h 20"/>
                <a:gd name="T8" fmla="*/ 3 w 22"/>
                <a:gd name="T9" fmla="*/ 3 h 20"/>
                <a:gd name="T10" fmla="*/ 3 w 22"/>
                <a:gd name="T11" fmla="*/ 17 h 20"/>
                <a:gd name="T12" fmla="*/ 17 w 22"/>
                <a:gd name="T13" fmla="*/ 17 h 20"/>
                <a:gd name="T14" fmla="*/ 0 w 22"/>
                <a:gd name="T15" fmla="*/ 20 h 20"/>
                <a:gd name="T16" fmla="*/ 0 w 22"/>
                <a:gd name="T17" fmla="*/ 0 h 20"/>
                <a:gd name="T18" fmla="*/ 22 w 22"/>
                <a:gd name="T19" fmla="*/ 0 h 20"/>
                <a:gd name="T20" fmla="*/ 22 w 22"/>
                <a:gd name="T21" fmla="*/ 17 h 20"/>
                <a:gd name="T22" fmla="*/ 22 w 22"/>
                <a:gd name="T23" fmla="*/ 20 h 20"/>
                <a:gd name="T24" fmla="*/ 0 w 22"/>
                <a:gd name="T25" fmla="*/ 20 h 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
                <a:gd name="T40" fmla="*/ 0 h 20"/>
                <a:gd name="T41" fmla="*/ 22 w 22"/>
                <a:gd name="T42" fmla="*/ 20 h 2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 h="20">
                  <a:moveTo>
                    <a:pt x="17" y="17"/>
                  </a:moveTo>
                  <a:lnTo>
                    <a:pt x="20" y="17"/>
                  </a:lnTo>
                  <a:lnTo>
                    <a:pt x="20" y="14"/>
                  </a:lnTo>
                  <a:lnTo>
                    <a:pt x="20" y="3"/>
                  </a:lnTo>
                  <a:lnTo>
                    <a:pt x="3" y="3"/>
                  </a:lnTo>
                  <a:lnTo>
                    <a:pt x="3" y="17"/>
                  </a:lnTo>
                  <a:lnTo>
                    <a:pt x="17" y="17"/>
                  </a:lnTo>
                  <a:close/>
                  <a:moveTo>
                    <a:pt x="0" y="20"/>
                  </a:moveTo>
                  <a:lnTo>
                    <a:pt x="0" y="0"/>
                  </a:lnTo>
                  <a:lnTo>
                    <a:pt x="22" y="0"/>
                  </a:lnTo>
                  <a:lnTo>
                    <a:pt x="22" y="17"/>
                  </a:lnTo>
                  <a:lnTo>
                    <a:pt x="22" y="20"/>
                  </a:lnTo>
                  <a:lnTo>
                    <a:pt x="0" y="20"/>
                  </a:lnTo>
                  <a:close/>
                </a:path>
              </a:pathLst>
            </a:custGeom>
            <a:solidFill>
              <a:srgbClr val="666666"/>
            </a:solidFill>
            <a:ln w="9525">
              <a:noFill/>
              <a:round/>
              <a:headEnd/>
              <a:tailEnd/>
            </a:ln>
          </p:spPr>
          <p:txBody>
            <a:bodyPr/>
            <a:lstStyle/>
            <a:p>
              <a:endParaRPr lang="id-ID"/>
            </a:p>
          </p:txBody>
        </p:sp>
        <p:sp>
          <p:nvSpPr>
            <p:cNvPr id="2123" name="Rectangle 572"/>
            <p:cNvSpPr>
              <a:spLocks noChangeArrowheads="1"/>
            </p:cNvSpPr>
            <p:nvPr/>
          </p:nvSpPr>
          <p:spPr bwMode="auto">
            <a:xfrm>
              <a:off x="5406" y="1976"/>
              <a:ext cx="22" cy="1"/>
            </a:xfrm>
            <a:prstGeom prst="rect">
              <a:avLst/>
            </a:prstGeom>
            <a:solidFill>
              <a:srgbClr val="666666"/>
            </a:solidFill>
            <a:ln w="9525">
              <a:noFill/>
              <a:miter lim="800000"/>
              <a:headEnd/>
              <a:tailEnd/>
            </a:ln>
          </p:spPr>
          <p:txBody>
            <a:bodyPr/>
            <a:lstStyle/>
            <a:p>
              <a:endParaRPr lang="en-GB"/>
            </a:p>
          </p:txBody>
        </p:sp>
        <p:sp>
          <p:nvSpPr>
            <p:cNvPr id="2124" name="Rectangle 573"/>
            <p:cNvSpPr>
              <a:spLocks noChangeArrowheads="1"/>
            </p:cNvSpPr>
            <p:nvPr/>
          </p:nvSpPr>
          <p:spPr bwMode="auto">
            <a:xfrm>
              <a:off x="5440" y="1976"/>
              <a:ext cx="2" cy="3"/>
            </a:xfrm>
            <a:prstGeom prst="rect">
              <a:avLst/>
            </a:prstGeom>
            <a:solidFill>
              <a:srgbClr val="666666"/>
            </a:solidFill>
            <a:ln w="9525">
              <a:noFill/>
              <a:miter lim="800000"/>
              <a:headEnd/>
              <a:tailEnd/>
            </a:ln>
          </p:spPr>
          <p:txBody>
            <a:bodyPr/>
            <a:lstStyle/>
            <a:p>
              <a:endParaRPr lang="en-GB"/>
            </a:p>
          </p:txBody>
        </p:sp>
        <p:sp>
          <p:nvSpPr>
            <p:cNvPr id="2125" name="Rectangle 574"/>
            <p:cNvSpPr>
              <a:spLocks noChangeArrowheads="1"/>
            </p:cNvSpPr>
            <p:nvPr/>
          </p:nvSpPr>
          <p:spPr bwMode="auto">
            <a:xfrm>
              <a:off x="5442" y="1976"/>
              <a:ext cx="3" cy="3"/>
            </a:xfrm>
            <a:prstGeom prst="rect">
              <a:avLst/>
            </a:prstGeom>
            <a:solidFill>
              <a:srgbClr val="666666"/>
            </a:solidFill>
            <a:ln w="9525">
              <a:noFill/>
              <a:miter lim="800000"/>
              <a:headEnd/>
              <a:tailEnd/>
            </a:ln>
          </p:spPr>
          <p:txBody>
            <a:bodyPr/>
            <a:lstStyle/>
            <a:p>
              <a:endParaRPr lang="en-GB"/>
            </a:p>
          </p:txBody>
        </p:sp>
        <p:sp>
          <p:nvSpPr>
            <p:cNvPr id="2126" name="Rectangle 575"/>
            <p:cNvSpPr>
              <a:spLocks noChangeArrowheads="1"/>
            </p:cNvSpPr>
            <p:nvPr/>
          </p:nvSpPr>
          <p:spPr bwMode="auto">
            <a:xfrm>
              <a:off x="5445" y="1976"/>
              <a:ext cx="5" cy="3"/>
            </a:xfrm>
            <a:prstGeom prst="rect">
              <a:avLst/>
            </a:prstGeom>
            <a:solidFill>
              <a:srgbClr val="666666"/>
            </a:solidFill>
            <a:ln w="9525">
              <a:noFill/>
              <a:miter lim="800000"/>
              <a:headEnd/>
              <a:tailEnd/>
            </a:ln>
          </p:spPr>
          <p:txBody>
            <a:bodyPr/>
            <a:lstStyle/>
            <a:p>
              <a:endParaRPr lang="en-GB"/>
            </a:p>
          </p:txBody>
        </p:sp>
        <p:sp>
          <p:nvSpPr>
            <p:cNvPr id="2127" name="Rectangle 576"/>
            <p:cNvSpPr>
              <a:spLocks noChangeArrowheads="1"/>
            </p:cNvSpPr>
            <p:nvPr/>
          </p:nvSpPr>
          <p:spPr bwMode="auto">
            <a:xfrm>
              <a:off x="5450" y="1976"/>
              <a:ext cx="2" cy="3"/>
            </a:xfrm>
            <a:prstGeom prst="rect">
              <a:avLst/>
            </a:prstGeom>
            <a:solidFill>
              <a:srgbClr val="666666"/>
            </a:solidFill>
            <a:ln w="9525">
              <a:noFill/>
              <a:miter lim="800000"/>
              <a:headEnd/>
              <a:tailEnd/>
            </a:ln>
          </p:spPr>
          <p:txBody>
            <a:bodyPr/>
            <a:lstStyle/>
            <a:p>
              <a:endParaRPr lang="en-GB"/>
            </a:p>
          </p:txBody>
        </p:sp>
        <p:sp>
          <p:nvSpPr>
            <p:cNvPr id="2128" name="Freeform 577"/>
            <p:cNvSpPr>
              <a:spLocks/>
            </p:cNvSpPr>
            <p:nvPr/>
          </p:nvSpPr>
          <p:spPr bwMode="auto">
            <a:xfrm>
              <a:off x="5399" y="1932"/>
              <a:ext cx="56" cy="47"/>
            </a:xfrm>
            <a:custGeom>
              <a:avLst/>
              <a:gdLst>
                <a:gd name="T0" fmla="*/ 56 w 56"/>
                <a:gd name="T1" fmla="*/ 47 h 47"/>
                <a:gd name="T2" fmla="*/ 53 w 56"/>
                <a:gd name="T3" fmla="*/ 47 h 47"/>
                <a:gd name="T4" fmla="*/ 53 w 56"/>
                <a:gd name="T5" fmla="*/ 44 h 47"/>
                <a:gd name="T6" fmla="*/ 53 w 56"/>
                <a:gd name="T7" fmla="*/ 3 h 47"/>
                <a:gd name="T8" fmla="*/ 3 w 56"/>
                <a:gd name="T9" fmla="*/ 3 h 47"/>
                <a:gd name="T10" fmla="*/ 3 w 56"/>
                <a:gd name="T11" fmla="*/ 9 h 47"/>
                <a:gd name="T12" fmla="*/ 0 w 56"/>
                <a:gd name="T13" fmla="*/ 9 h 47"/>
                <a:gd name="T14" fmla="*/ 0 w 56"/>
                <a:gd name="T15" fmla="*/ 0 h 47"/>
                <a:gd name="T16" fmla="*/ 56 w 56"/>
                <a:gd name="T17" fmla="*/ 0 h 47"/>
                <a:gd name="T18" fmla="*/ 56 w 56"/>
                <a:gd name="T19" fmla="*/ 47 h 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6"/>
                <a:gd name="T31" fmla="*/ 0 h 47"/>
                <a:gd name="T32" fmla="*/ 56 w 56"/>
                <a:gd name="T33" fmla="*/ 47 h 4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6" h="47">
                  <a:moveTo>
                    <a:pt x="56" y="47"/>
                  </a:moveTo>
                  <a:lnTo>
                    <a:pt x="53" y="47"/>
                  </a:lnTo>
                  <a:lnTo>
                    <a:pt x="53" y="44"/>
                  </a:lnTo>
                  <a:lnTo>
                    <a:pt x="53" y="3"/>
                  </a:lnTo>
                  <a:lnTo>
                    <a:pt x="3" y="3"/>
                  </a:lnTo>
                  <a:lnTo>
                    <a:pt x="3" y="9"/>
                  </a:lnTo>
                  <a:lnTo>
                    <a:pt x="0" y="9"/>
                  </a:lnTo>
                  <a:lnTo>
                    <a:pt x="0" y="0"/>
                  </a:lnTo>
                  <a:lnTo>
                    <a:pt x="56" y="0"/>
                  </a:lnTo>
                  <a:lnTo>
                    <a:pt x="56" y="47"/>
                  </a:lnTo>
                  <a:close/>
                </a:path>
              </a:pathLst>
            </a:custGeom>
            <a:solidFill>
              <a:srgbClr val="666666"/>
            </a:solidFill>
            <a:ln w="9525">
              <a:noFill/>
              <a:round/>
              <a:headEnd/>
              <a:tailEnd/>
            </a:ln>
          </p:spPr>
          <p:txBody>
            <a:bodyPr/>
            <a:lstStyle/>
            <a:p>
              <a:endParaRPr lang="id-ID"/>
            </a:p>
          </p:txBody>
        </p:sp>
        <p:sp>
          <p:nvSpPr>
            <p:cNvPr id="2129" name="Freeform 578"/>
            <p:cNvSpPr>
              <a:spLocks/>
            </p:cNvSpPr>
            <p:nvPr/>
          </p:nvSpPr>
          <p:spPr bwMode="auto">
            <a:xfrm>
              <a:off x="5402" y="1946"/>
              <a:ext cx="38" cy="33"/>
            </a:xfrm>
            <a:custGeom>
              <a:avLst/>
              <a:gdLst>
                <a:gd name="T0" fmla="*/ 38 w 38"/>
                <a:gd name="T1" fmla="*/ 33 h 33"/>
                <a:gd name="T2" fmla="*/ 0 w 38"/>
                <a:gd name="T3" fmla="*/ 33 h 33"/>
                <a:gd name="T4" fmla="*/ 0 w 38"/>
                <a:gd name="T5" fmla="*/ 0 h 33"/>
                <a:gd name="T6" fmla="*/ 3 w 38"/>
                <a:gd name="T7" fmla="*/ 0 h 33"/>
                <a:gd name="T8" fmla="*/ 3 w 38"/>
                <a:gd name="T9" fmla="*/ 30 h 33"/>
                <a:gd name="T10" fmla="*/ 4 w 38"/>
                <a:gd name="T11" fmla="*/ 30 h 33"/>
                <a:gd name="T12" fmla="*/ 4 w 38"/>
                <a:gd name="T13" fmla="*/ 30 h 33"/>
                <a:gd name="T14" fmla="*/ 26 w 38"/>
                <a:gd name="T15" fmla="*/ 30 h 33"/>
                <a:gd name="T16" fmla="*/ 26 w 38"/>
                <a:gd name="T17" fmla="*/ 30 h 33"/>
                <a:gd name="T18" fmla="*/ 38 w 38"/>
                <a:gd name="T19" fmla="*/ 30 h 33"/>
                <a:gd name="T20" fmla="*/ 38 w 38"/>
                <a:gd name="T21" fmla="*/ 33 h 3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
                <a:gd name="T34" fmla="*/ 0 h 33"/>
                <a:gd name="T35" fmla="*/ 38 w 38"/>
                <a:gd name="T36" fmla="*/ 33 h 3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 h="33">
                  <a:moveTo>
                    <a:pt x="38" y="33"/>
                  </a:moveTo>
                  <a:lnTo>
                    <a:pt x="0" y="33"/>
                  </a:lnTo>
                  <a:lnTo>
                    <a:pt x="0" y="0"/>
                  </a:lnTo>
                  <a:lnTo>
                    <a:pt x="3" y="0"/>
                  </a:lnTo>
                  <a:lnTo>
                    <a:pt x="3" y="30"/>
                  </a:lnTo>
                  <a:lnTo>
                    <a:pt x="4" y="30"/>
                  </a:lnTo>
                  <a:lnTo>
                    <a:pt x="26" y="30"/>
                  </a:lnTo>
                  <a:lnTo>
                    <a:pt x="38" y="30"/>
                  </a:lnTo>
                  <a:lnTo>
                    <a:pt x="38" y="33"/>
                  </a:lnTo>
                  <a:close/>
                </a:path>
              </a:pathLst>
            </a:custGeom>
            <a:solidFill>
              <a:srgbClr val="FFFFFF"/>
            </a:solidFill>
            <a:ln w="9525">
              <a:noFill/>
              <a:round/>
              <a:headEnd/>
              <a:tailEnd/>
            </a:ln>
          </p:spPr>
          <p:txBody>
            <a:bodyPr/>
            <a:lstStyle/>
            <a:p>
              <a:endParaRPr lang="id-ID"/>
            </a:p>
          </p:txBody>
        </p:sp>
        <p:sp>
          <p:nvSpPr>
            <p:cNvPr id="2130" name="Freeform 579"/>
            <p:cNvSpPr>
              <a:spLocks/>
            </p:cNvSpPr>
            <p:nvPr/>
          </p:nvSpPr>
          <p:spPr bwMode="auto">
            <a:xfrm>
              <a:off x="5399" y="1946"/>
              <a:ext cx="41" cy="36"/>
            </a:xfrm>
            <a:custGeom>
              <a:avLst/>
              <a:gdLst>
                <a:gd name="T0" fmla="*/ 41 w 41"/>
                <a:gd name="T1" fmla="*/ 36 h 36"/>
                <a:gd name="T2" fmla="*/ 0 w 41"/>
                <a:gd name="T3" fmla="*/ 36 h 36"/>
                <a:gd name="T4" fmla="*/ 0 w 41"/>
                <a:gd name="T5" fmla="*/ 0 h 36"/>
                <a:gd name="T6" fmla="*/ 3 w 41"/>
                <a:gd name="T7" fmla="*/ 0 h 36"/>
                <a:gd name="T8" fmla="*/ 3 w 41"/>
                <a:gd name="T9" fmla="*/ 33 h 36"/>
                <a:gd name="T10" fmla="*/ 41 w 41"/>
                <a:gd name="T11" fmla="*/ 33 h 36"/>
                <a:gd name="T12" fmla="*/ 41 w 41"/>
                <a:gd name="T13" fmla="*/ 36 h 36"/>
                <a:gd name="T14" fmla="*/ 0 60000 65536"/>
                <a:gd name="T15" fmla="*/ 0 60000 65536"/>
                <a:gd name="T16" fmla="*/ 0 60000 65536"/>
                <a:gd name="T17" fmla="*/ 0 60000 65536"/>
                <a:gd name="T18" fmla="*/ 0 60000 65536"/>
                <a:gd name="T19" fmla="*/ 0 60000 65536"/>
                <a:gd name="T20" fmla="*/ 0 60000 65536"/>
                <a:gd name="T21" fmla="*/ 0 w 41"/>
                <a:gd name="T22" fmla="*/ 0 h 36"/>
                <a:gd name="T23" fmla="*/ 41 w 41"/>
                <a:gd name="T24" fmla="*/ 36 h 3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6">
                  <a:moveTo>
                    <a:pt x="41" y="36"/>
                  </a:moveTo>
                  <a:lnTo>
                    <a:pt x="0" y="36"/>
                  </a:lnTo>
                  <a:lnTo>
                    <a:pt x="0" y="0"/>
                  </a:lnTo>
                  <a:lnTo>
                    <a:pt x="3" y="0"/>
                  </a:lnTo>
                  <a:lnTo>
                    <a:pt x="3" y="33"/>
                  </a:lnTo>
                  <a:lnTo>
                    <a:pt x="41" y="33"/>
                  </a:lnTo>
                  <a:lnTo>
                    <a:pt x="41" y="36"/>
                  </a:lnTo>
                  <a:close/>
                </a:path>
              </a:pathLst>
            </a:custGeom>
            <a:solidFill>
              <a:srgbClr val="FFFFFF"/>
            </a:solidFill>
            <a:ln w="9525">
              <a:noFill/>
              <a:round/>
              <a:headEnd/>
              <a:tailEnd/>
            </a:ln>
          </p:spPr>
          <p:txBody>
            <a:bodyPr/>
            <a:lstStyle/>
            <a:p>
              <a:endParaRPr lang="id-ID"/>
            </a:p>
          </p:txBody>
        </p:sp>
        <p:sp>
          <p:nvSpPr>
            <p:cNvPr id="2131" name="Rectangle 580"/>
            <p:cNvSpPr>
              <a:spLocks noChangeArrowheads="1"/>
            </p:cNvSpPr>
            <p:nvPr/>
          </p:nvSpPr>
          <p:spPr bwMode="auto">
            <a:xfrm>
              <a:off x="5440" y="1979"/>
              <a:ext cx="2" cy="3"/>
            </a:xfrm>
            <a:prstGeom prst="rect">
              <a:avLst/>
            </a:prstGeom>
            <a:solidFill>
              <a:srgbClr val="666666"/>
            </a:solidFill>
            <a:ln w="9525">
              <a:noFill/>
              <a:miter lim="800000"/>
              <a:headEnd/>
              <a:tailEnd/>
            </a:ln>
          </p:spPr>
          <p:txBody>
            <a:bodyPr/>
            <a:lstStyle/>
            <a:p>
              <a:endParaRPr lang="en-GB"/>
            </a:p>
          </p:txBody>
        </p:sp>
        <p:sp>
          <p:nvSpPr>
            <p:cNvPr id="2132" name="Rectangle 581"/>
            <p:cNvSpPr>
              <a:spLocks noChangeArrowheads="1"/>
            </p:cNvSpPr>
            <p:nvPr/>
          </p:nvSpPr>
          <p:spPr bwMode="auto">
            <a:xfrm>
              <a:off x="5442" y="1979"/>
              <a:ext cx="3" cy="3"/>
            </a:xfrm>
            <a:prstGeom prst="rect">
              <a:avLst/>
            </a:prstGeom>
            <a:solidFill>
              <a:srgbClr val="666666"/>
            </a:solidFill>
            <a:ln w="9525">
              <a:noFill/>
              <a:miter lim="800000"/>
              <a:headEnd/>
              <a:tailEnd/>
            </a:ln>
          </p:spPr>
          <p:txBody>
            <a:bodyPr/>
            <a:lstStyle/>
            <a:p>
              <a:endParaRPr lang="en-GB"/>
            </a:p>
          </p:txBody>
        </p:sp>
        <p:sp>
          <p:nvSpPr>
            <p:cNvPr id="2133" name="Freeform 582"/>
            <p:cNvSpPr>
              <a:spLocks noEditPoints="1"/>
            </p:cNvSpPr>
            <p:nvPr/>
          </p:nvSpPr>
          <p:spPr bwMode="auto">
            <a:xfrm>
              <a:off x="5580" y="1931"/>
              <a:ext cx="76" cy="52"/>
            </a:xfrm>
            <a:custGeom>
              <a:avLst/>
              <a:gdLst>
                <a:gd name="T0" fmla="*/ 7 w 76"/>
                <a:gd name="T1" fmla="*/ 49 h 52"/>
                <a:gd name="T2" fmla="*/ 24 w 76"/>
                <a:gd name="T3" fmla="*/ 49 h 52"/>
                <a:gd name="T4" fmla="*/ 32 w 76"/>
                <a:gd name="T5" fmla="*/ 38 h 52"/>
                <a:gd name="T6" fmla="*/ 32 w 76"/>
                <a:gd name="T7" fmla="*/ 38 h 52"/>
                <a:gd name="T8" fmla="*/ 35 w 76"/>
                <a:gd name="T9" fmla="*/ 35 h 52"/>
                <a:gd name="T10" fmla="*/ 38 w 76"/>
                <a:gd name="T11" fmla="*/ 34 h 52"/>
                <a:gd name="T12" fmla="*/ 40 w 76"/>
                <a:gd name="T13" fmla="*/ 35 h 52"/>
                <a:gd name="T14" fmla="*/ 40 w 76"/>
                <a:gd name="T15" fmla="*/ 35 h 52"/>
                <a:gd name="T16" fmla="*/ 42 w 76"/>
                <a:gd name="T17" fmla="*/ 38 h 52"/>
                <a:gd name="T18" fmla="*/ 52 w 76"/>
                <a:gd name="T19" fmla="*/ 49 h 52"/>
                <a:gd name="T20" fmla="*/ 70 w 76"/>
                <a:gd name="T21" fmla="*/ 49 h 52"/>
                <a:gd name="T22" fmla="*/ 49 w 76"/>
                <a:gd name="T23" fmla="*/ 27 h 52"/>
                <a:gd name="T24" fmla="*/ 47 w 76"/>
                <a:gd name="T25" fmla="*/ 25 h 52"/>
                <a:gd name="T26" fmla="*/ 69 w 76"/>
                <a:gd name="T27" fmla="*/ 3 h 52"/>
                <a:gd name="T28" fmla="*/ 52 w 76"/>
                <a:gd name="T29" fmla="*/ 3 h 52"/>
                <a:gd name="T30" fmla="*/ 44 w 76"/>
                <a:gd name="T31" fmla="*/ 13 h 52"/>
                <a:gd name="T32" fmla="*/ 44 w 76"/>
                <a:gd name="T33" fmla="*/ 13 h 52"/>
                <a:gd name="T34" fmla="*/ 41 w 76"/>
                <a:gd name="T35" fmla="*/ 15 h 52"/>
                <a:gd name="T36" fmla="*/ 38 w 76"/>
                <a:gd name="T37" fmla="*/ 18 h 52"/>
                <a:gd name="T38" fmla="*/ 37 w 76"/>
                <a:gd name="T39" fmla="*/ 15 h 52"/>
                <a:gd name="T40" fmla="*/ 37 w 76"/>
                <a:gd name="T41" fmla="*/ 15 h 52"/>
                <a:gd name="T42" fmla="*/ 34 w 76"/>
                <a:gd name="T43" fmla="*/ 13 h 52"/>
                <a:gd name="T44" fmla="*/ 34 w 76"/>
                <a:gd name="T45" fmla="*/ 13 h 52"/>
                <a:gd name="T46" fmla="*/ 25 w 76"/>
                <a:gd name="T47" fmla="*/ 3 h 52"/>
                <a:gd name="T48" fmla="*/ 24 w 76"/>
                <a:gd name="T49" fmla="*/ 3 h 52"/>
                <a:gd name="T50" fmla="*/ 7 w 76"/>
                <a:gd name="T51" fmla="*/ 3 h 52"/>
                <a:gd name="T52" fmla="*/ 30 w 76"/>
                <a:gd name="T53" fmla="*/ 25 h 52"/>
                <a:gd name="T54" fmla="*/ 7 w 76"/>
                <a:gd name="T55" fmla="*/ 49 h 52"/>
                <a:gd name="T56" fmla="*/ 51 w 76"/>
                <a:gd name="T57" fmla="*/ 52 h 52"/>
                <a:gd name="T58" fmla="*/ 41 w 76"/>
                <a:gd name="T59" fmla="*/ 41 h 52"/>
                <a:gd name="T60" fmla="*/ 40 w 76"/>
                <a:gd name="T61" fmla="*/ 39 h 52"/>
                <a:gd name="T62" fmla="*/ 40 w 76"/>
                <a:gd name="T63" fmla="*/ 39 h 52"/>
                <a:gd name="T64" fmla="*/ 38 w 76"/>
                <a:gd name="T65" fmla="*/ 38 h 52"/>
                <a:gd name="T66" fmla="*/ 38 w 76"/>
                <a:gd name="T67" fmla="*/ 38 h 52"/>
                <a:gd name="T68" fmla="*/ 38 w 76"/>
                <a:gd name="T69" fmla="*/ 38 h 52"/>
                <a:gd name="T70" fmla="*/ 35 w 76"/>
                <a:gd name="T71" fmla="*/ 39 h 52"/>
                <a:gd name="T72" fmla="*/ 37 w 76"/>
                <a:gd name="T73" fmla="*/ 39 h 52"/>
                <a:gd name="T74" fmla="*/ 35 w 76"/>
                <a:gd name="T75" fmla="*/ 41 h 52"/>
                <a:gd name="T76" fmla="*/ 25 w 76"/>
                <a:gd name="T77" fmla="*/ 52 h 52"/>
                <a:gd name="T78" fmla="*/ 0 w 76"/>
                <a:gd name="T79" fmla="*/ 52 h 52"/>
                <a:gd name="T80" fmla="*/ 25 w 76"/>
                <a:gd name="T81" fmla="*/ 25 h 52"/>
                <a:gd name="T82" fmla="*/ 0 w 76"/>
                <a:gd name="T83" fmla="*/ 0 h 52"/>
                <a:gd name="T84" fmla="*/ 24 w 76"/>
                <a:gd name="T85" fmla="*/ 0 h 52"/>
                <a:gd name="T86" fmla="*/ 25 w 76"/>
                <a:gd name="T87" fmla="*/ 0 h 52"/>
                <a:gd name="T88" fmla="*/ 37 w 76"/>
                <a:gd name="T89" fmla="*/ 11 h 52"/>
                <a:gd name="T90" fmla="*/ 37 w 76"/>
                <a:gd name="T91" fmla="*/ 11 h 52"/>
                <a:gd name="T92" fmla="*/ 37 w 76"/>
                <a:gd name="T93" fmla="*/ 11 h 52"/>
                <a:gd name="T94" fmla="*/ 38 w 76"/>
                <a:gd name="T95" fmla="*/ 14 h 52"/>
                <a:gd name="T96" fmla="*/ 38 w 76"/>
                <a:gd name="T97" fmla="*/ 14 h 52"/>
                <a:gd name="T98" fmla="*/ 38 w 76"/>
                <a:gd name="T99" fmla="*/ 14 h 52"/>
                <a:gd name="T100" fmla="*/ 40 w 76"/>
                <a:gd name="T101" fmla="*/ 14 h 52"/>
                <a:gd name="T102" fmla="*/ 41 w 76"/>
                <a:gd name="T103" fmla="*/ 11 h 52"/>
                <a:gd name="T104" fmla="*/ 41 w 76"/>
                <a:gd name="T105" fmla="*/ 11 h 52"/>
                <a:gd name="T106" fmla="*/ 41 w 76"/>
                <a:gd name="T107" fmla="*/ 11 h 52"/>
                <a:gd name="T108" fmla="*/ 51 w 76"/>
                <a:gd name="T109" fmla="*/ 0 h 52"/>
                <a:gd name="T110" fmla="*/ 76 w 76"/>
                <a:gd name="T111" fmla="*/ 0 h 52"/>
                <a:gd name="T112" fmla="*/ 54 w 76"/>
                <a:gd name="T113" fmla="*/ 24 h 52"/>
                <a:gd name="T114" fmla="*/ 51 w 76"/>
                <a:gd name="T115" fmla="*/ 25 h 52"/>
                <a:gd name="T116" fmla="*/ 54 w 76"/>
                <a:gd name="T117" fmla="*/ 27 h 52"/>
                <a:gd name="T118" fmla="*/ 76 w 76"/>
                <a:gd name="T119" fmla="*/ 52 h 52"/>
                <a:gd name="T120" fmla="*/ 51 w 76"/>
                <a:gd name="T121" fmla="*/ 52 h 5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76"/>
                <a:gd name="T184" fmla="*/ 0 h 52"/>
                <a:gd name="T185" fmla="*/ 76 w 76"/>
                <a:gd name="T186" fmla="*/ 52 h 52"/>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76" h="52">
                  <a:moveTo>
                    <a:pt x="7" y="49"/>
                  </a:moveTo>
                  <a:lnTo>
                    <a:pt x="24" y="49"/>
                  </a:lnTo>
                  <a:lnTo>
                    <a:pt x="32" y="38"/>
                  </a:lnTo>
                  <a:lnTo>
                    <a:pt x="35" y="35"/>
                  </a:lnTo>
                  <a:lnTo>
                    <a:pt x="38" y="34"/>
                  </a:lnTo>
                  <a:lnTo>
                    <a:pt x="40" y="35"/>
                  </a:lnTo>
                  <a:lnTo>
                    <a:pt x="42" y="38"/>
                  </a:lnTo>
                  <a:lnTo>
                    <a:pt x="52" y="49"/>
                  </a:lnTo>
                  <a:lnTo>
                    <a:pt x="70" y="49"/>
                  </a:lnTo>
                  <a:lnTo>
                    <a:pt x="49" y="27"/>
                  </a:lnTo>
                  <a:lnTo>
                    <a:pt x="47" y="25"/>
                  </a:lnTo>
                  <a:lnTo>
                    <a:pt x="69" y="3"/>
                  </a:lnTo>
                  <a:lnTo>
                    <a:pt x="52" y="3"/>
                  </a:lnTo>
                  <a:lnTo>
                    <a:pt x="44" y="13"/>
                  </a:lnTo>
                  <a:lnTo>
                    <a:pt x="41" y="15"/>
                  </a:lnTo>
                  <a:lnTo>
                    <a:pt x="38" y="18"/>
                  </a:lnTo>
                  <a:lnTo>
                    <a:pt x="37" y="15"/>
                  </a:lnTo>
                  <a:lnTo>
                    <a:pt x="34" y="13"/>
                  </a:lnTo>
                  <a:lnTo>
                    <a:pt x="25" y="3"/>
                  </a:lnTo>
                  <a:lnTo>
                    <a:pt x="24" y="3"/>
                  </a:lnTo>
                  <a:lnTo>
                    <a:pt x="7" y="3"/>
                  </a:lnTo>
                  <a:lnTo>
                    <a:pt x="30" y="25"/>
                  </a:lnTo>
                  <a:lnTo>
                    <a:pt x="7" y="49"/>
                  </a:lnTo>
                  <a:close/>
                  <a:moveTo>
                    <a:pt x="51" y="52"/>
                  </a:moveTo>
                  <a:lnTo>
                    <a:pt x="41" y="41"/>
                  </a:lnTo>
                  <a:lnTo>
                    <a:pt x="40" y="39"/>
                  </a:lnTo>
                  <a:lnTo>
                    <a:pt x="38" y="38"/>
                  </a:lnTo>
                  <a:lnTo>
                    <a:pt x="35" y="39"/>
                  </a:lnTo>
                  <a:lnTo>
                    <a:pt x="37" y="39"/>
                  </a:lnTo>
                  <a:lnTo>
                    <a:pt x="35" y="41"/>
                  </a:lnTo>
                  <a:lnTo>
                    <a:pt x="25" y="52"/>
                  </a:lnTo>
                  <a:lnTo>
                    <a:pt x="0" y="52"/>
                  </a:lnTo>
                  <a:lnTo>
                    <a:pt x="25" y="25"/>
                  </a:lnTo>
                  <a:lnTo>
                    <a:pt x="0" y="0"/>
                  </a:lnTo>
                  <a:lnTo>
                    <a:pt x="24" y="0"/>
                  </a:lnTo>
                  <a:lnTo>
                    <a:pt x="25" y="0"/>
                  </a:lnTo>
                  <a:lnTo>
                    <a:pt x="37" y="11"/>
                  </a:lnTo>
                  <a:lnTo>
                    <a:pt x="38" y="14"/>
                  </a:lnTo>
                  <a:lnTo>
                    <a:pt x="40" y="14"/>
                  </a:lnTo>
                  <a:lnTo>
                    <a:pt x="41" y="11"/>
                  </a:lnTo>
                  <a:lnTo>
                    <a:pt x="51" y="0"/>
                  </a:lnTo>
                  <a:lnTo>
                    <a:pt x="76" y="0"/>
                  </a:lnTo>
                  <a:lnTo>
                    <a:pt x="54" y="24"/>
                  </a:lnTo>
                  <a:lnTo>
                    <a:pt x="51" y="25"/>
                  </a:lnTo>
                  <a:lnTo>
                    <a:pt x="54" y="27"/>
                  </a:lnTo>
                  <a:lnTo>
                    <a:pt x="76" y="52"/>
                  </a:lnTo>
                  <a:lnTo>
                    <a:pt x="51" y="52"/>
                  </a:lnTo>
                  <a:close/>
                </a:path>
              </a:pathLst>
            </a:custGeom>
            <a:solidFill>
              <a:srgbClr val="666666"/>
            </a:solidFill>
            <a:ln w="9525">
              <a:noFill/>
              <a:round/>
              <a:headEnd/>
              <a:tailEnd/>
            </a:ln>
          </p:spPr>
          <p:txBody>
            <a:bodyPr/>
            <a:lstStyle/>
            <a:p>
              <a:endParaRPr lang="id-ID"/>
            </a:p>
          </p:txBody>
        </p:sp>
        <p:sp>
          <p:nvSpPr>
            <p:cNvPr id="2134" name="Freeform 583"/>
            <p:cNvSpPr>
              <a:spLocks/>
            </p:cNvSpPr>
            <p:nvPr/>
          </p:nvSpPr>
          <p:spPr bwMode="auto">
            <a:xfrm>
              <a:off x="5445" y="1979"/>
              <a:ext cx="10" cy="3"/>
            </a:xfrm>
            <a:custGeom>
              <a:avLst/>
              <a:gdLst>
                <a:gd name="T0" fmla="*/ 7 w 10"/>
                <a:gd name="T1" fmla="*/ 0 h 3"/>
                <a:gd name="T2" fmla="*/ 10 w 10"/>
                <a:gd name="T3" fmla="*/ 0 h 3"/>
                <a:gd name="T4" fmla="*/ 10 w 10"/>
                <a:gd name="T5" fmla="*/ 3 h 3"/>
                <a:gd name="T6" fmla="*/ 0 w 10"/>
                <a:gd name="T7" fmla="*/ 3 h 3"/>
                <a:gd name="T8" fmla="*/ 0 w 10"/>
                <a:gd name="T9" fmla="*/ 0 h 3"/>
                <a:gd name="T10" fmla="*/ 5 w 10"/>
                <a:gd name="T11" fmla="*/ 0 h 3"/>
                <a:gd name="T12" fmla="*/ 7 w 10"/>
                <a:gd name="T13" fmla="*/ 0 h 3"/>
                <a:gd name="T14" fmla="*/ 0 60000 65536"/>
                <a:gd name="T15" fmla="*/ 0 60000 65536"/>
                <a:gd name="T16" fmla="*/ 0 60000 65536"/>
                <a:gd name="T17" fmla="*/ 0 60000 65536"/>
                <a:gd name="T18" fmla="*/ 0 60000 65536"/>
                <a:gd name="T19" fmla="*/ 0 60000 65536"/>
                <a:gd name="T20" fmla="*/ 0 60000 65536"/>
                <a:gd name="T21" fmla="*/ 0 w 10"/>
                <a:gd name="T22" fmla="*/ 0 h 3"/>
                <a:gd name="T23" fmla="*/ 10 w 10"/>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 h="3">
                  <a:moveTo>
                    <a:pt x="7" y="0"/>
                  </a:moveTo>
                  <a:lnTo>
                    <a:pt x="10" y="0"/>
                  </a:lnTo>
                  <a:lnTo>
                    <a:pt x="10" y="3"/>
                  </a:lnTo>
                  <a:lnTo>
                    <a:pt x="0" y="3"/>
                  </a:lnTo>
                  <a:lnTo>
                    <a:pt x="0" y="0"/>
                  </a:lnTo>
                  <a:lnTo>
                    <a:pt x="5" y="0"/>
                  </a:lnTo>
                  <a:lnTo>
                    <a:pt x="7" y="0"/>
                  </a:lnTo>
                  <a:close/>
                </a:path>
              </a:pathLst>
            </a:custGeom>
            <a:solidFill>
              <a:srgbClr val="666666"/>
            </a:solidFill>
            <a:ln w="9525">
              <a:noFill/>
              <a:round/>
              <a:headEnd/>
              <a:tailEnd/>
            </a:ln>
          </p:spPr>
          <p:txBody>
            <a:bodyPr/>
            <a:lstStyle/>
            <a:p>
              <a:endParaRPr lang="id-ID"/>
            </a:p>
          </p:txBody>
        </p:sp>
        <p:sp>
          <p:nvSpPr>
            <p:cNvPr id="2135" name="Freeform 584"/>
            <p:cNvSpPr>
              <a:spLocks/>
            </p:cNvSpPr>
            <p:nvPr/>
          </p:nvSpPr>
          <p:spPr bwMode="auto">
            <a:xfrm>
              <a:off x="5395" y="1946"/>
              <a:ext cx="45" cy="38"/>
            </a:xfrm>
            <a:custGeom>
              <a:avLst/>
              <a:gdLst>
                <a:gd name="T0" fmla="*/ 45 w 45"/>
                <a:gd name="T1" fmla="*/ 38 h 38"/>
                <a:gd name="T2" fmla="*/ 0 w 45"/>
                <a:gd name="T3" fmla="*/ 38 h 38"/>
                <a:gd name="T4" fmla="*/ 0 w 45"/>
                <a:gd name="T5" fmla="*/ 0 h 38"/>
                <a:gd name="T6" fmla="*/ 4 w 45"/>
                <a:gd name="T7" fmla="*/ 0 h 38"/>
                <a:gd name="T8" fmla="*/ 4 w 45"/>
                <a:gd name="T9" fmla="*/ 36 h 38"/>
                <a:gd name="T10" fmla="*/ 45 w 45"/>
                <a:gd name="T11" fmla="*/ 36 h 38"/>
                <a:gd name="T12" fmla="*/ 45 w 45"/>
                <a:gd name="T13" fmla="*/ 38 h 38"/>
                <a:gd name="T14" fmla="*/ 0 60000 65536"/>
                <a:gd name="T15" fmla="*/ 0 60000 65536"/>
                <a:gd name="T16" fmla="*/ 0 60000 65536"/>
                <a:gd name="T17" fmla="*/ 0 60000 65536"/>
                <a:gd name="T18" fmla="*/ 0 60000 65536"/>
                <a:gd name="T19" fmla="*/ 0 60000 65536"/>
                <a:gd name="T20" fmla="*/ 0 60000 65536"/>
                <a:gd name="T21" fmla="*/ 0 w 45"/>
                <a:gd name="T22" fmla="*/ 0 h 38"/>
                <a:gd name="T23" fmla="*/ 45 w 45"/>
                <a:gd name="T24" fmla="*/ 38 h 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8">
                  <a:moveTo>
                    <a:pt x="45" y="38"/>
                  </a:moveTo>
                  <a:lnTo>
                    <a:pt x="0" y="38"/>
                  </a:lnTo>
                  <a:lnTo>
                    <a:pt x="0" y="0"/>
                  </a:lnTo>
                  <a:lnTo>
                    <a:pt x="4" y="0"/>
                  </a:lnTo>
                  <a:lnTo>
                    <a:pt x="4" y="36"/>
                  </a:lnTo>
                  <a:lnTo>
                    <a:pt x="45" y="36"/>
                  </a:lnTo>
                  <a:lnTo>
                    <a:pt x="45" y="38"/>
                  </a:lnTo>
                  <a:close/>
                </a:path>
              </a:pathLst>
            </a:custGeom>
            <a:solidFill>
              <a:srgbClr val="FFFFFF"/>
            </a:solidFill>
            <a:ln w="9525">
              <a:noFill/>
              <a:round/>
              <a:headEnd/>
              <a:tailEnd/>
            </a:ln>
          </p:spPr>
          <p:txBody>
            <a:bodyPr/>
            <a:lstStyle/>
            <a:p>
              <a:endParaRPr lang="id-ID"/>
            </a:p>
          </p:txBody>
        </p:sp>
        <p:sp>
          <p:nvSpPr>
            <p:cNvPr id="2136" name="Rectangle 585"/>
            <p:cNvSpPr>
              <a:spLocks noChangeArrowheads="1"/>
            </p:cNvSpPr>
            <p:nvPr/>
          </p:nvSpPr>
          <p:spPr bwMode="auto">
            <a:xfrm>
              <a:off x="5440" y="1982"/>
              <a:ext cx="2" cy="2"/>
            </a:xfrm>
            <a:prstGeom prst="rect">
              <a:avLst/>
            </a:prstGeom>
            <a:solidFill>
              <a:srgbClr val="666666"/>
            </a:solidFill>
            <a:ln w="9525">
              <a:noFill/>
              <a:miter lim="800000"/>
              <a:headEnd/>
              <a:tailEnd/>
            </a:ln>
          </p:spPr>
          <p:txBody>
            <a:bodyPr/>
            <a:lstStyle/>
            <a:p>
              <a:endParaRPr lang="en-GB"/>
            </a:p>
          </p:txBody>
        </p:sp>
        <p:sp>
          <p:nvSpPr>
            <p:cNvPr id="2137" name="Freeform 586"/>
            <p:cNvSpPr>
              <a:spLocks/>
            </p:cNvSpPr>
            <p:nvPr/>
          </p:nvSpPr>
          <p:spPr bwMode="auto">
            <a:xfrm>
              <a:off x="5573" y="1928"/>
              <a:ext cx="45" cy="58"/>
            </a:xfrm>
            <a:custGeom>
              <a:avLst/>
              <a:gdLst>
                <a:gd name="T0" fmla="*/ 34 w 45"/>
                <a:gd name="T1" fmla="*/ 58 h 58"/>
                <a:gd name="T2" fmla="*/ 0 w 45"/>
                <a:gd name="T3" fmla="*/ 58 h 58"/>
                <a:gd name="T4" fmla="*/ 28 w 45"/>
                <a:gd name="T5" fmla="*/ 28 h 58"/>
                <a:gd name="T6" fmla="*/ 2 w 45"/>
                <a:gd name="T7" fmla="*/ 0 h 58"/>
                <a:gd name="T8" fmla="*/ 31 w 45"/>
                <a:gd name="T9" fmla="*/ 0 h 58"/>
                <a:gd name="T10" fmla="*/ 34 w 45"/>
                <a:gd name="T11" fmla="*/ 0 h 58"/>
                <a:gd name="T12" fmla="*/ 45 w 45"/>
                <a:gd name="T13" fmla="*/ 11 h 58"/>
                <a:gd name="T14" fmla="*/ 45 w 45"/>
                <a:gd name="T15" fmla="*/ 13 h 58"/>
                <a:gd name="T16" fmla="*/ 44 w 45"/>
                <a:gd name="T17" fmla="*/ 13 h 58"/>
                <a:gd name="T18" fmla="*/ 44 w 45"/>
                <a:gd name="T19" fmla="*/ 14 h 58"/>
                <a:gd name="T20" fmla="*/ 32 w 45"/>
                <a:gd name="T21" fmla="*/ 3 h 58"/>
                <a:gd name="T22" fmla="*/ 31 w 45"/>
                <a:gd name="T23" fmla="*/ 3 h 58"/>
                <a:gd name="T24" fmla="*/ 7 w 45"/>
                <a:gd name="T25" fmla="*/ 3 h 58"/>
                <a:gd name="T26" fmla="*/ 32 w 45"/>
                <a:gd name="T27" fmla="*/ 28 h 58"/>
                <a:gd name="T28" fmla="*/ 7 w 45"/>
                <a:gd name="T29" fmla="*/ 55 h 58"/>
                <a:gd name="T30" fmla="*/ 32 w 45"/>
                <a:gd name="T31" fmla="*/ 55 h 58"/>
                <a:gd name="T32" fmla="*/ 42 w 45"/>
                <a:gd name="T33" fmla="*/ 44 h 58"/>
                <a:gd name="T34" fmla="*/ 44 w 45"/>
                <a:gd name="T35" fmla="*/ 42 h 58"/>
                <a:gd name="T36" fmla="*/ 44 w 45"/>
                <a:gd name="T37" fmla="*/ 42 h 58"/>
                <a:gd name="T38" fmla="*/ 45 w 45"/>
                <a:gd name="T39" fmla="*/ 45 h 58"/>
                <a:gd name="T40" fmla="*/ 44 w 45"/>
                <a:gd name="T41" fmla="*/ 45 h 58"/>
                <a:gd name="T42" fmla="*/ 34 w 45"/>
                <a:gd name="T43" fmla="*/ 58 h 5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5"/>
                <a:gd name="T67" fmla="*/ 0 h 58"/>
                <a:gd name="T68" fmla="*/ 45 w 45"/>
                <a:gd name="T69" fmla="*/ 58 h 5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5" h="58">
                  <a:moveTo>
                    <a:pt x="34" y="58"/>
                  </a:moveTo>
                  <a:lnTo>
                    <a:pt x="0" y="58"/>
                  </a:lnTo>
                  <a:lnTo>
                    <a:pt x="28" y="28"/>
                  </a:lnTo>
                  <a:lnTo>
                    <a:pt x="2" y="0"/>
                  </a:lnTo>
                  <a:lnTo>
                    <a:pt x="31" y="0"/>
                  </a:lnTo>
                  <a:lnTo>
                    <a:pt x="34" y="0"/>
                  </a:lnTo>
                  <a:lnTo>
                    <a:pt x="45" y="11"/>
                  </a:lnTo>
                  <a:lnTo>
                    <a:pt x="45" y="13"/>
                  </a:lnTo>
                  <a:lnTo>
                    <a:pt x="44" y="13"/>
                  </a:lnTo>
                  <a:lnTo>
                    <a:pt x="44" y="14"/>
                  </a:lnTo>
                  <a:lnTo>
                    <a:pt x="32" y="3"/>
                  </a:lnTo>
                  <a:lnTo>
                    <a:pt x="31" y="3"/>
                  </a:lnTo>
                  <a:lnTo>
                    <a:pt x="7" y="3"/>
                  </a:lnTo>
                  <a:lnTo>
                    <a:pt x="32" y="28"/>
                  </a:lnTo>
                  <a:lnTo>
                    <a:pt x="7" y="55"/>
                  </a:lnTo>
                  <a:lnTo>
                    <a:pt x="32" y="55"/>
                  </a:lnTo>
                  <a:lnTo>
                    <a:pt x="42" y="44"/>
                  </a:lnTo>
                  <a:lnTo>
                    <a:pt x="44" y="42"/>
                  </a:lnTo>
                  <a:lnTo>
                    <a:pt x="45" y="45"/>
                  </a:lnTo>
                  <a:lnTo>
                    <a:pt x="44" y="45"/>
                  </a:lnTo>
                  <a:lnTo>
                    <a:pt x="34" y="58"/>
                  </a:lnTo>
                  <a:close/>
                </a:path>
              </a:pathLst>
            </a:custGeom>
            <a:solidFill>
              <a:srgbClr val="666666"/>
            </a:solidFill>
            <a:ln w="9525">
              <a:noFill/>
              <a:round/>
              <a:headEnd/>
              <a:tailEnd/>
            </a:ln>
          </p:spPr>
          <p:txBody>
            <a:bodyPr/>
            <a:lstStyle/>
            <a:p>
              <a:endParaRPr lang="id-ID"/>
            </a:p>
          </p:txBody>
        </p:sp>
        <p:sp>
          <p:nvSpPr>
            <p:cNvPr id="2138" name="Freeform 587"/>
            <p:cNvSpPr>
              <a:spLocks/>
            </p:cNvSpPr>
            <p:nvPr/>
          </p:nvSpPr>
          <p:spPr bwMode="auto">
            <a:xfrm>
              <a:off x="5618" y="1956"/>
              <a:ext cx="45" cy="30"/>
            </a:xfrm>
            <a:custGeom>
              <a:avLst/>
              <a:gdLst>
                <a:gd name="T0" fmla="*/ 38 w 45"/>
                <a:gd name="T1" fmla="*/ 27 h 30"/>
                <a:gd name="T2" fmla="*/ 16 w 45"/>
                <a:gd name="T3" fmla="*/ 2 h 30"/>
                <a:gd name="T4" fmla="*/ 17 w 45"/>
                <a:gd name="T5" fmla="*/ 0 h 30"/>
                <a:gd name="T6" fmla="*/ 45 w 45"/>
                <a:gd name="T7" fmla="*/ 30 h 30"/>
                <a:gd name="T8" fmla="*/ 11 w 45"/>
                <a:gd name="T9" fmla="*/ 30 h 30"/>
                <a:gd name="T10" fmla="*/ 0 w 45"/>
                <a:gd name="T11" fmla="*/ 17 h 30"/>
                <a:gd name="T12" fmla="*/ 0 w 45"/>
                <a:gd name="T13" fmla="*/ 17 h 30"/>
                <a:gd name="T14" fmla="*/ 0 w 45"/>
                <a:gd name="T15" fmla="*/ 17 h 30"/>
                <a:gd name="T16" fmla="*/ 2 w 45"/>
                <a:gd name="T17" fmla="*/ 14 h 30"/>
                <a:gd name="T18" fmla="*/ 3 w 45"/>
                <a:gd name="T19" fmla="*/ 16 h 30"/>
                <a:gd name="T20" fmla="*/ 13 w 45"/>
                <a:gd name="T21" fmla="*/ 27 h 30"/>
                <a:gd name="T22" fmla="*/ 38 w 45"/>
                <a:gd name="T23" fmla="*/ 27 h 3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5"/>
                <a:gd name="T37" fmla="*/ 0 h 30"/>
                <a:gd name="T38" fmla="*/ 45 w 45"/>
                <a:gd name="T39" fmla="*/ 30 h 3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5" h="30">
                  <a:moveTo>
                    <a:pt x="38" y="27"/>
                  </a:moveTo>
                  <a:lnTo>
                    <a:pt x="16" y="2"/>
                  </a:lnTo>
                  <a:lnTo>
                    <a:pt x="17" y="0"/>
                  </a:lnTo>
                  <a:lnTo>
                    <a:pt x="45" y="30"/>
                  </a:lnTo>
                  <a:lnTo>
                    <a:pt x="11" y="30"/>
                  </a:lnTo>
                  <a:lnTo>
                    <a:pt x="0" y="17"/>
                  </a:lnTo>
                  <a:lnTo>
                    <a:pt x="2" y="14"/>
                  </a:lnTo>
                  <a:lnTo>
                    <a:pt x="3" y="16"/>
                  </a:lnTo>
                  <a:lnTo>
                    <a:pt x="13" y="27"/>
                  </a:lnTo>
                  <a:lnTo>
                    <a:pt x="38" y="27"/>
                  </a:lnTo>
                  <a:close/>
                </a:path>
              </a:pathLst>
            </a:custGeom>
            <a:solidFill>
              <a:srgbClr val="666666"/>
            </a:solidFill>
            <a:ln w="9525">
              <a:noFill/>
              <a:round/>
              <a:headEnd/>
              <a:tailEnd/>
            </a:ln>
          </p:spPr>
          <p:txBody>
            <a:bodyPr/>
            <a:lstStyle/>
            <a:p>
              <a:endParaRPr lang="id-ID"/>
            </a:p>
          </p:txBody>
        </p:sp>
        <p:sp>
          <p:nvSpPr>
            <p:cNvPr id="2139" name="Freeform 588"/>
            <p:cNvSpPr>
              <a:spLocks/>
            </p:cNvSpPr>
            <p:nvPr/>
          </p:nvSpPr>
          <p:spPr bwMode="auto">
            <a:xfrm>
              <a:off x="5392" y="1944"/>
              <a:ext cx="48" cy="43"/>
            </a:xfrm>
            <a:custGeom>
              <a:avLst/>
              <a:gdLst>
                <a:gd name="T0" fmla="*/ 0 w 48"/>
                <a:gd name="T1" fmla="*/ 43 h 43"/>
                <a:gd name="T2" fmla="*/ 0 w 48"/>
                <a:gd name="T3" fmla="*/ 0 h 43"/>
                <a:gd name="T4" fmla="*/ 7 w 48"/>
                <a:gd name="T5" fmla="*/ 0 h 43"/>
                <a:gd name="T6" fmla="*/ 7 w 48"/>
                <a:gd name="T7" fmla="*/ 2 h 43"/>
                <a:gd name="T8" fmla="*/ 3 w 48"/>
                <a:gd name="T9" fmla="*/ 2 h 43"/>
                <a:gd name="T10" fmla="*/ 3 w 48"/>
                <a:gd name="T11" fmla="*/ 40 h 43"/>
                <a:gd name="T12" fmla="*/ 48 w 48"/>
                <a:gd name="T13" fmla="*/ 40 h 43"/>
                <a:gd name="T14" fmla="*/ 48 w 48"/>
                <a:gd name="T15" fmla="*/ 43 h 43"/>
                <a:gd name="T16" fmla="*/ 0 w 48"/>
                <a:gd name="T17" fmla="*/ 43 h 4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8"/>
                <a:gd name="T28" fmla="*/ 0 h 43"/>
                <a:gd name="T29" fmla="*/ 48 w 48"/>
                <a:gd name="T30" fmla="*/ 43 h 4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8" h="43">
                  <a:moveTo>
                    <a:pt x="0" y="43"/>
                  </a:moveTo>
                  <a:lnTo>
                    <a:pt x="0" y="0"/>
                  </a:lnTo>
                  <a:lnTo>
                    <a:pt x="7" y="0"/>
                  </a:lnTo>
                  <a:lnTo>
                    <a:pt x="7" y="2"/>
                  </a:lnTo>
                  <a:lnTo>
                    <a:pt x="3" y="2"/>
                  </a:lnTo>
                  <a:lnTo>
                    <a:pt x="3" y="40"/>
                  </a:lnTo>
                  <a:lnTo>
                    <a:pt x="48" y="40"/>
                  </a:lnTo>
                  <a:lnTo>
                    <a:pt x="48" y="43"/>
                  </a:lnTo>
                  <a:lnTo>
                    <a:pt x="0" y="43"/>
                  </a:lnTo>
                  <a:close/>
                </a:path>
              </a:pathLst>
            </a:custGeom>
            <a:solidFill>
              <a:srgbClr val="666666"/>
            </a:solidFill>
            <a:ln w="9525">
              <a:noFill/>
              <a:round/>
              <a:headEnd/>
              <a:tailEnd/>
            </a:ln>
          </p:spPr>
          <p:txBody>
            <a:bodyPr/>
            <a:lstStyle/>
            <a:p>
              <a:endParaRPr lang="id-ID"/>
            </a:p>
          </p:txBody>
        </p:sp>
        <p:sp>
          <p:nvSpPr>
            <p:cNvPr id="2140" name="Rectangle 589"/>
            <p:cNvSpPr>
              <a:spLocks noChangeArrowheads="1"/>
            </p:cNvSpPr>
            <p:nvPr/>
          </p:nvSpPr>
          <p:spPr bwMode="auto">
            <a:xfrm>
              <a:off x="5440" y="1984"/>
              <a:ext cx="2" cy="3"/>
            </a:xfrm>
            <a:prstGeom prst="rect">
              <a:avLst/>
            </a:prstGeom>
            <a:solidFill>
              <a:srgbClr val="666666"/>
            </a:solidFill>
            <a:ln w="9525">
              <a:noFill/>
              <a:miter lim="800000"/>
              <a:headEnd/>
              <a:tailEnd/>
            </a:ln>
          </p:spPr>
          <p:txBody>
            <a:bodyPr/>
            <a:lstStyle/>
            <a:p>
              <a:endParaRPr lang="en-GB"/>
            </a:p>
          </p:txBody>
        </p:sp>
        <p:sp>
          <p:nvSpPr>
            <p:cNvPr id="2141" name="Freeform 590"/>
            <p:cNvSpPr>
              <a:spLocks/>
            </p:cNvSpPr>
            <p:nvPr/>
          </p:nvSpPr>
          <p:spPr bwMode="auto">
            <a:xfrm>
              <a:off x="5442" y="1982"/>
              <a:ext cx="3" cy="5"/>
            </a:xfrm>
            <a:custGeom>
              <a:avLst/>
              <a:gdLst>
                <a:gd name="T0" fmla="*/ 0 w 3"/>
                <a:gd name="T1" fmla="*/ 2 h 5"/>
                <a:gd name="T2" fmla="*/ 0 w 3"/>
                <a:gd name="T3" fmla="*/ 0 h 5"/>
                <a:gd name="T4" fmla="*/ 3 w 3"/>
                <a:gd name="T5" fmla="*/ 0 h 5"/>
                <a:gd name="T6" fmla="*/ 3 w 3"/>
                <a:gd name="T7" fmla="*/ 5 h 5"/>
                <a:gd name="T8" fmla="*/ 0 w 3"/>
                <a:gd name="T9" fmla="*/ 5 h 5"/>
                <a:gd name="T10" fmla="*/ 0 w 3"/>
                <a:gd name="T11" fmla="*/ 2 h 5"/>
                <a:gd name="T12" fmla="*/ 0 60000 65536"/>
                <a:gd name="T13" fmla="*/ 0 60000 65536"/>
                <a:gd name="T14" fmla="*/ 0 60000 65536"/>
                <a:gd name="T15" fmla="*/ 0 60000 65536"/>
                <a:gd name="T16" fmla="*/ 0 60000 65536"/>
                <a:gd name="T17" fmla="*/ 0 60000 65536"/>
                <a:gd name="T18" fmla="*/ 0 w 3"/>
                <a:gd name="T19" fmla="*/ 0 h 5"/>
                <a:gd name="T20" fmla="*/ 3 w 3"/>
                <a:gd name="T21" fmla="*/ 5 h 5"/>
              </a:gdLst>
              <a:ahLst/>
              <a:cxnLst>
                <a:cxn ang="T12">
                  <a:pos x="T0" y="T1"/>
                </a:cxn>
                <a:cxn ang="T13">
                  <a:pos x="T2" y="T3"/>
                </a:cxn>
                <a:cxn ang="T14">
                  <a:pos x="T4" y="T5"/>
                </a:cxn>
                <a:cxn ang="T15">
                  <a:pos x="T6" y="T7"/>
                </a:cxn>
                <a:cxn ang="T16">
                  <a:pos x="T8" y="T9"/>
                </a:cxn>
                <a:cxn ang="T17">
                  <a:pos x="T10" y="T11"/>
                </a:cxn>
              </a:cxnLst>
              <a:rect l="T18" t="T19" r="T20" b="T21"/>
              <a:pathLst>
                <a:path w="3" h="5">
                  <a:moveTo>
                    <a:pt x="0" y="2"/>
                  </a:moveTo>
                  <a:lnTo>
                    <a:pt x="0" y="0"/>
                  </a:lnTo>
                  <a:lnTo>
                    <a:pt x="3" y="0"/>
                  </a:lnTo>
                  <a:lnTo>
                    <a:pt x="3" y="5"/>
                  </a:lnTo>
                  <a:lnTo>
                    <a:pt x="0" y="5"/>
                  </a:lnTo>
                  <a:lnTo>
                    <a:pt x="0" y="2"/>
                  </a:lnTo>
                  <a:close/>
                </a:path>
              </a:pathLst>
            </a:custGeom>
            <a:solidFill>
              <a:srgbClr val="666666"/>
            </a:solidFill>
            <a:ln w="9525">
              <a:noFill/>
              <a:round/>
              <a:headEnd/>
              <a:tailEnd/>
            </a:ln>
          </p:spPr>
          <p:txBody>
            <a:bodyPr/>
            <a:lstStyle/>
            <a:p>
              <a:endParaRPr lang="id-ID"/>
            </a:p>
          </p:txBody>
        </p:sp>
        <p:sp>
          <p:nvSpPr>
            <p:cNvPr id="2142" name="Freeform 591"/>
            <p:cNvSpPr>
              <a:spLocks/>
            </p:cNvSpPr>
            <p:nvPr/>
          </p:nvSpPr>
          <p:spPr bwMode="auto">
            <a:xfrm>
              <a:off x="5389" y="1941"/>
              <a:ext cx="56" cy="49"/>
            </a:xfrm>
            <a:custGeom>
              <a:avLst/>
              <a:gdLst>
                <a:gd name="T0" fmla="*/ 3 w 56"/>
                <a:gd name="T1" fmla="*/ 46 h 49"/>
                <a:gd name="T2" fmla="*/ 51 w 56"/>
                <a:gd name="T3" fmla="*/ 46 h 49"/>
                <a:gd name="T4" fmla="*/ 53 w 56"/>
                <a:gd name="T5" fmla="*/ 46 h 49"/>
                <a:gd name="T6" fmla="*/ 56 w 56"/>
                <a:gd name="T7" fmla="*/ 46 h 49"/>
                <a:gd name="T8" fmla="*/ 56 w 56"/>
                <a:gd name="T9" fmla="*/ 49 h 49"/>
                <a:gd name="T10" fmla="*/ 0 w 56"/>
                <a:gd name="T11" fmla="*/ 49 h 49"/>
                <a:gd name="T12" fmla="*/ 0 w 56"/>
                <a:gd name="T13" fmla="*/ 0 h 49"/>
                <a:gd name="T14" fmla="*/ 10 w 56"/>
                <a:gd name="T15" fmla="*/ 0 h 49"/>
                <a:gd name="T16" fmla="*/ 10 w 56"/>
                <a:gd name="T17" fmla="*/ 3 h 49"/>
                <a:gd name="T18" fmla="*/ 3 w 56"/>
                <a:gd name="T19" fmla="*/ 3 h 49"/>
                <a:gd name="T20" fmla="*/ 3 w 56"/>
                <a:gd name="T21" fmla="*/ 46 h 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
                <a:gd name="T34" fmla="*/ 0 h 49"/>
                <a:gd name="T35" fmla="*/ 56 w 56"/>
                <a:gd name="T36" fmla="*/ 49 h 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 h="49">
                  <a:moveTo>
                    <a:pt x="3" y="46"/>
                  </a:moveTo>
                  <a:lnTo>
                    <a:pt x="51" y="46"/>
                  </a:lnTo>
                  <a:lnTo>
                    <a:pt x="53" y="46"/>
                  </a:lnTo>
                  <a:lnTo>
                    <a:pt x="56" y="46"/>
                  </a:lnTo>
                  <a:lnTo>
                    <a:pt x="56" y="49"/>
                  </a:lnTo>
                  <a:lnTo>
                    <a:pt x="0" y="49"/>
                  </a:lnTo>
                  <a:lnTo>
                    <a:pt x="0" y="0"/>
                  </a:lnTo>
                  <a:lnTo>
                    <a:pt x="10" y="0"/>
                  </a:lnTo>
                  <a:lnTo>
                    <a:pt x="10" y="3"/>
                  </a:lnTo>
                  <a:lnTo>
                    <a:pt x="3" y="3"/>
                  </a:lnTo>
                  <a:lnTo>
                    <a:pt x="3" y="46"/>
                  </a:lnTo>
                  <a:close/>
                </a:path>
              </a:pathLst>
            </a:custGeom>
            <a:solidFill>
              <a:srgbClr val="666666"/>
            </a:solidFill>
            <a:ln w="9525">
              <a:noFill/>
              <a:round/>
              <a:headEnd/>
              <a:tailEnd/>
            </a:ln>
          </p:spPr>
          <p:txBody>
            <a:bodyPr/>
            <a:lstStyle/>
            <a:p>
              <a:endParaRPr lang="id-ID"/>
            </a:p>
          </p:txBody>
        </p:sp>
        <p:sp>
          <p:nvSpPr>
            <p:cNvPr id="2143" name="Rectangle 592"/>
            <p:cNvSpPr>
              <a:spLocks noChangeArrowheads="1"/>
            </p:cNvSpPr>
            <p:nvPr/>
          </p:nvSpPr>
          <p:spPr bwMode="auto">
            <a:xfrm>
              <a:off x="5236" y="2004"/>
              <a:ext cx="1" cy="1"/>
            </a:xfrm>
            <a:prstGeom prst="rect">
              <a:avLst/>
            </a:prstGeom>
            <a:solidFill>
              <a:srgbClr val="F2F2F2"/>
            </a:solidFill>
            <a:ln w="9525">
              <a:noFill/>
              <a:miter lim="800000"/>
              <a:headEnd/>
              <a:tailEnd/>
            </a:ln>
          </p:spPr>
          <p:txBody>
            <a:bodyPr/>
            <a:lstStyle/>
            <a:p>
              <a:endParaRPr lang="en-GB"/>
            </a:p>
          </p:txBody>
        </p:sp>
        <p:sp>
          <p:nvSpPr>
            <p:cNvPr id="2144" name="Freeform 593"/>
            <p:cNvSpPr>
              <a:spLocks/>
            </p:cNvSpPr>
            <p:nvPr/>
          </p:nvSpPr>
          <p:spPr bwMode="auto">
            <a:xfrm>
              <a:off x="5740" y="2004"/>
              <a:ext cx="0" cy="1"/>
            </a:xfrm>
            <a:custGeom>
              <a:avLst/>
              <a:gdLst>
                <a:gd name="T0" fmla="*/ 0 h 1"/>
                <a:gd name="T1" fmla="*/ 0 h 1"/>
                <a:gd name="T2" fmla="*/ 1 h 1"/>
                <a:gd name="T3" fmla="*/ 0 h 1"/>
                <a:gd name="T4" fmla="*/ 0 h 1"/>
                <a:gd name="T5" fmla="*/ 0 h 1"/>
                <a:gd name="T6" fmla="*/ 0 h 1"/>
                <a:gd name="T7" fmla="*/ 0 60000 65536"/>
                <a:gd name="T8" fmla="*/ 0 60000 65536"/>
                <a:gd name="T9" fmla="*/ 0 60000 65536"/>
                <a:gd name="T10" fmla="*/ 0 60000 65536"/>
                <a:gd name="T11" fmla="*/ 0 60000 65536"/>
                <a:gd name="T12" fmla="*/ 0 60000 65536"/>
                <a:gd name="T13" fmla="*/ 0 60000 65536"/>
                <a:gd name="T14" fmla="*/ 0 h 1"/>
                <a:gd name="T15" fmla="*/ 1 h 1"/>
              </a:gdLst>
              <a:ahLst/>
              <a:cxnLst>
                <a:cxn ang="T7">
                  <a:pos x="0" y="T0"/>
                </a:cxn>
                <a:cxn ang="T8">
                  <a:pos x="0" y="T1"/>
                </a:cxn>
                <a:cxn ang="T9">
                  <a:pos x="0" y="T2"/>
                </a:cxn>
                <a:cxn ang="T10">
                  <a:pos x="0" y="T3"/>
                </a:cxn>
                <a:cxn ang="T11">
                  <a:pos x="0" y="T4"/>
                </a:cxn>
                <a:cxn ang="T12">
                  <a:pos x="0" y="T5"/>
                </a:cxn>
                <a:cxn ang="T13">
                  <a:pos x="0" y="T6"/>
                </a:cxn>
              </a:cxnLst>
              <a:rect l="0" t="T14" r="0" b="T15"/>
              <a:pathLst>
                <a:path h="1">
                  <a:moveTo>
                    <a:pt x="0" y="0"/>
                  </a:moveTo>
                  <a:lnTo>
                    <a:pt x="0" y="0"/>
                  </a:lnTo>
                  <a:lnTo>
                    <a:pt x="0" y="1"/>
                  </a:lnTo>
                  <a:lnTo>
                    <a:pt x="0" y="0"/>
                  </a:lnTo>
                  <a:close/>
                </a:path>
              </a:pathLst>
            </a:custGeom>
            <a:solidFill>
              <a:srgbClr val="F2F2F2"/>
            </a:solidFill>
            <a:ln w="9525">
              <a:noFill/>
              <a:round/>
              <a:headEnd/>
              <a:tailEnd/>
            </a:ln>
          </p:spPr>
          <p:txBody>
            <a:bodyPr/>
            <a:lstStyle/>
            <a:p>
              <a:endParaRPr lang="id-ID"/>
            </a:p>
          </p:txBody>
        </p:sp>
        <p:sp>
          <p:nvSpPr>
            <p:cNvPr id="2145" name="Freeform 594"/>
            <p:cNvSpPr>
              <a:spLocks/>
            </p:cNvSpPr>
            <p:nvPr/>
          </p:nvSpPr>
          <p:spPr bwMode="auto">
            <a:xfrm>
              <a:off x="5235" y="2004"/>
              <a:ext cx="1" cy="0"/>
            </a:xfrm>
            <a:custGeom>
              <a:avLst/>
              <a:gdLst>
                <a:gd name="T0" fmla="*/ 1 w 1"/>
                <a:gd name="T1" fmla="*/ 0 w 1"/>
                <a:gd name="T2" fmla="*/ 0 w 1"/>
                <a:gd name="T3" fmla="*/ 1 w 1"/>
                <a:gd name="T4" fmla="*/ 1 w 1"/>
                <a:gd name="T5" fmla="*/ 1 w 1"/>
                <a:gd name="T6" fmla="*/ 1 w 1"/>
                <a:gd name="T7" fmla="*/ 1 w 1"/>
                <a:gd name="T8" fmla="*/ 1 w 1"/>
                <a:gd name="T9" fmla="*/ 0 60000 65536"/>
                <a:gd name="T10" fmla="*/ 0 60000 65536"/>
                <a:gd name="T11" fmla="*/ 0 60000 65536"/>
                <a:gd name="T12" fmla="*/ 0 60000 65536"/>
                <a:gd name="T13" fmla="*/ 0 60000 65536"/>
                <a:gd name="T14" fmla="*/ 0 60000 65536"/>
                <a:gd name="T15" fmla="*/ 0 60000 65536"/>
                <a:gd name="T16" fmla="*/ 0 60000 65536"/>
                <a:gd name="T17" fmla="*/ 0 60000 65536"/>
                <a:gd name="T18" fmla="*/ 0 w 1"/>
                <a:gd name="T19" fmla="*/ 1 w 1"/>
              </a:gdLst>
              <a:ahLst/>
              <a:cxnLst>
                <a:cxn ang="T9">
                  <a:pos x="T0" y="0"/>
                </a:cxn>
                <a:cxn ang="T10">
                  <a:pos x="T1" y="0"/>
                </a:cxn>
                <a:cxn ang="T11">
                  <a:pos x="T2" y="0"/>
                </a:cxn>
                <a:cxn ang="T12">
                  <a:pos x="T3" y="0"/>
                </a:cxn>
                <a:cxn ang="T13">
                  <a:pos x="T4" y="0"/>
                </a:cxn>
                <a:cxn ang="T14">
                  <a:pos x="T5" y="0"/>
                </a:cxn>
                <a:cxn ang="T15">
                  <a:pos x="T6" y="0"/>
                </a:cxn>
                <a:cxn ang="T16">
                  <a:pos x="T7" y="0"/>
                </a:cxn>
                <a:cxn ang="T17">
                  <a:pos x="T8" y="0"/>
                </a:cxn>
              </a:cxnLst>
              <a:rect l="T18" t="0" r="T19" b="0"/>
              <a:pathLst>
                <a:path w="1">
                  <a:moveTo>
                    <a:pt x="1" y="0"/>
                  </a:moveTo>
                  <a:lnTo>
                    <a:pt x="0" y="0"/>
                  </a:lnTo>
                  <a:lnTo>
                    <a:pt x="1" y="0"/>
                  </a:lnTo>
                  <a:close/>
                </a:path>
              </a:pathLst>
            </a:custGeom>
            <a:solidFill>
              <a:srgbClr val="F2F2F2"/>
            </a:solidFill>
            <a:ln w="9525">
              <a:noFill/>
              <a:round/>
              <a:headEnd/>
              <a:tailEnd/>
            </a:ln>
          </p:spPr>
          <p:txBody>
            <a:bodyPr/>
            <a:lstStyle/>
            <a:p>
              <a:endParaRPr lang="id-ID"/>
            </a:p>
          </p:txBody>
        </p:sp>
        <p:sp>
          <p:nvSpPr>
            <p:cNvPr id="2146" name="Freeform 595"/>
            <p:cNvSpPr>
              <a:spLocks/>
            </p:cNvSpPr>
            <p:nvPr/>
          </p:nvSpPr>
          <p:spPr bwMode="auto">
            <a:xfrm>
              <a:off x="5740" y="2004"/>
              <a:ext cx="2" cy="1"/>
            </a:xfrm>
            <a:custGeom>
              <a:avLst/>
              <a:gdLst>
                <a:gd name="T0" fmla="*/ 2 w 2"/>
                <a:gd name="T1" fmla="*/ 0 h 1"/>
                <a:gd name="T2" fmla="*/ 2 w 2"/>
                <a:gd name="T3" fmla="*/ 0 h 1"/>
                <a:gd name="T4" fmla="*/ 2 w 2"/>
                <a:gd name="T5" fmla="*/ 1 h 1"/>
                <a:gd name="T6" fmla="*/ 2 w 2"/>
                <a:gd name="T7" fmla="*/ 0 h 1"/>
                <a:gd name="T8" fmla="*/ 0 w 2"/>
                <a:gd name="T9" fmla="*/ 0 h 1"/>
                <a:gd name="T10" fmla="*/ 0 w 2"/>
                <a:gd name="T11" fmla="*/ 0 h 1"/>
                <a:gd name="T12" fmla="*/ 0 w 2"/>
                <a:gd name="T13" fmla="*/ 0 h 1"/>
                <a:gd name="T14" fmla="*/ 0 w 2"/>
                <a:gd name="T15" fmla="*/ 0 h 1"/>
                <a:gd name="T16" fmla="*/ 0 w 2"/>
                <a:gd name="T17" fmla="*/ 0 h 1"/>
                <a:gd name="T18" fmla="*/ 0 w 2"/>
                <a:gd name="T19" fmla="*/ 0 h 1"/>
                <a:gd name="T20" fmla="*/ 0 w 2"/>
                <a:gd name="T21" fmla="*/ 0 h 1"/>
                <a:gd name="T22" fmla="*/ 2 w 2"/>
                <a:gd name="T23" fmla="*/ 0 h 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
                <a:gd name="T37" fmla="*/ 0 h 1"/>
                <a:gd name="T38" fmla="*/ 2 w 2"/>
                <a:gd name="T39" fmla="*/ 1 h 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 h="1">
                  <a:moveTo>
                    <a:pt x="2" y="0"/>
                  </a:moveTo>
                  <a:lnTo>
                    <a:pt x="2" y="0"/>
                  </a:lnTo>
                  <a:lnTo>
                    <a:pt x="2" y="1"/>
                  </a:lnTo>
                  <a:lnTo>
                    <a:pt x="2" y="0"/>
                  </a:lnTo>
                  <a:lnTo>
                    <a:pt x="0" y="0"/>
                  </a:lnTo>
                  <a:lnTo>
                    <a:pt x="2" y="0"/>
                  </a:lnTo>
                  <a:close/>
                </a:path>
              </a:pathLst>
            </a:custGeom>
            <a:solidFill>
              <a:srgbClr val="F2F2F2"/>
            </a:solidFill>
            <a:ln w="9525">
              <a:noFill/>
              <a:round/>
              <a:headEnd/>
              <a:tailEnd/>
            </a:ln>
          </p:spPr>
          <p:txBody>
            <a:bodyPr/>
            <a:lstStyle/>
            <a:p>
              <a:endParaRPr lang="id-ID"/>
            </a:p>
          </p:txBody>
        </p:sp>
        <p:sp>
          <p:nvSpPr>
            <p:cNvPr id="2147" name="Rectangle 596"/>
            <p:cNvSpPr>
              <a:spLocks noChangeArrowheads="1"/>
            </p:cNvSpPr>
            <p:nvPr/>
          </p:nvSpPr>
          <p:spPr bwMode="auto">
            <a:xfrm>
              <a:off x="5362" y="2005"/>
              <a:ext cx="3" cy="3"/>
            </a:xfrm>
            <a:prstGeom prst="rect">
              <a:avLst/>
            </a:prstGeom>
            <a:solidFill>
              <a:srgbClr val="F2F2F2"/>
            </a:solidFill>
            <a:ln w="9525">
              <a:noFill/>
              <a:miter lim="800000"/>
              <a:headEnd/>
              <a:tailEnd/>
            </a:ln>
          </p:spPr>
          <p:txBody>
            <a:bodyPr/>
            <a:lstStyle/>
            <a:p>
              <a:endParaRPr lang="en-GB"/>
            </a:p>
          </p:txBody>
        </p:sp>
        <p:sp>
          <p:nvSpPr>
            <p:cNvPr id="2148" name="Freeform 597"/>
            <p:cNvSpPr>
              <a:spLocks/>
            </p:cNvSpPr>
            <p:nvPr/>
          </p:nvSpPr>
          <p:spPr bwMode="auto">
            <a:xfrm>
              <a:off x="5365" y="1917"/>
              <a:ext cx="115" cy="91"/>
            </a:xfrm>
            <a:custGeom>
              <a:avLst/>
              <a:gdLst>
                <a:gd name="T0" fmla="*/ 115 w 115"/>
                <a:gd name="T1" fmla="*/ 91 h 91"/>
                <a:gd name="T2" fmla="*/ 0 w 115"/>
                <a:gd name="T3" fmla="*/ 91 h 91"/>
                <a:gd name="T4" fmla="*/ 0 w 115"/>
                <a:gd name="T5" fmla="*/ 88 h 91"/>
                <a:gd name="T6" fmla="*/ 113 w 115"/>
                <a:gd name="T7" fmla="*/ 88 h 91"/>
                <a:gd name="T8" fmla="*/ 113 w 115"/>
                <a:gd name="T9" fmla="*/ 0 h 91"/>
                <a:gd name="T10" fmla="*/ 115 w 115"/>
                <a:gd name="T11" fmla="*/ 0 h 91"/>
                <a:gd name="T12" fmla="*/ 115 w 115"/>
                <a:gd name="T13" fmla="*/ 91 h 91"/>
                <a:gd name="T14" fmla="*/ 0 60000 65536"/>
                <a:gd name="T15" fmla="*/ 0 60000 65536"/>
                <a:gd name="T16" fmla="*/ 0 60000 65536"/>
                <a:gd name="T17" fmla="*/ 0 60000 65536"/>
                <a:gd name="T18" fmla="*/ 0 60000 65536"/>
                <a:gd name="T19" fmla="*/ 0 60000 65536"/>
                <a:gd name="T20" fmla="*/ 0 60000 65536"/>
                <a:gd name="T21" fmla="*/ 0 w 115"/>
                <a:gd name="T22" fmla="*/ 0 h 91"/>
                <a:gd name="T23" fmla="*/ 115 w 115"/>
                <a:gd name="T24" fmla="*/ 91 h 9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5" h="91">
                  <a:moveTo>
                    <a:pt x="115" y="91"/>
                  </a:moveTo>
                  <a:lnTo>
                    <a:pt x="0" y="91"/>
                  </a:lnTo>
                  <a:lnTo>
                    <a:pt x="0" y="88"/>
                  </a:lnTo>
                  <a:lnTo>
                    <a:pt x="113" y="88"/>
                  </a:lnTo>
                  <a:lnTo>
                    <a:pt x="113" y="0"/>
                  </a:lnTo>
                  <a:lnTo>
                    <a:pt x="115" y="0"/>
                  </a:lnTo>
                  <a:lnTo>
                    <a:pt x="115" y="91"/>
                  </a:lnTo>
                  <a:close/>
                </a:path>
              </a:pathLst>
            </a:custGeom>
            <a:solidFill>
              <a:srgbClr val="F2F2F2"/>
            </a:solidFill>
            <a:ln w="9525">
              <a:noFill/>
              <a:round/>
              <a:headEnd/>
              <a:tailEnd/>
            </a:ln>
          </p:spPr>
          <p:txBody>
            <a:bodyPr/>
            <a:lstStyle/>
            <a:p>
              <a:endParaRPr lang="id-ID"/>
            </a:p>
          </p:txBody>
        </p:sp>
        <p:sp>
          <p:nvSpPr>
            <p:cNvPr id="2149" name="Freeform 598"/>
            <p:cNvSpPr>
              <a:spLocks/>
            </p:cNvSpPr>
            <p:nvPr/>
          </p:nvSpPr>
          <p:spPr bwMode="auto">
            <a:xfrm>
              <a:off x="5233" y="1917"/>
              <a:ext cx="118" cy="91"/>
            </a:xfrm>
            <a:custGeom>
              <a:avLst/>
              <a:gdLst>
                <a:gd name="T0" fmla="*/ 14 w 118"/>
                <a:gd name="T1" fmla="*/ 91 h 91"/>
                <a:gd name="T2" fmla="*/ 14 w 118"/>
                <a:gd name="T3" fmla="*/ 91 h 91"/>
                <a:gd name="T4" fmla="*/ 4 w 118"/>
                <a:gd name="T5" fmla="*/ 90 h 91"/>
                <a:gd name="T6" fmla="*/ 2 w 118"/>
                <a:gd name="T7" fmla="*/ 88 h 91"/>
                <a:gd name="T8" fmla="*/ 0 w 118"/>
                <a:gd name="T9" fmla="*/ 87 h 91"/>
                <a:gd name="T10" fmla="*/ 0 w 118"/>
                <a:gd name="T11" fmla="*/ 0 h 91"/>
                <a:gd name="T12" fmla="*/ 3 w 118"/>
                <a:gd name="T13" fmla="*/ 0 h 91"/>
                <a:gd name="T14" fmla="*/ 3 w 118"/>
                <a:gd name="T15" fmla="*/ 87 h 91"/>
                <a:gd name="T16" fmla="*/ 3 w 118"/>
                <a:gd name="T17" fmla="*/ 87 h 91"/>
                <a:gd name="T18" fmla="*/ 3 w 118"/>
                <a:gd name="T19" fmla="*/ 87 h 91"/>
                <a:gd name="T20" fmla="*/ 3 w 118"/>
                <a:gd name="T21" fmla="*/ 87 h 91"/>
                <a:gd name="T22" fmla="*/ 2 w 118"/>
                <a:gd name="T23" fmla="*/ 87 h 91"/>
                <a:gd name="T24" fmla="*/ 2 w 118"/>
                <a:gd name="T25" fmla="*/ 87 h 91"/>
                <a:gd name="T26" fmla="*/ 3 w 118"/>
                <a:gd name="T27" fmla="*/ 87 h 91"/>
                <a:gd name="T28" fmla="*/ 3 w 118"/>
                <a:gd name="T29" fmla="*/ 87 h 91"/>
                <a:gd name="T30" fmla="*/ 3 w 118"/>
                <a:gd name="T31" fmla="*/ 87 h 91"/>
                <a:gd name="T32" fmla="*/ 3 w 118"/>
                <a:gd name="T33" fmla="*/ 87 h 91"/>
                <a:gd name="T34" fmla="*/ 3 w 118"/>
                <a:gd name="T35" fmla="*/ 87 h 91"/>
                <a:gd name="T36" fmla="*/ 4 w 118"/>
                <a:gd name="T37" fmla="*/ 87 h 91"/>
                <a:gd name="T38" fmla="*/ 4 w 118"/>
                <a:gd name="T39" fmla="*/ 87 h 91"/>
                <a:gd name="T40" fmla="*/ 14 w 118"/>
                <a:gd name="T41" fmla="*/ 88 h 91"/>
                <a:gd name="T42" fmla="*/ 115 w 118"/>
                <a:gd name="T43" fmla="*/ 88 h 91"/>
                <a:gd name="T44" fmla="*/ 115 w 118"/>
                <a:gd name="T45" fmla="*/ 0 h 91"/>
                <a:gd name="T46" fmla="*/ 118 w 118"/>
                <a:gd name="T47" fmla="*/ 0 h 91"/>
                <a:gd name="T48" fmla="*/ 118 w 118"/>
                <a:gd name="T49" fmla="*/ 91 h 91"/>
                <a:gd name="T50" fmla="*/ 14 w 118"/>
                <a:gd name="T51" fmla="*/ 91 h 9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8"/>
                <a:gd name="T79" fmla="*/ 0 h 91"/>
                <a:gd name="T80" fmla="*/ 118 w 118"/>
                <a:gd name="T81" fmla="*/ 91 h 9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8" h="91">
                  <a:moveTo>
                    <a:pt x="14" y="91"/>
                  </a:moveTo>
                  <a:lnTo>
                    <a:pt x="14" y="91"/>
                  </a:lnTo>
                  <a:lnTo>
                    <a:pt x="4" y="90"/>
                  </a:lnTo>
                  <a:lnTo>
                    <a:pt x="2" y="88"/>
                  </a:lnTo>
                  <a:lnTo>
                    <a:pt x="0" y="87"/>
                  </a:lnTo>
                  <a:lnTo>
                    <a:pt x="0" y="0"/>
                  </a:lnTo>
                  <a:lnTo>
                    <a:pt x="3" y="0"/>
                  </a:lnTo>
                  <a:lnTo>
                    <a:pt x="3" y="87"/>
                  </a:lnTo>
                  <a:lnTo>
                    <a:pt x="2" y="87"/>
                  </a:lnTo>
                  <a:lnTo>
                    <a:pt x="3" y="87"/>
                  </a:lnTo>
                  <a:lnTo>
                    <a:pt x="4" y="87"/>
                  </a:lnTo>
                  <a:lnTo>
                    <a:pt x="14" y="88"/>
                  </a:lnTo>
                  <a:lnTo>
                    <a:pt x="115" y="88"/>
                  </a:lnTo>
                  <a:lnTo>
                    <a:pt x="115" y="0"/>
                  </a:lnTo>
                  <a:lnTo>
                    <a:pt x="118" y="0"/>
                  </a:lnTo>
                  <a:lnTo>
                    <a:pt x="118" y="91"/>
                  </a:lnTo>
                  <a:lnTo>
                    <a:pt x="14" y="91"/>
                  </a:lnTo>
                  <a:close/>
                </a:path>
              </a:pathLst>
            </a:custGeom>
            <a:solidFill>
              <a:srgbClr val="F2F2F2"/>
            </a:solidFill>
            <a:ln w="9525">
              <a:noFill/>
              <a:round/>
              <a:headEnd/>
              <a:tailEnd/>
            </a:ln>
          </p:spPr>
          <p:txBody>
            <a:bodyPr/>
            <a:lstStyle/>
            <a:p>
              <a:endParaRPr lang="id-ID"/>
            </a:p>
          </p:txBody>
        </p:sp>
        <p:sp>
          <p:nvSpPr>
            <p:cNvPr id="2150" name="Freeform 599"/>
            <p:cNvSpPr>
              <a:spLocks/>
            </p:cNvSpPr>
            <p:nvPr/>
          </p:nvSpPr>
          <p:spPr bwMode="auto">
            <a:xfrm>
              <a:off x="5493" y="1917"/>
              <a:ext cx="250" cy="91"/>
            </a:xfrm>
            <a:custGeom>
              <a:avLst/>
              <a:gdLst>
                <a:gd name="T0" fmla="*/ 250 w 250"/>
                <a:gd name="T1" fmla="*/ 88 h 91"/>
                <a:gd name="T2" fmla="*/ 250 w 250"/>
                <a:gd name="T3" fmla="*/ 88 h 91"/>
                <a:gd name="T4" fmla="*/ 240 w 250"/>
                <a:gd name="T5" fmla="*/ 91 h 91"/>
                <a:gd name="T6" fmla="*/ 219 w 250"/>
                <a:gd name="T7" fmla="*/ 91 h 91"/>
                <a:gd name="T8" fmla="*/ 0 w 250"/>
                <a:gd name="T9" fmla="*/ 91 h 91"/>
                <a:gd name="T10" fmla="*/ 0 w 250"/>
                <a:gd name="T11" fmla="*/ 0 h 91"/>
                <a:gd name="T12" fmla="*/ 3 w 250"/>
                <a:gd name="T13" fmla="*/ 0 h 91"/>
                <a:gd name="T14" fmla="*/ 3 w 250"/>
                <a:gd name="T15" fmla="*/ 88 h 91"/>
                <a:gd name="T16" fmla="*/ 219 w 250"/>
                <a:gd name="T17" fmla="*/ 88 h 91"/>
                <a:gd name="T18" fmla="*/ 219 w 250"/>
                <a:gd name="T19" fmla="*/ 88 h 91"/>
                <a:gd name="T20" fmla="*/ 245 w 250"/>
                <a:gd name="T21" fmla="*/ 87 h 91"/>
                <a:gd name="T22" fmla="*/ 245 w 250"/>
                <a:gd name="T23" fmla="*/ 87 h 91"/>
                <a:gd name="T24" fmla="*/ 247 w 250"/>
                <a:gd name="T25" fmla="*/ 87 h 91"/>
                <a:gd name="T26" fmla="*/ 247 w 250"/>
                <a:gd name="T27" fmla="*/ 88 h 91"/>
                <a:gd name="T28" fmla="*/ 249 w 250"/>
                <a:gd name="T29" fmla="*/ 88 h 91"/>
                <a:gd name="T30" fmla="*/ 250 w 250"/>
                <a:gd name="T31" fmla="*/ 88 h 9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50"/>
                <a:gd name="T49" fmla="*/ 0 h 91"/>
                <a:gd name="T50" fmla="*/ 250 w 250"/>
                <a:gd name="T51" fmla="*/ 91 h 9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50" h="91">
                  <a:moveTo>
                    <a:pt x="250" y="88"/>
                  </a:moveTo>
                  <a:lnTo>
                    <a:pt x="250" y="88"/>
                  </a:lnTo>
                  <a:lnTo>
                    <a:pt x="240" y="91"/>
                  </a:lnTo>
                  <a:lnTo>
                    <a:pt x="219" y="91"/>
                  </a:lnTo>
                  <a:lnTo>
                    <a:pt x="0" y="91"/>
                  </a:lnTo>
                  <a:lnTo>
                    <a:pt x="0" y="0"/>
                  </a:lnTo>
                  <a:lnTo>
                    <a:pt x="3" y="0"/>
                  </a:lnTo>
                  <a:lnTo>
                    <a:pt x="3" y="88"/>
                  </a:lnTo>
                  <a:lnTo>
                    <a:pt x="219" y="88"/>
                  </a:lnTo>
                  <a:lnTo>
                    <a:pt x="245" y="87"/>
                  </a:lnTo>
                  <a:lnTo>
                    <a:pt x="247" y="87"/>
                  </a:lnTo>
                  <a:lnTo>
                    <a:pt x="247" y="88"/>
                  </a:lnTo>
                  <a:lnTo>
                    <a:pt x="249" y="88"/>
                  </a:lnTo>
                  <a:lnTo>
                    <a:pt x="250" y="88"/>
                  </a:lnTo>
                  <a:close/>
                </a:path>
              </a:pathLst>
            </a:custGeom>
            <a:solidFill>
              <a:srgbClr val="F2F2F2"/>
            </a:solidFill>
            <a:ln w="9525">
              <a:noFill/>
              <a:round/>
              <a:headEnd/>
              <a:tailEnd/>
            </a:ln>
          </p:spPr>
          <p:txBody>
            <a:bodyPr/>
            <a:lstStyle/>
            <a:p>
              <a:endParaRPr lang="id-ID"/>
            </a:p>
          </p:txBody>
        </p:sp>
        <p:sp>
          <p:nvSpPr>
            <p:cNvPr id="2151" name="Freeform 600"/>
            <p:cNvSpPr>
              <a:spLocks/>
            </p:cNvSpPr>
            <p:nvPr/>
          </p:nvSpPr>
          <p:spPr bwMode="auto">
            <a:xfrm>
              <a:off x="5740" y="2004"/>
              <a:ext cx="2" cy="1"/>
            </a:xfrm>
            <a:custGeom>
              <a:avLst/>
              <a:gdLst>
                <a:gd name="T0" fmla="*/ 2 w 2"/>
                <a:gd name="T1" fmla="*/ 1 h 1"/>
                <a:gd name="T2" fmla="*/ 0 w 2"/>
                <a:gd name="T3" fmla="*/ 1 h 1"/>
                <a:gd name="T4" fmla="*/ 0 w 2"/>
                <a:gd name="T5" fmla="*/ 1 h 1"/>
                <a:gd name="T6" fmla="*/ 0 w 2"/>
                <a:gd name="T7" fmla="*/ 0 h 1"/>
                <a:gd name="T8" fmla="*/ 0 w 2"/>
                <a:gd name="T9" fmla="*/ 0 h 1"/>
                <a:gd name="T10" fmla="*/ 0 w 2"/>
                <a:gd name="T11" fmla="*/ 0 h 1"/>
                <a:gd name="T12" fmla="*/ 0 w 2"/>
                <a:gd name="T13" fmla="*/ 0 h 1"/>
                <a:gd name="T14" fmla="*/ 2 w 2"/>
                <a:gd name="T15" fmla="*/ 0 h 1"/>
                <a:gd name="T16" fmla="*/ 2 w 2"/>
                <a:gd name="T17" fmla="*/ 1 h 1"/>
                <a:gd name="T18" fmla="*/ 2 w 2"/>
                <a:gd name="T19" fmla="*/ 1 h 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1"/>
                <a:gd name="T32" fmla="*/ 2 w 2"/>
                <a:gd name="T33" fmla="*/ 1 h 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1">
                  <a:moveTo>
                    <a:pt x="2" y="1"/>
                  </a:moveTo>
                  <a:lnTo>
                    <a:pt x="0" y="1"/>
                  </a:lnTo>
                  <a:lnTo>
                    <a:pt x="0" y="0"/>
                  </a:lnTo>
                  <a:lnTo>
                    <a:pt x="2" y="0"/>
                  </a:lnTo>
                  <a:lnTo>
                    <a:pt x="2" y="1"/>
                  </a:lnTo>
                  <a:close/>
                </a:path>
              </a:pathLst>
            </a:custGeom>
            <a:solidFill>
              <a:srgbClr val="F2F2F2"/>
            </a:solidFill>
            <a:ln w="9525">
              <a:noFill/>
              <a:round/>
              <a:headEnd/>
              <a:tailEnd/>
            </a:ln>
          </p:spPr>
          <p:txBody>
            <a:bodyPr/>
            <a:lstStyle/>
            <a:p>
              <a:endParaRPr lang="id-ID"/>
            </a:p>
          </p:txBody>
        </p:sp>
        <p:sp>
          <p:nvSpPr>
            <p:cNvPr id="2152" name="Freeform 601"/>
            <p:cNvSpPr>
              <a:spLocks/>
            </p:cNvSpPr>
            <p:nvPr/>
          </p:nvSpPr>
          <p:spPr bwMode="auto">
            <a:xfrm>
              <a:off x="5740" y="1917"/>
              <a:ext cx="3" cy="88"/>
            </a:xfrm>
            <a:custGeom>
              <a:avLst/>
              <a:gdLst>
                <a:gd name="T0" fmla="*/ 2 w 3"/>
                <a:gd name="T1" fmla="*/ 88 h 88"/>
                <a:gd name="T2" fmla="*/ 2 w 3"/>
                <a:gd name="T3" fmla="*/ 87 h 88"/>
                <a:gd name="T4" fmla="*/ 2 w 3"/>
                <a:gd name="T5" fmla="*/ 87 h 88"/>
                <a:gd name="T6" fmla="*/ 0 w 3"/>
                <a:gd name="T7" fmla="*/ 87 h 88"/>
                <a:gd name="T8" fmla="*/ 0 w 3"/>
                <a:gd name="T9" fmla="*/ 87 h 88"/>
                <a:gd name="T10" fmla="*/ 0 w 3"/>
                <a:gd name="T11" fmla="*/ 87 h 88"/>
                <a:gd name="T12" fmla="*/ 0 w 3"/>
                <a:gd name="T13" fmla="*/ 87 h 88"/>
                <a:gd name="T14" fmla="*/ 0 w 3"/>
                <a:gd name="T15" fmla="*/ 87 h 88"/>
                <a:gd name="T16" fmla="*/ 0 w 3"/>
                <a:gd name="T17" fmla="*/ 0 h 88"/>
                <a:gd name="T18" fmla="*/ 3 w 3"/>
                <a:gd name="T19" fmla="*/ 0 h 88"/>
                <a:gd name="T20" fmla="*/ 3 w 3"/>
                <a:gd name="T21" fmla="*/ 88 h 88"/>
                <a:gd name="T22" fmla="*/ 3 w 3"/>
                <a:gd name="T23" fmla="*/ 88 h 88"/>
                <a:gd name="T24" fmla="*/ 2 w 3"/>
                <a:gd name="T25" fmla="*/ 88 h 88"/>
                <a:gd name="T26" fmla="*/ 2 w 3"/>
                <a:gd name="T27" fmla="*/ 88 h 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
                <a:gd name="T43" fmla="*/ 0 h 88"/>
                <a:gd name="T44" fmla="*/ 3 w 3"/>
                <a:gd name="T45" fmla="*/ 88 h 8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 h="88">
                  <a:moveTo>
                    <a:pt x="2" y="88"/>
                  </a:moveTo>
                  <a:lnTo>
                    <a:pt x="2" y="87"/>
                  </a:lnTo>
                  <a:lnTo>
                    <a:pt x="0" y="87"/>
                  </a:lnTo>
                  <a:lnTo>
                    <a:pt x="0" y="0"/>
                  </a:lnTo>
                  <a:lnTo>
                    <a:pt x="3" y="0"/>
                  </a:lnTo>
                  <a:lnTo>
                    <a:pt x="3" y="88"/>
                  </a:lnTo>
                  <a:lnTo>
                    <a:pt x="2" y="88"/>
                  </a:lnTo>
                  <a:close/>
                </a:path>
              </a:pathLst>
            </a:custGeom>
            <a:solidFill>
              <a:srgbClr val="F2F2F2"/>
            </a:solidFill>
            <a:ln w="9525">
              <a:noFill/>
              <a:round/>
              <a:headEnd/>
              <a:tailEnd/>
            </a:ln>
          </p:spPr>
          <p:txBody>
            <a:bodyPr/>
            <a:lstStyle/>
            <a:p>
              <a:endParaRPr lang="id-ID"/>
            </a:p>
          </p:txBody>
        </p:sp>
        <p:sp>
          <p:nvSpPr>
            <p:cNvPr id="2153" name="Freeform 602"/>
            <p:cNvSpPr>
              <a:spLocks/>
            </p:cNvSpPr>
            <p:nvPr/>
          </p:nvSpPr>
          <p:spPr bwMode="auto">
            <a:xfrm>
              <a:off x="5360" y="1917"/>
              <a:ext cx="2" cy="94"/>
            </a:xfrm>
            <a:custGeom>
              <a:avLst/>
              <a:gdLst>
                <a:gd name="T0" fmla="*/ 2 w 2"/>
                <a:gd name="T1" fmla="*/ 88 h 94"/>
                <a:gd name="T2" fmla="*/ 2 w 2"/>
                <a:gd name="T3" fmla="*/ 91 h 94"/>
                <a:gd name="T4" fmla="*/ 2 w 2"/>
                <a:gd name="T5" fmla="*/ 94 h 94"/>
                <a:gd name="T6" fmla="*/ 0 w 2"/>
                <a:gd name="T7" fmla="*/ 94 h 94"/>
                <a:gd name="T8" fmla="*/ 0 w 2"/>
                <a:gd name="T9" fmla="*/ 0 h 94"/>
                <a:gd name="T10" fmla="*/ 2 w 2"/>
                <a:gd name="T11" fmla="*/ 0 h 94"/>
                <a:gd name="T12" fmla="*/ 2 w 2"/>
                <a:gd name="T13" fmla="*/ 88 h 94"/>
                <a:gd name="T14" fmla="*/ 0 60000 65536"/>
                <a:gd name="T15" fmla="*/ 0 60000 65536"/>
                <a:gd name="T16" fmla="*/ 0 60000 65536"/>
                <a:gd name="T17" fmla="*/ 0 60000 65536"/>
                <a:gd name="T18" fmla="*/ 0 60000 65536"/>
                <a:gd name="T19" fmla="*/ 0 60000 65536"/>
                <a:gd name="T20" fmla="*/ 0 60000 65536"/>
                <a:gd name="T21" fmla="*/ 0 w 2"/>
                <a:gd name="T22" fmla="*/ 0 h 94"/>
                <a:gd name="T23" fmla="*/ 2 w 2"/>
                <a:gd name="T24" fmla="*/ 94 h 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94">
                  <a:moveTo>
                    <a:pt x="2" y="88"/>
                  </a:moveTo>
                  <a:lnTo>
                    <a:pt x="2" y="91"/>
                  </a:lnTo>
                  <a:lnTo>
                    <a:pt x="2" y="94"/>
                  </a:lnTo>
                  <a:lnTo>
                    <a:pt x="0" y="94"/>
                  </a:lnTo>
                  <a:lnTo>
                    <a:pt x="0" y="0"/>
                  </a:lnTo>
                  <a:lnTo>
                    <a:pt x="2" y="0"/>
                  </a:lnTo>
                  <a:lnTo>
                    <a:pt x="2" y="88"/>
                  </a:lnTo>
                  <a:close/>
                </a:path>
              </a:pathLst>
            </a:custGeom>
            <a:solidFill>
              <a:srgbClr val="F2F2F2"/>
            </a:solidFill>
            <a:ln w="9525">
              <a:noFill/>
              <a:round/>
              <a:headEnd/>
              <a:tailEnd/>
            </a:ln>
          </p:spPr>
          <p:txBody>
            <a:bodyPr/>
            <a:lstStyle/>
            <a:p>
              <a:endParaRPr lang="id-ID"/>
            </a:p>
          </p:txBody>
        </p:sp>
        <p:sp>
          <p:nvSpPr>
            <p:cNvPr id="2154" name="Freeform 603"/>
            <p:cNvSpPr>
              <a:spLocks/>
            </p:cNvSpPr>
            <p:nvPr/>
          </p:nvSpPr>
          <p:spPr bwMode="auto">
            <a:xfrm>
              <a:off x="5362" y="1917"/>
              <a:ext cx="121" cy="94"/>
            </a:xfrm>
            <a:custGeom>
              <a:avLst/>
              <a:gdLst>
                <a:gd name="T0" fmla="*/ 121 w 121"/>
                <a:gd name="T1" fmla="*/ 0 h 94"/>
                <a:gd name="T2" fmla="*/ 121 w 121"/>
                <a:gd name="T3" fmla="*/ 94 h 94"/>
                <a:gd name="T4" fmla="*/ 0 w 121"/>
                <a:gd name="T5" fmla="*/ 94 h 94"/>
                <a:gd name="T6" fmla="*/ 0 w 121"/>
                <a:gd name="T7" fmla="*/ 91 h 94"/>
                <a:gd name="T8" fmla="*/ 3 w 121"/>
                <a:gd name="T9" fmla="*/ 91 h 94"/>
                <a:gd name="T10" fmla="*/ 118 w 121"/>
                <a:gd name="T11" fmla="*/ 91 h 94"/>
                <a:gd name="T12" fmla="*/ 118 w 121"/>
                <a:gd name="T13" fmla="*/ 0 h 94"/>
                <a:gd name="T14" fmla="*/ 121 w 121"/>
                <a:gd name="T15" fmla="*/ 0 h 94"/>
                <a:gd name="T16" fmla="*/ 0 60000 65536"/>
                <a:gd name="T17" fmla="*/ 0 60000 65536"/>
                <a:gd name="T18" fmla="*/ 0 60000 65536"/>
                <a:gd name="T19" fmla="*/ 0 60000 65536"/>
                <a:gd name="T20" fmla="*/ 0 60000 65536"/>
                <a:gd name="T21" fmla="*/ 0 60000 65536"/>
                <a:gd name="T22" fmla="*/ 0 60000 65536"/>
                <a:gd name="T23" fmla="*/ 0 60000 65536"/>
                <a:gd name="T24" fmla="*/ 0 w 121"/>
                <a:gd name="T25" fmla="*/ 0 h 94"/>
                <a:gd name="T26" fmla="*/ 121 w 121"/>
                <a:gd name="T27" fmla="*/ 94 h 9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1" h="94">
                  <a:moveTo>
                    <a:pt x="121" y="0"/>
                  </a:moveTo>
                  <a:lnTo>
                    <a:pt x="121" y="94"/>
                  </a:lnTo>
                  <a:lnTo>
                    <a:pt x="0" y="94"/>
                  </a:lnTo>
                  <a:lnTo>
                    <a:pt x="0" y="91"/>
                  </a:lnTo>
                  <a:lnTo>
                    <a:pt x="3" y="91"/>
                  </a:lnTo>
                  <a:lnTo>
                    <a:pt x="118" y="91"/>
                  </a:lnTo>
                  <a:lnTo>
                    <a:pt x="118" y="0"/>
                  </a:lnTo>
                  <a:lnTo>
                    <a:pt x="121" y="0"/>
                  </a:lnTo>
                  <a:close/>
                </a:path>
              </a:pathLst>
            </a:custGeom>
            <a:solidFill>
              <a:srgbClr val="F2F2F2"/>
            </a:solidFill>
            <a:ln w="9525">
              <a:noFill/>
              <a:round/>
              <a:headEnd/>
              <a:tailEnd/>
            </a:ln>
          </p:spPr>
          <p:txBody>
            <a:bodyPr/>
            <a:lstStyle/>
            <a:p>
              <a:endParaRPr lang="id-ID"/>
            </a:p>
          </p:txBody>
        </p:sp>
        <p:sp>
          <p:nvSpPr>
            <p:cNvPr id="2155" name="Freeform 604"/>
            <p:cNvSpPr>
              <a:spLocks/>
            </p:cNvSpPr>
            <p:nvPr/>
          </p:nvSpPr>
          <p:spPr bwMode="auto">
            <a:xfrm>
              <a:off x="5230" y="1917"/>
              <a:ext cx="124" cy="94"/>
            </a:xfrm>
            <a:custGeom>
              <a:avLst/>
              <a:gdLst>
                <a:gd name="T0" fmla="*/ 17 w 124"/>
                <a:gd name="T1" fmla="*/ 94 h 94"/>
                <a:gd name="T2" fmla="*/ 17 w 124"/>
                <a:gd name="T3" fmla="*/ 94 h 94"/>
                <a:gd name="T4" fmla="*/ 10 w 124"/>
                <a:gd name="T5" fmla="*/ 93 h 94"/>
                <a:gd name="T6" fmla="*/ 5 w 124"/>
                <a:gd name="T7" fmla="*/ 91 h 94"/>
                <a:gd name="T8" fmla="*/ 5 w 124"/>
                <a:gd name="T9" fmla="*/ 91 h 94"/>
                <a:gd name="T10" fmla="*/ 2 w 124"/>
                <a:gd name="T11" fmla="*/ 90 h 94"/>
                <a:gd name="T12" fmla="*/ 2 w 124"/>
                <a:gd name="T13" fmla="*/ 90 h 94"/>
                <a:gd name="T14" fmla="*/ 0 w 124"/>
                <a:gd name="T15" fmla="*/ 87 h 94"/>
                <a:gd name="T16" fmla="*/ 0 w 124"/>
                <a:gd name="T17" fmla="*/ 0 h 94"/>
                <a:gd name="T18" fmla="*/ 3 w 124"/>
                <a:gd name="T19" fmla="*/ 0 h 94"/>
                <a:gd name="T20" fmla="*/ 3 w 124"/>
                <a:gd name="T21" fmla="*/ 87 h 94"/>
                <a:gd name="T22" fmla="*/ 3 w 124"/>
                <a:gd name="T23" fmla="*/ 87 h 94"/>
                <a:gd name="T24" fmla="*/ 5 w 124"/>
                <a:gd name="T25" fmla="*/ 88 h 94"/>
                <a:gd name="T26" fmla="*/ 7 w 124"/>
                <a:gd name="T27" fmla="*/ 90 h 94"/>
                <a:gd name="T28" fmla="*/ 17 w 124"/>
                <a:gd name="T29" fmla="*/ 91 h 94"/>
                <a:gd name="T30" fmla="*/ 121 w 124"/>
                <a:gd name="T31" fmla="*/ 91 h 94"/>
                <a:gd name="T32" fmla="*/ 121 w 124"/>
                <a:gd name="T33" fmla="*/ 0 h 94"/>
                <a:gd name="T34" fmla="*/ 124 w 124"/>
                <a:gd name="T35" fmla="*/ 0 h 94"/>
                <a:gd name="T36" fmla="*/ 124 w 124"/>
                <a:gd name="T37" fmla="*/ 94 h 94"/>
                <a:gd name="T38" fmla="*/ 17 w 124"/>
                <a:gd name="T39" fmla="*/ 94 h 9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4"/>
                <a:gd name="T61" fmla="*/ 0 h 94"/>
                <a:gd name="T62" fmla="*/ 124 w 124"/>
                <a:gd name="T63" fmla="*/ 94 h 9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4" h="94">
                  <a:moveTo>
                    <a:pt x="17" y="94"/>
                  </a:moveTo>
                  <a:lnTo>
                    <a:pt x="17" y="94"/>
                  </a:lnTo>
                  <a:lnTo>
                    <a:pt x="10" y="93"/>
                  </a:lnTo>
                  <a:lnTo>
                    <a:pt x="5" y="91"/>
                  </a:lnTo>
                  <a:lnTo>
                    <a:pt x="2" y="90"/>
                  </a:lnTo>
                  <a:lnTo>
                    <a:pt x="0" y="87"/>
                  </a:lnTo>
                  <a:lnTo>
                    <a:pt x="0" y="0"/>
                  </a:lnTo>
                  <a:lnTo>
                    <a:pt x="3" y="0"/>
                  </a:lnTo>
                  <a:lnTo>
                    <a:pt x="3" y="87"/>
                  </a:lnTo>
                  <a:lnTo>
                    <a:pt x="5" y="88"/>
                  </a:lnTo>
                  <a:lnTo>
                    <a:pt x="7" y="90"/>
                  </a:lnTo>
                  <a:lnTo>
                    <a:pt x="17" y="91"/>
                  </a:lnTo>
                  <a:lnTo>
                    <a:pt x="121" y="91"/>
                  </a:lnTo>
                  <a:lnTo>
                    <a:pt x="121" y="0"/>
                  </a:lnTo>
                  <a:lnTo>
                    <a:pt x="124" y="0"/>
                  </a:lnTo>
                  <a:lnTo>
                    <a:pt x="124" y="94"/>
                  </a:lnTo>
                  <a:lnTo>
                    <a:pt x="17" y="94"/>
                  </a:lnTo>
                  <a:close/>
                </a:path>
              </a:pathLst>
            </a:custGeom>
            <a:solidFill>
              <a:srgbClr val="F2F2F2"/>
            </a:solidFill>
            <a:ln w="9525">
              <a:noFill/>
              <a:round/>
              <a:headEnd/>
              <a:tailEnd/>
            </a:ln>
          </p:spPr>
          <p:txBody>
            <a:bodyPr/>
            <a:lstStyle/>
            <a:p>
              <a:endParaRPr lang="id-ID"/>
            </a:p>
          </p:txBody>
        </p:sp>
        <p:sp>
          <p:nvSpPr>
            <p:cNvPr id="2156" name="Freeform 605"/>
            <p:cNvSpPr>
              <a:spLocks/>
            </p:cNvSpPr>
            <p:nvPr/>
          </p:nvSpPr>
          <p:spPr bwMode="auto">
            <a:xfrm>
              <a:off x="5490" y="1917"/>
              <a:ext cx="256" cy="94"/>
            </a:xfrm>
            <a:custGeom>
              <a:avLst/>
              <a:gdLst>
                <a:gd name="T0" fmla="*/ 222 w 256"/>
                <a:gd name="T1" fmla="*/ 94 h 94"/>
                <a:gd name="T2" fmla="*/ 0 w 256"/>
                <a:gd name="T3" fmla="*/ 94 h 94"/>
                <a:gd name="T4" fmla="*/ 0 w 256"/>
                <a:gd name="T5" fmla="*/ 0 h 94"/>
                <a:gd name="T6" fmla="*/ 3 w 256"/>
                <a:gd name="T7" fmla="*/ 0 h 94"/>
                <a:gd name="T8" fmla="*/ 3 w 256"/>
                <a:gd name="T9" fmla="*/ 91 h 94"/>
                <a:gd name="T10" fmla="*/ 222 w 256"/>
                <a:gd name="T11" fmla="*/ 91 h 94"/>
                <a:gd name="T12" fmla="*/ 222 w 256"/>
                <a:gd name="T13" fmla="*/ 91 h 94"/>
                <a:gd name="T14" fmla="*/ 243 w 256"/>
                <a:gd name="T15" fmla="*/ 91 h 94"/>
                <a:gd name="T16" fmla="*/ 253 w 256"/>
                <a:gd name="T17" fmla="*/ 88 h 94"/>
                <a:gd name="T18" fmla="*/ 253 w 256"/>
                <a:gd name="T19" fmla="*/ 88 h 94"/>
                <a:gd name="T20" fmla="*/ 253 w 256"/>
                <a:gd name="T21" fmla="*/ 0 h 94"/>
                <a:gd name="T22" fmla="*/ 256 w 256"/>
                <a:gd name="T23" fmla="*/ 0 h 94"/>
                <a:gd name="T24" fmla="*/ 256 w 256"/>
                <a:gd name="T25" fmla="*/ 88 h 94"/>
                <a:gd name="T26" fmla="*/ 256 w 256"/>
                <a:gd name="T27" fmla="*/ 88 h 94"/>
                <a:gd name="T28" fmla="*/ 255 w 256"/>
                <a:gd name="T29" fmla="*/ 91 h 94"/>
                <a:gd name="T30" fmla="*/ 253 w 256"/>
                <a:gd name="T31" fmla="*/ 91 h 94"/>
                <a:gd name="T32" fmla="*/ 253 w 256"/>
                <a:gd name="T33" fmla="*/ 91 h 94"/>
                <a:gd name="T34" fmla="*/ 250 w 256"/>
                <a:gd name="T35" fmla="*/ 93 h 94"/>
                <a:gd name="T36" fmla="*/ 250 w 256"/>
                <a:gd name="T37" fmla="*/ 93 h 94"/>
                <a:gd name="T38" fmla="*/ 245 w 256"/>
                <a:gd name="T39" fmla="*/ 93 h 94"/>
                <a:gd name="T40" fmla="*/ 245 w 256"/>
                <a:gd name="T41" fmla="*/ 93 h 94"/>
                <a:gd name="T42" fmla="*/ 222 w 256"/>
                <a:gd name="T43" fmla="*/ 94 h 94"/>
                <a:gd name="T44" fmla="*/ 222 w 256"/>
                <a:gd name="T45" fmla="*/ 94 h 9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56"/>
                <a:gd name="T70" fmla="*/ 0 h 94"/>
                <a:gd name="T71" fmla="*/ 256 w 256"/>
                <a:gd name="T72" fmla="*/ 94 h 9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56" h="94">
                  <a:moveTo>
                    <a:pt x="222" y="94"/>
                  </a:moveTo>
                  <a:lnTo>
                    <a:pt x="0" y="94"/>
                  </a:lnTo>
                  <a:lnTo>
                    <a:pt x="0" y="0"/>
                  </a:lnTo>
                  <a:lnTo>
                    <a:pt x="3" y="0"/>
                  </a:lnTo>
                  <a:lnTo>
                    <a:pt x="3" y="91"/>
                  </a:lnTo>
                  <a:lnTo>
                    <a:pt x="222" y="91"/>
                  </a:lnTo>
                  <a:lnTo>
                    <a:pt x="243" y="91"/>
                  </a:lnTo>
                  <a:lnTo>
                    <a:pt x="253" y="88"/>
                  </a:lnTo>
                  <a:lnTo>
                    <a:pt x="253" y="0"/>
                  </a:lnTo>
                  <a:lnTo>
                    <a:pt x="256" y="0"/>
                  </a:lnTo>
                  <a:lnTo>
                    <a:pt x="256" y="88"/>
                  </a:lnTo>
                  <a:lnTo>
                    <a:pt x="255" y="91"/>
                  </a:lnTo>
                  <a:lnTo>
                    <a:pt x="253" y="91"/>
                  </a:lnTo>
                  <a:lnTo>
                    <a:pt x="250" y="93"/>
                  </a:lnTo>
                  <a:lnTo>
                    <a:pt x="245" y="93"/>
                  </a:lnTo>
                  <a:lnTo>
                    <a:pt x="222" y="94"/>
                  </a:lnTo>
                  <a:close/>
                </a:path>
              </a:pathLst>
            </a:custGeom>
            <a:solidFill>
              <a:srgbClr val="F2F2F2"/>
            </a:solidFill>
            <a:ln w="9525">
              <a:noFill/>
              <a:round/>
              <a:headEnd/>
              <a:tailEnd/>
            </a:ln>
          </p:spPr>
          <p:txBody>
            <a:bodyPr/>
            <a:lstStyle/>
            <a:p>
              <a:endParaRPr lang="id-ID"/>
            </a:p>
          </p:txBody>
        </p:sp>
        <p:sp>
          <p:nvSpPr>
            <p:cNvPr id="2157" name="Freeform 606"/>
            <p:cNvSpPr>
              <a:spLocks/>
            </p:cNvSpPr>
            <p:nvPr/>
          </p:nvSpPr>
          <p:spPr bwMode="auto">
            <a:xfrm>
              <a:off x="5225" y="1917"/>
              <a:ext cx="527" cy="98"/>
            </a:xfrm>
            <a:custGeom>
              <a:avLst/>
              <a:gdLst>
                <a:gd name="T0" fmla="*/ 522 w 527"/>
                <a:gd name="T1" fmla="*/ 94 h 98"/>
                <a:gd name="T2" fmla="*/ 522 w 527"/>
                <a:gd name="T3" fmla="*/ 94 h 98"/>
                <a:gd name="T4" fmla="*/ 520 w 527"/>
                <a:gd name="T5" fmla="*/ 97 h 98"/>
                <a:gd name="T6" fmla="*/ 515 w 527"/>
                <a:gd name="T7" fmla="*/ 98 h 98"/>
                <a:gd name="T8" fmla="*/ 11 w 527"/>
                <a:gd name="T9" fmla="*/ 98 h 98"/>
                <a:gd name="T10" fmla="*/ 11 w 527"/>
                <a:gd name="T11" fmla="*/ 98 h 98"/>
                <a:gd name="T12" fmla="*/ 7 w 527"/>
                <a:gd name="T13" fmla="*/ 97 h 98"/>
                <a:gd name="T14" fmla="*/ 3 w 527"/>
                <a:gd name="T15" fmla="*/ 94 h 98"/>
                <a:gd name="T16" fmla="*/ 3 w 527"/>
                <a:gd name="T17" fmla="*/ 94 h 98"/>
                <a:gd name="T18" fmla="*/ 1 w 527"/>
                <a:gd name="T19" fmla="*/ 90 h 98"/>
                <a:gd name="T20" fmla="*/ 0 w 527"/>
                <a:gd name="T21" fmla="*/ 86 h 98"/>
                <a:gd name="T22" fmla="*/ 0 w 527"/>
                <a:gd name="T23" fmla="*/ 0 h 98"/>
                <a:gd name="T24" fmla="*/ 5 w 527"/>
                <a:gd name="T25" fmla="*/ 0 h 98"/>
                <a:gd name="T26" fmla="*/ 5 w 527"/>
                <a:gd name="T27" fmla="*/ 87 h 98"/>
                <a:gd name="T28" fmla="*/ 5 w 527"/>
                <a:gd name="T29" fmla="*/ 87 h 98"/>
                <a:gd name="T30" fmla="*/ 7 w 527"/>
                <a:gd name="T31" fmla="*/ 90 h 98"/>
                <a:gd name="T32" fmla="*/ 7 w 527"/>
                <a:gd name="T33" fmla="*/ 90 h 98"/>
                <a:gd name="T34" fmla="*/ 10 w 527"/>
                <a:gd name="T35" fmla="*/ 91 h 98"/>
                <a:gd name="T36" fmla="*/ 10 w 527"/>
                <a:gd name="T37" fmla="*/ 91 h 98"/>
                <a:gd name="T38" fmla="*/ 15 w 527"/>
                <a:gd name="T39" fmla="*/ 93 h 98"/>
                <a:gd name="T40" fmla="*/ 22 w 527"/>
                <a:gd name="T41" fmla="*/ 94 h 98"/>
                <a:gd name="T42" fmla="*/ 129 w 527"/>
                <a:gd name="T43" fmla="*/ 94 h 98"/>
                <a:gd name="T44" fmla="*/ 129 w 527"/>
                <a:gd name="T45" fmla="*/ 0 h 98"/>
                <a:gd name="T46" fmla="*/ 135 w 527"/>
                <a:gd name="T47" fmla="*/ 0 h 98"/>
                <a:gd name="T48" fmla="*/ 135 w 527"/>
                <a:gd name="T49" fmla="*/ 94 h 98"/>
                <a:gd name="T50" fmla="*/ 137 w 527"/>
                <a:gd name="T51" fmla="*/ 94 h 98"/>
                <a:gd name="T52" fmla="*/ 258 w 527"/>
                <a:gd name="T53" fmla="*/ 94 h 98"/>
                <a:gd name="T54" fmla="*/ 258 w 527"/>
                <a:gd name="T55" fmla="*/ 0 h 98"/>
                <a:gd name="T56" fmla="*/ 265 w 527"/>
                <a:gd name="T57" fmla="*/ 0 h 98"/>
                <a:gd name="T58" fmla="*/ 265 w 527"/>
                <a:gd name="T59" fmla="*/ 94 h 98"/>
                <a:gd name="T60" fmla="*/ 487 w 527"/>
                <a:gd name="T61" fmla="*/ 94 h 98"/>
                <a:gd name="T62" fmla="*/ 487 w 527"/>
                <a:gd name="T63" fmla="*/ 94 h 98"/>
                <a:gd name="T64" fmla="*/ 510 w 527"/>
                <a:gd name="T65" fmla="*/ 93 h 98"/>
                <a:gd name="T66" fmla="*/ 510 w 527"/>
                <a:gd name="T67" fmla="*/ 93 h 98"/>
                <a:gd name="T68" fmla="*/ 515 w 527"/>
                <a:gd name="T69" fmla="*/ 93 h 98"/>
                <a:gd name="T70" fmla="*/ 515 w 527"/>
                <a:gd name="T71" fmla="*/ 93 h 98"/>
                <a:gd name="T72" fmla="*/ 518 w 527"/>
                <a:gd name="T73" fmla="*/ 91 h 98"/>
                <a:gd name="T74" fmla="*/ 520 w 527"/>
                <a:gd name="T75" fmla="*/ 91 h 98"/>
                <a:gd name="T76" fmla="*/ 520 w 527"/>
                <a:gd name="T77" fmla="*/ 91 h 98"/>
                <a:gd name="T78" fmla="*/ 521 w 527"/>
                <a:gd name="T79" fmla="*/ 88 h 98"/>
                <a:gd name="T80" fmla="*/ 521 w 527"/>
                <a:gd name="T81" fmla="*/ 0 h 98"/>
                <a:gd name="T82" fmla="*/ 527 w 527"/>
                <a:gd name="T83" fmla="*/ 0 h 98"/>
                <a:gd name="T84" fmla="*/ 527 w 527"/>
                <a:gd name="T85" fmla="*/ 86 h 98"/>
                <a:gd name="T86" fmla="*/ 527 w 527"/>
                <a:gd name="T87" fmla="*/ 86 h 98"/>
                <a:gd name="T88" fmla="*/ 525 w 527"/>
                <a:gd name="T89" fmla="*/ 90 h 98"/>
                <a:gd name="T90" fmla="*/ 522 w 527"/>
                <a:gd name="T91" fmla="*/ 94 h 98"/>
                <a:gd name="T92" fmla="*/ 522 w 527"/>
                <a:gd name="T93" fmla="*/ 94 h 9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527"/>
                <a:gd name="T142" fmla="*/ 0 h 98"/>
                <a:gd name="T143" fmla="*/ 527 w 527"/>
                <a:gd name="T144" fmla="*/ 98 h 9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527" h="98">
                  <a:moveTo>
                    <a:pt x="522" y="94"/>
                  </a:moveTo>
                  <a:lnTo>
                    <a:pt x="522" y="94"/>
                  </a:lnTo>
                  <a:lnTo>
                    <a:pt x="520" y="97"/>
                  </a:lnTo>
                  <a:lnTo>
                    <a:pt x="515" y="98"/>
                  </a:lnTo>
                  <a:lnTo>
                    <a:pt x="11" y="98"/>
                  </a:lnTo>
                  <a:lnTo>
                    <a:pt x="7" y="97"/>
                  </a:lnTo>
                  <a:lnTo>
                    <a:pt x="3" y="94"/>
                  </a:lnTo>
                  <a:lnTo>
                    <a:pt x="1" y="90"/>
                  </a:lnTo>
                  <a:lnTo>
                    <a:pt x="0" y="86"/>
                  </a:lnTo>
                  <a:lnTo>
                    <a:pt x="0" y="0"/>
                  </a:lnTo>
                  <a:lnTo>
                    <a:pt x="5" y="0"/>
                  </a:lnTo>
                  <a:lnTo>
                    <a:pt x="5" y="87"/>
                  </a:lnTo>
                  <a:lnTo>
                    <a:pt x="7" y="90"/>
                  </a:lnTo>
                  <a:lnTo>
                    <a:pt x="10" y="91"/>
                  </a:lnTo>
                  <a:lnTo>
                    <a:pt x="15" y="93"/>
                  </a:lnTo>
                  <a:lnTo>
                    <a:pt x="22" y="94"/>
                  </a:lnTo>
                  <a:lnTo>
                    <a:pt x="129" y="94"/>
                  </a:lnTo>
                  <a:lnTo>
                    <a:pt x="129" y="0"/>
                  </a:lnTo>
                  <a:lnTo>
                    <a:pt x="135" y="0"/>
                  </a:lnTo>
                  <a:lnTo>
                    <a:pt x="135" y="94"/>
                  </a:lnTo>
                  <a:lnTo>
                    <a:pt x="137" y="94"/>
                  </a:lnTo>
                  <a:lnTo>
                    <a:pt x="258" y="94"/>
                  </a:lnTo>
                  <a:lnTo>
                    <a:pt x="258" y="0"/>
                  </a:lnTo>
                  <a:lnTo>
                    <a:pt x="265" y="0"/>
                  </a:lnTo>
                  <a:lnTo>
                    <a:pt x="265" y="94"/>
                  </a:lnTo>
                  <a:lnTo>
                    <a:pt x="487" y="94"/>
                  </a:lnTo>
                  <a:lnTo>
                    <a:pt x="510" y="93"/>
                  </a:lnTo>
                  <a:lnTo>
                    <a:pt x="515" y="93"/>
                  </a:lnTo>
                  <a:lnTo>
                    <a:pt x="518" y="91"/>
                  </a:lnTo>
                  <a:lnTo>
                    <a:pt x="520" y="91"/>
                  </a:lnTo>
                  <a:lnTo>
                    <a:pt x="521" y="88"/>
                  </a:lnTo>
                  <a:lnTo>
                    <a:pt x="521" y="0"/>
                  </a:lnTo>
                  <a:lnTo>
                    <a:pt x="527" y="0"/>
                  </a:lnTo>
                  <a:lnTo>
                    <a:pt x="527" y="86"/>
                  </a:lnTo>
                  <a:lnTo>
                    <a:pt x="525" y="90"/>
                  </a:lnTo>
                  <a:lnTo>
                    <a:pt x="522" y="94"/>
                  </a:lnTo>
                  <a:close/>
                </a:path>
              </a:pathLst>
            </a:custGeom>
            <a:solidFill>
              <a:srgbClr val="0E2235"/>
            </a:solidFill>
            <a:ln w="9525">
              <a:noFill/>
              <a:round/>
              <a:headEnd/>
              <a:tailEnd/>
            </a:ln>
          </p:spPr>
          <p:txBody>
            <a:bodyPr/>
            <a:lstStyle/>
            <a:p>
              <a:endParaRPr lang="id-ID"/>
            </a:p>
          </p:txBody>
        </p:sp>
        <p:sp>
          <p:nvSpPr>
            <p:cNvPr id="2158" name="Freeform 607"/>
            <p:cNvSpPr>
              <a:spLocks/>
            </p:cNvSpPr>
            <p:nvPr/>
          </p:nvSpPr>
          <p:spPr bwMode="auto">
            <a:xfrm>
              <a:off x="5222" y="1917"/>
              <a:ext cx="532" cy="101"/>
            </a:xfrm>
            <a:custGeom>
              <a:avLst/>
              <a:gdLst>
                <a:gd name="T0" fmla="*/ 518 w 532"/>
                <a:gd name="T1" fmla="*/ 98 h 101"/>
                <a:gd name="T2" fmla="*/ 518 w 532"/>
                <a:gd name="T3" fmla="*/ 98 h 101"/>
                <a:gd name="T4" fmla="*/ 523 w 532"/>
                <a:gd name="T5" fmla="*/ 97 h 101"/>
                <a:gd name="T6" fmla="*/ 525 w 532"/>
                <a:gd name="T7" fmla="*/ 94 h 101"/>
                <a:gd name="T8" fmla="*/ 525 w 532"/>
                <a:gd name="T9" fmla="*/ 94 h 101"/>
                <a:gd name="T10" fmla="*/ 528 w 532"/>
                <a:gd name="T11" fmla="*/ 90 h 101"/>
                <a:gd name="T12" fmla="*/ 530 w 532"/>
                <a:gd name="T13" fmla="*/ 86 h 101"/>
                <a:gd name="T14" fmla="*/ 530 w 532"/>
                <a:gd name="T15" fmla="*/ 0 h 101"/>
                <a:gd name="T16" fmla="*/ 532 w 532"/>
                <a:gd name="T17" fmla="*/ 0 h 101"/>
                <a:gd name="T18" fmla="*/ 532 w 532"/>
                <a:gd name="T19" fmla="*/ 86 h 101"/>
                <a:gd name="T20" fmla="*/ 532 w 532"/>
                <a:gd name="T21" fmla="*/ 86 h 101"/>
                <a:gd name="T22" fmla="*/ 531 w 532"/>
                <a:gd name="T23" fmla="*/ 91 h 101"/>
                <a:gd name="T24" fmla="*/ 528 w 532"/>
                <a:gd name="T25" fmla="*/ 96 h 101"/>
                <a:gd name="T26" fmla="*/ 524 w 532"/>
                <a:gd name="T27" fmla="*/ 100 h 101"/>
                <a:gd name="T28" fmla="*/ 518 w 532"/>
                <a:gd name="T29" fmla="*/ 101 h 101"/>
                <a:gd name="T30" fmla="*/ 14 w 532"/>
                <a:gd name="T31" fmla="*/ 101 h 101"/>
                <a:gd name="T32" fmla="*/ 14 w 532"/>
                <a:gd name="T33" fmla="*/ 101 h 101"/>
                <a:gd name="T34" fmla="*/ 8 w 532"/>
                <a:gd name="T35" fmla="*/ 100 h 101"/>
                <a:gd name="T36" fmla="*/ 4 w 532"/>
                <a:gd name="T37" fmla="*/ 96 h 101"/>
                <a:gd name="T38" fmla="*/ 1 w 532"/>
                <a:gd name="T39" fmla="*/ 91 h 101"/>
                <a:gd name="T40" fmla="*/ 0 w 532"/>
                <a:gd name="T41" fmla="*/ 86 h 101"/>
                <a:gd name="T42" fmla="*/ 0 w 532"/>
                <a:gd name="T43" fmla="*/ 0 h 101"/>
                <a:gd name="T44" fmla="*/ 3 w 532"/>
                <a:gd name="T45" fmla="*/ 0 h 101"/>
                <a:gd name="T46" fmla="*/ 3 w 532"/>
                <a:gd name="T47" fmla="*/ 86 h 101"/>
                <a:gd name="T48" fmla="*/ 3 w 532"/>
                <a:gd name="T49" fmla="*/ 86 h 101"/>
                <a:gd name="T50" fmla="*/ 4 w 532"/>
                <a:gd name="T51" fmla="*/ 90 h 101"/>
                <a:gd name="T52" fmla="*/ 6 w 532"/>
                <a:gd name="T53" fmla="*/ 94 h 101"/>
                <a:gd name="T54" fmla="*/ 6 w 532"/>
                <a:gd name="T55" fmla="*/ 94 h 101"/>
                <a:gd name="T56" fmla="*/ 10 w 532"/>
                <a:gd name="T57" fmla="*/ 97 h 101"/>
                <a:gd name="T58" fmla="*/ 14 w 532"/>
                <a:gd name="T59" fmla="*/ 98 h 101"/>
                <a:gd name="T60" fmla="*/ 518 w 532"/>
                <a:gd name="T61" fmla="*/ 98 h 10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32"/>
                <a:gd name="T94" fmla="*/ 0 h 101"/>
                <a:gd name="T95" fmla="*/ 532 w 532"/>
                <a:gd name="T96" fmla="*/ 101 h 10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32" h="101">
                  <a:moveTo>
                    <a:pt x="518" y="98"/>
                  </a:moveTo>
                  <a:lnTo>
                    <a:pt x="518" y="98"/>
                  </a:lnTo>
                  <a:lnTo>
                    <a:pt x="523" y="97"/>
                  </a:lnTo>
                  <a:lnTo>
                    <a:pt x="525" y="94"/>
                  </a:lnTo>
                  <a:lnTo>
                    <a:pt x="528" y="90"/>
                  </a:lnTo>
                  <a:lnTo>
                    <a:pt x="530" y="86"/>
                  </a:lnTo>
                  <a:lnTo>
                    <a:pt x="530" y="0"/>
                  </a:lnTo>
                  <a:lnTo>
                    <a:pt x="532" y="0"/>
                  </a:lnTo>
                  <a:lnTo>
                    <a:pt x="532" y="86"/>
                  </a:lnTo>
                  <a:lnTo>
                    <a:pt x="531" y="91"/>
                  </a:lnTo>
                  <a:lnTo>
                    <a:pt x="528" y="96"/>
                  </a:lnTo>
                  <a:lnTo>
                    <a:pt x="524" y="100"/>
                  </a:lnTo>
                  <a:lnTo>
                    <a:pt x="518" y="101"/>
                  </a:lnTo>
                  <a:lnTo>
                    <a:pt x="14" y="101"/>
                  </a:lnTo>
                  <a:lnTo>
                    <a:pt x="8" y="100"/>
                  </a:lnTo>
                  <a:lnTo>
                    <a:pt x="4" y="96"/>
                  </a:lnTo>
                  <a:lnTo>
                    <a:pt x="1" y="91"/>
                  </a:lnTo>
                  <a:lnTo>
                    <a:pt x="0" y="86"/>
                  </a:lnTo>
                  <a:lnTo>
                    <a:pt x="0" y="0"/>
                  </a:lnTo>
                  <a:lnTo>
                    <a:pt x="3" y="0"/>
                  </a:lnTo>
                  <a:lnTo>
                    <a:pt x="3" y="86"/>
                  </a:lnTo>
                  <a:lnTo>
                    <a:pt x="4" y="90"/>
                  </a:lnTo>
                  <a:lnTo>
                    <a:pt x="6" y="94"/>
                  </a:lnTo>
                  <a:lnTo>
                    <a:pt x="10" y="97"/>
                  </a:lnTo>
                  <a:lnTo>
                    <a:pt x="14" y="98"/>
                  </a:lnTo>
                  <a:lnTo>
                    <a:pt x="518" y="98"/>
                  </a:lnTo>
                  <a:close/>
                </a:path>
              </a:pathLst>
            </a:custGeom>
            <a:solidFill>
              <a:srgbClr val="E6E6E6"/>
            </a:solidFill>
            <a:ln w="9525">
              <a:noFill/>
              <a:round/>
              <a:headEnd/>
              <a:tailEnd/>
            </a:ln>
          </p:spPr>
          <p:txBody>
            <a:bodyPr/>
            <a:lstStyle/>
            <a:p>
              <a:endParaRPr lang="id-ID"/>
            </a:p>
          </p:txBody>
        </p:sp>
        <p:sp>
          <p:nvSpPr>
            <p:cNvPr id="2159" name="Freeform 608"/>
            <p:cNvSpPr>
              <a:spLocks/>
            </p:cNvSpPr>
            <p:nvPr/>
          </p:nvSpPr>
          <p:spPr bwMode="auto">
            <a:xfrm>
              <a:off x="5219" y="1917"/>
              <a:ext cx="538" cy="104"/>
            </a:xfrm>
            <a:custGeom>
              <a:avLst/>
              <a:gdLst>
                <a:gd name="T0" fmla="*/ 521 w 538"/>
                <a:gd name="T1" fmla="*/ 101 h 104"/>
                <a:gd name="T2" fmla="*/ 521 w 538"/>
                <a:gd name="T3" fmla="*/ 101 h 104"/>
                <a:gd name="T4" fmla="*/ 527 w 538"/>
                <a:gd name="T5" fmla="*/ 100 h 104"/>
                <a:gd name="T6" fmla="*/ 531 w 538"/>
                <a:gd name="T7" fmla="*/ 96 h 104"/>
                <a:gd name="T8" fmla="*/ 534 w 538"/>
                <a:gd name="T9" fmla="*/ 91 h 104"/>
                <a:gd name="T10" fmla="*/ 535 w 538"/>
                <a:gd name="T11" fmla="*/ 86 h 104"/>
                <a:gd name="T12" fmla="*/ 535 w 538"/>
                <a:gd name="T13" fmla="*/ 0 h 104"/>
                <a:gd name="T14" fmla="*/ 538 w 538"/>
                <a:gd name="T15" fmla="*/ 0 h 104"/>
                <a:gd name="T16" fmla="*/ 538 w 538"/>
                <a:gd name="T17" fmla="*/ 86 h 104"/>
                <a:gd name="T18" fmla="*/ 538 w 538"/>
                <a:gd name="T19" fmla="*/ 86 h 104"/>
                <a:gd name="T20" fmla="*/ 537 w 538"/>
                <a:gd name="T21" fmla="*/ 93 h 104"/>
                <a:gd name="T22" fmla="*/ 533 w 538"/>
                <a:gd name="T23" fmla="*/ 98 h 104"/>
                <a:gd name="T24" fmla="*/ 533 w 538"/>
                <a:gd name="T25" fmla="*/ 98 h 104"/>
                <a:gd name="T26" fmla="*/ 528 w 538"/>
                <a:gd name="T27" fmla="*/ 103 h 104"/>
                <a:gd name="T28" fmla="*/ 521 w 538"/>
                <a:gd name="T29" fmla="*/ 104 h 104"/>
                <a:gd name="T30" fmla="*/ 17 w 538"/>
                <a:gd name="T31" fmla="*/ 104 h 104"/>
                <a:gd name="T32" fmla="*/ 17 w 538"/>
                <a:gd name="T33" fmla="*/ 104 h 104"/>
                <a:gd name="T34" fmla="*/ 10 w 538"/>
                <a:gd name="T35" fmla="*/ 103 h 104"/>
                <a:gd name="T36" fmla="*/ 4 w 538"/>
                <a:gd name="T37" fmla="*/ 98 h 104"/>
                <a:gd name="T38" fmla="*/ 4 w 538"/>
                <a:gd name="T39" fmla="*/ 98 h 104"/>
                <a:gd name="T40" fmla="*/ 2 w 538"/>
                <a:gd name="T41" fmla="*/ 93 h 104"/>
                <a:gd name="T42" fmla="*/ 0 w 538"/>
                <a:gd name="T43" fmla="*/ 86 h 104"/>
                <a:gd name="T44" fmla="*/ 0 w 538"/>
                <a:gd name="T45" fmla="*/ 0 h 104"/>
                <a:gd name="T46" fmla="*/ 3 w 538"/>
                <a:gd name="T47" fmla="*/ 0 h 104"/>
                <a:gd name="T48" fmla="*/ 3 w 538"/>
                <a:gd name="T49" fmla="*/ 86 h 104"/>
                <a:gd name="T50" fmla="*/ 3 w 538"/>
                <a:gd name="T51" fmla="*/ 86 h 104"/>
                <a:gd name="T52" fmla="*/ 4 w 538"/>
                <a:gd name="T53" fmla="*/ 91 h 104"/>
                <a:gd name="T54" fmla="*/ 7 w 538"/>
                <a:gd name="T55" fmla="*/ 96 h 104"/>
                <a:gd name="T56" fmla="*/ 11 w 538"/>
                <a:gd name="T57" fmla="*/ 100 h 104"/>
                <a:gd name="T58" fmla="*/ 17 w 538"/>
                <a:gd name="T59" fmla="*/ 101 h 104"/>
                <a:gd name="T60" fmla="*/ 521 w 538"/>
                <a:gd name="T61" fmla="*/ 101 h 10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38"/>
                <a:gd name="T94" fmla="*/ 0 h 104"/>
                <a:gd name="T95" fmla="*/ 538 w 538"/>
                <a:gd name="T96" fmla="*/ 104 h 10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38" h="104">
                  <a:moveTo>
                    <a:pt x="521" y="101"/>
                  </a:moveTo>
                  <a:lnTo>
                    <a:pt x="521" y="101"/>
                  </a:lnTo>
                  <a:lnTo>
                    <a:pt x="527" y="100"/>
                  </a:lnTo>
                  <a:lnTo>
                    <a:pt x="531" y="96"/>
                  </a:lnTo>
                  <a:lnTo>
                    <a:pt x="534" y="91"/>
                  </a:lnTo>
                  <a:lnTo>
                    <a:pt x="535" y="86"/>
                  </a:lnTo>
                  <a:lnTo>
                    <a:pt x="535" y="0"/>
                  </a:lnTo>
                  <a:lnTo>
                    <a:pt x="538" y="0"/>
                  </a:lnTo>
                  <a:lnTo>
                    <a:pt x="538" y="86"/>
                  </a:lnTo>
                  <a:lnTo>
                    <a:pt x="537" y="93"/>
                  </a:lnTo>
                  <a:lnTo>
                    <a:pt x="533" y="98"/>
                  </a:lnTo>
                  <a:lnTo>
                    <a:pt x="528" y="103"/>
                  </a:lnTo>
                  <a:lnTo>
                    <a:pt x="521" y="104"/>
                  </a:lnTo>
                  <a:lnTo>
                    <a:pt x="17" y="104"/>
                  </a:lnTo>
                  <a:lnTo>
                    <a:pt x="10" y="103"/>
                  </a:lnTo>
                  <a:lnTo>
                    <a:pt x="4" y="98"/>
                  </a:lnTo>
                  <a:lnTo>
                    <a:pt x="2" y="93"/>
                  </a:lnTo>
                  <a:lnTo>
                    <a:pt x="0" y="86"/>
                  </a:lnTo>
                  <a:lnTo>
                    <a:pt x="0" y="0"/>
                  </a:lnTo>
                  <a:lnTo>
                    <a:pt x="3" y="0"/>
                  </a:lnTo>
                  <a:lnTo>
                    <a:pt x="3" y="86"/>
                  </a:lnTo>
                  <a:lnTo>
                    <a:pt x="4" y="91"/>
                  </a:lnTo>
                  <a:lnTo>
                    <a:pt x="7" y="96"/>
                  </a:lnTo>
                  <a:lnTo>
                    <a:pt x="11" y="100"/>
                  </a:lnTo>
                  <a:lnTo>
                    <a:pt x="17" y="101"/>
                  </a:lnTo>
                  <a:lnTo>
                    <a:pt x="521" y="101"/>
                  </a:lnTo>
                  <a:close/>
                </a:path>
              </a:pathLst>
            </a:custGeom>
            <a:solidFill>
              <a:srgbClr val="E6E6E6"/>
            </a:solidFill>
            <a:ln w="9525">
              <a:noFill/>
              <a:round/>
              <a:headEnd/>
              <a:tailEnd/>
            </a:ln>
          </p:spPr>
          <p:txBody>
            <a:bodyPr/>
            <a:lstStyle/>
            <a:p>
              <a:endParaRPr lang="id-ID"/>
            </a:p>
          </p:txBody>
        </p:sp>
        <p:sp>
          <p:nvSpPr>
            <p:cNvPr id="2160" name="Freeform 609"/>
            <p:cNvSpPr>
              <a:spLocks/>
            </p:cNvSpPr>
            <p:nvPr/>
          </p:nvSpPr>
          <p:spPr bwMode="auto">
            <a:xfrm>
              <a:off x="4383" y="2146"/>
              <a:ext cx="9" cy="7"/>
            </a:xfrm>
            <a:custGeom>
              <a:avLst/>
              <a:gdLst>
                <a:gd name="T0" fmla="*/ 7 w 9"/>
                <a:gd name="T1" fmla="*/ 0 h 7"/>
                <a:gd name="T2" fmla="*/ 9 w 9"/>
                <a:gd name="T3" fmla="*/ 7 h 7"/>
                <a:gd name="T4" fmla="*/ 9 w 9"/>
                <a:gd name="T5" fmla="*/ 7 h 7"/>
                <a:gd name="T6" fmla="*/ 0 w 9"/>
                <a:gd name="T7" fmla="*/ 7 h 7"/>
                <a:gd name="T8" fmla="*/ 0 w 9"/>
                <a:gd name="T9" fmla="*/ 7 h 7"/>
                <a:gd name="T10" fmla="*/ 3 w 9"/>
                <a:gd name="T11" fmla="*/ 0 h 7"/>
                <a:gd name="T12" fmla="*/ 7 w 9"/>
                <a:gd name="T13" fmla="*/ 0 h 7"/>
                <a:gd name="T14" fmla="*/ 0 60000 65536"/>
                <a:gd name="T15" fmla="*/ 0 60000 65536"/>
                <a:gd name="T16" fmla="*/ 0 60000 65536"/>
                <a:gd name="T17" fmla="*/ 0 60000 65536"/>
                <a:gd name="T18" fmla="*/ 0 60000 65536"/>
                <a:gd name="T19" fmla="*/ 0 60000 65536"/>
                <a:gd name="T20" fmla="*/ 0 60000 65536"/>
                <a:gd name="T21" fmla="*/ 0 w 9"/>
                <a:gd name="T22" fmla="*/ 0 h 7"/>
                <a:gd name="T23" fmla="*/ 9 w 9"/>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 h="7">
                  <a:moveTo>
                    <a:pt x="7" y="0"/>
                  </a:moveTo>
                  <a:lnTo>
                    <a:pt x="9" y="7"/>
                  </a:lnTo>
                  <a:lnTo>
                    <a:pt x="0" y="7"/>
                  </a:lnTo>
                  <a:lnTo>
                    <a:pt x="3" y="0"/>
                  </a:lnTo>
                  <a:lnTo>
                    <a:pt x="7" y="0"/>
                  </a:lnTo>
                  <a:close/>
                </a:path>
              </a:pathLst>
            </a:custGeom>
            <a:solidFill>
              <a:srgbClr val="231F20"/>
            </a:solidFill>
            <a:ln w="9525">
              <a:noFill/>
              <a:round/>
              <a:headEnd/>
              <a:tailEnd/>
            </a:ln>
          </p:spPr>
          <p:txBody>
            <a:bodyPr/>
            <a:lstStyle/>
            <a:p>
              <a:endParaRPr lang="id-ID"/>
            </a:p>
          </p:txBody>
        </p:sp>
        <p:sp>
          <p:nvSpPr>
            <p:cNvPr id="2161" name="Freeform 610"/>
            <p:cNvSpPr>
              <a:spLocks/>
            </p:cNvSpPr>
            <p:nvPr/>
          </p:nvSpPr>
          <p:spPr bwMode="auto">
            <a:xfrm>
              <a:off x="4352" y="2131"/>
              <a:ext cx="34" cy="22"/>
            </a:xfrm>
            <a:custGeom>
              <a:avLst/>
              <a:gdLst>
                <a:gd name="T0" fmla="*/ 26 w 34"/>
                <a:gd name="T1" fmla="*/ 22 h 22"/>
                <a:gd name="T2" fmla="*/ 26 w 34"/>
                <a:gd name="T3" fmla="*/ 22 h 22"/>
                <a:gd name="T4" fmla="*/ 16 w 34"/>
                <a:gd name="T5" fmla="*/ 19 h 22"/>
                <a:gd name="T6" fmla="*/ 9 w 34"/>
                <a:gd name="T7" fmla="*/ 15 h 22"/>
                <a:gd name="T8" fmla="*/ 9 w 34"/>
                <a:gd name="T9" fmla="*/ 15 h 22"/>
                <a:gd name="T10" fmla="*/ 3 w 34"/>
                <a:gd name="T11" fmla="*/ 8 h 22"/>
                <a:gd name="T12" fmla="*/ 0 w 34"/>
                <a:gd name="T13" fmla="*/ 1 h 22"/>
                <a:gd name="T14" fmla="*/ 0 w 34"/>
                <a:gd name="T15" fmla="*/ 1 h 22"/>
                <a:gd name="T16" fmla="*/ 5 w 34"/>
                <a:gd name="T17" fmla="*/ 0 h 22"/>
                <a:gd name="T18" fmla="*/ 9 w 34"/>
                <a:gd name="T19" fmla="*/ 0 h 22"/>
                <a:gd name="T20" fmla="*/ 9 w 34"/>
                <a:gd name="T21" fmla="*/ 0 h 22"/>
                <a:gd name="T22" fmla="*/ 10 w 34"/>
                <a:gd name="T23" fmla="*/ 4 h 22"/>
                <a:gd name="T24" fmla="*/ 14 w 34"/>
                <a:gd name="T25" fmla="*/ 8 h 22"/>
                <a:gd name="T26" fmla="*/ 20 w 34"/>
                <a:gd name="T27" fmla="*/ 12 h 22"/>
                <a:gd name="T28" fmla="*/ 27 w 34"/>
                <a:gd name="T29" fmla="*/ 14 h 22"/>
                <a:gd name="T30" fmla="*/ 34 w 34"/>
                <a:gd name="T31" fmla="*/ 15 h 22"/>
                <a:gd name="T32" fmla="*/ 34 w 34"/>
                <a:gd name="T33" fmla="*/ 15 h 22"/>
                <a:gd name="T34" fmla="*/ 31 w 34"/>
                <a:gd name="T35" fmla="*/ 22 h 22"/>
                <a:gd name="T36" fmla="*/ 31 w 34"/>
                <a:gd name="T37" fmla="*/ 22 h 22"/>
                <a:gd name="T38" fmla="*/ 26 w 34"/>
                <a:gd name="T39" fmla="*/ 22 h 22"/>
                <a:gd name="T40" fmla="*/ 26 w 34"/>
                <a:gd name="T41" fmla="*/ 22 h 2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
                <a:gd name="T64" fmla="*/ 0 h 22"/>
                <a:gd name="T65" fmla="*/ 34 w 34"/>
                <a:gd name="T66" fmla="*/ 22 h 2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 h="22">
                  <a:moveTo>
                    <a:pt x="26" y="22"/>
                  </a:moveTo>
                  <a:lnTo>
                    <a:pt x="26" y="22"/>
                  </a:lnTo>
                  <a:lnTo>
                    <a:pt x="16" y="19"/>
                  </a:lnTo>
                  <a:lnTo>
                    <a:pt x="9" y="15"/>
                  </a:lnTo>
                  <a:lnTo>
                    <a:pt x="3" y="8"/>
                  </a:lnTo>
                  <a:lnTo>
                    <a:pt x="0" y="1"/>
                  </a:lnTo>
                  <a:lnTo>
                    <a:pt x="5" y="0"/>
                  </a:lnTo>
                  <a:lnTo>
                    <a:pt x="9" y="0"/>
                  </a:lnTo>
                  <a:lnTo>
                    <a:pt x="10" y="4"/>
                  </a:lnTo>
                  <a:lnTo>
                    <a:pt x="14" y="8"/>
                  </a:lnTo>
                  <a:lnTo>
                    <a:pt x="20" y="12"/>
                  </a:lnTo>
                  <a:lnTo>
                    <a:pt x="27" y="14"/>
                  </a:lnTo>
                  <a:lnTo>
                    <a:pt x="34" y="15"/>
                  </a:lnTo>
                  <a:lnTo>
                    <a:pt x="31" y="22"/>
                  </a:lnTo>
                  <a:lnTo>
                    <a:pt x="26" y="22"/>
                  </a:lnTo>
                  <a:close/>
                </a:path>
              </a:pathLst>
            </a:custGeom>
            <a:solidFill>
              <a:srgbClr val="231F20"/>
            </a:solidFill>
            <a:ln w="9525">
              <a:noFill/>
              <a:round/>
              <a:headEnd/>
              <a:tailEnd/>
            </a:ln>
          </p:spPr>
          <p:txBody>
            <a:bodyPr/>
            <a:lstStyle/>
            <a:p>
              <a:endParaRPr lang="id-ID"/>
            </a:p>
          </p:txBody>
        </p:sp>
        <p:sp>
          <p:nvSpPr>
            <p:cNvPr id="2162" name="Freeform 611"/>
            <p:cNvSpPr>
              <a:spLocks/>
            </p:cNvSpPr>
            <p:nvPr/>
          </p:nvSpPr>
          <p:spPr bwMode="auto">
            <a:xfrm>
              <a:off x="4351" y="2129"/>
              <a:ext cx="10" cy="3"/>
            </a:xfrm>
            <a:custGeom>
              <a:avLst/>
              <a:gdLst>
                <a:gd name="T0" fmla="*/ 1 w 10"/>
                <a:gd name="T1" fmla="*/ 3 h 3"/>
                <a:gd name="T2" fmla="*/ 0 w 10"/>
                <a:gd name="T3" fmla="*/ 2 h 3"/>
                <a:gd name="T4" fmla="*/ 8 w 10"/>
                <a:gd name="T5" fmla="*/ 0 h 3"/>
                <a:gd name="T6" fmla="*/ 10 w 10"/>
                <a:gd name="T7" fmla="*/ 2 h 3"/>
                <a:gd name="T8" fmla="*/ 10 w 10"/>
                <a:gd name="T9" fmla="*/ 2 h 3"/>
                <a:gd name="T10" fmla="*/ 6 w 10"/>
                <a:gd name="T11" fmla="*/ 2 h 3"/>
                <a:gd name="T12" fmla="*/ 1 w 10"/>
                <a:gd name="T13" fmla="*/ 3 h 3"/>
                <a:gd name="T14" fmla="*/ 1 w 10"/>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10"/>
                <a:gd name="T25" fmla="*/ 0 h 3"/>
                <a:gd name="T26" fmla="*/ 10 w 10"/>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 h="3">
                  <a:moveTo>
                    <a:pt x="1" y="3"/>
                  </a:moveTo>
                  <a:lnTo>
                    <a:pt x="0" y="2"/>
                  </a:lnTo>
                  <a:lnTo>
                    <a:pt x="8" y="0"/>
                  </a:lnTo>
                  <a:lnTo>
                    <a:pt x="10" y="2"/>
                  </a:lnTo>
                  <a:lnTo>
                    <a:pt x="6" y="2"/>
                  </a:lnTo>
                  <a:lnTo>
                    <a:pt x="1" y="3"/>
                  </a:lnTo>
                  <a:close/>
                </a:path>
              </a:pathLst>
            </a:custGeom>
            <a:solidFill>
              <a:srgbClr val="231F20"/>
            </a:solidFill>
            <a:ln w="9525">
              <a:noFill/>
              <a:round/>
              <a:headEnd/>
              <a:tailEnd/>
            </a:ln>
          </p:spPr>
          <p:txBody>
            <a:bodyPr/>
            <a:lstStyle/>
            <a:p>
              <a:endParaRPr lang="id-ID"/>
            </a:p>
          </p:txBody>
        </p:sp>
        <p:sp>
          <p:nvSpPr>
            <p:cNvPr id="2163" name="Freeform 612"/>
            <p:cNvSpPr>
              <a:spLocks/>
            </p:cNvSpPr>
            <p:nvPr/>
          </p:nvSpPr>
          <p:spPr bwMode="auto">
            <a:xfrm>
              <a:off x="4342" y="2128"/>
              <a:ext cx="26" cy="11"/>
            </a:xfrm>
            <a:custGeom>
              <a:avLst/>
              <a:gdLst>
                <a:gd name="T0" fmla="*/ 0 w 26"/>
                <a:gd name="T1" fmla="*/ 10 h 11"/>
                <a:gd name="T2" fmla="*/ 0 w 26"/>
                <a:gd name="T3" fmla="*/ 10 h 11"/>
                <a:gd name="T4" fmla="*/ 5 w 26"/>
                <a:gd name="T5" fmla="*/ 5 h 11"/>
                <a:gd name="T6" fmla="*/ 9 w 26"/>
                <a:gd name="T7" fmla="*/ 1 h 11"/>
                <a:gd name="T8" fmla="*/ 15 w 26"/>
                <a:gd name="T9" fmla="*/ 0 h 11"/>
                <a:gd name="T10" fmla="*/ 20 w 26"/>
                <a:gd name="T11" fmla="*/ 0 h 11"/>
                <a:gd name="T12" fmla="*/ 20 w 26"/>
                <a:gd name="T13" fmla="*/ 0 h 11"/>
                <a:gd name="T14" fmla="*/ 26 w 26"/>
                <a:gd name="T15" fmla="*/ 3 h 11"/>
                <a:gd name="T16" fmla="*/ 24 w 26"/>
                <a:gd name="T17" fmla="*/ 4 h 11"/>
                <a:gd name="T18" fmla="*/ 24 w 26"/>
                <a:gd name="T19" fmla="*/ 4 h 11"/>
                <a:gd name="T20" fmla="*/ 20 w 26"/>
                <a:gd name="T21" fmla="*/ 3 h 11"/>
                <a:gd name="T22" fmla="*/ 20 w 26"/>
                <a:gd name="T23" fmla="*/ 3 h 11"/>
                <a:gd name="T24" fmla="*/ 19 w 26"/>
                <a:gd name="T25" fmla="*/ 3 h 11"/>
                <a:gd name="T26" fmla="*/ 17 w 26"/>
                <a:gd name="T27" fmla="*/ 1 h 11"/>
                <a:gd name="T28" fmla="*/ 9 w 26"/>
                <a:gd name="T29" fmla="*/ 3 h 11"/>
                <a:gd name="T30" fmla="*/ 10 w 26"/>
                <a:gd name="T31" fmla="*/ 4 h 11"/>
                <a:gd name="T32" fmla="*/ 10 w 26"/>
                <a:gd name="T33" fmla="*/ 4 h 11"/>
                <a:gd name="T34" fmla="*/ 6 w 26"/>
                <a:gd name="T35" fmla="*/ 7 h 11"/>
                <a:gd name="T36" fmla="*/ 2 w 26"/>
                <a:gd name="T37" fmla="*/ 11 h 11"/>
                <a:gd name="T38" fmla="*/ 0 w 26"/>
                <a:gd name="T39" fmla="*/ 10 h 1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6"/>
                <a:gd name="T61" fmla="*/ 0 h 11"/>
                <a:gd name="T62" fmla="*/ 26 w 26"/>
                <a:gd name="T63" fmla="*/ 11 h 1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6" h="11">
                  <a:moveTo>
                    <a:pt x="0" y="10"/>
                  </a:moveTo>
                  <a:lnTo>
                    <a:pt x="0" y="10"/>
                  </a:lnTo>
                  <a:lnTo>
                    <a:pt x="5" y="5"/>
                  </a:lnTo>
                  <a:lnTo>
                    <a:pt x="9" y="1"/>
                  </a:lnTo>
                  <a:lnTo>
                    <a:pt x="15" y="0"/>
                  </a:lnTo>
                  <a:lnTo>
                    <a:pt x="20" y="0"/>
                  </a:lnTo>
                  <a:lnTo>
                    <a:pt x="26" y="3"/>
                  </a:lnTo>
                  <a:lnTo>
                    <a:pt x="24" y="4"/>
                  </a:lnTo>
                  <a:lnTo>
                    <a:pt x="20" y="3"/>
                  </a:lnTo>
                  <a:lnTo>
                    <a:pt x="19" y="3"/>
                  </a:lnTo>
                  <a:lnTo>
                    <a:pt x="17" y="1"/>
                  </a:lnTo>
                  <a:lnTo>
                    <a:pt x="9" y="3"/>
                  </a:lnTo>
                  <a:lnTo>
                    <a:pt x="10" y="4"/>
                  </a:lnTo>
                  <a:lnTo>
                    <a:pt x="6" y="7"/>
                  </a:lnTo>
                  <a:lnTo>
                    <a:pt x="2" y="11"/>
                  </a:lnTo>
                  <a:lnTo>
                    <a:pt x="0" y="10"/>
                  </a:lnTo>
                  <a:close/>
                </a:path>
              </a:pathLst>
            </a:custGeom>
            <a:solidFill>
              <a:srgbClr val="231F20"/>
            </a:solidFill>
            <a:ln w="9525">
              <a:noFill/>
              <a:round/>
              <a:headEnd/>
              <a:tailEnd/>
            </a:ln>
          </p:spPr>
          <p:txBody>
            <a:bodyPr/>
            <a:lstStyle/>
            <a:p>
              <a:endParaRPr lang="id-ID"/>
            </a:p>
          </p:txBody>
        </p:sp>
        <p:sp>
          <p:nvSpPr>
            <p:cNvPr id="2164" name="Freeform 613"/>
            <p:cNvSpPr>
              <a:spLocks/>
            </p:cNvSpPr>
            <p:nvPr/>
          </p:nvSpPr>
          <p:spPr bwMode="auto">
            <a:xfrm>
              <a:off x="4317" y="2098"/>
              <a:ext cx="77" cy="77"/>
            </a:xfrm>
            <a:custGeom>
              <a:avLst/>
              <a:gdLst>
                <a:gd name="T0" fmla="*/ 44 w 77"/>
                <a:gd name="T1" fmla="*/ 9 h 77"/>
                <a:gd name="T2" fmla="*/ 33 w 77"/>
                <a:gd name="T3" fmla="*/ 9 h 77"/>
                <a:gd name="T4" fmla="*/ 21 w 77"/>
                <a:gd name="T5" fmla="*/ 14 h 77"/>
                <a:gd name="T6" fmla="*/ 17 w 77"/>
                <a:gd name="T7" fmla="*/ 18 h 77"/>
                <a:gd name="T8" fmla="*/ 11 w 77"/>
                <a:gd name="T9" fmla="*/ 28 h 77"/>
                <a:gd name="T10" fmla="*/ 9 w 77"/>
                <a:gd name="T11" fmla="*/ 34 h 77"/>
                <a:gd name="T12" fmla="*/ 10 w 77"/>
                <a:gd name="T13" fmla="*/ 47 h 77"/>
                <a:gd name="T14" fmla="*/ 14 w 77"/>
                <a:gd name="T15" fmla="*/ 56 h 77"/>
                <a:gd name="T16" fmla="*/ 23 w 77"/>
                <a:gd name="T17" fmla="*/ 65 h 77"/>
                <a:gd name="T18" fmla="*/ 35 w 77"/>
                <a:gd name="T19" fmla="*/ 69 h 77"/>
                <a:gd name="T20" fmla="*/ 41 w 77"/>
                <a:gd name="T21" fmla="*/ 69 h 77"/>
                <a:gd name="T22" fmla="*/ 52 w 77"/>
                <a:gd name="T23" fmla="*/ 66 h 77"/>
                <a:gd name="T24" fmla="*/ 58 w 77"/>
                <a:gd name="T25" fmla="*/ 63 h 77"/>
                <a:gd name="T26" fmla="*/ 66 w 77"/>
                <a:gd name="T27" fmla="*/ 55 h 77"/>
                <a:gd name="T28" fmla="*/ 75 w 77"/>
                <a:gd name="T29" fmla="*/ 55 h 77"/>
                <a:gd name="T30" fmla="*/ 77 w 77"/>
                <a:gd name="T31" fmla="*/ 48 h 77"/>
                <a:gd name="T32" fmla="*/ 73 w 77"/>
                <a:gd name="T33" fmla="*/ 56 h 77"/>
                <a:gd name="T34" fmla="*/ 66 w 77"/>
                <a:gd name="T35" fmla="*/ 68 h 77"/>
                <a:gd name="T36" fmla="*/ 62 w 77"/>
                <a:gd name="T37" fmla="*/ 70 h 77"/>
                <a:gd name="T38" fmla="*/ 49 w 77"/>
                <a:gd name="T39" fmla="*/ 76 h 77"/>
                <a:gd name="T40" fmla="*/ 34 w 77"/>
                <a:gd name="T41" fmla="*/ 77 h 77"/>
                <a:gd name="T42" fmla="*/ 25 w 77"/>
                <a:gd name="T43" fmla="*/ 75 h 77"/>
                <a:gd name="T44" fmla="*/ 13 w 77"/>
                <a:gd name="T45" fmla="*/ 68 h 77"/>
                <a:gd name="T46" fmla="*/ 9 w 77"/>
                <a:gd name="T47" fmla="*/ 62 h 77"/>
                <a:gd name="T48" fmla="*/ 2 w 77"/>
                <a:gd name="T49" fmla="*/ 48 h 77"/>
                <a:gd name="T50" fmla="*/ 2 w 77"/>
                <a:gd name="T51" fmla="*/ 33 h 77"/>
                <a:gd name="T52" fmla="*/ 3 w 77"/>
                <a:gd name="T53" fmla="*/ 25 h 77"/>
                <a:gd name="T54" fmla="*/ 11 w 77"/>
                <a:gd name="T55" fmla="*/ 13 h 77"/>
                <a:gd name="T56" fmla="*/ 23 w 77"/>
                <a:gd name="T57" fmla="*/ 3 h 77"/>
                <a:gd name="T58" fmla="*/ 38 w 77"/>
                <a:gd name="T59" fmla="*/ 0 h 77"/>
                <a:gd name="T60" fmla="*/ 45 w 77"/>
                <a:gd name="T61" fmla="*/ 0 h 77"/>
                <a:gd name="T62" fmla="*/ 61 w 77"/>
                <a:gd name="T63" fmla="*/ 6 h 77"/>
                <a:gd name="T64" fmla="*/ 70 w 77"/>
                <a:gd name="T65" fmla="*/ 16 h 77"/>
                <a:gd name="T66" fmla="*/ 73 w 77"/>
                <a:gd name="T67" fmla="*/ 20 h 77"/>
                <a:gd name="T68" fmla="*/ 65 w 77"/>
                <a:gd name="T69" fmla="*/ 21 h 77"/>
                <a:gd name="T70" fmla="*/ 61 w 77"/>
                <a:gd name="T71" fmla="*/ 16 h 77"/>
                <a:gd name="T72" fmla="*/ 51 w 77"/>
                <a:gd name="T73" fmla="*/ 10 h 77"/>
                <a:gd name="T74" fmla="*/ 44 w 77"/>
                <a:gd name="T75" fmla="*/ 9 h 7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7"/>
                <a:gd name="T115" fmla="*/ 0 h 77"/>
                <a:gd name="T116" fmla="*/ 77 w 77"/>
                <a:gd name="T117" fmla="*/ 77 h 7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7" h="77">
                  <a:moveTo>
                    <a:pt x="44" y="9"/>
                  </a:moveTo>
                  <a:lnTo>
                    <a:pt x="44" y="9"/>
                  </a:lnTo>
                  <a:lnTo>
                    <a:pt x="38" y="9"/>
                  </a:lnTo>
                  <a:lnTo>
                    <a:pt x="33" y="9"/>
                  </a:lnTo>
                  <a:lnTo>
                    <a:pt x="27" y="11"/>
                  </a:lnTo>
                  <a:lnTo>
                    <a:pt x="21" y="14"/>
                  </a:lnTo>
                  <a:lnTo>
                    <a:pt x="17" y="18"/>
                  </a:lnTo>
                  <a:lnTo>
                    <a:pt x="13" y="23"/>
                  </a:lnTo>
                  <a:lnTo>
                    <a:pt x="11" y="28"/>
                  </a:lnTo>
                  <a:lnTo>
                    <a:pt x="9" y="34"/>
                  </a:lnTo>
                  <a:lnTo>
                    <a:pt x="9" y="40"/>
                  </a:lnTo>
                  <a:lnTo>
                    <a:pt x="10" y="47"/>
                  </a:lnTo>
                  <a:lnTo>
                    <a:pt x="11" y="52"/>
                  </a:lnTo>
                  <a:lnTo>
                    <a:pt x="14" y="56"/>
                  </a:lnTo>
                  <a:lnTo>
                    <a:pt x="18" y="61"/>
                  </a:lnTo>
                  <a:lnTo>
                    <a:pt x="23" y="65"/>
                  </a:lnTo>
                  <a:lnTo>
                    <a:pt x="28" y="68"/>
                  </a:lnTo>
                  <a:lnTo>
                    <a:pt x="35" y="69"/>
                  </a:lnTo>
                  <a:lnTo>
                    <a:pt x="41" y="69"/>
                  </a:lnTo>
                  <a:lnTo>
                    <a:pt x="47" y="69"/>
                  </a:lnTo>
                  <a:lnTo>
                    <a:pt x="52" y="66"/>
                  </a:lnTo>
                  <a:lnTo>
                    <a:pt x="58" y="63"/>
                  </a:lnTo>
                  <a:lnTo>
                    <a:pt x="62" y="59"/>
                  </a:lnTo>
                  <a:lnTo>
                    <a:pt x="66" y="55"/>
                  </a:lnTo>
                  <a:lnTo>
                    <a:pt x="75" y="55"/>
                  </a:lnTo>
                  <a:lnTo>
                    <a:pt x="73" y="48"/>
                  </a:lnTo>
                  <a:lnTo>
                    <a:pt x="77" y="48"/>
                  </a:lnTo>
                  <a:lnTo>
                    <a:pt x="73" y="56"/>
                  </a:lnTo>
                  <a:lnTo>
                    <a:pt x="70" y="63"/>
                  </a:lnTo>
                  <a:lnTo>
                    <a:pt x="66" y="68"/>
                  </a:lnTo>
                  <a:lnTo>
                    <a:pt x="62" y="70"/>
                  </a:lnTo>
                  <a:lnTo>
                    <a:pt x="56" y="75"/>
                  </a:lnTo>
                  <a:lnTo>
                    <a:pt x="49" y="76"/>
                  </a:lnTo>
                  <a:lnTo>
                    <a:pt x="41" y="77"/>
                  </a:lnTo>
                  <a:lnTo>
                    <a:pt x="34" y="77"/>
                  </a:lnTo>
                  <a:lnTo>
                    <a:pt x="25" y="75"/>
                  </a:lnTo>
                  <a:lnTo>
                    <a:pt x="18" y="72"/>
                  </a:lnTo>
                  <a:lnTo>
                    <a:pt x="13" y="68"/>
                  </a:lnTo>
                  <a:lnTo>
                    <a:pt x="9" y="62"/>
                  </a:lnTo>
                  <a:lnTo>
                    <a:pt x="4" y="55"/>
                  </a:lnTo>
                  <a:lnTo>
                    <a:pt x="2" y="48"/>
                  </a:lnTo>
                  <a:lnTo>
                    <a:pt x="0" y="41"/>
                  </a:lnTo>
                  <a:lnTo>
                    <a:pt x="2" y="33"/>
                  </a:lnTo>
                  <a:lnTo>
                    <a:pt x="3" y="25"/>
                  </a:lnTo>
                  <a:lnTo>
                    <a:pt x="6" y="18"/>
                  </a:lnTo>
                  <a:lnTo>
                    <a:pt x="11" y="13"/>
                  </a:lnTo>
                  <a:lnTo>
                    <a:pt x="17" y="7"/>
                  </a:lnTo>
                  <a:lnTo>
                    <a:pt x="23" y="3"/>
                  </a:lnTo>
                  <a:lnTo>
                    <a:pt x="30" y="0"/>
                  </a:lnTo>
                  <a:lnTo>
                    <a:pt x="38" y="0"/>
                  </a:lnTo>
                  <a:lnTo>
                    <a:pt x="45" y="0"/>
                  </a:lnTo>
                  <a:lnTo>
                    <a:pt x="54" y="2"/>
                  </a:lnTo>
                  <a:lnTo>
                    <a:pt x="61" y="6"/>
                  </a:lnTo>
                  <a:lnTo>
                    <a:pt x="66" y="10"/>
                  </a:lnTo>
                  <a:lnTo>
                    <a:pt x="70" y="16"/>
                  </a:lnTo>
                  <a:lnTo>
                    <a:pt x="73" y="20"/>
                  </a:lnTo>
                  <a:lnTo>
                    <a:pt x="66" y="24"/>
                  </a:lnTo>
                  <a:lnTo>
                    <a:pt x="65" y="21"/>
                  </a:lnTo>
                  <a:lnTo>
                    <a:pt x="61" y="16"/>
                  </a:lnTo>
                  <a:lnTo>
                    <a:pt x="55" y="13"/>
                  </a:lnTo>
                  <a:lnTo>
                    <a:pt x="51" y="10"/>
                  </a:lnTo>
                  <a:lnTo>
                    <a:pt x="44" y="9"/>
                  </a:lnTo>
                  <a:close/>
                </a:path>
              </a:pathLst>
            </a:custGeom>
            <a:solidFill>
              <a:srgbClr val="231F20"/>
            </a:solidFill>
            <a:ln w="9525">
              <a:noFill/>
              <a:round/>
              <a:headEnd/>
              <a:tailEnd/>
            </a:ln>
          </p:spPr>
          <p:txBody>
            <a:bodyPr/>
            <a:lstStyle/>
            <a:p>
              <a:endParaRPr lang="id-ID"/>
            </a:p>
          </p:txBody>
        </p:sp>
        <p:sp>
          <p:nvSpPr>
            <p:cNvPr id="2165" name="Freeform 614"/>
            <p:cNvSpPr>
              <a:spLocks/>
            </p:cNvSpPr>
            <p:nvPr/>
          </p:nvSpPr>
          <p:spPr bwMode="auto">
            <a:xfrm>
              <a:off x="4371" y="2121"/>
              <a:ext cx="8" cy="10"/>
            </a:xfrm>
            <a:custGeom>
              <a:avLst/>
              <a:gdLst>
                <a:gd name="T0" fmla="*/ 8 w 8"/>
                <a:gd name="T1" fmla="*/ 7 h 10"/>
                <a:gd name="T2" fmla="*/ 8 w 8"/>
                <a:gd name="T3" fmla="*/ 7 h 10"/>
                <a:gd name="T4" fmla="*/ 5 w 8"/>
                <a:gd name="T5" fmla="*/ 8 h 10"/>
                <a:gd name="T6" fmla="*/ 2 w 8"/>
                <a:gd name="T7" fmla="*/ 10 h 10"/>
                <a:gd name="T8" fmla="*/ 2 w 8"/>
                <a:gd name="T9" fmla="*/ 10 h 10"/>
                <a:gd name="T10" fmla="*/ 0 w 8"/>
                <a:gd name="T11" fmla="*/ 7 h 10"/>
                <a:gd name="T12" fmla="*/ 0 w 8"/>
                <a:gd name="T13" fmla="*/ 4 h 10"/>
                <a:gd name="T14" fmla="*/ 0 w 8"/>
                <a:gd name="T15" fmla="*/ 4 h 10"/>
                <a:gd name="T16" fmla="*/ 1 w 8"/>
                <a:gd name="T17" fmla="*/ 1 h 10"/>
                <a:gd name="T18" fmla="*/ 5 w 8"/>
                <a:gd name="T19" fmla="*/ 0 h 10"/>
                <a:gd name="T20" fmla="*/ 5 w 8"/>
                <a:gd name="T21" fmla="*/ 0 h 10"/>
                <a:gd name="T22" fmla="*/ 8 w 8"/>
                <a:gd name="T23" fmla="*/ 2 h 10"/>
                <a:gd name="T24" fmla="*/ 8 w 8"/>
                <a:gd name="T25" fmla="*/ 7 h 10"/>
                <a:gd name="T26" fmla="*/ 8 w 8"/>
                <a:gd name="T27" fmla="*/ 7 h 1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
                <a:gd name="T43" fmla="*/ 0 h 10"/>
                <a:gd name="T44" fmla="*/ 8 w 8"/>
                <a:gd name="T45" fmla="*/ 10 h 1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 h="10">
                  <a:moveTo>
                    <a:pt x="8" y="7"/>
                  </a:moveTo>
                  <a:lnTo>
                    <a:pt x="8" y="7"/>
                  </a:lnTo>
                  <a:lnTo>
                    <a:pt x="5" y="8"/>
                  </a:lnTo>
                  <a:lnTo>
                    <a:pt x="2" y="10"/>
                  </a:lnTo>
                  <a:lnTo>
                    <a:pt x="0" y="7"/>
                  </a:lnTo>
                  <a:lnTo>
                    <a:pt x="0" y="4"/>
                  </a:lnTo>
                  <a:lnTo>
                    <a:pt x="1" y="1"/>
                  </a:lnTo>
                  <a:lnTo>
                    <a:pt x="5" y="0"/>
                  </a:lnTo>
                  <a:lnTo>
                    <a:pt x="8" y="2"/>
                  </a:lnTo>
                  <a:lnTo>
                    <a:pt x="8" y="7"/>
                  </a:lnTo>
                  <a:close/>
                </a:path>
              </a:pathLst>
            </a:custGeom>
            <a:solidFill>
              <a:srgbClr val="231F20"/>
            </a:solidFill>
            <a:ln w="9525">
              <a:noFill/>
              <a:round/>
              <a:headEnd/>
              <a:tailEnd/>
            </a:ln>
          </p:spPr>
          <p:txBody>
            <a:bodyPr/>
            <a:lstStyle/>
            <a:p>
              <a:endParaRPr lang="id-ID"/>
            </a:p>
          </p:txBody>
        </p:sp>
        <p:sp>
          <p:nvSpPr>
            <p:cNvPr id="2166" name="Freeform 615"/>
            <p:cNvSpPr>
              <a:spLocks/>
            </p:cNvSpPr>
            <p:nvPr/>
          </p:nvSpPr>
          <p:spPr bwMode="auto">
            <a:xfrm>
              <a:off x="4382" y="2128"/>
              <a:ext cx="8" cy="8"/>
            </a:xfrm>
            <a:custGeom>
              <a:avLst/>
              <a:gdLst>
                <a:gd name="T0" fmla="*/ 8 w 8"/>
                <a:gd name="T1" fmla="*/ 5 h 8"/>
                <a:gd name="T2" fmla="*/ 8 w 8"/>
                <a:gd name="T3" fmla="*/ 5 h 8"/>
                <a:gd name="T4" fmla="*/ 7 w 8"/>
                <a:gd name="T5" fmla="*/ 8 h 8"/>
                <a:gd name="T6" fmla="*/ 3 w 8"/>
                <a:gd name="T7" fmla="*/ 8 h 8"/>
                <a:gd name="T8" fmla="*/ 3 w 8"/>
                <a:gd name="T9" fmla="*/ 8 h 8"/>
                <a:gd name="T10" fmla="*/ 0 w 8"/>
                <a:gd name="T11" fmla="*/ 5 h 8"/>
                <a:gd name="T12" fmla="*/ 0 w 8"/>
                <a:gd name="T13" fmla="*/ 3 h 8"/>
                <a:gd name="T14" fmla="*/ 0 w 8"/>
                <a:gd name="T15" fmla="*/ 3 h 8"/>
                <a:gd name="T16" fmla="*/ 3 w 8"/>
                <a:gd name="T17" fmla="*/ 0 h 8"/>
                <a:gd name="T18" fmla="*/ 5 w 8"/>
                <a:gd name="T19" fmla="*/ 0 h 8"/>
                <a:gd name="T20" fmla="*/ 5 w 8"/>
                <a:gd name="T21" fmla="*/ 0 h 8"/>
                <a:gd name="T22" fmla="*/ 8 w 8"/>
                <a:gd name="T23" fmla="*/ 1 h 8"/>
                <a:gd name="T24" fmla="*/ 8 w 8"/>
                <a:gd name="T25" fmla="*/ 5 h 8"/>
                <a:gd name="T26" fmla="*/ 8 w 8"/>
                <a:gd name="T27" fmla="*/ 5 h 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
                <a:gd name="T43" fmla="*/ 0 h 8"/>
                <a:gd name="T44" fmla="*/ 8 w 8"/>
                <a:gd name="T45" fmla="*/ 8 h 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 h="8">
                  <a:moveTo>
                    <a:pt x="8" y="5"/>
                  </a:moveTo>
                  <a:lnTo>
                    <a:pt x="8" y="5"/>
                  </a:lnTo>
                  <a:lnTo>
                    <a:pt x="7" y="8"/>
                  </a:lnTo>
                  <a:lnTo>
                    <a:pt x="3" y="8"/>
                  </a:lnTo>
                  <a:lnTo>
                    <a:pt x="0" y="5"/>
                  </a:lnTo>
                  <a:lnTo>
                    <a:pt x="0" y="3"/>
                  </a:lnTo>
                  <a:lnTo>
                    <a:pt x="3" y="0"/>
                  </a:lnTo>
                  <a:lnTo>
                    <a:pt x="5" y="0"/>
                  </a:lnTo>
                  <a:lnTo>
                    <a:pt x="8" y="1"/>
                  </a:lnTo>
                  <a:lnTo>
                    <a:pt x="8" y="5"/>
                  </a:lnTo>
                  <a:close/>
                </a:path>
              </a:pathLst>
            </a:custGeom>
            <a:solidFill>
              <a:srgbClr val="231F20"/>
            </a:solidFill>
            <a:ln w="9525">
              <a:noFill/>
              <a:round/>
              <a:headEnd/>
              <a:tailEnd/>
            </a:ln>
          </p:spPr>
          <p:txBody>
            <a:bodyPr/>
            <a:lstStyle/>
            <a:p>
              <a:endParaRPr lang="id-ID"/>
            </a:p>
          </p:txBody>
        </p:sp>
      </p:grpSp>
      <p:sp>
        <p:nvSpPr>
          <p:cNvPr id="2052" name="TextBox 617"/>
          <p:cNvSpPr txBox="1">
            <a:spLocks noChangeArrowheads="1"/>
          </p:cNvSpPr>
          <p:nvPr/>
        </p:nvSpPr>
        <p:spPr bwMode="auto">
          <a:xfrm>
            <a:off x="193675" y="-14288"/>
            <a:ext cx="2330450" cy="246063"/>
          </a:xfrm>
          <a:prstGeom prst="rect">
            <a:avLst/>
          </a:prstGeom>
          <a:noFill/>
          <a:ln w="9525">
            <a:noFill/>
            <a:miter lim="800000"/>
            <a:headEnd/>
            <a:tailEnd/>
          </a:ln>
        </p:spPr>
        <p:txBody>
          <a:bodyPr wrap="none">
            <a:spAutoFit/>
          </a:bodyPr>
          <a:lstStyle/>
          <a:p>
            <a:r>
              <a:rPr lang="en-GB" sz="1000">
                <a:solidFill>
                  <a:schemeClr val="bg1"/>
                </a:solidFill>
              </a:rPr>
              <a:t>Your Page Name – Internet Web Browser</a:t>
            </a:r>
          </a:p>
        </p:txBody>
      </p:sp>
      <p:sp>
        <p:nvSpPr>
          <p:cNvPr id="2053" name="TextBox 618"/>
          <p:cNvSpPr txBox="1">
            <a:spLocks noChangeArrowheads="1"/>
          </p:cNvSpPr>
          <p:nvPr/>
        </p:nvSpPr>
        <p:spPr bwMode="auto">
          <a:xfrm>
            <a:off x="971550" y="230188"/>
            <a:ext cx="1778051" cy="246221"/>
          </a:xfrm>
          <a:prstGeom prst="rect">
            <a:avLst/>
          </a:prstGeom>
          <a:noFill/>
          <a:ln w="9525">
            <a:noFill/>
            <a:miter lim="800000"/>
            <a:headEnd/>
            <a:tailEnd/>
          </a:ln>
        </p:spPr>
        <p:txBody>
          <a:bodyPr wrap="none">
            <a:spAutoFit/>
          </a:bodyPr>
          <a:lstStyle/>
          <a:p>
            <a:r>
              <a:rPr lang="en-GB" sz="1000" dirty="0" err="1"/>
              <a:t>http://</a:t>
            </a:r>
            <a:r>
              <a:rPr lang="en-GB" sz="1000" dirty="0" err="1" smtClean="0"/>
              <a:t>www</a:t>
            </a:r>
            <a:r>
              <a:rPr lang="en-GB" sz="1000" dirty="0" smtClean="0"/>
              <a:t>.</a:t>
            </a:r>
            <a:r>
              <a:rPr lang="id-ID" sz="1000" dirty="0" smtClean="0"/>
              <a:t>bumiaksara</a:t>
            </a:r>
            <a:r>
              <a:rPr lang="en-GB" sz="1000" dirty="0" smtClean="0"/>
              <a:t>.co.</a:t>
            </a:r>
            <a:r>
              <a:rPr lang="id-ID" sz="1000" dirty="0" smtClean="0"/>
              <a:t>id</a:t>
            </a:r>
            <a:r>
              <a:rPr lang="en-GB" sz="1000" dirty="0" smtClean="0"/>
              <a:t>/</a:t>
            </a:r>
            <a:endParaRPr lang="en-GB" sz="1000" dirty="0">
              <a:solidFill>
                <a:schemeClr val="bg1"/>
              </a:solidFill>
            </a:endParaRPr>
          </a:p>
        </p:txBody>
      </p:sp>
      <p:sp>
        <p:nvSpPr>
          <p:cNvPr id="2054" name="TextBox 619"/>
          <p:cNvSpPr txBox="1">
            <a:spLocks noChangeArrowheads="1"/>
          </p:cNvSpPr>
          <p:nvPr/>
        </p:nvSpPr>
        <p:spPr bwMode="auto">
          <a:xfrm>
            <a:off x="346075" y="496888"/>
            <a:ext cx="985838" cy="246062"/>
          </a:xfrm>
          <a:prstGeom prst="rect">
            <a:avLst/>
          </a:prstGeom>
          <a:noFill/>
          <a:ln w="9525">
            <a:noFill/>
            <a:miter lim="800000"/>
            <a:headEnd/>
            <a:tailEnd/>
          </a:ln>
        </p:spPr>
        <p:txBody>
          <a:bodyPr wrap="none">
            <a:spAutoFit/>
          </a:bodyPr>
          <a:lstStyle/>
          <a:p>
            <a:r>
              <a:rPr lang="en-GB" sz="1000"/>
              <a:t>Your Tab Name</a:t>
            </a:r>
            <a:endParaRPr lang="en-GB" sz="1000">
              <a:solidFill>
                <a:schemeClr val="bg1"/>
              </a:solidFill>
            </a:endParaRPr>
          </a:p>
        </p:txBody>
      </p:sp>
      <p:sp>
        <p:nvSpPr>
          <p:cNvPr id="2055" name="TextBox 620"/>
          <p:cNvSpPr txBox="1">
            <a:spLocks noChangeArrowheads="1"/>
          </p:cNvSpPr>
          <p:nvPr/>
        </p:nvSpPr>
        <p:spPr bwMode="auto">
          <a:xfrm>
            <a:off x="6948488" y="230188"/>
            <a:ext cx="887412" cy="246062"/>
          </a:xfrm>
          <a:prstGeom prst="rect">
            <a:avLst/>
          </a:prstGeom>
          <a:noFill/>
          <a:ln w="9525">
            <a:noFill/>
            <a:miter lim="800000"/>
            <a:headEnd/>
            <a:tailEnd/>
          </a:ln>
        </p:spPr>
        <p:txBody>
          <a:bodyPr wrap="none">
            <a:spAutoFit/>
          </a:bodyPr>
          <a:lstStyle/>
          <a:p>
            <a:r>
              <a:rPr lang="en-GB" sz="1000" i="1"/>
              <a:t>Giggle Search</a:t>
            </a:r>
            <a:endParaRPr lang="en-GB" sz="1000" i="1">
              <a:solidFill>
                <a:schemeClr val="bg1"/>
              </a:solidFill>
            </a:endParaRPr>
          </a:p>
        </p:txBody>
      </p:sp>
      <p:pic>
        <p:nvPicPr>
          <p:cNvPr id="2056" name="Picture 622"/>
          <p:cNvPicPr>
            <a:picLocks noChangeAspect="1"/>
          </p:cNvPicPr>
          <p:nvPr/>
        </p:nvPicPr>
        <p:blipFill>
          <a:blip r:embed="rId18"/>
          <a:srcRect/>
          <a:stretch>
            <a:fillRect/>
          </a:stretch>
        </p:blipFill>
        <p:spPr bwMode="auto">
          <a:xfrm>
            <a:off x="-1588" y="6605588"/>
            <a:ext cx="9164638" cy="211137"/>
          </a:xfrm>
          <a:prstGeom prst="rect">
            <a:avLst/>
          </a:prstGeom>
          <a:noFill/>
          <a:ln w="9525">
            <a:noFill/>
            <a:miter lim="800000"/>
            <a:headEnd/>
            <a:tailEnd/>
          </a:ln>
        </p:spPr>
      </p:pic>
      <p:pic>
        <p:nvPicPr>
          <p:cNvPr id="2057" name="Picture 3948"/>
          <p:cNvPicPr>
            <a:picLocks noChangeAspect="1"/>
          </p:cNvPicPr>
          <p:nvPr/>
        </p:nvPicPr>
        <p:blipFill>
          <a:blip r:embed="rId19"/>
          <a:srcRect/>
          <a:stretch>
            <a:fillRect/>
          </a:stretch>
        </p:blipFill>
        <p:spPr bwMode="auto">
          <a:xfrm>
            <a:off x="33338" y="227013"/>
            <a:ext cx="214312" cy="214312"/>
          </a:xfrm>
          <a:prstGeom prst="rect">
            <a:avLst/>
          </a:prstGeom>
          <a:noFill/>
          <a:ln w="9525">
            <a:noFill/>
            <a:miter lim="800000"/>
            <a:headEnd/>
            <a:tailEnd/>
          </a:ln>
        </p:spPr>
      </p:pic>
      <p:pic>
        <p:nvPicPr>
          <p:cNvPr id="2058" name="Picture 3949"/>
          <p:cNvPicPr>
            <a:picLocks noChangeAspect="1"/>
          </p:cNvPicPr>
          <p:nvPr/>
        </p:nvPicPr>
        <p:blipFill>
          <a:blip r:embed="rId20"/>
          <a:srcRect/>
          <a:stretch>
            <a:fillRect/>
          </a:stretch>
        </p:blipFill>
        <p:spPr bwMode="auto">
          <a:xfrm>
            <a:off x="323850" y="228600"/>
            <a:ext cx="215900" cy="215900"/>
          </a:xfrm>
          <a:prstGeom prst="rect">
            <a:avLst/>
          </a:prstGeom>
          <a:noFill/>
          <a:ln w="9525">
            <a:noFill/>
            <a:miter lim="800000"/>
            <a:headEnd/>
            <a:tailEnd/>
          </a:ln>
        </p:spPr>
      </p:pic>
      <p:sp>
        <p:nvSpPr>
          <p:cNvPr id="3959" name="Rectangle 3958"/>
          <p:cNvSpPr/>
          <p:nvPr/>
        </p:nvSpPr>
        <p:spPr>
          <a:xfrm>
            <a:off x="1449388" y="4427546"/>
            <a:ext cx="6276975" cy="287338"/>
          </a:xfrm>
          <a:prstGeom prst="rect">
            <a:avLst/>
          </a:prstGeom>
          <a:noFill/>
          <a:ln w="12700">
            <a:solidFill>
              <a:schemeClr val="bg1">
                <a:lumMod val="65000"/>
              </a:schemeClr>
            </a:solidFill>
          </a:ln>
          <a:effectLst>
            <a:outerShdw blurRad="50800" dist="38100" dir="2700000" algn="t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639" name="Rectangle 638"/>
          <p:cNvSpPr/>
          <p:nvPr/>
        </p:nvSpPr>
        <p:spPr>
          <a:xfrm>
            <a:off x="3849688" y="5143512"/>
            <a:ext cx="1444625" cy="287337"/>
          </a:xfrm>
          <a:prstGeom prst="rect">
            <a:avLst/>
          </a:prstGeom>
          <a:solidFill>
            <a:schemeClr val="bg1">
              <a:lumMod val="85000"/>
            </a:schemeClr>
          </a:solidFill>
          <a:ln w="12700">
            <a:solidFill>
              <a:schemeClr val="bg1">
                <a:lumMod val="65000"/>
              </a:schemeClr>
            </a:solidFill>
          </a:ln>
          <a:effectLst>
            <a:outerShdw blurRad="50800" dist="38100" dir="2700000" algn="tl"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solidFill>
                  <a:schemeClr val="tx1">
                    <a:lumMod val="85000"/>
                    <a:lumOff val="15000"/>
                  </a:schemeClr>
                </a:solidFill>
              </a:rPr>
              <a:t>Search</a:t>
            </a:r>
          </a:p>
        </p:txBody>
      </p:sp>
      <p:sp>
        <p:nvSpPr>
          <p:cNvPr id="2061" name="TextBox 3959"/>
          <p:cNvSpPr txBox="1">
            <a:spLocks noChangeArrowheads="1"/>
          </p:cNvSpPr>
          <p:nvPr/>
        </p:nvSpPr>
        <p:spPr bwMode="auto">
          <a:xfrm>
            <a:off x="1500166" y="4416990"/>
            <a:ext cx="1772986" cy="369332"/>
          </a:xfrm>
          <a:prstGeom prst="rect">
            <a:avLst/>
          </a:prstGeom>
          <a:noFill/>
          <a:ln w="9525">
            <a:noFill/>
            <a:miter lim="800000"/>
            <a:headEnd/>
            <a:tailEnd/>
          </a:ln>
        </p:spPr>
        <p:txBody>
          <a:bodyPr wrap="none">
            <a:spAutoFit/>
          </a:bodyPr>
          <a:lstStyle/>
          <a:p>
            <a:r>
              <a:rPr lang="id-ID" dirty="0" smtClean="0"/>
              <a:t>SOSIOLOGI XI IPS</a:t>
            </a:r>
            <a:endParaRPr lang="en-GB" dirty="0"/>
          </a:p>
        </p:txBody>
      </p:sp>
      <p:sp>
        <p:nvSpPr>
          <p:cNvPr id="524" name="TextBox 523"/>
          <p:cNvSpPr txBox="1"/>
          <p:nvPr/>
        </p:nvSpPr>
        <p:spPr>
          <a:xfrm>
            <a:off x="928662" y="2363924"/>
            <a:ext cx="6607065" cy="1323439"/>
          </a:xfrm>
          <a:prstGeom prst="rect">
            <a:avLst/>
          </a:prstGeom>
          <a:noFill/>
        </p:spPr>
        <p:txBody>
          <a:bodyPr wrap="none">
            <a:spAutoFit/>
          </a:bodyPr>
          <a:lstStyle/>
          <a:p>
            <a:pPr algn="ctr" fontAlgn="auto">
              <a:spcBef>
                <a:spcPts val="0"/>
              </a:spcBef>
              <a:spcAft>
                <a:spcPts val="0"/>
              </a:spcAft>
              <a:defRPr/>
            </a:pPr>
            <a:r>
              <a:rPr lang="en-US" sz="4000" dirty="0" smtClean="0">
                <a:solidFill>
                  <a:srgbClr val="FF0000"/>
                </a:solidFill>
              </a:rPr>
              <a:t>   </a:t>
            </a:r>
            <a:r>
              <a:rPr lang="en-US" sz="4000" dirty="0" err="1" smtClean="0">
                <a:solidFill>
                  <a:srgbClr val="FF0000"/>
                </a:solidFill>
              </a:rPr>
              <a:t>Teknik</a:t>
            </a:r>
            <a:r>
              <a:rPr lang="en-US" sz="4000" dirty="0" smtClean="0">
                <a:solidFill>
                  <a:srgbClr val="FF0000"/>
                </a:solidFill>
              </a:rPr>
              <a:t> </a:t>
            </a:r>
            <a:r>
              <a:rPr lang="en-US" sz="4000" dirty="0" err="1" smtClean="0">
                <a:solidFill>
                  <a:srgbClr val="FF0000"/>
                </a:solidFill>
              </a:rPr>
              <a:t>untuk</a:t>
            </a:r>
            <a:r>
              <a:rPr lang="en-US" sz="4000" dirty="0" smtClean="0">
                <a:solidFill>
                  <a:srgbClr val="FF0000"/>
                </a:solidFill>
              </a:rPr>
              <a:t> </a:t>
            </a:r>
            <a:r>
              <a:rPr lang="en-US" sz="4000" dirty="0" err="1" smtClean="0">
                <a:solidFill>
                  <a:schemeClr val="tx2">
                    <a:lumMod val="60000"/>
                    <a:lumOff val="40000"/>
                  </a:schemeClr>
                </a:solidFill>
              </a:rPr>
              <a:t>Mengendalikan</a:t>
            </a:r>
            <a:r>
              <a:rPr lang="en-US" sz="4000" dirty="0" smtClean="0">
                <a:solidFill>
                  <a:schemeClr val="tx2">
                    <a:lumMod val="60000"/>
                    <a:lumOff val="40000"/>
                  </a:schemeClr>
                </a:solidFill>
              </a:rPr>
              <a:t> </a:t>
            </a:r>
          </a:p>
          <a:p>
            <a:pPr algn="ctr" fontAlgn="auto">
              <a:spcBef>
                <a:spcPts val="0"/>
              </a:spcBef>
              <a:spcAft>
                <a:spcPts val="0"/>
              </a:spcAft>
              <a:defRPr/>
            </a:pPr>
            <a:r>
              <a:rPr lang="en-US" sz="4000" dirty="0" err="1" smtClean="0">
                <a:solidFill>
                  <a:schemeClr val="tx2">
                    <a:lumMod val="60000"/>
                    <a:lumOff val="40000"/>
                  </a:schemeClr>
                </a:solidFill>
              </a:rPr>
              <a:t>Prasangka</a:t>
            </a:r>
            <a:r>
              <a:rPr lang="en-US" sz="4000" dirty="0" smtClean="0">
                <a:solidFill>
                  <a:schemeClr val="tx2">
                    <a:lumMod val="60000"/>
                    <a:lumOff val="40000"/>
                  </a:schemeClr>
                </a:solidFill>
              </a:rPr>
              <a:t> </a:t>
            </a:r>
            <a:r>
              <a:rPr lang="en-US" sz="4000" dirty="0" err="1" smtClean="0">
                <a:solidFill>
                  <a:srgbClr val="FF0000"/>
                </a:solidFill>
              </a:rPr>
              <a:t>dan</a:t>
            </a:r>
            <a:r>
              <a:rPr lang="en-US" sz="4000" dirty="0" smtClean="0">
                <a:solidFill>
                  <a:srgbClr val="FF0000"/>
                </a:solidFill>
              </a:rPr>
              <a:t> </a:t>
            </a:r>
            <a:r>
              <a:rPr lang="en-US" sz="4000" dirty="0" err="1" smtClean="0">
                <a:solidFill>
                  <a:srgbClr val="FF0000"/>
                </a:solidFill>
              </a:rPr>
              <a:t>Diskriminasi</a:t>
            </a:r>
            <a:endParaRPr lang="en-GB" sz="4000" dirty="0">
              <a:solidFill>
                <a:srgbClr val="00B050"/>
              </a:solidFill>
            </a:endParaRPr>
          </a:p>
        </p:txBody>
      </p:sp>
      <p:pic>
        <p:nvPicPr>
          <p:cNvPr id="523" name="Picture 1"/>
          <p:cNvPicPr>
            <a:picLocks noChangeAspect="1" noChangeArrowheads="1"/>
          </p:cNvPicPr>
          <p:nvPr/>
        </p:nvPicPr>
        <p:blipFill>
          <a:blip r:embed="rId21"/>
          <a:srcRect/>
          <a:stretch>
            <a:fillRect/>
          </a:stretch>
        </p:blipFill>
        <p:spPr bwMode="auto">
          <a:xfrm>
            <a:off x="214282" y="861982"/>
            <a:ext cx="1500198" cy="15335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20"/>
          <p:cNvGrpSpPr>
            <a:grpSpLocks noChangeAspect="1"/>
          </p:cNvGrpSpPr>
          <p:nvPr/>
        </p:nvGrpSpPr>
        <p:grpSpPr bwMode="auto">
          <a:xfrm>
            <a:off x="8964613" y="-26988"/>
            <a:ext cx="155575" cy="6858001"/>
            <a:chOff x="2831" y="0"/>
            <a:chExt cx="98" cy="4320"/>
          </a:xfrm>
        </p:grpSpPr>
        <p:sp>
          <p:nvSpPr>
            <p:cNvPr id="3589" name="AutoShape 619"/>
            <p:cNvSpPr>
              <a:spLocks noChangeAspect="1" noChangeArrowheads="1" noTextEdit="1"/>
            </p:cNvSpPr>
            <p:nvPr/>
          </p:nvSpPr>
          <p:spPr bwMode="auto">
            <a:xfrm>
              <a:off x="2831" y="0"/>
              <a:ext cx="98" cy="4320"/>
            </a:xfrm>
            <a:prstGeom prst="rect">
              <a:avLst/>
            </a:prstGeom>
            <a:noFill/>
            <a:ln w="9525">
              <a:noFill/>
              <a:miter lim="800000"/>
              <a:headEnd/>
              <a:tailEnd/>
            </a:ln>
          </p:spPr>
          <p:txBody>
            <a:bodyPr/>
            <a:lstStyle/>
            <a:p>
              <a:endParaRPr lang="en-US"/>
            </a:p>
          </p:txBody>
        </p:sp>
        <p:pic>
          <p:nvPicPr>
            <p:cNvPr id="3590" name="Picture 621"/>
            <p:cNvPicPr>
              <a:picLocks noChangeAspect="1" noChangeArrowheads="1"/>
            </p:cNvPicPr>
            <p:nvPr/>
          </p:nvPicPr>
          <p:blipFill>
            <a:blip r:embed="rId2"/>
            <a:srcRect/>
            <a:stretch>
              <a:fillRect/>
            </a:stretch>
          </p:blipFill>
          <p:spPr bwMode="auto">
            <a:xfrm>
              <a:off x="2830" y="1"/>
              <a:ext cx="98" cy="4320"/>
            </a:xfrm>
            <a:prstGeom prst="rect">
              <a:avLst/>
            </a:prstGeom>
            <a:noFill/>
            <a:ln w="9525">
              <a:noFill/>
              <a:miter lim="800000"/>
              <a:headEnd/>
              <a:tailEnd/>
            </a:ln>
          </p:spPr>
        </p:pic>
        <p:sp>
          <p:nvSpPr>
            <p:cNvPr id="3591" name="Freeform 622"/>
            <p:cNvSpPr>
              <a:spLocks/>
            </p:cNvSpPr>
            <p:nvPr/>
          </p:nvSpPr>
          <p:spPr bwMode="auto">
            <a:xfrm>
              <a:off x="2861" y="522"/>
              <a:ext cx="41" cy="22"/>
            </a:xfrm>
            <a:custGeom>
              <a:avLst/>
              <a:gdLst>
                <a:gd name="T0" fmla="*/ 20 w 41"/>
                <a:gd name="T1" fmla="*/ 22 h 22"/>
                <a:gd name="T2" fmla="*/ 0 w 41"/>
                <a:gd name="T3" fmla="*/ 22 h 22"/>
                <a:gd name="T4" fmla="*/ 10 w 41"/>
                <a:gd name="T5" fmla="*/ 11 h 22"/>
                <a:gd name="T6" fmla="*/ 20 w 41"/>
                <a:gd name="T7" fmla="*/ 0 h 22"/>
                <a:gd name="T8" fmla="*/ 31 w 41"/>
                <a:gd name="T9" fmla="*/ 11 h 22"/>
                <a:gd name="T10" fmla="*/ 41 w 41"/>
                <a:gd name="T11" fmla="*/ 22 h 22"/>
                <a:gd name="T12" fmla="*/ 20 w 41"/>
                <a:gd name="T13" fmla="*/ 22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20" y="22"/>
                  </a:moveTo>
                  <a:lnTo>
                    <a:pt x="0" y="22"/>
                  </a:lnTo>
                  <a:lnTo>
                    <a:pt x="10" y="11"/>
                  </a:lnTo>
                  <a:lnTo>
                    <a:pt x="20" y="0"/>
                  </a:lnTo>
                  <a:lnTo>
                    <a:pt x="31" y="11"/>
                  </a:lnTo>
                  <a:lnTo>
                    <a:pt x="41" y="22"/>
                  </a:lnTo>
                  <a:lnTo>
                    <a:pt x="20" y="22"/>
                  </a:lnTo>
                  <a:close/>
                </a:path>
              </a:pathLst>
            </a:custGeom>
            <a:solidFill>
              <a:srgbClr val="808080"/>
            </a:solidFill>
            <a:ln w="9525">
              <a:noFill/>
              <a:round/>
              <a:headEnd/>
              <a:tailEnd/>
            </a:ln>
          </p:spPr>
          <p:txBody>
            <a:bodyPr/>
            <a:lstStyle/>
            <a:p>
              <a:endParaRPr lang="id-ID"/>
            </a:p>
          </p:txBody>
        </p:sp>
        <p:sp>
          <p:nvSpPr>
            <p:cNvPr id="3592" name="Freeform 623"/>
            <p:cNvSpPr>
              <a:spLocks/>
            </p:cNvSpPr>
            <p:nvPr/>
          </p:nvSpPr>
          <p:spPr bwMode="auto">
            <a:xfrm>
              <a:off x="2857" y="4133"/>
              <a:ext cx="41" cy="22"/>
            </a:xfrm>
            <a:custGeom>
              <a:avLst/>
              <a:gdLst>
                <a:gd name="T0" fmla="*/ 19 w 41"/>
                <a:gd name="T1" fmla="*/ 0 h 22"/>
                <a:gd name="T2" fmla="*/ 41 w 41"/>
                <a:gd name="T3" fmla="*/ 0 h 22"/>
                <a:gd name="T4" fmla="*/ 31 w 41"/>
                <a:gd name="T5" fmla="*/ 11 h 22"/>
                <a:gd name="T6" fmla="*/ 19 w 41"/>
                <a:gd name="T7" fmla="*/ 22 h 22"/>
                <a:gd name="T8" fmla="*/ 10 w 41"/>
                <a:gd name="T9" fmla="*/ 11 h 22"/>
                <a:gd name="T10" fmla="*/ 0 w 41"/>
                <a:gd name="T11" fmla="*/ 0 h 22"/>
                <a:gd name="T12" fmla="*/ 19 w 41"/>
                <a:gd name="T13" fmla="*/ 0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19" y="0"/>
                  </a:moveTo>
                  <a:lnTo>
                    <a:pt x="41" y="0"/>
                  </a:lnTo>
                  <a:lnTo>
                    <a:pt x="31" y="11"/>
                  </a:lnTo>
                  <a:lnTo>
                    <a:pt x="19" y="22"/>
                  </a:lnTo>
                  <a:lnTo>
                    <a:pt x="10" y="11"/>
                  </a:lnTo>
                  <a:lnTo>
                    <a:pt x="0" y="0"/>
                  </a:lnTo>
                  <a:lnTo>
                    <a:pt x="19" y="0"/>
                  </a:lnTo>
                  <a:close/>
                </a:path>
              </a:pathLst>
            </a:custGeom>
            <a:solidFill>
              <a:srgbClr val="808080"/>
            </a:solidFill>
            <a:ln w="9525">
              <a:noFill/>
              <a:round/>
              <a:headEnd/>
              <a:tailEnd/>
            </a:ln>
          </p:spPr>
          <p:txBody>
            <a:bodyPr/>
            <a:lstStyle/>
            <a:p>
              <a:endParaRPr lang="id-ID"/>
            </a:p>
          </p:txBody>
        </p:sp>
      </p:grpSp>
      <p:grpSp>
        <p:nvGrpSpPr>
          <p:cNvPr id="3" name="Group 112"/>
          <p:cNvGrpSpPr>
            <a:grpSpLocks noChangeAspect="1"/>
          </p:cNvGrpSpPr>
          <p:nvPr/>
        </p:nvGrpSpPr>
        <p:grpSpPr bwMode="auto">
          <a:xfrm>
            <a:off x="0" y="-6350"/>
            <a:ext cx="9144000" cy="771525"/>
            <a:chOff x="0" y="1917"/>
            <a:chExt cx="5760" cy="486"/>
          </a:xfrm>
        </p:grpSpPr>
        <p:sp>
          <p:nvSpPr>
            <p:cNvPr id="3085" name="AutoShape 111"/>
            <p:cNvSpPr>
              <a:spLocks noChangeAspect="1" noChangeArrowheads="1" noTextEdit="1"/>
            </p:cNvSpPr>
            <p:nvPr/>
          </p:nvSpPr>
          <p:spPr bwMode="auto">
            <a:xfrm>
              <a:off x="0" y="1917"/>
              <a:ext cx="5760" cy="486"/>
            </a:xfrm>
            <a:prstGeom prst="rect">
              <a:avLst/>
            </a:prstGeom>
            <a:noFill/>
            <a:ln w="9525">
              <a:noFill/>
              <a:miter lim="800000"/>
              <a:headEnd/>
              <a:tailEnd/>
            </a:ln>
          </p:spPr>
          <p:txBody>
            <a:bodyPr/>
            <a:lstStyle/>
            <a:p>
              <a:endParaRPr lang="en-US"/>
            </a:p>
          </p:txBody>
        </p:sp>
        <p:grpSp>
          <p:nvGrpSpPr>
            <p:cNvPr id="4" name="Group 313"/>
            <p:cNvGrpSpPr>
              <a:grpSpLocks/>
            </p:cNvGrpSpPr>
            <p:nvPr/>
          </p:nvGrpSpPr>
          <p:grpSpPr bwMode="auto">
            <a:xfrm>
              <a:off x="-1" y="1920"/>
              <a:ext cx="5761" cy="483"/>
              <a:chOff x="-1" y="1920"/>
              <a:chExt cx="5761" cy="483"/>
            </a:xfrm>
          </p:grpSpPr>
          <p:sp>
            <p:nvSpPr>
              <p:cNvPr id="3389" name="Rectangle 113"/>
              <p:cNvSpPr>
                <a:spLocks noChangeArrowheads="1"/>
              </p:cNvSpPr>
              <p:nvPr/>
            </p:nvSpPr>
            <p:spPr bwMode="auto">
              <a:xfrm>
                <a:off x="3" y="2226"/>
                <a:ext cx="5754" cy="177"/>
              </a:xfrm>
              <a:prstGeom prst="rect">
                <a:avLst/>
              </a:prstGeom>
              <a:solidFill>
                <a:srgbClr val="E9F2FC"/>
              </a:solidFill>
              <a:ln w="9525">
                <a:noFill/>
                <a:miter lim="800000"/>
                <a:headEnd/>
                <a:tailEnd/>
              </a:ln>
            </p:spPr>
            <p:txBody>
              <a:bodyPr/>
              <a:lstStyle/>
              <a:p>
                <a:endParaRPr lang="en-GB"/>
              </a:p>
            </p:txBody>
          </p:sp>
          <p:pic>
            <p:nvPicPr>
              <p:cNvPr id="3390" name="Picture 114"/>
              <p:cNvPicPr>
                <a:picLocks noChangeAspect="1" noChangeArrowheads="1"/>
              </p:cNvPicPr>
              <p:nvPr/>
            </p:nvPicPr>
            <p:blipFill>
              <a:blip r:embed="rId3"/>
              <a:srcRect/>
              <a:stretch>
                <a:fillRect/>
              </a:stretch>
            </p:blipFill>
            <p:spPr bwMode="auto">
              <a:xfrm>
                <a:off x="-1" y="1920"/>
                <a:ext cx="5761" cy="312"/>
              </a:xfrm>
              <a:prstGeom prst="rect">
                <a:avLst/>
              </a:prstGeom>
              <a:noFill/>
              <a:ln w="9525">
                <a:noFill/>
                <a:miter lim="800000"/>
                <a:headEnd/>
                <a:tailEnd/>
              </a:ln>
            </p:spPr>
          </p:pic>
          <p:sp>
            <p:nvSpPr>
              <p:cNvPr id="3391" name="Rectangle 115"/>
              <p:cNvSpPr>
                <a:spLocks noChangeArrowheads="1"/>
              </p:cNvSpPr>
              <p:nvPr/>
            </p:nvSpPr>
            <p:spPr bwMode="auto">
              <a:xfrm>
                <a:off x="532" y="2080"/>
                <a:ext cx="3729" cy="115"/>
              </a:xfrm>
              <a:prstGeom prst="rect">
                <a:avLst/>
              </a:prstGeom>
              <a:solidFill>
                <a:srgbClr val="BDC2C8"/>
              </a:solidFill>
              <a:ln w="9525">
                <a:noFill/>
                <a:miter lim="800000"/>
                <a:headEnd/>
                <a:tailEnd/>
              </a:ln>
            </p:spPr>
            <p:txBody>
              <a:bodyPr/>
              <a:lstStyle/>
              <a:p>
                <a:endParaRPr lang="en-GB"/>
              </a:p>
            </p:txBody>
          </p:sp>
          <p:sp>
            <p:nvSpPr>
              <p:cNvPr id="3392" name="Freeform 116"/>
              <p:cNvSpPr>
                <a:spLocks noEditPoints="1"/>
              </p:cNvSpPr>
              <p:nvPr/>
            </p:nvSpPr>
            <p:spPr bwMode="auto">
              <a:xfrm>
                <a:off x="528" y="2077"/>
                <a:ext cx="3737" cy="121"/>
              </a:xfrm>
              <a:custGeom>
                <a:avLst/>
                <a:gdLst>
                  <a:gd name="T0" fmla="*/ 0 w 3737"/>
                  <a:gd name="T1" fmla="*/ 121 h 121"/>
                  <a:gd name="T2" fmla="*/ 0 w 3737"/>
                  <a:gd name="T3" fmla="*/ 0 h 121"/>
                  <a:gd name="T4" fmla="*/ 3737 w 3737"/>
                  <a:gd name="T5" fmla="*/ 0 h 121"/>
                  <a:gd name="T6" fmla="*/ 3737 w 3737"/>
                  <a:gd name="T7" fmla="*/ 118 h 121"/>
                  <a:gd name="T8" fmla="*/ 3737 w 3737"/>
                  <a:gd name="T9" fmla="*/ 121 h 121"/>
                  <a:gd name="T10" fmla="*/ 0 w 3737"/>
                  <a:gd name="T11" fmla="*/ 121 h 121"/>
                  <a:gd name="T12" fmla="*/ 0 w 3737"/>
                  <a:gd name="T13" fmla="*/ 121 h 121"/>
                  <a:gd name="T14" fmla="*/ 3733 w 3737"/>
                  <a:gd name="T15" fmla="*/ 118 h 121"/>
                  <a:gd name="T16" fmla="*/ 3733 w 3737"/>
                  <a:gd name="T17" fmla="*/ 115 h 121"/>
                  <a:gd name="T18" fmla="*/ 3733 w 3737"/>
                  <a:gd name="T19" fmla="*/ 118 h 121"/>
                  <a:gd name="T20" fmla="*/ 3733 w 3737"/>
                  <a:gd name="T21" fmla="*/ 118 h 121"/>
                  <a:gd name="T22" fmla="*/ 9 w 3737"/>
                  <a:gd name="T23" fmla="*/ 115 h 121"/>
                  <a:gd name="T24" fmla="*/ 3729 w 3737"/>
                  <a:gd name="T25" fmla="*/ 115 h 121"/>
                  <a:gd name="T26" fmla="*/ 3729 w 3737"/>
                  <a:gd name="T27" fmla="*/ 6 h 121"/>
                  <a:gd name="T28" fmla="*/ 9 w 3737"/>
                  <a:gd name="T29" fmla="*/ 6 h 121"/>
                  <a:gd name="T30" fmla="*/ 9 w 3737"/>
                  <a:gd name="T31" fmla="*/ 115 h 121"/>
                  <a:gd name="T32" fmla="*/ 9 w 3737"/>
                  <a:gd name="T33" fmla="*/ 115 h 1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37"/>
                  <a:gd name="T52" fmla="*/ 0 h 121"/>
                  <a:gd name="T53" fmla="*/ 3737 w 3737"/>
                  <a:gd name="T54" fmla="*/ 121 h 1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37" h="121">
                    <a:moveTo>
                      <a:pt x="0" y="121"/>
                    </a:moveTo>
                    <a:lnTo>
                      <a:pt x="0" y="0"/>
                    </a:lnTo>
                    <a:lnTo>
                      <a:pt x="3737" y="0"/>
                    </a:lnTo>
                    <a:lnTo>
                      <a:pt x="3737" y="118"/>
                    </a:lnTo>
                    <a:lnTo>
                      <a:pt x="3737" y="121"/>
                    </a:lnTo>
                    <a:lnTo>
                      <a:pt x="0" y="121"/>
                    </a:lnTo>
                    <a:close/>
                    <a:moveTo>
                      <a:pt x="3733" y="118"/>
                    </a:moveTo>
                    <a:lnTo>
                      <a:pt x="3733" y="115"/>
                    </a:lnTo>
                    <a:lnTo>
                      <a:pt x="3733" y="118"/>
                    </a:lnTo>
                    <a:close/>
                    <a:moveTo>
                      <a:pt x="9" y="115"/>
                    </a:moveTo>
                    <a:lnTo>
                      <a:pt x="3729" y="115"/>
                    </a:lnTo>
                    <a:lnTo>
                      <a:pt x="3729" y="6"/>
                    </a:lnTo>
                    <a:lnTo>
                      <a:pt x="9" y="6"/>
                    </a:lnTo>
                    <a:lnTo>
                      <a:pt x="9" y="115"/>
                    </a:lnTo>
                    <a:close/>
                  </a:path>
                </a:pathLst>
              </a:custGeom>
              <a:solidFill>
                <a:srgbClr val="FFFFFF"/>
              </a:solidFill>
              <a:ln w="9525">
                <a:noFill/>
                <a:round/>
                <a:headEnd/>
                <a:tailEnd/>
              </a:ln>
            </p:spPr>
            <p:txBody>
              <a:bodyPr/>
              <a:lstStyle/>
              <a:p>
                <a:endParaRPr lang="id-ID"/>
              </a:p>
            </p:txBody>
          </p:sp>
          <p:sp>
            <p:nvSpPr>
              <p:cNvPr id="3393" name="Freeform 117"/>
              <p:cNvSpPr>
                <a:spLocks noEditPoints="1"/>
              </p:cNvSpPr>
              <p:nvPr/>
            </p:nvSpPr>
            <p:spPr bwMode="auto">
              <a:xfrm>
                <a:off x="528" y="2077"/>
                <a:ext cx="3737" cy="121"/>
              </a:xfrm>
              <a:custGeom>
                <a:avLst/>
                <a:gdLst>
                  <a:gd name="T0" fmla="*/ 0 w 3737"/>
                  <a:gd name="T1" fmla="*/ 121 h 121"/>
                  <a:gd name="T2" fmla="*/ 0 w 3737"/>
                  <a:gd name="T3" fmla="*/ 0 h 121"/>
                  <a:gd name="T4" fmla="*/ 3737 w 3737"/>
                  <a:gd name="T5" fmla="*/ 0 h 121"/>
                  <a:gd name="T6" fmla="*/ 3737 w 3737"/>
                  <a:gd name="T7" fmla="*/ 118 h 121"/>
                  <a:gd name="T8" fmla="*/ 3737 w 3737"/>
                  <a:gd name="T9" fmla="*/ 121 h 121"/>
                  <a:gd name="T10" fmla="*/ 0 w 3737"/>
                  <a:gd name="T11" fmla="*/ 121 h 121"/>
                  <a:gd name="T12" fmla="*/ 0 w 3737"/>
                  <a:gd name="T13" fmla="*/ 121 h 121"/>
                  <a:gd name="T14" fmla="*/ 3733 w 3737"/>
                  <a:gd name="T15" fmla="*/ 118 h 121"/>
                  <a:gd name="T16" fmla="*/ 3733 w 3737"/>
                  <a:gd name="T17" fmla="*/ 115 h 121"/>
                  <a:gd name="T18" fmla="*/ 3733 w 3737"/>
                  <a:gd name="T19" fmla="*/ 118 h 121"/>
                  <a:gd name="T20" fmla="*/ 3733 w 3737"/>
                  <a:gd name="T21" fmla="*/ 118 h 121"/>
                  <a:gd name="T22" fmla="*/ 9 w 3737"/>
                  <a:gd name="T23" fmla="*/ 115 h 121"/>
                  <a:gd name="T24" fmla="*/ 3729 w 3737"/>
                  <a:gd name="T25" fmla="*/ 115 h 121"/>
                  <a:gd name="T26" fmla="*/ 3729 w 3737"/>
                  <a:gd name="T27" fmla="*/ 6 h 121"/>
                  <a:gd name="T28" fmla="*/ 9 w 3737"/>
                  <a:gd name="T29" fmla="*/ 6 h 121"/>
                  <a:gd name="T30" fmla="*/ 9 w 3737"/>
                  <a:gd name="T31" fmla="*/ 115 h 121"/>
                  <a:gd name="T32" fmla="*/ 9 w 3737"/>
                  <a:gd name="T33" fmla="*/ 115 h 1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37"/>
                  <a:gd name="T52" fmla="*/ 0 h 121"/>
                  <a:gd name="T53" fmla="*/ 3737 w 3737"/>
                  <a:gd name="T54" fmla="*/ 121 h 1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37" h="121">
                    <a:moveTo>
                      <a:pt x="0" y="121"/>
                    </a:moveTo>
                    <a:lnTo>
                      <a:pt x="0" y="0"/>
                    </a:lnTo>
                    <a:lnTo>
                      <a:pt x="3737" y="0"/>
                    </a:lnTo>
                    <a:lnTo>
                      <a:pt x="3737" y="118"/>
                    </a:lnTo>
                    <a:lnTo>
                      <a:pt x="3737" y="121"/>
                    </a:lnTo>
                    <a:lnTo>
                      <a:pt x="0" y="121"/>
                    </a:lnTo>
                    <a:close/>
                    <a:moveTo>
                      <a:pt x="3733" y="118"/>
                    </a:moveTo>
                    <a:lnTo>
                      <a:pt x="3733" y="115"/>
                    </a:lnTo>
                    <a:lnTo>
                      <a:pt x="3733" y="118"/>
                    </a:lnTo>
                    <a:close/>
                    <a:moveTo>
                      <a:pt x="9" y="115"/>
                    </a:moveTo>
                    <a:lnTo>
                      <a:pt x="3729" y="115"/>
                    </a:lnTo>
                    <a:lnTo>
                      <a:pt x="3729" y="6"/>
                    </a:lnTo>
                    <a:lnTo>
                      <a:pt x="9" y="6"/>
                    </a:lnTo>
                    <a:lnTo>
                      <a:pt x="9" y="115"/>
                    </a:lnTo>
                    <a:close/>
                  </a:path>
                </a:pathLst>
              </a:custGeom>
              <a:solidFill>
                <a:srgbClr val="808080"/>
              </a:solidFill>
              <a:ln w="9525">
                <a:noFill/>
                <a:round/>
                <a:headEnd/>
                <a:tailEnd/>
              </a:ln>
            </p:spPr>
            <p:txBody>
              <a:bodyPr/>
              <a:lstStyle/>
              <a:p>
                <a:endParaRPr lang="id-ID"/>
              </a:p>
            </p:txBody>
          </p:sp>
          <p:sp>
            <p:nvSpPr>
              <p:cNvPr id="3394" name="Freeform 118"/>
              <p:cNvSpPr>
                <a:spLocks noEditPoints="1"/>
              </p:cNvSpPr>
              <p:nvPr/>
            </p:nvSpPr>
            <p:spPr bwMode="auto">
              <a:xfrm>
                <a:off x="545" y="2086"/>
                <a:ext cx="3705" cy="105"/>
              </a:xfrm>
              <a:custGeom>
                <a:avLst/>
                <a:gdLst>
                  <a:gd name="T0" fmla="*/ 0 w 3705"/>
                  <a:gd name="T1" fmla="*/ 105 h 105"/>
                  <a:gd name="T2" fmla="*/ 0 w 3705"/>
                  <a:gd name="T3" fmla="*/ 0 h 105"/>
                  <a:gd name="T4" fmla="*/ 3705 w 3705"/>
                  <a:gd name="T5" fmla="*/ 0 h 105"/>
                  <a:gd name="T6" fmla="*/ 3705 w 3705"/>
                  <a:gd name="T7" fmla="*/ 102 h 105"/>
                  <a:gd name="T8" fmla="*/ 3705 w 3705"/>
                  <a:gd name="T9" fmla="*/ 105 h 105"/>
                  <a:gd name="T10" fmla="*/ 0 w 3705"/>
                  <a:gd name="T11" fmla="*/ 105 h 105"/>
                  <a:gd name="T12" fmla="*/ 0 w 3705"/>
                  <a:gd name="T13" fmla="*/ 105 h 105"/>
                  <a:gd name="T14" fmla="*/ 3701 w 3705"/>
                  <a:gd name="T15" fmla="*/ 102 h 105"/>
                  <a:gd name="T16" fmla="*/ 3701 w 3705"/>
                  <a:gd name="T17" fmla="*/ 99 h 105"/>
                  <a:gd name="T18" fmla="*/ 3701 w 3705"/>
                  <a:gd name="T19" fmla="*/ 102 h 105"/>
                  <a:gd name="T20" fmla="*/ 3701 w 3705"/>
                  <a:gd name="T21" fmla="*/ 102 h 105"/>
                  <a:gd name="T22" fmla="*/ 9 w 3705"/>
                  <a:gd name="T23" fmla="*/ 99 h 105"/>
                  <a:gd name="T24" fmla="*/ 3696 w 3705"/>
                  <a:gd name="T25" fmla="*/ 99 h 105"/>
                  <a:gd name="T26" fmla="*/ 3696 w 3705"/>
                  <a:gd name="T27" fmla="*/ 5 h 105"/>
                  <a:gd name="T28" fmla="*/ 9 w 3705"/>
                  <a:gd name="T29" fmla="*/ 5 h 105"/>
                  <a:gd name="T30" fmla="*/ 9 w 3705"/>
                  <a:gd name="T31" fmla="*/ 99 h 105"/>
                  <a:gd name="T32" fmla="*/ 9 w 3705"/>
                  <a:gd name="T33" fmla="*/ 99 h 10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05"/>
                  <a:gd name="T52" fmla="*/ 0 h 105"/>
                  <a:gd name="T53" fmla="*/ 3705 w 3705"/>
                  <a:gd name="T54" fmla="*/ 105 h 10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05" h="105">
                    <a:moveTo>
                      <a:pt x="0" y="105"/>
                    </a:moveTo>
                    <a:lnTo>
                      <a:pt x="0" y="0"/>
                    </a:lnTo>
                    <a:lnTo>
                      <a:pt x="3705" y="0"/>
                    </a:lnTo>
                    <a:lnTo>
                      <a:pt x="3705" y="102"/>
                    </a:lnTo>
                    <a:lnTo>
                      <a:pt x="3705" y="105"/>
                    </a:lnTo>
                    <a:lnTo>
                      <a:pt x="0" y="105"/>
                    </a:lnTo>
                    <a:close/>
                    <a:moveTo>
                      <a:pt x="3701" y="102"/>
                    </a:moveTo>
                    <a:lnTo>
                      <a:pt x="3701" y="99"/>
                    </a:lnTo>
                    <a:lnTo>
                      <a:pt x="3701" y="102"/>
                    </a:lnTo>
                    <a:close/>
                    <a:moveTo>
                      <a:pt x="9" y="99"/>
                    </a:moveTo>
                    <a:lnTo>
                      <a:pt x="3696" y="99"/>
                    </a:lnTo>
                    <a:lnTo>
                      <a:pt x="3696" y="5"/>
                    </a:lnTo>
                    <a:lnTo>
                      <a:pt x="9" y="5"/>
                    </a:lnTo>
                    <a:lnTo>
                      <a:pt x="9" y="99"/>
                    </a:lnTo>
                    <a:close/>
                  </a:path>
                </a:pathLst>
              </a:custGeom>
              <a:solidFill>
                <a:srgbClr val="FFFFFF"/>
              </a:solidFill>
              <a:ln w="9525">
                <a:noFill/>
                <a:round/>
                <a:headEnd/>
                <a:tailEnd/>
              </a:ln>
            </p:spPr>
            <p:txBody>
              <a:bodyPr/>
              <a:lstStyle/>
              <a:p>
                <a:endParaRPr lang="id-ID"/>
              </a:p>
            </p:txBody>
          </p:sp>
          <p:sp>
            <p:nvSpPr>
              <p:cNvPr id="3395" name="Freeform 119"/>
              <p:cNvSpPr>
                <a:spLocks/>
              </p:cNvSpPr>
              <p:nvPr/>
            </p:nvSpPr>
            <p:spPr bwMode="auto">
              <a:xfrm>
                <a:off x="391" y="2128"/>
                <a:ext cx="40" cy="21"/>
              </a:xfrm>
              <a:custGeom>
                <a:avLst/>
                <a:gdLst>
                  <a:gd name="T0" fmla="*/ 19 w 40"/>
                  <a:gd name="T1" fmla="*/ 0 h 21"/>
                  <a:gd name="T2" fmla="*/ 40 w 40"/>
                  <a:gd name="T3" fmla="*/ 0 h 21"/>
                  <a:gd name="T4" fmla="*/ 30 w 40"/>
                  <a:gd name="T5" fmla="*/ 10 h 21"/>
                  <a:gd name="T6" fmla="*/ 19 w 40"/>
                  <a:gd name="T7" fmla="*/ 21 h 21"/>
                  <a:gd name="T8" fmla="*/ 9 w 40"/>
                  <a:gd name="T9" fmla="*/ 10 h 21"/>
                  <a:gd name="T10" fmla="*/ 0 w 40"/>
                  <a:gd name="T11" fmla="*/ 0 h 21"/>
                  <a:gd name="T12" fmla="*/ 19 w 40"/>
                  <a:gd name="T13" fmla="*/ 0 h 21"/>
                  <a:gd name="T14" fmla="*/ 0 60000 65536"/>
                  <a:gd name="T15" fmla="*/ 0 60000 65536"/>
                  <a:gd name="T16" fmla="*/ 0 60000 65536"/>
                  <a:gd name="T17" fmla="*/ 0 60000 65536"/>
                  <a:gd name="T18" fmla="*/ 0 60000 65536"/>
                  <a:gd name="T19" fmla="*/ 0 60000 65536"/>
                  <a:gd name="T20" fmla="*/ 0 60000 65536"/>
                  <a:gd name="T21" fmla="*/ 0 w 40"/>
                  <a:gd name="T22" fmla="*/ 0 h 21"/>
                  <a:gd name="T23" fmla="*/ 40 w 40"/>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21">
                    <a:moveTo>
                      <a:pt x="19" y="0"/>
                    </a:moveTo>
                    <a:lnTo>
                      <a:pt x="40" y="0"/>
                    </a:lnTo>
                    <a:lnTo>
                      <a:pt x="30" y="10"/>
                    </a:lnTo>
                    <a:lnTo>
                      <a:pt x="19" y="21"/>
                    </a:lnTo>
                    <a:lnTo>
                      <a:pt x="9" y="10"/>
                    </a:lnTo>
                    <a:lnTo>
                      <a:pt x="0" y="0"/>
                    </a:lnTo>
                    <a:lnTo>
                      <a:pt x="19" y="0"/>
                    </a:lnTo>
                    <a:close/>
                  </a:path>
                </a:pathLst>
              </a:custGeom>
              <a:solidFill>
                <a:srgbClr val="BDC2C8"/>
              </a:solidFill>
              <a:ln w="9525">
                <a:noFill/>
                <a:round/>
                <a:headEnd/>
                <a:tailEnd/>
              </a:ln>
            </p:spPr>
            <p:txBody>
              <a:bodyPr/>
              <a:lstStyle/>
              <a:p>
                <a:endParaRPr lang="id-ID"/>
              </a:p>
            </p:txBody>
          </p:sp>
          <p:sp>
            <p:nvSpPr>
              <p:cNvPr id="3396" name="Rectangle 120"/>
              <p:cNvSpPr>
                <a:spLocks noChangeArrowheads="1"/>
              </p:cNvSpPr>
              <p:nvPr/>
            </p:nvSpPr>
            <p:spPr bwMode="auto">
              <a:xfrm>
                <a:off x="4296" y="2080"/>
                <a:ext cx="1440" cy="115"/>
              </a:xfrm>
              <a:prstGeom prst="rect">
                <a:avLst/>
              </a:prstGeom>
              <a:solidFill>
                <a:srgbClr val="BDC2C8"/>
              </a:solidFill>
              <a:ln w="9525">
                <a:noFill/>
                <a:miter lim="800000"/>
                <a:headEnd/>
                <a:tailEnd/>
              </a:ln>
            </p:spPr>
            <p:txBody>
              <a:bodyPr/>
              <a:lstStyle/>
              <a:p>
                <a:endParaRPr lang="en-GB"/>
              </a:p>
            </p:txBody>
          </p:sp>
          <p:sp>
            <p:nvSpPr>
              <p:cNvPr id="3397" name="Freeform 121"/>
              <p:cNvSpPr>
                <a:spLocks noEditPoints="1"/>
              </p:cNvSpPr>
              <p:nvPr/>
            </p:nvSpPr>
            <p:spPr bwMode="auto">
              <a:xfrm>
                <a:off x="4295" y="2077"/>
                <a:ext cx="1443" cy="121"/>
              </a:xfrm>
              <a:custGeom>
                <a:avLst/>
                <a:gdLst>
                  <a:gd name="T0" fmla="*/ 0 w 1443"/>
                  <a:gd name="T1" fmla="*/ 121 h 121"/>
                  <a:gd name="T2" fmla="*/ 0 w 1443"/>
                  <a:gd name="T3" fmla="*/ 0 h 121"/>
                  <a:gd name="T4" fmla="*/ 1443 w 1443"/>
                  <a:gd name="T5" fmla="*/ 0 h 121"/>
                  <a:gd name="T6" fmla="*/ 1443 w 1443"/>
                  <a:gd name="T7" fmla="*/ 118 h 121"/>
                  <a:gd name="T8" fmla="*/ 1443 w 1443"/>
                  <a:gd name="T9" fmla="*/ 121 h 121"/>
                  <a:gd name="T10" fmla="*/ 0 w 1443"/>
                  <a:gd name="T11" fmla="*/ 121 h 121"/>
                  <a:gd name="T12" fmla="*/ 0 w 1443"/>
                  <a:gd name="T13" fmla="*/ 121 h 121"/>
                  <a:gd name="T14" fmla="*/ 1441 w 1443"/>
                  <a:gd name="T15" fmla="*/ 118 h 121"/>
                  <a:gd name="T16" fmla="*/ 1441 w 1443"/>
                  <a:gd name="T17" fmla="*/ 115 h 121"/>
                  <a:gd name="T18" fmla="*/ 1441 w 1443"/>
                  <a:gd name="T19" fmla="*/ 118 h 121"/>
                  <a:gd name="T20" fmla="*/ 1441 w 1443"/>
                  <a:gd name="T21" fmla="*/ 118 h 121"/>
                  <a:gd name="T22" fmla="*/ 3 w 1443"/>
                  <a:gd name="T23" fmla="*/ 115 h 121"/>
                  <a:gd name="T24" fmla="*/ 1440 w 1443"/>
                  <a:gd name="T25" fmla="*/ 115 h 121"/>
                  <a:gd name="T26" fmla="*/ 1440 w 1443"/>
                  <a:gd name="T27" fmla="*/ 6 h 121"/>
                  <a:gd name="T28" fmla="*/ 3 w 1443"/>
                  <a:gd name="T29" fmla="*/ 6 h 121"/>
                  <a:gd name="T30" fmla="*/ 3 w 1443"/>
                  <a:gd name="T31" fmla="*/ 115 h 121"/>
                  <a:gd name="T32" fmla="*/ 3 w 1443"/>
                  <a:gd name="T33" fmla="*/ 115 h 1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43"/>
                  <a:gd name="T52" fmla="*/ 0 h 121"/>
                  <a:gd name="T53" fmla="*/ 1443 w 1443"/>
                  <a:gd name="T54" fmla="*/ 121 h 1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43" h="121">
                    <a:moveTo>
                      <a:pt x="0" y="121"/>
                    </a:moveTo>
                    <a:lnTo>
                      <a:pt x="0" y="0"/>
                    </a:lnTo>
                    <a:lnTo>
                      <a:pt x="1443" y="0"/>
                    </a:lnTo>
                    <a:lnTo>
                      <a:pt x="1443" y="118"/>
                    </a:lnTo>
                    <a:lnTo>
                      <a:pt x="1443" y="121"/>
                    </a:lnTo>
                    <a:lnTo>
                      <a:pt x="0" y="121"/>
                    </a:lnTo>
                    <a:close/>
                    <a:moveTo>
                      <a:pt x="1441" y="118"/>
                    </a:moveTo>
                    <a:lnTo>
                      <a:pt x="1441" y="115"/>
                    </a:lnTo>
                    <a:lnTo>
                      <a:pt x="1441" y="118"/>
                    </a:lnTo>
                    <a:close/>
                    <a:moveTo>
                      <a:pt x="3" y="115"/>
                    </a:moveTo>
                    <a:lnTo>
                      <a:pt x="1440" y="115"/>
                    </a:lnTo>
                    <a:lnTo>
                      <a:pt x="1440" y="6"/>
                    </a:lnTo>
                    <a:lnTo>
                      <a:pt x="3" y="6"/>
                    </a:lnTo>
                    <a:lnTo>
                      <a:pt x="3" y="115"/>
                    </a:lnTo>
                    <a:close/>
                  </a:path>
                </a:pathLst>
              </a:custGeom>
              <a:solidFill>
                <a:srgbClr val="FFFFFF"/>
              </a:solidFill>
              <a:ln w="9525">
                <a:noFill/>
                <a:round/>
                <a:headEnd/>
                <a:tailEnd/>
              </a:ln>
            </p:spPr>
            <p:txBody>
              <a:bodyPr/>
              <a:lstStyle/>
              <a:p>
                <a:endParaRPr lang="id-ID"/>
              </a:p>
            </p:txBody>
          </p:sp>
          <p:sp>
            <p:nvSpPr>
              <p:cNvPr id="3398" name="Freeform 122"/>
              <p:cNvSpPr>
                <a:spLocks noEditPoints="1"/>
              </p:cNvSpPr>
              <p:nvPr/>
            </p:nvSpPr>
            <p:spPr bwMode="auto">
              <a:xfrm>
                <a:off x="4295" y="2077"/>
                <a:ext cx="1443" cy="121"/>
              </a:xfrm>
              <a:custGeom>
                <a:avLst/>
                <a:gdLst>
                  <a:gd name="T0" fmla="*/ 0 w 1443"/>
                  <a:gd name="T1" fmla="*/ 121 h 121"/>
                  <a:gd name="T2" fmla="*/ 0 w 1443"/>
                  <a:gd name="T3" fmla="*/ 0 h 121"/>
                  <a:gd name="T4" fmla="*/ 1443 w 1443"/>
                  <a:gd name="T5" fmla="*/ 0 h 121"/>
                  <a:gd name="T6" fmla="*/ 1443 w 1443"/>
                  <a:gd name="T7" fmla="*/ 118 h 121"/>
                  <a:gd name="T8" fmla="*/ 1443 w 1443"/>
                  <a:gd name="T9" fmla="*/ 121 h 121"/>
                  <a:gd name="T10" fmla="*/ 0 w 1443"/>
                  <a:gd name="T11" fmla="*/ 121 h 121"/>
                  <a:gd name="T12" fmla="*/ 0 w 1443"/>
                  <a:gd name="T13" fmla="*/ 121 h 121"/>
                  <a:gd name="T14" fmla="*/ 1441 w 1443"/>
                  <a:gd name="T15" fmla="*/ 118 h 121"/>
                  <a:gd name="T16" fmla="*/ 1441 w 1443"/>
                  <a:gd name="T17" fmla="*/ 115 h 121"/>
                  <a:gd name="T18" fmla="*/ 1441 w 1443"/>
                  <a:gd name="T19" fmla="*/ 118 h 121"/>
                  <a:gd name="T20" fmla="*/ 1441 w 1443"/>
                  <a:gd name="T21" fmla="*/ 118 h 121"/>
                  <a:gd name="T22" fmla="*/ 3 w 1443"/>
                  <a:gd name="T23" fmla="*/ 115 h 121"/>
                  <a:gd name="T24" fmla="*/ 1440 w 1443"/>
                  <a:gd name="T25" fmla="*/ 115 h 121"/>
                  <a:gd name="T26" fmla="*/ 1440 w 1443"/>
                  <a:gd name="T27" fmla="*/ 6 h 121"/>
                  <a:gd name="T28" fmla="*/ 3 w 1443"/>
                  <a:gd name="T29" fmla="*/ 6 h 121"/>
                  <a:gd name="T30" fmla="*/ 3 w 1443"/>
                  <a:gd name="T31" fmla="*/ 115 h 121"/>
                  <a:gd name="T32" fmla="*/ 3 w 1443"/>
                  <a:gd name="T33" fmla="*/ 115 h 1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43"/>
                  <a:gd name="T52" fmla="*/ 0 h 121"/>
                  <a:gd name="T53" fmla="*/ 1443 w 1443"/>
                  <a:gd name="T54" fmla="*/ 121 h 1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43" h="121">
                    <a:moveTo>
                      <a:pt x="0" y="121"/>
                    </a:moveTo>
                    <a:lnTo>
                      <a:pt x="0" y="0"/>
                    </a:lnTo>
                    <a:lnTo>
                      <a:pt x="1443" y="0"/>
                    </a:lnTo>
                    <a:lnTo>
                      <a:pt x="1443" y="118"/>
                    </a:lnTo>
                    <a:lnTo>
                      <a:pt x="1443" y="121"/>
                    </a:lnTo>
                    <a:lnTo>
                      <a:pt x="0" y="121"/>
                    </a:lnTo>
                    <a:close/>
                    <a:moveTo>
                      <a:pt x="1441" y="118"/>
                    </a:moveTo>
                    <a:lnTo>
                      <a:pt x="1441" y="115"/>
                    </a:lnTo>
                    <a:lnTo>
                      <a:pt x="1441" y="118"/>
                    </a:lnTo>
                    <a:close/>
                    <a:moveTo>
                      <a:pt x="3" y="115"/>
                    </a:moveTo>
                    <a:lnTo>
                      <a:pt x="1440" y="115"/>
                    </a:lnTo>
                    <a:lnTo>
                      <a:pt x="1440" y="6"/>
                    </a:lnTo>
                    <a:lnTo>
                      <a:pt x="3" y="6"/>
                    </a:lnTo>
                    <a:lnTo>
                      <a:pt x="3" y="115"/>
                    </a:lnTo>
                    <a:close/>
                  </a:path>
                </a:pathLst>
              </a:custGeom>
              <a:solidFill>
                <a:srgbClr val="808080"/>
              </a:solidFill>
              <a:ln w="9525">
                <a:noFill/>
                <a:round/>
                <a:headEnd/>
                <a:tailEnd/>
              </a:ln>
            </p:spPr>
            <p:txBody>
              <a:bodyPr/>
              <a:lstStyle/>
              <a:p>
                <a:endParaRPr lang="id-ID"/>
              </a:p>
            </p:txBody>
          </p:sp>
          <p:sp>
            <p:nvSpPr>
              <p:cNvPr id="3399" name="Freeform 123"/>
              <p:cNvSpPr>
                <a:spLocks noEditPoints="1"/>
              </p:cNvSpPr>
              <p:nvPr/>
            </p:nvSpPr>
            <p:spPr bwMode="auto">
              <a:xfrm>
                <a:off x="4302" y="2086"/>
                <a:ext cx="1430" cy="105"/>
              </a:xfrm>
              <a:custGeom>
                <a:avLst/>
                <a:gdLst>
                  <a:gd name="T0" fmla="*/ 0 w 1430"/>
                  <a:gd name="T1" fmla="*/ 105 h 105"/>
                  <a:gd name="T2" fmla="*/ 0 w 1430"/>
                  <a:gd name="T3" fmla="*/ 0 h 105"/>
                  <a:gd name="T4" fmla="*/ 1430 w 1430"/>
                  <a:gd name="T5" fmla="*/ 0 h 105"/>
                  <a:gd name="T6" fmla="*/ 1430 w 1430"/>
                  <a:gd name="T7" fmla="*/ 102 h 105"/>
                  <a:gd name="T8" fmla="*/ 1430 w 1430"/>
                  <a:gd name="T9" fmla="*/ 105 h 105"/>
                  <a:gd name="T10" fmla="*/ 0 w 1430"/>
                  <a:gd name="T11" fmla="*/ 105 h 105"/>
                  <a:gd name="T12" fmla="*/ 0 w 1430"/>
                  <a:gd name="T13" fmla="*/ 105 h 105"/>
                  <a:gd name="T14" fmla="*/ 1428 w 1430"/>
                  <a:gd name="T15" fmla="*/ 102 h 105"/>
                  <a:gd name="T16" fmla="*/ 1428 w 1430"/>
                  <a:gd name="T17" fmla="*/ 99 h 105"/>
                  <a:gd name="T18" fmla="*/ 1428 w 1430"/>
                  <a:gd name="T19" fmla="*/ 102 h 105"/>
                  <a:gd name="T20" fmla="*/ 1428 w 1430"/>
                  <a:gd name="T21" fmla="*/ 102 h 105"/>
                  <a:gd name="T22" fmla="*/ 3 w 1430"/>
                  <a:gd name="T23" fmla="*/ 99 h 105"/>
                  <a:gd name="T24" fmla="*/ 1427 w 1430"/>
                  <a:gd name="T25" fmla="*/ 99 h 105"/>
                  <a:gd name="T26" fmla="*/ 1427 w 1430"/>
                  <a:gd name="T27" fmla="*/ 5 h 105"/>
                  <a:gd name="T28" fmla="*/ 3 w 1430"/>
                  <a:gd name="T29" fmla="*/ 5 h 105"/>
                  <a:gd name="T30" fmla="*/ 3 w 1430"/>
                  <a:gd name="T31" fmla="*/ 99 h 105"/>
                  <a:gd name="T32" fmla="*/ 3 w 1430"/>
                  <a:gd name="T33" fmla="*/ 99 h 10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30"/>
                  <a:gd name="T52" fmla="*/ 0 h 105"/>
                  <a:gd name="T53" fmla="*/ 1430 w 1430"/>
                  <a:gd name="T54" fmla="*/ 105 h 10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30" h="105">
                    <a:moveTo>
                      <a:pt x="0" y="105"/>
                    </a:moveTo>
                    <a:lnTo>
                      <a:pt x="0" y="0"/>
                    </a:lnTo>
                    <a:lnTo>
                      <a:pt x="1430" y="0"/>
                    </a:lnTo>
                    <a:lnTo>
                      <a:pt x="1430" y="102"/>
                    </a:lnTo>
                    <a:lnTo>
                      <a:pt x="1430" y="105"/>
                    </a:lnTo>
                    <a:lnTo>
                      <a:pt x="0" y="105"/>
                    </a:lnTo>
                    <a:close/>
                    <a:moveTo>
                      <a:pt x="1428" y="102"/>
                    </a:moveTo>
                    <a:lnTo>
                      <a:pt x="1428" y="99"/>
                    </a:lnTo>
                    <a:lnTo>
                      <a:pt x="1428" y="102"/>
                    </a:lnTo>
                    <a:close/>
                    <a:moveTo>
                      <a:pt x="3" y="99"/>
                    </a:moveTo>
                    <a:lnTo>
                      <a:pt x="1427" y="99"/>
                    </a:lnTo>
                    <a:lnTo>
                      <a:pt x="1427" y="5"/>
                    </a:lnTo>
                    <a:lnTo>
                      <a:pt x="3" y="5"/>
                    </a:lnTo>
                    <a:lnTo>
                      <a:pt x="3" y="99"/>
                    </a:lnTo>
                    <a:close/>
                  </a:path>
                </a:pathLst>
              </a:custGeom>
              <a:solidFill>
                <a:srgbClr val="FFFFFF"/>
              </a:solidFill>
              <a:ln w="9525">
                <a:noFill/>
                <a:round/>
                <a:headEnd/>
                <a:tailEnd/>
              </a:ln>
            </p:spPr>
            <p:txBody>
              <a:bodyPr/>
              <a:lstStyle/>
              <a:p>
                <a:endParaRPr lang="id-ID"/>
              </a:p>
            </p:txBody>
          </p:sp>
          <p:pic>
            <p:nvPicPr>
              <p:cNvPr id="3400" name="Picture 124"/>
              <p:cNvPicPr>
                <a:picLocks noChangeAspect="1" noChangeArrowheads="1"/>
              </p:cNvPicPr>
              <p:nvPr/>
            </p:nvPicPr>
            <p:blipFill>
              <a:blip r:embed="rId4"/>
              <a:srcRect/>
              <a:stretch>
                <a:fillRect/>
              </a:stretch>
            </p:blipFill>
            <p:spPr bwMode="auto">
              <a:xfrm>
                <a:off x="4139" y="2100"/>
                <a:ext cx="92" cy="80"/>
              </a:xfrm>
              <a:prstGeom prst="rect">
                <a:avLst/>
              </a:prstGeom>
              <a:noFill/>
              <a:ln w="9525">
                <a:noFill/>
                <a:miter lim="800000"/>
                <a:headEnd/>
                <a:tailEnd/>
              </a:ln>
            </p:spPr>
          </p:pic>
          <p:sp>
            <p:nvSpPr>
              <p:cNvPr id="3401" name="Freeform 125"/>
              <p:cNvSpPr>
                <a:spLocks/>
              </p:cNvSpPr>
              <p:nvPr/>
            </p:nvSpPr>
            <p:spPr bwMode="auto">
              <a:xfrm>
                <a:off x="4150" y="2105"/>
                <a:ext cx="70" cy="65"/>
              </a:xfrm>
              <a:custGeom>
                <a:avLst/>
                <a:gdLst>
                  <a:gd name="T0" fmla="*/ 22 w 70"/>
                  <a:gd name="T1" fmla="*/ 34 h 65"/>
                  <a:gd name="T2" fmla="*/ 0 w 70"/>
                  <a:gd name="T3" fmla="*/ 0 h 65"/>
                  <a:gd name="T4" fmla="*/ 24 w 70"/>
                  <a:gd name="T5" fmla="*/ 0 h 65"/>
                  <a:gd name="T6" fmla="*/ 32 w 70"/>
                  <a:gd name="T7" fmla="*/ 14 h 65"/>
                  <a:gd name="T8" fmla="*/ 32 w 70"/>
                  <a:gd name="T9" fmla="*/ 14 h 65"/>
                  <a:gd name="T10" fmla="*/ 35 w 70"/>
                  <a:gd name="T11" fmla="*/ 18 h 65"/>
                  <a:gd name="T12" fmla="*/ 35 w 70"/>
                  <a:gd name="T13" fmla="*/ 18 h 65"/>
                  <a:gd name="T14" fmla="*/ 38 w 70"/>
                  <a:gd name="T15" fmla="*/ 14 h 65"/>
                  <a:gd name="T16" fmla="*/ 48 w 70"/>
                  <a:gd name="T17" fmla="*/ 0 h 65"/>
                  <a:gd name="T18" fmla="*/ 70 w 70"/>
                  <a:gd name="T19" fmla="*/ 0 h 65"/>
                  <a:gd name="T20" fmla="*/ 46 w 70"/>
                  <a:gd name="T21" fmla="*/ 34 h 65"/>
                  <a:gd name="T22" fmla="*/ 70 w 70"/>
                  <a:gd name="T23" fmla="*/ 65 h 65"/>
                  <a:gd name="T24" fmla="*/ 49 w 70"/>
                  <a:gd name="T25" fmla="*/ 65 h 65"/>
                  <a:gd name="T26" fmla="*/ 46 w 70"/>
                  <a:gd name="T27" fmla="*/ 65 h 65"/>
                  <a:gd name="T28" fmla="*/ 37 w 70"/>
                  <a:gd name="T29" fmla="*/ 52 h 65"/>
                  <a:gd name="T30" fmla="*/ 37 w 70"/>
                  <a:gd name="T31" fmla="*/ 52 h 65"/>
                  <a:gd name="T32" fmla="*/ 35 w 70"/>
                  <a:gd name="T33" fmla="*/ 48 h 65"/>
                  <a:gd name="T34" fmla="*/ 35 w 70"/>
                  <a:gd name="T35" fmla="*/ 48 h 65"/>
                  <a:gd name="T36" fmla="*/ 32 w 70"/>
                  <a:gd name="T37" fmla="*/ 52 h 65"/>
                  <a:gd name="T38" fmla="*/ 24 w 70"/>
                  <a:gd name="T39" fmla="*/ 65 h 65"/>
                  <a:gd name="T40" fmla="*/ 0 w 70"/>
                  <a:gd name="T41" fmla="*/ 65 h 65"/>
                  <a:gd name="T42" fmla="*/ 22 w 70"/>
                  <a:gd name="T43" fmla="*/ 34 h 6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0"/>
                  <a:gd name="T67" fmla="*/ 0 h 65"/>
                  <a:gd name="T68" fmla="*/ 70 w 70"/>
                  <a:gd name="T69" fmla="*/ 65 h 6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0" h="65">
                    <a:moveTo>
                      <a:pt x="22" y="34"/>
                    </a:moveTo>
                    <a:lnTo>
                      <a:pt x="0" y="0"/>
                    </a:lnTo>
                    <a:lnTo>
                      <a:pt x="24" y="0"/>
                    </a:lnTo>
                    <a:lnTo>
                      <a:pt x="32" y="14"/>
                    </a:lnTo>
                    <a:lnTo>
                      <a:pt x="35" y="18"/>
                    </a:lnTo>
                    <a:lnTo>
                      <a:pt x="38" y="14"/>
                    </a:lnTo>
                    <a:lnTo>
                      <a:pt x="48" y="0"/>
                    </a:lnTo>
                    <a:lnTo>
                      <a:pt x="70" y="0"/>
                    </a:lnTo>
                    <a:lnTo>
                      <a:pt x="46" y="34"/>
                    </a:lnTo>
                    <a:lnTo>
                      <a:pt x="70" y="65"/>
                    </a:lnTo>
                    <a:lnTo>
                      <a:pt x="49" y="65"/>
                    </a:lnTo>
                    <a:lnTo>
                      <a:pt x="46" y="65"/>
                    </a:lnTo>
                    <a:lnTo>
                      <a:pt x="37" y="52"/>
                    </a:lnTo>
                    <a:lnTo>
                      <a:pt x="35" y="48"/>
                    </a:lnTo>
                    <a:lnTo>
                      <a:pt x="32" y="52"/>
                    </a:lnTo>
                    <a:lnTo>
                      <a:pt x="24" y="65"/>
                    </a:lnTo>
                    <a:lnTo>
                      <a:pt x="0" y="65"/>
                    </a:lnTo>
                    <a:lnTo>
                      <a:pt x="22" y="34"/>
                    </a:lnTo>
                    <a:close/>
                  </a:path>
                </a:pathLst>
              </a:custGeom>
              <a:noFill/>
              <a:ln w="6">
                <a:solidFill>
                  <a:srgbClr val="CCCCCC"/>
                </a:solidFill>
                <a:round/>
                <a:headEnd/>
                <a:tailEnd/>
              </a:ln>
            </p:spPr>
            <p:txBody>
              <a:bodyPr/>
              <a:lstStyle/>
              <a:p>
                <a:endParaRPr lang="id-ID"/>
              </a:p>
            </p:txBody>
          </p:sp>
          <p:pic>
            <p:nvPicPr>
              <p:cNvPr id="3402" name="Picture 126"/>
              <p:cNvPicPr>
                <a:picLocks noChangeAspect="1" noChangeArrowheads="1"/>
              </p:cNvPicPr>
              <p:nvPr/>
            </p:nvPicPr>
            <p:blipFill>
              <a:blip r:embed="rId5"/>
              <a:srcRect/>
              <a:stretch>
                <a:fillRect/>
              </a:stretch>
            </p:blipFill>
            <p:spPr bwMode="auto">
              <a:xfrm>
                <a:off x="4057" y="2114"/>
                <a:ext cx="55" cy="71"/>
              </a:xfrm>
              <a:prstGeom prst="rect">
                <a:avLst/>
              </a:prstGeom>
              <a:noFill/>
              <a:ln w="9525">
                <a:noFill/>
                <a:miter lim="800000"/>
                <a:headEnd/>
                <a:tailEnd/>
              </a:ln>
            </p:spPr>
          </p:pic>
          <p:sp>
            <p:nvSpPr>
              <p:cNvPr id="3403" name="Freeform 127"/>
              <p:cNvSpPr>
                <a:spLocks/>
              </p:cNvSpPr>
              <p:nvPr/>
            </p:nvSpPr>
            <p:spPr bwMode="auto">
              <a:xfrm>
                <a:off x="4066" y="2121"/>
                <a:ext cx="40" cy="56"/>
              </a:xfrm>
              <a:custGeom>
                <a:avLst/>
                <a:gdLst>
                  <a:gd name="T0" fmla="*/ 11 w 40"/>
                  <a:gd name="T1" fmla="*/ 40 h 56"/>
                  <a:gd name="T2" fmla="*/ 11 w 40"/>
                  <a:gd name="T3" fmla="*/ 40 h 56"/>
                  <a:gd name="T4" fmla="*/ 14 w 40"/>
                  <a:gd name="T5" fmla="*/ 33 h 56"/>
                  <a:gd name="T6" fmla="*/ 15 w 40"/>
                  <a:gd name="T7" fmla="*/ 25 h 56"/>
                  <a:gd name="T8" fmla="*/ 0 w 40"/>
                  <a:gd name="T9" fmla="*/ 25 h 56"/>
                  <a:gd name="T10" fmla="*/ 11 w 40"/>
                  <a:gd name="T11" fmla="*/ 12 h 56"/>
                  <a:gd name="T12" fmla="*/ 21 w 40"/>
                  <a:gd name="T13" fmla="*/ 0 h 56"/>
                  <a:gd name="T14" fmla="*/ 31 w 40"/>
                  <a:gd name="T15" fmla="*/ 12 h 56"/>
                  <a:gd name="T16" fmla="*/ 40 w 40"/>
                  <a:gd name="T17" fmla="*/ 25 h 56"/>
                  <a:gd name="T18" fmla="*/ 26 w 40"/>
                  <a:gd name="T19" fmla="*/ 25 h 56"/>
                  <a:gd name="T20" fmla="*/ 26 w 40"/>
                  <a:gd name="T21" fmla="*/ 25 h 56"/>
                  <a:gd name="T22" fmla="*/ 25 w 40"/>
                  <a:gd name="T23" fmla="*/ 36 h 56"/>
                  <a:gd name="T24" fmla="*/ 22 w 40"/>
                  <a:gd name="T25" fmla="*/ 42 h 56"/>
                  <a:gd name="T26" fmla="*/ 19 w 40"/>
                  <a:gd name="T27" fmla="*/ 46 h 56"/>
                  <a:gd name="T28" fmla="*/ 17 w 40"/>
                  <a:gd name="T29" fmla="*/ 50 h 56"/>
                  <a:gd name="T30" fmla="*/ 12 w 40"/>
                  <a:gd name="T31" fmla="*/ 53 h 56"/>
                  <a:gd name="T32" fmla="*/ 8 w 40"/>
                  <a:gd name="T33" fmla="*/ 56 h 56"/>
                  <a:gd name="T34" fmla="*/ 3 w 40"/>
                  <a:gd name="T35" fmla="*/ 56 h 56"/>
                  <a:gd name="T36" fmla="*/ 3 w 40"/>
                  <a:gd name="T37" fmla="*/ 45 h 56"/>
                  <a:gd name="T38" fmla="*/ 3 w 40"/>
                  <a:gd name="T39" fmla="*/ 45 h 56"/>
                  <a:gd name="T40" fmla="*/ 7 w 40"/>
                  <a:gd name="T41" fmla="*/ 45 h 56"/>
                  <a:gd name="T42" fmla="*/ 11 w 40"/>
                  <a:gd name="T43" fmla="*/ 40 h 56"/>
                  <a:gd name="T44" fmla="*/ 11 w 40"/>
                  <a:gd name="T45" fmla="*/ 40 h 5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0"/>
                  <a:gd name="T70" fmla="*/ 0 h 56"/>
                  <a:gd name="T71" fmla="*/ 40 w 40"/>
                  <a:gd name="T72" fmla="*/ 56 h 5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0" h="56">
                    <a:moveTo>
                      <a:pt x="11" y="40"/>
                    </a:moveTo>
                    <a:lnTo>
                      <a:pt x="11" y="40"/>
                    </a:lnTo>
                    <a:lnTo>
                      <a:pt x="14" y="33"/>
                    </a:lnTo>
                    <a:lnTo>
                      <a:pt x="15" y="25"/>
                    </a:lnTo>
                    <a:lnTo>
                      <a:pt x="0" y="25"/>
                    </a:lnTo>
                    <a:lnTo>
                      <a:pt x="11" y="12"/>
                    </a:lnTo>
                    <a:lnTo>
                      <a:pt x="21" y="0"/>
                    </a:lnTo>
                    <a:lnTo>
                      <a:pt x="31" y="12"/>
                    </a:lnTo>
                    <a:lnTo>
                      <a:pt x="40" y="25"/>
                    </a:lnTo>
                    <a:lnTo>
                      <a:pt x="26" y="25"/>
                    </a:lnTo>
                    <a:lnTo>
                      <a:pt x="25" y="36"/>
                    </a:lnTo>
                    <a:lnTo>
                      <a:pt x="22" y="42"/>
                    </a:lnTo>
                    <a:lnTo>
                      <a:pt x="19" y="46"/>
                    </a:lnTo>
                    <a:lnTo>
                      <a:pt x="17" y="50"/>
                    </a:lnTo>
                    <a:lnTo>
                      <a:pt x="12" y="53"/>
                    </a:lnTo>
                    <a:lnTo>
                      <a:pt x="8" y="56"/>
                    </a:lnTo>
                    <a:lnTo>
                      <a:pt x="3" y="56"/>
                    </a:lnTo>
                    <a:lnTo>
                      <a:pt x="3" y="45"/>
                    </a:lnTo>
                    <a:lnTo>
                      <a:pt x="7" y="45"/>
                    </a:lnTo>
                    <a:lnTo>
                      <a:pt x="11" y="40"/>
                    </a:lnTo>
                    <a:close/>
                  </a:path>
                </a:pathLst>
              </a:custGeom>
              <a:noFill/>
              <a:ln w="3">
                <a:solidFill>
                  <a:srgbClr val="E6E6E6"/>
                </a:solidFill>
                <a:round/>
                <a:headEnd/>
                <a:tailEnd/>
              </a:ln>
            </p:spPr>
            <p:txBody>
              <a:bodyPr/>
              <a:lstStyle/>
              <a:p>
                <a:endParaRPr lang="id-ID"/>
              </a:p>
            </p:txBody>
          </p:sp>
          <p:pic>
            <p:nvPicPr>
              <p:cNvPr id="3404" name="Picture 128"/>
              <p:cNvPicPr>
                <a:picLocks noChangeAspect="1" noChangeArrowheads="1"/>
              </p:cNvPicPr>
              <p:nvPr/>
            </p:nvPicPr>
            <p:blipFill>
              <a:blip r:embed="rId6"/>
              <a:srcRect/>
              <a:stretch>
                <a:fillRect/>
              </a:stretch>
            </p:blipFill>
            <p:spPr bwMode="auto">
              <a:xfrm>
                <a:off x="4017" y="2093"/>
                <a:ext cx="54" cy="71"/>
              </a:xfrm>
              <a:prstGeom prst="rect">
                <a:avLst/>
              </a:prstGeom>
              <a:noFill/>
              <a:ln w="9525">
                <a:noFill/>
                <a:miter lim="800000"/>
                <a:headEnd/>
                <a:tailEnd/>
              </a:ln>
            </p:spPr>
          </p:pic>
          <p:sp>
            <p:nvSpPr>
              <p:cNvPr id="3405" name="Freeform 129"/>
              <p:cNvSpPr>
                <a:spLocks/>
              </p:cNvSpPr>
              <p:nvPr/>
            </p:nvSpPr>
            <p:spPr bwMode="auto">
              <a:xfrm>
                <a:off x="4025" y="2100"/>
                <a:ext cx="41" cy="56"/>
              </a:xfrm>
              <a:custGeom>
                <a:avLst/>
                <a:gdLst>
                  <a:gd name="T0" fmla="*/ 29 w 41"/>
                  <a:gd name="T1" fmla="*/ 15 h 56"/>
                  <a:gd name="T2" fmla="*/ 29 w 41"/>
                  <a:gd name="T3" fmla="*/ 15 h 56"/>
                  <a:gd name="T4" fmla="*/ 27 w 41"/>
                  <a:gd name="T5" fmla="*/ 22 h 56"/>
                  <a:gd name="T6" fmla="*/ 25 w 41"/>
                  <a:gd name="T7" fmla="*/ 31 h 56"/>
                  <a:gd name="T8" fmla="*/ 41 w 41"/>
                  <a:gd name="T9" fmla="*/ 31 h 56"/>
                  <a:gd name="T10" fmla="*/ 31 w 41"/>
                  <a:gd name="T11" fmla="*/ 43 h 56"/>
                  <a:gd name="T12" fmla="*/ 21 w 41"/>
                  <a:gd name="T13" fmla="*/ 56 h 56"/>
                  <a:gd name="T14" fmla="*/ 11 w 41"/>
                  <a:gd name="T15" fmla="*/ 43 h 56"/>
                  <a:gd name="T16" fmla="*/ 0 w 41"/>
                  <a:gd name="T17" fmla="*/ 31 h 56"/>
                  <a:gd name="T18" fmla="*/ 14 w 41"/>
                  <a:gd name="T19" fmla="*/ 31 h 56"/>
                  <a:gd name="T20" fmla="*/ 14 w 41"/>
                  <a:gd name="T21" fmla="*/ 31 h 56"/>
                  <a:gd name="T22" fmla="*/ 17 w 41"/>
                  <a:gd name="T23" fmla="*/ 19 h 56"/>
                  <a:gd name="T24" fmla="*/ 18 w 41"/>
                  <a:gd name="T25" fmla="*/ 14 h 56"/>
                  <a:gd name="T26" fmla="*/ 21 w 41"/>
                  <a:gd name="T27" fmla="*/ 9 h 56"/>
                  <a:gd name="T28" fmla="*/ 24 w 41"/>
                  <a:gd name="T29" fmla="*/ 5 h 56"/>
                  <a:gd name="T30" fmla="*/ 28 w 41"/>
                  <a:gd name="T31" fmla="*/ 2 h 56"/>
                  <a:gd name="T32" fmla="*/ 32 w 41"/>
                  <a:gd name="T33" fmla="*/ 0 h 56"/>
                  <a:gd name="T34" fmla="*/ 38 w 41"/>
                  <a:gd name="T35" fmla="*/ 0 h 56"/>
                  <a:gd name="T36" fmla="*/ 38 w 41"/>
                  <a:gd name="T37" fmla="*/ 9 h 56"/>
                  <a:gd name="T38" fmla="*/ 38 w 41"/>
                  <a:gd name="T39" fmla="*/ 9 h 56"/>
                  <a:gd name="T40" fmla="*/ 34 w 41"/>
                  <a:gd name="T41" fmla="*/ 11 h 56"/>
                  <a:gd name="T42" fmla="*/ 29 w 41"/>
                  <a:gd name="T43" fmla="*/ 15 h 56"/>
                  <a:gd name="T44" fmla="*/ 29 w 41"/>
                  <a:gd name="T45" fmla="*/ 15 h 5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1"/>
                  <a:gd name="T70" fmla="*/ 0 h 56"/>
                  <a:gd name="T71" fmla="*/ 41 w 41"/>
                  <a:gd name="T72" fmla="*/ 56 h 5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1" h="56">
                    <a:moveTo>
                      <a:pt x="29" y="15"/>
                    </a:moveTo>
                    <a:lnTo>
                      <a:pt x="29" y="15"/>
                    </a:lnTo>
                    <a:lnTo>
                      <a:pt x="27" y="22"/>
                    </a:lnTo>
                    <a:lnTo>
                      <a:pt x="25" y="31"/>
                    </a:lnTo>
                    <a:lnTo>
                      <a:pt x="41" y="31"/>
                    </a:lnTo>
                    <a:lnTo>
                      <a:pt x="31" y="43"/>
                    </a:lnTo>
                    <a:lnTo>
                      <a:pt x="21" y="56"/>
                    </a:lnTo>
                    <a:lnTo>
                      <a:pt x="11" y="43"/>
                    </a:lnTo>
                    <a:lnTo>
                      <a:pt x="0" y="31"/>
                    </a:lnTo>
                    <a:lnTo>
                      <a:pt x="14" y="31"/>
                    </a:lnTo>
                    <a:lnTo>
                      <a:pt x="17" y="19"/>
                    </a:lnTo>
                    <a:lnTo>
                      <a:pt x="18" y="14"/>
                    </a:lnTo>
                    <a:lnTo>
                      <a:pt x="21" y="9"/>
                    </a:lnTo>
                    <a:lnTo>
                      <a:pt x="24" y="5"/>
                    </a:lnTo>
                    <a:lnTo>
                      <a:pt x="28" y="2"/>
                    </a:lnTo>
                    <a:lnTo>
                      <a:pt x="32" y="0"/>
                    </a:lnTo>
                    <a:lnTo>
                      <a:pt x="38" y="0"/>
                    </a:lnTo>
                    <a:lnTo>
                      <a:pt x="38" y="9"/>
                    </a:lnTo>
                    <a:lnTo>
                      <a:pt x="34" y="11"/>
                    </a:lnTo>
                    <a:lnTo>
                      <a:pt x="29" y="15"/>
                    </a:lnTo>
                    <a:close/>
                  </a:path>
                </a:pathLst>
              </a:custGeom>
              <a:noFill/>
              <a:ln w="3">
                <a:solidFill>
                  <a:srgbClr val="E6E6E6"/>
                </a:solidFill>
                <a:round/>
                <a:headEnd/>
                <a:tailEnd/>
              </a:ln>
            </p:spPr>
            <p:txBody>
              <a:bodyPr/>
              <a:lstStyle/>
              <a:p>
                <a:endParaRPr lang="id-ID"/>
              </a:p>
            </p:txBody>
          </p:sp>
          <p:pic>
            <p:nvPicPr>
              <p:cNvPr id="3406" name="Picture 130"/>
              <p:cNvPicPr>
                <a:picLocks noChangeAspect="1" noChangeArrowheads="1"/>
              </p:cNvPicPr>
              <p:nvPr/>
            </p:nvPicPr>
            <p:blipFill>
              <a:blip r:embed="rId7"/>
              <a:srcRect/>
              <a:stretch>
                <a:fillRect/>
              </a:stretch>
            </p:blipFill>
            <p:spPr bwMode="auto">
              <a:xfrm>
                <a:off x="5541" y="2093"/>
                <a:ext cx="88" cy="96"/>
              </a:xfrm>
              <a:prstGeom prst="rect">
                <a:avLst/>
              </a:prstGeom>
              <a:noFill/>
              <a:ln w="9525">
                <a:noFill/>
                <a:miter lim="800000"/>
                <a:headEnd/>
                <a:tailEnd/>
              </a:ln>
            </p:spPr>
          </p:pic>
          <p:sp>
            <p:nvSpPr>
              <p:cNvPr id="3407" name="Freeform 131"/>
              <p:cNvSpPr>
                <a:spLocks noEditPoints="1"/>
              </p:cNvSpPr>
              <p:nvPr/>
            </p:nvSpPr>
            <p:spPr bwMode="auto">
              <a:xfrm>
                <a:off x="5548" y="2100"/>
                <a:ext cx="74" cy="81"/>
              </a:xfrm>
              <a:custGeom>
                <a:avLst/>
                <a:gdLst>
                  <a:gd name="T0" fmla="*/ 66 w 74"/>
                  <a:gd name="T1" fmla="*/ 9 h 81"/>
                  <a:gd name="T2" fmla="*/ 73 w 74"/>
                  <a:gd name="T3" fmla="*/ 19 h 81"/>
                  <a:gd name="T4" fmla="*/ 74 w 74"/>
                  <a:gd name="T5" fmla="*/ 31 h 81"/>
                  <a:gd name="T6" fmla="*/ 74 w 74"/>
                  <a:gd name="T7" fmla="*/ 38 h 81"/>
                  <a:gd name="T8" fmla="*/ 70 w 74"/>
                  <a:gd name="T9" fmla="*/ 47 h 81"/>
                  <a:gd name="T10" fmla="*/ 66 w 74"/>
                  <a:gd name="T11" fmla="*/ 53 h 81"/>
                  <a:gd name="T12" fmla="*/ 56 w 74"/>
                  <a:gd name="T13" fmla="*/ 59 h 81"/>
                  <a:gd name="T14" fmla="*/ 43 w 74"/>
                  <a:gd name="T15" fmla="*/ 61 h 81"/>
                  <a:gd name="T16" fmla="*/ 38 w 74"/>
                  <a:gd name="T17" fmla="*/ 61 h 81"/>
                  <a:gd name="T18" fmla="*/ 13 w 74"/>
                  <a:gd name="T19" fmla="*/ 81 h 81"/>
                  <a:gd name="T20" fmla="*/ 20 w 74"/>
                  <a:gd name="T21" fmla="*/ 49 h 81"/>
                  <a:gd name="T22" fmla="*/ 15 w 74"/>
                  <a:gd name="T23" fmla="*/ 40 h 81"/>
                  <a:gd name="T24" fmla="*/ 13 w 74"/>
                  <a:gd name="T25" fmla="*/ 31 h 81"/>
                  <a:gd name="T26" fmla="*/ 15 w 74"/>
                  <a:gd name="T27" fmla="*/ 19 h 81"/>
                  <a:gd name="T28" fmla="*/ 22 w 74"/>
                  <a:gd name="T29" fmla="*/ 9 h 81"/>
                  <a:gd name="T30" fmla="*/ 27 w 74"/>
                  <a:gd name="T31" fmla="*/ 5 h 81"/>
                  <a:gd name="T32" fmla="*/ 38 w 74"/>
                  <a:gd name="T33" fmla="*/ 1 h 81"/>
                  <a:gd name="T34" fmla="*/ 43 w 74"/>
                  <a:gd name="T35" fmla="*/ 0 h 81"/>
                  <a:gd name="T36" fmla="*/ 56 w 74"/>
                  <a:gd name="T37" fmla="*/ 2 h 81"/>
                  <a:gd name="T38" fmla="*/ 66 w 74"/>
                  <a:gd name="T39" fmla="*/ 9 h 81"/>
                  <a:gd name="T40" fmla="*/ 59 w 74"/>
                  <a:gd name="T41" fmla="*/ 31 h 81"/>
                  <a:gd name="T42" fmla="*/ 57 w 74"/>
                  <a:gd name="T43" fmla="*/ 25 h 81"/>
                  <a:gd name="T44" fmla="*/ 55 w 74"/>
                  <a:gd name="T45" fmla="*/ 21 h 81"/>
                  <a:gd name="T46" fmla="*/ 43 w 74"/>
                  <a:gd name="T47" fmla="*/ 16 h 81"/>
                  <a:gd name="T48" fmla="*/ 38 w 74"/>
                  <a:gd name="T49" fmla="*/ 18 h 81"/>
                  <a:gd name="T50" fmla="*/ 34 w 74"/>
                  <a:gd name="T51" fmla="*/ 21 h 81"/>
                  <a:gd name="T52" fmla="*/ 29 w 74"/>
                  <a:gd name="T53" fmla="*/ 31 h 81"/>
                  <a:gd name="T54" fmla="*/ 31 w 74"/>
                  <a:gd name="T55" fmla="*/ 36 h 81"/>
                  <a:gd name="T56" fmla="*/ 34 w 74"/>
                  <a:gd name="T57" fmla="*/ 40 h 81"/>
                  <a:gd name="T58" fmla="*/ 43 w 74"/>
                  <a:gd name="T59" fmla="*/ 46 h 81"/>
                  <a:gd name="T60" fmla="*/ 49 w 74"/>
                  <a:gd name="T61" fmla="*/ 45 h 81"/>
                  <a:gd name="T62" fmla="*/ 55 w 74"/>
                  <a:gd name="T63" fmla="*/ 40 h 81"/>
                  <a:gd name="T64" fmla="*/ 59 w 74"/>
                  <a:gd name="T65" fmla="*/ 31 h 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4"/>
                  <a:gd name="T100" fmla="*/ 0 h 81"/>
                  <a:gd name="T101" fmla="*/ 74 w 74"/>
                  <a:gd name="T102" fmla="*/ 81 h 8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4" h="81">
                    <a:moveTo>
                      <a:pt x="66" y="9"/>
                    </a:moveTo>
                    <a:lnTo>
                      <a:pt x="66" y="9"/>
                    </a:lnTo>
                    <a:lnTo>
                      <a:pt x="70" y="14"/>
                    </a:lnTo>
                    <a:lnTo>
                      <a:pt x="73" y="19"/>
                    </a:lnTo>
                    <a:lnTo>
                      <a:pt x="74" y="25"/>
                    </a:lnTo>
                    <a:lnTo>
                      <a:pt x="74" y="31"/>
                    </a:lnTo>
                    <a:lnTo>
                      <a:pt x="74" y="38"/>
                    </a:lnTo>
                    <a:lnTo>
                      <a:pt x="73" y="43"/>
                    </a:lnTo>
                    <a:lnTo>
                      <a:pt x="70" y="47"/>
                    </a:lnTo>
                    <a:lnTo>
                      <a:pt x="66" y="53"/>
                    </a:lnTo>
                    <a:lnTo>
                      <a:pt x="62" y="56"/>
                    </a:lnTo>
                    <a:lnTo>
                      <a:pt x="56" y="59"/>
                    </a:lnTo>
                    <a:lnTo>
                      <a:pt x="50" y="61"/>
                    </a:lnTo>
                    <a:lnTo>
                      <a:pt x="43" y="61"/>
                    </a:lnTo>
                    <a:lnTo>
                      <a:pt x="38" y="61"/>
                    </a:lnTo>
                    <a:lnTo>
                      <a:pt x="32" y="59"/>
                    </a:lnTo>
                    <a:lnTo>
                      <a:pt x="13" y="81"/>
                    </a:lnTo>
                    <a:lnTo>
                      <a:pt x="0" y="71"/>
                    </a:lnTo>
                    <a:lnTo>
                      <a:pt x="20" y="49"/>
                    </a:lnTo>
                    <a:lnTo>
                      <a:pt x="15" y="40"/>
                    </a:lnTo>
                    <a:lnTo>
                      <a:pt x="13" y="31"/>
                    </a:lnTo>
                    <a:lnTo>
                      <a:pt x="14" y="25"/>
                    </a:lnTo>
                    <a:lnTo>
                      <a:pt x="15" y="19"/>
                    </a:lnTo>
                    <a:lnTo>
                      <a:pt x="18" y="14"/>
                    </a:lnTo>
                    <a:lnTo>
                      <a:pt x="22" y="9"/>
                    </a:lnTo>
                    <a:lnTo>
                      <a:pt x="27" y="5"/>
                    </a:lnTo>
                    <a:lnTo>
                      <a:pt x="32" y="2"/>
                    </a:lnTo>
                    <a:lnTo>
                      <a:pt x="38" y="1"/>
                    </a:lnTo>
                    <a:lnTo>
                      <a:pt x="43" y="0"/>
                    </a:lnTo>
                    <a:lnTo>
                      <a:pt x="50" y="1"/>
                    </a:lnTo>
                    <a:lnTo>
                      <a:pt x="56" y="2"/>
                    </a:lnTo>
                    <a:lnTo>
                      <a:pt x="62" y="5"/>
                    </a:lnTo>
                    <a:lnTo>
                      <a:pt x="66" y="9"/>
                    </a:lnTo>
                    <a:close/>
                    <a:moveTo>
                      <a:pt x="59" y="31"/>
                    </a:moveTo>
                    <a:lnTo>
                      <a:pt x="59" y="31"/>
                    </a:lnTo>
                    <a:lnTo>
                      <a:pt x="57" y="25"/>
                    </a:lnTo>
                    <a:lnTo>
                      <a:pt x="55" y="21"/>
                    </a:lnTo>
                    <a:lnTo>
                      <a:pt x="49" y="18"/>
                    </a:lnTo>
                    <a:lnTo>
                      <a:pt x="43" y="16"/>
                    </a:lnTo>
                    <a:lnTo>
                      <a:pt x="38" y="18"/>
                    </a:lnTo>
                    <a:lnTo>
                      <a:pt x="34" y="21"/>
                    </a:lnTo>
                    <a:lnTo>
                      <a:pt x="31" y="25"/>
                    </a:lnTo>
                    <a:lnTo>
                      <a:pt x="29" y="31"/>
                    </a:lnTo>
                    <a:lnTo>
                      <a:pt x="31" y="36"/>
                    </a:lnTo>
                    <a:lnTo>
                      <a:pt x="34" y="40"/>
                    </a:lnTo>
                    <a:lnTo>
                      <a:pt x="38" y="45"/>
                    </a:lnTo>
                    <a:lnTo>
                      <a:pt x="43" y="46"/>
                    </a:lnTo>
                    <a:lnTo>
                      <a:pt x="49" y="45"/>
                    </a:lnTo>
                    <a:lnTo>
                      <a:pt x="55" y="40"/>
                    </a:lnTo>
                    <a:lnTo>
                      <a:pt x="57" y="36"/>
                    </a:lnTo>
                    <a:lnTo>
                      <a:pt x="59" y="31"/>
                    </a:lnTo>
                    <a:close/>
                  </a:path>
                </a:pathLst>
              </a:custGeom>
              <a:noFill/>
              <a:ln w="3">
                <a:solidFill>
                  <a:srgbClr val="E6E6E6"/>
                </a:solidFill>
                <a:round/>
                <a:headEnd/>
                <a:tailEnd/>
              </a:ln>
            </p:spPr>
            <p:txBody>
              <a:bodyPr/>
              <a:lstStyle/>
              <a:p>
                <a:endParaRPr lang="id-ID"/>
              </a:p>
            </p:txBody>
          </p:sp>
          <p:pic>
            <p:nvPicPr>
              <p:cNvPr id="3408" name="Picture 132"/>
              <p:cNvPicPr>
                <a:picLocks noChangeAspect="1" noChangeArrowheads="1"/>
              </p:cNvPicPr>
              <p:nvPr/>
            </p:nvPicPr>
            <p:blipFill>
              <a:blip r:embed="rId8"/>
              <a:srcRect/>
              <a:stretch>
                <a:fillRect/>
              </a:stretch>
            </p:blipFill>
            <p:spPr bwMode="auto">
              <a:xfrm>
                <a:off x="27" y="1941"/>
                <a:ext cx="88" cy="88"/>
              </a:xfrm>
              <a:prstGeom prst="rect">
                <a:avLst/>
              </a:prstGeom>
              <a:noFill/>
              <a:ln w="9525">
                <a:noFill/>
                <a:miter lim="800000"/>
                <a:headEnd/>
                <a:tailEnd/>
              </a:ln>
            </p:spPr>
          </p:pic>
          <p:sp>
            <p:nvSpPr>
              <p:cNvPr id="3409" name="Rectangle 133"/>
              <p:cNvSpPr>
                <a:spLocks noChangeArrowheads="1"/>
              </p:cNvSpPr>
              <p:nvPr/>
            </p:nvSpPr>
            <p:spPr bwMode="auto">
              <a:xfrm>
                <a:off x="53" y="1945"/>
                <a:ext cx="89" cy="104"/>
              </a:xfrm>
              <a:prstGeom prst="rect">
                <a:avLst/>
              </a:prstGeom>
              <a:noFill/>
              <a:ln w="9525">
                <a:noFill/>
                <a:miter lim="800000"/>
                <a:headEnd/>
                <a:tailEnd/>
              </a:ln>
            </p:spPr>
            <p:txBody>
              <a:bodyPr wrap="none" lIns="0" tIns="0" rIns="0" bIns="0">
                <a:spAutoFit/>
              </a:bodyPr>
              <a:lstStyle/>
              <a:p>
                <a:r>
                  <a:rPr lang="en-US" sz="800">
                    <a:solidFill>
                      <a:srgbClr val="FFFFFF"/>
                    </a:solidFill>
                    <a:latin typeface="Myriad Pro" pitchFamily="34" charset="0"/>
                  </a:rPr>
                  <a:t>w</a:t>
                </a:r>
                <a:endParaRPr lang="en-US">
                  <a:latin typeface="Arial" charset="0"/>
                </a:endParaRPr>
              </a:p>
            </p:txBody>
          </p:sp>
          <p:pic>
            <p:nvPicPr>
              <p:cNvPr id="3410" name="Picture 134"/>
              <p:cNvPicPr>
                <a:picLocks noChangeAspect="1" noChangeArrowheads="1"/>
              </p:cNvPicPr>
              <p:nvPr/>
            </p:nvPicPr>
            <p:blipFill>
              <a:blip r:embed="rId9"/>
              <a:srcRect/>
              <a:stretch>
                <a:fillRect/>
              </a:stretch>
            </p:blipFill>
            <p:spPr bwMode="auto">
              <a:xfrm>
                <a:off x="25" y="1935"/>
                <a:ext cx="97" cy="97"/>
              </a:xfrm>
              <a:prstGeom prst="rect">
                <a:avLst/>
              </a:prstGeom>
              <a:noFill/>
              <a:ln w="9525">
                <a:noFill/>
                <a:miter lim="800000"/>
                <a:headEnd/>
                <a:tailEnd/>
              </a:ln>
            </p:spPr>
          </p:pic>
          <p:sp>
            <p:nvSpPr>
              <p:cNvPr id="3411" name="Freeform 135"/>
              <p:cNvSpPr>
                <a:spLocks/>
              </p:cNvSpPr>
              <p:nvPr/>
            </p:nvSpPr>
            <p:spPr bwMode="auto">
              <a:xfrm>
                <a:off x="636" y="2115"/>
                <a:ext cx="2" cy="59"/>
              </a:xfrm>
              <a:custGeom>
                <a:avLst/>
                <a:gdLst>
                  <a:gd name="T0" fmla="*/ 2 w 2"/>
                  <a:gd name="T1" fmla="*/ 0 h 59"/>
                  <a:gd name="T2" fmla="*/ 2 w 2"/>
                  <a:gd name="T3" fmla="*/ 59 h 59"/>
                  <a:gd name="T4" fmla="*/ 0 w 2"/>
                  <a:gd name="T5" fmla="*/ 59 h 59"/>
                  <a:gd name="T6" fmla="*/ 0 w 2"/>
                  <a:gd name="T7" fmla="*/ 58 h 59"/>
                  <a:gd name="T8" fmla="*/ 0 w 2"/>
                  <a:gd name="T9" fmla="*/ 0 h 59"/>
                  <a:gd name="T10" fmla="*/ 2 w 2"/>
                  <a:gd name="T11" fmla="*/ 0 h 59"/>
                  <a:gd name="T12" fmla="*/ 0 60000 65536"/>
                  <a:gd name="T13" fmla="*/ 0 60000 65536"/>
                  <a:gd name="T14" fmla="*/ 0 60000 65536"/>
                  <a:gd name="T15" fmla="*/ 0 60000 65536"/>
                  <a:gd name="T16" fmla="*/ 0 60000 65536"/>
                  <a:gd name="T17" fmla="*/ 0 60000 65536"/>
                  <a:gd name="T18" fmla="*/ 0 w 2"/>
                  <a:gd name="T19" fmla="*/ 0 h 59"/>
                  <a:gd name="T20" fmla="*/ 2 w 2"/>
                  <a:gd name="T21" fmla="*/ 59 h 59"/>
                </a:gdLst>
                <a:ahLst/>
                <a:cxnLst>
                  <a:cxn ang="T12">
                    <a:pos x="T0" y="T1"/>
                  </a:cxn>
                  <a:cxn ang="T13">
                    <a:pos x="T2" y="T3"/>
                  </a:cxn>
                  <a:cxn ang="T14">
                    <a:pos x="T4" y="T5"/>
                  </a:cxn>
                  <a:cxn ang="T15">
                    <a:pos x="T6" y="T7"/>
                  </a:cxn>
                  <a:cxn ang="T16">
                    <a:pos x="T8" y="T9"/>
                  </a:cxn>
                  <a:cxn ang="T17">
                    <a:pos x="T10" y="T11"/>
                  </a:cxn>
                </a:cxnLst>
                <a:rect l="T18" t="T19" r="T20" b="T21"/>
                <a:pathLst>
                  <a:path w="2" h="59">
                    <a:moveTo>
                      <a:pt x="2" y="0"/>
                    </a:moveTo>
                    <a:lnTo>
                      <a:pt x="2" y="59"/>
                    </a:lnTo>
                    <a:lnTo>
                      <a:pt x="0" y="59"/>
                    </a:lnTo>
                    <a:lnTo>
                      <a:pt x="0" y="58"/>
                    </a:lnTo>
                    <a:lnTo>
                      <a:pt x="0" y="0"/>
                    </a:lnTo>
                    <a:lnTo>
                      <a:pt x="2" y="0"/>
                    </a:lnTo>
                    <a:close/>
                  </a:path>
                </a:pathLst>
              </a:custGeom>
              <a:solidFill>
                <a:srgbClr val="CCCCCC"/>
              </a:solidFill>
              <a:ln w="9525">
                <a:noFill/>
                <a:round/>
                <a:headEnd/>
                <a:tailEnd/>
              </a:ln>
            </p:spPr>
            <p:txBody>
              <a:bodyPr/>
              <a:lstStyle/>
              <a:p>
                <a:endParaRPr lang="id-ID"/>
              </a:p>
            </p:txBody>
          </p:sp>
          <p:sp>
            <p:nvSpPr>
              <p:cNvPr id="3412" name="Freeform 136"/>
              <p:cNvSpPr>
                <a:spLocks/>
              </p:cNvSpPr>
              <p:nvPr/>
            </p:nvSpPr>
            <p:spPr bwMode="auto">
              <a:xfrm>
                <a:off x="636" y="2111"/>
                <a:ext cx="2" cy="4"/>
              </a:xfrm>
              <a:custGeom>
                <a:avLst/>
                <a:gdLst>
                  <a:gd name="T0" fmla="*/ 2 w 2"/>
                  <a:gd name="T1" fmla="*/ 3 h 4"/>
                  <a:gd name="T2" fmla="*/ 0 w 2"/>
                  <a:gd name="T3" fmla="*/ 1 h 4"/>
                  <a:gd name="T4" fmla="*/ 0 w 2"/>
                  <a:gd name="T5" fmla="*/ 0 h 4"/>
                  <a:gd name="T6" fmla="*/ 2 w 2"/>
                  <a:gd name="T7" fmla="*/ 1 h 4"/>
                  <a:gd name="T8" fmla="*/ 2 w 2"/>
                  <a:gd name="T9" fmla="*/ 4 h 4"/>
                  <a:gd name="T10" fmla="*/ 0 w 2"/>
                  <a:gd name="T11" fmla="*/ 4 h 4"/>
                  <a:gd name="T12" fmla="*/ 0 w 2"/>
                  <a:gd name="T13" fmla="*/ 3 h 4"/>
                  <a:gd name="T14" fmla="*/ 2 w 2"/>
                  <a:gd name="T15" fmla="*/ 3 h 4"/>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4"/>
                  <a:gd name="T26" fmla="*/ 2 w 2"/>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4">
                    <a:moveTo>
                      <a:pt x="2" y="3"/>
                    </a:moveTo>
                    <a:lnTo>
                      <a:pt x="0" y="1"/>
                    </a:lnTo>
                    <a:lnTo>
                      <a:pt x="0" y="0"/>
                    </a:lnTo>
                    <a:lnTo>
                      <a:pt x="2" y="1"/>
                    </a:lnTo>
                    <a:lnTo>
                      <a:pt x="2" y="4"/>
                    </a:lnTo>
                    <a:lnTo>
                      <a:pt x="0" y="4"/>
                    </a:lnTo>
                    <a:lnTo>
                      <a:pt x="0" y="3"/>
                    </a:lnTo>
                    <a:lnTo>
                      <a:pt x="2" y="3"/>
                    </a:lnTo>
                    <a:close/>
                  </a:path>
                </a:pathLst>
              </a:custGeom>
              <a:solidFill>
                <a:srgbClr val="CCCCCC"/>
              </a:solidFill>
              <a:ln w="9525">
                <a:noFill/>
                <a:round/>
                <a:headEnd/>
                <a:tailEnd/>
              </a:ln>
            </p:spPr>
            <p:txBody>
              <a:bodyPr/>
              <a:lstStyle/>
              <a:p>
                <a:endParaRPr lang="id-ID"/>
              </a:p>
            </p:txBody>
          </p:sp>
          <p:sp>
            <p:nvSpPr>
              <p:cNvPr id="3413" name="Freeform 137"/>
              <p:cNvSpPr>
                <a:spLocks/>
              </p:cNvSpPr>
              <p:nvPr/>
            </p:nvSpPr>
            <p:spPr bwMode="auto">
              <a:xfrm>
                <a:off x="636" y="2112"/>
                <a:ext cx="2" cy="2"/>
              </a:xfrm>
              <a:custGeom>
                <a:avLst/>
                <a:gdLst>
                  <a:gd name="T0" fmla="*/ 2 w 2"/>
                  <a:gd name="T1" fmla="*/ 2 h 2"/>
                  <a:gd name="T2" fmla="*/ 0 w 2"/>
                  <a:gd name="T3" fmla="*/ 2 h 2"/>
                  <a:gd name="T4" fmla="*/ 0 w 2"/>
                  <a:gd name="T5" fmla="*/ 0 h 2"/>
                  <a:gd name="T6" fmla="*/ 2 w 2"/>
                  <a:gd name="T7" fmla="*/ 2 h 2"/>
                  <a:gd name="T8" fmla="*/ 0 60000 65536"/>
                  <a:gd name="T9" fmla="*/ 0 60000 65536"/>
                  <a:gd name="T10" fmla="*/ 0 60000 65536"/>
                  <a:gd name="T11" fmla="*/ 0 60000 65536"/>
                  <a:gd name="T12" fmla="*/ 0 w 2"/>
                  <a:gd name="T13" fmla="*/ 0 h 2"/>
                  <a:gd name="T14" fmla="*/ 2 w 2"/>
                  <a:gd name="T15" fmla="*/ 2 h 2"/>
                </a:gdLst>
                <a:ahLst/>
                <a:cxnLst>
                  <a:cxn ang="T8">
                    <a:pos x="T0" y="T1"/>
                  </a:cxn>
                  <a:cxn ang="T9">
                    <a:pos x="T2" y="T3"/>
                  </a:cxn>
                  <a:cxn ang="T10">
                    <a:pos x="T4" y="T5"/>
                  </a:cxn>
                  <a:cxn ang="T11">
                    <a:pos x="T6" y="T7"/>
                  </a:cxn>
                </a:cxnLst>
                <a:rect l="T12" t="T13" r="T14" b="T15"/>
                <a:pathLst>
                  <a:path w="2" h="2">
                    <a:moveTo>
                      <a:pt x="2" y="2"/>
                    </a:moveTo>
                    <a:lnTo>
                      <a:pt x="0" y="2"/>
                    </a:lnTo>
                    <a:lnTo>
                      <a:pt x="0" y="0"/>
                    </a:lnTo>
                    <a:lnTo>
                      <a:pt x="2" y="2"/>
                    </a:lnTo>
                    <a:close/>
                  </a:path>
                </a:pathLst>
              </a:custGeom>
              <a:solidFill>
                <a:srgbClr val="CCCCCC"/>
              </a:solidFill>
              <a:ln w="9525">
                <a:noFill/>
                <a:round/>
                <a:headEnd/>
                <a:tailEnd/>
              </a:ln>
            </p:spPr>
            <p:txBody>
              <a:bodyPr/>
              <a:lstStyle/>
              <a:p>
                <a:endParaRPr lang="id-ID"/>
              </a:p>
            </p:txBody>
          </p:sp>
          <p:sp>
            <p:nvSpPr>
              <p:cNvPr id="3414" name="Freeform 138"/>
              <p:cNvSpPr>
                <a:spLocks/>
              </p:cNvSpPr>
              <p:nvPr/>
            </p:nvSpPr>
            <p:spPr bwMode="auto">
              <a:xfrm>
                <a:off x="635" y="2115"/>
                <a:ext cx="1" cy="58"/>
              </a:xfrm>
              <a:custGeom>
                <a:avLst/>
                <a:gdLst>
                  <a:gd name="T0" fmla="*/ 1 w 1"/>
                  <a:gd name="T1" fmla="*/ 0 h 58"/>
                  <a:gd name="T2" fmla="*/ 1 w 1"/>
                  <a:gd name="T3" fmla="*/ 58 h 58"/>
                  <a:gd name="T4" fmla="*/ 0 w 1"/>
                  <a:gd name="T5" fmla="*/ 58 h 58"/>
                  <a:gd name="T6" fmla="*/ 0 w 1"/>
                  <a:gd name="T7" fmla="*/ 1 h 58"/>
                  <a:gd name="T8" fmla="*/ 1 w 1"/>
                  <a:gd name="T9" fmla="*/ 0 h 58"/>
                  <a:gd name="T10" fmla="*/ 0 60000 65536"/>
                  <a:gd name="T11" fmla="*/ 0 60000 65536"/>
                  <a:gd name="T12" fmla="*/ 0 60000 65536"/>
                  <a:gd name="T13" fmla="*/ 0 60000 65536"/>
                  <a:gd name="T14" fmla="*/ 0 60000 65536"/>
                  <a:gd name="T15" fmla="*/ 0 w 1"/>
                  <a:gd name="T16" fmla="*/ 0 h 58"/>
                  <a:gd name="T17" fmla="*/ 1 w 1"/>
                  <a:gd name="T18" fmla="*/ 58 h 58"/>
                </a:gdLst>
                <a:ahLst/>
                <a:cxnLst>
                  <a:cxn ang="T10">
                    <a:pos x="T0" y="T1"/>
                  </a:cxn>
                  <a:cxn ang="T11">
                    <a:pos x="T2" y="T3"/>
                  </a:cxn>
                  <a:cxn ang="T12">
                    <a:pos x="T4" y="T5"/>
                  </a:cxn>
                  <a:cxn ang="T13">
                    <a:pos x="T6" y="T7"/>
                  </a:cxn>
                  <a:cxn ang="T14">
                    <a:pos x="T8" y="T9"/>
                  </a:cxn>
                </a:cxnLst>
                <a:rect l="T15" t="T16" r="T17" b="T18"/>
                <a:pathLst>
                  <a:path w="1" h="58">
                    <a:moveTo>
                      <a:pt x="1" y="0"/>
                    </a:moveTo>
                    <a:lnTo>
                      <a:pt x="1" y="58"/>
                    </a:lnTo>
                    <a:lnTo>
                      <a:pt x="0" y="58"/>
                    </a:lnTo>
                    <a:lnTo>
                      <a:pt x="0" y="1"/>
                    </a:lnTo>
                    <a:lnTo>
                      <a:pt x="1" y="0"/>
                    </a:lnTo>
                    <a:close/>
                  </a:path>
                </a:pathLst>
              </a:custGeom>
              <a:solidFill>
                <a:srgbClr val="CCCCCC"/>
              </a:solidFill>
              <a:ln w="9525">
                <a:noFill/>
                <a:round/>
                <a:headEnd/>
                <a:tailEnd/>
              </a:ln>
            </p:spPr>
            <p:txBody>
              <a:bodyPr/>
              <a:lstStyle/>
              <a:p>
                <a:endParaRPr lang="id-ID"/>
              </a:p>
            </p:txBody>
          </p:sp>
          <p:sp>
            <p:nvSpPr>
              <p:cNvPr id="3415" name="Freeform 139"/>
              <p:cNvSpPr>
                <a:spLocks/>
              </p:cNvSpPr>
              <p:nvPr/>
            </p:nvSpPr>
            <p:spPr bwMode="auto">
              <a:xfrm>
                <a:off x="635" y="2114"/>
                <a:ext cx="1" cy="2"/>
              </a:xfrm>
              <a:custGeom>
                <a:avLst/>
                <a:gdLst>
                  <a:gd name="T0" fmla="*/ 1 w 1"/>
                  <a:gd name="T1" fmla="*/ 0 h 2"/>
                  <a:gd name="T2" fmla="*/ 1 w 1"/>
                  <a:gd name="T3" fmla="*/ 1 h 2"/>
                  <a:gd name="T4" fmla="*/ 0 w 1"/>
                  <a:gd name="T5" fmla="*/ 2 h 2"/>
                  <a:gd name="T6" fmla="*/ 0 w 1"/>
                  <a:gd name="T7" fmla="*/ 1 h 2"/>
                  <a:gd name="T8" fmla="*/ 1 w 1"/>
                  <a:gd name="T9" fmla="*/ 0 h 2"/>
                  <a:gd name="T10" fmla="*/ 0 60000 65536"/>
                  <a:gd name="T11" fmla="*/ 0 60000 65536"/>
                  <a:gd name="T12" fmla="*/ 0 60000 65536"/>
                  <a:gd name="T13" fmla="*/ 0 60000 65536"/>
                  <a:gd name="T14" fmla="*/ 0 60000 65536"/>
                  <a:gd name="T15" fmla="*/ 0 w 1"/>
                  <a:gd name="T16" fmla="*/ 0 h 2"/>
                  <a:gd name="T17" fmla="*/ 1 w 1"/>
                  <a:gd name="T18" fmla="*/ 2 h 2"/>
                </a:gdLst>
                <a:ahLst/>
                <a:cxnLst>
                  <a:cxn ang="T10">
                    <a:pos x="T0" y="T1"/>
                  </a:cxn>
                  <a:cxn ang="T11">
                    <a:pos x="T2" y="T3"/>
                  </a:cxn>
                  <a:cxn ang="T12">
                    <a:pos x="T4" y="T5"/>
                  </a:cxn>
                  <a:cxn ang="T13">
                    <a:pos x="T6" y="T7"/>
                  </a:cxn>
                  <a:cxn ang="T14">
                    <a:pos x="T8" y="T9"/>
                  </a:cxn>
                </a:cxnLst>
                <a:rect l="T15" t="T16" r="T17" b="T18"/>
                <a:pathLst>
                  <a:path w="1" h="2">
                    <a:moveTo>
                      <a:pt x="1" y="0"/>
                    </a:moveTo>
                    <a:lnTo>
                      <a:pt x="1" y="1"/>
                    </a:lnTo>
                    <a:lnTo>
                      <a:pt x="0" y="2"/>
                    </a:lnTo>
                    <a:lnTo>
                      <a:pt x="0" y="1"/>
                    </a:lnTo>
                    <a:lnTo>
                      <a:pt x="1" y="0"/>
                    </a:lnTo>
                    <a:close/>
                  </a:path>
                </a:pathLst>
              </a:custGeom>
              <a:solidFill>
                <a:srgbClr val="CCCCCC"/>
              </a:solidFill>
              <a:ln w="9525">
                <a:noFill/>
                <a:round/>
                <a:headEnd/>
                <a:tailEnd/>
              </a:ln>
            </p:spPr>
            <p:txBody>
              <a:bodyPr/>
              <a:lstStyle/>
              <a:p>
                <a:endParaRPr lang="id-ID"/>
              </a:p>
            </p:txBody>
          </p:sp>
          <p:sp>
            <p:nvSpPr>
              <p:cNvPr id="3416" name="Freeform 140"/>
              <p:cNvSpPr>
                <a:spLocks/>
              </p:cNvSpPr>
              <p:nvPr/>
            </p:nvSpPr>
            <p:spPr bwMode="auto">
              <a:xfrm>
                <a:off x="635" y="2109"/>
                <a:ext cx="1" cy="3"/>
              </a:xfrm>
              <a:custGeom>
                <a:avLst/>
                <a:gdLst>
                  <a:gd name="T0" fmla="*/ 1 w 1"/>
                  <a:gd name="T1" fmla="*/ 2 h 3"/>
                  <a:gd name="T2" fmla="*/ 1 w 1"/>
                  <a:gd name="T3" fmla="*/ 3 h 3"/>
                  <a:gd name="T4" fmla="*/ 0 w 1"/>
                  <a:gd name="T5" fmla="*/ 2 h 3"/>
                  <a:gd name="T6" fmla="*/ 0 w 1"/>
                  <a:gd name="T7" fmla="*/ 0 h 3"/>
                  <a:gd name="T8" fmla="*/ 1 w 1"/>
                  <a:gd name="T9" fmla="*/ 2 h 3"/>
                  <a:gd name="T10" fmla="*/ 0 60000 65536"/>
                  <a:gd name="T11" fmla="*/ 0 60000 65536"/>
                  <a:gd name="T12" fmla="*/ 0 60000 65536"/>
                  <a:gd name="T13" fmla="*/ 0 60000 65536"/>
                  <a:gd name="T14" fmla="*/ 0 60000 65536"/>
                  <a:gd name="T15" fmla="*/ 0 w 1"/>
                  <a:gd name="T16" fmla="*/ 0 h 3"/>
                  <a:gd name="T17" fmla="*/ 1 w 1"/>
                  <a:gd name="T18" fmla="*/ 3 h 3"/>
                </a:gdLst>
                <a:ahLst/>
                <a:cxnLst>
                  <a:cxn ang="T10">
                    <a:pos x="T0" y="T1"/>
                  </a:cxn>
                  <a:cxn ang="T11">
                    <a:pos x="T2" y="T3"/>
                  </a:cxn>
                  <a:cxn ang="T12">
                    <a:pos x="T4" y="T5"/>
                  </a:cxn>
                  <a:cxn ang="T13">
                    <a:pos x="T6" y="T7"/>
                  </a:cxn>
                  <a:cxn ang="T14">
                    <a:pos x="T8" y="T9"/>
                  </a:cxn>
                </a:cxnLst>
                <a:rect l="T15" t="T16" r="T17" b="T18"/>
                <a:pathLst>
                  <a:path w="1" h="3">
                    <a:moveTo>
                      <a:pt x="1" y="2"/>
                    </a:moveTo>
                    <a:lnTo>
                      <a:pt x="1" y="3"/>
                    </a:lnTo>
                    <a:lnTo>
                      <a:pt x="0" y="2"/>
                    </a:lnTo>
                    <a:lnTo>
                      <a:pt x="0" y="0"/>
                    </a:lnTo>
                    <a:lnTo>
                      <a:pt x="1" y="2"/>
                    </a:lnTo>
                    <a:close/>
                  </a:path>
                </a:pathLst>
              </a:custGeom>
              <a:solidFill>
                <a:srgbClr val="CCCCCC"/>
              </a:solidFill>
              <a:ln w="9525">
                <a:noFill/>
                <a:round/>
                <a:headEnd/>
                <a:tailEnd/>
              </a:ln>
            </p:spPr>
            <p:txBody>
              <a:bodyPr/>
              <a:lstStyle/>
              <a:p>
                <a:endParaRPr lang="id-ID"/>
              </a:p>
            </p:txBody>
          </p:sp>
          <p:sp>
            <p:nvSpPr>
              <p:cNvPr id="3417" name="Rectangle 141"/>
              <p:cNvSpPr>
                <a:spLocks noChangeArrowheads="1"/>
              </p:cNvSpPr>
              <p:nvPr/>
            </p:nvSpPr>
            <p:spPr bwMode="auto">
              <a:xfrm>
                <a:off x="635" y="2173"/>
                <a:ext cx="1" cy="1"/>
              </a:xfrm>
              <a:prstGeom prst="rect">
                <a:avLst/>
              </a:prstGeom>
              <a:solidFill>
                <a:srgbClr val="CCCCCC"/>
              </a:solidFill>
              <a:ln w="9525">
                <a:noFill/>
                <a:miter lim="800000"/>
                <a:headEnd/>
                <a:tailEnd/>
              </a:ln>
            </p:spPr>
            <p:txBody>
              <a:bodyPr/>
              <a:lstStyle/>
              <a:p>
                <a:endParaRPr lang="en-GB"/>
              </a:p>
            </p:txBody>
          </p:sp>
          <p:sp>
            <p:nvSpPr>
              <p:cNvPr id="3418" name="Freeform 142"/>
              <p:cNvSpPr>
                <a:spLocks/>
              </p:cNvSpPr>
              <p:nvPr/>
            </p:nvSpPr>
            <p:spPr bwMode="auto">
              <a:xfrm>
                <a:off x="635" y="2111"/>
                <a:ext cx="1" cy="4"/>
              </a:xfrm>
              <a:custGeom>
                <a:avLst/>
                <a:gdLst>
                  <a:gd name="T0" fmla="*/ 0 w 1"/>
                  <a:gd name="T1" fmla="*/ 0 h 4"/>
                  <a:gd name="T2" fmla="*/ 1 w 1"/>
                  <a:gd name="T3" fmla="*/ 1 h 4"/>
                  <a:gd name="T4" fmla="*/ 1 w 1"/>
                  <a:gd name="T5" fmla="*/ 3 h 4"/>
                  <a:gd name="T6" fmla="*/ 0 w 1"/>
                  <a:gd name="T7" fmla="*/ 4 h 4"/>
                  <a:gd name="T8" fmla="*/ 0 w 1"/>
                  <a:gd name="T9" fmla="*/ 0 h 4"/>
                  <a:gd name="T10" fmla="*/ 0 60000 65536"/>
                  <a:gd name="T11" fmla="*/ 0 60000 65536"/>
                  <a:gd name="T12" fmla="*/ 0 60000 65536"/>
                  <a:gd name="T13" fmla="*/ 0 60000 65536"/>
                  <a:gd name="T14" fmla="*/ 0 60000 65536"/>
                  <a:gd name="T15" fmla="*/ 0 w 1"/>
                  <a:gd name="T16" fmla="*/ 0 h 4"/>
                  <a:gd name="T17" fmla="*/ 1 w 1"/>
                  <a:gd name="T18" fmla="*/ 4 h 4"/>
                </a:gdLst>
                <a:ahLst/>
                <a:cxnLst>
                  <a:cxn ang="T10">
                    <a:pos x="T0" y="T1"/>
                  </a:cxn>
                  <a:cxn ang="T11">
                    <a:pos x="T2" y="T3"/>
                  </a:cxn>
                  <a:cxn ang="T12">
                    <a:pos x="T4" y="T5"/>
                  </a:cxn>
                  <a:cxn ang="T13">
                    <a:pos x="T6" y="T7"/>
                  </a:cxn>
                  <a:cxn ang="T14">
                    <a:pos x="T8" y="T9"/>
                  </a:cxn>
                </a:cxnLst>
                <a:rect l="T15" t="T16" r="T17" b="T18"/>
                <a:pathLst>
                  <a:path w="1" h="4">
                    <a:moveTo>
                      <a:pt x="0" y="0"/>
                    </a:moveTo>
                    <a:lnTo>
                      <a:pt x="1" y="1"/>
                    </a:lnTo>
                    <a:lnTo>
                      <a:pt x="1" y="3"/>
                    </a:lnTo>
                    <a:lnTo>
                      <a:pt x="0" y="4"/>
                    </a:lnTo>
                    <a:lnTo>
                      <a:pt x="0" y="0"/>
                    </a:lnTo>
                    <a:close/>
                  </a:path>
                </a:pathLst>
              </a:custGeom>
              <a:solidFill>
                <a:srgbClr val="CCCCCC"/>
              </a:solidFill>
              <a:ln w="9525">
                <a:noFill/>
                <a:round/>
                <a:headEnd/>
                <a:tailEnd/>
              </a:ln>
            </p:spPr>
            <p:txBody>
              <a:bodyPr/>
              <a:lstStyle/>
              <a:p>
                <a:endParaRPr lang="id-ID"/>
              </a:p>
            </p:txBody>
          </p:sp>
          <p:sp>
            <p:nvSpPr>
              <p:cNvPr id="3419" name="Freeform 143"/>
              <p:cNvSpPr>
                <a:spLocks/>
              </p:cNvSpPr>
              <p:nvPr/>
            </p:nvSpPr>
            <p:spPr bwMode="auto">
              <a:xfrm>
                <a:off x="584" y="2105"/>
                <a:ext cx="51" cy="68"/>
              </a:xfrm>
              <a:custGeom>
                <a:avLst/>
                <a:gdLst>
                  <a:gd name="T0" fmla="*/ 51 w 51"/>
                  <a:gd name="T1" fmla="*/ 11 h 68"/>
                  <a:gd name="T2" fmla="*/ 51 w 51"/>
                  <a:gd name="T3" fmla="*/ 68 h 68"/>
                  <a:gd name="T4" fmla="*/ 0 w 51"/>
                  <a:gd name="T5" fmla="*/ 68 h 68"/>
                  <a:gd name="T6" fmla="*/ 0 w 51"/>
                  <a:gd name="T7" fmla="*/ 0 h 68"/>
                  <a:gd name="T8" fmla="*/ 40 w 51"/>
                  <a:gd name="T9" fmla="*/ 0 h 68"/>
                  <a:gd name="T10" fmla="*/ 38 w 51"/>
                  <a:gd name="T11" fmla="*/ 4 h 68"/>
                  <a:gd name="T12" fmla="*/ 36 w 51"/>
                  <a:gd name="T13" fmla="*/ 14 h 68"/>
                  <a:gd name="T14" fmla="*/ 45 w 51"/>
                  <a:gd name="T15" fmla="*/ 13 h 68"/>
                  <a:gd name="T16" fmla="*/ 51 w 51"/>
                  <a:gd name="T17" fmla="*/ 11 h 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1"/>
                  <a:gd name="T28" fmla="*/ 0 h 68"/>
                  <a:gd name="T29" fmla="*/ 51 w 51"/>
                  <a:gd name="T30" fmla="*/ 68 h 6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1" h="68">
                    <a:moveTo>
                      <a:pt x="51" y="11"/>
                    </a:moveTo>
                    <a:lnTo>
                      <a:pt x="51" y="68"/>
                    </a:lnTo>
                    <a:lnTo>
                      <a:pt x="0" y="68"/>
                    </a:lnTo>
                    <a:lnTo>
                      <a:pt x="0" y="0"/>
                    </a:lnTo>
                    <a:lnTo>
                      <a:pt x="40" y="0"/>
                    </a:lnTo>
                    <a:lnTo>
                      <a:pt x="38" y="4"/>
                    </a:lnTo>
                    <a:lnTo>
                      <a:pt x="36" y="14"/>
                    </a:lnTo>
                    <a:lnTo>
                      <a:pt x="45" y="13"/>
                    </a:lnTo>
                    <a:lnTo>
                      <a:pt x="51" y="11"/>
                    </a:lnTo>
                    <a:close/>
                  </a:path>
                </a:pathLst>
              </a:custGeom>
              <a:solidFill>
                <a:srgbClr val="FFFFFF"/>
              </a:solidFill>
              <a:ln w="9525">
                <a:noFill/>
                <a:round/>
                <a:headEnd/>
                <a:tailEnd/>
              </a:ln>
            </p:spPr>
            <p:txBody>
              <a:bodyPr/>
              <a:lstStyle/>
              <a:p>
                <a:endParaRPr lang="id-ID"/>
              </a:p>
            </p:txBody>
          </p:sp>
          <p:sp>
            <p:nvSpPr>
              <p:cNvPr id="3420" name="Freeform 144"/>
              <p:cNvSpPr>
                <a:spLocks/>
              </p:cNvSpPr>
              <p:nvPr/>
            </p:nvSpPr>
            <p:spPr bwMode="auto">
              <a:xfrm>
                <a:off x="631" y="2105"/>
                <a:ext cx="4" cy="4"/>
              </a:xfrm>
              <a:custGeom>
                <a:avLst/>
                <a:gdLst>
                  <a:gd name="T0" fmla="*/ 4 w 4"/>
                  <a:gd name="T1" fmla="*/ 0 h 4"/>
                  <a:gd name="T2" fmla="*/ 4 w 4"/>
                  <a:gd name="T3" fmla="*/ 4 h 4"/>
                  <a:gd name="T4" fmla="*/ 1 w 4"/>
                  <a:gd name="T5" fmla="*/ 2 h 4"/>
                  <a:gd name="T6" fmla="*/ 0 w 4"/>
                  <a:gd name="T7" fmla="*/ 0 h 4"/>
                  <a:gd name="T8" fmla="*/ 4 w 4"/>
                  <a:gd name="T9" fmla="*/ 0 h 4"/>
                  <a:gd name="T10" fmla="*/ 0 60000 65536"/>
                  <a:gd name="T11" fmla="*/ 0 60000 65536"/>
                  <a:gd name="T12" fmla="*/ 0 60000 65536"/>
                  <a:gd name="T13" fmla="*/ 0 60000 65536"/>
                  <a:gd name="T14" fmla="*/ 0 60000 65536"/>
                  <a:gd name="T15" fmla="*/ 0 w 4"/>
                  <a:gd name="T16" fmla="*/ 0 h 4"/>
                  <a:gd name="T17" fmla="*/ 4 w 4"/>
                  <a:gd name="T18" fmla="*/ 4 h 4"/>
                </a:gdLst>
                <a:ahLst/>
                <a:cxnLst>
                  <a:cxn ang="T10">
                    <a:pos x="T0" y="T1"/>
                  </a:cxn>
                  <a:cxn ang="T11">
                    <a:pos x="T2" y="T3"/>
                  </a:cxn>
                  <a:cxn ang="T12">
                    <a:pos x="T4" y="T5"/>
                  </a:cxn>
                  <a:cxn ang="T13">
                    <a:pos x="T6" y="T7"/>
                  </a:cxn>
                  <a:cxn ang="T14">
                    <a:pos x="T8" y="T9"/>
                  </a:cxn>
                </a:cxnLst>
                <a:rect l="T15" t="T16" r="T17" b="T18"/>
                <a:pathLst>
                  <a:path w="4" h="4">
                    <a:moveTo>
                      <a:pt x="4" y="0"/>
                    </a:moveTo>
                    <a:lnTo>
                      <a:pt x="4" y="4"/>
                    </a:lnTo>
                    <a:lnTo>
                      <a:pt x="1" y="2"/>
                    </a:lnTo>
                    <a:lnTo>
                      <a:pt x="0" y="0"/>
                    </a:lnTo>
                    <a:lnTo>
                      <a:pt x="4" y="0"/>
                    </a:lnTo>
                    <a:close/>
                  </a:path>
                </a:pathLst>
              </a:custGeom>
              <a:solidFill>
                <a:srgbClr val="FFFFFF"/>
              </a:solidFill>
              <a:ln w="9525">
                <a:noFill/>
                <a:round/>
                <a:headEnd/>
                <a:tailEnd/>
              </a:ln>
            </p:spPr>
            <p:txBody>
              <a:bodyPr/>
              <a:lstStyle/>
              <a:p>
                <a:endParaRPr lang="id-ID"/>
              </a:p>
            </p:txBody>
          </p:sp>
          <p:sp>
            <p:nvSpPr>
              <p:cNvPr id="3421" name="Freeform 145"/>
              <p:cNvSpPr>
                <a:spLocks/>
              </p:cNvSpPr>
              <p:nvPr/>
            </p:nvSpPr>
            <p:spPr bwMode="auto">
              <a:xfrm>
                <a:off x="632" y="2107"/>
                <a:ext cx="3" cy="4"/>
              </a:xfrm>
              <a:custGeom>
                <a:avLst/>
                <a:gdLst>
                  <a:gd name="T0" fmla="*/ 0 w 3"/>
                  <a:gd name="T1" fmla="*/ 0 h 4"/>
                  <a:gd name="T2" fmla="*/ 3 w 3"/>
                  <a:gd name="T3" fmla="*/ 2 h 4"/>
                  <a:gd name="T4" fmla="*/ 3 w 3"/>
                  <a:gd name="T5" fmla="*/ 4 h 4"/>
                  <a:gd name="T6" fmla="*/ 0 w 3"/>
                  <a:gd name="T7" fmla="*/ 1 h 4"/>
                  <a:gd name="T8" fmla="*/ 0 w 3"/>
                  <a:gd name="T9" fmla="*/ 0 h 4"/>
                  <a:gd name="T10" fmla="*/ 0 60000 65536"/>
                  <a:gd name="T11" fmla="*/ 0 60000 65536"/>
                  <a:gd name="T12" fmla="*/ 0 60000 65536"/>
                  <a:gd name="T13" fmla="*/ 0 60000 65536"/>
                  <a:gd name="T14" fmla="*/ 0 60000 65536"/>
                  <a:gd name="T15" fmla="*/ 0 w 3"/>
                  <a:gd name="T16" fmla="*/ 0 h 4"/>
                  <a:gd name="T17" fmla="*/ 3 w 3"/>
                  <a:gd name="T18" fmla="*/ 4 h 4"/>
                </a:gdLst>
                <a:ahLst/>
                <a:cxnLst>
                  <a:cxn ang="T10">
                    <a:pos x="T0" y="T1"/>
                  </a:cxn>
                  <a:cxn ang="T11">
                    <a:pos x="T2" y="T3"/>
                  </a:cxn>
                  <a:cxn ang="T12">
                    <a:pos x="T4" y="T5"/>
                  </a:cxn>
                  <a:cxn ang="T13">
                    <a:pos x="T6" y="T7"/>
                  </a:cxn>
                  <a:cxn ang="T14">
                    <a:pos x="T8" y="T9"/>
                  </a:cxn>
                </a:cxnLst>
                <a:rect l="T15" t="T16" r="T17" b="T18"/>
                <a:pathLst>
                  <a:path w="3" h="4">
                    <a:moveTo>
                      <a:pt x="0" y="0"/>
                    </a:moveTo>
                    <a:lnTo>
                      <a:pt x="3" y="2"/>
                    </a:lnTo>
                    <a:lnTo>
                      <a:pt x="3" y="4"/>
                    </a:lnTo>
                    <a:lnTo>
                      <a:pt x="0" y="1"/>
                    </a:lnTo>
                    <a:lnTo>
                      <a:pt x="0" y="0"/>
                    </a:lnTo>
                    <a:close/>
                  </a:path>
                </a:pathLst>
              </a:custGeom>
              <a:solidFill>
                <a:srgbClr val="CCCCCC"/>
              </a:solidFill>
              <a:ln w="9525">
                <a:noFill/>
                <a:round/>
                <a:headEnd/>
                <a:tailEnd/>
              </a:ln>
            </p:spPr>
            <p:txBody>
              <a:bodyPr/>
              <a:lstStyle/>
              <a:p>
                <a:endParaRPr lang="id-ID"/>
              </a:p>
            </p:txBody>
          </p:sp>
          <p:sp>
            <p:nvSpPr>
              <p:cNvPr id="3422" name="Freeform 146"/>
              <p:cNvSpPr>
                <a:spLocks/>
              </p:cNvSpPr>
              <p:nvPr/>
            </p:nvSpPr>
            <p:spPr bwMode="auto">
              <a:xfrm>
                <a:off x="628" y="2105"/>
                <a:ext cx="4" cy="3"/>
              </a:xfrm>
              <a:custGeom>
                <a:avLst/>
                <a:gdLst>
                  <a:gd name="T0" fmla="*/ 4 w 4"/>
                  <a:gd name="T1" fmla="*/ 2 h 3"/>
                  <a:gd name="T2" fmla="*/ 4 w 4"/>
                  <a:gd name="T3" fmla="*/ 3 h 3"/>
                  <a:gd name="T4" fmla="*/ 0 w 4"/>
                  <a:gd name="T5" fmla="*/ 0 h 3"/>
                  <a:gd name="T6" fmla="*/ 3 w 4"/>
                  <a:gd name="T7" fmla="*/ 0 h 3"/>
                  <a:gd name="T8" fmla="*/ 4 w 4"/>
                  <a:gd name="T9" fmla="*/ 2 h 3"/>
                  <a:gd name="T10" fmla="*/ 0 60000 65536"/>
                  <a:gd name="T11" fmla="*/ 0 60000 65536"/>
                  <a:gd name="T12" fmla="*/ 0 60000 65536"/>
                  <a:gd name="T13" fmla="*/ 0 60000 65536"/>
                  <a:gd name="T14" fmla="*/ 0 60000 65536"/>
                  <a:gd name="T15" fmla="*/ 0 w 4"/>
                  <a:gd name="T16" fmla="*/ 0 h 3"/>
                  <a:gd name="T17" fmla="*/ 4 w 4"/>
                  <a:gd name="T18" fmla="*/ 3 h 3"/>
                </a:gdLst>
                <a:ahLst/>
                <a:cxnLst>
                  <a:cxn ang="T10">
                    <a:pos x="T0" y="T1"/>
                  </a:cxn>
                  <a:cxn ang="T11">
                    <a:pos x="T2" y="T3"/>
                  </a:cxn>
                  <a:cxn ang="T12">
                    <a:pos x="T4" y="T5"/>
                  </a:cxn>
                  <a:cxn ang="T13">
                    <a:pos x="T6" y="T7"/>
                  </a:cxn>
                  <a:cxn ang="T14">
                    <a:pos x="T8" y="T9"/>
                  </a:cxn>
                </a:cxnLst>
                <a:rect l="T15" t="T16" r="T17" b="T18"/>
                <a:pathLst>
                  <a:path w="4" h="3">
                    <a:moveTo>
                      <a:pt x="4" y="2"/>
                    </a:moveTo>
                    <a:lnTo>
                      <a:pt x="4" y="3"/>
                    </a:lnTo>
                    <a:lnTo>
                      <a:pt x="0" y="0"/>
                    </a:lnTo>
                    <a:lnTo>
                      <a:pt x="3" y="0"/>
                    </a:lnTo>
                    <a:lnTo>
                      <a:pt x="4" y="2"/>
                    </a:lnTo>
                    <a:close/>
                  </a:path>
                </a:pathLst>
              </a:custGeom>
              <a:solidFill>
                <a:srgbClr val="CCCCCC"/>
              </a:solidFill>
              <a:ln w="9525">
                <a:noFill/>
                <a:round/>
                <a:headEnd/>
                <a:tailEnd/>
              </a:ln>
            </p:spPr>
            <p:txBody>
              <a:bodyPr/>
              <a:lstStyle/>
              <a:p>
                <a:endParaRPr lang="id-ID"/>
              </a:p>
            </p:txBody>
          </p:sp>
          <p:sp>
            <p:nvSpPr>
              <p:cNvPr id="3423" name="Freeform 147"/>
              <p:cNvSpPr>
                <a:spLocks/>
              </p:cNvSpPr>
              <p:nvPr/>
            </p:nvSpPr>
            <p:spPr bwMode="auto">
              <a:xfrm>
                <a:off x="624" y="2105"/>
                <a:ext cx="11" cy="11"/>
              </a:xfrm>
              <a:custGeom>
                <a:avLst/>
                <a:gdLst>
                  <a:gd name="T0" fmla="*/ 7 w 11"/>
                  <a:gd name="T1" fmla="*/ 4 h 11"/>
                  <a:gd name="T2" fmla="*/ 11 w 11"/>
                  <a:gd name="T3" fmla="*/ 9 h 11"/>
                  <a:gd name="T4" fmla="*/ 5 w 11"/>
                  <a:gd name="T5" fmla="*/ 10 h 11"/>
                  <a:gd name="T6" fmla="*/ 0 w 11"/>
                  <a:gd name="T7" fmla="*/ 11 h 11"/>
                  <a:gd name="T8" fmla="*/ 1 w 11"/>
                  <a:gd name="T9" fmla="*/ 6 h 11"/>
                  <a:gd name="T10" fmla="*/ 3 w 11"/>
                  <a:gd name="T11" fmla="*/ 0 h 11"/>
                  <a:gd name="T12" fmla="*/ 7 w 11"/>
                  <a:gd name="T13" fmla="*/ 4 h 11"/>
                  <a:gd name="T14" fmla="*/ 0 60000 65536"/>
                  <a:gd name="T15" fmla="*/ 0 60000 65536"/>
                  <a:gd name="T16" fmla="*/ 0 60000 65536"/>
                  <a:gd name="T17" fmla="*/ 0 60000 65536"/>
                  <a:gd name="T18" fmla="*/ 0 60000 65536"/>
                  <a:gd name="T19" fmla="*/ 0 60000 65536"/>
                  <a:gd name="T20" fmla="*/ 0 60000 65536"/>
                  <a:gd name="T21" fmla="*/ 0 w 11"/>
                  <a:gd name="T22" fmla="*/ 0 h 11"/>
                  <a:gd name="T23" fmla="*/ 11 w 11"/>
                  <a:gd name="T24" fmla="*/ 11 h 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 h="11">
                    <a:moveTo>
                      <a:pt x="7" y="4"/>
                    </a:moveTo>
                    <a:lnTo>
                      <a:pt x="11" y="9"/>
                    </a:lnTo>
                    <a:lnTo>
                      <a:pt x="5" y="10"/>
                    </a:lnTo>
                    <a:lnTo>
                      <a:pt x="0" y="11"/>
                    </a:lnTo>
                    <a:lnTo>
                      <a:pt x="1" y="6"/>
                    </a:lnTo>
                    <a:lnTo>
                      <a:pt x="3" y="0"/>
                    </a:lnTo>
                    <a:lnTo>
                      <a:pt x="7" y="4"/>
                    </a:lnTo>
                    <a:close/>
                  </a:path>
                </a:pathLst>
              </a:custGeom>
              <a:solidFill>
                <a:srgbClr val="FFFFFF"/>
              </a:solidFill>
              <a:ln w="9525">
                <a:noFill/>
                <a:round/>
                <a:headEnd/>
                <a:tailEnd/>
              </a:ln>
            </p:spPr>
            <p:txBody>
              <a:bodyPr/>
              <a:lstStyle/>
              <a:p>
                <a:endParaRPr lang="id-ID"/>
              </a:p>
            </p:txBody>
          </p:sp>
          <p:sp>
            <p:nvSpPr>
              <p:cNvPr id="3424" name="Freeform 148"/>
              <p:cNvSpPr>
                <a:spLocks/>
              </p:cNvSpPr>
              <p:nvPr/>
            </p:nvSpPr>
            <p:spPr bwMode="auto">
              <a:xfrm>
                <a:off x="627" y="2104"/>
                <a:ext cx="4" cy="1"/>
              </a:xfrm>
              <a:custGeom>
                <a:avLst/>
                <a:gdLst>
                  <a:gd name="T0" fmla="*/ 4 w 4"/>
                  <a:gd name="T1" fmla="*/ 1 h 1"/>
                  <a:gd name="T2" fmla="*/ 1 w 4"/>
                  <a:gd name="T3" fmla="*/ 1 h 1"/>
                  <a:gd name="T4" fmla="*/ 0 w 4"/>
                  <a:gd name="T5" fmla="*/ 0 h 1"/>
                  <a:gd name="T6" fmla="*/ 2 w 4"/>
                  <a:gd name="T7" fmla="*/ 0 h 1"/>
                  <a:gd name="T8" fmla="*/ 4 w 4"/>
                  <a:gd name="T9" fmla="*/ 1 h 1"/>
                  <a:gd name="T10" fmla="*/ 0 60000 65536"/>
                  <a:gd name="T11" fmla="*/ 0 60000 65536"/>
                  <a:gd name="T12" fmla="*/ 0 60000 65536"/>
                  <a:gd name="T13" fmla="*/ 0 60000 65536"/>
                  <a:gd name="T14" fmla="*/ 0 60000 65536"/>
                  <a:gd name="T15" fmla="*/ 0 w 4"/>
                  <a:gd name="T16" fmla="*/ 0 h 1"/>
                  <a:gd name="T17" fmla="*/ 4 w 4"/>
                  <a:gd name="T18" fmla="*/ 1 h 1"/>
                </a:gdLst>
                <a:ahLst/>
                <a:cxnLst>
                  <a:cxn ang="T10">
                    <a:pos x="T0" y="T1"/>
                  </a:cxn>
                  <a:cxn ang="T11">
                    <a:pos x="T2" y="T3"/>
                  </a:cxn>
                  <a:cxn ang="T12">
                    <a:pos x="T4" y="T5"/>
                  </a:cxn>
                  <a:cxn ang="T13">
                    <a:pos x="T6" y="T7"/>
                  </a:cxn>
                  <a:cxn ang="T14">
                    <a:pos x="T8" y="T9"/>
                  </a:cxn>
                </a:cxnLst>
                <a:rect l="T15" t="T16" r="T17" b="T18"/>
                <a:pathLst>
                  <a:path w="4" h="1">
                    <a:moveTo>
                      <a:pt x="4" y="1"/>
                    </a:moveTo>
                    <a:lnTo>
                      <a:pt x="1" y="1"/>
                    </a:lnTo>
                    <a:lnTo>
                      <a:pt x="0" y="0"/>
                    </a:lnTo>
                    <a:lnTo>
                      <a:pt x="2" y="0"/>
                    </a:lnTo>
                    <a:lnTo>
                      <a:pt x="4" y="1"/>
                    </a:lnTo>
                    <a:close/>
                  </a:path>
                </a:pathLst>
              </a:custGeom>
              <a:solidFill>
                <a:srgbClr val="CCCCCC"/>
              </a:solidFill>
              <a:ln w="9525">
                <a:noFill/>
                <a:round/>
                <a:headEnd/>
                <a:tailEnd/>
              </a:ln>
            </p:spPr>
            <p:txBody>
              <a:bodyPr/>
              <a:lstStyle/>
              <a:p>
                <a:endParaRPr lang="id-ID"/>
              </a:p>
            </p:txBody>
          </p:sp>
          <p:sp>
            <p:nvSpPr>
              <p:cNvPr id="3425" name="Freeform 149"/>
              <p:cNvSpPr>
                <a:spLocks/>
              </p:cNvSpPr>
              <p:nvPr/>
            </p:nvSpPr>
            <p:spPr bwMode="auto">
              <a:xfrm>
                <a:off x="625" y="2102"/>
                <a:ext cx="2" cy="2"/>
              </a:xfrm>
              <a:custGeom>
                <a:avLst/>
                <a:gdLst>
                  <a:gd name="T0" fmla="*/ 2 w 2"/>
                  <a:gd name="T1" fmla="*/ 2 h 2"/>
                  <a:gd name="T2" fmla="*/ 0 w 2"/>
                  <a:gd name="T3" fmla="*/ 2 h 2"/>
                  <a:gd name="T4" fmla="*/ 2 w 2"/>
                  <a:gd name="T5" fmla="*/ 0 h 2"/>
                  <a:gd name="T6" fmla="*/ 2 w 2"/>
                  <a:gd name="T7" fmla="*/ 2 h 2"/>
                  <a:gd name="T8" fmla="*/ 0 60000 65536"/>
                  <a:gd name="T9" fmla="*/ 0 60000 65536"/>
                  <a:gd name="T10" fmla="*/ 0 60000 65536"/>
                  <a:gd name="T11" fmla="*/ 0 60000 65536"/>
                  <a:gd name="T12" fmla="*/ 0 w 2"/>
                  <a:gd name="T13" fmla="*/ 0 h 2"/>
                  <a:gd name="T14" fmla="*/ 2 w 2"/>
                  <a:gd name="T15" fmla="*/ 2 h 2"/>
                </a:gdLst>
                <a:ahLst/>
                <a:cxnLst>
                  <a:cxn ang="T8">
                    <a:pos x="T0" y="T1"/>
                  </a:cxn>
                  <a:cxn ang="T9">
                    <a:pos x="T2" y="T3"/>
                  </a:cxn>
                  <a:cxn ang="T10">
                    <a:pos x="T4" y="T5"/>
                  </a:cxn>
                  <a:cxn ang="T11">
                    <a:pos x="T6" y="T7"/>
                  </a:cxn>
                </a:cxnLst>
                <a:rect l="T12" t="T13" r="T14" b="T15"/>
                <a:pathLst>
                  <a:path w="2" h="2">
                    <a:moveTo>
                      <a:pt x="2" y="2"/>
                    </a:moveTo>
                    <a:lnTo>
                      <a:pt x="0" y="2"/>
                    </a:lnTo>
                    <a:lnTo>
                      <a:pt x="2" y="0"/>
                    </a:lnTo>
                    <a:lnTo>
                      <a:pt x="2" y="2"/>
                    </a:lnTo>
                    <a:close/>
                  </a:path>
                </a:pathLst>
              </a:custGeom>
              <a:solidFill>
                <a:srgbClr val="CCCCCC"/>
              </a:solidFill>
              <a:ln w="9525">
                <a:noFill/>
                <a:round/>
                <a:headEnd/>
                <a:tailEnd/>
              </a:ln>
            </p:spPr>
            <p:txBody>
              <a:bodyPr/>
              <a:lstStyle/>
              <a:p>
                <a:endParaRPr lang="id-ID"/>
              </a:p>
            </p:txBody>
          </p:sp>
          <p:sp>
            <p:nvSpPr>
              <p:cNvPr id="3426" name="Freeform 150"/>
              <p:cNvSpPr>
                <a:spLocks/>
              </p:cNvSpPr>
              <p:nvPr/>
            </p:nvSpPr>
            <p:spPr bwMode="auto">
              <a:xfrm>
                <a:off x="624" y="2102"/>
                <a:ext cx="5" cy="2"/>
              </a:xfrm>
              <a:custGeom>
                <a:avLst/>
                <a:gdLst>
                  <a:gd name="T0" fmla="*/ 1 w 5"/>
                  <a:gd name="T1" fmla="*/ 0 h 2"/>
                  <a:gd name="T2" fmla="*/ 4 w 5"/>
                  <a:gd name="T3" fmla="*/ 0 h 2"/>
                  <a:gd name="T4" fmla="*/ 5 w 5"/>
                  <a:gd name="T5" fmla="*/ 2 h 2"/>
                  <a:gd name="T6" fmla="*/ 3 w 5"/>
                  <a:gd name="T7" fmla="*/ 2 h 2"/>
                  <a:gd name="T8" fmla="*/ 3 w 5"/>
                  <a:gd name="T9" fmla="*/ 0 h 2"/>
                  <a:gd name="T10" fmla="*/ 1 w 5"/>
                  <a:gd name="T11" fmla="*/ 2 h 2"/>
                  <a:gd name="T12" fmla="*/ 0 w 5"/>
                  <a:gd name="T13" fmla="*/ 2 h 2"/>
                  <a:gd name="T14" fmla="*/ 1 w 5"/>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5"/>
                  <a:gd name="T25" fmla="*/ 0 h 2"/>
                  <a:gd name="T26" fmla="*/ 5 w 5"/>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 h="2">
                    <a:moveTo>
                      <a:pt x="1" y="0"/>
                    </a:moveTo>
                    <a:lnTo>
                      <a:pt x="4" y="0"/>
                    </a:lnTo>
                    <a:lnTo>
                      <a:pt x="5" y="2"/>
                    </a:lnTo>
                    <a:lnTo>
                      <a:pt x="3" y="2"/>
                    </a:lnTo>
                    <a:lnTo>
                      <a:pt x="3" y="0"/>
                    </a:lnTo>
                    <a:lnTo>
                      <a:pt x="1" y="2"/>
                    </a:lnTo>
                    <a:lnTo>
                      <a:pt x="0" y="2"/>
                    </a:lnTo>
                    <a:lnTo>
                      <a:pt x="1" y="0"/>
                    </a:lnTo>
                    <a:close/>
                  </a:path>
                </a:pathLst>
              </a:custGeom>
              <a:solidFill>
                <a:srgbClr val="CCCCCC"/>
              </a:solidFill>
              <a:ln w="9525">
                <a:noFill/>
                <a:round/>
                <a:headEnd/>
                <a:tailEnd/>
              </a:ln>
            </p:spPr>
            <p:txBody>
              <a:bodyPr/>
              <a:lstStyle/>
              <a:p>
                <a:endParaRPr lang="id-ID"/>
              </a:p>
            </p:txBody>
          </p:sp>
          <p:sp>
            <p:nvSpPr>
              <p:cNvPr id="3427" name="Rectangle 151"/>
              <p:cNvSpPr>
                <a:spLocks noChangeArrowheads="1"/>
              </p:cNvSpPr>
              <p:nvPr/>
            </p:nvSpPr>
            <p:spPr bwMode="auto">
              <a:xfrm>
                <a:off x="624" y="2104"/>
                <a:ext cx="1" cy="1"/>
              </a:xfrm>
              <a:prstGeom prst="rect">
                <a:avLst/>
              </a:prstGeom>
              <a:solidFill>
                <a:srgbClr val="CCCCCC"/>
              </a:solidFill>
              <a:ln w="9525">
                <a:noFill/>
                <a:miter lim="800000"/>
                <a:headEnd/>
                <a:tailEnd/>
              </a:ln>
            </p:spPr>
            <p:txBody>
              <a:bodyPr/>
              <a:lstStyle/>
              <a:p>
                <a:endParaRPr lang="en-GB"/>
              </a:p>
            </p:txBody>
          </p:sp>
          <p:sp>
            <p:nvSpPr>
              <p:cNvPr id="3428" name="Freeform 152"/>
              <p:cNvSpPr>
                <a:spLocks/>
              </p:cNvSpPr>
              <p:nvPr/>
            </p:nvSpPr>
            <p:spPr bwMode="auto">
              <a:xfrm>
                <a:off x="625" y="2104"/>
                <a:ext cx="3" cy="1"/>
              </a:xfrm>
              <a:custGeom>
                <a:avLst/>
                <a:gdLst>
                  <a:gd name="T0" fmla="*/ 0 w 3"/>
                  <a:gd name="T1" fmla="*/ 1 h 1"/>
                  <a:gd name="T2" fmla="*/ 0 w 3"/>
                  <a:gd name="T3" fmla="*/ 0 h 1"/>
                  <a:gd name="T4" fmla="*/ 2 w 3"/>
                  <a:gd name="T5" fmla="*/ 0 h 1"/>
                  <a:gd name="T6" fmla="*/ 3 w 3"/>
                  <a:gd name="T7" fmla="*/ 1 h 1"/>
                  <a:gd name="T8" fmla="*/ 0 w 3"/>
                  <a:gd name="T9" fmla="*/ 1 h 1"/>
                  <a:gd name="T10" fmla="*/ 0 60000 65536"/>
                  <a:gd name="T11" fmla="*/ 0 60000 65536"/>
                  <a:gd name="T12" fmla="*/ 0 60000 65536"/>
                  <a:gd name="T13" fmla="*/ 0 60000 65536"/>
                  <a:gd name="T14" fmla="*/ 0 60000 65536"/>
                  <a:gd name="T15" fmla="*/ 0 w 3"/>
                  <a:gd name="T16" fmla="*/ 0 h 1"/>
                  <a:gd name="T17" fmla="*/ 3 w 3"/>
                  <a:gd name="T18" fmla="*/ 1 h 1"/>
                </a:gdLst>
                <a:ahLst/>
                <a:cxnLst>
                  <a:cxn ang="T10">
                    <a:pos x="T0" y="T1"/>
                  </a:cxn>
                  <a:cxn ang="T11">
                    <a:pos x="T2" y="T3"/>
                  </a:cxn>
                  <a:cxn ang="T12">
                    <a:pos x="T4" y="T5"/>
                  </a:cxn>
                  <a:cxn ang="T13">
                    <a:pos x="T6" y="T7"/>
                  </a:cxn>
                  <a:cxn ang="T14">
                    <a:pos x="T8" y="T9"/>
                  </a:cxn>
                </a:cxnLst>
                <a:rect l="T15" t="T16" r="T17" b="T18"/>
                <a:pathLst>
                  <a:path w="3" h="1">
                    <a:moveTo>
                      <a:pt x="0" y="1"/>
                    </a:moveTo>
                    <a:lnTo>
                      <a:pt x="0" y="0"/>
                    </a:lnTo>
                    <a:lnTo>
                      <a:pt x="2" y="0"/>
                    </a:lnTo>
                    <a:lnTo>
                      <a:pt x="3" y="1"/>
                    </a:lnTo>
                    <a:lnTo>
                      <a:pt x="0" y="1"/>
                    </a:lnTo>
                    <a:close/>
                  </a:path>
                </a:pathLst>
              </a:custGeom>
              <a:solidFill>
                <a:srgbClr val="CCCCCC"/>
              </a:solidFill>
              <a:ln w="9525">
                <a:noFill/>
                <a:round/>
                <a:headEnd/>
                <a:tailEnd/>
              </a:ln>
            </p:spPr>
            <p:txBody>
              <a:bodyPr/>
              <a:lstStyle/>
              <a:p>
                <a:endParaRPr lang="id-ID"/>
              </a:p>
            </p:txBody>
          </p:sp>
          <p:sp>
            <p:nvSpPr>
              <p:cNvPr id="3429" name="Freeform 153"/>
              <p:cNvSpPr>
                <a:spLocks noEditPoints="1"/>
              </p:cNvSpPr>
              <p:nvPr/>
            </p:nvSpPr>
            <p:spPr bwMode="auto">
              <a:xfrm>
                <a:off x="622" y="2105"/>
                <a:ext cx="13" cy="13"/>
              </a:xfrm>
              <a:custGeom>
                <a:avLst/>
                <a:gdLst>
                  <a:gd name="T0" fmla="*/ 13 w 13"/>
                  <a:gd name="T1" fmla="*/ 9 h 13"/>
                  <a:gd name="T2" fmla="*/ 9 w 13"/>
                  <a:gd name="T3" fmla="*/ 4 h 13"/>
                  <a:gd name="T4" fmla="*/ 5 w 13"/>
                  <a:gd name="T5" fmla="*/ 0 h 13"/>
                  <a:gd name="T6" fmla="*/ 3 w 13"/>
                  <a:gd name="T7" fmla="*/ 6 h 13"/>
                  <a:gd name="T8" fmla="*/ 2 w 13"/>
                  <a:gd name="T9" fmla="*/ 11 h 13"/>
                  <a:gd name="T10" fmla="*/ 7 w 13"/>
                  <a:gd name="T11" fmla="*/ 10 h 13"/>
                  <a:gd name="T12" fmla="*/ 13 w 13"/>
                  <a:gd name="T13" fmla="*/ 9 h 13"/>
                  <a:gd name="T14" fmla="*/ 6 w 13"/>
                  <a:gd name="T15" fmla="*/ 0 h 13"/>
                  <a:gd name="T16" fmla="*/ 10 w 13"/>
                  <a:gd name="T17" fmla="*/ 3 h 13"/>
                  <a:gd name="T18" fmla="*/ 13 w 13"/>
                  <a:gd name="T19" fmla="*/ 6 h 13"/>
                  <a:gd name="T20" fmla="*/ 13 w 13"/>
                  <a:gd name="T21" fmla="*/ 10 h 13"/>
                  <a:gd name="T22" fmla="*/ 7 w 13"/>
                  <a:gd name="T23" fmla="*/ 11 h 13"/>
                  <a:gd name="T24" fmla="*/ 0 w 13"/>
                  <a:gd name="T25" fmla="*/ 13 h 13"/>
                  <a:gd name="T26" fmla="*/ 2 w 13"/>
                  <a:gd name="T27" fmla="*/ 4 h 13"/>
                  <a:gd name="T28" fmla="*/ 3 w 13"/>
                  <a:gd name="T29" fmla="*/ 0 h 13"/>
                  <a:gd name="T30" fmla="*/ 6 w 13"/>
                  <a:gd name="T31" fmla="*/ 0 h 1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3"/>
                  <a:gd name="T49" fmla="*/ 0 h 13"/>
                  <a:gd name="T50" fmla="*/ 13 w 13"/>
                  <a:gd name="T51" fmla="*/ 13 h 1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3" h="13">
                    <a:moveTo>
                      <a:pt x="13" y="9"/>
                    </a:moveTo>
                    <a:lnTo>
                      <a:pt x="9" y="4"/>
                    </a:lnTo>
                    <a:lnTo>
                      <a:pt x="5" y="0"/>
                    </a:lnTo>
                    <a:lnTo>
                      <a:pt x="3" y="6"/>
                    </a:lnTo>
                    <a:lnTo>
                      <a:pt x="2" y="11"/>
                    </a:lnTo>
                    <a:lnTo>
                      <a:pt x="7" y="10"/>
                    </a:lnTo>
                    <a:lnTo>
                      <a:pt x="13" y="9"/>
                    </a:lnTo>
                    <a:close/>
                    <a:moveTo>
                      <a:pt x="6" y="0"/>
                    </a:moveTo>
                    <a:lnTo>
                      <a:pt x="10" y="3"/>
                    </a:lnTo>
                    <a:lnTo>
                      <a:pt x="13" y="6"/>
                    </a:lnTo>
                    <a:lnTo>
                      <a:pt x="13" y="10"/>
                    </a:lnTo>
                    <a:lnTo>
                      <a:pt x="7" y="11"/>
                    </a:lnTo>
                    <a:lnTo>
                      <a:pt x="0" y="13"/>
                    </a:lnTo>
                    <a:lnTo>
                      <a:pt x="2" y="4"/>
                    </a:lnTo>
                    <a:lnTo>
                      <a:pt x="3" y="0"/>
                    </a:lnTo>
                    <a:lnTo>
                      <a:pt x="6" y="0"/>
                    </a:lnTo>
                    <a:close/>
                  </a:path>
                </a:pathLst>
              </a:custGeom>
              <a:solidFill>
                <a:srgbClr val="CCCCCC"/>
              </a:solidFill>
              <a:ln w="9525">
                <a:noFill/>
                <a:round/>
                <a:headEnd/>
                <a:tailEnd/>
              </a:ln>
            </p:spPr>
            <p:txBody>
              <a:bodyPr/>
              <a:lstStyle/>
              <a:p>
                <a:endParaRPr lang="id-ID"/>
              </a:p>
            </p:txBody>
          </p:sp>
          <p:sp>
            <p:nvSpPr>
              <p:cNvPr id="3430" name="Freeform 154"/>
              <p:cNvSpPr>
                <a:spLocks/>
              </p:cNvSpPr>
              <p:nvPr/>
            </p:nvSpPr>
            <p:spPr bwMode="auto">
              <a:xfrm>
                <a:off x="620" y="2105"/>
                <a:ext cx="15" cy="14"/>
              </a:xfrm>
              <a:custGeom>
                <a:avLst/>
                <a:gdLst>
                  <a:gd name="T0" fmla="*/ 9 w 15"/>
                  <a:gd name="T1" fmla="*/ 13 h 14"/>
                  <a:gd name="T2" fmla="*/ 0 w 15"/>
                  <a:gd name="T3" fmla="*/ 14 h 14"/>
                  <a:gd name="T4" fmla="*/ 2 w 15"/>
                  <a:gd name="T5" fmla="*/ 4 h 14"/>
                  <a:gd name="T6" fmla="*/ 4 w 15"/>
                  <a:gd name="T7" fmla="*/ 0 h 14"/>
                  <a:gd name="T8" fmla="*/ 5 w 15"/>
                  <a:gd name="T9" fmla="*/ 0 h 14"/>
                  <a:gd name="T10" fmla="*/ 4 w 15"/>
                  <a:gd name="T11" fmla="*/ 4 h 14"/>
                  <a:gd name="T12" fmla="*/ 2 w 15"/>
                  <a:gd name="T13" fmla="*/ 13 h 14"/>
                  <a:gd name="T14" fmla="*/ 9 w 15"/>
                  <a:gd name="T15" fmla="*/ 11 h 14"/>
                  <a:gd name="T16" fmla="*/ 15 w 15"/>
                  <a:gd name="T17" fmla="*/ 10 h 14"/>
                  <a:gd name="T18" fmla="*/ 15 w 15"/>
                  <a:gd name="T19" fmla="*/ 11 h 14"/>
                  <a:gd name="T20" fmla="*/ 9 w 15"/>
                  <a:gd name="T21" fmla="*/ 13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
                  <a:gd name="T34" fmla="*/ 0 h 14"/>
                  <a:gd name="T35" fmla="*/ 15 w 15"/>
                  <a:gd name="T36" fmla="*/ 14 h 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 h="14">
                    <a:moveTo>
                      <a:pt x="9" y="13"/>
                    </a:moveTo>
                    <a:lnTo>
                      <a:pt x="0" y="14"/>
                    </a:lnTo>
                    <a:lnTo>
                      <a:pt x="2" y="4"/>
                    </a:lnTo>
                    <a:lnTo>
                      <a:pt x="4" y="0"/>
                    </a:lnTo>
                    <a:lnTo>
                      <a:pt x="5" y="0"/>
                    </a:lnTo>
                    <a:lnTo>
                      <a:pt x="4" y="4"/>
                    </a:lnTo>
                    <a:lnTo>
                      <a:pt x="2" y="13"/>
                    </a:lnTo>
                    <a:lnTo>
                      <a:pt x="9" y="11"/>
                    </a:lnTo>
                    <a:lnTo>
                      <a:pt x="15" y="10"/>
                    </a:lnTo>
                    <a:lnTo>
                      <a:pt x="15" y="11"/>
                    </a:lnTo>
                    <a:lnTo>
                      <a:pt x="9" y="13"/>
                    </a:lnTo>
                    <a:close/>
                  </a:path>
                </a:pathLst>
              </a:custGeom>
              <a:solidFill>
                <a:srgbClr val="CCCCCC"/>
              </a:solidFill>
              <a:ln w="9525">
                <a:noFill/>
                <a:round/>
                <a:headEnd/>
                <a:tailEnd/>
              </a:ln>
            </p:spPr>
            <p:txBody>
              <a:bodyPr/>
              <a:lstStyle/>
              <a:p>
                <a:endParaRPr lang="id-ID"/>
              </a:p>
            </p:txBody>
          </p:sp>
          <p:sp>
            <p:nvSpPr>
              <p:cNvPr id="3431" name="Freeform 155"/>
              <p:cNvSpPr>
                <a:spLocks/>
              </p:cNvSpPr>
              <p:nvPr/>
            </p:nvSpPr>
            <p:spPr bwMode="auto">
              <a:xfrm>
                <a:off x="583" y="2104"/>
                <a:ext cx="52" cy="70"/>
              </a:xfrm>
              <a:custGeom>
                <a:avLst/>
                <a:gdLst>
                  <a:gd name="T0" fmla="*/ 0 w 52"/>
                  <a:gd name="T1" fmla="*/ 70 h 70"/>
                  <a:gd name="T2" fmla="*/ 0 w 52"/>
                  <a:gd name="T3" fmla="*/ 0 h 70"/>
                  <a:gd name="T4" fmla="*/ 41 w 52"/>
                  <a:gd name="T5" fmla="*/ 0 h 70"/>
                  <a:gd name="T6" fmla="*/ 41 w 52"/>
                  <a:gd name="T7" fmla="*/ 1 h 70"/>
                  <a:gd name="T8" fmla="*/ 1 w 52"/>
                  <a:gd name="T9" fmla="*/ 1 h 70"/>
                  <a:gd name="T10" fmla="*/ 1 w 52"/>
                  <a:gd name="T11" fmla="*/ 69 h 70"/>
                  <a:gd name="T12" fmla="*/ 52 w 52"/>
                  <a:gd name="T13" fmla="*/ 69 h 70"/>
                  <a:gd name="T14" fmla="*/ 52 w 52"/>
                  <a:gd name="T15" fmla="*/ 70 h 70"/>
                  <a:gd name="T16" fmla="*/ 0 w 52"/>
                  <a:gd name="T17" fmla="*/ 70 h 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
                  <a:gd name="T28" fmla="*/ 0 h 70"/>
                  <a:gd name="T29" fmla="*/ 52 w 52"/>
                  <a:gd name="T30" fmla="*/ 70 h 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 h="70">
                    <a:moveTo>
                      <a:pt x="0" y="70"/>
                    </a:moveTo>
                    <a:lnTo>
                      <a:pt x="0" y="0"/>
                    </a:lnTo>
                    <a:lnTo>
                      <a:pt x="41" y="0"/>
                    </a:lnTo>
                    <a:lnTo>
                      <a:pt x="41" y="1"/>
                    </a:lnTo>
                    <a:lnTo>
                      <a:pt x="1" y="1"/>
                    </a:lnTo>
                    <a:lnTo>
                      <a:pt x="1" y="69"/>
                    </a:lnTo>
                    <a:lnTo>
                      <a:pt x="52" y="69"/>
                    </a:lnTo>
                    <a:lnTo>
                      <a:pt x="52" y="70"/>
                    </a:lnTo>
                    <a:lnTo>
                      <a:pt x="0" y="70"/>
                    </a:lnTo>
                    <a:close/>
                  </a:path>
                </a:pathLst>
              </a:custGeom>
              <a:solidFill>
                <a:srgbClr val="CCCCCC"/>
              </a:solidFill>
              <a:ln w="9525">
                <a:noFill/>
                <a:round/>
                <a:headEnd/>
                <a:tailEnd/>
              </a:ln>
            </p:spPr>
            <p:txBody>
              <a:bodyPr/>
              <a:lstStyle/>
              <a:p>
                <a:endParaRPr lang="id-ID"/>
              </a:p>
            </p:txBody>
          </p:sp>
          <p:sp>
            <p:nvSpPr>
              <p:cNvPr id="3432" name="Freeform 156"/>
              <p:cNvSpPr>
                <a:spLocks/>
              </p:cNvSpPr>
              <p:nvPr/>
            </p:nvSpPr>
            <p:spPr bwMode="auto">
              <a:xfrm>
                <a:off x="582" y="2102"/>
                <a:ext cx="56" cy="73"/>
              </a:xfrm>
              <a:custGeom>
                <a:avLst/>
                <a:gdLst>
                  <a:gd name="T0" fmla="*/ 0 w 56"/>
                  <a:gd name="T1" fmla="*/ 73 h 73"/>
                  <a:gd name="T2" fmla="*/ 0 w 56"/>
                  <a:gd name="T3" fmla="*/ 0 h 73"/>
                  <a:gd name="T4" fmla="*/ 43 w 56"/>
                  <a:gd name="T5" fmla="*/ 0 h 73"/>
                  <a:gd name="T6" fmla="*/ 42 w 56"/>
                  <a:gd name="T7" fmla="*/ 2 h 73"/>
                  <a:gd name="T8" fmla="*/ 1 w 56"/>
                  <a:gd name="T9" fmla="*/ 2 h 73"/>
                  <a:gd name="T10" fmla="*/ 1 w 56"/>
                  <a:gd name="T11" fmla="*/ 72 h 73"/>
                  <a:gd name="T12" fmla="*/ 53 w 56"/>
                  <a:gd name="T13" fmla="*/ 72 h 73"/>
                  <a:gd name="T14" fmla="*/ 54 w 56"/>
                  <a:gd name="T15" fmla="*/ 72 h 73"/>
                  <a:gd name="T16" fmla="*/ 56 w 56"/>
                  <a:gd name="T17" fmla="*/ 72 h 73"/>
                  <a:gd name="T18" fmla="*/ 56 w 56"/>
                  <a:gd name="T19" fmla="*/ 73 h 73"/>
                  <a:gd name="T20" fmla="*/ 0 w 56"/>
                  <a:gd name="T21" fmla="*/ 73 h 7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
                  <a:gd name="T34" fmla="*/ 0 h 73"/>
                  <a:gd name="T35" fmla="*/ 56 w 56"/>
                  <a:gd name="T36" fmla="*/ 73 h 7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 h="73">
                    <a:moveTo>
                      <a:pt x="0" y="73"/>
                    </a:moveTo>
                    <a:lnTo>
                      <a:pt x="0" y="0"/>
                    </a:lnTo>
                    <a:lnTo>
                      <a:pt x="43" y="0"/>
                    </a:lnTo>
                    <a:lnTo>
                      <a:pt x="42" y="2"/>
                    </a:lnTo>
                    <a:lnTo>
                      <a:pt x="1" y="2"/>
                    </a:lnTo>
                    <a:lnTo>
                      <a:pt x="1" y="72"/>
                    </a:lnTo>
                    <a:lnTo>
                      <a:pt x="53" y="72"/>
                    </a:lnTo>
                    <a:lnTo>
                      <a:pt x="54" y="72"/>
                    </a:lnTo>
                    <a:lnTo>
                      <a:pt x="56" y="72"/>
                    </a:lnTo>
                    <a:lnTo>
                      <a:pt x="56" y="73"/>
                    </a:lnTo>
                    <a:lnTo>
                      <a:pt x="0" y="73"/>
                    </a:lnTo>
                    <a:close/>
                  </a:path>
                </a:pathLst>
              </a:custGeom>
              <a:solidFill>
                <a:srgbClr val="CCCCCC"/>
              </a:solidFill>
              <a:ln w="9525">
                <a:noFill/>
                <a:round/>
                <a:headEnd/>
                <a:tailEnd/>
              </a:ln>
            </p:spPr>
            <p:txBody>
              <a:bodyPr/>
              <a:lstStyle/>
              <a:p>
                <a:endParaRPr lang="id-ID"/>
              </a:p>
            </p:txBody>
          </p:sp>
          <p:pic>
            <p:nvPicPr>
              <p:cNvPr id="3433" name="Picture 157"/>
              <p:cNvPicPr>
                <a:picLocks noChangeAspect="1" noChangeArrowheads="1"/>
              </p:cNvPicPr>
              <p:nvPr/>
            </p:nvPicPr>
            <p:blipFill>
              <a:blip r:embed="rId10"/>
              <a:srcRect/>
              <a:stretch>
                <a:fillRect/>
              </a:stretch>
            </p:blipFill>
            <p:spPr bwMode="auto">
              <a:xfrm>
                <a:off x="562" y="2111"/>
                <a:ext cx="63" cy="63"/>
              </a:xfrm>
              <a:prstGeom prst="rect">
                <a:avLst/>
              </a:prstGeom>
              <a:noFill/>
              <a:ln w="9525">
                <a:noFill/>
                <a:miter lim="800000"/>
                <a:headEnd/>
                <a:tailEnd/>
              </a:ln>
            </p:spPr>
          </p:pic>
          <p:sp>
            <p:nvSpPr>
              <p:cNvPr id="3434" name="Rectangle 158"/>
              <p:cNvSpPr>
                <a:spLocks noChangeArrowheads="1"/>
              </p:cNvSpPr>
              <p:nvPr/>
            </p:nvSpPr>
            <p:spPr bwMode="auto">
              <a:xfrm>
                <a:off x="580" y="2118"/>
                <a:ext cx="58" cy="69"/>
              </a:xfrm>
              <a:prstGeom prst="rect">
                <a:avLst/>
              </a:prstGeom>
              <a:noFill/>
              <a:ln w="9525">
                <a:noFill/>
                <a:miter lim="800000"/>
                <a:headEnd/>
                <a:tailEnd/>
              </a:ln>
            </p:spPr>
            <p:txBody>
              <a:bodyPr wrap="none" lIns="0" tIns="0" rIns="0" bIns="0">
                <a:spAutoFit/>
              </a:bodyPr>
              <a:lstStyle/>
              <a:p>
                <a:r>
                  <a:rPr lang="en-US" sz="600">
                    <a:solidFill>
                      <a:srgbClr val="FFFFFF"/>
                    </a:solidFill>
                    <a:latin typeface="Myriad Pro" pitchFamily="34" charset="0"/>
                  </a:rPr>
                  <a:t>w</a:t>
                </a:r>
                <a:endParaRPr lang="en-US">
                  <a:latin typeface="Arial" charset="0"/>
                </a:endParaRPr>
              </a:p>
            </p:txBody>
          </p:sp>
          <p:pic>
            <p:nvPicPr>
              <p:cNvPr id="3435" name="Picture 159"/>
              <p:cNvPicPr>
                <a:picLocks noChangeAspect="1" noChangeArrowheads="1"/>
              </p:cNvPicPr>
              <p:nvPr/>
            </p:nvPicPr>
            <p:blipFill>
              <a:blip r:embed="rId11"/>
              <a:srcRect/>
              <a:stretch>
                <a:fillRect/>
              </a:stretch>
            </p:blipFill>
            <p:spPr bwMode="auto">
              <a:xfrm>
                <a:off x="559" y="2112"/>
                <a:ext cx="68" cy="63"/>
              </a:xfrm>
              <a:prstGeom prst="rect">
                <a:avLst/>
              </a:prstGeom>
              <a:noFill/>
              <a:ln w="9525">
                <a:noFill/>
                <a:miter lim="800000"/>
                <a:headEnd/>
                <a:tailEnd/>
              </a:ln>
            </p:spPr>
          </p:pic>
          <p:sp>
            <p:nvSpPr>
              <p:cNvPr id="3436" name="Rectangle 160"/>
              <p:cNvSpPr>
                <a:spLocks noChangeArrowheads="1"/>
              </p:cNvSpPr>
              <p:nvPr/>
            </p:nvSpPr>
            <p:spPr bwMode="auto">
              <a:xfrm>
                <a:off x="4122" y="2091"/>
                <a:ext cx="7" cy="94"/>
              </a:xfrm>
              <a:prstGeom prst="rect">
                <a:avLst/>
              </a:prstGeom>
              <a:solidFill>
                <a:srgbClr val="808080"/>
              </a:solidFill>
              <a:ln w="9525">
                <a:noFill/>
                <a:miter lim="800000"/>
                <a:headEnd/>
                <a:tailEnd/>
              </a:ln>
            </p:spPr>
            <p:txBody>
              <a:bodyPr/>
              <a:lstStyle/>
              <a:p>
                <a:endParaRPr lang="en-GB"/>
              </a:p>
            </p:txBody>
          </p:sp>
          <p:sp>
            <p:nvSpPr>
              <p:cNvPr id="3437" name="Rectangle 161"/>
              <p:cNvSpPr>
                <a:spLocks noChangeArrowheads="1"/>
              </p:cNvSpPr>
              <p:nvPr/>
            </p:nvSpPr>
            <p:spPr bwMode="auto">
              <a:xfrm>
                <a:off x="4002" y="2091"/>
                <a:ext cx="8" cy="96"/>
              </a:xfrm>
              <a:prstGeom prst="rect">
                <a:avLst/>
              </a:prstGeom>
              <a:solidFill>
                <a:srgbClr val="808080"/>
              </a:solidFill>
              <a:ln w="9525">
                <a:noFill/>
                <a:miter lim="800000"/>
                <a:headEnd/>
                <a:tailEnd/>
              </a:ln>
            </p:spPr>
            <p:txBody>
              <a:bodyPr/>
              <a:lstStyle/>
              <a:p>
                <a:endParaRPr lang="en-GB"/>
              </a:p>
            </p:txBody>
          </p:sp>
          <p:sp>
            <p:nvSpPr>
              <p:cNvPr id="3438" name="Freeform 162"/>
              <p:cNvSpPr>
                <a:spLocks/>
              </p:cNvSpPr>
              <p:nvPr/>
            </p:nvSpPr>
            <p:spPr bwMode="auto">
              <a:xfrm>
                <a:off x="5657" y="2126"/>
                <a:ext cx="41" cy="23"/>
              </a:xfrm>
              <a:custGeom>
                <a:avLst/>
                <a:gdLst>
                  <a:gd name="T0" fmla="*/ 22 w 41"/>
                  <a:gd name="T1" fmla="*/ 0 h 23"/>
                  <a:gd name="T2" fmla="*/ 41 w 41"/>
                  <a:gd name="T3" fmla="*/ 0 h 23"/>
                  <a:gd name="T4" fmla="*/ 31 w 41"/>
                  <a:gd name="T5" fmla="*/ 12 h 23"/>
                  <a:gd name="T6" fmla="*/ 22 w 41"/>
                  <a:gd name="T7" fmla="*/ 23 h 23"/>
                  <a:gd name="T8" fmla="*/ 12 w 41"/>
                  <a:gd name="T9" fmla="*/ 12 h 23"/>
                  <a:gd name="T10" fmla="*/ 0 w 41"/>
                  <a:gd name="T11" fmla="*/ 0 h 23"/>
                  <a:gd name="T12" fmla="*/ 22 w 41"/>
                  <a:gd name="T13" fmla="*/ 0 h 23"/>
                  <a:gd name="T14" fmla="*/ 0 60000 65536"/>
                  <a:gd name="T15" fmla="*/ 0 60000 65536"/>
                  <a:gd name="T16" fmla="*/ 0 60000 65536"/>
                  <a:gd name="T17" fmla="*/ 0 60000 65536"/>
                  <a:gd name="T18" fmla="*/ 0 60000 65536"/>
                  <a:gd name="T19" fmla="*/ 0 60000 65536"/>
                  <a:gd name="T20" fmla="*/ 0 60000 65536"/>
                  <a:gd name="T21" fmla="*/ 0 w 41"/>
                  <a:gd name="T22" fmla="*/ 0 h 23"/>
                  <a:gd name="T23" fmla="*/ 41 w 41"/>
                  <a:gd name="T24" fmla="*/ 23 h 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3">
                    <a:moveTo>
                      <a:pt x="22" y="0"/>
                    </a:moveTo>
                    <a:lnTo>
                      <a:pt x="41" y="0"/>
                    </a:lnTo>
                    <a:lnTo>
                      <a:pt x="31" y="12"/>
                    </a:lnTo>
                    <a:lnTo>
                      <a:pt x="22" y="23"/>
                    </a:lnTo>
                    <a:lnTo>
                      <a:pt x="12" y="12"/>
                    </a:lnTo>
                    <a:lnTo>
                      <a:pt x="0" y="0"/>
                    </a:lnTo>
                    <a:lnTo>
                      <a:pt x="22" y="0"/>
                    </a:lnTo>
                    <a:close/>
                  </a:path>
                </a:pathLst>
              </a:custGeom>
              <a:solidFill>
                <a:srgbClr val="1A1A1A"/>
              </a:solidFill>
              <a:ln w="9525">
                <a:noFill/>
                <a:round/>
                <a:headEnd/>
                <a:tailEnd/>
              </a:ln>
            </p:spPr>
            <p:txBody>
              <a:bodyPr/>
              <a:lstStyle/>
              <a:p>
                <a:endParaRPr lang="id-ID"/>
              </a:p>
            </p:txBody>
          </p:sp>
          <p:pic>
            <p:nvPicPr>
              <p:cNvPr id="3439" name="Picture 163"/>
              <p:cNvPicPr>
                <a:picLocks noChangeAspect="1" noChangeArrowheads="1"/>
              </p:cNvPicPr>
              <p:nvPr/>
            </p:nvPicPr>
            <p:blipFill>
              <a:blip r:embed="rId12"/>
              <a:srcRect/>
              <a:stretch>
                <a:fillRect/>
              </a:stretch>
            </p:blipFill>
            <p:spPr bwMode="auto">
              <a:xfrm>
                <a:off x="46" y="2250"/>
                <a:ext cx="110" cy="105"/>
              </a:xfrm>
              <a:prstGeom prst="rect">
                <a:avLst/>
              </a:prstGeom>
              <a:noFill/>
              <a:ln w="9525">
                <a:noFill/>
                <a:miter lim="800000"/>
                <a:headEnd/>
                <a:tailEnd/>
              </a:ln>
            </p:spPr>
          </p:pic>
          <p:sp>
            <p:nvSpPr>
              <p:cNvPr id="3440" name="Freeform 164"/>
              <p:cNvSpPr>
                <a:spLocks/>
              </p:cNvSpPr>
              <p:nvPr/>
            </p:nvSpPr>
            <p:spPr bwMode="auto">
              <a:xfrm>
                <a:off x="58" y="2261"/>
                <a:ext cx="90" cy="84"/>
              </a:xfrm>
              <a:custGeom>
                <a:avLst/>
                <a:gdLst>
                  <a:gd name="T0" fmla="*/ 45 w 90"/>
                  <a:gd name="T1" fmla="*/ 0 h 84"/>
                  <a:gd name="T2" fmla="*/ 59 w 90"/>
                  <a:gd name="T3" fmla="*/ 27 h 84"/>
                  <a:gd name="T4" fmla="*/ 90 w 90"/>
                  <a:gd name="T5" fmla="*/ 32 h 84"/>
                  <a:gd name="T6" fmla="*/ 67 w 90"/>
                  <a:gd name="T7" fmla="*/ 54 h 84"/>
                  <a:gd name="T8" fmla="*/ 71 w 90"/>
                  <a:gd name="T9" fmla="*/ 84 h 84"/>
                  <a:gd name="T10" fmla="*/ 45 w 90"/>
                  <a:gd name="T11" fmla="*/ 69 h 84"/>
                  <a:gd name="T12" fmla="*/ 16 w 90"/>
                  <a:gd name="T13" fmla="*/ 84 h 84"/>
                  <a:gd name="T14" fmla="*/ 22 w 90"/>
                  <a:gd name="T15" fmla="*/ 54 h 84"/>
                  <a:gd name="T16" fmla="*/ 0 w 90"/>
                  <a:gd name="T17" fmla="*/ 32 h 84"/>
                  <a:gd name="T18" fmla="*/ 31 w 90"/>
                  <a:gd name="T19" fmla="*/ 27 h 84"/>
                  <a:gd name="T20" fmla="*/ 45 w 90"/>
                  <a:gd name="T21" fmla="*/ 0 h 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0"/>
                  <a:gd name="T34" fmla="*/ 0 h 84"/>
                  <a:gd name="T35" fmla="*/ 90 w 90"/>
                  <a:gd name="T36" fmla="*/ 84 h 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0" h="84">
                    <a:moveTo>
                      <a:pt x="45" y="0"/>
                    </a:moveTo>
                    <a:lnTo>
                      <a:pt x="59" y="27"/>
                    </a:lnTo>
                    <a:lnTo>
                      <a:pt x="90" y="32"/>
                    </a:lnTo>
                    <a:lnTo>
                      <a:pt x="67" y="54"/>
                    </a:lnTo>
                    <a:lnTo>
                      <a:pt x="71" y="84"/>
                    </a:lnTo>
                    <a:lnTo>
                      <a:pt x="45" y="69"/>
                    </a:lnTo>
                    <a:lnTo>
                      <a:pt x="16" y="84"/>
                    </a:lnTo>
                    <a:lnTo>
                      <a:pt x="22" y="54"/>
                    </a:lnTo>
                    <a:lnTo>
                      <a:pt x="0" y="32"/>
                    </a:lnTo>
                    <a:lnTo>
                      <a:pt x="31" y="27"/>
                    </a:lnTo>
                    <a:lnTo>
                      <a:pt x="45" y="0"/>
                    </a:lnTo>
                    <a:close/>
                  </a:path>
                </a:pathLst>
              </a:custGeom>
              <a:noFill/>
              <a:ln w="4">
                <a:solidFill>
                  <a:srgbClr val="C3996B"/>
                </a:solidFill>
                <a:round/>
                <a:headEnd/>
                <a:tailEnd/>
              </a:ln>
            </p:spPr>
            <p:txBody>
              <a:bodyPr/>
              <a:lstStyle/>
              <a:p>
                <a:endParaRPr lang="id-ID"/>
              </a:p>
            </p:txBody>
          </p:sp>
          <p:sp>
            <p:nvSpPr>
              <p:cNvPr id="3441" name="Freeform 165"/>
              <p:cNvSpPr>
                <a:spLocks/>
              </p:cNvSpPr>
              <p:nvPr/>
            </p:nvSpPr>
            <p:spPr bwMode="auto">
              <a:xfrm>
                <a:off x="4739" y="2296"/>
                <a:ext cx="4" cy="4"/>
              </a:xfrm>
              <a:custGeom>
                <a:avLst/>
                <a:gdLst>
                  <a:gd name="T0" fmla="*/ 0 w 4"/>
                  <a:gd name="T1" fmla="*/ 0 h 4"/>
                  <a:gd name="T2" fmla="*/ 4 w 4"/>
                  <a:gd name="T3" fmla="*/ 4 h 4"/>
                  <a:gd name="T4" fmla="*/ 0 w 4"/>
                  <a:gd name="T5" fmla="*/ 4 h 4"/>
                  <a:gd name="T6" fmla="*/ 0 w 4"/>
                  <a:gd name="T7" fmla="*/ 0 h 4"/>
                  <a:gd name="T8" fmla="*/ 0 60000 65536"/>
                  <a:gd name="T9" fmla="*/ 0 60000 65536"/>
                  <a:gd name="T10" fmla="*/ 0 60000 65536"/>
                  <a:gd name="T11" fmla="*/ 0 60000 65536"/>
                  <a:gd name="T12" fmla="*/ 0 w 4"/>
                  <a:gd name="T13" fmla="*/ 0 h 4"/>
                  <a:gd name="T14" fmla="*/ 4 w 4"/>
                  <a:gd name="T15" fmla="*/ 4 h 4"/>
                </a:gdLst>
                <a:ahLst/>
                <a:cxnLst>
                  <a:cxn ang="T8">
                    <a:pos x="T0" y="T1"/>
                  </a:cxn>
                  <a:cxn ang="T9">
                    <a:pos x="T2" y="T3"/>
                  </a:cxn>
                  <a:cxn ang="T10">
                    <a:pos x="T4" y="T5"/>
                  </a:cxn>
                  <a:cxn ang="T11">
                    <a:pos x="T6" y="T7"/>
                  </a:cxn>
                </a:cxnLst>
                <a:rect l="T12" t="T13" r="T14" b="T15"/>
                <a:pathLst>
                  <a:path w="4" h="4">
                    <a:moveTo>
                      <a:pt x="0" y="0"/>
                    </a:moveTo>
                    <a:lnTo>
                      <a:pt x="4" y="4"/>
                    </a:lnTo>
                    <a:lnTo>
                      <a:pt x="0" y="4"/>
                    </a:lnTo>
                    <a:lnTo>
                      <a:pt x="0" y="0"/>
                    </a:lnTo>
                    <a:close/>
                  </a:path>
                </a:pathLst>
              </a:custGeom>
              <a:solidFill>
                <a:srgbClr val="999999"/>
              </a:solidFill>
              <a:ln w="9525">
                <a:noFill/>
                <a:round/>
                <a:headEnd/>
                <a:tailEnd/>
              </a:ln>
            </p:spPr>
            <p:txBody>
              <a:bodyPr/>
              <a:lstStyle/>
              <a:p>
                <a:endParaRPr lang="id-ID"/>
              </a:p>
            </p:txBody>
          </p:sp>
          <p:sp>
            <p:nvSpPr>
              <p:cNvPr id="3442" name="Freeform 166"/>
              <p:cNvSpPr>
                <a:spLocks/>
              </p:cNvSpPr>
              <p:nvPr/>
            </p:nvSpPr>
            <p:spPr bwMode="auto">
              <a:xfrm>
                <a:off x="4737" y="2295"/>
                <a:ext cx="2" cy="1"/>
              </a:xfrm>
              <a:custGeom>
                <a:avLst/>
                <a:gdLst>
                  <a:gd name="T0" fmla="*/ 2 w 2"/>
                  <a:gd name="T1" fmla="*/ 0 h 1"/>
                  <a:gd name="T2" fmla="*/ 2 w 2"/>
                  <a:gd name="T3" fmla="*/ 1 h 1"/>
                  <a:gd name="T4" fmla="*/ 0 w 2"/>
                  <a:gd name="T5" fmla="*/ 0 h 1"/>
                  <a:gd name="T6" fmla="*/ 2 w 2"/>
                  <a:gd name="T7" fmla="*/ 0 h 1"/>
                  <a:gd name="T8" fmla="*/ 0 60000 65536"/>
                  <a:gd name="T9" fmla="*/ 0 60000 65536"/>
                  <a:gd name="T10" fmla="*/ 0 60000 65536"/>
                  <a:gd name="T11" fmla="*/ 0 60000 65536"/>
                  <a:gd name="T12" fmla="*/ 0 w 2"/>
                  <a:gd name="T13" fmla="*/ 0 h 1"/>
                  <a:gd name="T14" fmla="*/ 2 w 2"/>
                  <a:gd name="T15" fmla="*/ 1 h 1"/>
                </a:gdLst>
                <a:ahLst/>
                <a:cxnLst>
                  <a:cxn ang="T8">
                    <a:pos x="T0" y="T1"/>
                  </a:cxn>
                  <a:cxn ang="T9">
                    <a:pos x="T2" y="T3"/>
                  </a:cxn>
                  <a:cxn ang="T10">
                    <a:pos x="T4" y="T5"/>
                  </a:cxn>
                  <a:cxn ang="T11">
                    <a:pos x="T6" y="T7"/>
                  </a:cxn>
                </a:cxnLst>
                <a:rect l="T12" t="T13" r="T14" b="T15"/>
                <a:pathLst>
                  <a:path w="2" h="1">
                    <a:moveTo>
                      <a:pt x="2" y="0"/>
                    </a:moveTo>
                    <a:lnTo>
                      <a:pt x="2" y="1"/>
                    </a:lnTo>
                    <a:lnTo>
                      <a:pt x="0" y="0"/>
                    </a:lnTo>
                    <a:lnTo>
                      <a:pt x="2" y="0"/>
                    </a:lnTo>
                    <a:close/>
                  </a:path>
                </a:pathLst>
              </a:custGeom>
              <a:solidFill>
                <a:srgbClr val="3651C0"/>
              </a:solidFill>
              <a:ln w="9525">
                <a:noFill/>
                <a:round/>
                <a:headEnd/>
                <a:tailEnd/>
              </a:ln>
            </p:spPr>
            <p:txBody>
              <a:bodyPr/>
              <a:lstStyle/>
              <a:p>
                <a:endParaRPr lang="id-ID"/>
              </a:p>
            </p:txBody>
          </p:sp>
          <p:sp>
            <p:nvSpPr>
              <p:cNvPr id="3443" name="Rectangle 167"/>
              <p:cNvSpPr>
                <a:spLocks noChangeArrowheads="1"/>
              </p:cNvSpPr>
              <p:nvPr/>
            </p:nvSpPr>
            <p:spPr bwMode="auto">
              <a:xfrm>
                <a:off x="4737" y="2300"/>
                <a:ext cx="2" cy="2"/>
              </a:xfrm>
              <a:prstGeom prst="rect">
                <a:avLst/>
              </a:prstGeom>
              <a:solidFill>
                <a:srgbClr val="999999"/>
              </a:solidFill>
              <a:ln w="9525">
                <a:noFill/>
                <a:miter lim="800000"/>
                <a:headEnd/>
                <a:tailEnd/>
              </a:ln>
            </p:spPr>
            <p:txBody>
              <a:bodyPr/>
              <a:lstStyle/>
              <a:p>
                <a:endParaRPr lang="en-GB"/>
              </a:p>
            </p:txBody>
          </p:sp>
          <p:sp>
            <p:nvSpPr>
              <p:cNvPr id="3444" name="Freeform 168"/>
              <p:cNvSpPr>
                <a:spLocks/>
              </p:cNvSpPr>
              <p:nvPr/>
            </p:nvSpPr>
            <p:spPr bwMode="auto">
              <a:xfrm>
                <a:off x="4730" y="2302"/>
                <a:ext cx="9" cy="42"/>
              </a:xfrm>
              <a:custGeom>
                <a:avLst/>
                <a:gdLst>
                  <a:gd name="T0" fmla="*/ 9 w 9"/>
                  <a:gd name="T1" fmla="*/ 0 h 42"/>
                  <a:gd name="T2" fmla="*/ 9 w 9"/>
                  <a:gd name="T3" fmla="*/ 39 h 42"/>
                  <a:gd name="T4" fmla="*/ 9 w 9"/>
                  <a:gd name="T5" fmla="*/ 42 h 42"/>
                  <a:gd name="T6" fmla="*/ 0 w 9"/>
                  <a:gd name="T7" fmla="*/ 42 h 42"/>
                  <a:gd name="T8" fmla="*/ 0 w 9"/>
                  <a:gd name="T9" fmla="*/ 39 h 42"/>
                  <a:gd name="T10" fmla="*/ 7 w 9"/>
                  <a:gd name="T11" fmla="*/ 39 h 42"/>
                  <a:gd name="T12" fmla="*/ 7 w 9"/>
                  <a:gd name="T13" fmla="*/ 38 h 42"/>
                  <a:gd name="T14" fmla="*/ 7 w 9"/>
                  <a:gd name="T15" fmla="*/ 0 h 42"/>
                  <a:gd name="T16" fmla="*/ 9 w 9"/>
                  <a:gd name="T17" fmla="*/ 0 h 4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
                  <a:gd name="T28" fmla="*/ 0 h 42"/>
                  <a:gd name="T29" fmla="*/ 9 w 9"/>
                  <a:gd name="T30" fmla="*/ 42 h 4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 h="42">
                    <a:moveTo>
                      <a:pt x="9" y="0"/>
                    </a:moveTo>
                    <a:lnTo>
                      <a:pt x="9" y="39"/>
                    </a:lnTo>
                    <a:lnTo>
                      <a:pt x="9" y="42"/>
                    </a:lnTo>
                    <a:lnTo>
                      <a:pt x="0" y="42"/>
                    </a:lnTo>
                    <a:lnTo>
                      <a:pt x="0" y="39"/>
                    </a:lnTo>
                    <a:lnTo>
                      <a:pt x="7" y="39"/>
                    </a:lnTo>
                    <a:lnTo>
                      <a:pt x="7" y="38"/>
                    </a:lnTo>
                    <a:lnTo>
                      <a:pt x="7" y="0"/>
                    </a:lnTo>
                    <a:lnTo>
                      <a:pt x="9" y="0"/>
                    </a:lnTo>
                    <a:close/>
                  </a:path>
                </a:pathLst>
              </a:custGeom>
              <a:solidFill>
                <a:srgbClr val="999999"/>
              </a:solidFill>
              <a:ln w="9525">
                <a:noFill/>
                <a:round/>
                <a:headEnd/>
                <a:tailEnd/>
              </a:ln>
            </p:spPr>
            <p:txBody>
              <a:bodyPr/>
              <a:lstStyle/>
              <a:p>
                <a:endParaRPr lang="id-ID"/>
              </a:p>
            </p:txBody>
          </p:sp>
          <p:sp>
            <p:nvSpPr>
              <p:cNvPr id="3445" name="Freeform 169"/>
              <p:cNvSpPr>
                <a:spLocks/>
              </p:cNvSpPr>
              <p:nvPr/>
            </p:nvSpPr>
            <p:spPr bwMode="auto">
              <a:xfrm>
                <a:off x="4734" y="2295"/>
                <a:ext cx="5" cy="5"/>
              </a:xfrm>
              <a:custGeom>
                <a:avLst/>
                <a:gdLst>
                  <a:gd name="T0" fmla="*/ 5 w 5"/>
                  <a:gd name="T1" fmla="*/ 1 h 5"/>
                  <a:gd name="T2" fmla="*/ 5 w 5"/>
                  <a:gd name="T3" fmla="*/ 5 h 5"/>
                  <a:gd name="T4" fmla="*/ 3 w 5"/>
                  <a:gd name="T5" fmla="*/ 5 h 5"/>
                  <a:gd name="T6" fmla="*/ 0 w 5"/>
                  <a:gd name="T7" fmla="*/ 0 h 5"/>
                  <a:gd name="T8" fmla="*/ 3 w 5"/>
                  <a:gd name="T9" fmla="*/ 0 h 5"/>
                  <a:gd name="T10" fmla="*/ 5 w 5"/>
                  <a:gd name="T11" fmla="*/ 1 h 5"/>
                  <a:gd name="T12" fmla="*/ 0 60000 65536"/>
                  <a:gd name="T13" fmla="*/ 0 60000 65536"/>
                  <a:gd name="T14" fmla="*/ 0 60000 65536"/>
                  <a:gd name="T15" fmla="*/ 0 60000 65536"/>
                  <a:gd name="T16" fmla="*/ 0 60000 65536"/>
                  <a:gd name="T17" fmla="*/ 0 60000 65536"/>
                  <a:gd name="T18" fmla="*/ 0 w 5"/>
                  <a:gd name="T19" fmla="*/ 0 h 5"/>
                  <a:gd name="T20" fmla="*/ 5 w 5"/>
                  <a:gd name="T21" fmla="*/ 5 h 5"/>
                </a:gdLst>
                <a:ahLst/>
                <a:cxnLst>
                  <a:cxn ang="T12">
                    <a:pos x="T0" y="T1"/>
                  </a:cxn>
                  <a:cxn ang="T13">
                    <a:pos x="T2" y="T3"/>
                  </a:cxn>
                  <a:cxn ang="T14">
                    <a:pos x="T4" y="T5"/>
                  </a:cxn>
                  <a:cxn ang="T15">
                    <a:pos x="T6" y="T7"/>
                  </a:cxn>
                  <a:cxn ang="T16">
                    <a:pos x="T8" y="T9"/>
                  </a:cxn>
                  <a:cxn ang="T17">
                    <a:pos x="T10" y="T11"/>
                  </a:cxn>
                </a:cxnLst>
                <a:rect l="T18" t="T19" r="T20" b="T21"/>
                <a:pathLst>
                  <a:path w="5" h="5">
                    <a:moveTo>
                      <a:pt x="5" y="1"/>
                    </a:moveTo>
                    <a:lnTo>
                      <a:pt x="5" y="5"/>
                    </a:lnTo>
                    <a:lnTo>
                      <a:pt x="3" y="5"/>
                    </a:lnTo>
                    <a:lnTo>
                      <a:pt x="0" y="0"/>
                    </a:lnTo>
                    <a:lnTo>
                      <a:pt x="3" y="0"/>
                    </a:lnTo>
                    <a:lnTo>
                      <a:pt x="5" y="1"/>
                    </a:lnTo>
                    <a:close/>
                  </a:path>
                </a:pathLst>
              </a:custGeom>
              <a:solidFill>
                <a:srgbClr val="999999"/>
              </a:solidFill>
              <a:ln w="9525">
                <a:noFill/>
                <a:round/>
                <a:headEnd/>
                <a:tailEnd/>
              </a:ln>
            </p:spPr>
            <p:txBody>
              <a:bodyPr/>
              <a:lstStyle/>
              <a:p>
                <a:endParaRPr lang="id-ID"/>
              </a:p>
            </p:txBody>
          </p:sp>
          <p:sp>
            <p:nvSpPr>
              <p:cNvPr id="3446" name="Freeform 170"/>
              <p:cNvSpPr>
                <a:spLocks/>
              </p:cNvSpPr>
              <p:nvPr/>
            </p:nvSpPr>
            <p:spPr bwMode="auto">
              <a:xfrm>
                <a:off x="4727" y="2312"/>
                <a:ext cx="3" cy="28"/>
              </a:xfrm>
              <a:custGeom>
                <a:avLst/>
                <a:gdLst>
                  <a:gd name="T0" fmla="*/ 3 w 3"/>
                  <a:gd name="T1" fmla="*/ 0 h 28"/>
                  <a:gd name="T2" fmla="*/ 3 w 3"/>
                  <a:gd name="T3" fmla="*/ 28 h 28"/>
                  <a:gd name="T4" fmla="*/ 0 w 3"/>
                  <a:gd name="T5" fmla="*/ 28 h 28"/>
                  <a:gd name="T6" fmla="*/ 0 w 3"/>
                  <a:gd name="T7" fmla="*/ 3 h 28"/>
                  <a:gd name="T8" fmla="*/ 0 w 3"/>
                  <a:gd name="T9" fmla="*/ 0 h 28"/>
                  <a:gd name="T10" fmla="*/ 3 w 3"/>
                  <a:gd name="T11" fmla="*/ 0 h 28"/>
                  <a:gd name="T12" fmla="*/ 0 60000 65536"/>
                  <a:gd name="T13" fmla="*/ 0 60000 65536"/>
                  <a:gd name="T14" fmla="*/ 0 60000 65536"/>
                  <a:gd name="T15" fmla="*/ 0 60000 65536"/>
                  <a:gd name="T16" fmla="*/ 0 60000 65536"/>
                  <a:gd name="T17" fmla="*/ 0 60000 65536"/>
                  <a:gd name="T18" fmla="*/ 0 w 3"/>
                  <a:gd name="T19" fmla="*/ 0 h 28"/>
                  <a:gd name="T20" fmla="*/ 3 w 3"/>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3" h="28">
                    <a:moveTo>
                      <a:pt x="3" y="0"/>
                    </a:moveTo>
                    <a:lnTo>
                      <a:pt x="3" y="28"/>
                    </a:lnTo>
                    <a:lnTo>
                      <a:pt x="0" y="28"/>
                    </a:lnTo>
                    <a:lnTo>
                      <a:pt x="0" y="3"/>
                    </a:lnTo>
                    <a:lnTo>
                      <a:pt x="0" y="0"/>
                    </a:lnTo>
                    <a:lnTo>
                      <a:pt x="3" y="0"/>
                    </a:lnTo>
                    <a:close/>
                  </a:path>
                </a:pathLst>
              </a:custGeom>
              <a:solidFill>
                <a:srgbClr val="999999"/>
              </a:solidFill>
              <a:ln w="9525">
                <a:noFill/>
                <a:round/>
                <a:headEnd/>
                <a:tailEnd/>
              </a:ln>
            </p:spPr>
            <p:txBody>
              <a:bodyPr/>
              <a:lstStyle/>
              <a:p>
                <a:endParaRPr lang="id-ID"/>
              </a:p>
            </p:txBody>
          </p:sp>
          <p:sp>
            <p:nvSpPr>
              <p:cNvPr id="3447" name="Rectangle 171"/>
              <p:cNvSpPr>
                <a:spLocks noChangeArrowheads="1"/>
              </p:cNvSpPr>
              <p:nvPr/>
            </p:nvSpPr>
            <p:spPr bwMode="auto">
              <a:xfrm>
                <a:off x="4727" y="2340"/>
                <a:ext cx="3" cy="1"/>
              </a:xfrm>
              <a:prstGeom prst="rect">
                <a:avLst/>
              </a:prstGeom>
              <a:solidFill>
                <a:srgbClr val="999999"/>
              </a:solidFill>
              <a:ln w="9525">
                <a:noFill/>
                <a:miter lim="800000"/>
                <a:headEnd/>
                <a:tailEnd/>
              </a:ln>
            </p:spPr>
            <p:txBody>
              <a:bodyPr/>
              <a:lstStyle/>
              <a:p>
                <a:endParaRPr lang="en-GB"/>
              </a:p>
            </p:txBody>
          </p:sp>
          <p:sp>
            <p:nvSpPr>
              <p:cNvPr id="3448" name="Rectangle 172"/>
              <p:cNvSpPr>
                <a:spLocks noChangeArrowheads="1"/>
              </p:cNvSpPr>
              <p:nvPr/>
            </p:nvSpPr>
            <p:spPr bwMode="auto">
              <a:xfrm>
                <a:off x="4716" y="2316"/>
                <a:ext cx="10" cy="24"/>
              </a:xfrm>
              <a:prstGeom prst="rect">
                <a:avLst/>
              </a:prstGeom>
              <a:solidFill>
                <a:srgbClr val="00ADEE"/>
              </a:solidFill>
              <a:ln w="9525">
                <a:noFill/>
                <a:miter lim="800000"/>
                <a:headEnd/>
                <a:tailEnd/>
              </a:ln>
            </p:spPr>
            <p:txBody>
              <a:bodyPr/>
              <a:lstStyle/>
              <a:p>
                <a:endParaRPr lang="en-GB"/>
              </a:p>
            </p:txBody>
          </p:sp>
          <p:sp>
            <p:nvSpPr>
              <p:cNvPr id="3449" name="Freeform 173"/>
              <p:cNvSpPr>
                <a:spLocks/>
              </p:cNvSpPr>
              <p:nvPr/>
            </p:nvSpPr>
            <p:spPr bwMode="auto">
              <a:xfrm>
                <a:off x="4713" y="2315"/>
                <a:ext cx="14" cy="25"/>
              </a:xfrm>
              <a:custGeom>
                <a:avLst/>
                <a:gdLst>
                  <a:gd name="T0" fmla="*/ 14 w 14"/>
                  <a:gd name="T1" fmla="*/ 0 h 25"/>
                  <a:gd name="T2" fmla="*/ 14 w 14"/>
                  <a:gd name="T3" fmla="*/ 25 h 25"/>
                  <a:gd name="T4" fmla="*/ 13 w 14"/>
                  <a:gd name="T5" fmla="*/ 25 h 25"/>
                  <a:gd name="T6" fmla="*/ 13 w 14"/>
                  <a:gd name="T7" fmla="*/ 1 h 25"/>
                  <a:gd name="T8" fmla="*/ 3 w 14"/>
                  <a:gd name="T9" fmla="*/ 1 h 25"/>
                  <a:gd name="T10" fmla="*/ 3 w 14"/>
                  <a:gd name="T11" fmla="*/ 25 h 25"/>
                  <a:gd name="T12" fmla="*/ 0 w 14"/>
                  <a:gd name="T13" fmla="*/ 25 h 25"/>
                  <a:gd name="T14" fmla="*/ 0 w 14"/>
                  <a:gd name="T15" fmla="*/ 0 h 25"/>
                  <a:gd name="T16" fmla="*/ 14 w 14"/>
                  <a:gd name="T17" fmla="*/ 0 h 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25"/>
                  <a:gd name="T29" fmla="*/ 14 w 14"/>
                  <a:gd name="T30" fmla="*/ 25 h 2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25">
                    <a:moveTo>
                      <a:pt x="14" y="0"/>
                    </a:moveTo>
                    <a:lnTo>
                      <a:pt x="14" y="25"/>
                    </a:lnTo>
                    <a:lnTo>
                      <a:pt x="13" y="25"/>
                    </a:lnTo>
                    <a:lnTo>
                      <a:pt x="13" y="1"/>
                    </a:lnTo>
                    <a:lnTo>
                      <a:pt x="3" y="1"/>
                    </a:lnTo>
                    <a:lnTo>
                      <a:pt x="3" y="25"/>
                    </a:lnTo>
                    <a:lnTo>
                      <a:pt x="0" y="25"/>
                    </a:lnTo>
                    <a:lnTo>
                      <a:pt x="0" y="0"/>
                    </a:lnTo>
                    <a:lnTo>
                      <a:pt x="14" y="0"/>
                    </a:lnTo>
                    <a:close/>
                  </a:path>
                </a:pathLst>
              </a:custGeom>
              <a:solidFill>
                <a:srgbClr val="999999"/>
              </a:solidFill>
              <a:ln w="9525">
                <a:noFill/>
                <a:round/>
                <a:headEnd/>
                <a:tailEnd/>
              </a:ln>
            </p:spPr>
            <p:txBody>
              <a:bodyPr/>
              <a:lstStyle/>
              <a:p>
                <a:endParaRPr lang="id-ID"/>
              </a:p>
            </p:txBody>
          </p:sp>
          <p:sp>
            <p:nvSpPr>
              <p:cNvPr id="3450" name="Freeform 174"/>
              <p:cNvSpPr>
                <a:spLocks/>
              </p:cNvSpPr>
              <p:nvPr/>
            </p:nvSpPr>
            <p:spPr bwMode="auto">
              <a:xfrm>
                <a:off x="4713" y="2340"/>
                <a:ext cx="14" cy="1"/>
              </a:xfrm>
              <a:custGeom>
                <a:avLst/>
                <a:gdLst>
                  <a:gd name="T0" fmla="*/ 14 w 14"/>
                  <a:gd name="T1" fmla="*/ 0 h 1"/>
                  <a:gd name="T2" fmla="*/ 14 w 14"/>
                  <a:gd name="T3" fmla="*/ 1 h 1"/>
                  <a:gd name="T4" fmla="*/ 0 w 14"/>
                  <a:gd name="T5" fmla="*/ 1 h 1"/>
                  <a:gd name="T6" fmla="*/ 0 w 14"/>
                  <a:gd name="T7" fmla="*/ 0 h 1"/>
                  <a:gd name="T8" fmla="*/ 3 w 14"/>
                  <a:gd name="T9" fmla="*/ 0 h 1"/>
                  <a:gd name="T10" fmla="*/ 13 w 14"/>
                  <a:gd name="T11" fmla="*/ 0 h 1"/>
                  <a:gd name="T12" fmla="*/ 14 w 14"/>
                  <a:gd name="T13" fmla="*/ 0 h 1"/>
                  <a:gd name="T14" fmla="*/ 0 60000 65536"/>
                  <a:gd name="T15" fmla="*/ 0 60000 65536"/>
                  <a:gd name="T16" fmla="*/ 0 60000 65536"/>
                  <a:gd name="T17" fmla="*/ 0 60000 65536"/>
                  <a:gd name="T18" fmla="*/ 0 60000 65536"/>
                  <a:gd name="T19" fmla="*/ 0 60000 65536"/>
                  <a:gd name="T20" fmla="*/ 0 60000 65536"/>
                  <a:gd name="T21" fmla="*/ 0 w 14"/>
                  <a:gd name="T22" fmla="*/ 0 h 1"/>
                  <a:gd name="T23" fmla="*/ 14 w 14"/>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 h="1">
                    <a:moveTo>
                      <a:pt x="14" y="0"/>
                    </a:moveTo>
                    <a:lnTo>
                      <a:pt x="14" y="1"/>
                    </a:lnTo>
                    <a:lnTo>
                      <a:pt x="0" y="1"/>
                    </a:lnTo>
                    <a:lnTo>
                      <a:pt x="0" y="0"/>
                    </a:lnTo>
                    <a:lnTo>
                      <a:pt x="3" y="0"/>
                    </a:lnTo>
                    <a:lnTo>
                      <a:pt x="13" y="0"/>
                    </a:lnTo>
                    <a:lnTo>
                      <a:pt x="14" y="0"/>
                    </a:lnTo>
                    <a:close/>
                  </a:path>
                </a:pathLst>
              </a:custGeom>
              <a:solidFill>
                <a:srgbClr val="999999"/>
              </a:solidFill>
              <a:ln w="9525">
                <a:noFill/>
                <a:round/>
                <a:headEnd/>
                <a:tailEnd/>
              </a:ln>
            </p:spPr>
            <p:txBody>
              <a:bodyPr/>
              <a:lstStyle/>
              <a:p>
                <a:endParaRPr lang="id-ID"/>
              </a:p>
            </p:txBody>
          </p:sp>
          <p:sp>
            <p:nvSpPr>
              <p:cNvPr id="3451" name="Freeform 175"/>
              <p:cNvSpPr>
                <a:spLocks/>
              </p:cNvSpPr>
              <p:nvPr/>
            </p:nvSpPr>
            <p:spPr bwMode="auto">
              <a:xfrm>
                <a:off x="4712" y="2312"/>
                <a:ext cx="15" cy="28"/>
              </a:xfrm>
              <a:custGeom>
                <a:avLst/>
                <a:gdLst>
                  <a:gd name="T0" fmla="*/ 15 w 15"/>
                  <a:gd name="T1" fmla="*/ 0 h 28"/>
                  <a:gd name="T2" fmla="*/ 15 w 15"/>
                  <a:gd name="T3" fmla="*/ 3 h 28"/>
                  <a:gd name="T4" fmla="*/ 1 w 15"/>
                  <a:gd name="T5" fmla="*/ 3 h 28"/>
                  <a:gd name="T6" fmla="*/ 1 w 15"/>
                  <a:gd name="T7" fmla="*/ 28 h 28"/>
                  <a:gd name="T8" fmla="*/ 0 w 15"/>
                  <a:gd name="T9" fmla="*/ 28 h 28"/>
                  <a:gd name="T10" fmla="*/ 0 w 15"/>
                  <a:gd name="T11" fmla="*/ 0 h 28"/>
                  <a:gd name="T12" fmla="*/ 15 w 15"/>
                  <a:gd name="T13" fmla="*/ 0 h 28"/>
                  <a:gd name="T14" fmla="*/ 0 60000 65536"/>
                  <a:gd name="T15" fmla="*/ 0 60000 65536"/>
                  <a:gd name="T16" fmla="*/ 0 60000 65536"/>
                  <a:gd name="T17" fmla="*/ 0 60000 65536"/>
                  <a:gd name="T18" fmla="*/ 0 60000 65536"/>
                  <a:gd name="T19" fmla="*/ 0 60000 65536"/>
                  <a:gd name="T20" fmla="*/ 0 60000 65536"/>
                  <a:gd name="T21" fmla="*/ 0 w 15"/>
                  <a:gd name="T22" fmla="*/ 0 h 28"/>
                  <a:gd name="T23" fmla="*/ 15 w 15"/>
                  <a:gd name="T24" fmla="*/ 28 h 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 h="28">
                    <a:moveTo>
                      <a:pt x="15" y="0"/>
                    </a:moveTo>
                    <a:lnTo>
                      <a:pt x="15" y="3"/>
                    </a:lnTo>
                    <a:lnTo>
                      <a:pt x="1" y="3"/>
                    </a:lnTo>
                    <a:lnTo>
                      <a:pt x="1" y="28"/>
                    </a:lnTo>
                    <a:lnTo>
                      <a:pt x="0" y="28"/>
                    </a:lnTo>
                    <a:lnTo>
                      <a:pt x="0" y="0"/>
                    </a:lnTo>
                    <a:lnTo>
                      <a:pt x="15" y="0"/>
                    </a:lnTo>
                    <a:close/>
                  </a:path>
                </a:pathLst>
              </a:custGeom>
              <a:solidFill>
                <a:srgbClr val="999999"/>
              </a:solidFill>
              <a:ln w="9525">
                <a:noFill/>
                <a:round/>
                <a:headEnd/>
                <a:tailEnd/>
              </a:ln>
            </p:spPr>
            <p:txBody>
              <a:bodyPr/>
              <a:lstStyle/>
              <a:p>
                <a:endParaRPr lang="id-ID"/>
              </a:p>
            </p:txBody>
          </p:sp>
          <p:sp>
            <p:nvSpPr>
              <p:cNvPr id="3452" name="Rectangle 176"/>
              <p:cNvSpPr>
                <a:spLocks noChangeArrowheads="1"/>
              </p:cNvSpPr>
              <p:nvPr/>
            </p:nvSpPr>
            <p:spPr bwMode="auto">
              <a:xfrm>
                <a:off x="4712" y="2340"/>
                <a:ext cx="1" cy="1"/>
              </a:xfrm>
              <a:prstGeom prst="rect">
                <a:avLst/>
              </a:prstGeom>
              <a:solidFill>
                <a:srgbClr val="999999"/>
              </a:solidFill>
              <a:ln w="9525">
                <a:noFill/>
                <a:miter lim="800000"/>
                <a:headEnd/>
                <a:tailEnd/>
              </a:ln>
            </p:spPr>
            <p:txBody>
              <a:bodyPr/>
              <a:lstStyle/>
              <a:p>
                <a:endParaRPr lang="en-GB"/>
              </a:p>
            </p:txBody>
          </p:sp>
          <p:sp>
            <p:nvSpPr>
              <p:cNvPr id="3453" name="Freeform 177"/>
              <p:cNvSpPr>
                <a:spLocks/>
              </p:cNvSpPr>
              <p:nvPr/>
            </p:nvSpPr>
            <p:spPr bwMode="auto">
              <a:xfrm>
                <a:off x="4712" y="2341"/>
                <a:ext cx="18" cy="3"/>
              </a:xfrm>
              <a:custGeom>
                <a:avLst/>
                <a:gdLst>
                  <a:gd name="T0" fmla="*/ 18 w 18"/>
                  <a:gd name="T1" fmla="*/ 0 h 3"/>
                  <a:gd name="T2" fmla="*/ 18 w 18"/>
                  <a:gd name="T3" fmla="*/ 3 h 3"/>
                  <a:gd name="T4" fmla="*/ 0 w 18"/>
                  <a:gd name="T5" fmla="*/ 3 h 3"/>
                  <a:gd name="T6" fmla="*/ 0 w 18"/>
                  <a:gd name="T7" fmla="*/ 0 h 3"/>
                  <a:gd name="T8" fmla="*/ 1 w 18"/>
                  <a:gd name="T9" fmla="*/ 0 h 3"/>
                  <a:gd name="T10" fmla="*/ 15 w 18"/>
                  <a:gd name="T11" fmla="*/ 0 h 3"/>
                  <a:gd name="T12" fmla="*/ 18 w 18"/>
                  <a:gd name="T13" fmla="*/ 0 h 3"/>
                  <a:gd name="T14" fmla="*/ 0 60000 65536"/>
                  <a:gd name="T15" fmla="*/ 0 60000 65536"/>
                  <a:gd name="T16" fmla="*/ 0 60000 65536"/>
                  <a:gd name="T17" fmla="*/ 0 60000 65536"/>
                  <a:gd name="T18" fmla="*/ 0 60000 65536"/>
                  <a:gd name="T19" fmla="*/ 0 60000 65536"/>
                  <a:gd name="T20" fmla="*/ 0 60000 65536"/>
                  <a:gd name="T21" fmla="*/ 0 w 18"/>
                  <a:gd name="T22" fmla="*/ 0 h 3"/>
                  <a:gd name="T23" fmla="*/ 18 w 18"/>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 h="3">
                    <a:moveTo>
                      <a:pt x="18" y="0"/>
                    </a:moveTo>
                    <a:lnTo>
                      <a:pt x="18" y="3"/>
                    </a:lnTo>
                    <a:lnTo>
                      <a:pt x="0" y="3"/>
                    </a:lnTo>
                    <a:lnTo>
                      <a:pt x="0" y="0"/>
                    </a:lnTo>
                    <a:lnTo>
                      <a:pt x="1" y="0"/>
                    </a:lnTo>
                    <a:lnTo>
                      <a:pt x="15" y="0"/>
                    </a:lnTo>
                    <a:lnTo>
                      <a:pt x="18" y="0"/>
                    </a:lnTo>
                    <a:close/>
                  </a:path>
                </a:pathLst>
              </a:custGeom>
              <a:solidFill>
                <a:srgbClr val="999999"/>
              </a:solidFill>
              <a:ln w="9525">
                <a:noFill/>
                <a:round/>
                <a:headEnd/>
                <a:tailEnd/>
              </a:ln>
            </p:spPr>
            <p:txBody>
              <a:bodyPr/>
              <a:lstStyle/>
              <a:p>
                <a:endParaRPr lang="id-ID"/>
              </a:p>
            </p:txBody>
          </p:sp>
          <p:sp>
            <p:nvSpPr>
              <p:cNvPr id="3454" name="Rectangle 178"/>
              <p:cNvSpPr>
                <a:spLocks noChangeArrowheads="1"/>
              </p:cNvSpPr>
              <p:nvPr/>
            </p:nvSpPr>
            <p:spPr bwMode="auto">
              <a:xfrm>
                <a:off x="4688" y="2316"/>
                <a:ext cx="10" cy="8"/>
              </a:xfrm>
              <a:prstGeom prst="rect">
                <a:avLst/>
              </a:prstGeom>
              <a:solidFill>
                <a:srgbClr val="E6E6E6"/>
              </a:solidFill>
              <a:ln w="9525">
                <a:noFill/>
                <a:miter lim="800000"/>
                <a:headEnd/>
                <a:tailEnd/>
              </a:ln>
            </p:spPr>
            <p:txBody>
              <a:bodyPr/>
              <a:lstStyle/>
              <a:p>
                <a:endParaRPr lang="en-GB"/>
              </a:p>
            </p:txBody>
          </p:sp>
          <p:sp>
            <p:nvSpPr>
              <p:cNvPr id="3455" name="Freeform 179"/>
              <p:cNvSpPr>
                <a:spLocks/>
              </p:cNvSpPr>
              <p:nvPr/>
            </p:nvSpPr>
            <p:spPr bwMode="auto">
              <a:xfrm>
                <a:off x="4692" y="2268"/>
                <a:ext cx="45" cy="27"/>
              </a:xfrm>
              <a:custGeom>
                <a:avLst/>
                <a:gdLst>
                  <a:gd name="T0" fmla="*/ 0 w 45"/>
                  <a:gd name="T1" fmla="*/ 13 h 27"/>
                  <a:gd name="T2" fmla="*/ 16 w 45"/>
                  <a:gd name="T3" fmla="*/ 0 h 27"/>
                  <a:gd name="T4" fmla="*/ 33 w 45"/>
                  <a:gd name="T5" fmla="*/ 16 h 27"/>
                  <a:gd name="T6" fmla="*/ 45 w 45"/>
                  <a:gd name="T7" fmla="*/ 27 h 27"/>
                  <a:gd name="T8" fmla="*/ 42 w 45"/>
                  <a:gd name="T9" fmla="*/ 27 h 27"/>
                  <a:gd name="T10" fmla="*/ 31 w 45"/>
                  <a:gd name="T11" fmla="*/ 17 h 27"/>
                  <a:gd name="T12" fmla="*/ 16 w 45"/>
                  <a:gd name="T13" fmla="*/ 3 h 27"/>
                  <a:gd name="T14" fmla="*/ 0 w 45"/>
                  <a:gd name="T15" fmla="*/ 17 h 27"/>
                  <a:gd name="T16" fmla="*/ 0 w 45"/>
                  <a:gd name="T17" fmla="*/ 13 h 2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5"/>
                  <a:gd name="T28" fmla="*/ 0 h 27"/>
                  <a:gd name="T29" fmla="*/ 45 w 45"/>
                  <a:gd name="T30" fmla="*/ 27 h 2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5" h="27">
                    <a:moveTo>
                      <a:pt x="0" y="13"/>
                    </a:moveTo>
                    <a:lnTo>
                      <a:pt x="16" y="0"/>
                    </a:lnTo>
                    <a:lnTo>
                      <a:pt x="33" y="16"/>
                    </a:lnTo>
                    <a:lnTo>
                      <a:pt x="45" y="27"/>
                    </a:lnTo>
                    <a:lnTo>
                      <a:pt x="42" y="27"/>
                    </a:lnTo>
                    <a:lnTo>
                      <a:pt x="31" y="17"/>
                    </a:lnTo>
                    <a:lnTo>
                      <a:pt x="16" y="3"/>
                    </a:lnTo>
                    <a:lnTo>
                      <a:pt x="0" y="17"/>
                    </a:lnTo>
                    <a:lnTo>
                      <a:pt x="0" y="13"/>
                    </a:lnTo>
                    <a:close/>
                  </a:path>
                </a:pathLst>
              </a:custGeom>
              <a:solidFill>
                <a:srgbClr val="999999"/>
              </a:solidFill>
              <a:ln w="9525">
                <a:noFill/>
                <a:round/>
                <a:headEnd/>
                <a:tailEnd/>
              </a:ln>
            </p:spPr>
            <p:txBody>
              <a:bodyPr/>
              <a:lstStyle/>
              <a:p>
                <a:endParaRPr lang="id-ID"/>
              </a:p>
            </p:txBody>
          </p:sp>
          <p:sp>
            <p:nvSpPr>
              <p:cNvPr id="3456" name="Freeform 180"/>
              <p:cNvSpPr>
                <a:spLocks/>
              </p:cNvSpPr>
              <p:nvPr/>
            </p:nvSpPr>
            <p:spPr bwMode="auto">
              <a:xfrm>
                <a:off x="4692" y="2265"/>
                <a:ext cx="56" cy="37"/>
              </a:xfrm>
              <a:custGeom>
                <a:avLst/>
                <a:gdLst>
                  <a:gd name="T0" fmla="*/ 0 w 56"/>
                  <a:gd name="T1" fmla="*/ 13 h 37"/>
                  <a:gd name="T2" fmla="*/ 14 w 56"/>
                  <a:gd name="T3" fmla="*/ 0 h 37"/>
                  <a:gd name="T4" fmla="*/ 16 w 56"/>
                  <a:gd name="T5" fmla="*/ 0 h 37"/>
                  <a:gd name="T6" fmla="*/ 34 w 56"/>
                  <a:gd name="T7" fmla="*/ 17 h 37"/>
                  <a:gd name="T8" fmla="*/ 56 w 56"/>
                  <a:gd name="T9" fmla="*/ 37 h 37"/>
                  <a:gd name="T10" fmla="*/ 47 w 56"/>
                  <a:gd name="T11" fmla="*/ 37 h 37"/>
                  <a:gd name="T12" fmla="*/ 47 w 56"/>
                  <a:gd name="T13" fmla="*/ 35 h 37"/>
                  <a:gd name="T14" fmla="*/ 51 w 56"/>
                  <a:gd name="T15" fmla="*/ 35 h 37"/>
                  <a:gd name="T16" fmla="*/ 47 w 56"/>
                  <a:gd name="T17" fmla="*/ 31 h 37"/>
                  <a:gd name="T18" fmla="*/ 47 w 56"/>
                  <a:gd name="T19" fmla="*/ 30 h 37"/>
                  <a:gd name="T20" fmla="*/ 45 w 56"/>
                  <a:gd name="T21" fmla="*/ 30 h 37"/>
                  <a:gd name="T22" fmla="*/ 33 w 56"/>
                  <a:gd name="T23" fmla="*/ 19 h 37"/>
                  <a:gd name="T24" fmla="*/ 16 w 56"/>
                  <a:gd name="T25" fmla="*/ 3 h 37"/>
                  <a:gd name="T26" fmla="*/ 0 w 56"/>
                  <a:gd name="T27" fmla="*/ 16 h 37"/>
                  <a:gd name="T28" fmla="*/ 0 w 56"/>
                  <a:gd name="T29" fmla="*/ 13 h 3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6"/>
                  <a:gd name="T46" fmla="*/ 0 h 37"/>
                  <a:gd name="T47" fmla="*/ 56 w 56"/>
                  <a:gd name="T48" fmla="*/ 37 h 3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6" h="37">
                    <a:moveTo>
                      <a:pt x="0" y="13"/>
                    </a:moveTo>
                    <a:lnTo>
                      <a:pt x="14" y="0"/>
                    </a:lnTo>
                    <a:lnTo>
                      <a:pt x="16" y="0"/>
                    </a:lnTo>
                    <a:lnTo>
                      <a:pt x="34" y="17"/>
                    </a:lnTo>
                    <a:lnTo>
                      <a:pt x="56" y="37"/>
                    </a:lnTo>
                    <a:lnTo>
                      <a:pt x="47" y="37"/>
                    </a:lnTo>
                    <a:lnTo>
                      <a:pt x="47" y="35"/>
                    </a:lnTo>
                    <a:lnTo>
                      <a:pt x="51" y="35"/>
                    </a:lnTo>
                    <a:lnTo>
                      <a:pt x="47" y="31"/>
                    </a:lnTo>
                    <a:lnTo>
                      <a:pt x="47" y="30"/>
                    </a:lnTo>
                    <a:lnTo>
                      <a:pt x="45" y="30"/>
                    </a:lnTo>
                    <a:lnTo>
                      <a:pt x="33" y="19"/>
                    </a:lnTo>
                    <a:lnTo>
                      <a:pt x="16" y="3"/>
                    </a:lnTo>
                    <a:lnTo>
                      <a:pt x="0" y="16"/>
                    </a:lnTo>
                    <a:lnTo>
                      <a:pt x="0" y="13"/>
                    </a:lnTo>
                    <a:close/>
                  </a:path>
                </a:pathLst>
              </a:custGeom>
              <a:solidFill>
                <a:srgbClr val="3651C0"/>
              </a:solidFill>
              <a:ln w="9525">
                <a:noFill/>
                <a:round/>
                <a:headEnd/>
                <a:tailEnd/>
              </a:ln>
            </p:spPr>
            <p:txBody>
              <a:bodyPr/>
              <a:lstStyle/>
              <a:p>
                <a:endParaRPr lang="id-ID"/>
              </a:p>
            </p:txBody>
          </p:sp>
          <p:sp>
            <p:nvSpPr>
              <p:cNvPr id="3457" name="Freeform 181"/>
              <p:cNvSpPr>
                <a:spLocks/>
              </p:cNvSpPr>
              <p:nvPr/>
            </p:nvSpPr>
            <p:spPr bwMode="auto">
              <a:xfrm>
                <a:off x="4691" y="2281"/>
                <a:ext cx="1" cy="5"/>
              </a:xfrm>
              <a:custGeom>
                <a:avLst/>
                <a:gdLst>
                  <a:gd name="T0" fmla="*/ 1 w 1"/>
                  <a:gd name="T1" fmla="*/ 0 h 5"/>
                  <a:gd name="T2" fmla="*/ 1 w 1"/>
                  <a:gd name="T3" fmla="*/ 4 h 5"/>
                  <a:gd name="T4" fmla="*/ 0 w 1"/>
                  <a:gd name="T5" fmla="*/ 4 h 5"/>
                  <a:gd name="T6" fmla="*/ 0 w 1"/>
                  <a:gd name="T7" fmla="*/ 5 h 5"/>
                  <a:gd name="T8" fmla="*/ 0 w 1"/>
                  <a:gd name="T9" fmla="*/ 3 h 5"/>
                  <a:gd name="T10" fmla="*/ 1 w 1"/>
                  <a:gd name="T11" fmla="*/ 0 h 5"/>
                  <a:gd name="T12" fmla="*/ 0 60000 65536"/>
                  <a:gd name="T13" fmla="*/ 0 60000 65536"/>
                  <a:gd name="T14" fmla="*/ 0 60000 65536"/>
                  <a:gd name="T15" fmla="*/ 0 60000 65536"/>
                  <a:gd name="T16" fmla="*/ 0 60000 65536"/>
                  <a:gd name="T17" fmla="*/ 0 60000 65536"/>
                  <a:gd name="T18" fmla="*/ 0 w 1"/>
                  <a:gd name="T19" fmla="*/ 0 h 5"/>
                  <a:gd name="T20" fmla="*/ 1 w 1"/>
                  <a:gd name="T21" fmla="*/ 5 h 5"/>
                </a:gdLst>
                <a:ahLst/>
                <a:cxnLst>
                  <a:cxn ang="T12">
                    <a:pos x="T0" y="T1"/>
                  </a:cxn>
                  <a:cxn ang="T13">
                    <a:pos x="T2" y="T3"/>
                  </a:cxn>
                  <a:cxn ang="T14">
                    <a:pos x="T4" y="T5"/>
                  </a:cxn>
                  <a:cxn ang="T15">
                    <a:pos x="T6" y="T7"/>
                  </a:cxn>
                  <a:cxn ang="T16">
                    <a:pos x="T8" y="T9"/>
                  </a:cxn>
                  <a:cxn ang="T17">
                    <a:pos x="T10" y="T11"/>
                  </a:cxn>
                </a:cxnLst>
                <a:rect l="T18" t="T19" r="T20" b="T21"/>
                <a:pathLst>
                  <a:path w="1" h="5">
                    <a:moveTo>
                      <a:pt x="1" y="0"/>
                    </a:moveTo>
                    <a:lnTo>
                      <a:pt x="1" y="4"/>
                    </a:lnTo>
                    <a:lnTo>
                      <a:pt x="0" y="4"/>
                    </a:lnTo>
                    <a:lnTo>
                      <a:pt x="0" y="5"/>
                    </a:lnTo>
                    <a:lnTo>
                      <a:pt x="0" y="3"/>
                    </a:lnTo>
                    <a:lnTo>
                      <a:pt x="1" y="0"/>
                    </a:lnTo>
                    <a:close/>
                  </a:path>
                </a:pathLst>
              </a:custGeom>
              <a:solidFill>
                <a:srgbClr val="999999"/>
              </a:solidFill>
              <a:ln w="9525">
                <a:noFill/>
                <a:round/>
                <a:headEnd/>
                <a:tailEnd/>
              </a:ln>
            </p:spPr>
            <p:txBody>
              <a:bodyPr/>
              <a:lstStyle/>
              <a:p>
                <a:endParaRPr lang="id-ID"/>
              </a:p>
            </p:txBody>
          </p:sp>
          <p:sp>
            <p:nvSpPr>
              <p:cNvPr id="3458" name="Freeform 182"/>
              <p:cNvSpPr>
                <a:spLocks/>
              </p:cNvSpPr>
              <p:nvPr/>
            </p:nvSpPr>
            <p:spPr bwMode="auto">
              <a:xfrm>
                <a:off x="4691" y="2278"/>
                <a:ext cx="1" cy="6"/>
              </a:xfrm>
              <a:custGeom>
                <a:avLst/>
                <a:gdLst>
                  <a:gd name="T0" fmla="*/ 1 w 1"/>
                  <a:gd name="T1" fmla="*/ 0 h 6"/>
                  <a:gd name="T2" fmla="*/ 1 w 1"/>
                  <a:gd name="T3" fmla="*/ 3 h 6"/>
                  <a:gd name="T4" fmla="*/ 0 w 1"/>
                  <a:gd name="T5" fmla="*/ 6 h 6"/>
                  <a:gd name="T6" fmla="*/ 0 w 1"/>
                  <a:gd name="T7" fmla="*/ 3 h 6"/>
                  <a:gd name="T8" fmla="*/ 1 w 1"/>
                  <a:gd name="T9" fmla="*/ 0 h 6"/>
                  <a:gd name="T10" fmla="*/ 0 60000 65536"/>
                  <a:gd name="T11" fmla="*/ 0 60000 65536"/>
                  <a:gd name="T12" fmla="*/ 0 60000 65536"/>
                  <a:gd name="T13" fmla="*/ 0 60000 65536"/>
                  <a:gd name="T14" fmla="*/ 0 60000 65536"/>
                  <a:gd name="T15" fmla="*/ 0 w 1"/>
                  <a:gd name="T16" fmla="*/ 0 h 6"/>
                  <a:gd name="T17" fmla="*/ 1 w 1"/>
                  <a:gd name="T18" fmla="*/ 6 h 6"/>
                </a:gdLst>
                <a:ahLst/>
                <a:cxnLst>
                  <a:cxn ang="T10">
                    <a:pos x="T0" y="T1"/>
                  </a:cxn>
                  <a:cxn ang="T11">
                    <a:pos x="T2" y="T3"/>
                  </a:cxn>
                  <a:cxn ang="T12">
                    <a:pos x="T4" y="T5"/>
                  </a:cxn>
                  <a:cxn ang="T13">
                    <a:pos x="T6" y="T7"/>
                  </a:cxn>
                  <a:cxn ang="T14">
                    <a:pos x="T8" y="T9"/>
                  </a:cxn>
                </a:cxnLst>
                <a:rect l="T15" t="T16" r="T17" b="T18"/>
                <a:pathLst>
                  <a:path w="1" h="6">
                    <a:moveTo>
                      <a:pt x="1" y="0"/>
                    </a:moveTo>
                    <a:lnTo>
                      <a:pt x="1" y="3"/>
                    </a:lnTo>
                    <a:lnTo>
                      <a:pt x="0" y="6"/>
                    </a:lnTo>
                    <a:lnTo>
                      <a:pt x="0" y="3"/>
                    </a:lnTo>
                    <a:lnTo>
                      <a:pt x="1" y="0"/>
                    </a:lnTo>
                    <a:close/>
                  </a:path>
                </a:pathLst>
              </a:custGeom>
              <a:solidFill>
                <a:srgbClr val="3651C0"/>
              </a:solidFill>
              <a:ln w="9525">
                <a:noFill/>
                <a:round/>
                <a:headEnd/>
                <a:tailEnd/>
              </a:ln>
            </p:spPr>
            <p:txBody>
              <a:bodyPr/>
              <a:lstStyle/>
              <a:p>
                <a:endParaRPr lang="id-ID"/>
              </a:p>
            </p:txBody>
          </p:sp>
          <p:sp>
            <p:nvSpPr>
              <p:cNvPr id="3459" name="Freeform 183"/>
              <p:cNvSpPr>
                <a:spLocks/>
              </p:cNvSpPr>
              <p:nvPr/>
            </p:nvSpPr>
            <p:spPr bwMode="auto">
              <a:xfrm>
                <a:off x="4688" y="2284"/>
                <a:ext cx="3" cy="4"/>
              </a:xfrm>
              <a:custGeom>
                <a:avLst/>
                <a:gdLst>
                  <a:gd name="T0" fmla="*/ 3 w 3"/>
                  <a:gd name="T1" fmla="*/ 0 h 4"/>
                  <a:gd name="T2" fmla="*/ 3 w 3"/>
                  <a:gd name="T3" fmla="*/ 2 h 4"/>
                  <a:gd name="T4" fmla="*/ 0 w 3"/>
                  <a:gd name="T5" fmla="*/ 4 h 4"/>
                  <a:gd name="T6" fmla="*/ 0 w 3"/>
                  <a:gd name="T7" fmla="*/ 1 h 4"/>
                  <a:gd name="T8" fmla="*/ 1 w 3"/>
                  <a:gd name="T9" fmla="*/ 0 h 4"/>
                  <a:gd name="T10" fmla="*/ 3 w 3"/>
                  <a:gd name="T11" fmla="*/ 0 h 4"/>
                  <a:gd name="T12" fmla="*/ 0 60000 65536"/>
                  <a:gd name="T13" fmla="*/ 0 60000 65536"/>
                  <a:gd name="T14" fmla="*/ 0 60000 65536"/>
                  <a:gd name="T15" fmla="*/ 0 60000 65536"/>
                  <a:gd name="T16" fmla="*/ 0 60000 65536"/>
                  <a:gd name="T17" fmla="*/ 0 60000 65536"/>
                  <a:gd name="T18" fmla="*/ 0 w 3"/>
                  <a:gd name="T19" fmla="*/ 0 h 4"/>
                  <a:gd name="T20" fmla="*/ 3 w 3"/>
                  <a:gd name="T21" fmla="*/ 4 h 4"/>
                </a:gdLst>
                <a:ahLst/>
                <a:cxnLst>
                  <a:cxn ang="T12">
                    <a:pos x="T0" y="T1"/>
                  </a:cxn>
                  <a:cxn ang="T13">
                    <a:pos x="T2" y="T3"/>
                  </a:cxn>
                  <a:cxn ang="T14">
                    <a:pos x="T4" y="T5"/>
                  </a:cxn>
                  <a:cxn ang="T15">
                    <a:pos x="T6" y="T7"/>
                  </a:cxn>
                  <a:cxn ang="T16">
                    <a:pos x="T8" y="T9"/>
                  </a:cxn>
                  <a:cxn ang="T17">
                    <a:pos x="T10" y="T11"/>
                  </a:cxn>
                </a:cxnLst>
                <a:rect l="T18" t="T19" r="T20" b="T21"/>
                <a:pathLst>
                  <a:path w="3" h="4">
                    <a:moveTo>
                      <a:pt x="3" y="0"/>
                    </a:moveTo>
                    <a:lnTo>
                      <a:pt x="3" y="2"/>
                    </a:lnTo>
                    <a:lnTo>
                      <a:pt x="0" y="4"/>
                    </a:lnTo>
                    <a:lnTo>
                      <a:pt x="0" y="1"/>
                    </a:lnTo>
                    <a:lnTo>
                      <a:pt x="1" y="0"/>
                    </a:lnTo>
                    <a:lnTo>
                      <a:pt x="3" y="0"/>
                    </a:lnTo>
                    <a:close/>
                  </a:path>
                </a:pathLst>
              </a:custGeom>
              <a:solidFill>
                <a:srgbClr val="999999"/>
              </a:solidFill>
              <a:ln w="9525">
                <a:noFill/>
                <a:round/>
                <a:headEnd/>
                <a:tailEnd/>
              </a:ln>
            </p:spPr>
            <p:txBody>
              <a:bodyPr/>
              <a:lstStyle/>
              <a:p>
                <a:endParaRPr lang="id-ID"/>
              </a:p>
            </p:txBody>
          </p:sp>
          <p:sp>
            <p:nvSpPr>
              <p:cNvPr id="3460" name="Freeform 184"/>
              <p:cNvSpPr>
                <a:spLocks/>
              </p:cNvSpPr>
              <p:nvPr/>
            </p:nvSpPr>
            <p:spPr bwMode="auto">
              <a:xfrm>
                <a:off x="4688" y="2281"/>
                <a:ext cx="3" cy="4"/>
              </a:xfrm>
              <a:custGeom>
                <a:avLst/>
                <a:gdLst>
                  <a:gd name="T0" fmla="*/ 3 w 3"/>
                  <a:gd name="T1" fmla="*/ 0 h 4"/>
                  <a:gd name="T2" fmla="*/ 3 w 3"/>
                  <a:gd name="T3" fmla="*/ 3 h 4"/>
                  <a:gd name="T4" fmla="*/ 1 w 3"/>
                  <a:gd name="T5" fmla="*/ 3 h 4"/>
                  <a:gd name="T6" fmla="*/ 0 w 3"/>
                  <a:gd name="T7" fmla="*/ 4 h 4"/>
                  <a:gd name="T8" fmla="*/ 0 w 3"/>
                  <a:gd name="T9" fmla="*/ 1 h 4"/>
                  <a:gd name="T10" fmla="*/ 0 w 3"/>
                  <a:gd name="T11" fmla="*/ 1 h 4"/>
                  <a:gd name="T12" fmla="*/ 3 w 3"/>
                  <a:gd name="T13" fmla="*/ 0 h 4"/>
                  <a:gd name="T14" fmla="*/ 0 60000 65536"/>
                  <a:gd name="T15" fmla="*/ 0 60000 65536"/>
                  <a:gd name="T16" fmla="*/ 0 60000 65536"/>
                  <a:gd name="T17" fmla="*/ 0 60000 65536"/>
                  <a:gd name="T18" fmla="*/ 0 60000 65536"/>
                  <a:gd name="T19" fmla="*/ 0 60000 65536"/>
                  <a:gd name="T20" fmla="*/ 0 60000 65536"/>
                  <a:gd name="T21" fmla="*/ 0 w 3"/>
                  <a:gd name="T22" fmla="*/ 0 h 4"/>
                  <a:gd name="T23" fmla="*/ 3 w 3"/>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4">
                    <a:moveTo>
                      <a:pt x="3" y="0"/>
                    </a:moveTo>
                    <a:lnTo>
                      <a:pt x="3" y="3"/>
                    </a:lnTo>
                    <a:lnTo>
                      <a:pt x="1" y="3"/>
                    </a:lnTo>
                    <a:lnTo>
                      <a:pt x="0" y="4"/>
                    </a:lnTo>
                    <a:lnTo>
                      <a:pt x="0" y="1"/>
                    </a:lnTo>
                    <a:lnTo>
                      <a:pt x="3" y="0"/>
                    </a:lnTo>
                    <a:close/>
                  </a:path>
                </a:pathLst>
              </a:custGeom>
              <a:solidFill>
                <a:srgbClr val="3651C0"/>
              </a:solidFill>
              <a:ln w="9525">
                <a:noFill/>
                <a:round/>
                <a:headEnd/>
                <a:tailEnd/>
              </a:ln>
            </p:spPr>
            <p:txBody>
              <a:bodyPr/>
              <a:lstStyle/>
              <a:p>
                <a:endParaRPr lang="id-ID"/>
              </a:p>
            </p:txBody>
          </p:sp>
          <p:sp>
            <p:nvSpPr>
              <p:cNvPr id="3461" name="Freeform 185"/>
              <p:cNvSpPr>
                <a:spLocks/>
              </p:cNvSpPr>
              <p:nvPr/>
            </p:nvSpPr>
            <p:spPr bwMode="auto">
              <a:xfrm>
                <a:off x="4682" y="2271"/>
                <a:ext cx="6" cy="17"/>
              </a:xfrm>
              <a:custGeom>
                <a:avLst/>
                <a:gdLst>
                  <a:gd name="T0" fmla="*/ 6 w 6"/>
                  <a:gd name="T1" fmla="*/ 0 h 17"/>
                  <a:gd name="T2" fmla="*/ 6 w 6"/>
                  <a:gd name="T3" fmla="*/ 11 h 17"/>
                  <a:gd name="T4" fmla="*/ 0 w 6"/>
                  <a:gd name="T5" fmla="*/ 17 h 17"/>
                  <a:gd name="T6" fmla="*/ 0 w 6"/>
                  <a:gd name="T7" fmla="*/ 0 h 17"/>
                  <a:gd name="T8" fmla="*/ 6 w 6"/>
                  <a:gd name="T9" fmla="*/ 0 h 17"/>
                  <a:gd name="T10" fmla="*/ 0 60000 65536"/>
                  <a:gd name="T11" fmla="*/ 0 60000 65536"/>
                  <a:gd name="T12" fmla="*/ 0 60000 65536"/>
                  <a:gd name="T13" fmla="*/ 0 60000 65536"/>
                  <a:gd name="T14" fmla="*/ 0 60000 65536"/>
                  <a:gd name="T15" fmla="*/ 0 w 6"/>
                  <a:gd name="T16" fmla="*/ 0 h 17"/>
                  <a:gd name="T17" fmla="*/ 6 w 6"/>
                  <a:gd name="T18" fmla="*/ 17 h 17"/>
                </a:gdLst>
                <a:ahLst/>
                <a:cxnLst>
                  <a:cxn ang="T10">
                    <a:pos x="T0" y="T1"/>
                  </a:cxn>
                  <a:cxn ang="T11">
                    <a:pos x="T2" y="T3"/>
                  </a:cxn>
                  <a:cxn ang="T12">
                    <a:pos x="T4" y="T5"/>
                  </a:cxn>
                  <a:cxn ang="T13">
                    <a:pos x="T6" y="T7"/>
                  </a:cxn>
                  <a:cxn ang="T14">
                    <a:pos x="T8" y="T9"/>
                  </a:cxn>
                </a:cxnLst>
                <a:rect l="T15" t="T16" r="T17" b="T18"/>
                <a:pathLst>
                  <a:path w="6" h="17">
                    <a:moveTo>
                      <a:pt x="6" y="0"/>
                    </a:moveTo>
                    <a:lnTo>
                      <a:pt x="6" y="11"/>
                    </a:lnTo>
                    <a:lnTo>
                      <a:pt x="0" y="17"/>
                    </a:lnTo>
                    <a:lnTo>
                      <a:pt x="0" y="0"/>
                    </a:lnTo>
                    <a:lnTo>
                      <a:pt x="6" y="0"/>
                    </a:lnTo>
                    <a:close/>
                  </a:path>
                </a:pathLst>
              </a:custGeom>
              <a:solidFill>
                <a:srgbClr val="00ADEE"/>
              </a:solidFill>
              <a:ln w="9525">
                <a:noFill/>
                <a:round/>
                <a:headEnd/>
                <a:tailEnd/>
              </a:ln>
            </p:spPr>
            <p:txBody>
              <a:bodyPr/>
              <a:lstStyle/>
              <a:p>
                <a:endParaRPr lang="id-ID"/>
              </a:p>
            </p:txBody>
          </p:sp>
          <p:sp>
            <p:nvSpPr>
              <p:cNvPr id="3462" name="Freeform 186"/>
              <p:cNvSpPr>
                <a:spLocks/>
              </p:cNvSpPr>
              <p:nvPr/>
            </p:nvSpPr>
            <p:spPr bwMode="auto">
              <a:xfrm>
                <a:off x="4682" y="2285"/>
                <a:ext cx="6" cy="6"/>
              </a:xfrm>
              <a:custGeom>
                <a:avLst/>
                <a:gdLst>
                  <a:gd name="T0" fmla="*/ 6 w 6"/>
                  <a:gd name="T1" fmla="*/ 0 h 6"/>
                  <a:gd name="T2" fmla="*/ 6 w 6"/>
                  <a:gd name="T3" fmla="*/ 3 h 6"/>
                  <a:gd name="T4" fmla="*/ 5 w 6"/>
                  <a:gd name="T5" fmla="*/ 6 h 6"/>
                  <a:gd name="T6" fmla="*/ 0 w 6"/>
                  <a:gd name="T7" fmla="*/ 6 h 6"/>
                  <a:gd name="T8" fmla="*/ 6 w 6"/>
                  <a:gd name="T9" fmla="*/ 0 h 6"/>
                  <a:gd name="T10" fmla="*/ 0 60000 65536"/>
                  <a:gd name="T11" fmla="*/ 0 60000 65536"/>
                  <a:gd name="T12" fmla="*/ 0 60000 65536"/>
                  <a:gd name="T13" fmla="*/ 0 60000 65536"/>
                  <a:gd name="T14" fmla="*/ 0 60000 65536"/>
                  <a:gd name="T15" fmla="*/ 0 w 6"/>
                  <a:gd name="T16" fmla="*/ 0 h 6"/>
                  <a:gd name="T17" fmla="*/ 6 w 6"/>
                  <a:gd name="T18" fmla="*/ 6 h 6"/>
                </a:gdLst>
                <a:ahLst/>
                <a:cxnLst>
                  <a:cxn ang="T10">
                    <a:pos x="T0" y="T1"/>
                  </a:cxn>
                  <a:cxn ang="T11">
                    <a:pos x="T2" y="T3"/>
                  </a:cxn>
                  <a:cxn ang="T12">
                    <a:pos x="T4" y="T5"/>
                  </a:cxn>
                  <a:cxn ang="T13">
                    <a:pos x="T6" y="T7"/>
                  </a:cxn>
                  <a:cxn ang="T14">
                    <a:pos x="T8" y="T9"/>
                  </a:cxn>
                </a:cxnLst>
                <a:rect l="T15" t="T16" r="T17" b="T18"/>
                <a:pathLst>
                  <a:path w="6" h="6">
                    <a:moveTo>
                      <a:pt x="6" y="0"/>
                    </a:moveTo>
                    <a:lnTo>
                      <a:pt x="6" y="3"/>
                    </a:lnTo>
                    <a:lnTo>
                      <a:pt x="5" y="6"/>
                    </a:lnTo>
                    <a:lnTo>
                      <a:pt x="0" y="6"/>
                    </a:lnTo>
                    <a:lnTo>
                      <a:pt x="6" y="0"/>
                    </a:lnTo>
                    <a:close/>
                  </a:path>
                </a:pathLst>
              </a:custGeom>
              <a:solidFill>
                <a:srgbClr val="999999"/>
              </a:solidFill>
              <a:ln w="9525">
                <a:noFill/>
                <a:round/>
                <a:headEnd/>
                <a:tailEnd/>
              </a:ln>
            </p:spPr>
            <p:txBody>
              <a:bodyPr/>
              <a:lstStyle/>
              <a:p>
                <a:endParaRPr lang="id-ID"/>
              </a:p>
            </p:txBody>
          </p:sp>
          <p:sp>
            <p:nvSpPr>
              <p:cNvPr id="3463" name="Freeform 187"/>
              <p:cNvSpPr>
                <a:spLocks noEditPoints="1"/>
              </p:cNvSpPr>
              <p:nvPr/>
            </p:nvSpPr>
            <p:spPr bwMode="auto">
              <a:xfrm>
                <a:off x="4685" y="2315"/>
                <a:ext cx="16" cy="12"/>
              </a:xfrm>
              <a:custGeom>
                <a:avLst/>
                <a:gdLst>
                  <a:gd name="T0" fmla="*/ 0 w 16"/>
                  <a:gd name="T1" fmla="*/ 0 h 12"/>
                  <a:gd name="T2" fmla="*/ 16 w 16"/>
                  <a:gd name="T3" fmla="*/ 0 h 12"/>
                  <a:gd name="T4" fmla="*/ 16 w 16"/>
                  <a:gd name="T5" fmla="*/ 12 h 12"/>
                  <a:gd name="T6" fmla="*/ 16 w 16"/>
                  <a:gd name="T7" fmla="*/ 12 h 12"/>
                  <a:gd name="T8" fmla="*/ 0 w 16"/>
                  <a:gd name="T9" fmla="*/ 12 h 12"/>
                  <a:gd name="T10" fmla="*/ 0 w 16"/>
                  <a:gd name="T11" fmla="*/ 0 h 12"/>
                  <a:gd name="T12" fmla="*/ 13 w 16"/>
                  <a:gd name="T13" fmla="*/ 1 h 12"/>
                  <a:gd name="T14" fmla="*/ 3 w 16"/>
                  <a:gd name="T15" fmla="*/ 1 h 12"/>
                  <a:gd name="T16" fmla="*/ 3 w 16"/>
                  <a:gd name="T17" fmla="*/ 9 h 12"/>
                  <a:gd name="T18" fmla="*/ 13 w 16"/>
                  <a:gd name="T19" fmla="*/ 9 h 12"/>
                  <a:gd name="T20" fmla="*/ 13 w 16"/>
                  <a:gd name="T21" fmla="*/ 1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
                  <a:gd name="T34" fmla="*/ 0 h 12"/>
                  <a:gd name="T35" fmla="*/ 16 w 16"/>
                  <a:gd name="T36" fmla="*/ 12 h 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 h="12">
                    <a:moveTo>
                      <a:pt x="0" y="0"/>
                    </a:moveTo>
                    <a:lnTo>
                      <a:pt x="16" y="0"/>
                    </a:lnTo>
                    <a:lnTo>
                      <a:pt x="16" y="12"/>
                    </a:lnTo>
                    <a:lnTo>
                      <a:pt x="0" y="12"/>
                    </a:lnTo>
                    <a:lnTo>
                      <a:pt x="0" y="0"/>
                    </a:lnTo>
                    <a:close/>
                    <a:moveTo>
                      <a:pt x="13" y="1"/>
                    </a:moveTo>
                    <a:lnTo>
                      <a:pt x="3" y="1"/>
                    </a:lnTo>
                    <a:lnTo>
                      <a:pt x="3" y="9"/>
                    </a:lnTo>
                    <a:lnTo>
                      <a:pt x="13" y="9"/>
                    </a:lnTo>
                    <a:lnTo>
                      <a:pt x="13" y="1"/>
                    </a:lnTo>
                    <a:close/>
                  </a:path>
                </a:pathLst>
              </a:custGeom>
              <a:solidFill>
                <a:srgbClr val="999999"/>
              </a:solidFill>
              <a:ln w="9525">
                <a:noFill/>
                <a:round/>
                <a:headEnd/>
                <a:tailEnd/>
              </a:ln>
            </p:spPr>
            <p:txBody>
              <a:bodyPr/>
              <a:lstStyle/>
              <a:p>
                <a:endParaRPr lang="id-ID"/>
              </a:p>
            </p:txBody>
          </p:sp>
          <p:sp>
            <p:nvSpPr>
              <p:cNvPr id="3464" name="Freeform 188"/>
              <p:cNvSpPr>
                <a:spLocks noEditPoints="1"/>
              </p:cNvSpPr>
              <p:nvPr/>
            </p:nvSpPr>
            <p:spPr bwMode="auto">
              <a:xfrm>
                <a:off x="4684" y="2312"/>
                <a:ext cx="20" cy="17"/>
              </a:xfrm>
              <a:custGeom>
                <a:avLst/>
                <a:gdLst>
                  <a:gd name="T0" fmla="*/ 0 w 20"/>
                  <a:gd name="T1" fmla="*/ 0 h 17"/>
                  <a:gd name="T2" fmla="*/ 20 w 20"/>
                  <a:gd name="T3" fmla="*/ 0 h 17"/>
                  <a:gd name="T4" fmla="*/ 20 w 20"/>
                  <a:gd name="T5" fmla="*/ 15 h 17"/>
                  <a:gd name="T6" fmla="*/ 20 w 20"/>
                  <a:gd name="T7" fmla="*/ 17 h 17"/>
                  <a:gd name="T8" fmla="*/ 0 w 20"/>
                  <a:gd name="T9" fmla="*/ 17 h 17"/>
                  <a:gd name="T10" fmla="*/ 0 w 20"/>
                  <a:gd name="T11" fmla="*/ 0 h 17"/>
                  <a:gd name="T12" fmla="*/ 1 w 20"/>
                  <a:gd name="T13" fmla="*/ 15 h 17"/>
                  <a:gd name="T14" fmla="*/ 17 w 20"/>
                  <a:gd name="T15" fmla="*/ 15 h 17"/>
                  <a:gd name="T16" fmla="*/ 17 w 20"/>
                  <a:gd name="T17" fmla="*/ 15 h 17"/>
                  <a:gd name="T18" fmla="*/ 17 w 20"/>
                  <a:gd name="T19" fmla="*/ 3 h 17"/>
                  <a:gd name="T20" fmla="*/ 1 w 20"/>
                  <a:gd name="T21" fmla="*/ 3 h 17"/>
                  <a:gd name="T22" fmla="*/ 1 w 20"/>
                  <a:gd name="T23" fmla="*/ 15 h 1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0"/>
                  <a:gd name="T37" fmla="*/ 0 h 17"/>
                  <a:gd name="T38" fmla="*/ 20 w 20"/>
                  <a:gd name="T39" fmla="*/ 17 h 1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0" h="17">
                    <a:moveTo>
                      <a:pt x="0" y="0"/>
                    </a:moveTo>
                    <a:lnTo>
                      <a:pt x="20" y="0"/>
                    </a:lnTo>
                    <a:lnTo>
                      <a:pt x="20" y="15"/>
                    </a:lnTo>
                    <a:lnTo>
                      <a:pt x="20" y="17"/>
                    </a:lnTo>
                    <a:lnTo>
                      <a:pt x="0" y="17"/>
                    </a:lnTo>
                    <a:lnTo>
                      <a:pt x="0" y="0"/>
                    </a:lnTo>
                    <a:close/>
                    <a:moveTo>
                      <a:pt x="1" y="15"/>
                    </a:moveTo>
                    <a:lnTo>
                      <a:pt x="17" y="15"/>
                    </a:lnTo>
                    <a:lnTo>
                      <a:pt x="17" y="3"/>
                    </a:lnTo>
                    <a:lnTo>
                      <a:pt x="1" y="3"/>
                    </a:lnTo>
                    <a:lnTo>
                      <a:pt x="1" y="15"/>
                    </a:lnTo>
                    <a:close/>
                  </a:path>
                </a:pathLst>
              </a:custGeom>
              <a:solidFill>
                <a:srgbClr val="999999"/>
              </a:solidFill>
              <a:ln w="9525">
                <a:noFill/>
                <a:round/>
                <a:headEnd/>
                <a:tailEnd/>
              </a:ln>
            </p:spPr>
            <p:txBody>
              <a:bodyPr/>
              <a:lstStyle/>
              <a:p>
                <a:endParaRPr lang="id-ID"/>
              </a:p>
            </p:txBody>
          </p:sp>
          <p:sp>
            <p:nvSpPr>
              <p:cNvPr id="3465" name="Freeform 189"/>
              <p:cNvSpPr>
                <a:spLocks/>
              </p:cNvSpPr>
              <p:nvPr/>
            </p:nvSpPr>
            <p:spPr bwMode="auto">
              <a:xfrm>
                <a:off x="4682" y="2282"/>
                <a:ext cx="6" cy="9"/>
              </a:xfrm>
              <a:custGeom>
                <a:avLst/>
                <a:gdLst>
                  <a:gd name="T0" fmla="*/ 6 w 6"/>
                  <a:gd name="T1" fmla="*/ 0 h 9"/>
                  <a:gd name="T2" fmla="*/ 6 w 6"/>
                  <a:gd name="T3" fmla="*/ 3 h 9"/>
                  <a:gd name="T4" fmla="*/ 0 w 6"/>
                  <a:gd name="T5" fmla="*/ 9 h 9"/>
                  <a:gd name="T6" fmla="*/ 0 w 6"/>
                  <a:gd name="T7" fmla="*/ 9 h 9"/>
                  <a:gd name="T8" fmla="*/ 0 w 6"/>
                  <a:gd name="T9" fmla="*/ 6 h 9"/>
                  <a:gd name="T10" fmla="*/ 6 w 6"/>
                  <a:gd name="T11" fmla="*/ 0 h 9"/>
                  <a:gd name="T12" fmla="*/ 0 60000 65536"/>
                  <a:gd name="T13" fmla="*/ 0 60000 65536"/>
                  <a:gd name="T14" fmla="*/ 0 60000 65536"/>
                  <a:gd name="T15" fmla="*/ 0 60000 65536"/>
                  <a:gd name="T16" fmla="*/ 0 60000 65536"/>
                  <a:gd name="T17" fmla="*/ 0 60000 65536"/>
                  <a:gd name="T18" fmla="*/ 0 w 6"/>
                  <a:gd name="T19" fmla="*/ 0 h 9"/>
                  <a:gd name="T20" fmla="*/ 6 w 6"/>
                  <a:gd name="T21" fmla="*/ 9 h 9"/>
                </a:gdLst>
                <a:ahLst/>
                <a:cxnLst>
                  <a:cxn ang="T12">
                    <a:pos x="T0" y="T1"/>
                  </a:cxn>
                  <a:cxn ang="T13">
                    <a:pos x="T2" y="T3"/>
                  </a:cxn>
                  <a:cxn ang="T14">
                    <a:pos x="T4" y="T5"/>
                  </a:cxn>
                  <a:cxn ang="T15">
                    <a:pos x="T6" y="T7"/>
                  </a:cxn>
                  <a:cxn ang="T16">
                    <a:pos x="T8" y="T9"/>
                  </a:cxn>
                  <a:cxn ang="T17">
                    <a:pos x="T10" y="T11"/>
                  </a:cxn>
                </a:cxnLst>
                <a:rect l="T18" t="T19" r="T20" b="T21"/>
                <a:pathLst>
                  <a:path w="6" h="9">
                    <a:moveTo>
                      <a:pt x="6" y="0"/>
                    </a:moveTo>
                    <a:lnTo>
                      <a:pt x="6" y="3"/>
                    </a:lnTo>
                    <a:lnTo>
                      <a:pt x="0" y="9"/>
                    </a:lnTo>
                    <a:lnTo>
                      <a:pt x="0" y="6"/>
                    </a:lnTo>
                    <a:lnTo>
                      <a:pt x="6" y="0"/>
                    </a:lnTo>
                    <a:close/>
                  </a:path>
                </a:pathLst>
              </a:custGeom>
              <a:solidFill>
                <a:srgbClr val="3651C0"/>
              </a:solidFill>
              <a:ln w="9525">
                <a:noFill/>
                <a:round/>
                <a:headEnd/>
                <a:tailEnd/>
              </a:ln>
            </p:spPr>
            <p:txBody>
              <a:bodyPr/>
              <a:lstStyle/>
              <a:p>
                <a:endParaRPr lang="id-ID"/>
              </a:p>
            </p:txBody>
          </p:sp>
          <p:sp>
            <p:nvSpPr>
              <p:cNvPr id="3466" name="Freeform 190"/>
              <p:cNvSpPr>
                <a:spLocks/>
              </p:cNvSpPr>
              <p:nvPr/>
            </p:nvSpPr>
            <p:spPr bwMode="auto">
              <a:xfrm>
                <a:off x="4681" y="2291"/>
                <a:ext cx="6" cy="1"/>
              </a:xfrm>
              <a:custGeom>
                <a:avLst/>
                <a:gdLst>
                  <a:gd name="T0" fmla="*/ 3 w 6"/>
                  <a:gd name="T1" fmla="*/ 1 h 1"/>
                  <a:gd name="T2" fmla="*/ 0 w 6"/>
                  <a:gd name="T3" fmla="*/ 1 h 1"/>
                  <a:gd name="T4" fmla="*/ 0 w 6"/>
                  <a:gd name="T5" fmla="*/ 1 h 1"/>
                  <a:gd name="T6" fmla="*/ 1 w 6"/>
                  <a:gd name="T7" fmla="*/ 0 h 1"/>
                  <a:gd name="T8" fmla="*/ 6 w 6"/>
                  <a:gd name="T9" fmla="*/ 0 h 1"/>
                  <a:gd name="T10" fmla="*/ 3 w 6"/>
                  <a:gd name="T11" fmla="*/ 1 h 1"/>
                  <a:gd name="T12" fmla="*/ 0 60000 65536"/>
                  <a:gd name="T13" fmla="*/ 0 60000 65536"/>
                  <a:gd name="T14" fmla="*/ 0 60000 65536"/>
                  <a:gd name="T15" fmla="*/ 0 60000 65536"/>
                  <a:gd name="T16" fmla="*/ 0 60000 65536"/>
                  <a:gd name="T17" fmla="*/ 0 60000 65536"/>
                  <a:gd name="T18" fmla="*/ 0 w 6"/>
                  <a:gd name="T19" fmla="*/ 0 h 1"/>
                  <a:gd name="T20" fmla="*/ 6 w 6"/>
                  <a:gd name="T21" fmla="*/ 1 h 1"/>
                </a:gdLst>
                <a:ahLst/>
                <a:cxnLst>
                  <a:cxn ang="T12">
                    <a:pos x="T0" y="T1"/>
                  </a:cxn>
                  <a:cxn ang="T13">
                    <a:pos x="T2" y="T3"/>
                  </a:cxn>
                  <a:cxn ang="T14">
                    <a:pos x="T4" y="T5"/>
                  </a:cxn>
                  <a:cxn ang="T15">
                    <a:pos x="T6" y="T7"/>
                  </a:cxn>
                  <a:cxn ang="T16">
                    <a:pos x="T8" y="T9"/>
                  </a:cxn>
                  <a:cxn ang="T17">
                    <a:pos x="T10" y="T11"/>
                  </a:cxn>
                </a:cxnLst>
                <a:rect l="T18" t="T19" r="T20" b="T21"/>
                <a:pathLst>
                  <a:path w="6" h="1">
                    <a:moveTo>
                      <a:pt x="3" y="1"/>
                    </a:moveTo>
                    <a:lnTo>
                      <a:pt x="0" y="1"/>
                    </a:lnTo>
                    <a:lnTo>
                      <a:pt x="1" y="0"/>
                    </a:lnTo>
                    <a:lnTo>
                      <a:pt x="6" y="0"/>
                    </a:lnTo>
                    <a:lnTo>
                      <a:pt x="3" y="1"/>
                    </a:lnTo>
                    <a:close/>
                  </a:path>
                </a:pathLst>
              </a:custGeom>
              <a:solidFill>
                <a:srgbClr val="999999"/>
              </a:solidFill>
              <a:ln w="9525">
                <a:noFill/>
                <a:round/>
                <a:headEnd/>
                <a:tailEnd/>
              </a:ln>
            </p:spPr>
            <p:txBody>
              <a:bodyPr/>
              <a:lstStyle/>
              <a:p>
                <a:endParaRPr lang="id-ID"/>
              </a:p>
            </p:txBody>
          </p:sp>
          <p:pic>
            <p:nvPicPr>
              <p:cNvPr id="3467" name="Picture 191"/>
              <p:cNvPicPr>
                <a:picLocks noChangeAspect="1" noChangeArrowheads="1"/>
              </p:cNvPicPr>
              <p:nvPr/>
            </p:nvPicPr>
            <p:blipFill>
              <a:blip r:embed="rId13"/>
              <a:srcRect/>
              <a:stretch>
                <a:fillRect/>
              </a:stretch>
            </p:blipFill>
            <p:spPr bwMode="auto">
              <a:xfrm>
                <a:off x="4671" y="2264"/>
                <a:ext cx="72" cy="84"/>
              </a:xfrm>
              <a:prstGeom prst="rect">
                <a:avLst/>
              </a:prstGeom>
              <a:noFill/>
              <a:ln w="9525">
                <a:noFill/>
                <a:miter lim="800000"/>
                <a:headEnd/>
                <a:tailEnd/>
              </a:ln>
            </p:spPr>
          </p:pic>
          <p:sp>
            <p:nvSpPr>
              <p:cNvPr id="3468" name="Freeform 192"/>
              <p:cNvSpPr>
                <a:spLocks/>
              </p:cNvSpPr>
              <p:nvPr/>
            </p:nvSpPr>
            <p:spPr bwMode="auto">
              <a:xfrm>
                <a:off x="4681" y="2288"/>
                <a:ext cx="1" cy="4"/>
              </a:xfrm>
              <a:custGeom>
                <a:avLst/>
                <a:gdLst>
                  <a:gd name="T0" fmla="*/ 0 w 1"/>
                  <a:gd name="T1" fmla="*/ 1 h 4"/>
                  <a:gd name="T2" fmla="*/ 1 w 1"/>
                  <a:gd name="T3" fmla="*/ 0 h 4"/>
                  <a:gd name="T4" fmla="*/ 1 w 1"/>
                  <a:gd name="T5" fmla="*/ 3 h 4"/>
                  <a:gd name="T6" fmla="*/ 1 w 1"/>
                  <a:gd name="T7" fmla="*/ 3 h 4"/>
                  <a:gd name="T8" fmla="*/ 0 w 1"/>
                  <a:gd name="T9" fmla="*/ 4 h 4"/>
                  <a:gd name="T10" fmla="*/ 0 w 1"/>
                  <a:gd name="T11" fmla="*/ 1 h 4"/>
                  <a:gd name="T12" fmla="*/ 0 60000 65536"/>
                  <a:gd name="T13" fmla="*/ 0 60000 65536"/>
                  <a:gd name="T14" fmla="*/ 0 60000 65536"/>
                  <a:gd name="T15" fmla="*/ 0 60000 65536"/>
                  <a:gd name="T16" fmla="*/ 0 60000 65536"/>
                  <a:gd name="T17" fmla="*/ 0 60000 65536"/>
                  <a:gd name="T18" fmla="*/ 0 w 1"/>
                  <a:gd name="T19" fmla="*/ 0 h 4"/>
                  <a:gd name="T20" fmla="*/ 1 w 1"/>
                  <a:gd name="T21" fmla="*/ 4 h 4"/>
                </a:gdLst>
                <a:ahLst/>
                <a:cxnLst>
                  <a:cxn ang="T12">
                    <a:pos x="T0" y="T1"/>
                  </a:cxn>
                  <a:cxn ang="T13">
                    <a:pos x="T2" y="T3"/>
                  </a:cxn>
                  <a:cxn ang="T14">
                    <a:pos x="T4" y="T5"/>
                  </a:cxn>
                  <a:cxn ang="T15">
                    <a:pos x="T6" y="T7"/>
                  </a:cxn>
                  <a:cxn ang="T16">
                    <a:pos x="T8" y="T9"/>
                  </a:cxn>
                  <a:cxn ang="T17">
                    <a:pos x="T10" y="T11"/>
                  </a:cxn>
                </a:cxnLst>
                <a:rect l="T18" t="T19" r="T20" b="T21"/>
                <a:pathLst>
                  <a:path w="1" h="4">
                    <a:moveTo>
                      <a:pt x="0" y="1"/>
                    </a:moveTo>
                    <a:lnTo>
                      <a:pt x="1" y="0"/>
                    </a:lnTo>
                    <a:lnTo>
                      <a:pt x="1" y="3"/>
                    </a:lnTo>
                    <a:lnTo>
                      <a:pt x="0" y="4"/>
                    </a:lnTo>
                    <a:lnTo>
                      <a:pt x="0" y="1"/>
                    </a:lnTo>
                    <a:close/>
                  </a:path>
                </a:pathLst>
              </a:custGeom>
              <a:solidFill>
                <a:srgbClr val="3651C0"/>
              </a:solidFill>
              <a:ln w="9525">
                <a:noFill/>
                <a:round/>
                <a:headEnd/>
                <a:tailEnd/>
              </a:ln>
            </p:spPr>
            <p:txBody>
              <a:bodyPr/>
              <a:lstStyle/>
              <a:p>
                <a:endParaRPr lang="id-ID"/>
              </a:p>
            </p:txBody>
          </p:sp>
          <p:sp>
            <p:nvSpPr>
              <p:cNvPr id="3469" name="Freeform 193"/>
              <p:cNvSpPr>
                <a:spLocks/>
              </p:cNvSpPr>
              <p:nvPr/>
            </p:nvSpPr>
            <p:spPr bwMode="auto">
              <a:xfrm>
                <a:off x="4681" y="2268"/>
                <a:ext cx="10" cy="21"/>
              </a:xfrm>
              <a:custGeom>
                <a:avLst/>
                <a:gdLst>
                  <a:gd name="T0" fmla="*/ 0 w 10"/>
                  <a:gd name="T1" fmla="*/ 0 h 21"/>
                  <a:gd name="T2" fmla="*/ 10 w 10"/>
                  <a:gd name="T3" fmla="*/ 0 h 21"/>
                  <a:gd name="T4" fmla="*/ 10 w 10"/>
                  <a:gd name="T5" fmla="*/ 13 h 21"/>
                  <a:gd name="T6" fmla="*/ 7 w 10"/>
                  <a:gd name="T7" fmla="*/ 14 h 21"/>
                  <a:gd name="T8" fmla="*/ 7 w 10"/>
                  <a:gd name="T9" fmla="*/ 14 h 21"/>
                  <a:gd name="T10" fmla="*/ 7 w 10"/>
                  <a:gd name="T11" fmla="*/ 3 h 21"/>
                  <a:gd name="T12" fmla="*/ 1 w 10"/>
                  <a:gd name="T13" fmla="*/ 3 h 21"/>
                  <a:gd name="T14" fmla="*/ 1 w 10"/>
                  <a:gd name="T15" fmla="*/ 20 h 21"/>
                  <a:gd name="T16" fmla="*/ 0 w 10"/>
                  <a:gd name="T17" fmla="*/ 21 h 21"/>
                  <a:gd name="T18" fmla="*/ 0 w 10"/>
                  <a:gd name="T19" fmla="*/ 0 h 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
                  <a:gd name="T31" fmla="*/ 0 h 21"/>
                  <a:gd name="T32" fmla="*/ 10 w 10"/>
                  <a:gd name="T33" fmla="*/ 21 h 2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 h="21">
                    <a:moveTo>
                      <a:pt x="0" y="0"/>
                    </a:moveTo>
                    <a:lnTo>
                      <a:pt x="10" y="0"/>
                    </a:lnTo>
                    <a:lnTo>
                      <a:pt x="10" y="13"/>
                    </a:lnTo>
                    <a:lnTo>
                      <a:pt x="7" y="14"/>
                    </a:lnTo>
                    <a:lnTo>
                      <a:pt x="7" y="3"/>
                    </a:lnTo>
                    <a:lnTo>
                      <a:pt x="1" y="3"/>
                    </a:lnTo>
                    <a:lnTo>
                      <a:pt x="1" y="20"/>
                    </a:lnTo>
                    <a:lnTo>
                      <a:pt x="0" y="21"/>
                    </a:lnTo>
                    <a:lnTo>
                      <a:pt x="0" y="0"/>
                    </a:lnTo>
                    <a:close/>
                  </a:path>
                </a:pathLst>
              </a:custGeom>
              <a:solidFill>
                <a:srgbClr val="00ADEE"/>
              </a:solidFill>
              <a:ln w="9525">
                <a:noFill/>
                <a:round/>
                <a:headEnd/>
                <a:tailEnd/>
              </a:ln>
            </p:spPr>
            <p:txBody>
              <a:bodyPr/>
              <a:lstStyle/>
              <a:p>
                <a:endParaRPr lang="id-ID"/>
              </a:p>
            </p:txBody>
          </p:sp>
          <p:sp>
            <p:nvSpPr>
              <p:cNvPr id="3470" name="Freeform 194"/>
              <p:cNvSpPr>
                <a:spLocks/>
              </p:cNvSpPr>
              <p:nvPr/>
            </p:nvSpPr>
            <p:spPr bwMode="auto">
              <a:xfrm>
                <a:off x="4678" y="2292"/>
                <a:ext cx="6" cy="3"/>
              </a:xfrm>
              <a:custGeom>
                <a:avLst/>
                <a:gdLst>
                  <a:gd name="T0" fmla="*/ 6 w 6"/>
                  <a:gd name="T1" fmla="*/ 0 h 3"/>
                  <a:gd name="T2" fmla="*/ 3 w 6"/>
                  <a:gd name="T3" fmla="*/ 3 h 3"/>
                  <a:gd name="T4" fmla="*/ 0 w 6"/>
                  <a:gd name="T5" fmla="*/ 3 h 3"/>
                  <a:gd name="T6" fmla="*/ 0 w 6"/>
                  <a:gd name="T7" fmla="*/ 3 h 3"/>
                  <a:gd name="T8" fmla="*/ 3 w 6"/>
                  <a:gd name="T9" fmla="*/ 0 h 3"/>
                  <a:gd name="T10" fmla="*/ 3 w 6"/>
                  <a:gd name="T11" fmla="*/ 0 h 3"/>
                  <a:gd name="T12" fmla="*/ 6 w 6"/>
                  <a:gd name="T13" fmla="*/ 0 h 3"/>
                  <a:gd name="T14" fmla="*/ 0 60000 65536"/>
                  <a:gd name="T15" fmla="*/ 0 60000 65536"/>
                  <a:gd name="T16" fmla="*/ 0 60000 65536"/>
                  <a:gd name="T17" fmla="*/ 0 60000 65536"/>
                  <a:gd name="T18" fmla="*/ 0 60000 65536"/>
                  <a:gd name="T19" fmla="*/ 0 60000 65536"/>
                  <a:gd name="T20" fmla="*/ 0 60000 65536"/>
                  <a:gd name="T21" fmla="*/ 0 w 6"/>
                  <a:gd name="T22" fmla="*/ 0 h 3"/>
                  <a:gd name="T23" fmla="*/ 6 w 6"/>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3">
                    <a:moveTo>
                      <a:pt x="6" y="0"/>
                    </a:moveTo>
                    <a:lnTo>
                      <a:pt x="3" y="3"/>
                    </a:lnTo>
                    <a:lnTo>
                      <a:pt x="0" y="3"/>
                    </a:lnTo>
                    <a:lnTo>
                      <a:pt x="3" y="0"/>
                    </a:lnTo>
                    <a:lnTo>
                      <a:pt x="6" y="0"/>
                    </a:lnTo>
                    <a:close/>
                  </a:path>
                </a:pathLst>
              </a:custGeom>
              <a:solidFill>
                <a:srgbClr val="999999"/>
              </a:solidFill>
              <a:ln w="9525">
                <a:noFill/>
                <a:round/>
                <a:headEnd/>
                <a:tailEnd/>
              </a:ln>
            </p:spPr>
            <p:txBody>
              <a:bodyPr/>
              <a:lstStyle/>
              <a:p>
                <a:endParaRPr lang="id-ID"/>
              </a:p>
            </p:txBody>
          </p:sp>
          <p:sp>
            <p:nvSpPr>
              <p:cNvPr id="3471" name="Freeform 195"/>
              <p:cNvSpPr>
                <a:spLocks/>
              </p:cNvSpPr>
              <p:nvPr/>
            </p:nvSpPr>
            <p:spPr bwMode="auto">
              <a:xfrm>
                <a:off x="4678" y="2267"/>
                <a:ext cx="14" cy="24"/>
              </a:xfrm>
              <a:custGeom>
                <a:avLst/>
                <a:gdLst>
                  <a:gd name="T0" fmla="*/ 3 w 14"/>
                  <a:gd name="T1" fmla="*/ 1 h 24"/>
                  <a:gd name="T2" fmla="*/ 3 w 14"/>
                  <a:gd name="T3" fmla="*/ 22 h 24"/>
                  <a:gd name="T4" fmla="*/ 0 w 14"/>
                  <a:gd name="T5" fmla="*/ 24 h 24"/>
                  <a:gd name="T6" fmla="*/ 0 w 14"/>
                  <a:gd name="T7" fmla="*/ 0 h 24"/>
                  <a:gd name="T8" fmla="*/ 14 w 14"/>
                  <a:gd name="T9" fmla="*/ 0 h 24"/>
                  <a:gd name="T10" fmla="*/ 14 w 14"/>
                  <a:gd name="T11" fmla="*/ 11 h 24"/>
                  <a:gd name="T12" fmla="*/ 13 w 14"/>
                  <a:gd name="T13" fmla="*/ 14 h 24"/>
                  <a:gd name="T14" fmla="*/ 13 w 14"/>
                  <a:gd name="T15" fmla="*/ 1 h 24"/>
                  <a:gd name="T16" fmla="*/ 3 w 14"/>
                  <a:gd name="T17" fmla="*/ 1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24"/>
                  <a:gd name="T29" fmla="*/ 14 w 14"/>
                  <a:gd name="T30" fmla="*/ 24 h 2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24">
                    <a:moveTo>
                      <a:pt x="3" y="1"/>
                    </a:moveTo>
                    <a:lnTo>
                      <a:pt x="3" y="22"/>
                    </a:lnTo>
                    <a:lnTo>
                      <a:pt x="0" y="24"/>
                    </a:lnTo>
                    <a:lnTo>
                      <a:pt x="0" y="0"/>
                    </a:lnTo>
                    <a:lnTo>
                      <a:pt x="14" y="0"/>
                    </a:lnTo>
                    <a:lnTo>
                      <a:pt x="14" y="11"/>
                    </a:lnTo>
                    <a:lnTo>
                      <a:pt x="13" y="14"/>
                    </a:lnTo>
                    <a:lnTo>
                      <a:pt x="13" y="1"/>
                    </a:lnTo>
                    <a:lnTo>
                      <a:pt x="3" y="1"/>
                    </a:lnTo>
                    <a:close/>
                  </a:path>
                </a:pathLst>
              </a:custGeom>
              <a:solidFill>
                <a:srgbClr val="000A98"/>
              </a:solidFill>
              <a:ln w="9525">
                <a:noFill/>
                <a:round/>
                <a:headEnd/>
                <a:tailEnd/>
              </a:ln>
            </p:spPr>
            <p:txBody>
              <a:bodyPr/>
              <a:lstStyle/>
              <a:p>
                <a:endParaRPr lang="id-ID"/>
              </a:p>
            </p:txBody>
          </p:sp>
          <p:sp>
            <p:nvSpPr>
              <p:cNvPr id="3472" name="Freeform 196"/>
              <p:cNvSpPr>
                <a:spLocks/>
              </p:cNvSpPr>
              <p:nvPr/>
            </p:nvSpPr>
            <p:spPr bwMode="auto">
              <a:xfrm>
                <a:off x="4678" y="2289"/>
                <a:ext cx="3" cy="6"/>
              </a:xfrm>
              <a:custGeom>
                <a:avLst/>
                <a:gdLst>
                  <a:gd name="T0" fmla="*/ 3 w 3"/>
                  <a:gd name="T1" fmla="*/ 3 h 6"/>
                  <a:gd name="T2" fmla="*/ 0 w 3"/>
                  <a:gd name="T3" fmla="*/ 6 h 6"/>
                  <a:gd name="T4" fmla="*/ 0 w 3"/>
                  <a:gd name="T5" fmla="*/ 2 h 6"/>
                  <a:gd name="T6" fmla="*/ 3 w 3"/>
                  <a:gd name="T7" fmla="*/ 0 h 6"/>
                  <a:gd name="T8" fmla="*/ 3 w 3"/>
                  <a:gd name="T9" fmla="*/ 3 h 6"/>
                  <a:gd name="T10" fmla="*/ 0 60000 65536"/>
                  <a:gd name="T11" fmla="*/ 0 60000 65536"/>
                  <a:gd name="T12" fmla="*/ 0 60000 65536"/>
                  <a:gd name="T13" fmla="*/ 0 60000 65536"/>
                  <a:gd name="T14" fmla="*/ 0 60000 65536"/>
                  <a:gd name="T15" fmla="*/ 0 w 3"/>
                  <a:gd name="T16" fmla="*/ 0 h 6"/>
                  <a:gd name="T17" fmla="*/ 3 w 3"/>
                  <a:gd name="T18" fmla="*/ 6 h 6"/>
                </a:gdLst>
                <a:ahLst/>
                <a:cxnLst>
                  <a:cxn ang="T10">
                    <a:pos x="T0" y="T1"/>
                  </a:cxn>
                  <a:cxn ang="T11">
                    <a:pos x="T2" y="T3"/>
                  </a:cxn>
                  <a:cxn ang="T12">
                    <a:pos x="T4" y="T5"/>
                  </a:cxn>
                  <a:cxn ang="T13">
                    <a:pos x="T6" y="T7"/>
                  </a:cxn>
                  <a:cxn ang="T14">
                    <a:pos x="T8" y="T9"/>
                  </a:cxn>
                </a:cxnLst>
                <a:rect l="T15" t="T16" r="T17" b="T18"/>
                <a:pathLst>
                  <a:path w="3" h="6">
                    <a:moveTo>
                      <a:pt x="3" y="3"/>
                    </a:moveTo>
                    <a:lnTo>
                      <a:pt x="0" y="6"/>
                    </a:lnTo>
                    <a:lnTo>
                      <a:pt x="0" y="2"/>
                    </a:lnTo>
                    <a:lnTo>
                      <a:pt x="3" y="0"/>
                    </a:lnTo>
                    <a:lnTo>
                      <a:pt x="3" y="3"/>
                    </a:lnTo>
                    <a:close/>
                  </a:path>
                </a:pathLst>
              </a:custGeom>
              <a:solidFill>
                <a:srgbClr val="3651C0"/>
              </a:solidFill>
              <a:ln w="9525">
                <a:noFill/>
                <a:round/>
                <a:headEnd/>
                <a:tailEnd/>
              </a:ln>
            </p:spPr>
            <p:txBody>
              <a:bodyPr/>
              <a:lstStyle/>
              <a:p>
                <a:endParaRPr lang="id-ID"/>
              </a:p>
            </p:txBody>
          </p:sp>
          <p:sp>
            <p:nvSpPr>
              <p:cNvPr id="3473" name="Freeform 197"/>
              <p:cNvSpPr>
                <a:spLocks/>
              </p:cNvSpPr>
              <p:nvPr/>
            </p:nvSpPr>
            <p:spPr bwMode="auto">
              <a:xfrm>
                <a:off x="4677" y="2295"/>
                <a:ext cx="4" cy="0"/>
              </a:xfrm>
              <a:custGeom>
                <a:avLst/>
                <a:gdLst>
                  <a:gd name="T0" fmla="*/ 1 w 4"/>
                  <a:gd name="T1" fmla="*/ 4 w 4"/>
                  <a:gd name="T2" fmla="*/ 4 w 4"/>
                  <a:gd name="T3" fmla="*/ 0 w 4"/>
                  <a:gd name="T4" fmla="*/ 1 w 4"/>
                  <a:gd name="T5" fmla="*/ 1 w 4"/>
                  <a:gd name="T6" fmla="*/ 0 60000 65536"/>
                  <a:gd name="T7" fmla="*/ 0 60000 65536"/>
                  <a:gd name="T8" fmla="*/ 0 60000 65536"/>
                  <a:gd name="T9" fmla="*/ 0 60000 65536"/>
                  <a:gd name="T10" fmla="*/ 0 60000 65536"/>
                  <a:gd name="T11" fmla="*/ 0 60000 65536"/>
                  <a:gd name="T12" fmla="*/ 0 w 4"/>
                  <a:gd name="T13" fmla="*/ 4 w 4"/>
                </a:gdLst>
                <a:ahLst/>
                <a:cxnLst>
                  <a:cxn ang="T6">
                    <a:pos x="T0" y="0"/>
                  </a:cxn>
                  <a:cxn ang="T7">
                    <a:pos x="T1" y="0"/>
                  </a:cxn>
                  <a:cxn ang="T8">
                    <a:pos x="T2" y="0"/>
                  </a:cxn>
                  <a:cxn ang="T9">
                    <a:pos x="T3" y="0"/>
                  </a:cxn>
                  <a:cxn ang="T10">
                    <a:pos x="T4" y="0"/>
                  </a:cxn>
                  <a:cxn ang="T11">
                    <a:pos x="T5" y="0"/>
                  </a:cxn>
                </a:cxnLst>
                <a:rect l="T12" t="0" r="T13" b="0"/>
                <a:pathLst>
                  <a:path w="4">
                    <a:moveTo>
                      <a:pt x="1" y="0"/>
                    </a:moveTo>
                    <a:lnTo>
                      <a:pt x="4" y="0"/>
                    </a:lnTo>
                    <a:lnTo>
                      <a:pt x="0" y="0"/>
                    </a:lnTo>
                    <a:lnTo>
                      <a:pt x="1" y="0"/>
                    </a:lnTo>
                    <a:close/>
                  </a:path>
                </a:pathLst>
              </a:custGeom>
              <a:solidFill>
                <a:srgbClr val="999999"/>
              </a:solidFill>
              <a:ln w="9525">
                <a:noFill/>
                <a:round/>
                <a:headEnd/>
                <a:tailEnd/>
              </a:ln>
            </p:spPr>
            <p:txBody>
              <a:bodyPr/>
              <a:lstStyle/>
              <a:p>
                <a:endParaRPr lang="id-ID"/>
              </a:p>
            </p:txBody>
          </p:sp>
          <p:sp>
            <p:nvSpPr>
              <p:cNvPr id="3474" name="Rectangle 198"/>
              <p:cNvSpPr>
                <a:spLocks noChangeArrowheads="1"/>
              </p:cNvSpPr>
              <p:nvPr/>
            </p:nvSpPr>
            <p:spPr bwMode="auto">
              <a:xfrm>
                <a:off x="4675" y="2300"/>
                <a:ext cx="3" cy="2"/>
              </a:xfrm>
              <a:prstGeom prst="rect">
                <a:avLst/>
              </a:prstGeom>
              <a:solidFill>
                <a:srgbClr val="999999"/>
              </a:solidFill>
              <a:ln w="9525">
                <a:noFill/>
                <a:miter lim="800000"/>
                <a:headEnd/>
                <a:tailEnd/>
              </a:ln>
            </p:spPr>
            <p:txBody>
              <a:bodyPr/>
              <a:lstStyle/>
              <a:p>
                <a:endParaRPr lang="en-GB"/>
              </a:p>
            </p:txBody>
          </p:sp>
          <p:sp>
            <p:nvSpPr>
              <p:cNvPr id="3475" name="Freeform 199"/>
              <p:cNvSpPr>
                <a:spLocks/>
              </p:cNvSpPr>
              <p:nvPr/>
            </p:nvSpPr>
            <p:spPr bwMode="auto">
              <a:xfrm>
                <a:off x="4675" y="2302"/>
                <a:ext cx="37" cy="42"/>
              </a:xfrm>
              <a:custGeom>
                <a:avLst/>
                <a:gdLst>
                  <a:gd name="T0" fmla="*/ 0 w 37"/>
                  <a:gd name="T1" fmla="*/ 0 h 42"/>
                  <a:gd name="T2" fmla="*/ 3 w 37"/>
                  <a:gd name="T3" fmla="*/ 0 h 42"/>
                  <a:gd name="T4" fmla="*/ 3 w 37"/>
                  <a:gd name="T5" fmla="*/ 39 h 42"/>
                  <a:gd name="T6" fmla="*/ 37 w 37"/>
                  <a:gd name="T7" fmla="*/ 39 h 42"/>
                  <a:gd name="T8" fmla="*/ 37 w 37"/>
                  <a:gd name="T9" fmla="*/ 42 h 42"/>
                  <a:gd name="T10" fmla="*/ 0 w 37"/>
                  <a:gd name="T11" fmla="*/ 42 h 42"/>
                  <a:gd name="T12" fmla="*/ 0 w 37"/>
                  <a:gd name="T13" fmla="*/ 0 h 42"/>
                  <a:gd name="T14" fmla="*/ 0 60000 65536"/>
                  <a:gd name="T15" fmla="*/ 0 60000 65536"/>
                  <a:gd name="T16" fmla="*/ 0 60000 65536"/>
                  <a:gd name="T17" fmla="*/ 0 60000 65536"/>
                  <a:gd name="T18" fmla="*/ 0 60000 65536"/>
                  <a:gd name="T19" fmla="*/ 0 60000 65536"/>
                  <a:gd name="T20" fmla="*/ 0 60000 65536"/>
                  <a:gd name="T21" fmla="*/ 0 w 37"/>
                  <a:gd name="T22" fmla="*/ 0 h 42"/>
                  <a:gd name="T23" fmla="*/ 37 w 37"/>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 h="42">
                    <a:moveTo>
                      <a:pt x="0" y="0"/>
                    </a:moveTo>
                    <a:lnTo>
                      <a:pt x="3" y="0"/>
                    </a:lnTo>
                    <a:lnTo>
                      <a:pt x="3" y="39"/>
                    </a:lnTo>
                    <a:lnTo>
                      <a:pt x="37" y="39"/>
                    </a:lnTo>
                    <a:lnTo>
                      <a:pt x="37" y="42"/>
                    </a:lnTo>
                    <a:lnTo>
                      <a:pt x="0" y="42"/>
                    </a:lnTo>
                    <a:lnTo>
                      <a:pt x="0" y="0"/>
                    </a:lnTo>
                    <a:close/>
                  </a:path>
                </a:pathLst>
              </a:custGeom>
              <a:solidFill>
                <a:srgbClr val="999999"/>
              </a:solidFill>
              <a:ln w="9525">
                <a:noFill/>
                <a:round/>
                <a:headEnd/>
                <a:tailEnd/>
              </a:ln>
            </p:spPr>
            <p:txBody>
              <a:bodyPr/>
              <a:lstStyle/>
              <a:p>
                <a:endParaRPr lang="id-ID"/>
              </a:p>
            </p:txBody>
          </p:sp>
          <p:sp>
            <p:nvSpPr>
              <p:cNvPr id="3476" name="Freeform 200"/>
              <p:cNvSpPr>
                <a:spLocks/>
              </p:cNvSpPr>
              <p:nvPr/>
            </p:nvSpPr>
            <p:spPr bwMode="auto">
              <a:xfrm>
                <a:off x="4675" y="2295"/>
                <a:ext cx="6" cy="5"/>
              </a:xfrm>
              <a:custGeom>
                <a:avLst/>
                <a:gdLst>
                  <a:gd name="T0" fmla="*/ 3 w 6"/>
                  <a:gd name="T1" fmla="*/ 5 h 5"/>
                  <a:gd name="T2" fmla="*/ 0 w 6"/>
                  <a:gd name="T3" fmla="*/ 5 h 5"/>
                  <a:gd name="T4" fmla="*/ 0 w 6"/>
                  <a:gd name="T5" fmla="*/ 3 h 5"/>
                  <a:gd name="T6" fmla="*/ 2 w 6"/>
                  <a:gd name="T7" fmla="*/ 0 h 5"/>
                  <a:gd name="T8" fmla="*/ 6 w 6"/>
                  <a:gd name="T9" fmla="*/ 0 h 5"/>
                  <a:gd name="T10" fmla="*/ 3 w 6"/>
                  <a:gd name="T11" fmla="*/ 5 h 5"/>
                  <a:gd name="T12" fmla="*/ 0 60000 65536"/>
                  <a:gd name="T13" fmla="*/ 0 60000 65536"/>
                  <a:gd name="T14" fmla="*/ 0 60000 65536"/>
                  <a:gd name="T15" fmla="*/ 0 60000 65536"/>
                  <a:gd name="T16" fmla="*/ 0 60000 65536"/>
                  <a:gd name="T17" fmla="*/ 0 60000 65536"/>
                  <a:gd name="T18" fmla="*/ 0 w 6"/>
                  <a:gd name="T19" fmla="*/ 0 h 5"/>
                  <a:gd name="T20" fmla="*/ 6 w 6"/>
                  <a:gd name="T21" fmla="*/ 5 h 5"/>
                </a:gdLst>
                <a:ahLst/>
                <a:cxnLst>
                  <a:cxn ang="T12">
                    <a:pos x="T0" y="T1"/>
                  </a:cxn>
                  <a:cxn ang="T13">
                    <a:pos x="T2" y="T3"/>
                  </a:cxn>
                  <a:cxn ang="T14">
                    <a:pos x="T4" y="T5"/>
                  </a:cxn>
                  <a:cxn ang="T15">
                    <a:pos x="T6" y="T7"/>
                  </a:cxn>
                  <a:cxn ang="T16">
                    <a:pos x="T8" y="T9"/>
                  </a:cxn>
                  <a:cxn ang="T17">
                    <a:pos x="T10" y="T11"/>
                  </a:cxn>
                </a:cxnLst>
                <a:rect l="T18" t="T19" r="T20" b="T21"/>
                <a:pathLst>
                  <a:path w="6" h="5">
                    <a:moveTo>
                      <a:pt x="3" y="5"/>
                    </a:moveTo>
                    <a:lnTo>
                      <a:pt x="0" y="5"/>
                    </a:lnTo>
                    <a:lnTo>
                      <a:pt x="0" y="3"/>
                    </a:lnTo>
                    <a:lnTo>
                      <a:pt x="2" y="0"/>
                    </a:lnTo>
                    <a:lnTo>
                      <a:pt x="6" y="0"/>
                    </a:lnTo>
                    <a:lnTo>
                      <a:pt x="3" y="5"/>
                    </a:lnTo>
                    <a:close/>
                  </a:path>
                </a:pathLst>
              </a:custGeom>
              <a:solidFill>
                <a:srgbClr val="999999"/>
              </a:solidFill>
              <a:ln w="9525">
                <a:noFill/>
                <a:round/>
                <a:headEnd/>
                <a:tailEnd/>
              </a:ln>
            </p:spPr>
            <p:txBody>
              <a:bodyPr/>
              <a:lstStyle/>
              <a:p>
                <a:endParaRPr lang="id-ID"/>
              </a:p>
            </p:txBody>
          </p:sp>
          <p:sp>
            <p:nvSpPr>
              <p:cNvPr id="3477" name="Freeform 201"/>
              <p:cNvSpPr>
                <a:spLocks/>
              </p:cNvSpPr>
              <p:nvPr/>
            </p:nvSpPr>
            <p:spPr bwMode="auto">
              <a:xfrm>
                <a:off x="4675" y="2295"/>
                <a:ext cx="2" cy="3"/>
              </a:xfrm>
              <a:custGeom>
                <a:avLst/>
                <a:gdLst>
                  <a:gd name="T0" fmla="*/ 0 w 2"/>
                  <a:gd name="T1" fmla="*/ 0 h 3"/>
                  <a:gd name="T2" fmla="*/ 2 w 2"/>
                  <a:gd name="T3" fmla="*/ 0 h 3"/>
                  <a:gd name="T4" fmla="*/ 0 w 2"/>
                  <a:gd name="T5" fmla="*/ 3 h 3"/>
                  <a:gd name="T6" fmla="*/ 0 w 2"/>
                  <a:gd name="T7" fmla="*/ 0 h 3"/>
                  <a:gd name="T8" fmla="*/ 0 60000 65536"/>
                  <a:gd name="T9" fmla="*/ 0 60000 65536"/>
                  <a:gd name="T10" fmla="*/ 0 60000 65536"/>
                  <a:gd name="T11" fmla="*/ 0 60000 65536"/>
                  <a:gd name="T12" fmla="*/ 0 w 2"/>
                  <a:gd name="T13" fmla="*/ 0 h 3"/>
                  <a:gd name="T14" fmla="*/ 2 w 2"/>
                  <a:gd name="T15" fmla="*/ 3 h 3"/>
                </a:gdLst>
                <a:ahLst/>
                <a:cxnLst>
                  <a:cxn ang="T8">
                    <a:pos x="T0" y="T1"/>
                  </a:cxn>
                  <a:cxn ang="T9">
                    <a:pos x="T2" y="T3"/>
                  </a:cxn>
                  <a:cxn ang="T10">
                    <a:pos x="T4" y="T5"/>
                  </a:cxn>
                  <a:cxn ang="T11">
                    <a:pos x="T6" y="T7"/>
                  </a:cxn>
                </a:cxnLst>
                <a:rect l="T12" t="T13" r="T14" b="T15"/>
                <a:pathLst>
                  <a:path w="2" h="3">
                    <a:moveTo>
                      <a:pt x="0" y="0"/>
                    </a:moveTo>
                    <a:lnTo>
                      <a:pt x="2" y="0"/>
                    </a:lnTo>
                    <a:lnTo>
                      <a:pt x="0" y="3"/>
                    </a:lnTo>
                    <a:lnTo>
                      <a:pt x="0" y="0"/>
                    </a:lnTo>
                    <a:close/>
                  </a:path>
                </a:pathLst>
              </a:custGeom>
              <a:solidFill>
                <a:srgbClr val="3651C0"/>
              </a:solidFill>
              <a:ln w="9525">
                <a:noFill/>
                <a:round/>
                <a:headEnd/>
                <a:tailEnd/>
              </a:ln>
            </p:spPr>
            <p:txBody>
              <a:bodyPr/>
              <a:lstStyle/>
              <a:p>
                <a:endParaRPr lang="id-ID"/>
              </a:p>
            </p:txBody>
          </p:sp>
          <p:sp>
            <p:nvSpPr>
              <p:cNvPr id="3478" name="Freeform 202"/>
              <p:cNvSpPr>
                <a:spLocks/>
              </p:cNvSpPr>
              <p:nvPr/>
            </p:nvSpPr>
            <p:spPr bwMode="auto">
              <a:xfrm>
                <a:off x="4673" y="2298"/>
                <a:ext cx="2" cy="2"/>
              </a:xfrm>
              <a:custGeom>
                <a:avLst/>
                <a:gdLst>
                  <a:gd name="T0" fmla="*/ 0 w 2"/>
                  <a:gd name="T1" fmla="*/ 2 h 2"/>
                  <a:gd name="T2" fmla="*/ 2 w 2"/>
                  <a:gd name="T3" fmla="*/ 0 h 2"/>
                  <a:gd name="T4" fmla="*/ 2 w 2"/>
                  <a:gd name="T5" fmla="*/ 2 h 2"/>
                  <a:gd name="T6" fmla="*/ 0 w 2"/>
                  <a:gd name="T7" fmla="*/ 2 h 2"/>
                  <a:gd name="T8" fmla="*/ 0 60000 65536"/>
                  <a:gd name="T9" fmla="*/ 0 60000 65536"/>
                  <a:gd name="T10" fmla="*/ 0 60000 65536"/>
                  <a:gd name="T11" fmla="*/ 0 60000 65536"/>
                  <a:gd name="T12" fmla="*/ 0 w 2"/>
                  <a:gd name="T13" fmla="*/ 0 h 2"/>
                  <a:gd name="T14" fmla="*/ 2 w 2"/>
                  <a:gd name="T15" fmla="*/ 2 h 2"/>
                </a:gdLst>
                <a:ahLst/>
                <a:cxnLst>
                  <a:cxn ang="T8">
                    <a:pos x="T0" y="T1"/>
                  </a:cxn>
                  <a:cxn ang="T9">
                    <a:pos x="T2" y="T3"/>
                  </a:cxn>
                  <a:cxn ang="T10">
                    <a:pos x="T4" y="T5"/>
                  </a:cxn>
                  <a:cxn ang="T11">
                    <a:pos x="T6" y="T7"/>
                  </a:cxn>
                </a:cxnLst>
                <a:rect l="T12" t="T13" r="T14" b="T15"/>
                <a:pathLst>
                  <a:path w="2" h="2">
                    <a:moveTo>
                      <a:pt x="0" y="2"/>
                    </a:moveTo>
                    <a:lnTo>
                      <a:pt x="2" y="0"/>
                    </a:lnTo>
                    <a:lnTo>
                      <a:pt x="2" y="2"/>
                    </a:lnTo>
                    <a:lnTo>
                      <a:pt x="0" y="2"/>
                    </a:lnTo>
                    <a:close/>
                  </a:path>
                </a:pathLst>
              </a:custGeom>
              <a:solidFill>
                <a:srgbClr val="999999"/>
              </a:solidFill>
              <a:ln w="9525">
                <a:noFill/>
                <a:round/>
                <a:headEnd/>
                <a:tailEnd/>
              </a:ln>
            </p:spPr>
            <p:txBody>
              <a:bodyPr/>
              <a:lstStyle/>
              <a:p>
                <a:endParaRPr lang="id-ID"/>
              </a:p>
            </p:txBody>
          </p:sp>
          <p:sp>
            <p:nvSpPr>
              <p:cNvPr id="3479" name="Freeform 203"/>
              <p:cNvSpPr>
                <a:spLocks/>
              </p:cNvSpPr>
              <p:nvPr/>
            </p:nvSpPr>
            <p:spPr bwMode="auto">
              <a:xfrm>
                <a:off x="4667" y="2291"/>
                <a:ext cx="11" cy="11"/>
              </a:xfrm>
              <a:custGeom>
                <a:avLst/>
                <a:gdLst>
                  <a:gd name="T0" fmla="*/ 0 w 11"/>
                  <a:gd name="T1" fmla="*/ 11 h 11"/>
                  <a:gd name="T2" fmla="*/ 11 w 11"/>
                  <a:gd name="T3" fmla="*/ 0 h 11"/>
                  <a:gd name="T4" fmla="*/ 11 w 11"/>
                  <a:gd name="T5" fmla="*/ 4 h 11"/>
                  <a:gd name="T6" fmla="*/ 10 w 11"/>
                  <a:gd name="T7" fmla="*/ 4 h 11"/>
                  <a:gd name="T8" fmla="*/ 8 w 11"/>
                  <a:gd name="T9" fmla="*/ 4 h 11"/>
                  <a:gd name="T10" fmla="*/ 8 w 11"/>
                  <a:gd name="T11" fmla="*/ 7 h 11"/>
                  <a:gd name="T12" fmla="*/ 6 w 11"/>
                  <a:gd name="T13" fmla="*/ 9 h 11"/>
                  <a:gd name="T14" fmla="*/ 8 w 11"/>
                  <a:gd name="T15" fmla="*/ 9 h 11"/>
                  <a:gd name="T16" fmla="*/ 8 w 11"/>
                  <a:gd name="T17" fmla="*/ 11 h 11"/>
                  <a:gd name="T18" fmla="*/ 0 w 11"/>
                  <a:gd name="T19" fmla="*/ 11 h 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
                  <a:gd name="T31" fmla="*/ 0 h 11"/>
                  <a:gd name="T32" fmla="*/ 11 w 11"/>
                  <a:gd name="T33" fmla="*/ 11 h 1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 h="11">
                    <a:moveTo>
                      <a:pt x="0" y="11"/>
                    </a:moveTo>
                    <a:lnTo>
                      <a:pt x="11" y="0"/>
                    </a:lnTo>
                    <a:lnTo>
                      <a:pt x="11" y="4"/>
                    </a:lnTo>
                    <a:lnTo>
                      <a:pt x="10" y="4"/>
                    </a:lnTo>
                    <a:lnTo>
                      <a:pt x="8" y="4"/>
                    </a:lnTo>
                    <a:lnTo>
                      <a:pt x="8" y="7"/>
                    </a:lnTo>
                    <a:lnTo>
                      <a:pt x="6" y="9"/>
                    </a:lnTo>
                    <a:lnTo>
                      <a:pt x="8" y="9"/>
                    </a:lnTo>
                    <a:lnTo>
                      <a:pt x="8" y="11"/>
                    </a:lnTo>
                    <a:lnTo>
                      <a:pt x="0" y="11"/>
                    </a:lnTo>
                    <a:close/>
                  </a:path>
                </a:pathLst>
              </a:custGeom>
              <a:solidFill>
                <a:srgbClr val="3651C0"/>
              </a:solidFill>
              <a:ln w="9525">
                <a:noFill/>
                <a:round/>
                <a:headEnd/>
                <a:tailEnd/>
              </a:ln>
            </p:spPr>
            <p:txBody>
              <a:bodyPr/>
              <a:lstStyle/>
              <a:p>
                <a:endParaRPr lang="id-ID"/>
              </a:p>
            </p:txBody>
          </p:sp>
          <p:sp>
            <p:nvSpPr>
              <p:cNvPr id="3480" name="Freeform 204"/>
              <p:cNvSpPr>
                <a:spLocks/>
              </p:cNvSpPr>
              <p:nvPr/>
            </p:nvSpPr>
            <p:spPr bwMode="auto">
              <a:xfrm>
                <a:off x="4897" y="2268"/>
                <a:ext cx="75" cy="75"/>
              </a:xfrm>
              <a:custGeom>
                <a:avLst/>
                <a:gdLst>
                  <a:gd name="T0" fmla="*/ 75 w 75"/>
                  <a:gd name="T1" fmla="*/ 68 h 75"/>
                  <a:gd name="T2" fmla="*/ 75 w 75"/>
                  <a:gd name="T3" fmla="*/ 68 h 75"/>
                  <a:gd name="T4" fmla="*/ 73 w 75"/>
                  <a:gd name="T5" fmla="*/ 70 h 75"/>
                  <a:gd name="T6" fmla="*/ 72 w 75"/>
                  <a:gd name="T7" fmla="*/ 72 h 75"/>
                  <a:gd name="T8" fmla="*/ 71 w 75"/>
                  <a:gd name="T9" fmla="*/ 73 h 75"/>
                  <a:gd name="T10" fmla="*/ 68 w 75"/>
                  <a:gd name="T11" fmla="*/ 75 h 75"/>
                  <a:gd name="T12" fmla="*/ 7 w 75"/>
                  <a:gd name="T13" fmla="*/ 75 h 75"/>
                  <a:gd name="T14" fmla="*/ 7 w 75"/>
                  <a:gd name="T15" fmla="*/ 75 h 75"/>
                  <a:gd name="T16" fmla="*/ 5 w 75"/>
                  <a:gd name="T17" fmla="*/ 73 h 75"/>
                  <a:gd name="T18" fmla="*/ 2 w 75"/>
                  <a:gd name="T19" fmla="*/ 72 h 75"/>
                  <a:gd name="T20" fmla="*/ 0 w 75"/>
                  <a:gd name="T21" fmla="*/ 70 h 75"/>
                  <a:gd name="T22" fmla="*/ 0 w 75"/>
                  <a:gd name="T23" fmla="*/ 68 h 75"/>
                  <a:gd name="T24" fmla="*/ 0 w 75"/>
                  <a:gd name="T25" fmla="*/ 7 h 75"/>
                  <a:gd name="T26" fmla="*/ 0 w 75"/>
                  <a:gd name="T27" fmla="*/ 7 h 75"/>
                  <a:gd name="T28" fmla="*/ 0 w 75"/>
                  <a:gd name="T29" fmla="*/ 4 h 75"/>
                  <a:gd name="T30" fmla="*/ 2 w 75"/>
                  <a:gd name="T31" fmla="*/ 2 h 75"/>
                  <a:gd name="T32" fmla="*/ 5 w 75"/>
                  <a:gd name="T33" fmla="*/ 2 h 75"/>
                  <a:gd name="T34" fmla="*/ 7 w 75"/>
                  <a:gd name="T35" fmla="*/ 0 h 75"/>
                  <a:gd name="T36" fmla="*/ 68 w 75"/>
                  <a:gd name="T37" fmla="*/ 0 h 75"/>
                  <a:gd name="T38" fmla="*/ 68 w 75"/>
                  <a:gd name="T39" fmla="*/ 0 h 75"/>
                  <a:gd name="T40" fmla="*/ 71 w 75"/>
                  <a:gd name="T41" fmla="*/ 2 h 75"/>
                  <a:gd name="T42" fmla="*/ 72 w 75"/>
                  <a:gd name="T43" fmla="*/ 2 h 75"/>
                  <a:gd name="T44" fmla="*/ 73 w 75"/>
                  <a:gd name="T45" fmla="*/ 4 h 75"/>
                  <a:gd name="T46" fmla="*/ 75 w 75"/>
                  <a:gd name="T47" fmla="*/ 7 h 75"/>
                  <a:gd name="T48" fmla="*/ 75 w 75"/>
                  <a:gd name="T49" fmla="*/ 68 h 7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5"/>
                  <a:gd name="T76" fmla="*/ 0 h 75"/>
                  <a:gd name="T77" fmla="*/ 75 w 75"/>
                  <a:gd name="T78" fmla="*/ 75 h 7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5" h="75">
                    <a:moveTo>
                      <a:pt x="75" y="68"/>
                    </a:moveTo>
                    <a:lnTo>
                      <a:pt x="75" y="68"/>
                    </a:lnTo>
                    <a:lnTo>
                      <a:pt x="73" y="70"/>
                    </a:lnTo>
                    <a:lnTo>
                      <a:pt x="72" y="72"/>
                    </a:lnTo>
                    <a:lnTo>
                      <a:pt x="71" y="73"/>
                    </a:lnTo>
                    <a:lnTo>
                      <a:pt x="68" y="75"/>
                    </a:lnTo>
                    <a:lnTo>
                      <a:pt x="7" y="75"/>
                    </a:lnTo>
                    <a:lnTo>
                      <a:pt x="5" y="73"/>
                    </a:lnTo>
                    <a:lnTo>
                      <a:pt x="2" y="72"/>
                    </a:lnTo>
                    <a:lnTo>
                      <a:pt x="0" y="70"/>
                    </a:lnTo>
                    <a:lnTo>
                      <a:pt x="0" y="68"/>
                    </a:lnTo>
                    <a:lnTo>
                      <a:pt x="0" y="7"/>
                    </a:lnTo>
                    <a:lnTo>
                      <a:pt x="0" y="4"/>
                    </a:lnTo>
                    <a:lnTo>
                      <a:pt x="2" y="2"/>
                    </a:lnTo>
                    <a:lnTo>
                      <a:pt x="5" y="2"/>
                    </a:lnTo>
                    <a:lnTo>
                      <a:pt x="7" y="0"/>
                    </a:lnTo>
                    <a:lnTo>
                      <a:pt x="68" y="0"/>
                    </a:lnTo>
                    <a:lnTo>
                      <a:pt x="71" y="2"/>
                    </a:lnTo>
                    <a:lnTo>
                      <a:pt x="72" y="2"/>
                    </a:lnTo>
                    <a:lnTo>
                      <a:pt x="73" y="4"/>
                    </a:lnTo>
                    <a:lnTo>
                      <a:pt x="75" y="7"/>
                    </a:lnTo>
                    <a:lnTo>
                      <a:pt x="75" y="68"/>
                    </a:lnTo>
                    <a:close/>
                  </a:path>
                </a:pathLst>
              </a:custGeom>
              <a:solidFill>
                <a:srgbClr val="A6A6A6"/>
              </a:solidFill>
              <a:ln w="9525">
                <a:noFill/>
                <a:round/>
                <a:headEnd/>
                <a:tailEnd/>
              </a:ln>
            </p:spPr>
            <p:txBody>
              <a:bodyPr/>
              <a:lstStyle/>
              <a:p>
                <a:endParaRPr lang="id-ID"/>
              </a:p>
            </p:txBody>
          </p:sp>
          <p:sp>
            <p:nvSpPr>
              <p:cNvPr id="3481" name="Freeform 205"/>
              <p:cNvSpPr>
                <a:spLocks/>
              </p:cNvSpPr>
              <p:nvPr/>
            </p:nvSpPr>
            <p:spPr bwMode="auto">
              <a:xfrm>
                <a:off x="4897" y="2268"/>
                <a:ext cx="75" cy="75"/>
              </a:xfrm>
              <a:custGeom>
                <a:avLst/>
                <a:gdLst>
                  <a:gd name="T0" fmla="*/ 75 w 75"/>
                  <a:gd name="T1" fmla="*/ 68 h 75"/>
                  <a:gd name="T2" fmla="*/ 75 w 75"/>
                  <a:gd name="T3" fmla="*/ 68 h 75"/>
                  <a:gd name="T4" fmla="*/ 73 w 75"/>
                  <a:gd name="T5" fmla="*/ 70 h 75"/>
                  <a:gd name="T6" fmla="*/ 72 w 75"/>
                  <a:gd name="T7" fmla="*/ 72 h 75"/>
                  <a:gd name="T8" fmla="*/ 71 w 75"/>
                  <a:gd name="T9" fmla="*/ 73 h 75"/>
                  <a:gd name="T10" fmla="*/ 68 w 75"/>
                  <a:gd name="T11" fmla="*/ 75 h 75"/>
                  <a:gd name="T12" fmla="*/ 7 w 75"/>
                  <a:gd name="T13" fmla="*/ 75 h 75"/>
                  <a:gd name="T14" fmla="*/ 7 w 75"/>
                  <a:gd name="T15" fmla="*/ 75 h 75"/>
                  <a:gd name="T16" fmla="*/ 5 w 75"/>
                  <a:gd name="T17" fmla="*/ 73 h 75"/>
                  <a:gd name="T18" fmla="*/ 2 w 75"/>
                  <a:gd name="T19" fmla="*/ 72 h 75"/>
                  <a:gd name="T20" fmla="*/ 0 w 75"/>
                  <a:gd name="T21" fmla="*/ 70 h 75"/>
                  <a:gd name="T22" fmla="*/ 0 w 75"/>
                  <a:gd name="T23" fmla="*/ 68 h 75"/>
                  <a:gd name="T24" fmla="*/ 0 w 75"/>
                  <a:gd name="T25" fmla="*/ 7 h 75"/>
                  <a:gd name="T26" fmla="*/ 0 w 75"/>
                  <a:gd name="T27" fmla="*/ 7 h 75"/>
                  <a:gd name="T28" fmla="*/ 0 w 75"/>
                  <a:gd name="T29" fmla="*/ 4 h 75"/>
                  <a:gd name="T30" fmla="*/ 2 w 75"/>
                  <a:gd name="T31" fmla="*/ 2 h 75"/>
                  <a:gd name="T32" fmla="*/ 5 w 75"/>
                  <a:gd name="T33" fmla="*/ 2 h 75"/>
                  <a:gd name="T34" fmla="*/ 7 w 75"/>
                  <a:gd name="T35" fmla="*/ 0 h 75"/>
                  <a:gd name="T36" fmla="*/ 68 w 75"/>
                  <a:gd name="T37" fmla="*/ 0 h 75"/>
                  <a:gd name="T38" fmla="*/ 68 w 75"/>
                  <a:gd name="T39" fmla="*/ 0 h 75"/>
                  <a:gd name="T40" fmla="*/ 71 w 75"/>
                  <a:gd name="T41" fmla="*/ 2 h 75"/>
                  <a:gd name="T42" fmla="*/ 72 w 75"/>
                  <a:gd name="T43" fmla="*/ 2 h 75"/>
                  <a:gd name="T44" fmla="*/ 73 w 75"/>
                  <a:gd name="T45" fmla="*/ 4 h 75"/>
                  <a:gd name="T46" fmla="*/ 75 w 75"/>
                  <a:gd name="T47" fmla="*/ 7 h 75"/>
                  <a:gd name="T48" fmla="*/ 75 w 75"/>
                  <a:gd name="T49" fmla="*/ 68 h 7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5"/>
                  <a:gd name="T76" fmla="*/ 0 h 75"/>
                  <a:gd name="T77" fmla="*/ 75 w 75"/>
                  <a:gd name="T78" fmla="*/ 75 h 7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5" h="75">
                    <a:moveTo>
                      <a:pt x="75" y="68"/>
                    </a:moveTo>
                    <a:lnTo>
                      <a:pt x="75" y="68"/>
                    </a:lnTo>
                    <a:lnTo>
                      <a:pt x="73" y="70"/>
                    </a:lnTo>
                    <a:lnTo>
                      <a:pt x="72" y="72"/>
                    </a:lnTo>
                    <a:lnTo>
                      <a:pt x="71" y="73"/>
                    </a:lnTo>
                    <a:lnTo>
                      <a:pt x="68" y="75"/>
                    </a:lnTo>
                    <a:lnTo>
                      <a:pt x="7" y="75"/>
                    </a:lnTo>
                    <a:lnTo>
                      <a:pt x="5" y="73"/>
                    </a:lnTo>
                    <a:lnTo>
                      <a:pt x="2" y="72"/>
                    </a:lnTo>
                    <a:lnTo>
                      <a:pt x="0" y="70"/>
                    </a:lnTo>
                    <a:lnTo>
                      <a:pt x="0" y="68"/>
                    </a:lnTo>
                    <a:lnTo>
                      <a:pt x="0" y="7"/>
                    </a:lnTo>
                    <a:lnTo>
                      <a:pt x="0" y="4"/>
                    </a:lnTo>
                    <a:lnTo>
                      <a:pt x="2" y="2"/>
                    </a:lnTo>
                    <a:lnTo>
                      <a:pt x="5" y="2"/>
                    </a:lnTo>
                    <a:lnTo>
                      <a:pt x="7" y="0"/>
                    </a:lnTo>
                    <a:lnTo>
                      <a:pt x="68" y="0"/>
                    </a:lnTo>
                    <a:lnTo>
                      <a:pt x="71" y="2"/>
                    </a:lnTo>
                    <a:lnTo>
                      <a:pt x="72" y="2"/>
                    </a:lnTo>
                    <a:lnTo>
                      <a:pt x="73" y="4"/>
                    </a:lnTo>
                    <a:lnTo>
                      <a:pt x="75" y="7"/>
                    </a:lnTo>
                    <a:lnTo>
                      <a:pt x="75" y="68"/>
                    </a:lnTo>
                    <a:close/>
                  </a:path>
                </a:pathLst>
              </a:custGeom>
              <a:noFill/>
              <a:ln w="6">
                <a:solidFill>
                  <a:srgbClr val="808080"/>
                </a:solidFill>
                <a:round/>
                <a:headEnd/>
                <a:tailEnd/>
              </a:ln>
            </p:spPr>
            <p:txBody>
              <a:bodyPr/>
              <a:lstStyle/>
              <a:p>
                <a:endParaRPr lang="id-ID"/>
              </a:p>
            </p:txBody>
          </p:sp>
          <p:sp>
            <p:nvSpPr>
              <p:cNvPr id="3482" name="Freeform 206"/>
              <p:cNvSpPr>
                <a:spLocks/>
              </p:cNvSpPr>
              <p:nvPr/>
            </p:nvSpPr>
            <p:spPr bwMode="auto">
              <a:xfrm>
                <a:off x="4904" y="2274"/>
                <a:ext cx="62" cy="60"/>
              </a:xfrm>
              <a:custGeom>
                <a:avLst/>
                <a:gdLst>
                  <a:gd name="T0" fmla="*/ 62 w 62"/>
                  <a:gd name="T1" fmla="*/ 60 h 60"/>
                  <a:gd name="T2" fmla="*/ 62 w 62"/>
                  <a:gd name="T3" fmla="*/ 60 h 60"/>
                  <a:gd name="T4" fmla="*/ 52 w 62"/>
                  <a:gd name="T5" fmla="*/ 60 h 60"/>
                  <a:gd name="T6" fmla="*/ 52 w 62"/>
                  <a:gd name="T7" fmla="*/ 60 h 60"/>
                  <a:gd name="T8" fmla="*/ 51 w 62"/>
                  <a:gd name="T9" fmla="*/ 49 h 60"/>
                  <a:gd name="T10" fmla="*/ 48 w 62"/>
                  <a:gd name="T11" fmla="*/ 41 h 60"/>
                  <a:gd name="T12" fmla="*/ 43 w 62"/>
                  <a:gd name="T13" fmla="*/ 32 h 60"/>
                  <a:gd name="T14" fmla="*/ 37 w 62"/>
                  <a:gd name="T15" fmla="*/ 25 h 60"/>
                  <a:gd name="T16" fmla="*/ 37 w 62"/>
                  <a:gd name="T17" fmla="*/ 25 h 60"/>
                  <a:gd name="T18" fmla="*/ 30 w 62"/>
                  <a:gd name="T19" fmla="*/ 19 h 60"/>
                  <a:gd name="T20" fmla="*/ 22 w 62"/>
                  <a:gd name="T21" fmla="*/ 14 h 60"/>
                  <a:gd name="T22" fmla="*/ 12 w 62"/>
                  <a:gd name="T23" fmla="*/ 11 h 60"/>
                  <a:gd name="T24" fmla="*/ 0 w 62"/>
                  <a:gd name="T25" fmla="*/ 10 h 60"/>
                  <a:gd name="T26" fmla="*/ 0 w 62"/>
                  <a:gd name="T27" fmla="*/ 10 h 60"/>
                  <a:gd name="T28" fmla="*/ 0 w 62"/>
                  <a:gd name="T29" fmla="*/ 0 h 60"/>
                  <a:gd name="T30" fmla="*/ 0 w 62"/>
                  <a:gd name="T31" fmla="*/ 0 h 60"/>
                  <a:gd name="T32" fmla="*/ 0 w 62"/>
                  <a:gd name="T33" fmla="*/ 0 h 60"/>
                  <a:gd name="T34" fmla="*/ 0 w 62"/>
                  <a:gd name="T35" fmla="*/ 0 h 60"/>
                  <a:gd name="T36" fmla="*/ 14 w 62"/>
                  <a:gd name="T37" fmla="*/ 1 h 60"/>
                  <a:gd name="T38" fmla="*/ 26 w 62"/>
                  <a:gd name="T39" fmla="*/ 5 h 60"/>
                  <a:gd name="T40" fmla="*/ 36 w 62"/>
                  <a:gd name="T41" fmla="*/ 11 h 60"/>
                  <a:gd name="T42" fmla="*/ 44 w 62"/>
                  <a:gd name="T43" fmla="*/ 18 h 60"/>
                  <a:gd name="T44" fmla="*/ 44 w 62"/>
                  <a:gd name="T45" fmla="*/ 18 h 60"/>
                  <a:gd name="T46" fmla="*/ 51 w 62"/>
                  <a:gd name="T47" fmla="*/ 26 h 60"/>
                  <a:gd name="T48" fmla="*/ 57 w 62"/>
                  <a:gd name="T49" fmla="*/ 36 h 60"/>
                  <a:gd name="T50" fmla="*/ 61 w 62"/>
                  <a:gd name="T51" fmla="*/ 48 h 60"/>
                  <a:gd name="T52" fmla="*/ 62 w 62"/>
                  <a:gd name="T53" fmla="*/ 60 h 60"/>
                  <a:gd name="T54" fmla="*/ 62 w 62"/>
                  <a:gd name="T55" fmla="*/ 60 h 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2"/>
                  <a:gd name="T85" fmla="*/ 0 h 60"/>
                  <a:gd name="T86" fmla="*/ 62 w 62"/>
                  <a:gd name="T87" fmla="*/ 60 h 6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2" h="60">
                    <a:moveTo>
                      <a:pt x="62" y="60"/>
                    </a:moveTo>
                    <a:lnTo>
                      <a:pt x="62" y="60"/>
                    </a:lnTo>
                    <a:lnTo>
                      <a:pt x="52" y="60"/>
                    </a:lnTo>
                    <a:lnTo>
                      <a:pt x="51" y="49"/>
                    </a:lnTo>
                    <a:lnTo>
                      <a:pt x="48" y="41"/>
                    </a:lnTo>
                    <a:lnTo>
                      <a:pt x="43" y="32"/>
                    </a:lnTo>
                    <a:lnTo>
                      <a:pt x="37" y="25"/>
                    </a:lnTo>
                    <a:lnTo>
                      <a:pt x="30" y="19"/>
                    </a:lnTo>
                    <a:lnTo>
                      <a:pt x="22" y="14"/>
                    </a:lnTo>
                    <a:lnTo>
                      <a:pt x="12" y="11"/>
                    </a:lnTo>
                    <a:lnTo>
                      <a:pt x="0" y="10"/>
                    </a:lnTo>
                    <a:lnTo>
                      <a:pt x="0" y="0"/>
                    </a:lnTo>
                    <a:lnTo>
                      <a:pt x="14" y="1"/>
                    </a:lnTo>
                    <a:lnTo>
                      <a:pt x="26" y="5"/>
                    </a:lnTo>
                    <a:lnTo>
                      <a:pt x="36" y="11"/>
                    </a:lnTo>
                    <a:lnTo>
                      <a:pt x="44" y="18"/>
                    </a:lnTo>
                    <a:lnTo>
                      <a:pt x="51" y="26"/>
                    </a:lnTo>
                    <a:lnTo>
                      <a:pt x="57" y="36"/>
                    </a:lnTo>
                    <a:lnTo>
                      <a:pt x="61" y="48"/>
                    </a:lnTo>
                    <a:lnTo>
                      <a:pt x="62" y="60"/>
                    </a:lnTo>
                    <a:close/>
                  </a:path>
                </a:pathLst>
              </a:custGeom>
              <a:solidFill>
                <a:srgbClr val="FFFFFF"/>
              </a:solidFill>
              <a:ln w="9525">
                <a:noFill/>
                <a:round/>
                <a:headEnd/>
                <a:tailEnd/>
              </a:ln>
            </p:spPr>
            <p:txBody>
              <a:bodyPr/>
              <a:lstStyle/>
              <a:p>
                <a:endParaRPr lang="id-ID"/>
              </a:p>
            </p:txBody>
          </p:sp>
          <p:sp>
            <p:nvSpPr>
              <p:cNvPr id="3483" name="Freeform 207"/>
              <p:cNvSpPr>
                <a:spLocks/>
              </p:cNvSpPr>
              <p:nvPr/>
            </p:nvSpPr>
            <p:spPr bwMode="auto">
              <a:xfrm>
                <a:off x="4904" y="2293"/>
                <a:ext cx="43" cy="43"/>
              </a:xfrm>
              <a:custGeom>
                <a:avLst/>
                <a:gdLst>
                  <a:gd name="T0" fmla="*/ 43 w 43"/>
                  <a:gd name="T1" fmla="*/ 43 h 43"/>
                  <a:gd name="T2" fmla="*/ 43 w 43"/>
                  <a:gd name="T3" fmla="*/ 43 h 43"/>
                  <a:gd name="T4" fmla="*/ 33 w 43"/>
                  <a:gd name="T5" fmla="*/ 43 h 43"/>
                  <a:gd name="T6" fmla="*/ 33 w 43"/>
                  <a:gd name="T7" fmla="*/ 43 h 43"/>
                  <a:gd name="T8" fmla="*/ 31 w 43"/>
                  <a:gd name="T9" fmla="*/ 36 h 43"/>
                  <a:gd name="T10" fmla="*/ 30 w 43"/>
                  <a:gd name="T11" fmla="*/ 30 h 43"/>
                  <a:gd name="T12" fmla="*/ 27 w 43"/>
                  <a:gd name="T13" fmla="*/ 24 h 43"/>
                  <a:gd name="T14" fmla="*/ 23 w 43"/>
                  <a:gd name="T15" fmla="*/ 20 h 43"/>
                  <a:gd name="T16" fmla="*/ 19 w 43"/>
                  <a:gd name="T17" fmla="*/ 16 h 43"/>
                  <a:gd name="T18" fmla="*/ 14 w 43"/>
                  <a:gd name="T19" fmla="*/ 13 h 43"/>
                  <a:gd name="T20" fmla="*/ 7 w 43"/>
                  <a:gd name="T21" fmla="*/ 12 h 43"/>
                  <a:gd name="T22" fmla="*/ 0 w 43"/>
                  <a:gd name="T23" fmla="*/ 10 h 43"/>
                  <a:gd name="T24" fmla="*/ 0 w 43"/>
                  <a:gd name="T25" fmla="*/ 10 h 43"/>
                  <a:gd name="T26" fmla="*/ 2 w 43"/>
                  <a:gd name="T27" fmla="*/ 0 h 43"/>
                  <a:gd name="T28" fmla="*/ 2 w 43"/>
                  <a:gd name="T29" fmla="*/ 0 h 43"/>
                  <a:gd name="T30" fmla="*/ 10 w 43"/>
                  <a:gd name="T31" fmla="*/ 2 h 43"/>
                  <a:gd name="T32" fmla="*/ 19 w 43"/>
                  <a:gd name="T33" fmla="*/ 5 h 43"/>
                  <a:gd name="T34" fmla="*/ 24 w 43"/>
                  <a:gd name="T35" fmla="*/ 9 h 43"/>
                  <a:gd name="T36" fmla="*/ 30 w 43"/>
                  <a:gd name="T37" fmla="*/ 13 h 43"/>
                  <a:gd name="T38" fmla="*/ 30 w 43"/>
                  <a:gd name="T39" fmla="*/ 13 h 43"/>
                  <a:gd name="T40" fmla="*/ 36 w 43"/>
                  <a:gd name="T41" fmla="*/ 19 h 43"/>
                  <a:gd name="T42" fmla="*/ 38 w 43"/>
                  <a:gd name="T43" fmla="*/ 26 h 43"/>
                  <a:gd name="T44" fmla="*/ 41 w 43"/>
                  <a:gd name="T45" fmla="*/ 33 h 43"/>
                  <a:gd name="T46" fmla="*/ 43 w 43"/>
                  <a:gd name="T47" fmla="*/ 43 h 43"/>
                  <a:gd name="T48" fmla="*/ 43 w 43"/>
                  <a:gd name="T49" fmla="*/ 43 h 4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3"/>
                  <a:gd name="T76" fmla="*/ 0 h 43"/>
                  <a:gd name="T77" fmla="*/ 43 w 43"/>
                  <a:gd name="T78" fmla="*/ 43 h 4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3" h="43">
                    <a:moveTo>
                      <a:pt x="43" y="43"/>
                    </a:moveTo>
                    <a:lnTo>
                      <a:pt x="43" y="43"/>
                    </a:lnTo>
                    <a:lnTo>
                      <a:pt x="33" y="43"/>
                    </a:lnTo>
                    <a:lnTo>
                      <a:pt x="31" y="36"/>
                    </a:lnTo>
                    <a:lnTo>
                      <a:pt x="30" y="30"/>
                    </a:lnTo>
                    <a:lnTo>
                      <a:pt x="27" y="24"/>
                    </a:lnTo>
                    <a:lnTo>
                      <a:pt x="23" y="20"/>
                    </a:lnTo>
                    <a:lnTo>
                      <a:pt x="19" y="16"/>
                    </a:lnTo>
                    <a:lnTo>
                      <a:pt x="14" y="13"/>
                    </a:lnTo>
                    <a:lnTo>
                      <a:pt x="7" y="12"/>
                    </a:lnTo>
                    <a:lnTo>
                      <a:pt x="0" y="10"/>
                    </a:lnTo>
                    <a:lnTo>
                      <a:pt x="2" y="0"/>
                    </a:lnTo>
                    <a:lnTo>
                      <a:pt x="10" y="2"/>
                    </a:lnTo>
                    <a:lnTo>
                      <a:pt x="19" y="5"/>
                    </a:lnTo>
                    <a:lnTo>
                      <a:pt x="24" y="9"/>
                    </a:lnTo>
                    <a:lnTo>
                      <a:pt x="30" y="13"/>
                    </a:lnTo>
                    <a:lnTo>
                      <a:pt x="36" y="19"/>
                    </a:lnTo>
                    <a:lnTo>
                      <a:pt x="38" y="26"/>
                    </a:lnTo>
                    <a:lnTo>
                      <a:pt x="41" y="33"/>
                    </a:lnTo>
                    <a:lnTo>
                      <a:pt x="43" y="43"/>
                    </a:lnTo>
                    <a:close/>
                  </a:path>
                </a:pathLst>
              </a:custGeom>
              <a:solidFill>
                <a:srgbClr val="FFFFFF"/>
              </a:solidFill>
              <a:ln w="9525">
                <a:noFill/>
                <a:round/>
                <a:headEnd/>
                <a:tailEnd/>
              </a:ln>
            </p:spPr>
            <p:txBody>
              <a:bodyPr/>
              <a:lstStyle/>
              <a:p>
                <a:endParaRPr lang="id-ID"/>
              </a:p>
            </p:txBody>
          </p:sp>
          <p:sp>
            <p:nvSpPr>
              <p:cNvPr id="3484" name="Freeform 208"/>
              <p:cNvSpPr>
                <a:spLocks/>
              </p:cNvSpPr>
              <p:nvPr/>
            </p:nvSpPr>
            <p:spPr bwMode="auto">
              <a:xfrm>
                <a:off x="4906" y="2316"/>
                <a:ext cx="18" cy="20"/>
              </a:xfrm>
              <a:custGeom>
                <a:avLst/>
                <a:gdLst>
                  <a:gd name="T0" fmla="*/ 8 w 18"/>
                  <a:gd name="T1" fmla="*/ 0 h 20"/>
                  <a:gd name="T2" fmla="*/ 8 w 18"/>
                  <a:gd name="T3" fmla="*/ 0 h 20"/>
                  <a:gd name="T4" fmla="*/ 14 w 18"/>
                  <a:gd name="T5" fmla="*/ 1 h 20"/>
                  <a:gd name="T6" fmla="*/ 17 w 18"/>
                  <a:gd name="T7" fmla="*/ 4 h 20"/>
                  <a:gd name="T8" fmla="*/ 18 w 18"/>
                  <a:gd name="T9" fmla="*/ 8 h 20"/>
                  <a:gd name="T10" fmla="*/ 18 w 18"/>
                  <a:gd name="T11" fmla="*/ 14 h 20"/>
                  <a:gd name="T12" fmla="*/ 18 w 18"/>
                  <a:gd name="T13" fmla="*/ 14 h 20"/>
                  <a:gd name="T14" fmla="*/ 15 w 18"/>
                  <a:gd name="T15" fmla="*/ 15 h 20"/>
                  <a:gd name="T16" fmla="*/ 14 w 18"/>
                  <a:gd name="T17" fmla="*/ 18 h 20"/>
                  <a:gd name="T18" fmla="*/ 8 w 18"/>
                  <a:gd name="T19" fmla="*/ 20 h 20"/>
                  <a:gd name="T20" fmla="*/ 8 w 18"/>
                  <a:gd name="T21" fmla="*/ 20 h 20"/>
                  <a:gd name="T22" fmla="*/ 5 w 18"/>
                  <a:gd name="T23" fmla="*/ 18 h 20"/>
                  <a:gd name="T24" fmla="*/ 3 w 18"/>
                  <a:gd name="T25" fmla="*/ 17 h 20"/>
                  <a:gd name="T26" fmla="*/ 0 w 18"/>
                  <a:gd name="T27" fmla="*/ 14 h 20"/>
                  <a:gd name="T28" fmla="*/ 0 w 18"/>
                  <a:gd name="T29" fmla="*/ 11 h 20"/>
                  <a:gd name="T30" fmla="*/ 0 w 18"/>
                  <a:gd name="T31" fmla="*/ 11 h 20"/>
                  <a:gd name="T32" fmla="*/ 0 w 18"/>
                  <a:gd name="T33" fmla="*/ 7 h 20"/>
                  <a:gd name="T34" fmla="*/ 1 w 18"/>
                  <a:gd name="T35" fmla="*/ 4 h 20"/>
                  <a:gd name="T36" fmla="*/ 4 w 18"/>
                  <a:gd name="T37" fmla="*/ 1 h 20"/>
                  <a:gd name="T38" fmla="*/ 7 w 18"/>
                  <a:gd name="T39" fmla="*/ 0 h 20"/>
                  <a:gd name="T40" fmla="*/ 7 w 18"/>
                  <a:gd name="T41" fmla="*/ 0 h 20"/>
                  <a:gd name="T42" fmla="*/ 8 w 18"/>
                  <a:gd name="T43" fmla="*/ 0 h 20"/>
                  <a:gd name="T44" fmla="*/ 8 w 18"/>
                  <a:gd name="T45" fmla="*/ 0 h 2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8"/>
                  <a:gd name="T70" fmla="*/ 0 h 20"/>
                  <a:gd name="T71" fmla="*/ 18 w 18"/>
                  <a:gd name="T72" fmla="*/ 20 h 2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8" h="20">
                    <a:moveTo>
                      <a:pt x="8" y="0"/>
                    </a:moveTo>
                    <a:lnTo>
                      <a:pt x="8" y="0"/>
                    </a:lnTo>
                    <a:lnTo>
                      <a:pt x="14" y="1"/>
                    </a:lnTo>
                    <a:lnTo>
                      <a:pt x="17" y="4"/>
                    </a:lnTo>
                    <a:lnTo>
                      <a:pt x="18" y="8"/>
                    </a:lnTo>
                    <a:lnTo>
                      <a:pt x="18" y="14"/>
                    </a:lnTo>
                    <a:lnTo>
                      <a:pt x="15" y="15"/>
                    </a:lnTo>
                    <a:lnTo>
                      <a:pt x="14" y="18"/>
                    </a:lnTo>
                    <a:lnTo>
                      <a:pt x="8" y="20"/>
                    </a:lnTo>
                    <a:lnTo>
                      <a:pt x="5" y="18"/>
                    </a:lnTo>
                    <a:lnTo>
                      <a:pt x="3" y="17"/>
                    </a:lnTo>
                    <a:lnTo>
                      <a:pt x="0" y="14"/>
                    </a:lnTo>
                    <a:lnTo>
                      <a:pt x="0" y="11"/>
                    </a:lnTo>
                    <a:lnTo>
                      <a:pt x="0" y="7"/>
                    </a:lnTo>
                    <a:lnTo>
                      <a:pt x="1" y="4"/>
                    </a:lnTo>
                    <a:lnTo>
                      <a:pt x="4" y="1"/>
                    </a:lnTo>
                    <a:lnTo>
                      <a:pt x="7" y="0"/>
                    </a:lnTo>
                    <a:lnTo>
                      <a:pt x="8" y="0"/>
                    </a:lnTo>
                    <a:close/>
                  </a:path>
                </a:pathLst>
              </a:custGeom>
              <a:solidFill>
                <a:srgbClr val="FFFFFF"/>
              </a:solidFill>
              <a:ln w="9525">
                <a:noFill/>
                <a:round/>
                <a:headEnd/>
                <a:tailEnd/>
              </a:ln>
            </p:spPr>
            <p:txBody>
              <a:bodyPr/>
              <a:lstStyle/>
              <a:p>
                <a:endParaRPr lang="id-ID"/>
              </a:p>
            </p:txBody>
          </p:sp>
          <p:sp>
            <p:nvSpPr>
              <p:cNvPr id="3485" name="Freeform 209"/>
              <p:cNvSpPr>
                <a:spLocks/>
              </p:cNvSpPr>
              <p:nvPr/>
            </p:nvSpPr>
            <p:spPr bwMode="auto">
              <a:xfrm>
                <a:off x="5201" y="2293"/>
                <a:ext cx="25" cy="43"/>
              </a:xfrm>
              <a:custGeom>
                <a:avLst/>
                <a:gdLst>
                  <a:gd name="T0" fmla="*/ 25 w 25"/>
                  <a:gd name="T1" fmla="*/ 43 h 43"/>
                  <a:gd name="T2" fmla="*/ 0 w 25"/>
                  <a:gd name="T3" fmla="*/ 43 h 43"/>
                  <a:gd name="T4" fmla="*/ 0 w 25"/>
                  <a:gd name="T5" fmla="*/ 40 h 43"/>
                  <a:gd name="T6" fmla="*/ 22 w 25"/>
                  <a:gd name="T7" fmla="*/ 40 h 43"/>
                  <a:gd name="T8" fmla="*/ 22 w 25"/>
                  <a:gd name="T9" fmla="*/ 3 h 43"/>
                  <a:gd name="T10" fmla="*/ 22 w 25"/>
                  <a:gd name="T11" fmla="*/ 0 h 43"/>
                  <a:gd name="T12" fmla="*/ 25 w 25"/>
                  <a:gd name="T13" fmla="*/ 0 h 43"/>
                  <a:gd name="T14" fmla="*/ 25 w 25"/>
                  <a:gd name="T15" fmla="*/ 43 h 43"/>
                  <a:gd name="T16" fmla="*/ 0 60000 65536"/>
                  <a:gd name="T17" fmla="*/ 0 60000 65536"/>
                  <a:gd name="T18" fmla="*/ 0 60000 65536"/>
                  <a:gd name="T19" fmla="*/ 0 60000 65536"/>
                  <a:gd name="T20" fmla="*/ 0 60000 65536"/>
                  <a:gd name="T21" fmla="*/ 0 60000 65536"/>
                  <a:gd name="T22" fmla="*/ 0 60000 65536"/>
                  <a:gd name="T23" fmla="*/ 0 60000 65536"/>
                  <a:gd name="T24" fmla="*/ 0 w 25"/>
                  <a:gd name="T25" fmla="*/ 0 h 43"/>
                  <a:gd name="T26" fmla="*/ 25 w 25"/>
                  <a:gd name="T27" fmla="*/ 43 h 4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5" h="43">
                    <a:moveTo>
                      <a:pt x="25" y="43"/>
                    </a:moveTo>
                    <a:lnTo>
                      <a:pt x="0" y="43"/>
                    </a:lnTo>
                    <a:lnTo>
                      <a:pt x="0" y="40"/>
                    </a:lnTo>
                    <a:lnTo>
                      <a:pt x="22" y="40"/>
                    </a:lnTo>
                    <a:lnTo>
                      <a:pt x="22" y="3"/>
                    </a:lnTo>
                    <a:lnTo>
                      <a:pt x="22" y="0"/>
                    </a:lnTo>
                    <a:lnTo>
                      <a:pt x="25" y="0"/>
                    </a:lnTo>
                    <a:lnTo>
                      <a:pt x="25" y="43"/>
                    </a:lnTo>
                    <a:close/>
                  </a:path>
                </a:pathLst>
              </a:custGeom>
              <a:solidFill>
                <a:srgbClr val="808080"/>
              </a:solidFill>
              <a:ln w="9525">
                <a:noFill/>
                <a:round/>
                <a:headEnd/>
                <a:tailEnd/>
              </a:ln>
            </p:spPr>
            <p:txBody>
              <a:bodyPr/>
              <a:lstStyle/>
              <a:p>
                <a:endParaRPr lang="id-ID"/>
              </a:p>
            </p:txBody>
          </p:sp>
          <p:sp>
            <p:nvSpPr>
              <p:cNvPr id="3486" name="Freeform 210"/>
              <p:cNvSpPr>
                <a:spLocks/>
              </p:cNvSpPr>
              <p:nvPr/>
            </p:nvSpPr>
            <p:spPr bwMode="auto">
              <a:xfrm>
                <a:off x="5201" y="2299"/>
                <a:ext cx="20" cy="31"/>
              </a:xfrm>
              <a:custGeom>
                <a:avLst/>
                <a:gdLst>
                  <a:gd name="T0" fmla="*/ 20 w 20"/>
                  <a:gd name="T1" fmla="*/ 31 h 31"/>
                  <a:gd name="T2" fmla="*/ 0 w 20"/>
                  <a:gd name="T3" fmla="*/ 31 h 31"/>
                  <a:gd name="T4" fmla="*/ 0 w 20"/>
                  <a:gd name="T5" fmla="*/ 28 h 31"/>
                  <a:gd name="T6" fmla="*/ 7 w 20"/>
                  <a:gd name="T7" fmla="*/ 28 h 31"/>
                  <a:gd name="T8" fmla="*/ 7 w 20"/>
                  <a:gd name="T9" fmla="*/ 0 h 31"/>
                  <a:gd name="T10" fmla="*/ 20 w 20"/>
                  <a:gd name="T11" fmla="*/ 0 h 31"/>
                  <a:gd name="T12" fmla="*/ 20 w 20"/>
                  <a:gd name="T13" fmla="*/ 31 h 31"/>
                  <a:gd name="T14" fmla="*/ 0 60000 65536"/>
                  <a:gd name="T15" fmla="*/ 0 60000 65536"/>
                  <a:gd name="T16" fmla="*/ 0 60000 65536"/>
                  <a:gd name="T17" fmla="*/ 0 60000 65536"/>
                  <a:gd name="T18" fmla="*/ 0 60000 65536"/>
                  <a:gd name="T19" fmla="*/ 0 60000 65536"/>
                  <a:gd name="T20" fmla="*/ 0 60000 65536"/>
                  <a:gd name="T21" fmla="*/ 0 w 20"/>
                  <a:gd name="T22" fmla="*/ 0 h 31"/>
                  <a:gd name="T23" fmla="*/ 20 w 20"/>
                  <a:gd name="T24" fmla="*/ 31 h 3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 h="31">
                    <a:moveTo>
                      <a:pt x="20" y="31"/>
                    </a:moveTo>
                    <a:lnTo>
                      <a:pt x="0" y="31"/>
                    </a:lnTo>
                    <a:lnTo>
                      <a:pt x="0" y="28"/>
                    </a:lnTo>
                    <a:lnTo>
                      <a:pt x="7" y="28"/>
                    </a:lnTo>
                    <a:lnTo>
                      <a:pt x="7" y="0"/>
                    </a:lnTo>
                    <a:lnTo>
                      <a:pt x="20" y="0"/>
                    </a:lnTo>
                    <a:lnTo>
                      <a:pt x="20" y="31"/>
                    </a:lnTo>
                    <a:close/>
                  </a:path>
                </a:pathLst>
              </a:custGeom>
              <a:solidFill>
                <a:srgbClr val="CCCCCC"/>
              </a:solidFill>
              <a:ln w="9525">
                <a:noFill/>
                <a:round/>
                <a:headEnd/>
                <a:tailEnd/>
              </a:ln>
            </p:spPr>
            <p:txBody>
              <a:bodyPr/>
              <a:lstStyle/>
              <a:p>
                <a:endParaRPr lang="id-ID"/>
              </a:p>
            </p:txBody>
          </p:sp>
          <p:sp>
            <p:nvSpPr>
              <p:cNvPr id="3487" name="Freeform 211"/>
              <p:cNvSpPr>
                <a:spLocks/>
              </p:cNvSpPr>
              <p:nvPr/>
            </p:nvSpPr>
            <p:spPr bwMode="auto">
              <a:xfrm>
                <a:off x="5201" y="2288"/>
                <a:ext cx="22" cy="8"/>
              </a:xfrm>
              <a:custGeom>
                <a:avLst/>
                <a:gdLst>
                  <a:gd name="T0" fmla="*/ 7 w 22"/>
                  <a:gd name="T1" fmla="*/ 8 h 8"/>
                  <a:gd name="T2" fmla="*/ 7 w 22"/>
                  <a:gd name="T3" fmla="*/ 8 h 8"/>
                  <a:gd name="T4" fmla="*/ 4 w 22"/>
                  <a:gd name="T5" fmla="*/ 5 h 8"/>
                  <a:gd name="T6" fmla="*/ 0 w 22"/>
                  <a:gd name="T7" fmla="*/ 4 h 8"/>
                  <a:gd name="T8" fmla="*/ 0 w 22"/>
                  <a:gd name="T9" fmla="*/ 0 h 8"/>
                  <a:gd name="T10" fmla="*/ 0 w 22"/>
                  <a:gd name="T11" fmla="*/ 0 h 8"/>
                  <a:gd name="T12" fmla="*/ 4 w 22"/>
                  <a:gd name="T13" fmla="*/ 3 h 8"/>
                  <a:gd name="T14" fmla="*/ 8 w 22"/>
                  <a:gd name="T15" fmla="*/ 5 h 8"/>
                  <a:gd name="T16" fmla="*/ 22 w 22"/>
                  <a:gd name="T17" fmla="*/ 5 h 8"/>
                  <a:gd name="T18" fmla="*/ 22 w 22"/>
                  <a:gd name="T19" fmla="*/ 8 h 8"/>
                  <a:gd name="T20" fmla="*/ 7 w 22"/>
                  <a:gd name="T21" fmla="*/ 8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
                  <a:gd name="T34" fmla="*/ 0 h 8"/>
                  <a:gd name="T35" fmla="*/ 22 w 22"/>
                  <a:gd name="T36" fmla="*/ 8 h 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 h="8">
                    <a:moveTo>
                      <a:pt x="7" y="8"/>
                    </a:moveTo>
                    <a:lnTo>
                      <a:pt x="7" y="8"/>
                    </a:lnTo>
                    <a:lnTo>
                      <a:pt x="4" y="5"/>
                    </a:lnTo>
                    <a:lnTo>
                      <a:pt x="0" y="4"/>
                    </a:lnTo>
                    <a:lnTo>
                      <a:pt x="0" y="0"/>
                    </a:lnTo>
                    <a:lnTo>
                      <a:pt x="4" y="3"/>
                    </a:lnTo>
                    <a:lnTo>
                      <a:pt x="8" y="5"/>
                    </a:lnTo>
                    <a:lnTo>
                      <a:pt x="22" y="5"/>
                    </a:lnTo>
                    <a:lnTo>
                      <a:pt x="22" y="8"/>
                    </a:lnTo>
                    <a:lnTo>
                      <a:pt x="7" y="8"/>
                    </a:lnTo>
                    <a:close/>
                  </a:path>
                </a:pathLst>
              </a:custGeom>
              <a:solidFill>
                <a:srgbClr val="808080"/>
              </a:solidFill>
              <a:ln w="9525">
                <a:noFill/>
                <a:round/>
                <a:headEnd/>
                <a:tailEnd/>
              </a:ln>
            </p:spPr>
            <p:txBody>
              <a:bodyPr/>
              <a:lstStyle/>
              <a:p>
                <a:endParaRPr lang="id-ID"/>
              </a:p>
            </p:txBody>
          </p:sp>
          <p:sp>
            <p:nvSpPr>
              <p:cNvPr id="3488" name="Rectangle 212"/>
              <p:cNvSpPr>
                <a:spLocks noChangeArrowheads="1"/>
              </p:cNvSpPr>
              <p:nvPr/>
            </p:nvSpPr>
            <p:spPr bwMode="auto">
              <a:xfrm>
                <a:off x="5206" y="2298"/>
                <a:ext cx="2" cy="1"/>
              </a:xfrm>
              <a:prstGeom prst="rect">
                <a:avLst/>
              </a:prstGeom>
              <a:solidFill>
                <a:srgbClr val="999999"/>
              </a:solidFill>
              <a:ln w="9525">
                <a:noFill/>
                <a:miter lim="800000"/>
                <a:headEnd/>
                <a:tailEnd/>
              </a:ln>
            </p:spPr>
            <p:txBody>
              <a:bodyPr/>
              <a:lstStyle/>
              <a:p>
                <a:endParaRPr lang="en-GB"/>
              </a:p>
            </p:txBody>
          </p:sp>
          <p:sp>
            <p:nvSpPr>
              <p:cNvPr id="3489" name="Freeform 213"/>
              <p:cNvSpPr>
                <a:spLocks/>
              </p:cNvSpPr>
              <p:nvPr/>
            </p:nvSpPr>
            <p:spPr bwMode="auto">
              <a:xfrm>
                <a:off x="5201" y="2292"/>
                <a:ext cx="22" cy="41"/>
              </a:xfrm>
              <a:custGeom>
                <a:avLst/>
                <a:gdLst>
                  <a:gd name="T0" fmla="*/ 22 w 22"/>
                  <a:gd name="T1" fmla="*/ 41 h 41"/>
                  <a:gd name="T2" fmla="*/ 0 w 22"/>
                  <a:gd name="T3" fmla="*/ 41 h 41"/>
                  <a:gd name="T4" fmla="*/ 0 w 22"/>
                  <a:gd name="T5" fmla="*/ 38 h 41"/>
                  <a:gd name="T6" fmla="*/ 20 w 22"/>
                  <a:gd name="T7" fmla="*/ 38 h 41"/>
                  <a:gd name="T8" fmla="*/ 20 w 22"/>
                  <a:gd name="T9" fmla="*/ 7 h 41"/>
                  <a:gd name="T10" fmla="*/ 7 w 22"/>
                  <a:gd name="T11" fmla="*/ 7 h 41"/>
                  <a:gd name="T12" fmla="*/ 7 w 22"/>
                  <a:gd name="T13" fmla="*/ 6 h 41"/>
                  <a:gd name="T14" fmla="*/ 5 w 22"/>
                  <a:gd name="T15" fmla="*/ 6 h 41"/>
                  <a:gd name="T16" fmla="*/ 5 w 22"/>
                  <a:gd name="T17" fmla="*/ 6 h 41"/>
                  <a:gd name="T18" fmla="*/ 5 w 22"/>
                  <a:gd name="T19" fmla="*/ 6 h 41"/>
                  <a:gd name="T20" fmla="*/ 0 w 22"/>
                  <a:gd name="T21" fmla="*/ 3 h 41"/>
                  <a:gd name="T22" fmla="*/ 0 w 22"/>
                  <a:gd name="T23" fmla="*/ 0 h 41"/>
                  <a:gd name="T24" fmla="*/ 0 w 22"/>
                  <a:gd name="T25" fmla="*/ 0 h 41"/>
                  <a:gd name="T26" fmla="*/ 4 w 22"/>
                  <a:gd name="T27" fmla="*/ 1 h 41"/>
                  <a:gd name="T28" fmla="*/ 7 w 22"/>
                  <a:gd name="T29" fmla="*/ 4 h 41"/>
                  <a:gd name="T30" fmla="*/ 22 w 22"/>
                  <a:gd name="T31" fmla="*/ 4 h 41"/>
                  <a:gd name="T32" fmla="*/ 22 w 22"/>
                  <a:gd name="T33" fmla="*/ 41 h 4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2"/>
                  <a:gd name="T52" fmla="*/ 0 h 41"/>
                  <a:gd name="T53" fmla="*/ 22 w 22"/>
                  <a:gd name="T54" fmla="*/ 41 h 4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2" h="41">
                    <a:moveTo>
                      <a:pt x="22" y="41"/>
                    </a:moveTo>
                    <a:lnTo>
                      <a:pt x="0" y="41"/>
                    </a:lnTo>
                    <a:lnTo>
                      <a:pt x="0" y="38"/>
                    </a:lnTo>
                    <a:lnTo>
                      <a:pt x="20" y="38"/>
                    </a:lnTo>
                    <a:lnTo>
                      <a:pt x="20" y="7"/>
                    </a:lnTo>
                    <a:lnTo>
                      <a:pt x="7" y="7"/>
                    </a:lnTo>
                    <a:lnTo>
                      <a:pt x="7" y="6"/>
                    </a:lnTo>
                    <a:lnTo>
                      <a:pt x="5" y="6"/>
                    </a:lnTo>
                    <a:lnTo>
                      <a:pt x="0" y="3"/>
                    </a:lnTo>
                    <a:lnTo>
                      <a:pt x="0" y="0"/>
                    </a:lnTo>
                    <a:lnTo>
                      <a:pt x="4" y="1"/>
                    </a:lnTo>
                    <a:lnTo>
                      <a:pt x="7" y="4"/>
                    </a:lnTo>
                    <a:lnTo>
                      <a:pt x="22" y="4"/>
                    </a:lnTo>
                    <a:lnTo>
                      <a:pt x="22" y="41"/>
                    </a:lnTo>
                    <a:close/>
                  </a:path>
                </a:pathLst>
              </a:custGeom>
              <a:solidFill>
                <a:srgbClr val="808080"/>
              </a:solidFill>
              <a:ln w="9525">
                <a:noFill/>
                <a:round/>
                <a:headEnd/>
                <a:tailEnd/>
              </a:ln>
            </p:spPr>
            <p:txBody>
              <a:bodyPr/>
              <a:lstStyle/>
              <a:p>
                <a:endParaRPr lang="id-ID"/>
              </a:p>
            </p:txBody>
          </p:sp>
          <p:sp>
            <p:nvSpPr>
              <p:cNvPr id="3490" name="Rectangle 214"/>
              <p:cNvSpPr>
                <a:spLocks noChangeArrowheads="1"/>
              </p:cNvSpPr>
              <p:nvPr/>
            </p:nvSpPr>
            <p:spPr bwMode="auto">
              <a:xfrm>
                <a:off x="5198" y="2333"/>
                <a:ext cx="3" cy="3"/>
              </a:xfrm>
              <a:prstGeom prst="rect">
                <a:avLst/>
              </a:prstGeom>
              <a:solidFill>
                <a:srgbClr val="999999"/>
              </a:solidFill>
              <a:ln w="9525">
                <a:noFill/>
                <a:miter lim="800000"/>
                <a:headEnd/>
                <a:tailEnd/>
              </a:ln>
            </p:spPr>
            <p:txBody>
              <a:bodyPr/>
              <a:lstStyle/>
              <a:p>
                <a:endParaRPr lang="en-GB"/>
              </a:p>
            </p:txBody>
          </p:sp>
          <p:sp>
            <p:nvSpPr>
              <p:cNvPr id="3491" name="Rectangle 215"/>
              <p:cNvSpPr>
                <a:spLocks noChangeArrowheads="1"/>
              </p:cNvSpPr>
              <p:nvPr/>
            </p:nvSpPr>
            <p:spPr bwMode="auto">
              <a:xfrm>
                <a:off x="5198" y="2330"/>
                <a:ext cx="3" cy="3"/>
              </a:xfrm>
              <a:prstGeom prst="rect">
                <a:avLst/>
              </a:prstGeom>
              <a:solidFill>
                <a:srgbClr val="999999"/>
              </a:solidFill>
              <a:ln w="9525">
                <a:noFill/>
                <a:miter lim="800000"/>
                <a:headEnd/>
                <a:tailEnd/>
              </a:ln>
            </p:spPr>
            <p:txBody>
              <a:bodyPr/>
              <a:lstStyle/>
              <a:p>
                <a:endParaRPr lang="en-GB"/>
              </a:p>
            </p:txBody>
          </p:sp>
          <p:sp>
            <p:nvSpPr>
              <p:cNvPr id="3492" name="Rectangle 216"/>
              <p:cNvSpPr>
                <a:spLocks noChangeArrowheads="1"/>
              </p:cNvSpPr>
              <p:nvPr/>
            </p:nvSpPr>
            <p:spPr bwMode="auto">
              <a:xfrm>
                <a:off x="5198" y="2327"/>
                <a:ext cx="3" cy="3"/>
              </a:xfrm>
              <a:prstGeom prst="rect">
                <a:avLst/>
              </a:prstGeom>
              <a:solidFill>
                <a:srgbClr val="999999"/>
              </a:solidFill>
              <a:ln w="9525">
                <a:noFill/>
                <a:miter lim="800000"/>
                <a:headEnd/>
                <a:tailEnd/>
              </a:ln>
            </p:spPr>
            <p:txBody>
              <a:bodyPr/>
              <a:lstStyle/>
              <a:p>
                <a:endParaRPr lang="en-GB"/>
              </a:p>
            </p:txBody>
          </p:sp>
          <p:sp>
            <p:nvSpPr>
              <p:cNvPr id="3493" name="Freeform 217"/>
              <p:cNvSpPr>
                <a:spLocks/>
              </p:cNvSpPr>
              <p:nvPr/>
            </p:nvSpPr>
            <p:spPr bwMode="auto">
              <a:xfrm>
                <a:off x="5198" y="2305"/>
                <a:ext cx="3" cy="22"/>
              </a:xfrm>
              <a:custGeom>
                <a:avLst/>
                <a:gdLst>
                  <a:gd name="T0" fmla="*/ 0 w 3"/>
                  <a:gd name="T1" fmla="*/ 22 h 22"/>
                  <a:gd name="T2" fmla="*/ 0 w 3"/>
                  <a:gd name="T3" fmla="*/ 11 h 22"/>
                  <a:gd name="T4" fmla="*/ 3 w 3"/>
                  <a:gd name="T5" fmla="*/ 11 h 22"/>
                  <a:gd name="T6" fmla="*/ 3 w 3"/>
                  <a:gd name="T7" fmla="*/ 8 h 22"/>
                  <a:gd name="T8" fmla="*/ 3 w 3"/>
                  <a:gd name="T9" fmla="*/ 0 h 22"/>
                  <a:gd name="T10" fmla="*/ 3 w 3"/>
                  <a:gd name="T11" fmla="*/ 0 h 22"/>
                  <a:gd name="T12" fmla="*/ 3 w 3"/>
                  <a:gd name="T13" fmla="*/ 22 h 22"/>
                  <a:gd name="T14" fmla="*/ 0 w 3"/>
                  <a:gd name="T15" fmla="*/ 22 h 2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2"/>
                  <a:gd name="T26" fmla="*/ 3 w 3"/>
                  <a:gd name="T27" fmla="*/ 22 h 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2">
                    <a:moveTo>
                      <a:pt x="0" y="22"/>
                    </a:moveTo>
                    <a:lnTo>
                      <a:pt x="0" y="11"/>
                    </a:lnTo>
                    <a:lnTo>
                      <a:pt x="3" y="11"/>
                    </a:lnTo>
                    <a:lnTo>
                      <a:pt x="3" y="8"/>
                    </a:lnTo>
                    <a:lnTo>
                      <a:pt x="3" y="0"/>
                    </a:lnTo>
                    <a:lnTo>
                      <a:pt x="3" y="22"/>
                    </a:lnTo>
                    <a:lnTo>
                      <a:pt x="0" y="22"/>
                    </a:lnTo>
                    <a:close/>
                  </a:path>
                </a:pathLst>
              </a:custGeom>
              <a:solidFill>
                <a:srgbClr val="666666"/>
              </a:solidFill>
              <a:ln w="9525">
                <a:noFill/>
                <a:round/>
                <a:headEnd/>
                <a:tailEnd/>
              </a:ln>
            </p:spPr>
            <p:txBody>
              <a:bodyPr/>
              <a:lstStyle/>
              <a:p>
                <a:endParaRPr lang="id-ID"/>
              </a:p>
            </p:txBody>
          </p:sp>
          <p:sp>
            <p:nvSpPr>
              <p:cNvPr id="3494" name="Freeform 218"/>
              <p:cNvSpPr>
                <a:spLocks/>
              </p:cNvSpPr>
              <p:nvPr/>
            </p:nvSpPr>
            <p:spPr bwMode="auto">
              <a:xfrm>
                <a:off x="5201" y="2298"/>
                <a:ext cx="7" cy="29"/>
              </a:xfrm>
              <a:custGeom>
                <a:avLst/>
                <a:gdLst>
                  <a:gd name="T0" fmla="*/ 0 w 7"/>
                  <a:gd name="T1" fmla="*/ 0 h 29"/>
                  <a:gd name="T2" fmla="*/ 5 w 7"/>
                  <a:gd name="T3" fmla="*/ 0 h 29"/>
                  <a:gd name="T4" fmla="*/ 5 w 7"/>
                  <a:gd name="T5" fmla="*/ 1 h 29"/>
                  <a:gd name="T6" fmla="*/ 7 w 7"/>
                  <a:gd name="T7" fmla="*/ 1 h 29"/>
                  <a:gd name="T8" fmla="*/ 7 w 7"/>
                  <a:gd name="T9" fmla="*/ 29 h 29"/>
                  <a:gd name="T10" fmla="*/ 0 w 7"/>
                  <a:gd name="T11" fmla="*/ 29 h 29"/>
                  <a:gd name="T12" fmla="*/ 0 w 7"/>
                  <a:gd name="T13" fmla="*/ 7 h 29"/>
                  <a:gd name="T14" fmla="*/ 0 w 7"/>
                  <a:gd name="T15" fmla="*/ 7 h 29"/>
                  <a:gd name="T16" fmla="*/ 0 w 7"/>
                  <a:gd name="T17" fmla="*/ 0 h 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29"/>
                  <a:gd name="T29" fmla="*/ 7 w 7"/>
                  <a:gd name="T30" fmla="*/ 29 h 2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29">
                    <a:moveTo>
                      <a:pt x="0" y="0"/>
                    </a:moveTo>
                    <a:lnTo>
                      <a:pt x="5" y="0"/>
                    </a:lnTo>
                    <a:lnTo>
                      <a:pt x="5" y="1"/>
                    </a:lnTo>
                    <a:lnTo>
                      <a:pt x="7" y="1"/>
                    </a:lnTo>
                    <a:lnTo>
                      <a:pt x="7" y="29"/>
                    </a:lnTo>
                    <a:lnTo>
                      <a:pt x="0" y="29"/>
                    </a:lnTo>
                    <a:lnTo>
                      <a:pt x="0" y="7"/>
                    </a:lnTo>
                    <a:lnTo>
                      <a:pt x="0" y="0"/>
                    </a:lnTo>
                    <a:close/>
                  </a:path>
                </a:pathLst>
              </a:custGeom>
              <a:solidFill>
                <a:srgbClr val="666666"/>
              </a:solidFill>
              <a:ln w="9525">
                <a:noFill/>
                <a:round/>
                <a:headEnd/>
                <a:tailEnd/>
              </a:ln>
            </p:spPr>
            <p:txBody>
              <a:bodyPr/>
              <a:lstStyle/>
              <a:p>
                <a:endParaRPr lang="id-ID"/>
              </a:p>
            </p:txBody>
          </p:sp>
          <p:sp>
            <p:nvSpPr>
              <p:cNvPr id="3495" name="Freeform 219"/>
              <p:cNvSpPr>
                <a:spLocks/>
              </p:cNvSpPr>
              <p:nvPr/>
            </p:nvSpPr>
            <p:spPr bwMode="auto">
              <a:xfrm>
                <a:off x="5201" y="2295"/>
                <a:ext cx="5" cy="3"/>
              </a:xfrm>
              <a:custGeom>
                <a:avLst/>
                <a:gdLst>
                  <a:gd name="T0" fmla="*/ 5 w 5"/>
                  <a:gd name="T1" fmla="*/ 3 h 3"/>
                  <a:gd name="T2" fmla="*/ 0 w 5"/>
                  <a:gd name="T3" fmla="*/ 3 h 3"/>
                  <a:gd name="T4" fmla="*/ 0 w 5"/>
                  <a:gd name="T5" fmla="*/ 0 h 3"/>
                  <a:gd name="T6" fmla="*/ 0 w 5"/>
                  <a:gd name="T7" fmla="*/ 0 h 3"/>
                  <a:gd name="T8" fmla="*/ 5 w 5"/>
                  <a:gd name="T9" fmla="*/ 3 h 3"/>
                  <a:gd name="T10" fmla="*/ 5 w 5"/>
                  <a:gd name="T11" fmla="*/ 3 h 3"/>
                  <a:gd name="T12" fmla="*/ 0 60000 65536"/>
                  <a:gd name="T13" fmla="*/ 0 60000 65536"/>
                  <a:gd name="T14" fmla="*/ 0 60000 65536"/>
                  <a:gd name="T15" fmla="*/ 0 60000 65536"/>
                  <a:gd name="T16" fmla="*/ 0 60000 65536"/>
                  <a:gd name="T17" fmla="*/ 0 60000 65536"/>
                  <a:gd name="T18" fmla="*/ 0 w 5"/>
                  <a:gd name="T19" fmla="*/ 0 h 3"/>
                  <a:gd name="T20" fmla="*/ 5 w 5"/>
                  <a:gd name="T21" fmla="*/ 3 h 3"/>
                </a:gdLst>
                <a:ahLst/>
                <a:cxnLst>
                  <a:cxn ang="T12">
                    <a:pos x="T0" y="T1"/>
                  </a:cxn>
                  <a:cxn ang="T13">
                    <a:pos x="T2" y="T3"/>
                  </a:cxn>
                  <a:cxn ang="T14">
                    <a:pos x="T4" y="T5"/>
                  </a:cxn>
                  <a:cxn ang="T15">
                    <a:pos x="T6" y="T7"/>
                  </a:cxn>
                  <a:cxn ang="T16">
                    <a:pos x="T8" y="T9"/>
                  </a:cxn>
                  <a:cxn ang="T17">
                    <a:pos x="T10" y="T11"/>
                  </a:cxn>
                </a:cxnLst>
                <a:rect l="T18" t="T19" r="T20" b="T21"/>
                <a:pathLst>
                  <a:path w="5" h="3">
                    <a:moveTo>
                      <a:pt x="5" y="3"/>
                    </a:moveTo>
                    <a:lnTo>
                      <a:pt x="0" y="3"/>
                    </a:lnTo>
                    <a:lnTo>
                      <a:pt x="0" y="0"/>
                    </a:lnTo>
                    <a:lnTo>
                      <a:pt x="5" y="3"/>
                    </a:lnTo>
                    <a:close/>
                  </a:path>
                </a:pathLst>
              </a:custGeom>
              <a:solidFill>
                <a:srgbClr val="666666"/>
              </a:solidFill>
              <a:ln w="9525">
                <a:noFill/>
                <a:round/>
                <a:headEnd/>
                <a:tailEnd/>
              </a:ln>
            </p:spPr>
            <p:txBody>
              <a:bodyPr/>
              <a:lstStyle/>
              <a:p>
                <a:endParaRPr lang="id-ID"/>
              </a:p>
            </p:txBody>
          </p:sp>
          <p:sp>
            <p:nvSpPr>
              <p:cNvPr id="3496" name="Freeform 220"/>
              <p:cNvSpPr>
                <a:spLocks/>
              </p:cNvSpPr>
              <p:nvPr/>
            </p:nvSpPr>
            <p:spPr bwMode="auto">
              <a:xfrm>
                <a:off x="5198" y="2293"/>
                <a:ext cx="3" cy="5"/>
              </a:xfrm>
              <a:custGeom>
                <a:avLst/>
                <a:gdLst>
                  <a:gd name="T0" fmla="*/ 3 w 3"/>
                  <a:gd name="T1" fmla="*/ 2 h 5"/>
                  <a:gd name="T2" fmla="*/ 3 w 3"/>
                  <a:gd name="T3" fmla="*/ 5 h 5"/>
                  <a:gd name="T4" fmla="*/ 0 w 3"/>
                  <a:gd name="T5" fmla="*/ 5 h 5"/>
                  <a:gd name="T6" fmla="*/ 0 w 3"/>
                  <a:gd name="T7" fmla="*/ 0 h 5"/>
                  <a:gd name="T8" fmla="*/ 0 w 3"/>
                  <a:gd name="T9" fmla="*/ 0 h 5"/>
                  <a:gd name="T10" fmla="*/ 3 w 3"/>
                  <a:gd name="T11" fmla="*/ 2 h 5"/>
                  <a:gd name="T12" fmla="*/ 3 w 3"/>
                  <a:gd name="T13" fmla="*/ 2 h 5"/>
                  <a:gd name="T14" fmla="*/ 0 60000 65536"/>
                  <a:gd name="T15" fmla="*/ 0 60000 65536"/>
                  <a:gd name="T16" fmla="*/ 0 60000 65536"/>
                  <a:gd name="T17" fmla="*/ 0 60000 65536"/>
                  <a:gd name="T18" fmla="*/ 0 60000 65536"/>
                  <a:gd name="T19" fmla="*/ 0 60000 65536"/>
                  <a:gd name="T20" fmla="*/ 0 60000 65536"/>
                  <a:gd name="T21" fmla="*/ 0 w 3"/>
                  <a:gd name="T22" fmla="*/ 0 h 5"/>
                  <a:gd name="T23" fmla="*/ 3 w 3"/>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5">
                    <a:moveTo>
                      <a:pt x="3" y="2"/>
                    </a:moveTo>
                    <a:lnTo>
                      <a:pt x="3" y="5"/>
                    </a:lnTo>
                    <a:lnTo>
                      <a:pt x="0" y="5"/>
                    </a:lnTo>
                    <a:lnTo>
                      <a:pt x="0" y="0"/>
                    </a:lnTo>
                    <a:lnTo>
                      <a:pt x="3" y="2"/>
                    </a:lnTo>
                    <a:close/>
                  </a:path>
                </a:pathLst>
              </a:custGeom>
              <a:solidFill>
                <a:srgbClr val="666666"/>
              </a:solidFill>
              <a:ln w="9525">
                <a:noFill/>
                <a:round/>
                <a:headEnd/>
                <a:tailEnd/>
              </a:ln>
            </p:spPr>
            <p:txBody>
              <a:bodyPr/>
              <a:lstStyle/>
              <a:p>
                <a:endParaRPr lang="id-ID"/>
              </a:p>
            </p:txBody>
          </p:sp>
          <p:sp>
            <p:nvSpPr>
              <p:cNvPr id="3497" name="Freeform 221"/>
              <p:cNvSpPr>
                <a:spLocks/>
              </p:cNvSpPr>
              <p:nvPr/>
            </p:nvSpPr>
            <p:spPr bwMode="auto">
              <a:xfrm>
                <a:off x="5198" y="2291"/>
                <a:ext cx="3" cy="4"/>
              </a:xfrm>
              <a:custGeom>
                <a:avLst/>
                <a:gdLst>
                  <a:gd name="T0" fmla="*/ 0 w 3"/>
                  <a:gd name="T1" fmla="*/ 2 h 4"/>
                  <a:gd name="T2" fmla="*/ 0 w 3"/>
                  <a:gd name="T3" fmla="*/ 0 h 4"/>
                  <a:gd name="T4" fmla="*/ 0 w 3"/>
                  <a:gd name="T5" fmla="*/ 0 h 4"/>
                  <a:gd name="T6" fmla="*/ 3 w 3"/>
                  <a:gd name="T7" fmla="*/ 1 h 4"/>
                  <a:gd name="T8" fmla="*/ 3 w 3"/>
                  <a:gd name="T9" fmla="*/ 4 h 4"/>
                  <a:gd name="T10" fmla="*/ 3 w 3"/>
                  <a:gd name="T11" fmla="*/ 4 h 4"/>
                  <a:gd name="T12" fmla="*/ 0 w 3"/>
                  <a:gd name="T13" fmla="*/ 2 h 4"/>
                  <a:gd name="T14" fmla="*/ 0 w 3"/>
                  <a:gd name="T15" fmla="*/ 2 h 4"/>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4"/>
                  <a:gd name="T26" fmla="*/ 3 w 3"/>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4">
                    <a:moveTo>
                      <a:pt x="0" y="2"/>
                    </a:moveTo>
                    <a:lnTo>
                      <a:pt x="0" y="0"/>
                    </a:lnTo>
                    <a:lnTo>
                      <a:pt x="3" y="1"/>
                    </a:lnTo>
                    <a:lnTo>
                      <a:pt x="3" y="4"/>
                    </a:lnTo>
                    <a:lnTo>
                      <a:pt x="0" y="2"/>
                    </a:lnTo>
                    <a:close/>
                  </a:path>
                </a:pathLst>
              </a:custGeom>
              <a:solidFill>
                <a:srgbClr val="808080"/>
              </a:solidFill>
              <a:ln w="9525">
                <a:noFill/>
                <a:round/>
                <a:headEnd/>
                <a:tailEnd/>
              </a:ln>
            </p:spPr>
            <p:txBody>
              <a:bodyPr/>
              <a:lstStyle/>
              <a:p>
                <a:endParaRPr lang="id-ID"/>
              </a:p>
            </p:txBody>
          </p:sp>
          <p:sp>
            <p:nvSpPr>
              <p:cNvPr id="3498" name="Freeform 222"/>
              <p:cNvSpPr>
                <a:spLocks/>
              </p:cNvSpPr>
              <p:nvPr/>
            </p:nvSpPr>
            <p:spPr bwMode="auto">
              <a:xfrm>
                <a:off x="5198" y="2288"/>
                <a:ext cx="3" cy="4"/>
              </a:xfrm>
              <a:custGeom>
                <a:avLst/>
                <a:gdLst>
                  <a:gd name="T0" fmla="*/ 3 w 3"/>
                  <a:gd name="T1" fmla="*/ 0 h 4"/>
                  <a:gd name="T2" fmla="*/ 3 w 3"/>
                  <a:gd name="T3" fmla="*/ 4 h 4"/>
                  <a:gd name="T4" fmla="*/ 3 w 3"/>
                  <a:gd name="T5" fmla="*/ 4 h 4"/>
                  <a:gd name="T6" fmla="*/ 0 w 3"/>
                  <a:gd name="T7" fmla="*/ 3 h 4"/>
                  <a:gd name="T8" fmla="*/ 0 w 3"/>
                  <a:gd name="T9" fmla="*/ 0 h 4"/>
                  <a:gd name="T10" fmla="*/ 0 w 3"/>
                  <a:gd name="T11" fmla="*/ 0 h 4"/>
                  <a:gd name="T12" fmla="*/ 3 w 3"/>
                  <a:gd name="T13" fmla="*/ 0 h 4"/>
                  <a:gd name="T14" fmla="*/ 3 w 3"/>
                  <a:gd name="T15" fmla="*/ 0 h 4"/>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4"/>
                  <a:gd name="T26" fmla="*/ 3 w 3"/>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4">
                    <a:moveTo>
                      <a:pt x="3" y="0"/>
                    </a:moveTo>
                    <a:lnTo>
                      <a:pt x="3" y="4"/>
                    </a:lnTo>
                    <a:lnTo>
                      <a:pt x="0" y="3"/>
                    </a:lnTo>
                    <a:lnTo>
                      <a:pt x="0" y="0"/>
                    </a:lnTo>
                    <a:lnTo>
                      <a:pt x="3" y="0"/>
                    </a:lnTo>
                    <a:close/>
                  </a:path>
                </a:pathLst>
              </a:custGeom>
              <a:solidFill>
                <a:srgbClr val="808080"/>
              </a:solidFill>
              <a:ln w="9525">
                <a:noFill/>
                <a:round/>
                <a:headEnd/>
                <a:tailEnd/>
              </a:ln>
            </p:spPr>
            <p:txBody>
              <a:bodyPr/>
              <a:lstStyle/>
              <a:p>
                <a:endParaRPr lang="id-ID"/>
              </a:p>
            </p:txBody>
          </p:sp>
          <p:sp>
            <p:nvSpPr>
              <p:cNvPr id="3499" name="Rectangle 223"/>
              <p:cNvSpPr>
                <a:spLocks noChangeArrowheads="1"/>
              </p:cNvSpPr>
              <p:nvPr/>
            </p:nvSpPr>
            <p:spPr bwMode="auto">
              <a:xfrm>
                <a:off x="5195" y="2333"/>
                <a:ext cx="3" cy="3"/>
              </a:xfrm>
              <a:prstGeom prst="rect">
                <a:avLst/>
              </a:prstGeom>
              <a:solidFill>
                <a:srgbClr val="999999"/>
              </a:solidFill>
              <a:ln w="9525">
                <a:noFill/>
                <a:miter lim="800000"/>
                <a:headEnd/>
                <a:tailEnd/>
              </a:ln>
            </p:spPr>
            <p:txBody>
              <a:bodyPr/>
              <a:lstStyle/>
              <a:p>
                <a:endParaRPr lang="en-GB"/>
              </a:p>
            </p:txBody>
          </p:sp>
          <p:sp>
            <p:nvSpPr>
              <p:cNvPr id="3500" name="Rectangle 224"/>
              <p:cNvSpPr>
                <a:spLocks noChangeArrowheads="1"/>
              </p:cNvSpPr>
              <p:nvPr/>
            </p:nvSpPr>
            <p:spPr bwMode="auto">
              <a:xfrm>
                <a:off x="5195" y="2330"/>
                <a:ext cx="3" cy="3"/>
              </a:xfrm>
              <a:prstGeom prst="rect">
                <a:avLst/>
              </a:prstGeom>
              <a:solidFill>
                <a:srgbClr val="999999"/>
              </a:solidFill>
              <a:ln w="9525">
                <a:noFill/>
                <a:miter lim="800000"/>
                <a:headEnd/>
                <a:tailEnd/>
              </a:ln>
            </p:spPr>
            <p:txBody>
              <a:bodyPr/>
              <a:lstStyle/>
              <a:p>
                <a:endParaRPr lang="en-GB"/>
              </a:p>
            </p:txBody>
          </p:sp>
          <p:sp>
            <p:nvSpPr>
              <p:cNvPr id="3501" name="Rectangle 225"/>
              <p:cNvSpPr>
                <a:spLocks noChangeArrowheads="1"/>
              </p:cNvSpPr>
              <p:nvPr/>
            </p:nvSpPr>
            <p:spPr bwMode="auto">
              <a:xfrm>
                <a:off x="5195" y="2327"/>
                <a:ext cx="3" cy="3"/>
              </a:xfrm>
              <a:prstGeom prst="rect">
                <a:avLst/>
              </a:prstGeom>
              <a:solidFill>
                <a:srgbClr val="999999"/>
              </a:solidFill>
              <a:ln w="9525">
                <a:noFill/>
                <a:miter lim="800000"/>
                <a:headEnd/>
                <a:tailEnd/>
              </a:ln>
            </p:spPr>
            <p:txBody>
              <a:bodyPr/>
              <a:lstStyle/>
              <a:p>
                <a:endParaRPr lang="en-GB"/>
              </a:p>
            </p:txBody>
          </p:sp>
          <p:sp>
            <p:nvSpPr>
              <p:cNvPr id="3502" name="Freeform 226"/>
              <p:cNvSpPr>
                <a:spLocks/>
              </p:cNvSpPr>
              <p:nvPr/>
            </p:nvSpPr>
            <p:spPr bwMode="auto">
              <a:xfrm>
                <a:off x="5195" y="2307"/>
                <a:ext cx="3" cy="9"/>
              </a:xfrm>
              <a:custGeom>
                <a:avLst/>
                <a:gdLst>
                  <a:gd name="T0" fmla="*/ 3 w 3"/>
                  <a:gd name="T1" fmla="*/ 9 h 9"/>
                  <a:gd name="T2" fmla="*/ 0 w 3"/>
                  <a:gd name="T3" fmla="*/ 9 h 9"/>
                  <a:gd name="T4" fmla="*/ 0 w 3"/>
                  <a:gd name="T5" fmla="*/ 6 h 9"/>
                  <a:gd name="T6" fmla="*/ 3 w 3"/>
                  <a:gd name="T7" fmla="*/ 6 h 9"/>
                  <a:gd name="T8" fmla="*/ 3 w 3"/>
                  <a:gd name="T9" fmla="*/ 3 h 9"/>
                  <a:gd name="T10" fmla="*/ 3 w 3"/>
                  <a:gd name="T11" fmla="*/ 0 h 9"/>
                  <a:gd name="T12" fmla="*/ 3 w 3"/>
                  <a:gd name="T13" fmla="*/ 0 h 9"/>
                  <a:gd name="T14" fmla="*/ 3 w 3"/>
                  <a:gd name="T15" fmla="*/ 9 h 9"/>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9"/>
                  <a:gd name="T26" fmla="*/ 3 w 3"/>
                  <a:gd name="T27" fmla="*/ 9 h 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9">
                    <a:moveTo>
                      <a:pt x="3" y="9"/>
                    </a:moveTo>
                    <a:lnTo>
                      <a:pt x="0" y="9"/>
                    </a:lnTo>
                    <a:lnTo>
                      <a:pt x="0" y="6"/>
                    </a:lnTo>
                    <a:lnTo>
                      <a:pt x="3" y="6"/>
                    </a:lnTo>
                    <a:lnTo>
                      <a:pt x="3" y="3"/>
                    </a:lnTo>
                    <a:lnTo>
                      <a:pt x="3" y="0"/>
                    </a:lnTo>
                    <a:lnTo>
                      <a:pt x="3" y="9"/>
                    </a:lnTo>
                    <a:close/>
                  </a:path>
                </a:pathLst>
              </a:custGeom>
              <a:solidFill>
                <a:srgbClr val="666666"/>
              </a:solidFill>
              <a:ln w="9525">
                <a:noFill/>
                <a:round/>
                <a:headEnd/>
                <a:tailEnd/>
              </a:ln>
            </p:spPr>
            <p:txBody>
              <a:bodyPr/>
              <a:lstStyle/>
              <a:p>
                <a:endParaRPr lang="id-ID"/>
              </a:p>
            </p:txBody>
          </p:sp>
          <p:sp>
            <p:nvSpPr>
              <p:cNvPr id="3503" name="Freeform 227"/>
              <p:cNvSpPr>
                <a:spLocks/>
              </p:cNvSpPr>
              <p:nvPr/>
            </p:nvSpPr>
            <p:spPr bwMode="auto">
              <a:xfrm>
                <a:off x="5198" y="2305"/>
                <a:ext cx="3" cy="11"/>
              </a:xfrm>
              <a:custGeom>
                <a:avLst/>
                <a:gdLst>
                  <a:gd name="T0" fmla="*/ 0 w 3"/>
                  <a:gd name="T1" fmla="*/ 0 h 11"/>
                  <a:gd name="T2" fmla="*/ 3 w 3"/>
                  <a:gd name="T3" fmla="*/ 0 h 11"/>
                  <a:gd name="T4" fmla="*/ 3 w 3"/>
                  <a:gd name="T5" fmla="*/ 8 h 11"/>
                  <a:gd name="T6" fmla="*/ 3 w 3"/>
                  <a:gd name="T7" fmla="*/ 11 h 11"/>
                  <a:gd name="T8" fmla="*/ 0 w 3"/>
                  <a:gd name="T9" fmla="*/ 11 h 11"/>
                  <a:gd name="T10" fmla="*/ 0 w 3"/>
                  <a:gd name="T11" fmla="*/ 2 h 11"/>
                  <a:gd name="T12" fmla="*/ 0 w 3"/>
                  <a:gd name="T13" fmla="*/ 2 h 11"/>
                  <a:gd name="T14" fmla="*/ 0 w 3"/>
                  <a:gd name="T15" fmla="*/ 0 h 1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1"/>
                  <a:gd name="T26" fmla="*/ 3 w 3"/>
                  <a:gd name="T27" fmla="*/ 11 h 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1">
                    <a:moveTo>
                      <a:pt x="0" y="0"/>
                    </a:moveTo>
                    <a:lnTo>
                      <a:pt x="3" y="0"/>
                    </a:lnTo>
                    <a:lnTo>
                      <a:pt x="3" y="8"/>
                    </a:lnTo>
                    <a:lnTo>
                      <a:pt x="3" y="11"/>
                    </a:lnTo>
                    <a:lnTo>
                      <a:pt x="0" y="11"/>
                    </a:lnTo>
                    <a:lnTo>
                      <a:pt x="0" y="2"/>
                    </a:lnTo>
                    <a:lnTo>
                      <a:pt x="0" y="0"/>
                    </a:lnTo>
                    <a:close/>
                  </a:path>
                </a:pathLst>
              </a:custGeom>
              <a:solidFill>
                <a:srgbClr val="666666"/>
              </a:solidFill>
              <a:ln w="9525">
                <a:noFill/>
                <a:round/>
                <a:headEnd/>
                <a:tailEnd/>
              </a:ln>
            </p:spPr>
            <p:txBody>
              <a:bodyPr/>
              <a:lstStyle/>
              <a:p>
                <a:endParaRPr lang="id-ID"/>
              </a:p>
            </p:txBody>
          </p:sp>
          <p:sp>
            <p:nvSpPr>
              <p:cNvPr id="3504" name="Rectangle 228"/>
              <p:cNvSpPr>
                <a:spLocks noChangeArrowheads="1"/>
              </p:cNvSpPr>
              <p:nvPr/>
            </p:nvSpPr>
            <p:spPr bwMode="auto">
              <a:xfrm>
                <a:off x="5198" y="2298"/>
                <a:ext cx="3" cy="7"/>
              </a:xfrm>
              <a:prstGeom prst="rect">
                <a:avLst/>
              </a:prstGeom>
              <a:solidFill>
                <a:srgbClr val="666666"/>
              </a:solidFill>
              <a:ln w="9525">
                <a:noFill/>
                <a:miter lim="800000"/>
                <a:headEnd/>
                <a:tailEnd/>
              </a:ln>
            </p:spPr>
            <p:txBody>
              <a:bodyPr/>
              <a:lstStyle/>
              <a:p>
                <a:endParaRPr lang="en-GB"/>
              </a:p>
            </p:txBody>
          </p:sp>
          <p:sp>
            <p:nvSpPr>
              <p:cNvPr id="3505" name="Rectangle 229"/>
              <p:cNvSpPr>
                <a:spLocks noChangeArrowheads="1"/>
              </p:cNvSpPr>
              <p:nvPr/>
            </p:nvSpPr>
            <p:spPr bwMode="auto">
              <a:xfrm>
                <a:off x="5195" y="2305"/>
                <a:ext cx="3" cy="2"/>
              </a:xfrm>
              <a:prstGeom prst="rect">
                <a:avLst/>
              </a:prstGeom>
              <a:solidFill>
                <a:srgbClr val="666666"/>
              </a:solidFill>
              <a:ln w="9525">
                <a:noFill/>
                <a:miter lim="800000"/>
                <a:headEnd/>
                <a:tailEnd/>
              </a:ln>
            </p:spPr>
            <p:txBody>
              <a:bodyPr/>
              <a:lstStyle/>
              <a:p>
                <a:endParaRPr lang="en-GB"/>
              </a:p>
            </p:txBody>
          </p:sp>
          <p:sp>
            <p:nvSpPr>
              <p:cNvPr id="3506" name="Rectangle 230"/>
              <p:cNvSpPr>
                <a:spLocks noChangeArrowheads="1"/>
              </p:cNvSpPr>
              <p:nvPr/>
            </p:nvSpPr>
            <p:spPr bwMode="auto">
              <a:xfrm>
                <a:off x="5195" y="2298"/>
                <a:ext cx="3" cy="7"/>
              </a:xfrm>
              <a:prstGeom prst="rect">
                <a:avLst/>
              </a:prstGeom>
              <a:solidFill>
                <a:srgbClr val="666666"/>
              </a:solidFill>
              <a:ln w="9525">
                <a:noFill/>
                <a:miter lim="800000"/>
                <a:headEnd/>
                <a:tailEnd/>
              </a:ln>
            </p:spPr>
            <p:txBody>
              <a:bodyPr/>
              <a:lstStyle/>
              <a:p>
                <a:endParaRPr lang="en-GB"/>
              </a:p>
            </p:txBody>
          </p:sp>
          <p:sp>
            <p:nvSpPr>
              <p:cNvPr id="3507" name="Freeform 231"/>
              <p:cNvSpPr>
                <a:spLocks/>
              </p:cNvSpPr>
              <p:nvPr/>
            </p:nvSpPr>
            <p:spPr bwMode="auto">
              <a:xfrm>
                <a:off x="5195" y="2291"/>
                <a:ext cx="3" cy="2"/>
              </a:xfrm>
              <a:custGeom>
                <a:avLst/>
                <a:gdLst>
                  <a:gd name="T0" fmla="*/ 0 w 3"/>
                  <a:gd name="T1" fmla="*/ 2 h 2"/>
                  <a:gd name="T2" fmla="*/ 0 w 3"/>
                  <a:gd name="T3" fmla="*/ 0 h 2"/>
                  <a:gd name="T4" fmla="*/ 0 w 3"/>
                  <a:gd name="T5" fmla="*/ 0 h 2"/>
                  <a:gd name="T6" fmla="*/ 3 w 3"/>
                  <a:gd name="T7" fmla="*/ 0 h 2"/>
                  <a:gd name="T8" fmla="*/ 3 w 3"/>
                  <a:gd name="T9" fmla="*/ 2 h 2"/>
                  <a:gd name="T10" fmla="*/ 3 w 3"/>
                  <a:gd name="T11" fmla="*/ 2 h 2"/>
                  <a:gd name="T12" fmla="*/ 0 w 3"/>
                  <a:gd name="T13" fmla="*/ 2 h 2"/>
                  <a:gd name="T14" fmla="*/ 0 w 3"/>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0" y="2"/>
                    </a:moveTo>
                    <a:lnTo>
                      <a:pt x="0" y="0"/>
                    </a:lnTo>
                    <a:lnTo>
                      <a:pt x="3" y="0"/>
                    </a:lnTo>
                    <a:lnTo>
                      <a:pt x="3" y="2"/>
                    </a:lnTo>
                    <a:lnTo>
                      <a:pt x="0" y="2"/>
                    </a:lnTo>
                    <a:close/>
                  </a:path>
                </a:pathLst>
              </a:custGeom>
              <a:solidFill>
                <a:srgbClr val="808080"/>
              </a:solidFill>
              <a:ln w="9525">
                <a:noFill/>
                <a:round/>
                <a:headEnd/>
                <a:tailEnd/>
              </a:ln>
            </p:spPr>
            <p:txBody>
              <a:bodyPr/>
              <a:lstStyle/>
              <a:p>
                <a:endParaRPr lang="id-ID"/>
              </a:p>
            </p:txBody>
          </p:sp>
          <p:sp>
            <p:nvSpPr>
              <p:cNvPr id="3508" name="Freeform 232"/>
              <p:cNvSpPr>
                <a:spLocks/>
              </p:cNvSpPr>
              <p:nvPr/>
            </p:nvSpPr>
            <p:spPr bwMode="auto">
              <a:xfrm>
                <a:off x="5195" y="2288"/>
                <a:ext cx="3" cy="3"/>
              </a:xfrm>
              <a:custGeom>
                <a:avLst/>
                <a:gdLst>
                  <a:gd name="T0" fmla="*/ 3 w 3"/>
                  <a:gd name="T1" fmla="*/ 0 h 3"/>
                  <a:gd name="T2" fmla="*/ 3 w 3"/>
                  <a:gd name="T3" fmla="*/ 3 h 3"/>
                  <a:gd name="T4" fmla="*/ 3 w 3"/>
                  <a:gd name="T5" fmla="*/ 3 h 3"/>
                  <a:gd name="T6" fmla="*/ 0 w 3"/>
                  <a:gd name="T7" fmla="*/ 3 h 3"/>
                  <a:gd name="T8" fmla="*/ 0 w 3"/>
                  <a:gd name="T9" fmla="*/ 0 h 3"/>
                  <a:gd name="T10" fmla="*/ 0 w 3"/>
                  <a:gd name="T11" fmla="*/ 0 h 3"/>
                  <a:gd name="T12" fmla="*/ 3 w 3"/>
                  <a:gd name="T13" fmla="*/ 0 h 3"/>
                  <a:gd name="T14" fmla="*/ 3 w 3"/>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0"/>
                    </a:moveTo>
                    <a:lnTo>
                      <a:pt x="3" y="3"/>
                    </a:lnTo>
                    <a:lnTo>
                      <a:pt x="0" y="3"/>
                    </a:lnTo>
                    <a:lnTo>
                      <a:pt x="0" y="0"/>
                    </a:lnTo>
                    <a:lnTo>
                      <a:pt x="3" y="0"/>
                    </a:lnTo>
                    <a:close/>
                  </a:path>
                </a:pathLst>
              </a:custGeom>
              <a:solidFill>
                <a:srgbClr val="808080"/>
              </a:solidFill>
              <a:ln w="9525">
                <a:noFill/>
                <a:round/>
                <a:headEnd/>
                <a:tailEnd/>
              </a:ln>
            </p:spPr>
            <p:txBody>
              <a:bodyPr/>
              <a:lstStyle/>
              <a:p>
                <a:endParaRPr lang="id-ID"/>
              </a:p>
            </p:txBody>
          </p:sp>
          <p:sp>
            <p:nvSpPr>
              <p:cNvPr id="3509" name="Freeform 233"/>
              <p:cNvSpPr>
                <a:spLocks/>
              </p:cNvSpPr>
              <p:nvPr/>
            </p:nvSpPr>
            <p:spPr bwMode="auto">
              <a:xfrm>
                <a:off x="5195" y="2293"/>
                <a:ext cx="3" cy="5"/>
              </a:xfrm>
              <a:custGeom>
                <a:avLst/>
                <a:gdLst>
                  <a:gd name="T0" fmla="*/ 0 w 3"/>
                  <a:gd name="T1" fmla="*/ 0 h 5"/>
                  <a:gd name="T2" fmla="*/ 0 w 3"/>
                  <a:gd name="T3" fmla="*/ 0 h 5"/>
                  <a:gd name="T4" fmla="*/ 3 w 3"/>
                  <a:gd name="T5" fmla="*/ 0 h 5"/>
                  <a:gd name="T6" fmla="*/ 3 w 3"/>
                  <a:gd name="T7" fmla="*/ 5 h 5"/>
                  <a:gd name="T8" fmla="*/ 0 w 3"/>
                  <a:gd name="T9" fmla="*/ 5 h 5"/>
                  <a:gd name="T10" fmla="*/ 0 w 3"/>
                  <a:gd name="T11" fmla="*/ 0 h 5"/>
                  <a:gd name="T12" fmla="*/ 0 60000 65536"/>
                  <a:gd name="T13" fmla="*/ 0 60000 65536"/>
                  <a:gd name="T14" fmla="*/ 0 60000 65536"/>
                  <a:gd name="T15" fmla="*/ 0 60000 65536"/>
                  <a:gd name="T16" fmla="*/ 0 60000 65536"/>
                  <a:gd name="T17" fmla="*/ 0 60000 65536"/>
                  <a:gd name="T18" fmla="*/ 0 w 3"/>
                  <a:gd name="T19" fmla="*/ 0 h 5"/>
                  <a:gd name="T20" fmla="*/ 3 w 3"/>
                  <a:gd name="T21" fmla="*/ 5 h 5"/>
                </a:gdLst>
                <a:ahLst/>
                <a:cxnLst>
                  <a:cxn ang="T12">
                    <a:pos x="T0" y="T1"/>
                  </a:cxn>
                  <a:cxn ang="T13">
                    <a:pos x="T2" y="T3"/>
                  </a:cxn>
                  <a:cxn ang="T14">
                    <a:pos x="T4" y="T5"/>
                  </a:cxn>
                  <a:cxn ang="T15">
                    <a:pos x="T6" y="T7"/>
                  </a:cxn>
                  <a:cxn ang="T16">
                    <a:pos x="T8" y="T9"/>
                  </a:cxn>
                  <a:cxn ang="T17">
                    <a:pos x="T10" y="T11"/>
                  </a:cxn>
                </a:cxnLst>
                <a:rect l="T18" t="T19" r="T20" b="T21"/>
                <a:pathLst>
                  <a:path w="3" h="5">
                    <a:moveTo>
                      <a:pt x="0" y="0"/>
                    </a:moveTo>
                    <a:lnTo>
                      <a:pt x="0" y="0"/>
                    </a:lnTo>
                    <a:lnTo>
                      <a:pt x="3" y="0"/>
                    </a:lnTo>
                    <a:lnTo>
                      <a:pt x="3" y="5"/>
                    </a:lnTo>
                    <a:lnTo>
                      <a:pt x="0" y="5"/>
                    </a:lnTo>
                    <a:lnTo>
                      <a:pt x="0" y="0"/>
                    </a:lnTo>
                    <a:close/>
                  </a:path>
                </a:pathLst>
              </a:custGeom>
              <a:solidFill>
                <a:srgbClr val="666666"/>
              </a:solidFill>
              <a:ln w="9525">
                <a:noFill/>
                <a:round/>
                <a:headEnd/>
                <a:tailEnd/>
              </a:ln>
            </p:spPr>
            <p:txBody>
              <a:bodyPr/>
              <a:lstStyle/>
              <a:p>
                <a:endParaRPr lang="id-ID"/>
              </a:p>
            </p:txBody>
          </p:sp>
          <p:sp>
            <p:nvSpPr>
              <p:cNvPr id="3510" name="Rectangle 234"/>
              <p:cNvSpPr>
                <a:spLocks noChangeArrowheads="1"/>
              </p:cNvSpPr>
              <p:nvPr/>
            </p:nvSpPr>
            <p:spPr bwMode="auto">
              <a:xfrm>
                <a:off x="5195" y="2316"/>
                <a:ext cx="3" cy="11"/>
              </a:xfrm>
              <a:prstGeom prst="rect">
                <a:avLst/>
              </a:prstGeom>
              <a:solidFill>
                <a:srgbClr val="666666"/>
              </a:solidFill>
              <a:ln w="9525">
                <a:noFill/>
                <a:miter lim="800000"/>
                <a:headEnd/>
                <a:tailEnd/>
              </a:ln>
            </p:spPr>
            <p:txBody>
              <a:bodyPr/>
              <a:lstStyle/>
              <a:p>
                <a:endParaRPr lang="en-GB"/>
              </a:p>
            </p:txBody>
          </p:sp>
          <p:sp>
            <p:nvSpPr>
              <p:cNvPr id="3511" name="Rectangle 235"/>
              <p:cNvSpPr>
                <a:spLocks noChangeArrowheads="1"/>
              </p:cNvSpPr>
              <p:nvPr/>
            </p:nvSpPr>
            <p:spPr bwMode="auto">
              <a:xfrm>
                <a:off x="5187" y="2333"/>
                <a:ext cx="8" cy="3"/>
              </a:xfrm>
              <a:prstGeom prst="rect">
                <a:avLst/>
              </a:prstGeom>
              <a:solidFill>
                <a:srgbClr val="FFFFFF"/>
              </a:solidFill>
              <a:ln w="9525">
                <a:noFill/>
                <a:miter lim="800000"/>
                <a:headEnd/>
                <a:tailEnd/>
              </a:ln>
            </p:spPr>
            <p:txBody>
              <a:bodyPr/>
              <a:lstStyle/>
              <a:p>
                <a:endParaRPr lang="en-GB"/>
              </a:p>
            </p:txBody>
          </p:sp>
          <p:sp>
            <p:nvSpPr>
              <p:cNvPr id="3512" name="Rectangle 236"/>
              <p:cNvSpPr>
                <a:spLocks noChangeArrowheads="1"/>
              </p:cNvSpPr>
              <p:nvPr/>
            </p:nvSpPr>
            <p:spPr bwMode="auto">
              <a:xfrm>
                <a:off x="5187" y="2330"/>
                <a:ext cx="8" cy="3"/>
              </a:xfrm>
              <a:prstGeom prst="rect">
                <a:avLst/>
              </a:prstGeom>
              <a:solidFill>
                <a:srgbClr val="FFFFFF"/>
              </a:solidFill>
              <a:ln w="9525">
                <a:noFill/>
                <a:miter lim="800000"/>
                <a:headEnd/>
                <a:tailEnd/>
              </a:ln>
            </p:spPr>
            <p:txBody>
              <a:bodyPr/>
              <a:lstStyle/>
              <a:p>
                <a:endParaRPr lang="en-GB"/>
              </a:p>
            </p:txBody>
          </p:sp>
          <p:sp>
            <p:nvSpPr>
              <p:cNvPr id="3513" name="Rectangle 237"/>
              <p:cNvSpPr>
                <a:spLocks noChangeArrowheads="1"/>
              </p:cNvSpPr>
              <p:nvPr/>
            </p:nvSpPr>
            <p:spPr bwMode="auto">
              <a:xfrm>
                <a:off x="5187" y="2327"/>
                <a:ext cx="8" cy="3"/>
              </a:xfrm>
              <a:prstGeom prst="rect">
                <a:avLst/>
              </a:prstGeom>
              <a:solidFill>
                <a:srgbClr val="FFFFFF"/>
              </a:solidFill>
              <a:ln w="9525">
                <a:noFill/>
                <a:miter lim="800000"/>
                <a:headEnd/>
                <a:tailEnd/>
              </a:ln>
            </p:spPr>
            <p:txBody>
              <a:bodyPr/>
              <a:lstStyle/>
              <a:p>
                <a:endParaRPr lang="en-GB"/>
              </a:p>
            </p:txBody>
          </p:sp>
          <p:sp>
            <p:nvSpPr>
              <p:cNvPr id="3514" name="Freeform 238"/>
              <p:cNvSpPr>
                <a:spLocks/>
              </p:cNvSpPr>
              <p:nvPr/>
            </p:nvSpPr>
            <p:spPr bwMode="auto">
              <a:xfrm>
                <a:off x="5157" y="2310"/>
                <a:ext cx="38" cy="3"/>
              </a:xfrm>
              <a:custGeom>
                <a:avLst/>
                <a:gdLst>
                  <a:gd name="T0" fmla="*/ 38 w 38"/>
                  <a:gd name="T1" fmla="*/ 0 h 3"/>
                  <a:gd name="T2" fmla="*/ 38 w 38"/>
                  <a:gd name="T3" fmla="*/ 0 h 3"/>
                  <a:gd name="T4" fmla="*/ 38 w 38"/>
                  <a:gd name="T5" fmla="*/ 0 h 3"/>
                  <a:gd name="T6" fmla="*/ 38 w 38"/>
                  <a:gd name="T7" fmla="*/ 3 h 3"/>
                  <a:gd name="T8" fmla="*/ 0 w 38"/>
                  <a:gd name="T9" fmla="*/ 3 h 3"/>
                  <a:gd name="T10" fmla="*/ 0 w 38"/>
                  <a:gd name="T11" fmla="*/ 0 h 3"/>
                  <a:gd name="T12" fmla="*/ 38 w 38"/>
                  <a:gd name="T13" fmla="*/ 0 h 3"/>
                  <a:gd name="T14" fmla="*/ 0 60000 65536"/>
                  <a:gd name="T15" fmla="*/ 0 60000 65536"/>
                  <a:gd name="T16" fmla="*/ 0 60000 65536"/>
                  <a:gd name="T17" fmla="*/ 0 60000 65536"/>
                  <a:gd name="T18" fmla="*/ 0 60000 65536"/>
                  <a:gd name="T19" fmla="*/ 0 60000 65536"/>
                  <a:gd name="T20" fmla="*/ 0 60000 65536"/>
                  <a:gd name="T21" fmla="*/ 0 w 38"/>
                  <a:gd name="T22" fmla="*/ 0 h 3"/>
                  <a:gd name="T23" fmla="*/ 38 w 38"/>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 h="3">
                    <a:moveTo>
                      <a:pt x="38" y="0"/>
                    </a:moveTo>
                    <a:lnTo>
                      <a:pt x="38" y="0"/>
                    </a:lnTo>
                    <a:lnTo>
                      <a:pt x="38" y="3"/>
                    </a:lnTo>
                    <a:lnTo>
                      <a:pt x="0" y="3"/>
                    </a:lnTo>
                    <a:lnTo>
                      <a:pt x="0" y="0"/>
                    </a:lnTo>
                    <a:lnTo>
                      <a:pt x="38" y="0"/>
                    </a:lnTo>
                    <a:close/>
                  </a:path>
                </a:pathLst>
              </a:custGeom>
              <a:solidFill>
                <a:srgbClr val="666666"/>
              </a:solidFill>
              <a:ln w="9525">
                <a:noFill/>
                <a:round/>
                <a:headEnd/>
                <a:tailEnd/>
              </a:ln>
            </p:spPr>
            <p:txBody>
              <a:bodyPr/>
              <a:lstStyle/>
              <a:p>
                <a:endParaRPr lang="id-ID"/>
              </a:p>
            </p:txBody>
          </p:sp>
          <p:sp>
            <p:nvSpPr>
              <p:cNvPr id="3515" name="Freeform 239"/>
              <p:cNvSpPr>
                <a:spLocks/>
              </p:cNvSpPr>
              <p:nvPr/>
            </p:nvSpPr>
            <p:spPr bwMode="auto">
              <a:xfrm>
                <a:off x="5195" y="2307"/>
                <a:ext cx="3" cy="6"/>
              </a:xfrm>
              <a:custGeom>
                <a:avLst/>
                <a:gdLst>
                  <a:gd name="T0" fmla="*/ 3 w 3"/>
                  <a:gd name="T1" fmla="*/ 3 h 6"/>
                  <a:gd name="T2" fmla="*/ 3 w 3"/>
                  <a:gd name="T3" fmla="*/ 6 h 6"/>
                  <a:gd name="T4" fmla="*/ 0 w 3"/>
                  <a:gd name="T5" fmla="*/ 6 h 6"/>
                  <a:gd name="T6" fmla="*/ 0 w 3"/>
                  <a:gd name="T7" fmla="*/ 3 h 6"/>
                  <a:gd name="T8" fmla="*/ 0 w 3"/>
                  <a:gd name="T9" fmla="*/ 3 h 6"/>
                  <a:gd name="T10" fmla="*/ 0 w 3"/>
                  <a:gd name="T11" fmla="*/ 0 h 6"/>
                  <a:gd name="T12" fmla="*/ 3 w 3"/>
                  <a:gd name="T13" fmla="*/ 0 h 6"/>
                  <a:gd name="T14" fmla="*/ 3 w 3"/>
                  <a:gd name="T15" fmla="*/ 3 h 6"/>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6"/>
                  <a:gd name="T26" fmla="*/ 3 w 3"/>
                  <a:gd name="T27" fmla="*/ 6 h 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6">
                    <a:moveTo>
                      <a:pt x="3" y="3"/>
                    </a:moveTo>
                    <a:lnTo>
                      <a:pt x="3" y="6"/>
                    </a:lnTo>
                    <a:lnTo>
                      <a:pt x="0" y="6"/>
                    </a:lnTo>
                    <a:lnTo>
                      <a:pt x="0" y="3"/>
                    </a:lnTo>
                    <a:lnTo>
                      <a:pt x="0" y="0"/>
                    </a:lnTo>
                    <a:lnTo>
                      <a:pt x="3" y="0"/>
                    </a:lnTo>
                    <a:lnTo>
                      <a:pt x="3" y="3"/>
                    </a:lnTo>
                    <a:close/>
                  </a:path>
                </a:pathLst>
              </a:custGeom>
              <a:solidFill>
                <a:srgbClr val="666666"/>
              </a:solidFill>
              <a:ln w="9525">
                <a:noFill/>
                <a:round/>
                <a:headEnd/>
                <a:tailEnd/>
              </a:ln>
            </p:spPr>
            <p:txBody>
              <a:bodyPr/>
              <a:lstStyle/>
              <a:p>
                <a:endParaRPr lang="id-ID"/>
              </a:p>
            </p:txBody>
          </p:sp>
          <p:sp>
            <p:nvSpPr>
              <p:cNvPr id="3516" name="Rectangle 240"/>
              <p:cNvSpPr>
                <a:spLocks noChangeArrowheads="1"/>
              </p:cNvSpPr>
              <p:nvPr/>
            </p:nvSpPr>
            <p:spPr bwMode="auto">
              <a:xfrm>
                <a:off x="5157" y="2310"/>
                <a:ext cx="38" cy="1"/>
              </a:xfrm>
              <a:prstGeom prst="rect">
                <a:avLst/>
              </a:prstGeom>
              <a:solidFill>
                <a:srgbClr val="999999"/>
              </a:solidFill>
              <a:ln w="9525">
                <a:noFill/>
                <a:miter lim="800000"/>
                <a:headEnd/>
                <a:tailEnd/>
              </a:ln>
            </p:spPr>
            <p:txBody>
              <a:bodyPr/>
              <a:lstStyle/>
              <a:p>
                <a:endParaRPr lang="en-GB"/>
              </a:p>
            </p:txBody>
          </p:sp>
          <p:sp>
            <p:nvSpPr>
              <p:cNvPr id="3517" name="Rectangle 241"/>
              <p:cNvSpPr>
                <a:spLocks noChangeArrowheads="1"/>
              </p:cNvSpPr>
              <p:nvPr/>
            </p:nvSpPr>
            <p:spPr bwMode="auto">
              <a:xfrm>
                <a:off x="5157" y="2305"/>
                <a:ext cx="38" cy="2"/>
              </a:xfrm>
              <a:prstGeom prst="rect">
                <a:avLst/>
              </a:prstGeom>
              <a:solidFill>
                <a:srgbClr val="666666"/>
              </a:solidFill>
              <a:ln w="9525">
                <a:noFill/>
                <a:miter lim="800000"/>
                <a:headEnd/>
                <a:tailEnd/>
              </a:ln>
            </p:spPr>
            <p:txBody>
              <a:bodyPr/>
              <a:lstStyle/>
              <a:p>
                <a:endParaRPr lang="en-GB"/>
              </a:p>
            </p:txBody>
          </p:sp>
          <p:sp>
            <p:nvSpPr>
              <p:cNvPr id="3518" name="Rectangle 242"/>
              <p:cNvSpPr>
                <a:spLocks noChangeArrowheads="1"/>
              </p:cNvSpPr>
              <p:nvPr/>
            </p:nvSpPr>
            <p:spPr bwMode="auto">
              <a:xfrm>
                <a:off x="5157" y="2298"/>
                <a:ext cx="38" cy="7"/>
              </a:xfrm>
              <a:prstGeom prst="rect">
                <a:avLst/>
              </a:prstGeom>
              <a:solidFill>
                <a:srgbClr val="666666"/>
              </a:solidFill>
              <a:ln w="9525">
                <a:noFill/>
                <a:miter lim="800000"/>
                <a:headEnd/>
                <a:tailEnd/>
              </a:ln>
            </p:spPr>
            <p:txBody>
              <a:bodyPr/>
              <a:lstStyle/>
              <a:p>
                <a:endParaRPr lang="en-GB"/>
              </a:p>
            </p:txBody>
          </p:sp>
          <p:sp>
            <p:nvSpPr>
              <p:cNvPr id="3519" name="Freeform 243"/>
              <p:cNvSpPr>
                <a:spLocks/>
              </p:cNvSpPr>
              <p:nvPr/>
            </p:nvSpPr>
            <p:spPr bwMode="auto">
              <a:xfrm>
                <a:off x="5157" y="2267"/>
                <a:ext cx="38" cy="21"/>
              </a:xfrm>
              <a:custGeom>
                <a:avLst/>
                <a:gdLst>
                  <a:gd name="T0" fmla="*/ 38 w 38"/>
                  <a:gd name="T1" fmla="*/ 0 h 21"/>
                  <a:gd name="T2" fmla="*/ 38 w 38"/>
                  <a:gd name="T3" fmla="*/ 21 h 21"/>
                  <a:gd name="T4" fmla="*/ 38 w 38"/>
                  <a:gd name="T5" fmla="*/ 21 h 21"/>
                  <a:gd name="T6" fmla="*/ 35 w 38"/>
                  <a:gd name="T7" fmla="*/ 21 h 21"/>
                  <a:gd name="T8" fmla="*/ 5 w 38"/>
                  <a:gd name="T9" fmla="*/ 21 h 21"/>
                  <a:gd name="T10" fmla="*/ 5 w 38"/>
                  <a:gd name="T11" fmla="*/ 21 h 21"/>
                  <a:gd name="T12" fmla="*/ 0 w 38"/>
                  <a:gd name="T13" fmla="*/ 21 h 21"/>
                  <a:gd name="T14" fmla="*/ 0 w 38"/>
                  <a:gd name="T15" fmla="*/ 0 h 21"/>
                  <a:gd name="T16" fmla="*/ 38 w 38"/>
                  <a:gd name="T17" fmla="*/ 0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
                  <a:gd name="T28" fmla="*/ 0 h 21"/>
                  <a:gd name="T29" fmla="*/ 38 w 38"/>
                  <a:gd name="T30" fmla="*/ 21 h 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 h="21">
                    <a:moveTo>
                      <a:pt x="38" y="0"/>
                    </a:moveTo>
                    <a:lnTo>
                      <a:pt x="38" y="21"/>
                    </a:lnTo>
                    <a:lnTo>
                      <a:pt x="35" y="21"/>
                    </a:lnTo>
                    <a:lnTo>
                      <a:pt x="5" y="21"/>
                    </a:lnTo>
                    <a:lnTo>
                      <a:pt x="0" y="21"/>
                    </a:lnTo>
                    <a:lnTo>
                      <a:pt x="0" y="0"/>
                    </a:lnTo>
                    <a:lnTo>
                      <a:pt x="38" y="0"/>
                    </a:lnTo>
                    <a:close/>
                  </a:path>
                </a:pathLst>
              </a:custGeom>
              <a:solidFill>
                <a:srgbClr val="FFFFFF"/>
              </a:solidFill>
              <a:ln w="9525">
                <a:noFill/>
                <a:round/>
                <a:headEnd/>
                <a:tailEnd/>
              </a:ln>
            </p:spPr>
            <p:txBody>
              <a:bodyPr/>
              <a:lstStyle/>
              <a:p>
                <a:endParaRPr lang="id-ID"/>
              </a:p>
            </p:txBody>
          </p:sp>
          <p:sp>
            <p:nvSpPr>
              <p:cNvPr id="3520" name="Rectangle 244"/>
              <p:cNvSpPr>
                <a:spLocks noChangeArrowheads="1"/>
              </p:cNvSpPr>
              <p:nvPr/>
            </p:nvSpPr>
            <p:spPr bwMode="auto">
              <a:xfrm>
                <a:off x="5157" y="2313"/>
                <a:ext cx="38" cy="3"/>
              </a:xfrm>
              <a:prstGeom prst="rect">
                <a:avLst/>
              </a:prstGeom>
              <a:solidFill>
                <a:srgbClr val="666666"/>
              </a:solidFill>
              <a:ln w="9525">
                <a:noFill/>
                <a:miter lim="800000"/>
                <a:headEnd/>
                <a:tailEnd/>
              </a:ln>
            </p:spPr>
            <p:txBody>
              <a:bodyPr/>
              <a:lstStyle/>
              <a:p>
                <a:endParaRPr lang="en-GB"/>
              </a:p>
            </p:txBody>
          </p:sp>
          <p:sp>
            <p:nvSpPr>
              <p:cNvPr id="3521" name="Rectangle 245"/>
              <p:cNvSpPr>
                <a:spLocks noChangeArrowheads="1"/>
              </p:cNvSpPr>
              <p:nvPr/>
            </p:nvSpPr>
            <p:spPr bwMode="auto">
              <a:xfrm>
                <a:off x="5177" y="2336"/>
                <a:ext cx="10" cy="4"/>
              </a:xfrm>
              <a:prstGeom prst="rect">
                <a:avLst/>
              </a:prstGeom>
              <a:solidFill>
                <a:srgbClr val="00A551"/>
              </a:solidFill>
              <a:ln w="9525">
                <a:noFill/>
                <a:miter lim="800000"/>
                <a:headEnd/>
                <a:tailEnd/>
              </a:ln>
            </p:spPr>
            <p:txBody>
              <a:bodyPr/>
              <a:lstStyle/>
              <a:p>
                <a:endParaRPr lang="en-GB"/>
              </a:p>
            </p:txBody>
          </p:sp>
          <p:sp>
            <p:nvSpPr>
              <p:cNvPr id="3522" name="Rectangle 246"/>
              <p:cNvSpPr>
                <a:spLocks noChangeArrowheads="1"/>
              </p:cNvSpPr>
              <p:nvPr/>
            </p:nvSpPr>
            <p:spPr bwMode="auto">
              <a:xfrm>
                <a:off x="5177" y="2333"/>
                <a:ext cx="10" cy="3"/>
              </a:xfrm>
              <a:prstGeom prst="rect">
                <a:avLst/>
              </a:prstGeom>
              <a:solidFill>
                <a:srgbClr val="00A551"/>
              </a:solidFill>
              <a:ln w="9525">
                <a:noFill/>
                <a:miter lim="800000"/>
                <a:headEnd/>
                <a:tailEnd/>
              </a:ln>
            </p:spPr>
            <p:txBody>
              <a:bodyPr/>
              <a:lstStyle/>
              <a:p>
                <a:endParaRPr lang="en-GB"/>
              </a:p>
            </p:txBody>
          </p:sp>
          <p:sp>
            <p:nvSpPr>
              <p:cNvPr id="3523" name="Rectangle 247"/>
              <p:cNvSpPr>
                <a:spLocks noChangeArrowheads="1"/>
              </p:cNvSpPr>
              <p:nvPr/>
            </p:nvSpPr>
            <p:spPr bwMode="auto">
              <a:xfrm>
                <a:off x="5177" y="2330"/>
                <a:ext cx="10" cy="3"/>
              </a:xfrm>
              <a:prstGeom prst="rect">
                <a:avLst/>
              </a:prstGeom>
              <a:solidFill>
                <a:srgbClr val="00A551"/>
              </a:solidFill>
              <a:ln w="9525">
                <a:noFill/>
                <a:miter lim="800000"/>
                <a:headEnd/>
                <a:tailEnd/>
              </a:ln>
            </p:spPr>
            <p:txBody>
              <a:bodyPr/>
              <a:lstStyle/>
              <a:p>
                <a:endParaRPr lang="en-GB"/>
              </a:p>
            </p:txBody>
          </p:sp>
          <p:sp>
            <p:nvSpPr>
              <p:cNvPr id="3524" name="Rectangle 248"/>
              <p:cNvSpPr>
                <a:spLocks noChangeArrowheads="1"/>
              </p:cNvSpPr>
              <p:nvPr/>
            </p:nvSpPr>
            <p:spPr bwMode="auto">
              <a:xfrm>
                <a:off x="5177" y="2327"/>
                <a:ext cx="10" cy="3"/>
              </a:xfrm>
              <a:prstGeom prst="rect">
                <a:avLst/>
              </a:prstGeom>
              <a:solidFill>
                <a:srgbClr val="00A551"/>
              </a:solidFill>
              <a:ln w="9525">
                <a:noFill/>
                <a:miter lim="800000"/>
                <a:headEnd/>
                <a:tailEnd/>
              </a:ln>
            </p:spPr>
            <p:txBody>
              <a:bodyPr/>
              <a:lstStyle/>
              <a:p>
                <a:endParaRPr lang="en-GB"/>
              </a:p>
            </p:txBody>
          </p:sp>
          <p:sp>
            <p:nvSpPr>
              <p:cNvPr id="3525" name="Rectangle 249"/>
              <p:cNvSpPr>
                <a:spLocks noChangeArrowheads="1"/>
              </p:cNvSpPr>
              <p:nvPr/>
            </p:nvSpPr>
            <p:spPr bwMode="auto">
              <a:xfrm>
                <a:off x="5177" y="2323"/>
                <a:ext cx="10" cy="4"/>
              </a:xfrm>
              <a:prstGeom prst="rect">
                <a:avLst/>
              </a:prstGeom>
              <a:solidFill>
                <a:srgbClr val="666666"/>
              </a:solidFill>
              <a:ln w="9525">
                <a:noFill/>
                <a:miter lim="800000"/>
                <a:headEnd/>
                <a:tailEnd/>
              </a:ln>
            </p:spPr>
            <p:txBody>
              <a:bodyPr/>
              <a:lstStyle/>
              <a:p>
                <a:endParaRPr lang="en-GB"/>
              </a:p>
            </p:txBody>
          </p:sp>
          <p:sp>
            <p:nvSpPr>
              <p:cNvPr id="3526" name="Rectangle 250"/>
              <p:cNvSpPr>
                <a:spLocks noChangeArrowheads="1"/>
              </p:cNvSpPr>
              <p:nvPr/>
            </p:nvSpPr>
            <p:spPr bwMode="auto">
              <a:xfrm>
                <a:off x="5173" y="2333"/>
                <a:ext cx="4" cy="3"/>
              </a:xfrm>
              <a:prstGeom prst="rect">
                <a:avLst/>
              </a:prstGeom>
              <a:solidFill>
                <a:srgbClr val="FFFFFF"/>
              </a:solidFill>
              <a:ln w="9525">
                <a:noFill/>
                <a:miter lim="800000"/>
                <a:headEnd/>
                <a:tailEnd/>
              </a:ln>
            </p:spPr>
            <p:txBody>
              <a:bodyPr/>
              <a:lstStyle/>
              <a:p>
                <a:endParaRPr lang="en-GB"/>
              </a:p>
            </p:txBody>
          </p:sp>
          <p:sp>
            <p:nvSpPr>
              <p:cNvPr id="3527" name="Rectangle 251"/>
              <p:cNvSpPr>
                <a:spLocks noChangeArrowheads="1"/>
              </p:cNvSpPr>
              <p:nvPr/>
            </p:nvSpPr>
            <p:spPr bwMode="auto">
              <a:xfrm>
                <a:off x="5173" y="2330"/>
                <a:ext cx="4" cy="3"/>
              </a:xfrm>
              <a:prstGeom prst="rect">
                <a:avLst/>
              </a:prstGeom>
              <a:solidFill>
                <a:srgbClr val="FFFFFF"/>
              </a:solidFill>
              <a:ln w="9525">
                <a:noFill/>
                <a:miter lim="800000"/>
                <a:headEnd/>
                <a:tailEnd/>
              </a:ln>
            </p:spPr>
            <p:txBody>
              <a:bodyPr/>
              <a:lstStyle/>
              <a:p>
                <a:endParaRPr lang="en-GB"/>
              </a:p>
            </p:txBody>
          </p:sp>
          <p:sp>
            <p:nvSpPr>
              <p:cNvPr id="3528" name="Rectangle 252"/>
              <p:cNvSpPr>
                <a:spLocks noChangeArrowheads="1"/>
              </p:cNvSpPr>
              <p:nvPr/>
            </p:nvSpPr>
            <p:spPr bwMode="auto">
              <a:xfrm>
                <a:off x="5173" y="2327"/>
                <a:ext cx="4" cy="3"/>
              </a:xfrm>
              <a:prstGeom prst="rect">
                <a:avLst/>
              </a:prstGeom>
              <a:solidFill>
                <a:srgbClr val="FFFFFF"/>
              </a:solidFill>
              <a:ln w="9525">
                <a:noFill/>
                <a:miter lim="800000"/>
                <a:headEnd/>
                <a:tailEnd/>
              </a:ln>
            </p:spPr>
            <p:txBody>
              <a:bodyPr/>
              <a:lstStyle/>
              <a:p>
                <a:endParaRPr lang="en-GB"/>
              </a:p>
            </p:txBody>
          </p:sp>
          <p:sp>
            <p:nvSpPr>
              <p:cNvPr id="3529" name="Rectangle 253"/>
              <p:cNvSpPr>
                <a:spLocks noChangeArrowheads="1"/>
              </p:cNvSpPr>
              <p:nvPr/>
            </p:nvSpPr>
            <p:spPr bwMode="auto">
              <a:xfrm>
                <a:off x="5164" y="2336"/>
                <a:ext cx="9" cy="4"/>
              </a:xfrm>
              <a:prstGeom prst="rect">
                <a:avLst/>
              </a:prstGeom>
              <a:solidFill>
                <a:srgbClr val="00ADEE"/>
              </a:solidFill>
              <a:ln w="9525">
                <a:noFill/>
                <a:miter lim="800000"/>
                <a:headEnd/>
                <a:tailEnd/>
              </a:ln>
            </p:spPr>
            <p:txBody>
              <a:bodyPr/>
              <a:lstStyle/>
              <a:p>
                <a:endParaRPr lang="en-GB"/>
              </a:p>
            </p:txBody>
          </p:sp>
          <p:sp>
            <p:nvSpPr>
              <p:cNvPr id="3530" name="Rectangle 254"/>
              <p:cNvSpPr>
                <a:spLocks noChangeArrowheads="1"/>
              </p:cNvSpPr>
              <p:nvPr/>
            </p:nvSpPr>
            <p:spPr bwMode="auto">
              <a:xfrm>
                <a:off x="5164" y="2333"/>
                <a:ext cx="9" cy="3"/>
              </a:xfrm>
              <a:prstGeom prst="rect">
                <a:avLst/>
              </a:prstGeom>
              <a:solidFill>
                <a:srgbClr val="00ADEE"/>
              </a:solidFill>
              <a:ln w="9525">
                <a:noFill/>
                <a:miter lim="800000"/>
                <a:headEnd/>
                <a:tailEnd/>
              </a:ln>
            </p:spPr>
            <p:txBody>
              <a:bodyPr/>
              <a:lstStyle/>
              <a:p>
                <a:endParaRPr lang="en-GB"/>
              </a:p>
            </p:txBody>
          </p:sp>
          <p:sp>
            <p:nvSpPr>
              <p:cNvPr id="3531" name="Rectangle 255"/>
              <p:cNvSpPr>
                <a:spLocks noChangeArrowheads="1"/>
              </p:cNvSpPr>
              <p:nvPr/>
            </p:nvSpPr>
            <p:spPr bwMode="auto">
              <a:xfrm>
                <a:off x="5164" y="2330"/>
                <a:ext cx="9" cy="3"/>
              </a:xfrm>
              <a:prstGeom prst="rect">
                <a:avLst/>
              </a:prstGeom>
              <a:solidFill>
                <a:srgbClr val="00ADEE"/>
              </a:solidFill>
              <a:ln w="9525">
                <a:noFill/>
                <a:miter lim="800000"/>
                <a:headEnd/>
                <a:tailEnd/>
              </a:ln>
            </p:spPr>
            <p:txBody>
              <a:bodyPr/>
              <a:lstStyle/>
              <a:p>
                <a:endParaRPr lang="en-GB"/>
              </a:p>
            </p:txBody>
          </p:sp>
          <p:sp>
            <p:nvSpPr>
              <p:cNvPr id="3532" name="Rectangle 256"/>
              <p:cNvSpPr>
                <a:spLocks noChangeArrowheads="1"/>
              </p:cNvSpPr>
              <p:nvPr/>
            </p:nvSpPr>
            <p:spPr bwMode="auto">
              <a:xfrm>
                <a:off x="5164" y="2327"/>
                <a:ext cx="9" cy="3"/>
              </a:xfrm>
              <a:prstGeom prst="rect">
                <a:avLst/>
              </a:prstGeom>
              <a:solidFill>
                <a:srgbClr val="00ADEE"/>
              </a:solidFill>
              <a:ln w="9525">
                <a:noFill/>
                <a:miter lim="800000"/>
                <a:headEnd/>
                <a:tailEnd/>
              </a:ln>
            </p:spPr>
            <p:txBody>
              <a:bodyPr/>
              <a:lstStyle/>
              <a:p>
                <a:endParaRPr lang="en-GB"/>
              </a:p>
            </p:txBody>
          </p:sp>
          <p:sp>
            <p:nvSpPr>
              <p:cNvPr id="3533" name="Rectangle 257"/>
              <p:cNvSpPr>
                <a:spLocks noChangeArrowheads="1"/>
              </p:cNvSpPr>
              <p:nvPr/>
            </p:nvSpPr>
            <p:spPr bwMode="auto">
              <a:xfrm>
                <a:off x="5164" y="2323"/>
                <a:ext cx="9" cy="4"/>
              </a:xfrm>
              <a:prstGeom prst="rect">
                <a:avLst/>
              </a:prstGeom>
              <a:solidFill>
                <a:srgbClr val="666666"/>
              </a:solidFill>
              <a:ln w="9525">
                <a:noFill/>
                <a:miter lim="800000"/>
                <a:headEnd/>
                <a:tailEnd/>
              </a:ln>
            </p:spPr>
            <p:txBody>
              <a:bodyPr/>
              <a:lstStyle/>
              <a:p>
                <a:endParaRPr lang="en-GB"/>
              </a:p>
            </p:txBody>
          </p:sp>
          <p:sp>
            <p:nvSpPr>
              <p:cNvPr id="3534" name="Rectangle 258"/>
              <p:cNvSpPr>
                <a:spLocks noChangeArrowheads="1"/>
              </p:cNvSpPr>
              <p:nvPr/>
            </p:nvSpPr>
            <p:spPr bwMode="auto">
              <a:xfrm>
                <a:off x="5157" y="2333"/>
                <a:ext cx="7" cy="3"/>
              </a:xfrm>
              <a:prstGeom prst="rect">
                <a:avLst/>
              </a:prstGeom>
              <a:solidFill>
                <a:srgbClr val="FFFFFF"/>
              </a:solidFill>
              <a:ln w="9525">
                <a:noFill/>
                <a:miter lim="800000"/>
                <a:headEnd/>
                <a:tailEnd/>
              </a:ln>
            </p:spPr>
            <p:txBody>
              <a:bodyPr/>
              <a:lstStyle/>
              <a:p>
                <a:endParaRPr lang="en-GB"/>
              </a:p>
            </p:txBody>
          </p:sp>
          <p:sp>
            <p:nvSpPr>
              <p:cNvPr id="3535" name="Rectangle 259"/>
              <p:cNvSpPr>
                <a:spLocks noChangeArrowheads="1"/>
              </p:cNvSpPr>
              <p:nvPr/>
            </p:nvSpPr>
            <p:spPr bwMode="auto">
              <a:xfrm>
                <a:off x="5157" y="2330"/>
                <a:ext cx="7" cy="3"/>
              </a:xfrm>
              <a:prstGeom prst="rect">
                <a:avLst/>
              </a:prstGeom>
              <a:solidFill>
                <a:srgbClr val="FFFFFF"/>
              </a:solidFill>
              <a:ln w="9525">
                <a:noFill/>
                <a:miter lim="800000"/>
                <a:headEnd/>
                <a:tailEnd/>
              </a:ln>
            </p:spPr>
            <p:txBody>
              <a:bodyPr/>
              <a:lstStyle/>
              <a:p>
                <a:endParaRPr lang="en-GB"/>
              </a:p>
            </p:txBody>
          </p:sp>
          <p:sp>
            <p:nvSpPr>
              <p:cNvPr id="3536" name="Rectangle 260"/>
              <p:cNvSpPr>
                <a:spLocks noChangeArrowheads="1"/>
              </p:cNvSpPr>
              <p:nvPr/>
            </p:nvSpPr>
            <p:spPr bwMode="auto">
              <a:xfrm>
                <a:off x="5157" y="2327"/>
                <a:ext cx="7" cy="3"/>
              </a:xfrm>
              <a:prstGeom prst="rect">
                <a:avLst/>
              </a:prstGeom>
              <a:solidFill>
                <a:srgbClr val="FFFFFF"/>
              </a:solidFill>
              <a:ln w="9525">
                <a:noFill/>
                <a:miter lim="800000"/>
                <a:headEnd/>
                <a:tailEnd/>
              </a:ln>
            </p:spPr>
            <p:txBody>
              <a:bodyPr/>
              <a:lstStyle/>
              <a:p>
                <a:endParaRPr lang="en-GB"/>
              </a:p>
            </p:txBody>
          </p:sp>
          <p:sp>
            <p:nvSpPr>
              <p:cNvPr id="3537" name="Freeform 261"/>
              <p:cNvSpPr>
                <a:spLocks/>
              </p:cNvSpPr>
              <p:nvPr/>
            </p:nvSpPr>
            <p:spPr bwMode="auto">
              <a:xfrm>
                <a:off x="5157" y="2316"/>
                <a:ext cx="38" cy="11"/>
              </a:xfrm>
              <a:custGeom>
                <a:avLst/>
                <a:gdLst>
                  <a:gd name="T0" fmla="*/ 20 w 38"/>
                  <a:gd name="T1" fmla="*/ 7 h 11"/>
                  <a:gd name="T2" fmla="*/ 20 w 38"/>
                  <a:gd name="T3" fmla="*/ 11 h 11"/>
                  <a:gd name="T4" fmla="*/ 16 w 38"/>
                  <a:gd name="T5" fmla="*/ 11 h 11"/>
                  <a:gd name="T6" fmla="*/ 16 w 38"/>
                  <a:gd name="T7" fmla="*/ 7 h 11"/>
                  <a:gd name="T8" fmla="*/ 7 w 38"/>
                  <a:gd name="T9" fmla="*/ 7 h 11"/>
                  <a:gd name="T10" fmla="*/ 7 w 38"/>
                  <a:gd name="T11" fmla="*/ 11 h 11"/>
                  <a:gd name="T12" fmla="*/ 0 w 38"/>
                  <a:gd name="T13" fmla="*/ 11 h 11"/>
                  <a:gd name="T14" fmla="*/ 0 w 38"/>
                  <a:gd name="T15" fmla="*/ 0 h 11"/>
                  <a:gd name="T16" fmla="*/ 38 w 38"/>
                  <a:gd name="T17" fmla="*/ 0 h 11"/>
                  <a:gd name="T18" fmla="*/ 38 w 38"/>
                  <a:gd name="T19" fmla="*/ 11 h 11"/>
                  <a:gd name="T20" fmla="*/ 30 w 38"/>
                  <a:gd name="T21" fmla="*/ 11 h 11"/>
                  <a:gd name="T22" fmla="*/ 30 w 38"/>
                  <a:gd name="T23" fmla="*/ 7 h 11"/>
                  <a:gd name="T24" fmla="*/ 20 w 38"/>
                  <a:gd name="T25" fmla="*/ 7 h 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11"/>
                  <a:gd name="T41" fmla="*/ 38 w 38"/>
                  <a:gd name="T42" fmla="*/ 11 h 1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11">
                    <a:moveTo>
                      <a:pt x="20" y="7"/>
                    </a:moveTo>
                    <a:lnTo>
                      <a:pt x="20" y="11"/>
                    </a:lnTo>
                    <a:lnTo>
                      <a:pt x="16" y="11"/>
                    </a:lnTo>
                    <a:lnTo>
                      <a:pt x="16" y="7"/>
                    </a:lnTo>
                    <a:lnTo>
                      <a:pt x="7" y="7"/>
                    </a:lnTo>
                    <a:lnTo>
                      <a:pt x="7" y="11"/>
                    </a:lnTo>
                    <a:lnTo>
                      <a:pt x="0" y="11"/>
                    </a:lnTo>
                    <a:lnTo>
                      <a:pt x="0" y="0"/>
                    </a:lnTo>
                    <a:lnTo>
                      <a:pt x="38" y="0"/>
                    </a:lnTo>
                    <a:lnTo>
                      <a:pt x="38" y="11"/>
                    </a:lnTo>
                    <a:lnTo>
                      <a:pt x="30" y="11"/>
                    </a:lnTo>
                    <a:lnTo>
                      <a:pt x="30" y="7"/>
                    </a:lnTo>
                    <a:lnTo>
                      <a:pt x="20" y="7"/>
                    </a:lnTo>
                    <a:close/>
                  </a:path>
                </a:pathLst>
              </a:custGeom>
              <a:solidFill>
                <a:srgbClr val="666666"/>
              </a:solidFill>
              <a:ln w="9525">
                <a:noFill/>
                <a:round/>
                <a:headEnd/>
                <a:tailEnd/>
              </a:ln>
            </p:spPr>
            <p:txBody>
              <a:bodyPr/>
              <a:lstStyle/>
              <a:p>
                <a:endParaRPr lang="id-ID"/>
              </a:p>
            </p:txBody>
          </p:sp>
          <p:sp>
            <p:nvSpPr>
              <p:cNvPr id="3538" name="Freeform 262"/>
              <p:cNvSpPr>
                <a:spLocks/>
              </p:cNvSpPr>
              <p:nvPr/>
            </p:nvSpPr>
            <p:spPr bwMode="auto">
              <a:xfrm>
                <a:off x="5157" y="2336"/>
                <a:ext cx="38" cy="8"/>
              </a:xfrm>
              <a:custGeom>
                <a:avLst/>
                <a:gdLst>
                  <a:gd name="T0" fmla="*/ 38 w 38"/>
                  <a:gd name="T1" fmla="*/ 8 h 8"/>
                  <a:gd name="T2" fmla="*/ 0 w 38"/>
                  <a:gd name="T3" fmla="*/ 8 h 8"/>
                  <a:gd name="T4" fmla="*/ 0 w 38"/>
                  <a:gd name="T5" fmla="*/ 0 h 8"/>
                  <a:gd name="T6" fmla="*/ 7 w 38"/>
                  <a:gd name="T7" fmla="*/ 0 h 8"/>
                  <a:gd name="T8" fmla="*/ 7 w 38"/>
                  <a:gd name="T9" fmla="*/ 4 h 8"/>
                  <a:gd name="T10" fmla="*/ 16 w 38"/>
                  <a:gd name="T11" fmla="*/ 4 h 8"/>
                  <a:gd name="T12" fmla="*/ 16 w 38"/>
                  <a:gd name="T13" fmla="*/ 0 h 8"/>
                  <a:gd name="T14" fmla="*/ 20 w 38"/>
                  <a:gd name="T15" fmla="*/ 0 h 8"/>
                  <a:gd name="T16" fmla="*/ 20 w 38"/>
                  <a:gd name="T17" fmla="*/ 4 h 8"/>
                  <a:gd name="T18" fmla="*/ 30 w 38"/>
                  <a:gd name="T19" fmla="*/ 4 h 8"/>
                  <a:gd name="T20" fmla="*/ 30 w 38"/>
                  <a:gd name="T21" fmla="*/ 0 h 8"/>
                  <a:gd name="T22" fmla="*/ 38 w 38"/>
                  <a:gd name="T23" fmla="*/ 0 h 8"/>
                  <a:gd name="T24" fmla="*/ 38 w 38"/>
                  <a:gd name="T25" fmla="*/ 8 h 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8"/>
                  <a:gd name="T41" fmla="*/ 38 w 38"/>
                  <a:gd name="T42" fmla="*/ 8 h 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8">
                    <a:moveTo>
                      <a:pt x="38" y="8"/>
                    </a:moveTo>
                    <a:lnTo>
                      <a:pt x="0" y="8"/>
                    </a:lnTo>
                    <a:lnTo>
                      <a:pt x="0" y="0"/>
                    </a:lnTo>
                    <a:lnTo>
                      <a:pt x="7" y="0"/>
                    </a:lnTo>
                    <a:lnTo>
                      <a:pt x="7" y="4"/>
                    </a:lnTo>
                    <a:lnTo>
                      <a:pt x="16" y="4"/>
                    </a:lnTo>
                    <a:lnTo>
                      <a:pt x="16" y="0"/>
                    </a:lnTo>
                    <a:lnTo>
                      <a:pt x="20" y="0"/>
                    </a:lnTo>
                    <a:lnTo>
                      <a:pt x="20" y="4"/>
                    </a:lnTo>
                    <a:lnTo>
                      <a:pt x="30" y="4"/>
                    </a:lnTo>
                    <a:lnTo>
                      <a:pt x="30" y="0"/>
                    </a:lnTo>
                    <a:lnTo>
                      <a:pt x="38" y="0"/>
                    </a:lnTo>
                    <a:lnTo>
                      <a:pt x="38" y="8"/>
                    </a:lnTo>
                    <a:close/>
                  </a:path>
                </a:pathLst>
              </a:custGeom>
              <a:solidFill>
                <a:srgbClr val="FFFFFF"/>
              </a:solidFill>
              <a:ln w="9525">
                <a:noFill/>
                <a:round/>
                <a:headEnd/>
                <a:tailEnd/>
              </a:ln>
            </p:spPr>
            <p:txBody>
              <a:bodyPr/>
              <a:lstStyle/>
              <a:p>
                <a:endParaRPr lang="id-ID"/>
              </a:p>
            </p:txBody>
          </p:sp>
          <p:sp>
            <p:nvSpPr>
              <p:cNvPr id="3539" name="Freeform 263"/>
              <p:cNvSpPr>
                <a:spLocks/>
              </p:cNvSpPr>
              <p:nvPr/>
            </p:nvSpPr>
            <p:spPr bwMode="auto">
              <a:xfrm>
                <a:off x="5157" y="2293"/>
                <a:ext cx="38" cy="5"/>
              </a:xfrm>
              <a:custGeom>
                <a:avLst/>
                <a:gdLst>
                  <a:gd name="T0" fmla="*/ 38 w 38"/>
                  <a:gd name="T1" fmla="*/ 5 h 5"/>
                  <a:gd name="T2" fmla="*/ 0 w 38"/>
                  <a:gd name="T3" fmla="*/ 5 h 5"/>
                  <a:gd name="T4" fmla="*/ 0 w 38"/>
                  <a:gd name="T5" fmla="*/ 0 h 5"/>
                  <a:gd name="T6" fmla="*/ 0 w 38"/>
                  <a:gd name="T7" fmla="*/ 0 h 5"/>
                  <a:gd name="T8" fmla="*/ 5 w 38"/>
                  <a:gd name="T9" fmla="*/ 0 h 5"/>
                  <a:gd name="T10" fmla="*/ 35 w 38"/>
                  <a:gd name="T11" fmla="*/ 0 h 5"/>
                  <a:gd name="T12" fmla="*/ 35 w 38"/>
                  <a:gd name="T13" fmla="*/ 0 h 5"/>
                  <a:gd name="T14" fmla="*/ 38 w 38"/>
                  <a:gd name="T15" fmla="*/ 0 h 5"/>
                  <a:gd name="T16" fmla="*/ 38 w 38"/>
                  <a:gd name="T17" fmla="*/ 5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
                  <a:gd name="T28" fmla="*/ 0 h 5"/>
                  <a:gd name="T29" fmla="*/ 38 w 38"/>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 h="5">
                    <a:moveTo>
                      <a:pt x="38" y="5"/>
                    </a:moveTo>
                    <a:lnTo>
                      <a:pt x="0" y="5"/>
                    </a:lnTo>
                    <a:lnTo>
                      <a:pt x="0" y="0"/>
                    </a:lnTo>
                    <a:lnTo>
                      <a:pt x="5" y="0"/>
                    </a:lnTo>
                    <a:lnTo>
                      <a:pt x="35" y="0"/>
                    </a:lnTo>
                    <a:lnTo>
                      <a:pt x="38" y="0"/>
                    </a:lnTo>
                    <a:lnTo>
                      <a:pt x="38" y="5"/>
                    </a:lnTo>
                    <a:close/>
                  </a:path>
                </a:pathLst>
              </a:custGeom>
              <a:solidFill>
                <a:srgbClr val="666666"/>
              </a:solidFill>
              <a:ln w="9525">
                <a:noFill/>
                <a:round/>
                <a:headEnd/>
                <a:tailEnd/>
              </a:ln>
            </p:spPr>
            <p:txBody>
              <a:bodyPr/>
              <a:lstStyle/>
              <a:p>
                <a:endParaRPr lang="id-ID"/>
              </a:p>
            </p:txBody>
          </p:sp>
          <p:sp>
            <p:nvSpPr>
              <p:cNvPr id="3540" name="Freeform 264"/>
              <p:cNvSpPr>
                <a:spLocks/>
              </p:cNvSpPr>
              <p:nvPr/>
            </p:nvSpPr>
            <p:spPr bwMode="auto">
              <a:xfrm>
                <a:off x="5157" y="2288"/>
                <a:ext cx="38" cy="3"/>
              </a:xfrm>
              <a:custGeom>
                <a:avLst/>
                <a:gdLst>
                  <a:gd name="T0" fmla="*/ 5 w 38"/>
                  <a:gd name="T1" fmla="*/ 3 h 3"/>
                  <a:gd name="T2" fmla="*/ 5 w 38"/>
                  <a:gd name="T3" fmla="*/ 3 h 3"/>
                  <a:gd name="T4" fmla="*/ 0 w 38"/>
                  <a:gd name="T5" fmla="*/ 3 h 3"/>
                  <a:gd name="T6" fmla="*/ 0 w 38"/>
                  <a:gd name="T7" fmla="*/ 0 h 3"/>
                  <a:gd name="T8" fmla="*/ 0 w 38"/>
                  <a:gd name="T9" fmla="*/ 0 h 3"/>
                  <a:gd name="T10" fmla="*/ 5 w 38"/>
                  <a:gd name="T11" fmla="*/ 0 h 3"/>
                  <a:gd name="T12" fmla="*/ 35 w 38"/>
                  <a:gd name="T13" fmla="*/ 0 h 3"/>
                  <a:gd name="T14" fmla="*/ 35 w 38"/>
                  <a:gd name="T15" fmla="*/ 0 h 3"/>
                  <a:gd name="T16" fmla="*/ 38 w 38"/>
                  <a:gd name="T17" fmla="*/ 0 h 3"/>
                  <a:gd name="T18" fmla="*/ 38 w 38"/>
                  <a:gd name="T19" fmla="*/ 3 h 3"/>
                  <a:gd name="T20" fmla="*/ 38 w 38"/>
                  <a:gd name="T21" fmla="*/ 3 h 3"/>
                  <a:gd name="T22" fmla="*/ 35 w 38"/>
                  <a:gd name="T23" fmla="*/ 3 h 3"/>
                  <a:gd name="T24" fmla="*/ 5 w 38"/>
                  <a:gd name="T25" fmla="*/ 3 h 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3"/>
                  <a:gd name="T41" fmla="*/ 38 w 38"/>
                  <a:gd name="T42" fmla="*/ 3 h 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3">
                    <a:moveTo>
                      <a:pt x="5" y="3"/>
                    </a:moveTo>
                    <a:lnTo>
                      <a:pt x="5" y="3"/>
                    </a:lnTo>
                    <a:lnTo>
                      <a:pt x="0" y="3"/>
                    </a:lnTo>
                    <a:lnTo>
                      <a:pt x="0" y="0"/>
                    </a:lnTo>
                    <a:lnTo>
                      <a:pt x="5" y="0"/>
                    </a:lnTo>
                    <a:lnTo>
                      <a:pt x="35" y="0"/>
                    </a:lnTo>
                    <a:lnTo>
                      <a:pt x="38" y="0"/>
                    </a:lnTo>
                    <a:lnTo>
                      <a:pt x="38" y="3"/>
                    </a:lnTo>
                    <a:lnTo>
                      <a:pt x="35" y="3"/>
                    </a:lnTo>
                    <a:lnTo>
                      <a:pt x="5" y="3"/>
                    </a:lnTo>
                    <a:close/>
                  </a:path>
                </a:pathLst>
              </a:custGeom>
              <a:solidFill>
                <a:srgbClr val="808080"/>
              </a:solidFill>
              <a:ln w="9525">
                <a:noFill/>
                <a:round/>
                <a:headEnd/>
                <a:tailEnd/>
              </a:ln>
            </p:spPr>
            <p:txBody>
              <a:bodyPr/>
              <a:lstStyle/>
              <a:p>
                <a:endParaRPr lang="id-ID"/>
              </a:p>
            </p:txBody>
          </p:sp>
          <p:sp>
            <p:nvSpPr>
              <p:cNvPr id="3541" name="Freeform 265"/>
              <p:cNvSpPr>
                <a:spLocks/>
              </p:cNvSpPr>
              <p:nvPr/>
            </p:nvSpPr>
            <p:spPr bwMode="auto">
              <a:xfrm>
                <a:off x="5157" y="2291"/>
                <a:ext cx="38" cy="2"/>
              </a:xfrm>
              <a:custGeom>
                <a:avLst/>
                <a:gdLst>
                  <a:gd name="T0" fmla="*/ 5 w 38"/>
                  <a:gd name="T1" fmla="*/ 2 h 2"/>
                  <a:gd name="T2" fmla="*/ 5 w 38"/>
                  <a:gd name="T3" fmla="*/ 2 h 2"/>
                  <a:gd name="T4" fmla="*/ 0 w 38"/>
                  <a:gd name="T5" fmla="*/ 2 h 2"/>
                  <a:gd name="T6" fmla="*/ 0 w 38"/>
                  <a:gd name="T7" fmla="*/ 0 h 2"/>
                  <a:gd name="T8" fmla="*/ 0 w 38"/>
                  <a:gd name="T9" fmla="*/ 0 h 2"/>
                  <a:gd name="T10" fmla="*/ 5 w 38"/>
                  <a:gd name="T11" fmla="*/ 0 h 2"/>
                  <a:gd name="T12" fmla="*/ 35 w 38"/>
                  <a:gd name="T13" fmla="*/ 0 h 2"/>
                  <a:gd name="T14" fmla="*/ 35 w 38"/>
                  <a:gd name="T15" fmla="*/ 0 h 2"/>
                  <a:gd name="T16" fmla="*/ 38 w 38"/>
                  <a:gd name="T17" fmla="*/ 0 h 2"/>
                  <a:gd name="T18" fmla="*/ 38 w 38"/>
                  <a:gd name="T19" fmla="*/ 2 h 2"/>
                  <a:gd name="T20" fmla="*/ 38 w 38"/>
                  <a:gd name="T21" fmla="*/ 2 h 2"/>
                  <a:gd name="T22" fmla="*/ 35 w 38"/>
                  <a:gd name="T23" fmla="*/ 2 h 2"/>
                  <a:gd name="T24" fmla="*/ 5 w 38"/>
                  <a:gd name="T25" fmla="*/ 2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2"/>
                  <a:gd name="T41" fmla="*/ 38 w 38"/>
                  <a:gd name="T42" fmla="*/ 2 h 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2">
                    <a:moveTo>
                      <a:pt x="5" y="2"/>
                    </a:moveTo>
                    <a:lnTo>
                      <a:pt x="5" y="2"/>
                    </a:lnTo>
                    <a:lnTo>
                      <a:pt x="0" y="2"/>
                    </a:lnTo>
                    <a:lnTo>
                      <a:pt x="0" y="0"/>
                    </a:lnTo>
                    <a:lnTo>
                      <a:pt x="5" y="0"/>
                    </a:lnTo>
                    <a:lnTo>
                      <a:pt x="35" y="0"/>
                    </a:lnTo>
                    <a:lnTo>
                      <a:pt x="38" y="0"/>
                    </a:lnTo>
                    <a:lnTo>
                      <a:pt x="38" y="2"/>
                    </a:lnTo>
                    <a:lnTo>
                      <a:pt x="35" y="2"/>
                    </a:lnTo>
                    <a:lnTo>
                      <a:pt x="5" y="2"/>
                    </a:lnTo>
                    <a:close/>
                  </a:path>
                </a:pathLst>
              </a:custGeom>
              <a:solidFill>
                <a:srgbClr val="808080"/>
              </a:solidFill>
              <a:ln w="9525">
                <a:noFill/>
                <a:round/>
                <a:headEnd/>
                <a:tailEnd/>
              </a:ln>
            </p:spPr>
            <p:txBody>
              <a:bodyPr/>
              <a:lstStyle/>
              <a:p>
                <a:endParaRPr lang="id-ID"/>
              </a:p>
            </p:txBody>
          </p:sp>
          <p:sp>
            <p:nvSpPr>
              <p:cNvPr id="3542" name="Freeform 266"/>
              <p:cNvSpPr>
                <a:spLocks/>
              </p:cNvSpPr>
              <p:nvPr/>
            </p:nvSpPr>
            <p:spPr bwMode="auto">
              <a:xfrm>
                <a:off x="5154" y="2336"/>
                <a:ext cx="44" cy="11"/>
              </a:xfrm>
              <a:custGeom>
                <a:avLst/>
                <a:gdLst>
                  <a:gd name="T0" fmla="*/ 0 w 44"/>
                  <a:gd name="T1" fmla="*/ 11 h 11"/>
                  <a:gd name="T2" fmla="*/ 0 w 44"/>
                  <a:gd name="T3" fmla="*/ 0 h 11"/>
                  <a:gd name="T4" fmla="*/ 3 w 44"/>
                  <a:gd name="T5" fmla="*/ 0 h 11"/>
                  <a:gd name="T6" fmla="*/ 3 w 44"/>
                  <a:gd name="T7" fmla="*/ 8 h 11"/>
                  <a:gd name="T8" fmla="*/ 41 w 44"/>
                  <a:gd name="T9" fmla="*/ 8 h 11"/>
                  <a:gd name="T10" fmla="*/ 41 w 44"/>
                  <a:gd name="T11" fmla="*/ 0 h 11"/>
                  <a:gd name="T12" fmla="*/ 44 w 44"/>
                  <a:gd name="T13" fmla="*/ 0 h 11"/>
                  <a:gd name="T14" fmla="*/ 44 w 44"/>
                  <a:gd name="T15" fmla="*/ 8 h 11"/>
                  <a:gd name="T16" fmla="*/ 44 w 44"/>
                  <a:gd name="T17" fmla="*/ 11 h 11"/>
                  <a:gd name="T18" fmla="*/ 0 w 44"/>
                  <a:gd name="T19" fmla="*/ 11 h 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4"/>
                  <a:gd name="T31" fmla="*/ 0 h 11"/>
                  <a:gd name="T32" fmla="*/ 44 w 44"/>
                  <a:gd name="T33" fmla="*/ 11 h 1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4" h="11">
                    <a:moveTo>
                      <a:pt x="0" y="11"/>
                    </a:moveTo>
                    <a:lnTo>
                      <a:pt x="0" y="0"/>
                    </a:lnTo>
                    <a:lnTo>
                      <a:pt x="3" y="0"/>
                    </a:lnTo>
                    <a:lnTo>
                      <a:pt x="3" y="8"/>
                    </a:lnTo>
                    <a:lnTo>
                      <a:pt x="41" y="8"/>
                    </a:lnTo>
                    <a:lnTo>
                      <a:pt x="41" y="0"/>
                    </a:lnTo>
                    <a:lnTo>
                      <a:pt x="44" y="0"/>
                    </a:lnTo>
                    <a:lnTo>
                      <a:pt x="44" y="8"/>
                    </a:lnTo>
                    <a:lnTo>
                      <a:pt x="44" y="11"/>
                    </a:lnTo>
                    <a:lnTo>
                      <a:pt x="0" y="11"/>
                    </a:lnTo>
                    <a:close/>
                  </a:path>
                </a:pathLst>
              </a:custGeom>
              <a:solidFill>
                <a:srgbClr val="999999"/>
              </a:solidFill>
              <a:ln w="9525">
                <a:noFill/>
                <a:round/>
                <a:headEnd/>
                <a:tailEnd/>
              </a:ln>
            </p:spPr>
            <p:txBody>
              <a:bodyPr/>
              <a:lstStyle/>
              <a:p>
                <a:endParaRPr lang="id-ID"/>
              </a:p>
            </p:txBody>
          </p:sp>
          <p:sp>
            <p:nvSpPr>
              <p:cNvPr id="3543" name="Rectangle 267"/>
              <p:cNvSpPr>
                <a:spLocks noChangeArrowheads="1"/>
              </p:cNvSpPr>
              <p:nvPr/>
            </p:nvSpPr>
            <p:spPr bwMode="auto">
              <a:xfrm>
                <a:off x="5154" y="2333"/>
                <a:ext cx="3" cy="3"/>
              </a:xfrm>
              <a:prstGeom prst="rect">
                <a:avLst/>
              </a:prstGeom>
              <a:solidFill>
                <a:srgbClr val="999999"/>
              </a:solidFill>
              <a:ln w="9525">
                <a:noFill/>
                <a:miter lim="800000"/>
                <a:headEnd/>
                <a:tailEnd/>
              </a:ln>
            </p:spPr>
            <p:txBody>
              <a:bodyPr/>
              <a:lstStyle/>
              <a:p>
                <a:endParaRPr lang="en-GB"/>
              </a:p>
            </p:txBody>
          </p:sp>
          <p:sp>
            <p:nvSpPr>
              <p:cNvPr id="3544" name="Rectangle 268"/>
              <p:cNvSpPr>
                <a:spLocks noChangeArrowheads="1"/>
              </p:cNvSpPr>
              <p:nvPr/>
            </p:nvSpPr>
            <p:spPr bwMode="auto">
              <a:xfrm>
                <a:off x="5154" y="2330"/>
                <a:ext cx="3" cy="3"/>
              </a:xfrm>
              <a:prstGeom prst="rect">
                <a:avLst/>
              </a:prstGeom>
              <a:solidFill>
                <a:srgbClr val="999999"/>
              </a:solidFill>
              <a:ln w="9525">
                <a:noFill/>
                <a:miter lim="800000"/>
                <a:headEnd/>
                <a:tailEnd/>
              </a:ln>
            </p:spPr>
            <p:txBody>
              <a:bodyPr/>
              <a:lstStyle/>
              <a:p>
                <a:endParaRPr lang="en-GB"/>
              </a:p>
            </p:txBody>
          </p:sp>
          <p:sp>
            <p:nvSpPr>
              <p:cNvPr id="3545" name="Rectangle 269"/>
              <p:cNvSpPr>
                <a:spLocks noChangeArrowheads="1"/>
              </p:cNvSpPr>
              <p:nvPr/>
            </p:nvSpPr>
            <p:spPr bwMode="auto">
              <a:xfrm>
                <a:off x="5154" y="2327"/>
                <a:ext cx="3" cy="3"/>
              </a:xfrm>
              <a:prstGeom prst="rect">
                <a:avLst/>
              </a:prstGeom>
              <a:solidFill>
                <a:srgbClr val="999999"/>
              </a:solidFill>
              <a:ln w="9525">
                <a:noFill/>
                <a:miter lim="800000"/>
                <a:headEnd/>
                <a:tailEnd/>
              </a:ln>
            </p:spPr>
            <p:txBody>
              <a:bodyPr/>
              <a:lstStyle/>
              <a:p>
                <a:endParaRPr lang="en-GB"/>
              </a:p>
            </p:txBody>
          </p:sp>
          <p:sp>
            <p:nvSpPr>
              <p:cNvPr id="3546" name="Rectangle 270"/>
              <p:cNvSpPr>
                <a:spLocks noChangeArrowheads="1"/>
              </p:cNvSpPr>
              <p:nvPr/>
            </p:nvSpPr>
            <p:spPr bwMode="auto">
              <a:xfrm>
                <a:off x="5154" y="2316"/>
                <a:ext cx="3" cy="11"/>
              </a:xfrm>
              <a:prstGeom prst="rect">
                <a:avLst/>
              </a:prstGeom>
              <a:solidFill>
                <a:srgbClr val="666666"/>
              </a:solidFill>
              <a:ln w="9525">
                <a:noFill/>
                <a:miter lim="800000"/>
                <a:headEnd/>
                <a:tailEnd/>
              </a:ln>
            </p:spPr>
            <p:txBody>
              <a:bodyPr/>
              <a:lstStyle/>
              <a:p>
                <a:endParaRPr lang="en-GB"/>
              </a:p>
            </p:txBody>
          </p:sp>
          <p:sp>
            <p:nvSpPr>
              <p:cNvPr id="3547" name="Rectangle 271"/>
              <p:cNvSpPr>
                <a:spLocks noChangeArrowheads="1"/>
              </p:cNvSpPr>
              <p:nvPr/>
            </p:nvSpPr>
            <p:spPr bwMode="auto">
              <a:xfrm>
                <a:off x="5154" y="2313"/>
                <a:ext cx="3" cy="3"/>
              </a:xfrm>
              <a:prstGeom prst="rect">
                <a:avLst/>
              </a:prstGeom>
              <a:solidFill>
                <a:srgbClr val="666666"/>
              </a:solidFill>
              <a:ln w="9525">
                <a:noFill/>
                <a:miter lim="800000"/>
                <a:headEnd/>
                <a:tailEnd/>
              </a:ln>
            </p:spPr>
            <p:txBody>
              <a:bodyPr/>
              <a:lstStyle/>
              <a:p>
                <a:endParaRPr lang="en-GB"/>
              </a:p>
            </p:txBody>
          </p:sp>
          <p:sp>
            <p:nvSpPr>
              <p:cNvPr id="3548" name="Freeform 272"/>
              <p:cNvSpPr>
                <a:spLocks/>
              </p:cNvSpPr>
              <p:nvPr/>
            </p:nvSpPr>
            <p:spPr bwMode="auto">
              <a:xfrm>
                <a:off x="5157" y="2307"/>
                <a:ext cx="38" cy="3"/>
              </a:xfrm>
              <a:custGeom>
                <a:avLst/>
                <a:gdLst>
                  <a:gd name="T0" fmla="*/ 0 w 38"/>
                  <a:gd name="T1" fmla="*/ 3 h 3"/>
                  <a:gd name="T2" fmla="*/ 0 w 38"/>
                  <a:gd name="T3" fmla="*/ 3 h 3"/>
                  <a:gd name="T4" fmla="*/ 0 w 38"/>
                  <a:gd name="T5" fmla="*/ 3 h 3"/>
                  <a:gd name="T6" fmla="*/ 0 w 38"/>
                  <a:gd name="T7" fmla="*/ 0 h 3"/>
                  <a:gd name="T8" fmla="*/ 38 w 38"/>
                  <a:gd name="T9" fmla="*/ 0 h 3"/>
                  <a:gd name="T10" fmla="*/ 38 w 38"/>
                  <a:gd name="T11" fmla="*/ 3 h 3"/>
                  <a:gd name="T12" fmla="*/ 0 w 38"/>
                  <a:gd name="T13" fmla="*/ 3 h 3"/>
                  <a:gd name="T14" fmla="*/ 0 60000 65536"/>
                  <a:gd name="T15" fmla="*/ 0 60000 65536"/>
                  <a:gd name="T16" fmla="*/ 0 60000 65536"/>
                  <a:gd name="T17" fmla="*/ 0 60000 65536"/>
                  <a:gd name="T18" fmla="*/ 0 60000 65536"/>
                  <a:gd name="T19" fmla="*/ 0 60000 65536"/>
                  <a:gd name="T20" fmla="*/ 0 60000 65536"/>
                  <a:gd name="T21" fmla="*/ 0 w 38"/>
                  <a:gd name="T22" fmla="*/ 0 h 3"/>
                  <a:gd name="T23" fmla="*/ 38 w 38"/>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 h="3">
                    <a:moveTo>
                      <a:pt x="0" y="3"/>
                    </a:moveTo>
                    <a:lnTo>
                      <a:pt x="0" y="3"/>
                    </a:lnTo>
                    <a:lnTo>
                      <a:pt x="0" y="0"/>
                    </a:lnTo>
                    <a:lnTo>
                      <a:pt x="38" y="0"/>
                    </a:lnTo>
                    <a:lnTo>
                      <a:pt x="38" y="3"/>
                    </a:lnTo>
                    <a:lnTo>
                      <a:pt x="0" y="3"/>
                    </a:lnTo>
                    <a:close/>
                  </a:path>
                </a:pathLst>
              </a:custGeom>
              <a:solidFill>
                <a:srgbClr val="666666"/>
              </a:solidFill>
              <a:ln w="9525">
                <a:noFill/>
                <a:round/>
                <a:headEnd/>
                <a:tailEnd/>
              </a:ln>
            </p:spPr>
            <p:txBody>
              <a:bodyPr/>
              <a:lstStyle/>
              <a:p>
                <a:endParaRPr lang="id-ID"/>
              </a:p>
            </p:txBody>
          </p:sp>
          <p:sp>
            <p:nvSpPr>
              <p:cNvPr id="3549" name="Freeform 273"/>
              <p:cNvSpPr>
                <a:spLocks/>
              </p:cNvSpPr>
              <p:nvPr/>
            </p:nvSpPr>
            <p:spPr bwMode="auto">
              <a:xfrm>
                <a:off x="5154" y="2307"/>
                <a:ext cx="3" cy="6"/>
              </a:xfrm>
              <a:custGeom>
                <a:avLst/>
                <a:gdLst>
                  <a:gd name="T0" fmla="*/ 3 w 3"/>
                  <a:gd name="T1" fmla="*/ 6 h 6"/>
                  <a:gd name="T2" fmla="*/ 0 w 3"/>
                  <a:gd name="T3" fmla="*/ 6 h 6"/>
                  <a:gd name="T4" fmla="*/ 0 w 3"/>
                  <a:gd name="T5" fmla="*/ 0 h 6"/>
                  <a:gd name="T6" fmla="*/ 3 w 3"/>
                  <a:gd name="T7" fmla="*/ 0 h 6"/>
                  <a:gd name="T8" fmla="*/ 3 w 3"/>
                  <a:gd name="T9" fmla="*/ 3 h 6"/>
                  <a:gd name="T10" fmla="*/ 3 w 3"/>
                  <a:gd name="T11" fmla="*/ 3 h 6"/>
                  <a:gd name="T12" fmla="*/ 3 w 3"/>
                  <a:gd name="T13" fmla="*/ 6 h 6"/>
                  <a:gd name="T14" fmla="*/ 0 60000 65536"/>
                  <a:gd name="T15" fmla="*/ 0 60000 65536"/>
                  <a:gd name="T16" fmla="*/ 0 60000 65536"/>
                  <a:gd name="T17" fmla="*/ 0 60000 65536"/>
                  <a:gd name="T18" fmla="*/ 0 60000 65536"/>
                  <a:gd name="T19" fmla="*/ 0 60000 65536"/>
                  <a:gd name="T20" fmla="*/ 0 60000 65536"/>
                  <a:gd name="T21" fmla="*/ 0 w 3"/>
                  <a:gd name="T22" fmla="*/ 0 h 6"/>
                  <a:gd name="T23" fmla="*/ 3 w 3"/>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6">
                    <a:moveTo>
                      <a:pt x="3" y="6"/>
                    </a:moveTo>
                    <a:lnTo>
                      <a:pt x="0" y="6"/>
                    </a:lnTo>
                    <a:lnTo>
                      <a:pt x="0" y="0"/>
                    </a:lnTo>
                    <a:lnTo>
                      <a:pt x="3" y="0"/>
                    </a:lnTo>
                    <a:lnTo>
                      <a:pt x="3" y="3"/>
                    </a:lnTo>
                    <a:lnTo>
                      <a:pt x="3" y="6"/>
                    </a:lnTo>
                    <a:close/>
                  </a:path>
                </a:pathLst>
              </a:custGeom>
              <a:solidFill>
                <a:srgbClr val="666666"/>
              </a:solidFill>
              <a:ln w="9525">
                <a:noFill/>
                <a:round/>
                <a:headEnd/>
                <a:tailEnd/>
              </a:ln>
            </p:spPr>
            <p:txBody>
              <a:bodyPr/>
              <a:lstStyle/>
              <a:p>
                <a:endParaRPr lang="id-ID"/>
              </a:p>
            </p:txBody>
          </p:sp>
          <p:sp>
            <p:nvSpPr>
              <p:cNvPr id="3550" name="Rectangle 274"/>
              <p:cNvSpPr>
                <a:spLocks noChangeArrowheads="1"/>
              </p:cNvSpPr>
              <p:nvPr/>
            </p:nvSpPr>
            <p:spPr bwMode="auto">
              <a:xfrm>
                <a:off x="5154" y="2298"/>
                <a:ext cx="3" cy="7"/>
              </a:xfrm>
              <a:prstGeom prst="rect">
                <a:avLst/>
              </a:prstGeom>
              <a:solidFill>
                <a:srgbClr val="666666"/>
              </a:solidFill>
              <a:ln w="9525">
                <a:noFill/>
                <a:miter lim="800000"/>
                <a:headEnd/>
                <a:tailEnd/>
              </a:ln>
            </p:spPr>
            <p:txBody>
              <a:bodyPr/>
              <a:lstStyle/>
              <a:p>
                <a:endParaRPr lang="en-GB"/>
              </a:p>
            </p:txBody>
          </p:sp>
          <p:sp>
            <p:nvSpPr>
              <p:cNvPr id="3551" name="Freeform 275"/>
              <p:cNvSpPr>
                <a:spLocks/>
              </p:cNvSpPr>
              <p:nvPr/>
            </p:nvSpPr>
            <p:spPr bwMode="auto">
              <a:xfrm>
                <a:off x="5154" y="2293"/>
                <a:ext cx="3" cy="5"/>
              </a:xfrm>
              <a:custGeom>
                <a:avLst/>
                <a:gdLst>
                  <a:gd name="T0" fmla="*/ 3 w 3"/>
                  <a:gd name="T1" fmla="*/ 0 h 5"/>
                  <a:gd name="T2" fmla="*/ 3 w 3"/>
                  <a:gd name="T3" fmla="*/ 5 h 5"/>
                  <a:gd name="T4" fmla="*/ 0 w 3"/>
                  <a:gd name="T5" fmla="*/ 5 h 5"/>
                  <a:gd name="T6" fmla="*/ 0 w 3"/>
                  <a:gd name="T7" fmla="*/ 0 h 5"/>
                  <a:gd name="T8" fmla="*/ 0 w 3"/>
                  <a:gd name="T9" fmla="*/ 0 h 5"/>
                  <a:gd name="T10" fmla="*/ 3 w 3"/>
                  <a:gd name="T11" fmla="*/ 0 h 5"/>
                  <a:gd name="T12" fmla="*/ 3 w 3"/>
                  <a:gd name="T13" fmla="*/ 0 h 5"/>
                  <a:gd name="T14" fmla="*/ 0 60000 65536"/>
                  <a:gd name="T15" fmla="*/ 0 60000 65536"/>
                  <a:gd name="T16" fmla="*/ 0 60000 65536"/>
                  <a:gd name="T17" fmla="*/ 0 60000 65536"/>
                  <a:gd name="T18" fmla="*/ 0 60000 65536"/>
                  <a:gd name="T19" fmla="*/ 0 60000 65536"/>
                  <a:gd name="T20" fmla="*/ 0 60000 65536"/>
                  <a:gd name="T21" fmla="*/ 0 w 3"/>
                  <a:gd name="T22" fmla="*/ 0 h 5"/>
                  <a:gd name="T23" fmla="*/ 3 w 3"/>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5">
                    <a:moveTo>
                      <a:pt x="3" y="0"/>
                    </a:moveTo>
                    <a:lnTo>
                      <a:pt x="3" y="5"/>
                    </a:lnTo>
                    <a:lnTo>
                      <a:pt x="0" y="5"/>
                    </a:lnTo>
                    <a:lnTo>
                      <a:pt x="0" y="0"/>
                    </a:lnTo>
                    <a:lnTo>
                      <a:pt x="3" y="0"/>
                    </a:lnTo>
                    <a:close/>
                  </a:path>
                </a:pathLst>
              </a:custGeom>
              <a:solidFill>
                <a:srgbClr val="666666"/>
              </a:solidFill>
              <a:ln w="9525">
                <a:noFill/>
                <a:round/>
                <a:headEnd/>
                <a:tailEnd/>
              </a:ln>
            </p:spPr>
            <p:txBody>
              <a:bodyPr/>
              <a:lstStyle/>
              <a:p>
                <a:endParaRPr lang="id-ID"/>
              </a:p>
            </p:txBody>
          </p:sp>
          <p:sp>
            <p:nvSpPr>
              <p:cNvPr id="3552" name="Freeform 276"/>
              <p:cNvSpPr>
                <a:spLocks/>
              </p:cNvSpPr>
              <p:nvPr/>
            </p:nvSpPr>
            <p:spPr bwMode="auto">
              <a:xfrm>
                <a:off x="5154" y="2291"/>
                <a:ext cx="3" cy="2"/>
              </a:xfrm>
              <a:custGeom>
                <a:avLst/>
                <a:gdLst>
                  <a:gd name="T0" fmla="*/ 3 w 3"/>
                  <a:gd name="T1" fmla="*/ 0 h 2"/>
                  <a:gd name="T2" fmla="*/ 3 w 3"/>
                  <a:gd name="T3" fmla="*/ 2 h 2"/>
                  <a:gd name="T4" fmla="*/ 3 w 3"/>
                  <a:gd name="T5" fmla="*/ 2 h 2"/>
                  <a:gd name="T6" fmla="*/ 0 w 3"/>
                  <a:gd name="T7" fmla="*/ 2 h 2"/>
                  <a:gd name="T8" fmla="*/ 0 w 3"/>
                  <a:gd name="T9" fmla="*/ 0 h 2"/>
                  <a:gd name="T10" fmla="*/ 0 w 3"/>
                  <a:gd name="T11" fmla="*/ 0 h 2"/>
                  <a:gd name="T12" fmla="*/ 3 w 3"/>
                  <a:gd name="T13" fmla="*/ 0 h 2"/>
                  <a:gd name="T14" fmla="*/ 3 w 3"/>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3" y="0"/>
                    </a:moveTo>
                    <a:lnTo>
                      <a:pt x="3" y="2"/>
                    </a:lnTo>
                    <a:lnTo>
                      <a:pt x="0" y="2"/>
                    </a:lnTo>
                    <a:lnTo>
                      <a:pt x="0" y="0"/>
                    </a:lnTo>
                    <a:lnTo>
                      <a:pt x="3" y="0"/>
                    </a:lnTo>
                    <a:close/>
                  </a:path>
                </a:pathLst>
              </a:custGeom>
              <a:solidFill>
                <a:srgbClr val="808080"/>
              </a:solidFill>
              <a:ln w="9525">
                <a:noFill/>
                <a:round/>
                <a:headEnd/>
                <a:tailEnd/>
              </a:ln>
            </p:spPr>
            <p:txBody>
              <a:bodyPr/>
              <a:lstStyle/>
              <a:p>
                <a:endParaRPr lang="id-ID"/>
              </a:p>
            </p:txBody>
          </p:sp>
          <p:sp>
            <p:nvSpPr>
              <p:cNvPr id="3553" name="Freeform 277"/>
              <p:cNvSpPr>
                <a:spLocks/>
              </p:cNvSpPr>
              <p:nvPr/>
            </p:nvSpPr>
            <p:spPr bwMode="auto">
              <a:xfrm>
                <a:off x="5154" y="2288"/>
                <a:ext cx="3" cy="3"/>
              </a:xfrm>
              <a:custGeom>
                <a:avLst/>
                <a:gdLst>
                  <a:gd name="T0" fmla="*/ 3 w 3"/>
                  <a:gd name="T1" fmla="*/ 0 h 3"/>
                  <a:gd name="T2" fmla="*/ 3 w 3"/>
                  <a:gd name="T3" fmla="*/ 3 h 3"/>
                  <a:gd name="T4" fmla="*/ 3 w 3"/>
                  <a:gd name="T5" fmla="*/ 3 h 3"/>
                  <a:gd name="T6" fmla="*/ 0 w 3"/>
                  <a:gd name="T7" fmla="*/ 3 h 3"/>
                  <a:gd name="T8" fmla="*/ 0 w 3"/>
                  <a:gd name="T9" fmla="*/ 0 h 3"/>
                  <a:gd name="T10" fmla="*/ 0 w 3"/>
                  <a:gd name="T11" fmla="*/ 0 h 3"/>
                  <a:gd name="T12" fmla="*/ 3 w 3"/>
                  <a:gd name="T13" fmla="*/ 0 h 3"/>
                  <a:gd name="T14" fmla="*/ 3 w 3"/>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0"/>
                    </a:moveTo>
                    <a:lnTo>
                      <a:pt x="3" y="3"/>
                    </a:lnTo>
                    <a:lnTo>
                      <a:pt x="0" y="3"/>
                    </a:lnTo>
                    <a:lnTo>
                      <a:pt x="0" y="0"/>
                    </a:lnTo>
                    <a:lnTo>
                      <a:pt x="3" y="0"/>
                    </a:lnTo>
                    <a:close/>
                  </a:path>
                </a:pathLst>
              </a:custGeom>
              <a:solidFill>
                <a:srgbClr val="808080"/>
              </a:solidFill>
              <a:ln w="9525">
                <a:noFill/>
                <a:round/>
                <a:headEnd/>
                <a:tailEnd/>
              </a:ln>
            </p:spPr>
            <p:txBody>
              <a:bodyPr/>
              <a:lstStyle/>
              <a:p>
                <a:endParaRPr lang="id-ID"/>
              </a:p>
            </p:txBody>
          </p:sp>
          <p:sp>
            <p:nvSpPr>
              <p:cNvPr id="3554" name="Freeform 278"/>
              <p:cNvSpPr>
                <a:spLocks/>
              </p:cNvSpPr>
              <p:nvPr/>
            </p:nvSpPr>
            <p:spPr bwMode="auto">
              <a:xfrm>
                <a:off x="5154" y="2264"/>
                <a:ext cx="44" cy="24"/>
              </a:xfrm>
              <a:custGeom>
                <a:avLst/>
                <a:gdLst>
                  <a:gd name="T0" fmla="*/ 0 w 44"/>
                  <a:gd name="T1" fmla="*/ 24 h 24"/>
                  <a:gd name="T2" fmla="*/ 0 w 44"/>
                  <a:gd name="T3" fmla="*/ 0 h 24"/>
                  <a:gd name="T4" fmla="*/ 44 w 44"/>
                  <a:gd name="T5" fmla="*/ 0 h 24"/>
                  <a:gd name="T6" fmla="*/ 44 w 44"/>
                  <a:gd name="T7" fmla="*/ 24 h 24"/>
                  <a:gd name="T8" fmla="*/ 44 w 44"/>
                  <a:gd name="T9" fmla="*/ 24 h 24"/>
                  <a:gd name="T10" fmla="*/ 41 w 44"/>
                  <a:gd name="T11" fmla="*/ 24 h 24"/>
                  <a:gd name="T12" fmla="*/ 41 w 44"/>
                  <a:gd name="T13" fmla="*/ 3 h 24"/>
                  <a:gd name="T14" fmla="*/ 3 w 44"/>
                  <a:gd name="T15" fmla="*/ 3 h 24"/>
                  <a:gd name="T16" fmla="*/ 3 w 44"/>
                  <a:gd name="T17" fmla="*/ 24 h 24"/>
                  <a:gd name="T18" fmla="*/ 3 w 44"/>
                  <a:gd name="T19" fmla="*/ 24 h 24"/>
                  <a:gd name="T20" fmla="*/ 0 w 44"/>
                  <a:gd name="T21" fmla="*/ 24 h 24"/>
                  <a:gd name="T22" fmla="*/ 0 w 44"/>
                  <a:gd name="T23" fmla="*/ 24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4"/>
                  <a:gd name="T37" fmla="*/ 0 h 24"/>
                  <a:gd name="T38" fmla="*/ 44 w 44"/>
                  <a:gd name="T39" fmla="*/ 24 h 2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4" h="24">
                    <a:moveTo>
                      <a:pt x="0" y="24"/>
                    </a:moveTo>
                    <a:lnTo>
                      <a:pt x="0" y="0"/>
                    </a:lnTo>
                    <a:lnTo>
                      <a:pt x="44" y="0"/>
                    </a:lnTo>
                    <a:lnTo>
                      <a:pt x="44" y="24"/>
                    </a:lnTo>
                    <a:lnTo>
                      <a:pt x="41" y="24"/>
                    </a:lnTo>
                    <a:lnTo>
                      <a:pt x="41" y="3"/>
                    </a:lnTo>
                    <a:lnTo>
                      <a:pt x="3" y="3"/>
                    </a:lnTo>
                    <a:lnTo>
                      <a:pt x="3" y="24"/>
                    </a:lnTo>
                    <a:lnTo>
                      <a:pt x="0" y="24"/>
                    </a:lnTo>
                    <a:close/>
                  </a:path>
                </a:pathLst>
              </a:custGeom>
              <a:solidFill>
                <a:srgbClr val="999999"/>
              </a:solidFill>
              <a:ln w="9525">
                <a:noFill/>
                <a:round/>
                <a:headEnd/>
                <a:tailEnd/>
              </a:ln>
            </p:spPr>
            <p:txBody>
              <a:bodyPr/>
              <a:lstStyle/>
              <a:p>
                <a:endParaRPr lang="id-ID"/>
              </a:p>
            </p:txBody>
          </p:sp>
          <p:sp>
            <p:nvSpPr>
              <p:cNvPr id="3555" name="Freeform 279"/>
              <p:cNvSpPr>
                <a:spLocks/>
              </p:cNvSpPr>
              <p:nvPr/>
            </p:nvSpPr>
            <p:spPr bwMode="auto">
              <a:xfrm>
                <a:off x="5152" y="2336"/>
                <a:ext cx="49" cy="14"/>
              </a:xfrm>
              <a:custGeom>
                <a:avLst/>
                <a:gdLst>
                  <a:gd name="T0" fmla="*/ 49 w 49"/>
                  <a:gd name="T1" fmla="*/ 11 h 14"/>
                  <a:gd name="T2" fmla="*/ 49 w 49"/>
                  <a:gd name="T3" fmla="*/ 14 h 14"/>
                  <a:gd name="T4" fmla="*/ 0 w 49"/>
                  <a:gd name="T5" fmla="*/ 14 h 14"/>
                  <a:gd name="T6" fmla="*/ 0 w 49"/>
                  <a:gd name="T7" fmla="*/ 0 h 14"/>
                  <a:gd name="T8" fmla="*/ 2 w 49"/>
                  <a:gd name="T9" fmla="*/ 0 h 14"/>
                  <a:gd name="T10" fmla="*/ 2 w 49"/>
                  <a:gd name="T11" fmla="*/ 11 h 14"/>
                  <a:gd name="T12" fmla="*/ 46 w 49"/>
                  <a:gd name="T13" fmla="*/ 11 h 14"/>
                  <a:gd name="T14" fmla="*/ 46 w 49"/>
                  <a:gd name="T15" fmla="*/ 8 h 14"/>
                  <a:gd name="T16" fmla="*/ 46 w 49"/>
                  <a:gd name="T17" fmla="*/ 0 h 14"/>
                  <a:gd name="T18" fmla="*/ 49 w 49"/>
                  <a:gd name="T19" fmla="*/ 0 h 14"/>
                  <a:gd name="T20" fmla="*/ 49 w 49"/>
                  <a:gd name="T21" fmla="*/ 11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9"/>
                  <a:gd name="T34" fmla="*/ 0 h 14"/>
                  <a:gd name="T35" fmla="*/ 49 w 49"/>
                  <a:gd name="T36" fmla="*/ 14 h 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9" h="14">
                    <a:moveTo>
                      <a:pt x="49" y="11"/>
                    </a:moveTo>
                    <a:lnTo>
                      <a:pt x="49" y="14"/>
                    </a:lnTo>
                    <a:lnTo>
                      <a:pt x="0" y="14"/>
                    </a:lnTo>
                    <a:lnTo>
                      <a:pt x="0" y="0"/>
                    </a:lnTo>
                    <a:lnTo>
                      <a:pt x="2" y="0"/>
                    </a:lnTo>
                    <a:lnTo>
                      <a:pt x="2" y="11"/>
                    </a:lnTo>
                    <a:lnTo>
                      <a:pt x="46" y="11"/>
                    </a:lnTo>
                    <a:lnTo>
                      <a:pt x="46" y="8"/>
                    </a:lnTo>
                    <a:lnTo>
                      <a:pt x="46" y="0"/>
                    </a:lnTo>
                    <a:lnTo>
                      <a:pt x="49" y="0"/>
                    </a:lnTo>
                    <a:lnTo>
                      <a:pt x="49" y="11"/>
                    </a:lnTo>
                    <a:close/>
                  </a:path>
                </a:pathLst>
              </a:custGeom>
              <a:solidFill>
                <a:srgbClr val="999999"/>
              </a:solidFill>
              <a:ln w="9525">
                <a:noFill/>
                <a:round/>
                <a:headEnd/>
                <a:tailEnd/>
              </a:ln>
            </p:spPr>
            <p:txBody>
              <a:bodyPr/>
              <a:lstStyle/>
              <a:p>
                <a:endParaRPr lang="id-ID"/>
              </a:p>
            </p:txBody>
          </p:sp>
          <p:sp>
            <p:nvSpPr>
              <p:cNvPr id="3556" name="Rectangle 280"/>
              <p:cNvSpPr>
                <a:spLocks noChangeArrowheads="1"/>
              </p:cNvSpPr>
              <p:nvPr/>
            </p:nvSpPr>
            <p:spPr bwMode="auto">
              <a:xfrm>
                <a:off x="5152" y="2333"/>
                <a:ext cx="2" cy="3"/>
              </a:xfrm>
              <a:prstGeom prst="rect">
                <a:avLst/>
              </a:prstGeom>
              <a:solidFill>
                <a:srgbClr val="999999"/>
              </a:solidFill>
              <a:ln w="9525">
                <a:noFill/>
                <a:miter lim="800000"/>
                <a:headEnd/>
                <a:tailEnd/>
              </a:ln>
            </p:spPr>
            <p:txBody>
              <a:bodyPr/>
              <a:lstStyle/>
              <a:p>
                <a:endParaRPr lang="en-GB"/>
              </a:p>
            </p:txBody>
          </p:sp>
          <p:sp>
            <p:nvSpPr>
              <p:cNvPr id="3557" name="Rectangle 281"/>
              <p:cNvSpPr>
                <a:spLocks noChangeArrowheads="1"/>
              </p:cNvSpPr>
              <p:nvPr/>
            </p:nvSpPr>
            <p:spPr bwMode="auto">
              <a:xfrm>
                <a:off x="5152" y="2330"/>
                <a:ext cx="2" cy="3"/>
              </a:xfrm>
              <a:prstGeom prst="rect">
                <a:avLst/>
              </a:prstGeom>
              <a:solidFill>
                <a:srgbClr val="999999"/>
              </a:solidFill>
              <a:ln w="9525">
                <a:noFill/>
                <a:miter lim="800000"/>
                <a:headEnd/>
                <a:tailEnd/>
              </a:ln>
            </p:spPr>
            <p:txBody>
              <a:bodyPr/>
              <a:lstStyle/>
              <a:p>
                <a:endParaRPr lang="en-GB"/>
              </a:p>
            </p:txBody>
          </p:sp>
          <p:sp>
            <p:nvSpPr>
              <p:cNvPr id="3558" name="Rectangle 282"/>
              <p:cNvSpPr>
                <a:spLocks noChangeArrowheads="1"/>
              </p:cNvSpPr>
              <p:nvPr/>
            </p:nvSpPr>
            <p:spPr bwMode="auto">
              <a:xfrm>
                <a:off x="5152" y="2327"/>
                <a:ext cx="2" cy="3"/>
              </a:xfrm>
              <a:prstGeom prst="rect">
                <a:avLst/>
              </a:prstGeom>
              <a:solidFill>
                <a:srgbClr val="999999"/>
              </a:solidFill>
              <a:ln w="9525">
                <a:noFill/>
                <a:miter lim="800000"/>
                <a:headEnd/>
                <a:tailEnd/>
              </a:ln>
            </p:spPr>
            <p:txBody>
              <a:bodyPr/>
              <a:lstStyle/>
              <a:p>
                <a:endParaRPr lang="en-GB"/>
              </a:p>
            </p:txBody>
          </p:sp>
          <p:sp>
            <p:nvSpPr>
              <p:cNvPr id="3559" name="Rectangle 283"/>
              <p:cNvSpPr>
                <a:spLocks noChangeArrowheads="1"/>
              </p:cNvSpPr>
              <p:nvPr/>
            </p:nvSpPr>
            <p:spPr bwMode="auto">
              <a:xfrm>
                <a:off x="5152" y="2316"/>
                <a:ext cx="2" cy="11"/>
              </a:xfrm>
              <a:prstGeom prst="rect">
                <a:avLst/>
              </a:prstGeom>
              <a:solidFill>
                <a:srgbClr val="666666"/>
              </a:solidFill>
              <a:ln w="9525">
                <a:noFill/>
                <a:miter lim="800000"/>
                <a:headEnd/>
                <a:tailEnd/>
              </a:ln>
            </p:spPr>
            <p:txBody>
              <a:bodyPr/>
              <a:lstStyle/>
              <a:p>
                <a:endParaRPr lang="en-GB"/>
              </a:p>
            </p:txBody>
          </p:sp>
          <p:sp>
            <p:nvSpPr>
              <p:cNvPr id="3560" name="Freeform 284"/>
              <p:cNvSpPr>
                <a:spLocks/>
              </p:cNvSpPr>
              <p:nvPr/>
            </p:nvSpPr>
            <p:spPr bwMode="auto">
              <a:xfrm>
                <a:off x="5154" y="2305"/>
                <a:ext cx="3" cy="8"/>
              </a:xfrm>
              <a:custGeom>
                <a:avLst/>
                <a:gdLst>
                  <a:gd name="T0" fmla="*/ 0 w 3"/>
                  <a:gd name="T1" fmla="*/ 0 h 8"/>
                  <a:gd name="T2" fmla="*/ 3 w 3"/>
                  <a:gd name="T3" fmla="*/ 0 h 8"/>
                  <a:gd name="T4" fmla="*/ 3 w 3"/>
                  <a:gd name="T5" fmla="*/ 2 h 8"/>
                  <a:gd name="T6" fmla="*/ 0 w 3"/>
                  <a:gd name="T7" fmla="*/ 2 h 8"/>
                  <a:gd name="T8" fmla="*/ 0 w 3"/>
                  <a:gd name="T9" fmla="*/ 8 h 8"/>
                  <a:gd name="T10" fmla="*/ 0 w 3"/>
                  <a:gd name="T11" fmla="*/ 8 h 8"/>
                  <a:gd name="T12" fmla="*/ 0 w 3"/>
                  <a:gd name="T13" fmla="*/ 0 h 8"/>
                  <a:gd name="T14" fmla="*/ 0 60000 65536"/>
                  <a:gd name="T15" fmla="*/ 0 60000 65536"/>
                  <a:gd name="T16" fmla="*/ 0 60000 65536"/>
                  <a:gd name="T17" fmla="*/ 0 60000 65536"/>
                  <a:gd name="T18" fmla="*/ 0 60000 65536"/>
                  <a:gd name="T19" fmla="*/ 0 60000 65536"/>
                  <a:gd name="T20" fmla="*/ 0 60000 65536"/>
                  <a:gd name="T21" fmla="*/ 0 w 3"/>
                  <a:gd name="T22" fmla="*/ 0 h 8"/>
                  <a:gd name="T23" fmla="*/ 3 w 3"/>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
                    <a:moveTo>
                      <a:pt x="0" y="0"/>
                    </a:moveTo>
                    <a:lnTo>
                      <a:pt x="3" y="0"/>
                    </a:lnTo>
                    <a:lnTo>
                      <a:pt x="3" y="2"/>
                    </a:lnTo>
                    <a:lnTo>
                      <a:pt x="0" y="2"/>
                    </a:lnTo>
                    <a:lnTo>
                      <a:pt x="0" y="8"/>
                    </a:lnTo>
                    <a:lnTo>
                      <a:pt x="0" y="0"/>
                    </a:lnTo>
                    <a:close/>
                  </a:path>
                </a:pathLst>
              </a:custGeom>
              <a:solidFill>
                <a:srgbClr val="666666"/>
              </a:solidFill>
              <a:ln w="9525">
                <a:noFill/>
                <a:round/>
                <a:headEnd/>
                <a:tailEnd/>
              </a:ln>
            </p:spPr>
            <p:txBody>
              <a:bodyPr/>
              <a:lstStyle/>
              <a:p>
                <a:endParaRPr lang="id-ID"/>
              </a:p>
            </p:txBody>
          </p:sp>
          <p:sp>
            <p:nvSpPr>
              <p:cNvPr id="3561" name="Freeform 285"/>
              <p:cNvSpPr>
                <a:spLocks/>
              </p:cNvSpPr>
              <p:nvPr/>
            </p:nvSpPr>
            <p:spPr bwMode="auto">
              <a:xfrm>
                <a:off x="5152" y="2305"/>
                <a:ext cx="2" cy="11"/>
              </a:xfrm>
              <a:custGeom>
                <a:avLst/>
                <a:gdLst>
                  <a:gd name="T0" fmla="*/ 2 w 2"/>
                  <a:gd name="T1" fmla="*/ 0 h 11"/>
                  <a:gd name="T2" fmla="*/ 2 w 2"/>
                  <a:gd name="T3" fmla="*/ 8 h 11"/>
                  <a:gd name="T4" fmla="*/ 2 w 2"/>
                  <a:gd name="T5" fmla="*/ 8 h 11"/>
                  <a:gd name="T6" fmla="*/ 2 w 2"/>
                  <a:gd name="T7" fmla="*/ 11 h 11"/>
                  <a:gd name="T8" fmla="*/ 0 w 2"/>
                  <a:gd name="T9" fmla="*/ 11 h 11"/>
                  <a:gd name="T10" fmla="*/ 0 w 2"/>
                  <a:gd name="T11" fmla="*/ 0 h 11"/>
                  <a:gd name="T12" fmla="*/ 2 w 2"/>
                  <a:gd name="T13" fmla="*/ 0 h 11"/>
                  <a:gd name="T14" fmla="*/ 0 60000 65536"/>
                  <a:gd name="T15" fmla="*/ 0 60000 65536"/>
                  <a:gd name="T16" fmla="*/ 0 60000 65536"/>
                  <a:gd name="T17" fmla="*/ 0 60000 65536"/>
                  <a:gd name="T18" fmla="*/ 0 60000 65536"/>
                  <a:gd name="T19" fmla="*/ 0 60000 65536"/>
                  <a:gd name="T20" fmla="*/ 0 60000 65536"/>
                  <a:gd name="T21" fmla="*/ 0 w 2"/>
                  <a:gd name="T22" fmla="*/ 0 h 11"/>
                  <a:gd name="T23" fmla="*/ 2 w 2"/>
                  <a:gd name="T24" fmla="*/ 11 h 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1">
                    <a:moveTo>
                      <a:pt x="2" y="0"/>
                    </a:moveTo>
                    <a:lnTo>
                      <a:pt x="2" y="8"/>
                    </a:lnTo>
                    <a:lnTo>
                      <a:pt x="2" y="11"/>
                    </a:lnTo>
                    <a:lnTo>
                      <a:pt x="0" y="11"/>
                    </a:lnTo>
                    <a:lnTo>
                      <a:pt x="0" y="0"/>
                    </a:lnTo>
                    <a:lnTo>
                      <a:pt x="2" y="0"/>
                    </a:lnTo>
                    <a:close/>
                  </a:path>
                </a:pathLst>
              </a:custGeom>
              <a:solidFill>
                <a:srgbClr val="666666"/>
              </a:solidFill>
              <a:ln w="9525">
                <a:noFill/>
                <a:round/>
                <a:headEnd/>
                <a:tailEnd/>
              </a:ln>
            </p:spPr>
            <p:txBody>
              <a:bodyPr/>
              <a:lstStyle/>
              <a:p>
                <a:endParaRPr lang="id-ID"/>
              </a:p>
            </p:txBody>
          </p:sp>
          <p:sp>
            <p:nvSpPr>
              <p:cNvPr id="3562" name="Freeform 286"/>
              <p:cNvSpPr>
                <a:spLocks/>
              </p:cNvSpPr>
              <p:nvPr/>
            </p:nvSpPr>
            <p:spPr bwMode="auto">
              <a:xfrm>
                <a:off x="5152" y="2293"/>
                <a:ext cx="2" cy="5"/>
              </a:xfrm>
              <a:custGeom>
                <a:avLst/>
                <a:gdLst>
                  <a:gd name="T0" fmla="*/ 2 w 2"/>
                  <a:gd name="T1" fmla="*/ 0 h 5"/>
                  <a:gd name="T2" fmla="*/ 2 w 2"/>
                  <a:gd name="T3" fmla="*/ 5 h 5"/>
                  <a:gd name="T4" fmla="*/ 0 w 2"/>
                  <a:gd name="T5" fmla="*/ 5 h 5"/>
                  <a:gd name="T6" fmla="*/ 0 w 2"/>
                  <a:gd name="T7" fmla="*/ 2 h 5"/>
                  <a:gd name="T8" fmla="*/ 0 w 2"/>
                  <a:gd name="T9" fmla="*/ 2 h 5"/>
                  <a:gd name="T10" fmla="*/ 2 w 2"/>
                  <a:gd name="T11" fmla="*/ 0 h 5"/>
                  <a:gd name="T12" fmla="*/ 2 w 2"/>
                  <a:gd name="T13" fmla="*/ 0 h 5"/>
                  <a:gd name="T14" fmla="*/ 0 60000 65536"/>
                  <a:gd name="T15" fmla="*/ 0 60000 65536"/>
                  <a:gd name="T16" fmla="*/ 0 60000 65536"/>
                  <a:gd name="T17" fmla="*/ 0 60000 65536"/>
                  <a:gd name="T18" fmla="*/ 0 60000 65536"/>
                  <a:gd name="T19" fmla="*/ 0 60000 65536"/>
                  <a:gd name="T20" fmla="*/ 0 60000 65536"/>
                  <a:gd name="T21" fmla="*/ 0 w 2"/>
                  <a:gd name="T22" fmla="*/ 0 h 5"/>
                  <a:gd name="T23" fmla="*/ 2 w 2"/>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5">
                    <a:moveTo>
                      <a:pt x="2" y="0"/>
                    </a:moveTo>
                    <a:lnTo>
                      <a:pt x="2" y="5"/>
                    </a:lnTo>
                    <a:lnTo>
                      <a:pt x="0" y="5"/>
                    </a:lnTo>
                    <a:lnTo>
                      <a:pt x="0" y="2"/>
                    </a:lnTo>
                    <a:lnTo>
                      <a:pt x="2" y="0"/>
                    </a:lnTo>
                    <a:close/>
                  </a:path>
                </a:pathLst>
              </a:custGeom>
              <a:solidFill>
                <a:srgbClr val="666666"/>
              </a:solidFill>
              <a:ln w="9525">
                <a:noFill/>
                <a:round/>
                <a:headEnd/>
                <a:tailEnd/>
              </a:ln>
            </p:spPr>
            <p:txBody>
              <a:bodyPr/>
              <a:lstStyle/>
              <a:p>
                <a:endParaRPr lang="id-ID"/>
              </a:p>
            </p:txBody>
          </p:sp>
          <p:sp>
            <p:nvSpPr>
              <p:cNvPr id="3563" name="Freeform 287"/>
              <p:cNvSpPr>
                <a:spLocks/>
              </p:cNvSpPr>
              <p:nvPr/>
            </p:nvSpPr>
            <p:spPr bwMode="auto">
              <a:xfrm>
                <a:off x="5152" y="2291"/>
                <a:ext cx="2" cy="4"/>
              </a:xfrm>
              <a:custGeom>
                <a:avLst/>
                <a:gdLst>
                  <a:gd name="T0" fmla="*/ 0 w 2"/>
                  <a:gd name="T1" fmla="*/ 4 h 4"/>
                  <a:gd name="T2" fmla="*/ 0 w 2"/>
                  <a:gd name="T3" fmla="*/ 1 h 4"/>
                  <a:gd name="T4" fmla="*/ 0 w 2"/>
                  <a:gd name="T5" fmla="*/ 1 h 4"/>
                  <a:gd name="T6" fmla="*/ 2 w 2"/>
                  <a:gd name="T7" fmla="*/ 0 h 4"/>
                  <a:gd name="T8" fmla="*/ 2 w 2"/>
                  <a:gd name="T9" fmla="*/ 2 h 4"/>
                  <a:gd name="T10" fmla="*/ 2 w 2"/>
                  <a:gd name="T11" fmla="*/ 2 h 4"/>
                  <a:gd name="T12" fmla="*/ 0 w 2"/>
                  <a:gd name="T13" fmla="*/ 4 h 4"/>
                  <a:gd name="T14" fmla="*/ 0 w 2"/>
                  <a:gd name="T15" fmla="*/ 4 h 4"/>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4"/>
                  <a:gd name="T26" fmla="*/ 2 w 2"/>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4">
                    <a:moveTo>
                      <a:pt x="0" y="4"/>
                    </a:moveTo>
                    <a:lnTo>
                      <a:pt x="0" y="1"/>
                    </a:lnTo>
                    <a:lnTo>
                      <a:pt x="2" y="0"/>
                    </a:lnTo>
                    <a:lnTo>
                      <a:pt x="2" y="2"/>
                    </a:lnTo>
                    <a:lnTo>
                      <a:pt x="0" y="4"/>
                    </a:lnTo>
                    <a:close/>
                  </a:path>
                </a:pathLst>
              </a:custGeom>
              <a:solidFill>
                <a:srgbClr val="808080"/>
              </a:solidFill>
              <a:ln w="9525">
                <a:noFill/>
                <a:round/>
                <a:headEnd/>
                <a:tailEnd/>
              </a:ln>
            </p:spPr>
            <p:txBody>
              <a:bodyPr/>
              <a:lstStyle/>
              <a:p>
                <a:endParaRPr lang="id-ID"/>
              </a:p>
            </p:txBody>
          </p:sp>
          <p:sp>
            <p:nvSpPr>
              <p:cNvPr id="3564" name="Freeform 288"/>
              <p:cNvSpPr>
                <a:spLocks/>
              </p:cNvSpPr>
              <p:nvPr/>
            </p:nvSpPr>
            <p:spPr bwMode="auto">
              <a:xfrm>
                <a:off x="5152" y="2288"/>
                <a:ext cx="2" cy="4"/>
              </a:xfrm>
              <a:custGeom>
                <a:avLst/>
                <a:gdLst>
                  <a:gd name="T0" fmla="*/ 2 w 2"/>
                  <a:gd name="T1" fmla="*/ 0 h 4"/>
                  <a:gd name="T2" fmla="*/ 2 w 2"/>
                  <a:gd name="T3" fmla="*/ 3 h 4"/>
                  <a:gd name="T4" fmla="*/ 2 w 2"/>
                  <a:gd name="T5" fmla="*/ 3 h 4"/>
                  <a:gd name="T6" fmla="*/ 0 w 2"/>
                  <a:gd name="T7" fmla="*/ 4 h 4"/>
                  <a:gd name="T8" fmla="*/ 0 w 2"/>
                  <a:gd name="T9" fmla="*/ 1 h 4"/>
                  <a:gd name="T10" fmla="*/ 0 w 2"/>
                  <a:gd name="T11" fmla="*/ 1 h 4"/>
                  <a:gd name="T12" fmla="*/ 2 w 2"/>
                  <a:gd name="T13" fmla="*/ 0 h 4"/>
                  <a:gd name="T14" fmla="*/ 2 w 2"/>
                  <a:gd name="T15" fmla="*/ 0 h 4"/>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4"/>
                  <a:gd name="T26" fmla="*/ 2 w 2"/>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4">
                    <a:moveTo>
                      <a:pt x="2" y="0"/>
                    </a:moveTo>
                    <a:lnTo>
                      <a:pt x="2" y="3"/>
                    </a:lnTo>
                    <a:lnTo>
                      <a:pt x="0" y="4"/>
                    </a:lnTo>
                    <a:lnTo>
                      <a:pt x="0" y="1"/>
                    </a:lnTo>
                    <a:lnTo>
                      <a:pt x="2" y="0"/>
                    </a:lnTo>
                    <a:close/>
                  </a:path>
                </a:pathLst>
              </a:custGeom>
              <a:solidFill>
                <a:srgbClr val="808080"/>
              </a:solidFill>
              <a:ln w="9525">
                <a:noFill/>
                <a:round/>
                <a:headEnd/>
                <a:tailEnd/>
              </a:ln>
            </p:spPr>
            <p:txBody>
              <a:bodyPr/>
              <a:lstStyle/>
              <a:p>
                <a:endParaRPr lang="id-ID"/>
              </a:p>
            </p:txBody>
          </p:sp>
          <p:sp>
            <p:nvSpPr>
              <p:cNvPr id="3565" name="Freeform 289"/>
              <p:cNvSpPr>
                <a:spLocks/>
              </p:cNvSpPr>
              <p:nvPr/>
            </p:nvSpPr>
            <p:spPr bwMode="auto">
              <a:xfrm>
                <a:off x="5152" y="2261"/>
                <a:ext cx="49" cy="28"/>
              </a:xfrm>
              <a:custGeom>
                <a:avLst/>
                <a:gdLst>
                  <a:gd name="T0" fmla="*/ 2 w 49"/>
                  <a:gd name="T1" fmla="*/ 3 h 28"/>
                  <a:gd name="T2" fmla="*/ 2 w 49"/>
                  <a:gd name="T3" fmla="*/ 27 h 28"/>
                  <a:gd name="T4" fmla="*/ 2 w 49"/>
                  <a:gd name="T5" fmla="*/ 27 h 28"/>
                  <a:gd name="T6" fmla="*/ 0 w 49"/>
                  <a:gd name="T7" fmla="*/ 28 h 28"/>
                  <a:gd name="T8" fmla="*/ 0 w 49"/>
                  <a:gd name="T9" fmla="*/ 0 h 28"/>
                  <a:gd name="T10" fmla="*/ 49 w 49"/>
                  <a:gd name="T11" fmla="*/ 0 h 28"/>
                  <a:gd name="T12" fmla="*/ 49 w 49"/>
                  <a:gd name="T13" fmla="*/ 27 h 28"/>
                  <a:gd name="T14" fmla="*/ 49 w 49"/>
                  <a:gd name="T15" fmla="*/ 27 h 28"/>
                  <a:gd name="T16" fmla="*/ 46 w 49"/>
                  <a:gd name="T17" fmla="*/ 27 h 28"/>
                  <a:gd name="T18" fmla="*/ 46 w 49"/>
                  <a:gd name="T19" fmla="*/ 3 h 28"/>
                  <a:gd name="T20" fmla="*/ 2 w 49"/>
                  <a:gd name="T21" fmla="*/ 3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9"/>
                  <a:gd name="T34" fmla="*/ 0 h 28"/>
                  <a:gd name="T35" fmla="*/ 49 w 49"/>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9" h="28">
                    <a:moveTo>
                      <a:pt x="2" y="3"/>
                    </a:moveTo>
                    <a:lnTo>
                      <a:pt x="2" y="27"/>
                    </a:lnTo>
                    <a:lnTo>
                      <a:pt x="0" y="28"/>
                    </a:lnTo>
                    <a:lnTo>
                      <a:pt x="0" y="0"/>
                    </a:lnTo>
                    <a:lnTo>
                      <a:pt x="49" y="0"/>
                    </a:lnTo>
                    <a:lnTo>
                      <a:pt x="49" y="27"/>
                    </a:lnTo>
                    <a:lnTo>
                      <a:pt x="46" y="27"/>
                    </a:lnTo>
                    <a:lnTo>
                      <a:pt x="46" y="3"/>
                    </a:lnTo>
                    <a:lnTo>
                      <a:pt x="2" y="3"/>
                    </a:lnTo>
                    <a:close/>
                  </a:path>
                </a:pathLst>
              </a:custGeom>
              <a:solidFill>
                <a:srgbClr val="999999"/>
              </a:solidFill>
              <a:ln w="9525">
                <a:noFill/>
                <a:round/>
                <a:headEnd/>
                <a:tailEnd/>
              </a:ln>
            </p:spPr>
            <p:txBody>
              <a:bodyPr/>
              <a:lstStyle/>
              <a:p>
                <a:endParaRPr lang="id-ID"/>
              </a:p>
            </p:txBody>
          </p:sp>
          <p:sp>
            <p:nvSpPr>
              <p:cNvPr id="3566" name="Freeform 290"/>
              <p:cNvSpPr>
                <a:spLocks/>
              </p:cNvSpPr>
              <p:nvPr/>
            </p:nvSpPr>
            <p:spPr bwMode="auto">
              <a:xfrm>
                <a:off x="5152" y="2298"/>
                <a:ext cx="2" cy="18"/>
              </a:xfrm>
              <a:custGeom>
                <a:avLst/>
                <a:gdLst>
                  <a:gd name="T0" fmla="*/ 0 w 2"/>
                  <a:gd name="T1" fmla="*/ 18 h 18"/>
                  <a:gd name="T2" fmla="*/ 0 w 2"/>
                  <a:gd name="T3" fmla="*/ 0 h 18"/>
                  <a:gd name="T4" fmla="*/ 2 w 2"/>
                  <a:gd name="T5" fmla="*/ 0 h 18"/>
                  <a:gd name="T6" fmla="*/ 2 w 2"/>
                  <a:gd name="T7" fmla="*/ 7 h 18"/>
                  <a:gd name="T8" fmla="*/ 0 w 2"/>
                  <a:gd name="T9" fmla="*/ 7 h 18"/>
                  <a:gd name="T10" fmla="*/ 0 w 2"/>
                  <a:gd name="T11" fmla="*/ 18 h 18"/>
                  <a:gd name="T12" fmla="*/ 0 w 2"/>
                  <a:gd name="T13" fmla="*/ 18 h 18"/>
                  <a:gd name="T14" fmla="*/ 0 60000 65536"/>
                  <a:gd name="T15" fmla="*/ 0 60000 65536"/>
                  <a:gd name="T16" fmla="*/ 0 60000 65536"/>
                  <a:gd name="T17" fmla="*/ 0 60000 65536"/>
                  <a:gd name="T18" fmla="*/ 0 60000 65536"/>
                  <a:gd name="T19" fmla="*/ 0 60000 65536"/>
                  <a:gd name="T20" fmla="*/ 0 60000 65536"/>
                  <a:gd name="T21" fmla="*/ 0 w 2"/>
                  <a:gd name="T22" fmla="*/ 0 h 18"/>
                  <a:gd name="T23" fmla="*/ 2 w 2"/>
                  <a:gd name="T24" fmla="*/ 18 h 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8">
                    <a:moveTo>
                      <a:pt x="0" y="18"/>
                    </a:moveTo>
                    <a:lnTo>
                      <a:pt x="0" y="0"/>
                    </a:lnTo>
                    <a:lnTo>
                      <a:pt x="2" y="0"/>
                    </a:lnTo>
                    <a:lnTo>
                      <a:pt x="2" y="7"/>
                    </a:lnTo>
                    <a:lnTo>
                      <a:pt x="0" y="7"/>
                    </a:lnTo>
                    <a:lnTo>
                      <a:pt x="0" y="18"/>
                    </a:lnTo>
                    <a:close/>
                  </a:path>
                </a:pathLst>
              </a:custGeom>
              <a:solidFill>
                <a:srgbClr val="666666"/>
              </a:solidFill>
              <a:ln w="9525">
                <a:noFill/>
                <a:round/>
                <a:headEnd/>
                <a:tailEnd/>
              </a:ln>
            </p:spPr>
            <p:txBody>
              <a:bodyPr/>
              <a:lstStyle/>
              <a:p>
                <a:endParaRPr lang="id-ID"/>
              </a:p>
            </p:txBody>
          </p:sp>
          <p:sp>
            <p:nvSpPr>
              <p:cNvPr id="3567" name="Freeform 291"/>
              <p:cNvSpPr>
                <a:spLocks/>
              </p:cNvSpPr>
              <p:nvPr/>
            </p:nvSpPr>
            <p:spPr bwMode="auto">
              <a:xfrm>
                <a:off x="5145" y="2298"/>
                <a:ext cx="7" cy="29"/>
              </a:xfrm>
              <a:custGeom>
                <a:avLst/>
                <a:gdLst>
                  <a:gd name="T0" fmla="*/ 7 w 7"/>
                  <a:gd name="T1" fmla="*/ 18 h 29"/>
                  <a:gd name="T2" fmla="*/ 7 w 7"/>
                  <a:gd name="T3" fmla="*/ 18 h 29"/>
                  <a:gd name="T4" fmla="*/ 7 w 7"/>
                  <a:gd name="T5" fmla="*/ 29 h 29"/>
                  <a:gd name="T6" fmla="*/ 0 w 7"/>
                  <a:gd name="T7" fmla="*/ 29 h 29"/>
                  <a:gd name="T8" fmla="*/ 0 w 7"/>
                  <a:gd name="T9" fmla="*/ 1 h 29"/>
                  <a:gd name="T10" fmla="*/ 1 w 7"/>
                  <a:gd name="T11" fmla="*/ 1 h 29"/>
                  <a:gd name="T12" fmla="*/ 1 w 7"/>
                  <a:gd name="T13" fmla="*/ 0 h 29"/>
                  <a:gd name="T14" fmla="*/ 7 w 7"/>
                  <a:gd name="T15" fmla="*/ 0 h 29"/>
                  <a:gd name="T16" fmla="*/ 7 w 7"/>
                  <a:gd name="T17" fmla="*/ 18 h 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29"/>
                  <a:gd name="T29" fmla="*/ 7 w 7"/>
                  <a:gd name="T30" fmla="*/ 29 h 2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29">
                    <a:moveTo>
                      <a:pt x="7" y="18"/>
                    </a:moveTo>
                    <a:lnTo>
                      <a:pt x="7" y="18"/>
                    </a:lnTo>
                    <a:lnTo>
                      <a:pt x="7" y="29"/>
                    </a:lnTo>
                    <a:lnTo>
                      <a:pt x="0" y="29"/>
                    </a:lnTo>
                    <a:lnTo>
                      <a:pt x="0" y="1"/>
                    </a:lnTo>
                    <a:lnTo>
                      <a:pt x="1" y="1"/>
                    </a:lnTo>
                    <a:lnTo>
                      <a:pt x="1" y="0"/>
                    </a:lnTo>
                    <a:lnTo>
                      <a:pt x="7" y="0"/>
                    </a:lnTo>
                    <a:lnTo>
                      <a:pt x="7" y="18"/>
                    </a:lnTo>
                    <a:close/>
                  </a:path>
                </a:pathLst>
              </a:custGeom>
              <a:solidFill>
                <a:srgbClr val="666666"/>
              </a:solidFill>
              <a:ln w="9525">
                <a:noFill/>
                <a:round/>
                <a:headEnd/>
                <a:tailEnd/>
              </a:ln>
            </p:spPr>
            <p:txBody>
              <a:bodyPr/>
              <a:lstStyle/>
              <a:p>
                <a:endParaRPr lang="id-ID"/>
              </a:p>
            </p:txBody>
          </p:sp>
          <p:sp>
            <p:nvSpPr>
              <p:cNvPr id="3568" name="Freeform 292"/>
              <p:cNvSpPr>
                <a:spLocks/>
              </p:cNvSpPr>
              <p:nvPr/>
            </p:nvSpPr>
            <p:spPr bwMode="auto">
              <a:xfrm>
                <a:off x="5146" y="2295"/>
                <a:ext cx="6" cy="3"/>
              </a:xfrm>
              <a:custGeom>
                <a:avLst/>
                <a:gdLst>
                  <a:gd name="T0" fmla="*/ 6 w 6"/>
                  <a:gd name="T1" fmla="*/ 0 h 3"/>
                  <a:gd name="T2" fmla="*/ 6 w 6"/>
                  <a:gd name="T3" fmla="*/ 3 h 3"/>
                  <a:gd name="T4" fmla="*/ 0 w 6"/>
                  <a:gd name="T5" fmla="*/ 3 h 3"/>
                  <a:gd name="T6" fmla="*/ 0 w 6"/>
                  <a:gd name="T7" fmla="*/ 3 h 3"/>
                  <a:gd name="T8" fmla="*/ 0 w 6"/>
                  <a:gd name="T9" fmla="*/ 3 h 3"/>
                  <a:gd name="T10" fmla="*/ 6 w 6"/>
                  <a:gd name="T11" fmla="*/ 0 h 3"/>
                  <a:gd name="T12" fmla="*/ 6 w 6"/>
                  <a:gd name="T13" fmla="*/ 0 h 3"/>
                  <a:gd name="T14" fmla="*/ 0 60000 65536"/>
                  <a:gd name="T15" fmla="*/ 0 60000 65536"/>
                  <a:gd name="T16" fmla="*/ 0 60000 65536"/>
                  <a:gd name="T17" fmla="*/ 0 60000 65536"/>
                  <a:gd name="T18" fmla="*/ 0 60000 65536"/>
                  <a:gd name="T19" fmla="*/ 0 60000 65536"/>
                  <a:gd name="T20" fmla="*/ 0 60000 65536"/>
                  <a:gd name="T21" fmla="*/ 0 w 6"/>
                  <a:gd name="T22" fmla="*/ 0 h 3"/>
                  <a:gd name="T23" fmla="*/ 6 w 6"/>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3">
                    <a:moveTo>
                      <a:pt x="6" y="0"/>
                    </a:moveTo>
                    <a:lnTo>
                      <a:pt x="6" y="3"/>
                    </a:lnTo>
                    <a:lnTo>
                      <a:pt x="0" y="3"/>
                    </a:lnTo>
                    <a:lnTo>
                      <a:pt x="6" y="0"/>
                    </a:lnTo>
                    <a:close/>
                  </a:path>
                </a:pathLst>
              </a:custGeom>
              <a:solidFill>
                <a:srgbClr val="666666"/>
              </a:solidFill>
              <a:ln w="9525">
                <a:noFill/>
                <a:round/>
                <a:headEnd/>
                <a:tailEnd/>
              </a:ln>
            </p:spPr>
            <p:txBody>
              <a:bodyPr/>
              <a:lstStyle/>
              <a:p>
                <a:endParaRPr lang="id-ID"/>
              </a:p>
            </p:txBody>
          </p:sp>
          <p:sp>
            <p:nvSpPr>
              <p:cNvPr id="3569" name="Rectangle 293"/>
              <p:cNvSpPr>
                <a:spLocks noChangeArrowheads="1"/>
              </p:cNvSpPr>
              <p:nvPr/>
            </p:nvSpPr>
            <p:spPr bwMode="auto">
              <a:xfrm>
                <a:off x="5145" y="2298"/>
                <a:ext cx="1" cy="1"/>
              </a:xfrm>
              <a:prstGeom prst="rect">
                <a:avLst/>
              </a:prstGeom>
              <a:solidFill>
                <a:srgbClr val="999999"/>
              </a:solidFill>
              <a:ln w="9525">
                <a:noFill/>
                <a:miter lim="800000"/>
                <a:headEnd/>
                <a:tailEnd/>
              </a:ln>
            </p:spPr>
            <p:txBody>
              <a:bodyPr/>
              <a:lstStyle/>
              <a:p>
                <a:endParaRPr lang="en-GB"/>
              </a:p>
            </p:txBody>
          </p:sp>
          <p:sp>
            <p:nvSpPr>
              <p:cNvPr id="3570" name="Freeform 294"/>
              <p:cNvSpPr>
                <a:spLocks/>
              </p:cNvSpPr>
              <p:nvPr/>
            </p:nvSpPr>
            <p:spPr bwMode="auto">
              <a:xfrm>
                <a:off x="5133" y="2299"/>
                <a:ext cx="19" cy="31"/>
              </a:xfrm>
              <a:custGeom>
                <a:avLst/>
                <a:gdLst>
                  <a:gd name="T0" fmla="*/ 19 w 19"/>
                  <a:gd name="T1" fmla="*/ 31 h 31"/>
                  <a:gd name="T2" fmla="*/ 0 w 19"/>
                  <a:gd name="T3" fmla="*/ 31 h 31"/>
                  <a:gd name="T4" fmla="*/ 0 w 19"/>
                  <a:gd name="T5" fmla="*/ 0 h 31"/>
                  <a:gd name="T6" fmla="*/ 12 w 19"/>
                  <a:gd name="T7" fmla="*/ 0 h 31"/>
                  <a:gd name="T8" fmla="*/ 12 w 19"/>
                  <a:gd name="T9" fmla="*/ 28 h 31"/>
                  <a:gd name="T10" fmla="*/ 19 w 19"/>
                  <a:gd name="T11" fmla="*/ 28 h 31"/>
                  <a:gd name="T12" fmla="*/ 19 w 19"/>
                  <a:gd name="T13" fmla="*/ 31 h 31"/>
                  <a:gd name="T14" fmla="*/ 0 60000 65536"/>
                  <a:gd name="T15" fmla="*/ 0 60000 65536"/>
                  <a:gd name="T16" fmla="*/ 0 60000 65536"/>
                  <a:gd name="T17" fmla="*/ 0 60000 65536"/>
                  <a:gd name="T18" fmla="*/ 0 60000 65536"/>
                  <a:gd name="T19" fmla="*/ 0 60000 65536"/>
                  <a:gd name="T20" fmla="*/ 0 60000 65536"/>
                  <a:gd name="T21" fmla="*/ 0 w 19"/>
                  <a:gd name="T22" fmla="*/ 0 h 31"/>
                  <a:gd name="T23" fmla="*/ 19 w 19"/>
                  <a:gd name="T24" fmla="*/ 31 h 3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1">
                    <a:moveTo>
                      <a:pt x="19" y="31"/>
                    </a:moveTo>
                    <a:lnTo>
                      <a:pt x="0" y="31"/>
                    </a:lnTo>
                    <a:lnTo>
                      <a:pt x="0" y="0"/>
                    </a:lnTo>
                    <a:lnTo>
                      <a:pt x="12" y="0"/>
                    </a:lnTo>
                    <a:lnTo>
                      <a:pt x="12" y="28"/>
                    </a:lnTo>
                    <a:lnTo>
                      <a:pt x="19" y="28"/>
                    </a:lnTo>
                    <a:lnTo>
                      <a:pt x="19" y="31"/>
                    </a:lnTo>
                    <a:close/>
                  </a:path>
                </a:pathLst>
              </a:custGeom>
              <a:solidFill>
                <a:srgbClr val="CCCCCC"/>
              </a:solidFill>
              <a:ln w="9525">
                <a:noFill/>
                <a:round/>
                <a:headEnd/>
                <a:tailEnd/>
              </a:ln>
            </p:spPr>
            <p:txBody>
              <a:bodyPr/>
              <a:lstStyle/>
              <a:p>
                <a:endParaRPr lang="id-ID"/>
              </a:p>
            </p:txBody>
          </p:sp>
          <p:sp>
            <p:nvSpPr>
              <p:cNvPr id="3571" name="Freeform 295"/>
              <p:cNvSpPr>
                <a:spLocks/>
              </p:cNvSpPr>
              <p:nvPr/>
            </p:nvSpPr>
            <p:spPr bwMode="auto">
              <a:xfrm>
                <a:off x="5131" y="2292"/>
                <a:ext cx="21" cy="41"/>
              </a:xfrm>
              <a:custGeom>
                <a:avLst/>
                <a:gdLst>
                  <a:gd name="T0" fmla="*/ 0 w 21"/>
                  <a:gd name="T1" fmla="*/ 41 h 41"/>
                  <a:gd name="T2" fmla="*/ 0 w 21"/>
                  <a:gd name="T3" fmla="*/ 4 h 41"/>
                  <a:gd name="T4" fmla="*/ 14 w 21"/>
                  <a:gd name="T5" fmla="*/ 4 h 41"/>
                  <a:gd name="T6" fmla="*/ 14 w 21"/>
                  <a:gd name="T7" fmla="*/ 4 h 41"/>
                  <a:gd name="T8" fmla="*/ 21 w 21"/>
                  <a:gd name="T9" fmla="*/ 0 h 41"/>
                  <a:gd name="T10" fmla="*/ 21 w 21"/>
                  <a:gd name="T11" fmla="*/ 3 h 41"/>
                  <a:gd name="T12" fmla="*/ 21 w 21"/>
                  <a:gd name="T13" fmla="*/ 3 h 41"/>
                  <a:gd name="T14" fmla="*/ 15 w 21"/>
                  <a:gd name="T15" fmla="*/ 6 h 41"/>
                  <a:gd name="T16" fmla="*/ 15 w 21"/>
                  <a:gd name="T17" fmla="*/ 6 h 41"/>
                  <a:gd name="T18" fmla="*/ 14 w 21"/>
                  <a:gd name="T19" fmla="*/ 6 h 41"/>
                  <a:gd name="T20" fmla="*/ 14 w 21"/>
                  <a:gd name="T21" fmla="*/ 7 h 41"/>
                  <a:gd name="T22" fmla="*/ 2 w 21"/>
                  <a:gd name="T23" fmla="*/ 7 h 41"/>
                  <a:gd name="T24" fmla="*/ 2 w 21"/>
                  <a:gd name="T25" fmla="*/ 38 h 41"/>
                  <a:gd name="T26" fmla="*/ 21 w 21"/>
                  <a:gd name="T27" fmla="*/ 38 h 41"/>
                  <a:gd name="T28" fmla="*/ 21 w 21"/>
                  <a:gd name="T29" fmla="*/ 41 h 41"/>
                  <a:gd name="T30" fmla="*/ 0 w 21"/>
                  <a:gd name="T31" fmla="*/ 41 h 4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1"/>
                  <a:gd name="T49" fmla="*/ 0 h 41"/>
                  <a:gd name="T50" fmla="*/ 21 w 21"/>
                  <a:gd name="T51" fmla="*/ 41 h 4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1" h="41">
                    <a:moveTo>
                      <a:pt x="0" y="41"/>
                    </a:moveTo>
                    <a:lnTo>
                      <a:pt x="0" y="4"/>
                    </a:lnTo>
                    <a:lnTo>
                      <a:pt x="14" y="4"/>
                    </a:lnTo>
                    <a:lnTo>
                      <a:pt x="21" y="0"/>
                    </a:lnTo>
                    <a:lnTo>
                      <a:pt x="21" y="3"/>
                    </a:lnTo>
                    <a:lnTo>
                      <a:pt x="15" y="6"/>
                    </a:lnTo>
                    <a:lnTo>
                      <a:pt x="14" y="6"/>
                    </a:lnTo>
                    <a:lnTo>
                      <a:pt x="14" y="7"/>
                    </a:lnTo>
                    <a:lnTo>
                      <a:pt x="2" y="7"/>
                    </a:lnTo>
                    <a:lnTo>
                      <a:pt x="2" y="38"/>
                    </a:lnTo>
                    <a:lnTo>
                      <a:pt x="21" y="38"/>
                    </a:lnTo>
                    <a:lnTo>
                      <a:pt x="21" y="41"/>
                    </a:lnTo>
                    <a:lnTo>
                      <a:pt x="0" y="41"/>
                    </a:lnTo>
                    <a:close/>
                  </a:path>
                </a:pathLst>
              </a:custGeom>
              <a:solidFill>
                <a:srgbClr val="808080"/>
              </a:solidFill>
              <a:ln w="9525">
                <a:noFill/>
                <a:round/>
                <a:headEnd/>
                <a:tailEnd/>
              </a:ln>
            </p:spPr>
            <p:txBody>
              <a:bodyPr/>
              <a:lstStyle/>
              <a:p>
                <a:endParaRPr lang="id-ID"/>
              </a:p>
            </p:txBody>
          </p:sp>
          <p:sp>
            <p:nvSpPr>
              <p:cNvPr id="3572" name="Freeform 296"/>
              <p:cNvSpPr>
                <a:spLocks/>
              </p:cNvSpPr>
              <p:nvPr/>
            </p:nvSpPr>
            <p:spPr bwMode="auto">
              <a:xfrm>
                <a:off x="5128" y="2289"/>
                <a:ext cx="24" cy="47"/>
              </a:xfrm>
              <a:custGeom>
                <a:avLst/>
                <a:gdLst>
                  <a:gd name="T0" fmla="*/ 0 w 24"/>
                  <a:gd name="T1" fmla="*/ 4 h 47"/>
                  <a:gd name="T2" fmla="*/ 15 w 24"/>
                  <a:gd name="T3" fmla="*/ 4 h 47"/>
                  <a:gd name="T4" fmla="*/ 15 w 24"/>
                  <a:gd name="T5" fmla="*/ 4 h 47"/>
                  <a:gd name="T6" fmla="*/ 24 w 24"/>
                  <a:gd name="T7" fmla="*/ 0 h 47"/>
                  <a:gd name="T8" fmla="*/ 24 w 24"/>
                  <a:gd name="T9" fmla="*/ 3 h 47"/>
                  <a:gd name="T10" fmla="*/ 24 w 24"/>
                  <a:gd name="T11" fmla="*/ 3 h 47"/>
                  <a:gd name="T12" fmla="*/ 17 w 24"/>
                  <a:gd name="T13" fmla="*/ 7 h 47"/>
                  <a:gd name="T14" fmla="*/ 3 w 24"/>
                  <a:gd name="T15" fmla="*/ 7 h 47"/>
                  <a:gd name="T16" fmla="*/ 3 w 24"/>
                  <a:gd name="T17" fmla="*/ 44 h 47"/>
                  <a:gd name="T18" fmla="*/ 24 w 24"/>
                  <a:gd name="T19" fmla="*/ 44 h 47"/>
                  <a:gd name="T20" fmla="*/ 24 w 24"/>
                  <a:gd name="T21" fmla="*/ 47 h 47"/>
                  <a:gd name="T22" fmla="*/ 0 w 24"/>
                  <a:gd name="T23" fmla="*/ 47 h 47"/>
                  <a:gd name="T24" fmla="*/ 0 w 24"/>
                  <a:gd name="T25" fmla="*/ 4 h 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
                  <a:gd name="T40" fmla="*/ 0 h 47"/>
                  <a:gd name="T41" fmla="*/ 24 w 24"/>
                  <a:gd name="T42" fmla="*/ 47 h 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 h="47">
                    <a:moveTo>
                      <a:pt x="0" y="4"/>
                    </a:moveTo>
                    <a:lnTo>
                      <a:pt x="15" y="4"/>
                    </a:lnTo>
                    <a:lnTo>
                      <a:pt x="24" y="0"/>
                    </a:lnTo>
                    <a:lnTo>
                      <a:pt x="24" y="3"/>
                    </a:lnTo>
                    <a:lnTo>
                      <a:pt x="17" y="7"/>
                    </a:lnTo>
                    <a:lnTo>
                      <a:pt x="3" y="7"/>
                    </a:lnTo>
                    <a:lnTo>
                      <a:pt x="3" y="44"/>
                    </a:lnTo>
                    <a:lnTo>
                      <a:pt x="24" y="44"/>
                    </a:lnTo>
                    <a:lnTo>
                      <a:pt x="24" y="47"/>
                    </a:lnTo>
                    <a:lnTo>
                      <a:pt x="0" y="47"/>
                    </a:lnTo>
                    <a:lnTo>
                      <a:pt x="0" y="4"/>
                    </a:lnTo>
                    <a:close/>
                  </a:path>
                </a:pathLst>
              </a:custGeom>
              <a:solidFill>
                <a:srgbClr val="808080"/>
              </a:solidFill>
              <a:ln w="9525">
                <a:noFill/>
                <a:round/>
                <a:headEnd/>
                <a:tailEnd/>
              </a:ln>
            </p:spPr>
            <p:txBody>
              <a:bodyPr/>
              <a:lstStyle/>
              <a:p>
                <a:endParaRPr lang="id-ID"/>
              </a:p>
            </p:txBody>
          </p:sp>
          <p:sp>
            <p:nvSpPr>
              <p:cNvPr id="3573" name="Rectangle 297"/>
              <p:cNvSpPr>
                <a:spLocks noChangeArrowheads="1"/>
              </p:cNvSpPr>
              <p:nvPr/>
            </p:nvSpPr>
            <p:spPr bwMode="auto">
              <a:xfrm>
                <a:off x="5133" y="2327"/>
                <a:ext cx="19" cy="3"/>
              </a:xfrm>
              <a:prstGeom prst="rect">
                <a:avLst/>
              </a:prstGeom>
              <a:solidFill>
                <a:srgbClr val="FFFFFF"/>
              </a:solidFill>
              <a:ln w="9525">
                <a:noFill/>
                <a:miter lim="800000"/>
                <a:headEnd/>
                <a:tailEnd/>
              </a:ln>
            </p:spPr>
            <p:txBody>
              <a:bodyPr/>
              <a:lstStyle/>
              <a:p>
                <a:endParaRPr lang="en-GB"/>
              </a:p>
            </p:txBody>
          </p:sp>
          <p:sp>
            <p:nvSpPr>
              <p:cNvPr id="3574" name="Rectangle 298"/>
              <p:cNvSpPr>
                <a:spLocks noChangeArrowheads="1"/>
              </p:cNvSpPr>
              <p:nvPr/>
            </p:nvSpPr>
            <p:spPr bwMode="auto">
              <a:xfrm>
                <a:off x="5201" y="2327"/>
                <a:ext cx="20" cy="3"/>
              </a:xfrm>
              <a:prstGeom prst="rect">
                <a:avLst/>
              </a:prstGeom>
              <a:solidFill>
                <a:srgbClr val="FFFFFF"/>
              </a:solidFill>
              <a:ln w="9525">
                <a:noFill/>
                <a:miter lim="800000"/>
                <a:headEnd/>
                <a:tailEnd/>
              </a:ln>
            </p:spPr>
            <p:txBody>
              <a:bodyPr/>
              <a:lstStyle/>
              <a:p>
                <a:endParaRPr lang="en-GB"/>
              </a:p>
            </p:txBody>
          </p:sp>
          <p:sp>
            <p:nvSpPr>
              <p:cNvPr id="3575" name="Rectangle 299"/>
              <p:cNvSpPr>
                <a:spLocks noChangeArrowheads="1"/>
              </p:cNvSpPr>
              <p:nvPr/>
            </p:nvSpPr>
            <p:spPr bwMode="auto">
              <a:xfrm>
                <a:off x="5212" y="2300"/>
                <a:ext cx="4" cy="5"/>
              </a:xfrm>
              <a:prstGeom prst="rect">
                <a:avLst/>
              </a:prstGeom>
              <a:solidFill>
                <a:srgbClr val="BED63A"/>
              </a:solidFill>
              <a:ln w="9525">
                <a:noFill/>
                <a:miter lim="800000"/>
                <a:headEnd/>
                <a:tailEnd/>
              </a:ln>
            </p:spPr>
            <p:txBody>
              <a:bodyPr/>
              <a:lstStyle/>
              <a:p>
                <a:endParaRPr lang="en-GB"/>
              </a:p>
            </p:txBody>
          </p:sp>
          <p:sp>
            <p:nvSpPr>
              <p:cNvPr id="3576" name="Freeform 300"/>
              <p:cNvSpPr>
                <a:spLocks/>
              </p:cNvSpPr>
              <p:nvPr/>
            </p:nvSpPr>
            <p:spPr bwMode="auto">
              <a:xfrm>
                <a:off x="5386" y="2261"/>
                <a:ext cx="72" cy="90"/>
              </a:xfrm>
              <a:custGeom>
                <a:avLst/>
                <a:gdLst>
                  <a:gd name="T0" fmla="*/ 35 w 72"/>
                  <a:gd name="T1" fmla="*/ 0 h 90"/>
                  <a:gd name="T2" fmla="*/ 35 w 72"/>
                  <a:gd name="T3" fmla="*/ 0 h 90"/>
                  <a:gd name="T4" fmla="*/ 34 w 72"/>
                  <a:gd name="T5" fmla="*/ 3 h 90"/>
                  <a:gd name="T6" fmla="*/ 30 w 72"/>
                  <a:gd name="T7" fmla="*/ 7 h 90"/>
                  <a:gd name="T8" fmla="*/ 17 w 72"/>
                  <a:gd name="T9" fmla="*/ 14 h 90"/>
                  <a:gd name="T10" fmla="*/ 0 w 72"/>
                  <a:gd name="T11" fmla="*/ 23 h 90"/>
                  <a:gd name="T12" fmla="*/ 0 w 72"/>
                  <a:gd name="T13" fmla="*/ 23 h 90"/>
                  <a:gd name="T14" fmla="*/ 0 w 72"/>
                  <a:gd name="T15" fmla="*/ 32 h 90"/>
                  <a:gd name="T16" fmla="*/ 2 w 72"/>
                  <a:gd name="T17" fmla="*/ 44 h 90"/>
                  <a:gd name="T18" fmla="*/ 3 w 72"/>
                  <a:gd name="T19" fmla="*/ 56 h 90"/>
                  <a:gd name="T20" fmla="*/ 7 w 72"/>
                  <a:gd name="T21" fmla="*/ 68 h 90"/>
                  <a:gd name="T22" fmla="*/ 10 w 72"/>
                  <a:gd name="T23" fmla="*/ 73 h 90"/>
                  <a:gd name="T24" fmla="*/ 14 w 72"/>
                  <a:gd name="T25" fmla="*/ 79 h 90"/>
                  <a:gd name="T26" fmla="*/ 19 w 72"/>
                  <a:gd name="T27" fmla="*/ 83 h 90"/>
                  <a:gd name="T28" fmla="*/ 23 w 72"/>
                  <a:gd name="T29" fmla="*/ 87 h 90"/>
                  <a:gd name="T30" fmla="*/ 28 w 72"/>
                  <a:gd name="T31" fmla="*/ 89 h 90"/>
                  <a:gd name="T32" fmla="*/ 35 w 72"/>
                  <a:gd name="T33" fmla="*/ 90 h 90"/>
                  <a:gd name="T34" fmla="*/ 37 w 72"/>
                  <a:gd name="T35" fmla="*/ 89 h 90"/>
                  <a:gd name="T36" fmla="*/ 37 w 72"/>
                  <a:gd name="T37" fmla="*/ 89 h 90"/>
                  <a:gd name="T38" fmla="*/ 42 w 72"/>
                  <a:gd name="T39" fmla="*/ 89 h 90"/>
                  <a:gd name="T40" fmla="*/ 48 w 72"/>
                  <a:gd name="T41" fmla="*/ 86 h 90"/>
                  <a:gd name="T42" fmla="*/ 54 w 72"/>
                  <a:gd name="T43" fmla="*/ 83 h 90"/>
                  <a:gd name="T44" fmla="*/ 58 w 72"/>
                  <a:gd name="T45" fmla="*/ 79 h 90"/>
                  <a:gd name="T46" fmla="*/ 61 w 72"/>
                  <a:gd name="T47" fmla="*/ 73 h 90"/>
                  <a:gd name="T48" fmla="*/ 64 w 72"/>
                  <a:gd name="T49" fmla="*/ 68 h 90"/>
                  <a:gd name="T50" fmla="*/ 68 w 72"/>
                  <a:gd name="T51" fmla="*/ 56 h 90"/>
                  <a:gd name="T52" fmla="*/ 71 w 72"/>
                  <a:gd name="T53" fmla="*/ 44 h 90"/>
                  <a:gd name="T54" fmla="*/ 71 w 72"/>
                  <a:gd name="T55" fmla="*/ 32 h 90"/>
                  <a:gd name="T56" fmla="*/ 72 w 72"/>
                  <a:gd name="T57" fmla="*/ 23 h 90"/>
                  <a:gd name="T58" fmla="*/ 72 w 72"/>
                  <a:gd name="T59" fmla="*/ 23 h 90"/>
                  <a:gd name="T60" fmla="*/ 54 w 72"/>
                  <a:gd name="T61" fmla="*/ 14 h 90"/>
                  <a:gd name="T62" fmla="*/ 41 w 72"/>
                  <a:gd name="T63" fmla="*/ 7 h 90"/>
                  <a:gd name="T64" fmla="*/ 37 w 72"/>
                  <a:gd name="T65" fmla="*/ 3 h 90"/>
                  <a:gd name="T66" fmla="*/ 35 w 72"/>
                  <a:gd name="T67" fmla="*/ 0 h 90"/>
                  <a:gd name="T68" fmla="*/ 35 w 72"/>
                  <a:gd name="T69" fmla="*/ 0 h 9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2"/>
                  <a:gd name="T106" fmla="*/ 0 h 90"/>
                  <a:gd name="T107" fmla="*/ 72 w 72"/>
                  <a:gd name="T108" fmla="*/ 90 h 9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2" h="90">
                    <a:moveTo>
                      <a:pt x="35" y="0"/>
                    </a:moveTo>
                    <a:lnTo>
                      <a:pt x="35" y="0"/>
                    </a:lnTo>
                    <a:lnTo>
                      <a:pt x="34" y="3"/>
                    </a:lnTo>
                    <a:lnTo>
                      <a:pt x="30" y="7"/>
                    </a:lnTo>
                    <a:lnTo>
                      <a:pt x="17" y="14"/>
                    </a:lnTo>
                    <a:lnTo>
                      <a:pt x="0" y="23"/>
                    </a:lnTo>
                    <a:lnTo>
                      <a:pt x="0" y="32"/>
                    </a:lnTo>
                    <a:lnTo>
                      <a:pt x="2" y="44"/>
                    </a:lnTo>
                    <a:lnTo>
                      <a:pt x="3" y="56"/>
                    </a:lnTo>
                    <a:lnTo>
                      <a:pt x="7" y="68"/>
                    </a:lnTo>
                    <a:lnTo>
                      <a:pt x="10" y="73"/>
                    </a:lnTo>
                    <a:lnTo>
                      <a:pt x="14" y="79"/>
                    </a:lnTo>
                    <a:lnTo>
                      <a:pt x="19" y="83"/>
                    </a:lnTo>
                    <a:lnTo>
                      <a:pt x="23" y="87"/>
                    </a:lnTo>
                    <a:lnTo>
                      <a:pt x="28" y="89"/>
                    </a:lnTo>
                    <a:lnTo>
                      <a:pt x="35" y="90"/>
                    </a:lnTo>
                    <a:lnTo>
                      <a:pt x="37" y="89"/>
                    </a:lnTo>
                    <a:lnTo>
                      <a:pt x="42" y="89"/>
                    </a:lnTo>
                    <a:lnTo>
                      <a:pt x="48" y="86"/>
                    </a:lnTo>
                    <a:lnTo>
                      <a:pt x="54" y="83"/>
                    </a:lnTo>
                    <a:lnTo>
                      <a:pt x="58" y="79"/>
                    </a:lnTo>
                    <a:lnTo>
                      <a:pt x="61" y="73"/>
                    </a:lnTo>
                    <a:lnTo>
                      <a:pt x="64" y="68"/>
                    </a:lnTo>
                    <a:lnTo>
                      <a:pt x="68" y="56"/>
                    </a:lnTo>
                    <a:lnTo>
                      <a:pt x="71" y="44"/>
                    </a:lnTo>
                    <a:lnTo>
                      <a:pt x="71" y="32"/>
                    </a:lnTo>
                    <a:lnTo>
                      <a:pt x="72" y="23"/>
                    </a:lnTo>
                    <a:lnTo>
                      <a:pt x="54" y="14"/>
                    </a:lnTo>
                    <a:lnTo>
                      <a:pt x="41" y="7"/>
                    </a:lnTo>
                    <a:lnTo>
                      <a:pt x="37" y="3"/>
                    </a:lnTo>
                    <a:lnTo>
                      <a:pt x="35" y="0"/>
                    </a:lnTo>
                    <a:close/>
                  </a:path>
                </a:pathLst>
              </a:custGeom>
              <a:solidFill>
                <a:srgbClr val="E1E8F7"/>
              </a:solidFill>
              <a:ln w="9525">
                <a:noFill/>
                <a:round/>
                <a:headEnd/>
                <a:tailEnd/>
              </a:ln>
            </p:spPr>
            <p:txBody>
              <a:bodyPr/>
              <a:lstStyle/>
              <a:p>
                <a:endParaRPr lang="id-ID"/>
              </a:p>
            </p:txBody>
          </p:sp>
          <p:sp>
            <p:nvSpPr>
              <p:cNvPr id="3577" name="Freeform 301"/>
              <p:cNvSpPr>
                <a:spLocks/>
              </p:cNvSpPr>
              <p:nvPr/>
            </p:nvSpPr>
            <p:spPr bwMode="auto">
              <a:xfrm>
                <a:off x="5386" y="2261"/>
                <a:ext cx="72" cy="90"/>
              </a:xfrm>
              <a:custGeom>
                <a:avLst/>
                <a:gdLst>
                  <a:gd name="T0" fmla="*/ 35 w 72"/>
                  <a:gd name="T1" fmla="*/ 0 h 90"/>
                  <a:gd name="T2" fmla="*/ 35 w 72"/>
                  <a:gd name="T3" fmla="*/ 0 h 90"/>
                  <a:gd name="T4" fmla="*/ 34 w 72"/>
                  <a:gd name="T5" fmla="*/ 3 h 90"/>
                  <a:gd name="T6" fmla="*/ 30 w 72"/>
                  <a:gd name="T7" fmla="*/ 7 h 90"/>
                  <a:gd name="T8" fmla="*/ 17 w 72"/>
                  <a:gd name="T9" fmla="*/ 14 h 90"/>
                  <a:gd name="T10" fmla="*/ 0 w 72"/>
                  <a:gd name="T11" fmla="*/ 23 h 90"/>
                  <a:gd name="T12" fmla="*/ 0 w 72"/>
                  <a:gd name="T13" fmla="*/ 23 h 90"/>
                  <a:gd name="T14" fmla="*/ 0 w 72"/>
                  <a:gd name="T15" fmla="*/ 32 h 90"/>
                  <a:gd name="T16" fmla="*/ 2 w 72"/>
                  <a:gd name="T17" fmla="*/ 44 h 90"/>
                  <a:gd name="T18" fmla="*/ 3 w 72"/>
                  <a:gd name="T19" fmla="*/ 56 h 90"/>
                  <a:gd name="T20" fmla="*/ 7 w 72"/>
                  <a:gd name="T21" fmla="*/ 68 h 90"/>
                  <a:gd name="T22" fmla="*/ 10 w 72"/>
                  <a:gd name="T23" fmla="*/ 73 h 90"/>
                  <a:gd name="T24" fmla="*/ 14 w 72"/>
                  <a:gd name="T25" fmla="*/ 79 h 90"/>
                  <a:gd name="T26" fmla="*/ 19 w 72"/>
                  <a:gd name="T27" fmla="*/ 83 h 90"/>
                  <a:gd name="T28" fmla="*/ 23 w 72"/>
                  <a:gd name="T29" fmla="*/ 87 h 90"/>
                  <a:gd name="T30" fmla="*/ 28 w 72"/>
                  <a:gd name="T31" fmla="*/ 89 h 90"/>
                  <a:gd name="T32" fmla="*/ 35 w 72"/>
                  <a:gd name="T33" fmla="*/ 90 h 90"/>
                  <a:gd name="T34" fmla="*/ 37 w 72"/>
                  <a:gd name="T35" fmla="*/ 89 h 90"/>
                  <a:gd name="T36" fmla="*/ 37 w 72"/>
                  <a:gd name="T37" fmla="*/ 89 h 90"/>
                  <a:gd name="T38" fmla="*/ 42 w 72"/>
                  <a:gd name="T39" fmla="*/ 89 h 90"/>
                  <a:gd name="T40" fmla="*/ 48 w 72"/>
                  <a:gd name="T41" fmla="*/ 86 h 90"/>
                  <a:gd name="T42" fmla="*/ 54 w 72"/>
                  <a:gd name="T43" fmla="*/ 83 h 90"/>
                  <a:gd name="T44" fmla="*/ 58 w 72"/>
                  <a:gd name="T45" fmla="*/ 79 h 90"/>
                  <a:gd name="T46" fmla="*/ 61 w 72"/>
                  <a:gd name="T47" fmla="*/ 73 h 90"/>
                  <a:gd name="T48" fmla="*/ 64 w 72"/>
                  <a:gd name="T49" fmla="*/ 68 h 90"/>
                  <a:gd name="T50" fmla="*/ 68 w 72"/>
                  <a:gd name="T51" fmla="*/ 56 h 90"/>
                  <a:gd name="T52" fmla="*/ 71 w 72"/>
                  <a:gd name="T53" fmla="*/ 44 h 90"/>
                  <a:gd name="T54" fmla="*/ 71 w 72"/>
                  <a:gd name="T55" fmla="*/ 32 h 90"/>
                  <a:gd name="T56" fmla="*/ 72 w 72"/>
                  <a:gd name="T57" fmla="*/ 23 h 90"/>
                  <a:gd name="T58" fmla="*/ 72 w 72"/>
                  <a:gd name="T59" fmla="*/ 23 h 90"/>
                  <a:gd name="T60" fmla="*/ 54 w 72"/>
                  <a:gd name="T61" fmla="*/ 14 h 90"/>
                  <a:gd name="T62" fmla="*/ 41 w 72"/>
                  <a:gd name="T63" fmla="*/ 7 h 90"/>
                  <a:gd name="T64" fmla="*/ 37 w 72"/>
                  <a:gd name="T65" fmla="*/ 3 h 90"/>
                  <a:gd name="T66" fmla="*/ 35 w 72"/>
                  <a:gd name="T67" fmla="*/ 0 h 90"/>
                  <a:gd name="T68" fmla="*/ 35 w 72"/>
                  <a:gd name="T69" fmla="*/ 0 h 9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2"/>
                  <a:gd name="T106" fmla="*/ 0 h 90"/>
                  <a:gd name="T107" fmla="*/ 72 w 72"/>
                  <a:gd name="T108" fmla="*/ 90 h 9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2" h="90">
                    <a:moveTo>
                      <a:pt x="35" y="0"/>
                    </a:moveTo>
                    <a:lnTo>
                      <a:pt x="35" y="0"/>
                    </a:lnTo>
                    <a:lnTo>
                      <a:pt x="34" y="3"/>
                    </a:lnTo>
                    <a:lnTo>
                      <a:pt x="30" y="7"/>
                    </a:lnTo>
                    <a:lnTo>
                      <a:pt x="17" y="14"/>
                    </a:lnTo>
                    <a:lnTo>
                      <a:pt x="0" y="23"/>
                    </a:lnTo>
                    <a:lnTo>
                      <a:pt x="0" y="32"/>
                    </a:lnTo>
                    <a:lnTo>
                      <a:pt x="2" y="44"/>
                    </a:lnTo>
                    <a:lnTo>
                      <a:pt x="3" y="56"/>
                    </a:lnTo>
                    <a:lnTo>
                      <a:pt x="7" y="68"/>
                    </a:lnTo>
                    <a:lnTo>
                      <a:pt x="10" y="73"/>
                    </a:lnTo>
                    <a:lnTo>
                      <a:pt x="14" y="79"/>
                    </a:lnTo>
                    <a:lnTo>
                      <a:pt x="19" y="83"/>
                    </a:lnTo>
                    <a:lnTo>
                      <a:pt x="23" y="87"/>
                    </a:lnTo>
                    <a:lnTo>
                      <a:pt x="28" y="89"/>
                    </a:lnTo>
                    <a:lnTo>
                      <a:pt x="35" y="90"/>
                    </a:lnTo>
                    <a:lnTo>
                      <a:pt x="37" y="89"/>
                    </a:lnTo>
                    <a:lnTo>
                      <a:pt x="42" y="89"/>
                    </a:lnTo>
                    <a:lnTo>
                      <a:pt x="48" y="86"/>
                    </a:lnTo>
                    <a:lnTo>
                      <a:pt x="54" y="83"/>
                    </a:lnTo>
                    <a:lnTo>
                      <a:pt x="58" y="79"/>
                    </a:lnTo>
                    <a:lnTo>
                      <a:pt x="61" y="73"/>
                    </a:lnTo>
                    <a:lnTo>
                      <a:pt x="64" y="68"/>
                    </a:lnTo>
                    <a:lnTo>
                      <a:pt x="68" y="56"/>
                    </a:lnTo>
                    <a:lnTo>
                      <a:pt x="71" y="44"/>
                    </a:lnTo>
                    <a:lnTo>
                      <a:pt x="71" y="32"/>
                    </a:lnTo>
                    <a:lnTo>
                      <a:pt x="72" y="23"/>
                    </a:lnTo>
                    <a:lnTo>
                      <a:pt x="54" y="14"/>
                    </a:lnTo>
                    <a:lnTo>
                      <a:pt x="41" y="7"/>
                    </a:lnTo>
                    <a:lnTo>
                      <a:pt x="37" y="3"/>
                    </a:lnTo>
                    <a:lnTo>
                      <a:pt x="35" y="0"/>
                    </a:lnTo>
                    <a:close/>
                  </a:path>
                </a:pathLst>
              </a:custGeom>
              <a:noFill/>
              <a:ln w="6">
                <a:solidFill>
                  <a:srgbClr val="808080"/>
                </a:solidFill>
                <a:round/>
                <a:headEnd/>
                <a:tailEnd/>
              </a:ln>
            </p:spPr>
            <p:txBody>
              <a:bodyPr/>
              <a:lstStyle/>
              <a:p>
                <a:endParaRPr lang="id-ID"/>
              </a:p>
            </p:txBody>
          </p:sp>
          <p:sp>
            <p:nvSpPr>
              <p:cNvPr id="3578" name="Freeform 302"/>
              <p:cNvSpPr>
                <a:spLocks/>
              </p:cNvSpPr>
              <p:nvPr/>
            </p:nvSpPr>
            <p:spPr bwMode="auto">
              <a:xfrm>
                <a:off x="5405" y="2288"/>
                <a:ext cx="43" cy="53"/>
              </a:xfrm>
              <a:custGeom>
                <a:avLst/>
                <a:gdLst>
                  <a:gd name="T0" fmla="*/ 43 w 43"/>
                  <a:gd name="T1" fmla="*/ 3 h 53"/>
                  <a:gd name="T2" fmla="*/ 43 w 43"/>
                  <a:gd name="T3" fmla="*/ 3 h 53"/>
                  <a:gd name="T4" fmla="*/ 43 w 43"/>
                  <a:gd name="T5" fmla="*/ 10 h 53"/>
                  <a:gd name="T6" fmla="*/ 42 w 43"/>
                  <a:gd name="T7" fmla="*/ 18 h 53"/>
                  <a:gd name="T8" fmla="*/ 40 w 43"/>
                  <a:gd name="T9" fmla="*/ 28 h 53"/>
                  <a:gd name="T10" fmla="*/ 37 w 43"/>
                  <a:gd name="T11" fmla="*/ 36 h 53"/>
                  <a:gd name="T12" fmla="*/ 33 w 43"/>
                  <a:gd name="T13" fmla="*/ 45 h 53"/>
                  <a:gd name="T14" fmla="*/ 29 w 43"/>
                  <a:gd name="T15" fmla="*/ 48 h 53"/>
                  <a:gd name="T16" fmla="*/ 26 w 43"/>
                  <a:gd name="T17" fmla="*/ 50 h 53"/>
                  <a:gd name="T18" fmla="*/ 22 w 43"/>
                  <a:gd name="T19" fmla="*/ 52 h 53"/>
                  <a:gd name="T20" fmla="*/ 16 w 43"/>
                  <a:gd name="T21" fmla="*/ 53 h 53"/>
                  <a:gd name="T22" fmla="*/ 16 w 43"/>
                  <a:gd name="T23" fmla="*/ 53 h 53"/>
                  <a:gd name="T24" fmla="*/ 16 w 43"/>
                  <a:gd name="T25" fmla="*/ 53 h 53"/>
                  <a:gd name="T26" fmla="*/ 8 w 43"/>
                  <a:gd name="T27" fmla="*/ 52 h 53"/>
                  <a:gd name="T28" fmla="*/ 2 w 43"/>
                  <a:gd name="T29" fmla="*/ 48 h 53"/>
                  <a:gd name="T30" fmla="*/ 2 w 43"/>
                  <a:gd name="T31" fmla="*/ 48 h 53"/>
                  <a:gd name="T32" fmla="*/ 0 w 43"/>
                  <a:gd name="T33" fmla="*/ 43 h 53"/>
                  <a:gd name="T34" fmla="*/ 25 w 43"/>
                  <a:gd name="T35" fmla="*/ 15 h 53"/>
                  <a:gd name="T36" fmla="*/ 36 w 43"/>
                  <a:gd name="T37" fmla="*/ 0 h 53"/>
                  <a:gd name="T38" fmla="*/ 36 w 43"/>
                  <a:gd name="T39" fmla="*/ 0 h 53"/>
                  <a:gd name="T40" fmla="*/ 43 w 43"/>
                  <a:gd name="T41" fmla="*/ 3 h 53"/>
                  <a:gd name="T42" fmla="*/ 43 w 43"/>
                  <a:gd name="T43" fmla="*/ 3 h 5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3"/>
                  <a:gd name="T67" fmla="*/ 0 h 53"/>
                  <a:gd name="T68" fmla="*/ 43 w 43"/>
                  <a:gd name="T69" fmla="*/ 53 h 5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3" h="53">
                    <a:moveTo>
                      <a:pt x="43" y="3"/>
                    </a:moveTo>
                    <a:lnTo>
                      <a:pt x="43" y="3"/>
                    </a:lnTo>
                    <a:lnTo>
                      <a:pt x="43" y="10"/>
                    </a:lnTo>
                    <a:lnTo>
                      <a:pt x="42" y="18"/>
                    </a:lnTo>
                    <a:lnTo>
                      <a:pt x="40" y="28"/>
                    </a:lnTo>
                    <a:lnTo>
                      <a:pt x="37" y="36"/>
                    </a:lnTo>
                    <a:lnTo>
                      <a:pt x="33" y="45"/>
                    </a:lnTo>
                    <a:lnTo>
                      <a:pt x="29" y="48"/>
                    </a:lnTo>
                    <a:lnTo>
                      <a:pt x="26" y="50"/>
                    </a:lnTo>
                    <a:lnTo>
                      <a:pt x="22" y="52"/>
                    </a:lnTo>
                    <a:lnTo>
                      <a:pt x="16" y="53"/>
                    </a:lnTo>
                    <a:lnTo>
                      <a:pt x="8" y="52"/>
                    </a:lnTo>
                    <a:lnTo>
                      <a:pt x="2" y="48"/>
                    </a:lnTo>
                    <a:lnTo>
                      <a:pt x="0" y="43"/>
                    </a:lnTo>
                    <a:lnTo>
                      <a:pt x="25" y="15"/>
                    </a:lnTo>
                    <a:lnTo>
                      <a:pt x="36" y="0"/>
                    </a:lnTo>
                    <a:lnTo>
                      <a:pt x="43" y="3"/>
                    </a:lnTo>
                    <a:close/>
                  </a:path>
                </a:pathLst>
              </a:custGeom>
              <a:solidFill>
                <a:srgbClr val="00ADEE"/>
              </a:solidFill>
              <a:ln w="9525">
                <a:noFill/>
                <a:round/>
                <a:headEnd/>
                <a:tailEnd/>
              </a:ln>
            </p:spPr>
            <p:txBody>
              <a:bodyPr/>
              <a:lstStyle/>
              <a:p>
                <a:endParaRPr lang="id-ID"/>
              </a:p>
            </p:txBody>
          </p:sp>
          <p:sp>
            <p:nvSpPr>
              <p:cNvPr id="3579" name="Freeform 303"/>
              <p:cNvSpPr>
                <a:spLocks/>
              </p:cNvSpPr>
              <p:nvPr/>
            </p:nvSpPr>
            <p:spPr bwMode="auto">
              <a:xfrm>
                <a:off x="5405" y="2288"/>
                <a:ext cx="36" cy="43"/>
              </a:xfrm>
              <a:custGeom>
                <a:avLst/>
                <a:gdLst>
                  <a:gd name="T0" fmla="*/ 36 w 36"/>
                  <a:gd name="T1" fmla="*/ 0 h 43"/>
                  <a:gd name="T2" fmla="*/ 25 w 36"/>
                  <a:gd name="T3" fmla="*/ 15 h 43"/>
                  <a:gd name="T4" fmla="*/ 0 w 36"/>
                  <a:gd name="T5" fmla="*/ 43 h 43"/>
                  <a:gd name="T6" fmla="*/ 36 w 36"/>
                  <a:gd name="T7" fmla="*/ 0 h 43"/>
                  <a:gd name="T8" fmla="*/ 0 60000 65536"/>
                  <a:gd name="T9" fmla="*/ 0 60000 65536"/>
                  <a:gd name="T10" fmla="*/ 0 60000 65536"/>
                  <a:gd name="T11" fmla="*/ 0 60000 65536"/>
                  <a:gd name="T12" fmla="*/ 0 w 36"/>
                  <a:gd name="T13" fmla="*/ 0 h 43"/>
                  <a:gd name="T14" fmla="*/ 36 w 36"/>
                  <a:gd name="T15" fmla="*/ 43 h 43"/>
                </a:gdLst>
                <a:ahLst/>
                <a:cxnLst>
                  <a:cxn ang="T8">
                    <a:pos x="T0" y="T1"/>
                  </a:cxn>
                  <a:cxn ang="T9">
                    <a:pos x="T2" y="T3"/>
                  </a:cxn>
                  <a:cxn ang="T10">
                    <a:pos x="T4" y="T5"/>
                  </a:cxn>
                  <a:cxn ang="T11">
                    <a:pos x="T6" y="T7"/>
                  </a:cxn>
                </a:cxnLst>
                <a:rect l="T12" t="T13" r="T14" b="T15"/>
                <a:pathLst>
                  <a:path w="36" h="43">
                    <a:moveTo>
                      <a:pt x="36" y="0"/>
                    </a:moveTo>
                    <a:lnTo>
                      <a:pt x="25" y="15"/>
                    </a:lnTo>
                    <a:lnTo>
                      <a:pt x="0" y="43"/>
                    </a:lnTo>
                    <a:lnTo>
                      <a:pt x="36" y="0"/>
                    </a:lnTo>
                    <a:close/>
                  </a:path>
                </a:pathLst>
              </a:custGeom>
              <a:solidFill>
                <a:srgbClr val="FFFFFF"/>
              </a:solidFill>
              <a:ln w="9525">
                <a:noFill/>
                <a:round/>
                <a:headEnd/>
                <a:tailEnd/>
              </a:ln>
            </p:spPr>
            <p:txBody>
              <a:bodyPr/>
              <a:lstStyle/>
              <a:p>
                <a:endParaRPr lang="id-ID"/>
              </a:p>
            </p:txBody>
          </p:sp>
          <p:sp>
            <p:nvSpPr>
              <p:cNvPr id="3580" name="Freeform 304"/>
              <p:cNvSpPr>
                <a:spLocks/>
              </p:cNvSpPr>
              <p:nvPr/>
            </p:nvSpPr>
            <p:spPr bwMode="auto">
              <a:xfrm>
                <a:off x="5395" y="2274"/>
                <a:ext cx="46" cy="57"/>
              </a:xfrm>
              <a:custGeom>
                <a:avLst/>
                <a:gdLst>
                  <a:gd name="T0" fmla="*/ 0 w 46"/>
                  <a:gd name="T1" fmla="*/ 17 h 57"/>
                  <a:gd name="T2" fmla="*/ 0 w 46"/>
                  <a:gd name="T3" fmla="*/ 17 h 57"/>
                  <a:gd name="T4" fmla="*/ 12 w 46"/>
                  <a:gd name="T5" fmla="*/ 11 h 57"/>
                  <a:gd name="T6" fmla="*/ 22 w 46"/>
                  <a:gd name="T7" fmla="*/ 5 h 57"/>
                  <a:gd name="T8" fmla="*/ 25 w 46"/>
                  <a:gd name="T9" fmla="*/ 3 h 57"/>
                  <a:gd name="T10" fmla="*/ 26 w 46"/>
                  <a:gd name="T11" fmla="*/ 0 h 57"/>
                  <a:gd name="T12" fmla="*/ 26 w 46"/>
                  <a:gd name="T13" fmla="*/ 0 h 57"/>
                  <a:gd name="T14" fmla="*/ 26 w 46"/>
                  <a:gd name="T15" fmla="*/ 0 h 57"/>
                  <a:gd name="T16" fmla="*/ 29 w 46"/>
                  <a:gd name="T17" fmla="*/ 3 h 57"/>
                  <a:gd name="T18" fmla="*/ 33 w 46"/>
                  <a:gd name="T19" fmla="*/ 7 h 57"/>
                  <a:gd name="T20" fmla="*/ 46 w 46"/>
                  <a:gd name="T21" fmla="*/ 14 h 57"/>
                  <a:gd name="T22" fmla="*/ 10 w 46"/>
                  <a:gd name="T23" fmla="*/ 57 h 57"/>
                  <a:gd name="T24" fmla="*/ 10 w 46"/>
                  <a:gd name="T25" fmla="*/ 57 h 57"/>
                  <a:gd name="T26" fmla="*/ 5 w 46"/>
                  <a:gd name="T27" fmla="*/ 52 h 57"/>
                  <a:gd name="T28" fmla="*/ 3 w 46"/>
                  <a:gd name="T29" fmla="*/ 45 h 57"/>
                  <a:gd name="T30" fmla="*/ 0 w 46"/>
                  <a:gd name="T31" fmla="*/ 32 h 57"/>
                  <a:gd name="T32" fmla="*/ 0 w 46"/>
                  <a:gd name="T33" fmla="*/ 21 h 57"/>
                  <a:gd name="T34" fmla="*/ 0 w 46"/>
                  <a:gd name="T35" fmla="*/ 17 h 57"/>
                  <a:gd name="T36" fmla="*/ 0 w 46"/>
                  <a:gd name="T37" fmla="*/ 17 h 5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6"/>
                  <a:gd name="T58" fmla="*/ 0 h 57"/>
                  <a:gd name="T59" fmla="*/ 46 w 46"/>
                  <a:gd name="T60" fmla="*/ 57 h 5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6" h="57">
                    <a:moveTo>
                      <a:pt x="0" y="17"/>
                    </a:moveTo>
                    <a:lnTo>
                      <a:pt x="0" y="17"/>
                    </a:lnTo>
                    <a:lnTo>
                      <a:pt x="12" y="11"/>
                    </a:lnTo>
                    <a:lnTo>
                      <a:pt x="22" y="5"/>
                    </a:lnTo>
                    <a:lnTo>
                      <a:pt x="25" y="3"/>
                    </a:lnTo>
                    <a:lnTo>
                      <a:pt x="26" y="0"/>
                    </a:lnTo>
                    <a:lnTo>
                      <a:pt x="29" y="3"/>
                    </a:lnTo>
                    <a:lnTo>
                      <a:pt x="33" y="7"/>
                    </a:lnTo>
                    <a:lnTo>
                      <a:pt x="46" y="14"/>
                    </a:lnTo>
                    <a:lnTo>
                      <a:pt x="10" y="57"/>
                    </a:lnTo>
                    <a:lnTo>
                      <a:pt x="5" y="52"/>
                    </a:lnTo>
                    <a:lnTo>
                      <a:pt x="3" y="45"/>
                    </a:lnTo>
                    <a:lnTo>
                      <a:pt x="0" y="32"/>
                    </a:lnTo>
                    <a:lnTo>
                      <a:pt x="0" y="21"/>
                    </a:lnTo>
                    <a:lnTo>
                      <a:pt x="0" y="17"/>
                    </a:lnTo>
                    <a:close/>
                  </a:path>
                </a:pathLst>
              </a:custGeom>
              <a:solidFill>
                <a:srgbClr val="BE1E2D"/>
              </a:solidFill>
              <a:ln w="9525">
                <a:noFill/>
                <a:round/>
                <a:headEnd/>
                <a:tailEnd/>
              </a:ln>
            </p:spPr>
            <p:txBody>
              <a:bodyPr/>
              <a:lstStyle/>
              <a:p>
                <a:endParaRPr lang="id-ID"/>
              </a:p>
            </p:txBody>
          </p:sp>
          <p:sp>
            <p:nvSpPr>
              <p:cNvPr id="3581" name="Freeform 305"/>
              <p:cNvSpPr>
                <a:spLocks/>
              </p:cNvSpPr>
              <p:nvPr/>
            </p:nvSpPr>
            <p:spPr bwMode="auto">
              <a:xfrm>
                <a:off x="5721" y="2299"/>
                <a:ext cx="7" cy="8"/>
              </a:xfrm>
              <a:custGeom>
                <a:avLst/>
                <a:gdLst>
                  <a:gd name="T0" fmla="*/ 7 w 7"/>
                  <a:gd name="T1" fmla="*/ 0 h 8"/>
                  <a:gd name="T2" fmla="*/ 7 w 7"/>
                  <a:gd name="T3" fmla="*/ 8 h 8"/>
                  <a:gd name="T4" fmla="*/ 0 w 7"/>
                  <a:gd name="T5" fmla="*/ 8 h 8"/>
                  <a:gd name="T6" fmla="*/ 0 w 7"/>
                  <a:gd name="T7" fmla="*/ 8 h 8"/>
                  <a:gd name="T8" fmla="*/ 1 w 7"/>
                  <a:gd name="T9" fmla="*/ 7 h 8"/>
                  <a:gd name="T10" fmla="*/ 5 w 7"/>
                  <a:gd name="T11" fmla="*/ 7 h 8"/>
                  <a:gd name="T12" fmla="*/ 5 w 7"/>
                  <a:gd name="T13" fmla="*/ 1 h 8"/>
                  <a:gd name="T14" fmla="*/ 1 w 7"/>
                  <a:gd name="T15" fmla="*/ 1 h 8"/>
                  <a:gd name="T16" fmla="*/ 1 w 7"/>
                  <a:gd name="T17" fmla="*/ 1 h 8"/>
                  <a:gd name="T18" fmla="*/ 0 w 7"/>
                  <a:gd name="T19" fmla="*/ 0 h 8"/>
                  <a:gd name="T20" fmla="*/ 7 w 7"/>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
                  <a:gd name="T34" fmla="*/ 0 h 8"/>
                  <a:gd name="T35" fmla="*/ 7 w 7"/>
                  <a:gd name="T36" fmla="*/ 8 h 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 h="8">
                    <a:moveTo>
                      <a:pt x="7" y="0"/>
                    </a:moveTo>
                    <a:lnTo>
                      <a:pt x="7" y="8"/>
                    </a:lnTo>
                    <a:lnTo>
                      <a:pt x="0" y="8"/>
                    </a:lnTo>
                    <a:lnTo>
                      <a:pt x="1" y="7"/>
                    </a:lnTo>
                    <a:lnTo>
                      <a:pt x="5" y="7"/>
                    </a:lnTo>
                    <a:lnTo>
                      <a:pt x="5" y="1"/>
                    </a:lnTo>
                    <a:lnTo>
                      <a:pt x="1" y="1"/>
                    </a:lnTo>
                    <a:lnTo>
                      <a:pt x="0" y="0"/>
                    </a:lnTo>
                    <a:lnTo>
                      <a:pt x="7" y="0"/>
                    </a:lnTo>
                    <a:close/>
                  </a:path>
                </a:pathLst>
              </a:custGeom>
              <a:solidFill>
                <a:srgbClr val="808080"/>
              </a:solidFill>
              <a:ln w="9525">
                <a:noFill/>
                <a:round/>
                <a:headEnd/>
                <a:tailEnd/>
              </a:ln>
            </p:spPr>
            <p:txBody>
              <a:bodyPr/>
              <a:lstStyle/>
              <a:p>
                <a:endParaRPr lang="id-ID"/>
              </a:p>
            </p:txBody>
          </p:sp>
          <p:sp>
            <p:nvSpPr>
              <p:cNvPr id="3582" name="Freeform 306"/>
              <p:cNvSpPr>
                <a:spLocks/>
              </p:cNvSpPr>
              <p:nvPr/>
            </p:nvSpPr>
            <p:spPr bwMode="auto">
              <a:xfrm>
                <a:off x="5721" y="2298"/>
                <a:ext cx="8" cy="11"/>
              </a:xfrm>
              <a:custGeom>
                <a:avLst/>
                <a:gdLst>
                  <a:gd name="T0" fmla="*/ 7 w 8"/>
                  <a:gd name="T1" fmla="*/ 9 h 11"/>
                  <a:gd name="T2" fmla="*/ 7 w 8"/>
                  <a:gd name="T3" fmla="*/ 1 h 11"/>
                  <a:gd name="T4" fmla="*/ 0 w 8"/>
                  <a:gd name="T5" fmla="*/ 1 h 11"/>
                  <a:gd name="T6" fmla="*/ 0 w 8"/>
                  <a:gd name="T7" fmla="*/ 1 h 11"/>
                  <a:gd name="T8" fmla="*/ 0 w 8"/>
                  <a:gd name="T9" fmla="*/ 0 h 11"/>
                  <a:gd name="T10" fmla="*/ 8 w 8"/>
                  <a:gd name="T11" fmla="*/ 0 h 11"/>
                  <a:gd name="T12" fmla="*/ 8 w 8"/>
                  <a:gd name="T13" fmla="*/ 11 h 11"/>
                  <a:gd name="T14" fmla="*/ 0 w 8"/>
                  <a:gd name="T15" fmla="*/ 11 h 11"/>
                  <a:gd name="T16" fmla="*/ 0 w 8"/>
                  <a:gd name="T17" fmla="*/ 11 h 11"/>
                  <a:gd name="T18" fmla="*/ 0 w 8"/>
                  <a:gd name="T19" fmla="*/ 9 h 11"/>
                  <a:gd name="T20" fmla="*/ 7 w 8"/>
                  <a:gd name="T21" fmla="*/ 9 h 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
                  <a:gd name="T34" fmla="*/ 0 h 11"/>
                  <a:gd name="T35" fmla="*/ 8 w 8"/>
                  <a:gd name="T36" fmla="*/ 11 h 1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 h="11">
                    <a:moveTo>
                      <a:pt x="7" y="9"/>
                    </a:moveTo>
                    <a:lnTo>
                      <a:pt x="7" y="1"/>
                    </a:lnTo>
                    <a:lnTo>
                      <a:pt x="0" y="1"/>
                    </a:lnTo>
                    <a:lnTo>
                      <a:pt x="0" y="0"/>
                    </a:lnTo>
                    <a:lnTo>
                      <a:pt x="8" y="0"/>
                    </a:lnTo>
                    <a:lnTo>
                      <a:pt x="8" y="11"/>
                    </a:lnTo>
                    <a:lnTo>
                      <a:pt x="0" y="11"/>
                    </a:lnTo>
                    <a:lnTo>
                      <a:pt x="0" y="9"/>
                    </a:lnTo>
                    <a:lnTo>
                      <a:pt x="7" y="9"/>
                    </a:lnTo>
                    <a:close/>
                  </a:path>
                </a:pathLst>
              </a:custGeom>
              <a:solidFill>
                <a:srgbClr val="808080"/>
              </a:solidFill>
              <a:ln w="9525">
                <a:noFill/>
                <a:round/>
                <a:headEnd/>
                <a:tailEnd/>
              </a:ln>
            </p:spPr>
            <p:txBody>
              <a:bodyPr/>
              <a:lstStyle/>
              <a:p>
                <a:endParaRPr lang="id-ID"/>
              </a:p>
            </p:txBody>
          </p:sp>
          <p:sp>
            <p:nvSpPr>
              <p:cNvPr id="3583" name="Freeform 307"/>
              <p:cNvSpPr>
                <a:spLocks/>
              </p:cNvSpPr>
              <p:nvPr/>
            </p:nvSpPr>
            <p:spPr bwMode="auto">
              <a:xfrm>
                <a:off x="5719" y="2307"/>
                <a:ext cx="2" cy="2"/>
              </a:xfrm>
              <a:custGeom>
                <a:avLst/>
                <a:gdLst>
                  <a:gd name="T0" fmla="*/ 2 w 2"/>
                  <a:gd name="T1" fmla="*/ 0 h 2"/>
                  <a:gd name="T2" fmla="*/ 2 w 2"/>
                  <a:gd name="T3" fmla="*/ 0 h 2"/>
                  <a:gd name="T4" fmla="*/ 2 w 2"/>
                  <a:gd name="T5" fmla="*/ 2 h 2"/>
                  <a:gd name="T6" fmla="*/ 0 w 2"/>
                  <a:gd name="T7" fmla="*/ 2 h 2"/>
                  <a:gd name="T8" fmla="*/ 0 w 2"/>
                  <a:gd name="T9" fmla="*/ 2 h 2"/>
                  <a:gd name="T10" fmla="*/ 0 w 2"/>
                  <a:gd name="T11" fmla="*/ 0 h 2"/>
                  <a:gd name="T12" fmla="*/ 2 w 2"/>
                  <a:gd name="T13" fmla="*/ 0 h 2"/>
                  <a:gd name="T14" fmla="*/ 0 60000 65536"/>
                  <a:gd name="T15" fmla="*/ 0 60000 65536"/>
                  <a:gd name="T16" fmla="*/ 0 60000 65536"/>
                  <a:gd name="T17" fmla="*/ 0 60000 65536"/>
                  <a:gd name="T18" fmla="*/ 0 60000 65536"/>
                  <a:gd name="T19" fmla="*/ 0 60000 65536"/>
                  <a:gd name="T20" fmla="*/ 0 60000 65536"/>
                  <a:gd name="T21" fmla="*/ 0 w 2"/>
                  <a:gd name="T22" fmla="*/ 0 h 2"/>
                  <a:gd name="T23" fmla="*/ 2 w 2"/>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2">
                    <a:moveTo>
                      <a:pt x="2" y="0"/>
                    </a:moveTo>
                    <a:lnTo>
                      <a:pt x="2" y="0"/>
                    </a:lnTo>
                    <a:lnTo>
                      <a:pt x="2" y="2"/>
                    </a:lnTo>
                    <a:lnTo>
                      <a:pt x="0" y="2"/>
                    </a:lnTo>
                    <a:lnTo>
                      <a:pt x="0" y="0"/>
                    </a:lnTo>
                    <a:lnTo>
                      <a:pt x="2" y="0"/>
                    </a:lnTo>
                    <a:close/>
                  </a:path>
                </a:pathLst>
              </a:custGeom>
              <a:solidFill>
                <a:srgbClr val="808080"/>
              </a:solidFill>
              <a:ln w="9525">
                <a:noFill/>
                <a:round/>
                <a:headEnd/>
                <a:tailEnd/>
              </a:ln>
            </p:spPr>
            <p:txBody>
              <a:bodyPr/>
              <a:lstStyle/>
              <a:p>
                <a:endParaRPr lang="id-ID"/>
              </a:p>
            </p:txBody>
          </p:sp>
          <p:sp>
            <p:nvSpPr>
              <p:cNvPr id="3584" name="Freeform 308"/>
              <p:cNvSpPr>
                <a:spLocks/>
              </p:cNvSpPr>
              <p:nvPr/>
            </p:nvSpPr>
            <p:spPr bwMode="auto">
              <a:xfrm>
                <a:off x="5719" y="2306"/>
                <a:ext cx="3" cy="1"/>
              </a:xfrm>
              <a:custGeom>
                <a:avLst/>
                <a:gdLst>
                  <a:gd name="T0" fmla="*/ 0 w 3"/>
                  <a:gd name="T1" fmla="*/ 0 h 1"/>
                  <a:gd name="T2" fmla="*/ 3 w 3"/>
                  <a:gd name="T3" fmla="*/ 0 h 1"/>
                  <a:gd name="T4" fmla="*/ 3 w 3"/>
                  <a:gd name="T5" fmla="*/ 0 h 1"/>
                  <a:gd name="T6" fmla="*/ 2 w 3"/>
                  <a:gd name="T7" fmla="*/ 1 h 1"/>
                  <a:gd name="T8" fmla="*/ 0 w 3"/>
                  <a:gd name="T9" fmla="*/ 1 h 1"/>
                  <a:gd name="T10" fmla="*/ 0 w 3"/>
                  <a:gd name="T11" fmla="*/ 1 h 1"/>
                  <a:gd name="T12" fmla="*/ 0 w 3"/>
                  <a:gd name="T13" fmla="*/ 0 h 1"/>
                  <a:gd name="T14" fmla="*/ 0 w 3"/>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0" y="0"/>
                    </a:moveTo>
                    <a:lnTo>
                      <a:pt x="3" y="0"/>
                    </a:lnTo>
                    <a:lnTo>
                      <a:pt x="2" y="1"/>
                    </a:lnTo>
                    <a:lnTo>
                      <a:pt x="0" y="1"/>
                    </a:lnTo>
                    <a:lnTo>
                      <a:pt x="0" y="0"/>
                    </a:lnTo>
                    <a:close/>
                  </a:path>
                </a:pathLst>
              </a:custGeom>
              <a:solidFill>
                <a:srgbClr val="808080"/>
              </a:solidFill>
              <a:ln w="9525">
                <a:noFill/>
                <a:round/>
                <a:headEnd/>
                <a:tailEnd/>
              </a:ln>
            </p:spPr>
            <p:txBody>
              <a:bodyPr/>
              <a:lstStyle/>
              <a:p>
                <a:endParaRPr lang="id-ID"/>
              </a:p>
            </p:txBody>
          </p:sp>
          <p:sp>
            <p:nvSpPr>
              <p:cNvPr id="3585" name="Freeform 309"/>
              <p:cNvSpPr>
                <a:spLocks/>
              </p:cNvSpPr>
              <p:nvPr/>
            </p:nvSpPr>
            <p:spPr bwMode="auto">
              <a:xfrm>
                <a:off x="5718" y="2306"/>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586" name="Freeform 310"/>
              <p:cNvSpPr>
                <a:spLocks/>
              </p:cNvSpPr>
              <p:nvPr/>
            </p:nvSpPr>
            <p:spPr bwMode="auto">
              <a:xfrm>
                <a:off x="5719" y="2299"/>
                <a:ext cx="3" cy="1"/>
              </a:xfrm>
              <a:custGeom>
                <a:avLst/>
                <a:gdLst>
                  <a:gd name="T0" fmla="*/ 2 w 3"/>
                  <a:gd name="T1" fmla="*/ 0 h 1"/>
                  <a:gd name="T2" fmla="*/ 2 w 3"/>
                  <a:gd name="T3" fmla="*/ 0 h 1"/>
                  <a:gd name="T4" fmla="*/ 3 w 3"/>
                  <a:gd name="T5" fmla="*/ 1 h 1"/>
                  <a:gd name="T6" fmla="*/ 0 w 3"/>
                  <a:gd name="T7" fmla="*/ 1 h 1"/>
                  <a:gd name="T8" fmla="*/ 0 w 3"/>
                  <a:gd name="T9" fmla="*/ 1 h 1"/>
                  <a:gd name="T10" fmla="*/ 0 w 3"/>
                  <a:gd name="T11" fmla="*/ 0 h 1"/>
                  <a:gd name="T12" fmla="*/ 2 w 3"/>
                  <a:gd name="T13" fmla="*/ 0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2" y="0"/>
                    </a:moveTo>
                    <a:lnTo>
                      <a:pt x="2" y="0"/>
                    </a:lnTo>
                    <a:lnTo>
                      <a:pt x="3" y="1"/>
                    </a:lnTo>
                    <a:lnTo>
                      <a:pt x="0" y="1"/>
                    </a:lnTo>
                    <a:lnTo>
                      <a:pt x="0" y="0"/>
                    </a:lnTo>
                    <a:lnTo>
                      <a:pt x="2" y="0"/>
                    </a:lnTo>
                    <a:close/>
                  </a:path>
                </a:pathLst>
              </a:custGeom>
              <a:solidFill>
                <a:srgbClr val="808080"/>
              </a:solidFill>
              <a:ln w="9525">
                <a:noFill/>
                <a:round/>
                <a:headEnd/>
                <a:tailEnd/>
              </a:ln>
            </p:spPr>
            <p:txBody>
              <a:bodyPr/>
              <a:lstStyle/>
              <a:p>
                <a:endParaRPr lang="id-ID"/>
              </a:p>
            </p:txBody>
          </p:sp>
          <p:sp>
            <p:nvSpPr>
              <p:cNvPr id="3587" name="Freeform 311"/>
              <p:cNvSpPr>
                <a:spLocks/>
              </p:cNvSpPr>
              <p:nvPr/>
            </p:nvSpPr>
            <p:spPr bwMode="auto">
              <a:xfrm>
                <a:off x="5719" y="2298"/>
                <a:ext cx="2" cy="1"/>
              </a:xfrm>
              <a:custGeom>
                <a:avLst/>
                <a:gdLst>
                  <a:gd name="T0" fmla="*/ 2 w 2"/>
                  <a:gd name="T1" fmla="*/ 0 h 1"/>
                  <a:gd name="T2" fmla="*/ 2 w 2"/>
                  <a:gd name="T3" fmla="*/ 0 h 1"/>
                  <a:gd name="T4" fmla="*/ 2 w 2"/>
                  <a:gd name="T5" fmla="*/ 1 h 1"/>
                  <a:gd name="T6" fmla="*/ 0 w 2"/>
                  <a:gd name="T7" fmla="*/ 1 h 1"/>
                  <a:gd name="T8" fmla="*/ 0 w 2"/>
                  <a:gd name="T9" fmla="*/ 1 h 1"/>
                  <a:gd name="T10" fmla="*/ 0 w 2"/>
                  <a:gd name="T11" fmla="*/ 0 h 1"/>
                  <a:gd name="T12" fmla="*/ 2 w 2"/>
                  <a:gd name="T13" fmla="*/ 0 h 1"/>
                  <a:gd name="T14" fmla="*/ 0 60000 65536"/>
                  <a:gd name="T15" fmla="*/ 0 60000 65536"/>
                  <a:gd name="T16" fmla="*/ 0 60000 65536"/>
                  <a:gd name="T17" fmla="*/ 0 60000 65536"/>
                  <a:gd name="T18" fmla="*/ 0 60000 65536"/>
                  <a:gd name="T19" fmla="*/ 0 60000 65536"/>
                  <a:gd name="T20" fmla="*/ 0 60000 65536"/>
                  <a:gd name="T21" fmla="*/ 0 w 2"/>
                  <a:gd name="T22" fmla="*/ 0 h 1"/>
                  <a:gd name="T23" fmla="*/ 2 w 2"/>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
                    <a:moveTo>
                      <a:pt x="2" y="0"/>
                    </a:moveTo>
                    <a:lnTo>
                      <a:pt x="2" y="0"/>
                    </a:lnTo>
                    <a:lnTo>
                      <a:pt x="2" y="1"/>
                    </a:lnTo>
                    <a:lnTo>
                      <a:pt x="0" y="1"/>
                    </a:lnTo>
                    <a:lnTo>
                      <a:pt x="0" y="0"/>
                    </a:lnTo>
                    <a:lnTo>
                      <a:pt x="2" y="0"/>
                    </a:lnTo>
                    <a:close/>
                  </a:path>
                </a:pathLst>
              </a:custGeom>
              <a:solidFill>
                <a:srgbClr val="808080"/>
              </a:solidFill>
              <a:ln w="9525">
                <a:noFill/>
                <a:round/>
                <a:headEnd/>
                <a:tailEnd/>
              </a:ln>
            </p:spPr>
            <p:txBody>
              <a:bodyPr/>
              <a:lstStyle/>
              <a:p>
                <a:endParaRPr lang="id-ID"/>
              </a:p>
            </p:txBody>
          </p:sp>
          <p:sp>
            <p:nvSpPr>
              <p:cNvPr id="3588" name="Freeform 312"/>
              <p:cNvSpPr>
                <a:spLocks/>
              </p:cNvSpPr>
              <p:nvPr/>
            </p:nvSpPr>
            <p:spPr bwMode="auto">
              <a:xfrm>
                <a:off x="5718" y="2307"/>
                <a:ext cx="1" cy="2"/>
              </a:xfrm>
              <a:custGeom>
                <a:avLst/>
                <a:gdLst>
                  <a:gd name="T0" fmla="*/ 0 w 1"/>
                  <a:gd name="T1" fmla="*/ 2 h 2"/>
                  <a:gd name="T2" fmla="*/ 0 w 1"/>
                  <a:gd name="T3" fmla="*/ 2 h 2"/>
                  <a:gd name="T4" fmla="*/ 0 w 1"/>
                  <a:gd name="T5" fmla="*/ 0 h 2"/>
                  <a:gd name="T6" fmla="*/ 1 w 1"/>
                  <a:gd name="T7" fmla="*/ 0 h 2"/>
                  <a:gd name="T8" fmla="*/ 1 w 1"/>
                  <a:gd name="T9" fmla="*/ 0 h 2"/>
                  <a:gd name="T10" fmla="*/ 1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0" y="2"/>
                    </a:moveTo>
                    <a:lnTo>
                      <a:pt x="0" y="2"/>
                    </a:lnTo>
                    <a:lnTo>
                      <a:pt x="0" y="0"/>
                    </a:lnTo>
                    <a:lnTo>
                      <a:pt x="1" y="0"/>
                    </a:lnTo>
                    <a:lnTo>
                      <a:pt x="1" y="2"/>
                    </a:lnTo>
                    <a:lnTo>
                      <a:pt x="0" y="2"/>
                    </a:lnTo>
                    <a:close/>
                  </a:path>
                </a:pathLst>
              </a:custGeom>
              <a:solidFill>
                <a:srgbClr val="808080"/>
              </a:solidFill>
              <a:ln w="9525">
                <a:noFill/>
                <a:round/>
                <a:headEnd/>
                <a:tailEnd/>
              </a:ln>
            </p:spPr>
            <p:txBody>
              <a:bodyPr/>
              <a:lstStyle/>
              <a:p>
                <a:endParaRPr lang="id-ID"/>
              </a:p>
            </p:txBody>
          </p:sp>
        </p:grpSp>
        <p:grpSp>
          <p:nvGrpSpPr>
            <p:cNvPr id="5" name="Group 514"/>
            <p:cNvGrpSpPr>
              <a:grpSpLocks/>
            </p:cNvGrpSpPr>
            <p:nvPr/>
          </p:nvGrpSpPr>
          <p:grpSpPr bwMode="auto">
            <a:xfrm>
              <a:off x="1871" y="2256"/>
              <a:ext cx="3889" cy="147"/>
              <a:chOff x="1871" y="2256"/>
              <a:chExt cx="3889" cy="147"/>
            </a:xfrm>
          </p:grpSpPr>
          <p:sp>
            <p:nvSpPr>
              <p:cNvPr id="3189" name="Freeform 314"/>
              <p:cNvSpPr>
                <a:spLocks/>
              </p:cNvSpPr>
              <p:nvPr/>
            </p:nvSpPr>
            <p:spPr bwMode="auto">
              <a:xfrm>
                <a:off x="5718" y="2299"/>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190" name="Freeform 315"/>
              <p:cNvSpPr>
                <a:spLocks/>
              </p:cNvSpPr>
              <p:nvPr/>
            </p:nvSpPr>
            <p:spPr bwMode="auto">
              <a:xfrm>
                <a:off x="5718" y="2298"/>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191" name="Freeform 316"/>
              <p:cNvSpPr>
                <a:spLocks/>
              </p:cNvSpPr>
              <p:nvPr/>
            </p:nvSpPr>
            <p:spPr bwMode="auto">
              <a:xfrm>
                <a:off x="5712" y="2281"/>
                <a:ext cx="9" cy="17"/>
              </a:xfrm>
              <a:custGeom>
                <a:avLst/>
                <a:gdLst>
                  <a:gd name="T0" fmla="*/ 7 w 9"/>
                  <a:gd name="T1" fmla="*/ 17 h 17"/>
                  <a:gd name="T2" fmla="*/ 7 w 9"/>
                  <a:gd name="T3" fmla="*/ 17 h 17"/>
                  <a:gd name="T4" fmla="*/ 4 w 9"/>
                  <a:gd name="T5" fmla="*/ 8 h 17"/>
                  <a:gd name="T6" fmla="*/ 0 w 9"/>
                  <a:gd name="T7" fmla="*/ 1 h 17"/>
                  <a:gd name="T8" fmla="*/ 2 w 9"/>
                  <a:gd name="T9" fmla="*/ 0 h 17"/>
                  <a:gd name="T10" fmla="*/ 2 w 9"/>
                  <a:gd name="T11" fmla="*/ 0 h 17"/>
                  <a:gd name="T12" fmla="*/ 6 w 9"/>
                  <a:gd name="T13" fmla="*/ 8 h 17"/>
                  <a:gd name="T14" fmla="*/ 9 w 9"/>
                  <a:gd name="T15" fmla="*/ 17 h 17"/>
                  <a:gd name="T16" fmla="*/ 7 w 9"/>
                  <a:gd name="T17" fmla="*/ 17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
                  <a:gd name="T28" fmla="*/ 0 h 17"/>
                  <a:gd name="T29" fmla="*/ 9 w 9"/>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 h="17">
                    <a:moveTo>
                      <a:pt x="7" y="17"/>
                    </a:moveTo>
                    <a:lnTo>
                      <a:pt x="7" y="17"/>
                    </a:lnTo>
                    <a:lnTo>
                      <a:pt x="4" y="8"/>
                    </a:lnTo>
                    <a:lnTo>
                      <a:pt x="0" y="1"/>
                    </a:lnTo>
                    <a:lnTo>
                      <a:pt x="2" y="0"/>
                    </a:lnTo>
                    <a:lnTo>
                      <a:pt x="6" y="8"/>
                    </a:lnTo>
                    <a:lnTo>
                      <a:pt x="9" y="17"/>
                    </a:lnTo>
                    <a:lnTo>
                      <a:pt x="7" y="17"/>
                    </a:lnTo>
                    <a:close/>
                  </a:path>
                </a:pathLst>
              </a:custGeom>
              <a:solidFill>
                <a:srgbClr val="808080"/>
              </a:solidFill>
              <a:ln w="9525">
                <a:noFill/>
                <a:round/>
                <a:headEnd/>
                <a:tailEnd/>
              </a:ln>
            </p:spPr>
            <p:txBody>
              <a:bodyPr/>
              <a:lstStyle/>
              <a:p>
                <a:endParaRPr lang="id-ID"/>
              </a:p>
            </p:txBody>
          </p:sp>
          <p:sp>
            <p:nvSpPr>
              <p:cNvPr id="3192" name="Freeform 317"/>
              <p:cNvSpPr>
                <a:spLocks/>
              </p:cNvSpPr>
              <p:nvPr/>
            </p:nvSpPr>
            <p:spPr bwMode="auto">
              <a:xfrm>
                <a:off x="5714" y="2309"/>
                <a:ext cx="7" cy="17"/>
              </a:xfrm>
              <a:custGeom>
                <a:avLst/>
                <a:gdLst>
                  <a:gd name="T0" fmla="*/ 7 w 7"/>
                  <a:gd name="T1" fmla="*/ 0 h 17"/>
                  <a:gd name="T2" fmla="*/ 7 w 7"/>
                  <a:gd name="T3" fmla="*/ 0 h 17"/>
                  <a:gd name="T4" fmla="*/ 5 w 7"/>
                  <a:gd name="T5" fmla="*/ 10 h 17"/>
                  <a:gd name="T6" fmla="*/ 1 w 7"/>
                  <a:gd name="T7" fmla="*/ 17 h 17"/>
                  <a:gd name="T8" fmla="*/ 0 w 7"/>
                  <a:gd name="T9" fmla="*/ 15 h 17"/>
                  <a:gd name="T10" fmla="*/ 0 w 7"/>
                  <a:gd name="T11" fmla="*/ 15 h 17"/>
                  <a:gd name="T12" fmla="*/ 4 w 7"/>
                  <a:gd name="T13" fmla="*/ 8 h 17"/>
                  <a:gd name="T14" fmla="*/ 5 w 7"/>
                  <a:gd name="T15" fmla="*/ 0 h 17"/>
                  <a:gd name="T16" fmla="*/ 7 w 7"/>
                  <a:gd name="T17" fmla="*/ 0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17"/>
                  <a:gd name="T29" fmla="*/ 7 w 7"/>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17">
                    <a:moveTo>
                      <a:pt x="7" y="0"/>
                    </a:moveTo>
                    <a:lnTo>
                      <a:pt x="7" y="0"/>
                    </a:lnTo>
                    <a:lnTo>
                      <a:pt x="5" y="10"/>
                    </a:lnTo>
                    <a:lnTo>
                      <a:pt x="1" y="17"/>
                    </a:lnTo>
                    <a:lnTo>
                      <a:pt x="0" y="15"/>
                    </a:lnTo>
                    <a:lnTo>
                      <a:pt x="4" y="8"/>
                    </a:lnTo>
                    <a:lnTo>
                      <a:pt x="5" y="0"/>
                    </a:lnTo>
                    <a:lnTo>
                      <a:pt x="7" y="0"/>
                    </a:lnTo>
                    <a:close/>
                  </a:path>
                </a:pathLst>
              </a:custGeom>
              <a:solidFill>
                <a:srgbClr val="808080"/>
              </a:solidFill>
              <a:ln w="9525">
                <a:noFill/>
                <a:round/>
                <a:headEnd/>
                <a:tailEnd/>
              </a:ln>
            </p:spPr>
            <p:txBody>
              <a:bodyPr/>
              <a:lstStyle/>
              <a:p>
                <a:endParaRPr lang="id-ID"/>
              </a:p>
            </p:txBody>
          </p:sp>
          <p:sp>
            <p:nvSpPr>
              <p:cNvPr id="3193" name="Freeform 318"/>
              <p:cNvSpPr>
                <a:spLocks/>
              </p:cNvSpPr>
              <p:nvPr/>
            </p:nvSpPr>
            <p:spPr bwMode="auto">
              <a:xfrm>
                <a:off x="5714" y="2326"/>
                <a:ext cx="5" cy="5"/>
              </a:xfrm>
              <a:custGeom>
                <a:avLst/>
                <a:gdLst>
                  <a:gd name="T0" fmla="*/ 5 w 5"/>
                  <a:gd name="T1" fmla="*/ 5 h 5"/>
                  <a:gd name="T2" fmla="*/ 4 w 5"/>
                  <a:gd name="T3" fmla="*/ 5 h 5"/>
                  <a:gd name="T4" fmla="*/ 0 w 5"/>
                  <a:gd name="T5" fmla="*/ 1 h 5"/>
                  <a:gd name="T6" fmla="*/ 1 w 5"/>
                  <a:gd name="T7" fmla="*/ 0 h 5"/>
                  <a:gd name="T8" fmla="*/ 5 w 5"/>
                  <a:gd name="T9" fmla="*/ 5 h 5"/>
                  <a:gd name="T10" fmla="*/ 0 60000 65536"/>
                  <a:gd name="T11" fmla="*/ 0 60000 65536"/>
                  <a:gd name="T12" fmla="*/ 0 60000 65536"/>
                  <a:gd name="T13" fmla="*/ 0 60000 65536"/>
                  <a:gd name="T14" fmla="*/ 0 60000 65536"/>
                  <a:gd name="T15" fmla="*/ 0 w 5"/>
                  <a:gd name="T16" fmla="*/ 0 h 5"/>
                  <a:gd name="T17" fmla="*/ 5 w 5"/>
                  <a:gd name="T18" fmla="*/ 5 h 5"/>
                </a:gdLst>
                <a:ahLst/>
                <a:cxnLst>
                  <a:cxn ang="T10">
                    <a:pos x="T0" y="T1"/>
                  </a:cxn>
                  <a:cxn ang="T11">
                    <a:pos x="T2" y="T3"/>
                  </a:cxn>
                  <a:cxn ang="T12">
                    <a:pos x="T4" y="T5"/>
                  </a:cxn>
                  <a:cxn ang="T13">
                    <a:pos x="T6" y="T7"/>
                  </a:cxn>
                  <a:cxn ang="T14">
                    <a:pos x="T8" y="T9"/>
                  </a:cxn>
                </a:cxnLst>
                <a:rect l="T15" t="T16" r="T17" b="T18"/>
                <a:pathLst>
                  <a:path w="5" h="5">
                    <a:moveTo>
                      <a:pt x="5" y="5"/>
                    </a:moveTo>
                    <a:lnTo>
                      <a:pt x="4" y="5"/>
                    </a:lnTo>
                    <a:lnTo>
                      <a:pt x="0" y="1"/>
                    </a:lnTo>
                    <a:lnTo>
                      <a:pt x="1" y="0"/>
                    </a:lnTo>
                    <a:lnTo>
                      <a:pt x="5" y="5"/>
                    </a:lnTo>
                    <a:close/>
                  </a:path>
                </a:pathLst>
              </a:custGeom>
              <a:solidFill>
                <a:srgbClr val="808080"/>
              </a:solidFill>
              <a:ln w="9525">
                <a:noFill/>
                <a:round/>
                <a:headEnd/>
                <a:tailEnd/>
              </a:ln>
            </p:spPr>
            <p:txBody>
              <a:bodyPr/>
              <a:lstStyle/>
              <a:p>
                <a:endParaRPr lang="id-ID"/>
              </a:p>
            </p:txBody>
          </p:sp>
          <p:sp>
            <p:nvSpPr>
              <p:cNvPr id="3194" name="Freeform 319"/>
              <p:cNvSpPr>
                <a:spLocks/>
              </p:cNvSpPr>
              <p:nvPr/>
            </p:nvSpPr>
            <p:spPr bwMode="auto">
              <a:xfrm>
                <a:off x="5712" y="2279"/>
                <a:ext cx="2" cy="3"/>
              </a:xfrm>
              <a:custGeom>
                <a:avLst/>
                <a:gdLst>
                  <a:gd name="T0" fmla="*/ 2 w 2"/>
                  <a:gd name="T1" fmla="*/ 0 h 3"/>
                  <a:gd name="T2" fmla="*/ 2 w 2"/>
                  <a:gd name="T3" fmla="*/ 0 h 3"/>
                  <a:gd name="T4" fmla="*/ 2 w 2"/>
                  <a:gd name="T5" fmla="*/ 2 h 3"/>
                  <a:gd name="T6" fmla="*/ 0 w 2"/>
                  <a:gd name="T7" fmla="*/ 3 h 3"/>
                  <a:gd name="T8" fmla="*/ 0 w 2"/>
                  <a:gd name="T9" fmla="*/ 3 h 3"/>
                  <a:gd name="T10" fmla="*/ 0 w 2"/>
                  <a:gd name="T11" fmla="*/ 2 h 3"/>
                  <a:gd name="T12" fmla="*/ 2 w 2"/>
                  <a:gd name="T13" fmla="*/ 0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0"/>
                    </a:moveTo>
                    <a:lnTo>
                      <a:pt x="2" y="0"/>
                    </a:lnTo>
                    <a:lnTo>
                      <a:pt x="2" y="2"/>
                    </a:lnTo>
                    <a:lnTo>
                      <a:pt x="0" y="3"/>
                    </a:lnTo>
                    <a:lnTo>
                      <a:pt x="0" y="2"/>
                    </a:lnTo>
                    <a:lnTo>
                      <a:pt x="2" y="0"/>
                    </a:lnTo>
                    <a:close/>
                  </a:path>
                </a:pathLst>
              </a:custGeom>
              <a:solidFill>
                <a:srgbClr val="808080"/>
              </a:solidFill>
              <a:ln w="9525">
                <a:noFill/>
                <a:round/>
                <a:headEnd/>
                <a:tailEnd/>
              </a:ln>
            </p:spPr>
            <p:txBody>
              <a:bodyPr/>
              <a:lstStyle/>
              <a:p>
                <a:endParaRPr lang="id-ID"/>
              </a:p>
            </p:txBody>
          </p:sp>
          <p:sp>
            <p:nvSpPr>
              <p:cNvPr id="3195" name="Freeform 320"/>
              <p:cNvSpPr>
                <a:spLocks/>
              </p:cNvSpPr>
              <p:nvPr/>
            </p:nvSpPr>
            <p:spPr bwMode="auto">
              <a:xfrm>
                <a:off x="5712" y="2309"/>
                <a:ext cx="7" cy="15"/>
              </a:xfrm>
              <a:custGeom>
                <a:avLst/>
                <a:gdLst>
                  <a:gd name="T0" fmla="*/ 6 w 7"/>
                  <a:gd name="T1" fmla="*/ 0 h 15"/>
                  <a:gd name="T2" fmla="*/ 7 w 7"/>
                  <a:gd name="T3" fmla="*/ 0 h 15"/>
                  <a:gd name="T4" fmla="*/ 7 w 7"/>
                  <a:gd name="T5" fmla="*/ 0 h 15"/>
                  <a:gd name="T6" fmla="*/ 6 w 7"/>
                  <a:gd name="T7" fmla="*/ 8 h 15"/>
                  <a:gd name="T8" fmla="*/ 2 w 7"/>
                  <a:gd name="T9" fmla="*/ 15 h 15"/>
                  <a:gd name="T10" fmla="*/ 0 w 7"/>
                  <a:gd name="T11" fmla="*/ 15 h 15"/>
                  <a:gd name="T12" fmla="*/ 0 w 7"/>
                  <a:gd name="T13" fmla="*/ 15 h 15"/>
                  <a:gd name="T14" fmla="*/ 4 w 7"/>
                  <a:gd name="T15" fmla="*/ 8 h 15"/>
                  <a:gd name="T16" fmla="*/ 6 w 7"/>
                  <a:gd name="T17" fmla="*/ 0 h 15"/>
                  <a:gd name="T18" fmla="*/ 6 w 7"/>
                  <a:gd name="T19" fmla="*/ 0 h 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
                  <a:gd name="T31" fmla="*/ 0 h 15"/>
                  <a:gd name="T32" fmla="*/ 7 w 7"/>
                  <a:gd name="T33" fmla="*/ 15 h 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 h="15">
                    <a:moveTo>
                      <a:pt x="6" y="0"/>
                    </a:moveTo>
                    <a:lnTo>
                      <a:pt x="7" y="0"/>
                    </a:lnTo>
                    <a:lnTo>
                      <a:pt x="6" y="8"/>
                    </a:lnTo>
                    <a:lnTo>
                      <a:pt x="2" y="15"/>
                    </a:lnTo>
                    <a:lnTo>
                      <a:pt x="0" y="15"/>
                    </a:lnTo>
                    <a:lnTo>
                      <a:pt x="4" y="8"/>
                    </a:lnTo>
                    <a:lnTo>
                      <a:pt x="6" y="0"/>
                    </a:lnTo>
                    <a:close/>
                  </a:path>
                </a:pathLst>
              </a:custGeom>
              <a:solidFill>
                <a:srgbClr val="808080"/>
              </a:solidFill>
              <a:ln w="9525">
                <a:noFill/>
                <a:round/>
                <a:headEnd/>
                <a:tailEnd/>
              </a:ln>
            </p:spPr>
            <p:txBody>
              <a:bodyPr/>
              <a:lstStyle/>
              <a:p>
                <a:endParaRPr lang="id-ID"/>
              </a:p>
            </p:txBody>
          </p:sp>
          <p:sp>
            <p:nvSpPr>
              <p:cNvPr id="3196" name="Freeform 321"/>
              <p:cNvSpPr>
                <a:spLocks/>
              </p:cNvSpPr>
              <p:nvPr/>
            </p:nvSpPr>
            <p:spPr bwMode="auto">
              <a:xfrm>
                <a:off x="5712" y="2324"/>
                <a:ext cx="3" cy="3"/>
              </a:xfrm>
              <a:custGeom>
                <a:avLst/>
                <a:gdLst>
                  <a:gd name="T0" fmla="*/ 3 w 3"/>
                  <a:gd name="T1" fmla="*/ 2 h 3"/>
                  <a:gd name="T2" fmla="*/ 2 w 3"/>
                  <a:gd name="T3" fmla="*/ 3 h 3"/>
                  <a:gd name="T4" fmla="*/ 0 w 3"/>
                  <a:gd name="T5" fmla="*/ 2 h 3"/>
                  <a:gd name="T6" fmla="*/ 0 w 3"/>
                  <a:gd name="T7" fmla="*/ 2 h 3"/>
                  <a:gd name="T8" fmla="*/ 2 w 3"/>
                  <a:gd name="T9" fmla="*/ 0 h 3"/>
                  <a:gd name="T10" fmla="*/ 3 w 3"/>
                  <a:gd name="T11" fmla="*/ 2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3" y="2"/>
                    </a:moveTo>
                    <a:lnTo>
                      <a:pt x="2" y="3"/>
                    </a:lnTo>
                    <a:lnTo>
                      <a:pt x="0" y="2"/>
                    </a:lnTo>
                    <a:lnTo>
                      <a:pt x="2" y="0"/>
                    </a:lnTo>
                    <a:lnTo>
                      <a:pt x="3" y="2"/>
                    </a:lnTo>
                    <a:close/>
                  </a:path>
                </a:pathLst>
              </a:custGeom>
              <a:solidFill>
                <a:srgbClr val="808080"/>
              </a:solidFill>
              <a:ln w="9525">
                <a:noFill/>
                <a:round/>
                <a:headEnd/>
                <a:tailEnd/>
              </a:ln>
            </p:spPr>
            <p:txBody>
              <a:bodyPr/>
              <a:lstStyle/>
              <a:p>
                <a:endParaRPr lang="id-ID"/>
              </a:p>
            </p:txBody>
          </p:sp>
          <p:sp>
            <p:nvSpPr>
              <p:cNvPr id="3197" name="Freeform 322"/>
              <p:cNvSpPr>
                <a:spLocks/>
              </p:cNvSpPr>
              <p:nvPr/>
            </p:nvSpPr>
            <p:spPr bwMode="auto">
              <a:xfrm>
                <a:off x="5712" y="2282"/>
                <a:ext cx="7" cy="16"/>
              </a:xfrm>
              <a:custGeom>
                <a:avLst/>
                <a:gdLst>
                  <a:gd name="T0" fmla="*/ 0 w 7"/>
                  <a:gd name="T1" fmla="*/ 0 h 16"/>
                  <a:gd name="T2" fmla="*/ 0 w 7"/>
                  <a:gd name="T3" fmla="*/ 0 h 16"/>
                  <a:gd name="T4" fmla="*/ 4 w 7"/>
                  <a:gd name="T5" fmla="*/ 7 h 16"/>
                  <a:gd name="T6" fmla="*/ 7 w 7"/>
                  <a:gd name="T7" fmla="*/ 16 h 16"/>
                  <a:gd name="T8" fmla="*/ 6 w 7"/>
                  <a:gd name="T9" fmla="*/ 16 h 16"/>
                  <a:gd name="T10" fmla="*/ 0 w 7"/>
                  <a:gd name="T11" fmla="*/ 2 h 16"/>
                  <a:gd name="T12" fmla="*/ 0 w 7"/>
                  <a:gd name="T13" fmla="*/ 0 h 16"/>
                  <a:gd name="T14" fmla="*/ 0 60000 65536"/>
                  <a:gd name="T15" fmla="*/ 0 60000 65536"/>
                  <a:gd name="T16" fmla="*/ 0 60000 65536"/>
                  <a:gd name="T17" fmla="*/ 0 60000 65536"/>
                  <a:gd name="T18" fmla="*/ 0 60000 65536"/>
                  <a:gd name="T19" fmla="*/ 0 60000 65536"/>
                  <a:gd name="T20" fmla="*/ 0 60000 65536"/>
                  <a:gd name="T21" fmla="*/ 0 w 7"/>
                  <a:gd name="T22" fmla="*/ 0 h 16"/>
                  <a:gd name="T23" fmla="*/ 7 w 7"/>
                  <a:gd name="T24" fmla="*/ 16 h 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16">
                    <a:moveTo>
                      <a:pt x="0" y="0"/>
                    </a:moveTo>
                    <a:lnTo>
                      <a:pt x="0" y="0"/>
                    </a:lnTo>
                    <a:lnTo>
                      <a:pt x="4" y="7"/>
                    </a:lnTo>
                    <a:lnTo>
                      <a:pt x="7" y="16"/>
                    </a:lnTo>
                    <a:lnTo>
                      <a:pt x="6" y="16"/>
                    </a:lnTo>
                    <a:lnTo>
                      <a:pt x="0" y="2"/>
                    </a:lnTo>
                    <a:lnTo>
                      <a:pt x="0" y="0"/>
                    </a:lnTo>
                    <a:close/>
                  </a:path>
                </a:pathLst>
              </a:custGeom>
              <a:solidFill>
                <a:srgbClr val="808080"/>
              </a:solidFill>
              <a:ln w="9525">
                <a:noFill/>
                <a:round/>
                <a:headEnd/>
                <a:tailEnd/>
              </a:ln>
            </p:spPr>
            <p:txBody>
              <a:bodyPr/>
              <a:lstStyle/>
              <a:p>
                <a:endParaRPr lang="id-ID"/>
              </a:p>
            </p:txBody>
          </p:sp>
          <p:sp>
            <p:nvSpPr>
              <p:cNvPr id="3198" name="Freeform 323"/>
              <p:cNvSpPr>
                <a:spLocks/>
              </p:cNvSpPr>
              <p:nvPr/>
            </p:nvSpPr>
            <p:spPr bwMode="auto">
              <a:xfrm>
                <a:off x="5711" y="2324"/>
                <a:ext cx="3" cy="2"/>
              </a:xfrm>
              <a:custGeom>
                <a:avLst/>
                <a:gdLst>
                  <a:gd name="T0" fmla="*/ 1 w 3"/>
                  <a:gd name="T1" fmla="*/ 2 h 2"/>
                  <a:gd name="T2" fmla="*/ 0 w 3"/>
                  <a:gd name="T3" fmla="*/ 2 h 2"/>
                  <a:gd name="T4" fmla="*/ 0 w 3"/>
                  <a:gd name="T5" fmla="*/ 2 h 2"/>
                  <a:gd name="T6" fmla="*/ 1 w 3"/>
                  <a:gd name="T7" fmla="*/ 0 h 2"/>
                  <a:gd name="T8" fmla="*/ 3 w 3"/>
                  <a:gd name="T9" fmla="*/ 0 h 2"/>
                  <a:gd name="T10" fmla="*/ 3 w 3"/>
                  <a:gd name="T11" fmla="*/ 0 h 2"/>
                  <a:gd name="T12" fmla="*/ 1 w 3"/>
                  <a:gd name="T13" fmla="*/ 2 h 2"/>
                  <a:gd name="T14" fmla="*/ 1 w 3"/>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1" y="2"/>
                    </a:moveTo>
                    <a:lnTo>
                      <a:pt x="0" y="2"/>
                    </a:lnTo>
                    <a:lnTo>
                      <a:pt x="1" y="0"/>
                    </a:lnTo>
                    <a:lnTo>
                      <a:pt x="3" y="0"/>
                    </a:lnTo>
                    <a:lnTo>
                      <a:pt x="1" y="2"/>
                    </a:lnTo>
                    <a:close/>
                  </a:path>
                </a:pathLst>
              </a:custGeom>
              <a:solidFill>
                <a:srgbClr val="808080"/>
              </a:solidFill>
              <a:ln w="9525">
                <a:noFill/>
                <a:round/>
                <a:headEnd/>
                <a:tailEnd/>
              </a:ln>
            </p:spPr>
            <p:txBody>
              <a:bodyPr/>
              <a:lstStyle/>
              <a:p>
                <a:endParaRPr lang="id-ID"/>
              </a:p>
            </p:txBody>
          </p:sp>
          <p:sp>
            <p:nvSpPr>
              <p:cNvPr id="3199" name="Freeform 324"/>
              <p:cNvSpPr>
                <a:spLocks/>
              </p:cNvSpPr>
              <p:nvPr/>
            </p:nvSpPr>
            <p:spPr bwMode="auto">
              <a:xfrm>
                <a:off x="5711" y="2326"/>
                <a:ext cx="3" cy="3"/>
              </a:xfrm>
              <a:custGeom>
                <a:avLst/>
                <a:gdLst>
                  <a:gd name="T0" fmla="*/ 0 w 3"/>
                  <a:gd name="T1" fmla="*/ 1 h 3"/>
                  <a:gd name="T2" fmla="*/ 0 w 3"/>
                  <a:gd name="T3" fmla="*/ 1 h 3"/>
                  <a:gd name="T4" fmla="*/ 1 w 3"/>
                  <a:gd name="T5" fmla="*/ 0 h 3"/>
                  <a:gd name="T6" fmla="*/ 3 w 3"/>
                  <a:gd name="T7" fmla="*/ 1 h 3"/>
                  <a:gd name="T8" fmla="*/ 3 w 3"/>
                  <a:gd name="T9" fmla="*/ 1 h 3"/>
                  <a:gd name="T10" fmla="*/ 1 w 3"/>
                  <a:gd name="T11" fmla="*/ 3 h 3"/>
                  <a:gd name="T12" fmla="*/ 0 w 3"/>
                  <a:gd name="T13" fmla="*/ 1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1"/>
                    </a:moveTo>
                    <a:lnTo>
                      <a:pt x="0" y="1"/>
                    </a:lnTo>
                    <a:lnTo>
                      <a:pt x="1" y="0"/>
                    </a:lnTo>
                    <a:lnTo>
                      <a:pt x="3" y="1"/>
                    </a:lnTo>
                    <a:lnTo>
                      <a:pt x="1" y="3"/>
                    </a:lnTo>
                    <a:lnTo>
                      <a:pt x="0" y="1"/>
                    </a:lnTo>
                    <a:close/>
                  </a:path>
                </a:pathLst>
              </a:custGeom>
              <a:solidFill>
                <a:srgbClr val="808080"/>
              </a:solidFill>
              <a:ln w="9525">
                <a:noFill/>
                <a:round/>
                <a:headEnd/>
                <a:tailEnd/>
              </a:ln>
            </p:spPr>
            <p:txBody>
              <a:bodyPr/>
              <a:lstStyle/>
              <a:p>
                <a:endParaRPr lang="id-ID"/>
              </a:p>
            </p:txBody>
          </p:sp>
          <p:sp>
            <p:nvSpPr>
              <p:cNvPr id="3200" name="Freeform 325"/>
              <p:cNvSpPr>
                <a:spLocks/>
              </p:cNvSpPr>
              <p:nvPr/>
            </p:nvSpPr>
            <p:spPr bwMode="auto">
              <a:xfrm>
                <a:off x="5711" y="2278"/>
                <a:ext cx="3" cy="3"/>
              </a:xfrm>
              <a:custGeom>
                <a:avLst/>
                <a:gdLst>
                  <a:gd name="T0" fmla="*/ 1 w 3"/>
                  <a:gd name="T1" fmla="*/ 3 h 3"/>
                  <a:gd name="T2" fmla="*/ 1 w 3"/>
                  <a:gd name="T3" fmla="*/ 3 h 3"/>
                  <a:gd name="T4" fmla="*/ 0 w 3"/>
                  <a:gd name="T5" fmla="*/ 1 h 3"/>
                  <a:gd name="T6" fmla="*/ 1 w 3"/>
                  <a:gd name="T7" fmla="*/ 0 h 3"/>
                  <a:gd name="T8" fmla="*/ 1 w 3"/>
                  <a:gd name="T9" fmla="*/ 0 h 3"/>
                  <a:gd name="T10" fmla="*/ 3 w 3"/>
                  <a:gd name="T11" fmla="*/ 1 h 3"/>
                  <a:gd name="T12" fmla="*/ 1 w 3"/>
                  <a:gd name="T13" fmla="*/ 3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1" y="3"/>
                    </a:moveTo>
                    <a:lnTo>
                      <a:pt x="1" y="3"/>
                    </a:lnTo>
                    <a:lnTo>
                      <a:pt x="0" y="1"/>
                    </a:lnTo>
                    <a:lnTo>
                      <a:pt x="1" y="0"/>
                    </a:lnTo>
                    <a:lnTo>
                      <a:pt x="3" y="1"/>
                    </a:lnTo>
                    <a:lnTo>
                      <a:pt x="1" y="3"/>
                    </a:lnTo>
                    <a:close/>
                  </a:path>
                </a:pathLst>
              </a:custGeom>
              <a:solidFill>
                <a:srgbClr val="808080"/>
              </a:solidFill>
              <a:ln w="9525">
                <a:noFill/>
                <a:round/>
                <a:headEnd/>
                <a:tailEnd/>
              </a:ln>
            </p:spPr>
            <p:txBody>
              <a:bodyPr/>
              <a:lstStyle/>
              <a:p>
                <a:endParaRPr lang="id-ID"/>
              </a:p>
            </p:txBody>
          </p:sp>
          <p:sp>
            <p:nvSpPr>
              <p:cNvPr id="3201" name="Freeform 326"/>
              <p:cNvSpPr>
                <a:spLocks/>
              </p:cNvSpPr>
              <p:nvPr/>
            </p:nvSpPr>
            <p:spPr bwMode="auto">
              <a:xfrm>
                <a:off x="5709" y="2326"/>
                <a:ext cx="3" cy="1"/>
              </a:xfrm>
              <a:custGeom>
                <a:avLst/>
                <a:gdLst>
                  <a:gd name="T0" fmla="*/ 0 w 3"/>
                  <a:gd name="T1" fmla="*/ 1 h 1"/>
                  <a:gd name="T2" fmla="*/ 0 w 3"/>
                  <a:gd name="T3" fmla="*/ 1 h 1"/>
                  <a:gd name="T4" fmla="*/ 2 w 3"/>
                  <a:gd name="T5" fmla="*/ 0 h 1"/>
                  <a:gd name="T6" fmla="*/ 3 w 3"/>
                  <a:gd name="T7" fmla="*/ 0 h 1"/>
                  <a:gd name="T8" fmla="*/ 3 w 3"/>
                  <a:gd name="T9" fmla="*/ 0 h 1"/>
                  <a:gd name="T10" fmla="*/ 2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2" y="0"/>
                    </a:lnTo>
                    <a:lnTo>
                      <a:pt x="3" y="0"/>
                    </a:lnTo>
                    <a:lnTo>
                      <a:pt x="2" y="1"/>
                    </a:lnTo>
                    <a:lnTo>
                      <a:pt x="0" y="1"/>
                    </a:lnTo>
                    <a:close/>
                  </a:path>
                </a:pathLst>
              </a:custGeom>
              <a:solidFill>
                <a:srgbClr val="808080"/>
              </a:solidFill>
              <a:ln w="9525">
                <a:noFill/>
                <a:round/>
                <a:headEnd/>
                <a:tailEnd/>
              </a:ln>
            </p:spPr>
            <p:txBody>
              <a:bodyPr/>
              <a:lstStyle/>
              <a:p>
                <a:endParaRPr lang="id-ID"/>
              </a:p>
            </p:txBody>
          </p:sp>
          <p:sp>
            <p:nvSpPr>
              <p:cNvPr id="3202" name="Freeform 327"/>
              <p:cNvSpPr>
                <a:spLocks/>
              </p:cNvSpPr>
              <p:nvPr/>
            </p:nvSpPr>
            <p:spPr bwMode="auto">
              <a:xfrm>
                <a:off x="5711" y="2281"/>
                <a:ext cx="1" cy="3"/>
              </a:xfrm>
              <a:custGeom>
                <a:avLst/>
                <a:gdLst>
                  <a:gd name="T0" fmla="*/ 0 w 1"/>
                  <a:gd name="T1" fmla="*/ 1 h 3"/>
                  <a:gd name="T2" fmla="*/ 1 w 1"/>
                  <a:gd name="T3" fmla="*/ 0 h 3"/>
                  <a:gd name="T4" fmla="*/ 1 w 1"/>
                  <a:gd name="T5" fmla="*/ 0 h 3"/>
                  <a:gd name="T6" fmla="*/ 1 w 1"/>
                  <a:gd name="T7" fmla="*/ 1 h 3"/>
                  <a:gd name="T8" fmla="*/ 1 w 1"/>
                  <a:gd name="T9" fmla="*/ 3 h 3"/>
                  <a:gd name="T10" fmla="*/ 1 w 1"/>
                  <a:gd name="T11" fmla="*/ 3 h 3"/>
                  <a:gd name="T12" fmla="*/ 0 w 1"/>
                  <a:gd name="T13" fmla="*/ 1 h 3"/>
                  <a:gd name="T14" fmla="*/ 0 w 1"/>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1"/>
                    </a:moveTo>
                    <a:lnTo>
                      <a:pt x="1" y="0"/>
                    </a:lnTo>
                    <a:lnTo>
                      <a:pt x="1" y="1"/>
                    </a:lnTo>
                    <a:lnTo>
                      <a:pt x="1" y="3"/>
                    </a:lnTo>
                    <a:lnTo>
                      <a:pt x="0" y="1"/>
                    </a:lnTo>
                    <a:close/>
                  </a:path>
                </a:pathLst>
              </a:custGeom>
              <a:solidFill>
                <a:srgbClr val="808080"/>
              </a:solidFill>
              <a:ln w="9525">
                <a:noFill/>
                <a:round/>
                <a:headEnd/>
                <a:tailEnd/>
              </a:ln>
            </p:spPr>
            <p:txBody>
              <a:bodyPr/>
              <a:lstStyle/>
              <a:p>
                <a:endParaRPr lang="id-ID"/>
              </a:p>
            </p:txBody>
          </p:sp>
          <p:sp>
            <p:nvSpPr>
              <p:cNvPr id="3203" name="Freeform 328"/>
              <p:cNvSpPr>
                <a:spLocks/>
              </p:cNvSpPr>
              <p:nvPr/>
            </p:nvSpPr>
            <p:spPr bwMode="auto">
              <a:xfrm>
                <a:off x="5709" y="2279"/>
                <a:ext cx="3" cy="3"/>
              </a:xfrm>
              <a:custGeom>
                <a:avLst/>
                <a:gdLst>
                  <a:gd name="T0" fmla="*/ 3 w 3"/>
                  <a:gd name="T1" fmla="*/ 2 h 3"/>
                  <a:gd name="T2" fmla="*/ 2 w 3"/>
                  <a:gd name="T3" fmla="*/ 3 h 3"/>
                  <a:gd name="T4" fmla="*/ 0 w 3"/>
                  <a:gd name="T5" fmla="*/ 2 h 3"/>
                  <a:gd name="T6" fmla="*/ 2 w 3"/>
                  <a:gd name="T7" fmla="*/ 0 h 3"/>
                  <a:gd name="T8" fmla="*/ 2 w 3"/>
                  <a:gd name="T9" fmla="*/ 0 h 3"/>
                  <a:gd name="T10" fmla="*/ 3 w 3"/>
                  <a:gd name="T11" fmla="*/ 2 h 3"/>
                  <a:gd name="T12" fmla="*/ 3 w 3"/>
                  <a:gd name="T13" fmla="*/ 2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3" y="2"/>
                    </a:moveTo>
                    <a:lnTo>
                      <a:pt x="2" y="3"/>
                    </a:lnTo>
                    <a:lnTo>
                      <a:pt x="0" y="2"/>
                    </a:lnTo>
                    <a:lnTo>
                      <a:pt x="2" y="0"/>
                    </a:lnTo>
                    <a:lnTo>
                      <a:pt x="3" y="2"/>
                    </a:lnTo>
                    <a:close/>
                  </a:path>
                </a:pathLst>
              </a:custGeom>
              <a:solidFill>
                <a:srgbClr val="808080"/>
              </a:solidFill>
              <a:ln w="9525">
                <a:noFill/>
                <a:round/>
                <a:headEnd/>
                <a:tailEnd/>
              </a:ln>
            </p:spPr>
            <p:txBody>
              <a:bodyPr/>
              <a:lstStyle/>
              <a:p>
                <a:endParaRPr lang="id-ID"/>
              </a:p>
            </p:txBody>
          </p:sp>
          <p:sp>
            <p:nvSpPr>
              <p:cNvPr id="3204" name="Freeform 329"/>
              <p:cNvSpPr>
                <a:spLocks/>
              </p:cNvSpPr>
              <p:nvPr/>
            </p:nvSpPr>
            <p:spPr bwMode="auto">
              <a:xfrm>
                <a:off x="5707" y="2270"/>
                <a:ext cx="11" cy="9"/>
              </a:xfrm>
              <a:custGeom>
                <a:avLst/>
                <a:gdLst>
                  <a:gd name="T0" fmla="*/ 0 w 11"/>
                  <a:gd name="T1" fmla="*/ 4 h 9"/>
                  <a:gd name="T2" fmla="*/ 4 w 11"/>
                  <a:gd name="T3" fmla="*/ 0 h 9"/>
                  <a:gd name="T4" fmla="*/ 11 w 11"/>
                  <a:gd name="T5" fmla="*/ 5 h 9"/>
                  <a:gd name="T6" fmla="*/ 7 w 11"/>
                  <a:gd name="T7" fmla="*/ 9 h 9"/>
                  <a:gd name="T8" fmla="*/ 7 w 11"/>
                  <a:gd name="T9" fmla="*/ 9 h 9"/>
                  <a:gd name="T10" fmla="*/ 5 w 11"/>
                  <a:gd name="T11" fmla="*/ 8 h 9"/>
                  <a:gd name="T12" fmla="*/ 8 w 11"/>
                  <a:gd name="T13" fmla="*/ 5 h 9"/>
                  <a:gd name="T14" fmla="*/ 4 w 11"/>
                  <a:gd name="T15" fmla="*/ 1 h 9"/>
                  <a:gd name="T16" fmla="*/ 1 w 11"/>
                  <a:gd name="T17" fmla="*/ 5 h 9"/>
                  <a:gd name="T18" fmla="*/ 1 w 11"/>
                  <a:gd name="T19" fmla="*/ 5 h 9"/>
                  <a:gd name="T20" fmla="*/ 0 w 11"/>
                  <a:gd name="T21" fmla="*/ 4 h 9"/>
                  <a:gd name="T22" fmla="*/ 0 w 11"/>
                  <a:gd name="T23" fmla="*/ 4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
                  <a:gd name="T37" fmla="*/ 0 h 9"/>
                  <a:gd name="T38" fmla="*/ 11 w 11"/>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 h="9">
                    <a:moveTo>
                      <a:pt x="0" y="4"/>
                    </a:moveTo>
                    <a:lnTo>
                      <a:pt x="4" y="0"/>
                    </a:lnTo>
                    <a:lnTo>
                      <a:pt x="11" y="5"/>
                    </a:lnTo>
                    <a:lnTo>
                      <a:pt x="7" y="9"/>
                    </a:lnTo>
                    <a:lnTo>
                      <a:pt x="5" y="8"/>
                    </a:lnTo>
                    <a:lnTo>
                      <a:pt x="8" y="5"/>
                    </a:lnTo>
                    <a:lnTo>
                      <a:pt x="4" y="1"/>
                    </a:lnTo>
                    <a:lnTo>
                      <a:pt x="1" y="5"/>
                    </a:lnTo>
                    <a:lnTo>
                      <a:pt x="0" y="4"/>
                    </a:lnTo>
                    <a:close/>
                  </a:path>
                </a:pathLst>
              </a:custGeom>
              <a:solidFill>
                <a:srgbClr val="808080"/>
              </a:solidFill>
              <a:ln w="9525">
                <a:noFill/>
                <a:round/>
                <a:headEnd/>
                <a:tailEnd/>
              </a:ln>
            </p:spPr>
            <p:txBody>
              <a:bodyPr/>
              <a:lstStyle/>
              <a:p>
                <a:endParaRPr lang="id-ID"/>
              </a:p>
            </p:txBody>
          </p:sp>
          <p:sp>
            <p:nvSpPr>
              <p:cNvPr id="3205" name="Freeform 330"/>
              <p:cNvSpPr>
                <a:spLocks/>
              </p:cNvSpPr>
              <p:nvPr/>
            </p:nvSpPr>
            <p:spPr bwMode="auto">
              <a:xfrm>
                <a:off x="5707" y="2327"/>
                <a:ext cx="11" cy="11"/>
              </a:xfrm>
              <a:custGeom>
                <a:avLst/>
                <a:gdLst>
                  <a:gd name="T0" fmla="*/ 4 w 11"/>
                  <a:gd name="T1" fmla="*/ 11 h 11"/>
                  <a:gd name="T2" fmla="*/ 0 w 11"/>
                  <a:gd name="T3" fmla="*/ 7 h 11"/>
                  <a:gd name="T4" fmla="*/ 0 w 11"/>
                  <a:gd name="T5" fmla="*/ 7 h 11"/>
                  <a:gd name="T6" fmla="*/ 1 w 11"/>
                  <a:gd name="T7" fmla="*/ 6 h 11"/>
                  <a:gd name="T8" fmla="*/ 4 w 11"/>
                  <a:gd name="T9" fmla="*/ 9 h 11"/>
                  <a:gd name="T10" fmla="*/ 8 w 11"/>
                  <a:gd name="T11" fmla="*/ 4 h 11"/>
                  <a:gd name="T12" fmla="*/ 5 w 11"/>
                  <a:gd name="T13" fmla="*/ 2 h 11"/>
                  <a:gd name="T14" fmla="*/ 5 w 11"/>
                  <a:gd name="T15" fmla="*/ 2 h 11"/>
                  <a:gd name="T16" fmla="*/ 7 w 11"/>
                  <a:gd name="T17" fmla="*/ 0 h 11"/>
                  <a:gd name="T18" fmla="*/ 11 w 11"/>
                  <a:gd name="T19" fmla="*/ 4 h 11"/>
                  <a:gd name="T20" fmla="*/ 4 w 11"/>
                  <a:gd name="T21" fmla="*/ 11 h 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
                  <a:gd name="T34" fmla="*/ 0 h 11"/>
                  <a:gd name="T35" fmla="*/ 11 w 11"/>
                  <a:gd name="T36" fmla="*/ 11 h 1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 h="11">
                    <a:moveTo>
                      <a:pt x="4" y="11"/>
                    </a:moveTo>
                    <a:lnTo>
                      <a:pt x="0" y="7"/>
                    </a:lnTo>
                    <a:lnTo>
                      <a:pt x="1" y="6"/>
                    </a:lnTo>
                    <a:lnTo>
                      <a:pt x="4" y="9"/>
                    </a:lnTo>
                    <a:lnTo>
                      <a:pt x="8" y="4"/>
                    </a:lnTo>
                    <a:lnTo>
                      <a:pt x="5" y="2"/>
                    </a:lnTo>
                    <a:lnTo>
                      <a:pt x="7" y="0"/>
                    </a:lnTo>
                    <a:lnTo>
                      <a:pt x="11" y="4"/>
                    </a:lnTo>
                    <a:lnTo>
                      <a:pt x="4" y="11"/>
                    </a:lnTo>
                    <a:close/>
                  </a:path>
                </a:pathLst>
              </a:custGeom>
              <a:solidFill>
                <a:srgbClr val="808080"/>
              </a:solidFill>
              <a:ln w="9525">
                <a:noFill/>
                <a:round/>
                <a:headEnd/>
                <a:tailEnd/>
              </a:ln>
            </p:spPr>
            <p:txBody>
              <a:bodyPr/>
              <a:lstStyle/>
              <a:p>
                <a:endParaRPr lang="id-ID"/>
              </a:p>
            </p:txBody>
          </p:sp>
          <p:sp>
            <p:nvSpPr>
              <p:cNvPr id="3206" name="Freeform 331"/>
              <p:cNvSpPr>
                <a:spLocks/>
              </p:cNvSpPr>
              <p:nvPr/>
            </p:nvSpPr>
            <p:spPr bwMode="auto">
              <a:xfrm>
                <a:off x="5708" y="2300"/>
                <a:ext cx="3" cy="6"/>
              </a:xfrm>
              <a:custGeom>
                <a:avLst/>
                <a:gdLst>
                  <a:gd name="T0" fmla="*/ 3 w 3"/>
                  <a:gd name="T1" fmla="*/ 0 h 6"/>
                  <a:gd name="T2" fmla="*/ 3 w 3"/>
                  <a:gd name="T3" fmla="*/ 0 h 6"/>
                  <a:gd name="T4" fmla="*/ 3 w 3"/>
                  <a:gd name="T5" fmla="*/ 3 h 6"/>
                  <a:gd name="T6" fmla="*/ 3 w 3"/>
                  <a:gd name="T7" fmla="*/ 3 h 6"/>
                  <a:gd name="T8" fmla="*/ 3 w 3"/>
                  <a:gd name="T9" fmla="*/ 6 h 6"/>
                  <a:gd name="T10" fmla="*/ 0 w 3"/>
                  <a:gd name="T11" fmla="*/ 6 h 6"/>
                  <a:gd name="T12" fmla="*/ 0 w 3"/>
                  <a:gd name="T13" fmla="*/ 6 h 6"/>
                  <a:gd name="T14" fmla="*/ 1 w 3"/>
                  <a:gd name="T15" fmla="*/ 3 h 6"/>
                  <a:gd name="T16" fmla="*/ 1 w 3"/>
                  <a:gd name="T17" fmla="*/ 3 h 6"/>
                  <a:gd name="T18" fmla="*/ 0 w 3"/>
                  <a:gd name="T19" fmla="*/ 0 h 6"/>
                  <a:gd name="T20" fmla="*/ 3 w 3"/>
                  <a:gd name="T21" fmla="*/ 0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
                  <a:gd name="T34" fmla="*/ 0 h 6"/>
                  <a:gd name="T35" fmla="*/ 3 w 3"/>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 h="6">
                    <a:moveTo>
                      <a:pt x="3" y="0"/>
                    </a:moveTo>
                    <a:lnTo>
                      <a:pt x="3" y="0"/>
                    </a:lnTo>
                    <a:lnTo>
                      <a:pt x="3" y="3"/>
                    </a:lnTo>
                    <a:lnTo>
                      <a:pt x="3" y="6"/>
                    </a:lnTo>
                    <a:lnTo>
                      <a:pt x="0" y="6"/>
                    </a:lnTo>
                    <a:lnTo>
                      <a:pt x="1" y="3"/>
                    </a:lnTo>
                    <a:lnTo>
                      <a:pt x="0" y="0"/>
                    </a:lnTo>
                    <a:lnTo>
                      <a:pt x="3" y="0"/>
                    </a:lnTo>
                    <a:close/>
                  </a:path>
                </a:pathLst>
              </a:custGeom>
              <a:solidFill>
                <a:srgbClr val="808080"/>
              </a:solidFill>
              <a:ln w="9525">
                <a:noFill/>
                <a:round/>
                <a:headEnd/>
                <a:tailEnd/>
              </a:ln>
            </p:spPr>
            <p:txBody>
              <a:bodyPr/>
              <a:lstStyle/>
              <a:p>
                <a:endParaRPr lang="id-ID"/>
              </a:p>
            </p:txBody>
          </p:sp>
          <p:sp>
            <p:nvSpPr>
              <p:cNvPr id="3207" name="Freeform 332"/>
              <p:cNvSpPr>
                <a:spLocks/>
              </p:cNvSpPr>
              <p:nvPr/>
            </p:nvSpPr>
            <p:spPr bwMode="auto">
              <a:xfrm>
                <a:off x="5708" y="2306"/>
                <a:ext cx="3" cy="1"/>
              </a:xfrm>
              <a:custGeom>
                <a:avLst/>
                <a:gdLst>
                  <a:gd name="T0" fmla="*/ 0 w 3"/>
                  <a:gd name="T1" fmla="*/ 0 h 1"/>
                  <a:gd name="T2" fmla="*/ 3 w 3"/>
                  <a:gd name="T3" fmla="*/ 0 h 1"/>
                  <a:gd name="T4" fmla="*/ 3 w 3"/>
                  <a:gd name="T5" fmla="*/ 0 h 1"/>
                  <a:gd name="T6" fmla="*/ 1 w 3"/>
                  <a:gd name="T7" fmla="*/ 1 h 1"/>
                  <a:gd name="T8" fmla="*/ 0 w 3"/>
                  <a:gd name="T9" fmla="*/ 1 h 1"/>
                  <a:gd name="T10" fmla="*/ 0 w 3"/>
                  <a:gd name="T11" fmla="*/ 1 h 1"/>
                  <a:gd name="T12" fmla="*/ 0 w 3"/>
                  <a:gd name="T13" fmla="*/ 0 h 1"/>
                  <a:gd name="T14" fmla="*/ 0 w 3"/>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0" y="0"/>
                    </a:moveTo>
                    <a:lnTo>
                      <a:pt x="3"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208" name="Freeform 333"/>
              <p:cNvSpPr>
                <a:spLocks/>
              </p:cNvSpPr>
              <p:nvPr/>
            </p:nvSpPr>
            <p:spPr bwMode="auto">
              <a:xfrm>
                <a:off x="5708" y="2299"/>
                <a:ext cx="3" cy="1"/>
              </a:xfrm>
              <a:custGeom>
                <a:avLst/>
                <a:gdLst>
                  <a:gd name="T0" fmla="*/ 1 w 3"/>
                  <a:gd name="T1" fmla="*/ 0 h 1"/>
                  <a:gd name="T2" fmla="*/ 1 w 3"/>
                  <a:gd name="T3" fmla="*/ 0 h 1"/>
                  <a:gd name="T4" fmla="*/ 3 w 3"/>
                  <a:gd name="T5" fmla="*/ 1 h 1"/>
                  <a:gd name="T6" fmla="*/ 0 w 3"/>
                  <a:gd name="T7" fmla="*/ 1 h 1"/>
                  <a:gd name="T8" fmla="*/ 0 w 3"/>
                  <a:gd name="T9" fmla="*/ 1 h 1"/>
                  <a:gd name="T10" fmla="*/ 0 w 3"/>
                  <a:gd name="T11" fmla="*/ 0 h 1"/>
                  <a:gd name="T12" fmla="*/ 1 w 3"/>
                  <a:gd name="T13" fmla="*/ 0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1" y="0"/>
                    </a:moveTo>
                    <a:lnTo>
                      <a:pt x="1" y="0"/>
                    </a:lnTo>
                    <a:lnTo>
                      <a:pt x="3" y="1"/>
                    </a:lnTo>
                    <a:lnTo>
                      <a:pt x="0" y="1"/>
                    </a:lnTo>
                    <a:lnTo>
                      <a:pt x="0" y="0"/>
                    </a:lnTo>
                    <a:lnTo>
                      <a:pt x="1" y="0"/>
                    </a:lnTo>
                    <a:close/>
                  </a:path>
                </a:pathLst>
              </a:custGeom>
              <a:solidFill>
                <a:srgbClr val="808080"/>
              </a:solidFill>
              <a:ln w="9525">
                <a:noFill/>
                <a:round/>
                <a:headEnd/>
                <a:tailEnd/>
              </a:ln>
            </p:spPr>
            <p:txBody>
              <a:bodyPr/>
              <a:lstStyle/>
              <a:p>
                <a:endParaRPr lang="id-ID"/>
              </a:p>
            </p:txBody>
          </p:sp>
          <p:sp>
            <p:nvSpPr>
              <p:cNvPr id="3209" name="Freeform 334"/>
              <p:cNvSpPr>
                <a:spLocks/>
              </p:cNvSpPr>
              <p:nvPr/>
            </p:nvSpPr>
            <p:spPr bwMode="auto">
              <a:xfrm>
                <a:off x="5707" y="2300"/>
                <a:ext cx="2" cy="6"/>
              </a:xfrm>
              <a:custGeom>
                <a:avLst/>
                <a:gdLst>
                  <a:gd name="T0" fmla="*/ 0 w 2"/>
                  <a:gd name="T1" fmla="*/ 6 h 6"/>
                  <a:gd name="T2" fmla="*/ 0 w 2"/>
                  <a:gd name="T3" fmla="*/ 6 h 6"/>
                  <a:gd name="T4" fmla="*/ 0 w 2"/>
                  <a:gd name="T5" fmla="*/ 3 h 6"/>
                  <a:gd name="T6" fmla="*/ 0 w 2"/>
                  <a:gd name="T7" fmla="*/ 3 h 6"/>
                  <a:gd name="T8" fmla="*/ 0 w 2"/>
                  <a:gd name="T9" fmla="*/ 0 h 6"/>
                  <a:gd name="T10" fmla="*/ 1 w 2"/>
                  <a:gd name="T11" fmla="*/ 0 h 6"/>
                  <a:gd name="T12" fmla="*/ 1 w 2"/>
                  <a:gd name="T13" fmla="*/ 0 h 6"/>
                  <a:gd name="T14" fmla="*/ 2 w 2"/>
                  <a:gd name="T15" fmla="*/ 3 h 6"/>
                  <a:gd name="T16" fmla="*/ 2 w 2"/>
                  <a:gd name="T17" fmla="*/ 3 h 6"/>
                  <a:gd name="T18" fmla="*/ 1 w 2"/>
                  <a:gd name="T19" fmla="*/ 6 h 6"/>
                  <a:gd name="T20" fmla="*/ 0 w 2"/>
                  <a:gd name="T21" fmla="*/ 6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
                  <a:gd name="T34" fmla="*/ 0 h 6"/>
                  <a:gd name="T35" fmla="*/ 2 w 2"/>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 h="6">
                    <a:moveTo>
                      <a:pt x="0" y="6"/>
                    </a:moveTo>
                    <a:lnTo>
                      <a:pt x="0" y="6"/>
                    </a:lnTo>
                    <a:lnTo>
                      <a:pt x="0" y="3"/>
                    </a:lnTo>
                    <a:lnTo>
                      <a:pt x="0" y="0"/>
                    </a:lnTo>
                    <a:lnTo>
                      <a:pt x="1" y="0"/>
                    </a:lnTo>
                    <a:lnTo>
                      <a:pt x="2" y="3"/>
                    </a:lnTo>
                    <a:lnTo>
                      <a:pt x="1" y="6"/>
                    </a:lnTo>
                    <a:lnTo>
                      <a:pt x="0" y="6"/>
                    </a:lnTo>
                    <a:close/>
                  </a:path>
                </a:pathLst>
              </a:custGeom>
              <a:solidFill>
                <a:srgbClr val="808080"/>
              </a:solidFill>
              <a:ln w="9525">
                <a:noFill/>
                <a:round/>
                <a:headEnd/>
                <a:tailEnd/>
              </a:ln>
            </p:spPr>
            <p:txBody>
              <a:bodyPr/>
              <a:lstStyle/>
              <a:p>
                <a:endParaRPr lang="id-ID"/>
              </a:p>
            </p:txBody>
          </p:sp>
          <p:sp>
            <p:nvSpPr>
              <p:cNvPr id="3210" name="Freeform 335"/>
              <p:cNvSpPr>
                <a:spLocks/>
              </p:cNvSpPr>
              <p:nvPr/>
            </p:nvSpPr>
            <p:spPr bwMode="auto">
              <a:xfrm>
                <a:off x="5708" y="2307"/>
                <a:ext cx="1" cy="2"/>
              </a:xfrm>
              <a:custGeom>
                <a:avLst/>
                <a:gdLst>
                  <a:gd name="T0" fmla="*/ 0 w 1"/>
                  <a:gd name="T1" fmla="*/ 0 h 2"/>
                  <a:gd name="T2" fmla="*/ 1 w 1"/>
                  <a:gd name="T3" fmla="*/ 0 h 2"/>
                  <a:gd name="T4" fmla="*/ 1 w 1"/>
                  <a:gd name="T5" fmla="*/ 2 h 2"/>
                  <a:gd name="T6" fmla="*/ 0 w 1"/>
                  <a:gd name="T7" fmla="*/ 2 h 2"/>
                  <a:gd name="T8" fmla="*/ 0 w 1"/>
                  <a:gd name="T9" fmla="*/ 2 h 2"/>
                  <a:gd name="T10" fmla="*/ 0 w 1"/>
                  <a:gd name="T11" fmla="*/ 0 h 2"/>
                  <a:gd name="T12" fmla="*/ 0 w 1"/>
                  <a:gd name="T13" fmla="*/ 0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0" y="0"/>
                    </a:moveTo>
                    <a:lnTo>
                      <a:pt x="1" y="0"/>
                    </a:lnTo>
                    <a:lnTo>
                      <a:pt x="1" y="2"/>
                    </a:lnTo>
                    <a:lnTo>
                      <a:pt x="0" y="2"/>
                    </a:lnTo>
                    <a:lnTo>
                      <a:pt x="0" y="0"/>
                    </a:lnTo>
                    <a:close/>
                  </a:path>
                </a:pathLst>
              </a:custGeom>
              <a:solidFill>
                <a:srgbClr val="808080"/>
              </a:solidFill>
              <a:ln w="9525">
                <a:noFill/>
                <a:round/>
                <a:headEnd/>
                <a:tailEnd/>
              </a:ln>
            </p:spPr>
            <p:txBody>
              <a:bodyPr/>
              <a:lstStyle/>
              <a:p>
                <a:endParaRPr lang="id-ID"/>
              </a:p>
            </p:txBody>
          </p:sp>
          <p:sp>
            <p:nvSpPr>
              <p:cNvPr id="3211" name="Freeform 336"/>
              <p:cNvSpPr>
                <a:spLocks/>
              </p:cNvSpPr>
              <p:nvPr/>
            </p:nvSpPr>
            <p:spPr bwMode="auto">
              <a:xfrm>
                <a:off x="5707" y="2306"/>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212" name="Freeform 337"/>
              <p:cNvSpPr>
                <a:spLocks/>
              </p:cNvSpPr>
              <p:nvPr/>
            </p:nvSpPr>
            <p:spPr bwMode="auto">
              <a:xfrm>
                <a:off x="5708" y="2298"/>
                <a:ext cx="1" cy="1"/>
              </a:xfrm>
              <a:custGeom>
                <a:avLst/>
                <a:gdLst>
                  <a:gd name="T0" fmla="*/ 1 w 1"/>
                  <a:gd name="T1" fmla="*/ 0 h 1"/>
                  <a:gd name="T2" fmla="*/ 1 w 1"/>
                  <a:gd name="T3" fmla="*/ 0 h 1"/>
                  <a:gd name="T4" fmla="*/ 1 w 1"/>
                  <a:gd name="T5" fmla="*/ 1 h 1"/>
                  <a:gd name="T6" fmla="*/ 0 w 1"/>
                  <a:gd name="T7" fmla="*/ 1 h 1"/>
                  <a:gd name="T8" fmla="*/ 0 w 1"/>
                  <a:gd name="T9" fmla="*/ 1 h 1"/>
                  <a:gd name="T10" fmla="*/ 0 w 1"/>
                  <a:gd name="T11" fmla="*/ 0 h 1"/>
                  <a:gd name="T12" fmla="*/ 1 w 1"/>
                  <a:gd name="T13" fmla="*/ 0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1" y="0"/>
                    </a:moveTo>
                    <a:lnTo>
                      <a:pt x="1" y="0"/>
                    </a:lnTo>
                    <a:lnTo>
                      <a:pt x="1" y="1"/>
                    </a:lnTo>
                    <a:lnTo>
                      <a:pt x="0" y="1"/>
                    </a:lnTo>
                    <a:lnTo>
                      <a:pt x="0" y="0"/>
                    </a:lnTo>
                    <a:lnTo>
                      <a:pt x="1" y="0"/>
                    </a:lnTo>
                    <a:close/>
                  </a:path>
                </a:pathLst>
              </a:custGeom>
              <a:solidFill>
                <a:srgbClr val="808080"/>
              </a:solidFill>
              <a:ln w="9525">
                <a:noFill/>
                <a:round/>
                <a:headEnd/>
                <a:tailEnd/>
              </a:ln>
            </p:spPr>
            <p:txBody>
              <a:bodyPr/>
              <a:lstStyle/>
              <a:p>
                <a:endParaRPr lang="id-ID"/>
              </a:p>
            </p:txBody>
          </p:sp>
          <p:sp>
            <p:nvSpPr>
              <p:cNvPr id="3213" name="Freeform 338"/>
              <p:cNvSpPr>
                <a:spLocks/>
              </p:cNvSpPr>
              <p:nvPr/>
            </p:nvSpPr>
            <p:spPr bwMode="auto">
              <a:xfrm>
                <a:off x="5707" y="2298"/>
                <a:ext cx="1" cy="1"/>
              </a:xfrm>
              <a:custGeom>
                <a:avLst/>
                <a:gdLst>
                  <a:gd name="T0" fmla="*/ 0 w 1"/>
                  <a:gd name="T1" fmla="*/ 1 h 1"/>
                  <a:gd name="T2" fmla="*/ 0 w 1"/>
                  <a:gd name="T3" fmla="*/ 0 h 1"/>
                  <a:gd name="T4" fmla="*/ 1 w 1"/>
                  <a:gd name="T5" fmla="*/ 0 h 1"/>
                  <a:gd name="T6" fmla="*/ 1 w 1"/>
                  <a:gd name="T7" fmla="*/ 0 h 1"/>
                  <a:gd name="T8" fmla="*/ 1 w 1"/>
                  <a:gd name="T9" fmla="*/ 1 h 1"/>
                  <a:gd name="T10" fmla="*/ 0 w 1"/>
                  <a:gd name="T11" fmla="*/ 1 h 1"/>
                  <a:gd name="T12" fmla="*/ 0 60000 65536"/>
                  <a:gd name="T13" fmla="*/ 0 60000 65536"/>
                  <a:gd name="T14" fmla="*/ 0 60000 65536"/>
                  <a:gd name="T15" fmla="*/ 0 60000 65536"/>
                  <a:gd name="T16" fmla="*/ 0 60000 65536"/>
                  <a:gd name="T17" fmla="*/ 0 60000 65536"/>
                  <a:gd name="T18" fmla="*/ 0 w 1"/>
                  <a:gd name="T19" fmla="*/ 0 h 1"/>
                  <a:gd name="T20" fmla="*/ 1 w 1"/>
                  <a:gd name="T21" fmla="*/ 1 h 1"/>
                </a:gdLst>
                <a:ahLst/>
                <a:cxnLst>
                  <a:cxn ang="T12">
                    <a:pos x="T0" y="T1"/>
                  </a:cxn>
                  <a:cxn ang="T13">
                    <a:pos x="T2" y="T3"/>
                  </a:cxn>
                  <a:cxn ang="T14">
                    <a:pos x="T4" y="T5"/>
                  </a:cxn>
                  <a:cxn ang="T15">
                    <a:pos x="T6" y="T7"/>
                  </a:cxn>
                  <a:cxn ang="T16">
                    <a:pos x="T8" y="T9"/>
                  </a:cxn>
                  <a:cxn ang="T17">
                    <a:pos x="T10" y="T11"/>
                  </a:cxn>
                </a:cxnLst>
                <a:rect l="T18" t="T19" r="T20" b="T21"/>
                <a:pathLst>
                  <a:path w="1" h="1">
                    <a:moveTo>
                      <a:pt x="0" y="1"/>
                    </a:moveTo>
                    <a:lnTo>
                      <a:pt x="0" y="0"/>
                    </a:lnTo>
                    <a:lnTo>
                      <a:pt x="1" y="0"/>
                    </a:lnTo>
                    <a:lnTo>
                      <a:pt x="1" y="1"/>
                    </a:lnTo>
                    <a:lnTo>
                      <a:pt x="0" y="1"/>
                    </a:lnTo>
                    <a:close/>
                  </a:path>
                </a:pathLst>
              </a:custGeom>
              <a:solidFill>
                <a:srgbClr val="808080"/>
              </a:solidFill>
              <a:ln w="9525">
                <a:noFill/>
                <a:round/>
                <a:headEnd/>
                <a:tailEnd/>
              </a:ln>
            </p:spPr>
            <p:txBody>
              <a:bodyPr/>
              <a:lstStyle/>
              <a:p>
                <a:endParaRPr lang="id-ID"/>
              </a:p>
            </p:txBody>
          </p:sp>
          <p:sp>
            <p:nvSpPr>
              <p:cNvPr id="3214" name="Freeform 339"/>
              <p:cNvSpPr>
                <a:spLocks/>
              </p:cNvSpPr>
              <p:nvPr/>
            </p:nvSpPr>
            <p:spPr bwMode="auto">
              <a:xfrm>
                <a:off x="5707" y="2331"/>
                <a:ext cx="1" cy="3"/>
              </a:xfrm>
              <a:custGeom>
                <a:avLst/>
                <a:gdLst>
                  <a:gd name="T0" fmla="*/ 1 w 1"/>
                  <a:gd name="T1" fmla="*/ 2 h 3"/>
                  <a:gd name="T2" fmla="*/ 1 w 1"/>
                  <a:gd name="T3" fmla="*/ 2 h 3"/>
                  <a:gd name="T4" fmla="*/ 0 w 1"/>
                  <a:gd name="T5" fmla="*/ 3 h 3"/>
                  <a:gd name="T6" fmla="*/ 0 w 1"/>
                  <a:gd name="T7" fmla="*/ 2 h 3"/>
                  <a:gd name="T8" fmla="*/ 0 w 1"/>
                  <a:gd name="T9" fmla="*/ 2 h 3"/>
                  <a:gd name="T10" fmla="*/ 1 w 1"/>
                  <a:gd name="T11" fmla="*/ 0 h 3"/>
                  <a:gd name="T12" fmla="*/ 1 w 1"/>
                  <a:gd name="T13" fmla="*/ 2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2"/>
                    </a:moveTo>
                    <a:lnTo>
                      <a:pt x="1" y="2"/>
                    </a:lnTo>
                    <a:lnTo>
                      <a:pt x="0" y="3"/>
                    </a:lnTo>
                    <a:lnTo>
                      <a:pt x="0" y="2"/>
                    </a:lnTo>
                    <a:lnTo>
                      <a:pt x="1" y="0"/>
                    </a:lnTo>
                    <a:lnTo>
                      <a:pt x="1" y="2"/>
                    </a:lnTo>
                    <a:close/>
                  </a:path>
                </a:pathLst>
              </a:custGeom>
              <a:solidFill>
                <a:srgbClr val="808080"/>
              </a:solidFill>
              <a:ln w="9525">
                <a:noFill/>
                <a:round/>
                <a:headEnd/>
                <a:tailEnd/>
              </a:ln>
            </p:spPr>
            <p:txBody>
              <a:bodyPr/>
              <a:lstStyle/>
              <a:p>
                <a:endParaRPr lang="id-ID"/>
              </a:p>
            </p:txBody>
          </p:sp>
          <p:sp>
            <p:nvSpPr>
              <p:cNvPr id="3215" name="Freeform 340"/>
              <p:cNvSpPr>
                <a:spLocks/>
              </p:cNvSpPr>
              <p:nvPr/>
            </p:nvSpPr>
            <p:spPr bwMode="auto">
              <a:xfrm>
                <a:off x="5704" y="2309"/>
                <a:ext cx="4" cy="8"/>
              </a:xfrm>
              <a:custGeom>
                <a:avLst/>
                <a:gdLst>
                  <a:gd name="T0" fmla="*/ 0 w 4"/>
                  <a:gd name="T1" fmla="*/ 7 h 8"/>
                  <a:gd name="T2" fmla="*/ 0 w 4"/>
                  <a:gd name="T3" fmla="*/ 7 h 8"/>
                  <a:gd name="T4" fmla="*/ 3 w 4"/>
                  <a:gd name="T5" fmla="*/ 0 h 8"/>
                  <a:gd name="T6" fmla="*/ 4 w 4"/>
                  <a:gd name="T7" fmla="*/ 0 h 8"/>
                  <a:gd name="T8" fmla="*/ 4 w 4"/>
                  <a:gd name="T9" fmla="*/ 0 h 8"/>
                  <a:gd name="T10" fmla="*/ 1 w 4"/>
                  <a:gd name="T11" fmla="*/ 8 h 8"/>
                  <a:gd name="T12" fmla="*/ 0 w 4"/>
                  <a:gd name="T13" fmla="*/ 7 h 8"/>
                  <a:gd name="T14" fmla="*/ 0 60000 65536"/>
                  <a:gd name="T15" fmla="*/ 0 60000 65536"/>
                  <a:gd name="T16" fmla="*/ 0 60000 65536"/>
                  <a:gd name="T17" fmla="*/ 0 60000 65536"/>
                  <a:gd name="T18" fmla="*/ 0 60000 65536"/>
                  <a:gd name="T19" fmla="*/ 0 60000 65536"/>
                  <a:gd name="T20" fmla="*/ 0 60000 65536"/>
                  <a:gd name="T21" fmla="*/ 0 w 4"/>
                  <a:gd name="T22" fmla="*/ 0 h 8"/>
                  <a:gd name="T23" fmla="*/ 4 w 4"/>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
                    <a:moveTo>
                      <a:pt x="0" y="7"/>
                    </a:moveTo>
                    <a:lnTo>
                      <a:pt x="0" y="7"/>
                    </a:lnTo>
                    <a:lnTo>
                      <a:pt x="3" y="0"/>
                    </a:lnTo>
                    <a:lnTo>
                      <a:pt x="4" y="0"/>
                    </a:lnTo>
                    <a:lnTo>
                      <a:pt x="1" y="8"/>
                    </a:lnTo>
                    <a:lnTo>
                      <a:pt x="0" y="7"/>
                    </a:lnTo>
                    <a:close/>
                  </a:path>
                </a:pathLst>
              </a:custGeom>
              <a:solidFill>
                <a:srgbClr val="808080"/>
              </a:solidFill>
              <a:ln w="9525">
                <a:noFill/>
                <a:round/>
                <a:headEnd/>
                <a:tailEnd/>
              </a:ln>
            </p:spPr>
            <p:txBody>
              <a:bodyPr/>
              <a:lstStyle/>
              <a:p>
                <a:endParaRPr lang="id-ID"/>
              </a:p>
            </p:txBody>
          </p:sp>
          <p:sp>
            <p:nvSpPr>
              <p:cNvPr id="3216" name="Freeform 341"/>
              <p:cNvSpPr>
                <a:spLocks/>
              </p:cNvSpPr>
              <p:nvPr/>
            </p:nvSpPr>
            <p:spPr bwMode="auto">
              <a:xfrm>
                <a:off x="5705" y="2274"/>
                <a:ext cx="3" cy="1"/>
              </a:xfrm>
              <a:custGeom>
                <a:avLst/>
                <a:gdLst>
                  <a:gd name="T0" fmla="*/ 3 w 3"/>
                  <a:gd name="T1" fmla="*/ 1 h 1"/>
                  <a:gd name="T2" fmla="*/ 2 w 3"/>
                  <a:gd name="T3" fmla="*/ 1 h 1"/>
                  <a:gd name="T4" fmla="*/ 2 w 3"/>
                  <a:gd name="T5" fmla="*/ 1 h 1"/>
                  <a:gd name="T6" fmla="*/ 0 w 3"/>
                  <a:gd name="T7" fmla="*/ 1 h 1"/>
                  <a:gd name="T8" fmla="*/ 2 w 3"/>
                  <a:gd name="T9" fmla="*/ 0 h 1"/>
                  <a:gd name="T10" fmla="*/ 2 w 3"/>
                  <a:gd name="T11" fmla="*/ 0 h 1"/>
                  <a:gd name="T12" fmla="*/ 3 w 3"/>
                  <a:gd name="T13" fmla="*/ 1 h 1"/>
                  <a:gd name="T14" fmla="*/ 3 w 3"/>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3" y="1"/>
                    </a:moveTo>
                    <a:lnTo>
                      <a:pt x="2" y="1"/>
                    </a:lnTo>
                    <a:lnTo>
                      <a:pt x="0" y="1"/>
                    </a:lnTo>
                    <a:lnTo>
                      <a:pt x="2" y="0"/>
                    </a:lnTo>
                    <a:lnTo>
                      <a:pt x="3" y="1"/>
                    </a:lnTo>
                    <a:close/>
                  </a:path>
                </a:pathLst>
              </a:custGeom>
              <a:solidFill>
                <a:srgbClr val="808080"/>
              </a:solidFill>
              <a:ln w="9525">
                <a:noFill/>
                <a:round/>
                <a:headEnd/>
                <a:tailEnd/>
              </a:ln>
            </p:spPr>
            <p:txBody>
              <a:bodyPr/>
              <a:lstStyle/>
              <a:p>
                <a:endParaRPr lang="id-ID"/>
              </a:p>
            </p:txBody>
          </p:sp>
          <p:sp>
            <p:nvSpPr>
              <p:cNvPr id="3217" name="Freeform 342"/>
              <p:cNvSpPr>
                <a:spLocks/>
              </p:cNvSpPr>
              <p:nvPr/>
            </p:nvSpPr>
            <p:spPr bwMode="auto">
              <a:xfrm>
                <a:off x="5707" y="2331"/>
                <a:ext cx="14" cy="9"/>
              </a:xfrm>
              <a:custGeom>
                <a:avLst/>
                <a:gdLst>
                  <a:gd name="T0" fmla="*/ 0 w 14"/>
                  <a:gd name="T1" fmla="*/ 3 h 9"/>
                  <a:gd name="T2" fmla="*/ 4 w 14"/>
                  <a:gd name="T3" fmla="*/ 7 h 9"/>
                  <a:gd name="T4" fmla="*/ 11 w 14"/>
                  <a:gd name="T5" fmla="*/ 0 h 9"/>
                  <a:gd name="T6" fmla="*/ 12 w 14"/>
                  <a:gd name="T7" fmla="*/ 0 h 9"/>
                  <a:gd name="T8" fmla="*/ 14 w 14"/>
                  <a:gd name="T9" fmla="*/ 0 h 9"/>
                  <a:gd name="T10" fmla="*/ 4 w 14"/>
                  <a:gd name="T11" fmla="*/ 9 h 9"/>
                  <a:gd name="T12" fmla="*/ 0 w 14"/>
                  <a:gd name="T13" fmla="*/ 3 h 9"/>
                  <a:gd name="T14" fmla="*/ 0 w 14"/>
                  <a:gd name="T15" fmla="*/ 3 h 9"/>
                  <a:gd name="T16" fmla="*/ 0 w 14"/>
                  <a:gd name="T17" fmla="*/ 3 h 9"/>
                  <a:gd name="T18" fmla="*/ 0 w 14"/>
                  <a:gd name="T19" fmla="*/ 3 h 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9"/>
                  <a:gd name="T32" fmla="*/ 14 w 14"/>
                  <a:gd name="T33" fmla="*/ 9 h 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9">
                    <a:moveTo>
                      <a:pt x="0" y="3"/>
                    </a:moveTo>
                    <a:lnTo>
                      <a:pt x="4" y="7"/>
                    </a:lnTo>
                    <a:lnTo>
                      <a:pt x="11" y="0"/>
                    </a:lnTo>
                    <a:lnTo>
                      <a:pt x="12" y="0"/>
                    </a:lnTo>
                    <a:lnTo>
                      <a:pt x="14" y="0"/>
                    </a:lnTo>
                    <a:lnTo>
                      <a:pt x="4" y="9"/>
                    </a:lnTo>
                    <a:lnTo>
                      <a:pt x="0" y="3"/>
                    </a:lnTo>
                    <a:close/>
                  </a:path>
                </a:pathLst>
              </a:custGeom>
              <a:solidFill>
                <a:srgbClr val="808080"/>
              </a:solidFill>
              <a:ln w="9525">
                <a:noFill/>
                <a:round/>
                <a:headEnd/>
                <a:tailEnd/>
              </a:ln>
            </p:spPr>
            <p:txBody>
              <a:bodyPr/>
              <a:lstStyle/>
              <a:p>
                <a:endParaRPr lang="id-ID"/>
              </a:p>
            </p:txBody>
          </p:sp>
          <p:sp>
            <p:nvSpPr>
              <p:cNvPr id="3218" name="Freeform 343"/>
              <p:cNvSpPr>
                <a:spLocks/>
              </p:cNvSpPr>
              <p:nvPr/>
            </p:nvSpPr>
            <p:spPr bwMode="auto">
              <a:xfrm>
                <a:off x="5707" y="2299"/>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219" name="Freeform 344"/>
              <p:cNvSpPr>
                <a:spLocks/>
              </p:cNvSpPr>
              <p:nvPr/>
            </p:nvSpPr>
            <p:spPr bwMode="auto">
              <a:xfrm>
                <a:off x="5707" y="2307"/>
                <a:ext cx="1" cy="2"/>
              </a:xfrm>
              <a:custGeom>
                <a:avLst/>
                <a:gdLst>
                  <a:gd name="T0" fmla="*/ 0 w 1"/>
                  <a:gd name="T1" fmla="*/ 0 h 2"/>
                  <a:gd name="T2" fmla="*/ 1 w 1"/>
                  <a:gd name="T3" fmla="*/ 0 h 2"/>
                  <a:gd name="T4" fmla="*/ 1 w 1"/>
                  <a:gd name="T5" fmla="*/ 0 h 2"/>
                  <a:gd name="T6" fmla="*/ 1 w 1"/>
                  <a:gd name="T7" fmla="*/ 2 h 2"/>
                  <a:gd name="T8" fmla="*/ 0 w 1"/>
                  <a:gd name="T9" fmla="*/ 2 h 2"/>
                  <a:gd name="T10" fmla="*/ 0 w 1"/>
                  <a:gd name="T11" fmla="*/ 2 h 2"/>
                  <a:gd name="T12" fmla="*/ 0 w 1"/>
                  <a:gd name="T13" fmla="*/ 0 h 2"/>
                  <a:gd name="T14" fmla="*/ 0 w 1"/>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0"/>
                    </a:moveTo>
                    <a:lnTo>
                      <a:pt x="1" y="0"/>
                    </a:lnTo>
                    <a:lnTo>
                      <a:pt x="1" y="2"/>
                    </a:lnTo>
                    <a:lnTo>
                      <a:pt x="0" y="2"/>
                    </a:lnTo>
                    <a:lnTo>
                      <a:pt x="0" y="0"/>
                    </a:lnTo>
                    <a:close/>
                  </a:path>
                </a:pathLst>
              </a:custGeom>
              <a:solidFill>
                <a:srgbClr val="808080"/>
              </a:solidFill>
              <a:ln w="9525">
                <a:noFill/>
                <a:round/>
                <a:headEnd/>
                <a:tailEnd/>
              </a:ln>
            </p:spPr>
            <p:txBody>
              <a:bodyPr/>
              <a:lstStyle/>
              <a:p>
                <a:endParaRPr lang="id-ID"/>
              </a:p>
            </p:txBody>
          </p:sp>
          <p:sp>
            <p:nvSpPr>
              <p:cNvPr id="3220" name="Freeform 345"/>
              <p:cNvSpPr>
                <a:spLocks/>
              </p:cNvSpPr>
              <p:nvPr/>
            </p:nvSpPr>
            <p:spPr bwMode="auto">
              <a:xfrm>
                <a:off x="5705" y="2267"/>
                <a:ext cx="16" cy="14"/>
              </a:xfrm>
              <a:custGeom>
                <a:avLst/>
                <a:gdLst>
                  <a:gd name="T0" fmla="*/ 0 w 16"/>
                  <a:gd name="T1" fmla="*/ 5 h 14"/>
                  <a:gd name="T2" fmla="*/ 6 w 16"/>
                  <a:gd name="T3" fmla="*/ 0 h 14"/>
                  <a:gd name="T4" fmla="*/ 16 w 16"/>
                  <a:gd name="T5" fmla="*/ 8 h 14"/>
                  <a:gd name="T6" fmla="*/ 9 w 16"/>
                  <a:gd name="T7" fmla="*/ 14 h 14"/>
                  <a:gd name="T8" fmla="*/ 9 w 16"/>
                  <a:gd name="T9" fmla="*/ 14 h 14"/>
                  <a:gd name="T10" fmla="*/ 9 w 16"/>
                  <a:gd name="T11" fmla="*/ 12 h 14"/>
                  <a:gd name="T12" fmla="*/ 13 w 16"/>
                  <a:gd name="T13" fmla="*/ 8 h 14"/>
                  <a:gd name="T14" fmla="*/ 6 w 16"/>
                  <a:gd name="T15" fmla="*/ 3 h 14"/>
                  <a:gd name="T16" fmla="*/ 2 w 16"/>
                  <a:gd name="T17" fmla="*/ 7 h 14"/>
                  <a:gd name="T18" fmla="*/ 2 w 16"/>
                  <a:gd name="T19" fmla="*/ 7 h 14"/>
                  <a:gd name="T20" fmla="*/ 0 w 16"/>
                  <a:gd name="T21" fmla="*/ 5 h 14"/>
                  <a:gd name="T22" fmla="*/ 0 w 16"/>
                  <a:gd name="T23" fmla="*/ 5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6"/>
                  <a:gd name="T37" fmla="*/ 0 h 14"/>
                  <a:gd name="T38" fmla="*/ 16 w 16"/>
                  <a:gd name="T39" fmla="*/ 14 h 1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6" h="14">
                    <a:moveTo>
                      <a:pt x="0" y="5"/>
                    </a:moveTo>
                    <a:lnTo>
                      <a:pt x="6" y="0"/>
                    </a:lnTo>
                    <a:lnTo>
                      <a:pt x="16" y="8"/>
                    </a:lnTo>
                    <a:lnTo>
                      <a:pt x="9" y="14"/>
                    </a:lnTo>
                    <a:lnTo>
                      <a:pt x="9" y="12"/>
                    </a:lnTo>
                    <a:lnTo>
                      <a:pt x="13" y="8"/>
                    </a:lnTo>
                    <a:lnTo>
                      <a:pt x="6" y="3"/>
                    </a:lnTo>
                    <a:lnTo>
                      <a:pt x="2" y="7"/>
                    </a:lnTo>
                    <a:lnTo>
                      <a:pt x="0" y="5"/>
                    </a:lnTo>
                    <a:close/>
                  </a:path>
                </a:pathLst>
              </a:custGeom>
              <a:solidFill>
                <a:srgbClr val="808080"/>
              </a:solidFill>
              <a:ln w="9525">
                <a:noFill/>
                <a:round/>
                <a:headEnd/>
                <a:tailEnd/>
              </a:ln>
            </p:spPr>
            <p:txBody>
              <a:bodyPr/>
              <a:lstStyle/>
              <a:p>
                <a:endParaRPr lang="id-ID"/>
              </a:p>
            </p:txBody>
          </p:sp>
          <p:sp>
            <p:nvSpPr>
              <p:cNvPr id="3221" name="Freeform 346"/>
              <p:cNvSpPr>
                <a:spLocks/>
              </p:cNvSpPr>
              <p:nvPr/>
            </p:nvSpPr>
            <p:spPr bwMode="auto">
              <a:xfrm>
                <a:off x="5705" y="2309"/>
                <a:ext cx="4" cy="10"/>
              </a:xfrm>
              <a:custGeom>
                <a:avLst/>
                <a:gdLst>
                  <a:gd name="T0" fmla="*/ 0 w 4"/>
                  <a:gd name="T1" fmla="*/ 8 h 10"/>
                  <a:gd name="T2" fmla="*/ 0 w 4"/>
                  <a:gd name="T3" fmla="*/ 8 h 10"/>
                  <a:gd name="T4" fmla="*/ 3 w 4"/>
                  <a:gd name="T5" fmla="*/ 0 h 10"/>
                  <a:gd name="T6" fmla="*/ 4 w 4"/>
                  <a:gd name="T7" fmla="*/ 0 h 10"/>
                  <a:gd name="T8" fmla="*/ 2 w 4"/>
                  <a:gd name="T9" fmla="*/ 10 h 10"/>
                  <a:gd name="T10" fmla="*/ 0 w 4"/>
                  <a:gd name="T11" fmla="*/ 8 h 10"/>
                  <a:gd name="T12" fmla="*/ 0 60000 65536"/>
                  <a:gd name="T13" fmla="*/ 0 60000 65536"/>
                  <a:gd name="T14" fmla="*/ 0 60000 65536"/>
                  <a:gd name="T15" fmla="*/ 0 60000 65536"/>
                  <a:gd name="T16" fmla="*/ 0 60000 65536"/>
                  <a:gd name="T17" fmla="*/ 0 60000 65536"/>
                  <a:gd name="T18" fmla="*/ 0 w 4"/>
                  <a:gd name="T19" fmla="*/ 0 h 10"/>
                  <a:gd name="T20" fmla="*/ 4 w 4"/>
                  <a:gd name="T21" fmla="*/ 10 h 10"/>
                </a:gdLst>
                <a:ahLst/>
                <a:cxnLst>
                  <a:cxn ang="T12">
                    <a:pos x="T0" y="T1"/>
                  </a:cxn>
                  <a:cxn ang="T13">
                    <a:pos x="T2" y="T3"/>
                  </a:cxn>
                  <a:cxn ang="T14">
                    <a:pos x="T4" y="T5"/>
                  </a:cxn>
                  <a:cxn ang="T15">
                    <a:pos x="T6" y="T7"/>
                  </a:cxn>
                  <a:cxn ang="T16">
                    <a:pos x="T8" y="T9"/>
                  </a:cxn>
                  <a:cxn ang="T17">
                    <a:pos x="T10" y="T11"/>
                  </a:cxn>
                </a:cxnLst>
                <a:rect l="T18" t="T19" r="T20" b="T21"/>
                <a:pathLst>
                  <a:path w="4" h="10">
                    <a:moveTo>
                      <a:pt x="0" y="8"/>
                    </a:moveTo>
                    <a:lnTo>
                      <a:pt x="0" y="8"/>
                    </a:lnTo>
                    <a:lnTo>
                      <a:pt x="3" y="0"/>
                    </a:lnTo>
                    <a:lnTo>
                      <a:pt x="4" y="0"/>
                    </a:lnTo>
                    <a:lnTo>
                      <a:pt x="2" y="10"/>
                    </a:lnTo>
                    <a:lnTo>
                      <a:pt x="0" y="8"/>
                    </a:lnTo>
                    <a:close/>
                  </a:path>
                </a:pathLst>
              </a:custGeom>
              <a:solidFill>
                <a:srgbClr val="808080"/>
              </a:solidFill>
              <a:ln w="9525">
                <a:noFill/>
                <a:round/>
                <a:headEnd/>
                <a:tailEnd/>
              </a:ln>
            </p:spPr>
            <p:txBody>
              <a:bodyPr/>
              <a:lstStyle/>
              <a:p>
                <a:endParaRPr lang="id-ID"/>
              </a:p>
            </p:txBody>
          </p:sp>
          <p:sp>
            <p:nvSpPr>
              <p:cNvPr id="3222" name="Freeform 347"/>
              <p:cNvSpPr>
                <a:spLocks/>
              </p:cNvSpPr>
              <p:nvPr/>
            </p:nvSpPr>
            <p:spPr bwMode="auto">
              <a:xfrm>
                <a:off x="5705" y="2333"/>
                <a:ext cx="2" cy="1"/>
              </a:xfrm>
              <a:custGeom>
                <a:avLst/>
                <a:gdLst>
                  <a:gd name="T0" fmla="*/ 2 w 2"/>
                  <a:gd name="T1" fmla="*/ 1 h 1"/>
                  <a:gd name="T2" fmla="*/ 2 w 2"/>
                  <a:gd name="T3" fmla="*/ 1 h 1"/>
                  <a:gd name="T4" fmla="*/ 2 w 2"/>
                  <a:gd name="T5" fmla="*/ 1 h 1"/>
                  <a:gd name="T6" fmla="*/ 0 w 2"/>
                  <a:gd name="T7" fmla="*/ 1 h 1"/>
                  <a:gd name="T8" fmla="*/ 0 w 2"/>
                  <a:gd name="T9" fmla="*/ 1 h 1"/>
                  <a:gd name="T10" fmla="*/ 2 w 2"/>
                  <a:gd name="T11" fmla="*/ 0 h 1"/>
                  <a:gd name="T12" fmla="*/ 2 w 2"/>
                  <a:gd name="T13" fmla="*/ 1 h 1"/>
                  <a:gd name="T14" fmla="*/ 0 60000 65536"/>
                  <a:gd name="T15" fmla="*/ 0 60000 65536"/>
                  <a:gd name="T16" fmla="*/ 0 60000 65536"/>
                  <a:gd name="T17" fmla="*/ 0 60000 65536"/>
                  <a:gd name="T18" fmla="*/ 0 60000 65536"/>
                  <a:gd name="T19" fmla="*/ 0 60000 65536"/>
                  <a:gd name="T20" fmla="*/ 0 60000 65536"/>
                  <a:gd name="T21" fmla="*/ 0 w 2"/>
                  <a:gd name="T22" fmla="*/ 0 h 1"/>
                  <a:gd name="T23" fmla="*/ 2 w 2"/>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
                    <a:moveTo>
                      <a:pt x="2" y="1"/>
                    </a:moveTo>
                    <a:lnTo>
                      <a:pt x="2" y="1"/>
                    </a:lnTo>
                    <a:lnTo>
                      <a:pt x="0" y="1"/>
                    </a:lnTo>
                    <a:lnTo>
                      <a:pt x="2" y="0"/>
                    </a:lnTo>
                    <a:lnTo>
                      <a:pt x="2" y="1"/>
                    </a:lnTo>
                    <a:close/>
                  </a:path>
                </a:pathLst>
              </a:custGeom>
              <a:solidFill>
                <a:srgbClr val="808080"/>
              </a:solidFill>
              <a:ln w="9525">
                <a:noFill/>
                <a:round/>
                <a:headEnd/>
                <a:tailEnd/>
              </a:ln>
            </p:spPr>
            <p:txBody>
              <a:bodyPr/>
              <a:lstStyle/>
              <a:p>
                <a:endParaRPr lang="id-ID"/>
              </a:p>
            </p:txBody>
          </p:sp>
          <p:sp>
            <p:nvSpPr>
              <p:cNvPr id="3223" name="Freeform 348"/>
              <p:cNvSpPr>
                <a:spLocks/>
              </p:cNvSpPr>
              <p:nvPr/>
            </p:nvSpPr>
            <p:spPr bwMode="auto">
              <a:xfrm>
                <a:off x="5705" y="2289"/>
                <a:ext cx="4" cy="9"/>
              </a:xfrm>
              <a:custGeom>
                <a:avLst/>
                <a:gdLst>
                  <a:gd name="T0" fmla="*/ 2 w 4"/>
                  <a:gd name="T1" fmla="*/ 0 h 9"/>
                  <a:gd name="T2" fmla="*/ 2 w 4"/>
                  <a:gd name="T3" fmla="*/ 0 h 9"/>
                  <a:gd name="T4" fmla="*/ 4 w 4"/>
                  <a:gd name="T5" fmla="*/ 9 h 9"/>
                  <a:gd name="T6" fmla="*/ 3 w 4"/>
                  <a:gd name="T7" fmla="*/ 9 h 9"/>
                  <a:gd name="T8" fmla="*/ 3 w 4"/>
                  <a:gd name="T9" fmla="*/ 9 h 9"/>
                  <a:gd name="T10" fmla="*/ 0 w 4"/>
                  <a:gd name="T11" fmla="*/ 2 h 9"/>
                  <a:gd name="T12" fmla="*/ 2 w 4"/>
                  <a:gd name="T13" fmla="*/ 0 h 9"/>
                  <a:gd name="T14" fmla="*/ 0 60000 65536"/>
                  <a:gd name="T15" fmla="*/ 0 60000 65536"/>
                  <a:gd name="T16" fmla="*/ 0 60000 65536"/>
                  <a:gd name="T17" fmla="*/ 0 60000 65536"/>
                  <a:gd name="T18" fmla="*/ 0 60000 65536"/>
                  <a:gd name="T19" fmla="*/ 0 60000 65536"/>
                  <a:gd name="T20" fmla="*/ 0 60000 65536"/>
                  <a:gd name="T21" fmla="*/ 0 w 4"/>
                  <a:gd name="T22" fmla="*/ 0 h 9"/>
                  <a:gd name="T23" fmla="*/ 4 w 4"/>
                  <a:gd name="T24" fmla="*/ 9 h 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9">
                    <a:moveTo>
                      <a:pt x="2" y="0"/>
                    </a:moveTo>
                    <a:lnTo>
                      <a:pt x="2" y="0"/>
                    </a:lnTo>
                    <a:lnTo>
                      <a:pt x="4" y="9"/>
                    </a:lnTo>
                    <a:lnTo>
                      <a:pt x="3" y="9"/>
                    </a:lnTo>
                    <a:lnTo>
                      <a:pt x="0" y="2"/>
                    </a:lnTo>
                    <a:lnTo>
                      <a:pt x="2" y="0"/>
                    </a:lnTo>
                    <a:close/>
                  </a:path>
                </a:pathLst>
              </a:custGeom>
              <a:solidFill>
                <a:srgbClr val="808080"/>
              </a:solidFill>
              <a:ln w="9525">
                <a:noFill/>
                <a:round/>
                <a:headEnd/>
                <a:tailEnd/>
              </a:ln>
            </p:spPr>
            <p:txBody>
              <a:bodyPr/>
              <a:lstStyle/>
              <a:p>
                <a:endParaRPr lang="id-ID"/>
              </a:p>
            </p:txBody>
          </p:sp>
          <p:sp>
            <p:nvSpPr>
              <p:cNvPr id="3224" name="Freeform 349"/>
              <p:cNvSpPr>
                <a:spLocks/>
              </p:cNvSpPr>
              <p:nvPr/>
            </p:nvSpPr>
            <p:spPr bwMode="auto">
              <a:xfrm>
                <a:off x="5704" y="2275"/>
                <a:ext cx="3" cy="2"/>
              </a:xfrm>
              <a:custGeom>
                <a:avLst/>
                <a:gdLst>
                  <a:gd name="T0" fmla="*/ 1 w 3"/>
                  <a:gd name="T1" fmla="*/ 0 h 2"/>
                  <a:gd name="T2" fmla="*/ 1 w 3"/>
                  <a:gd name="T3" fmla="*/ 0 h 2"/>
                  <a:gd name="T4" fmla="*/ 3 w 3"/>
                  <a:gd name="T5" fmla="*/ 0 h 2"/>
                  <a:gd name="T6" fmla="*/ 1 w 3"/>
                  <a:gd name="T7" fmla="*/ 2 h 2"/>
                  <a:gd name="T8" fmla="*/ 1 w 3"/>
                  <a:gd name="T9" fmla="*/ 2 h 2"/>
                  <a:gd name="T10" fmla="*/ 0 w 3"/>
                  <a:gd name="T11" fmla="*/ 2 h 2"/>
                  <a:gd name="T12" fmla="*/ 1 w 3"/>
                  <a:gd name="T13" fmla="*/ 0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1" y="0"/>
                    </a:moveTo>
                    <a:lnTo>
                      <a:pt x="1" y="0"/>
                    </a:lnTo>
                    <a:lnTo>
                      <a:pt x="3" y="0"/>
                    </a:lnTo>
                    <a:lnTo>
                      <a:pt x="1" y="2"/>
                    </a:lnTo>
                    <a:lnTo>
                      <a:pt x="0" y="2"/>
                    </a:lnTo>
                    <a:lnTo>
                      <a:pt x="1" y="0"/>
                    </a:lnTo>
                    <a:close/>
                  </a:path>
                </a:pathLst>
              </a:custGeom>
              <a:solidFill>
                <a:srgbClr val="808080"/>
              </a:solidFill>
              <a:ln w="9525">
                <a:noFill/>
                <a:round/>
                <a:headEnd/>
                <a:tailEnd/>
              </a:ln>
            </p:spPr>
            <p:txBody>
              <a:bodyPr/>
              <a:lstStyle/>
              <a:p>
                <a:endParaRPr lang="id-ID"/>
              </a:p>
            </p:txBody>
          </p:sp>
          <p:sp>
            <p:nvSpPr>
              <p:cNvPr id="3225" name="Freeform 350"/>
              <p:cNvSpPr>
                <a:spLocks/>
              </p:cNvSpPr>
              <p:nvPr/>
            </p:nvSpPr>
            <p:spPr bwMode="auto">
              <a:xfrm>
                <a:off x="5704" y="2272"/>
                <a:ext cx="3" cy="3"/>
              </a:xfrm>
              <a:custGeom>
                <a:avLst/>
                <a:gdLst>
                  <a:gd name="T0" fmla="*/ 0 w 3"/>
                  <a:gd name="T1" fmla="*/ 2 h 3"/>
                  <a:gd name="T2" fmla="*/ 1 w 3"/>
                  <a:gd name="T3" fmla="*/ 0 h 3"/>
                  <a:gd name="T4" fmla="*/ 1 w 3"/>
                  <a:gd name="T5" fmla="*/ 0 h 3"/>
                  <a:gd name="T6" fmla="*/ 3 w 3"/>
                  <a:gd name="T7" fmla="*/ 2 h 3"/>
                  <a:gd name="T8" fmla="*/ 1 w 3"/>
                  <a:gd name="T9" fmla="*/ 3 h 3"/>
                  <a:gd name="T10" fmla="*/ 1 w 3"/>
                  <a:gd name="T11" fmla="*/ 3 h 3"/>
                  <a:gd name="T12" fmla="*/ 0 w 3"/>
                  <a:gd name="T13" fmla="*/ 2 h 3"/>
                  <a:gd name="T14" fmla="*/ 0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0" y="2"/>
                    </a:moveTo>
                    <a:lnTo>
                      <a:pt x="1" y="0"/>
                    </a:lnTo>
                    <a:lnTo>
                      <a:pt x="3" y="2"/>
                    </a:lnTo>
                    <a:lnTo>
                      <a:pt x="1" y="3"/>
                    </a:lnTo>
                    <a:lnTo>
                      <a:pt x="0" y="2"/>
                    </a:lnTo>
                    <a:close/>
                  </a:path>
                </a:pathLst>
              </a:custGeom>
              <a:solidFill>
                <a:srgbClr val="808080"/>
              </a:solidFill>
              <a:ln w="9525">
                <a:noFill/>
                <a:round/>
                <a:headEnd/>
                <a:tailEnd/>
              </a:ln>
            </p:spPr>
            <p:txBody>
              <a:bodyPr/>
              <a:lstStyle/>
              <a:p>
                <a:endParaRPr lang="id-ID"/>
              </a:p>
            </p:txBody>
          </p:sp>
          <p:sp>
            <p:nvSpPr>
              <p:cNvPr id="3226" name="Freeform 351"/>
              <p:cNvSpPr>
                <a:spLocks/>
              </p:cNvSpPr>
              <p:nvPr/>
            </p:nvSpPr>
            <p:spPr bwMode="auto">
              <a:xfrm>
                <a:off x="5705" y="2330"/>
                <a:ext cx="3" cy="3"/>
              </a:xfrm>
              <a:custGeom>
                <a:avLst/>
                <a:gdLst>
                  <a:gd name="T0" fmla="*/ 3 w 3"/>
                  <a:gd name="T1" fmla="*/ 1 h 3"/>
                  <a:gd name="T2" fmla="*/ 3 w 3"/>
                  <a:gd name="T3" fmla="*/ 1 h 3"/>
                  <a:gd name="T4" fmla="*/ 2 w 3"/>
                  <a:gd name="T5" fmla="*/ 3 h 3"/>
                  <a:gd name="T6" fmla="*/ 0 w 3"/>
                  <a:gd name="T7" fmla="*/ 1 h 3"/>
                  <a:gd name="T8" fmla="*/ 2 w 3"/>
                  <a:gd name="T9" fmla="*/ 0 h 3"/>
                  <a:gd name="T10" fmla="*/ 3 w 3"/>
                  <a:gd name="T11" fmla="*/ 1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3" y="1"/>
                    </a:moveTo>
                    <a:lnTo>
                      <a:pt x="3" y="1"/>
                    </a:lnTo>
                    <a:lnTo>
                      <a:pt x="2" y="3"/>
                    </a:lnTo>
                    <a:lnTo>
                      <a:pt x="0" y="1"/>
                    </a:lnTo>
                    <a:lnTo>
                      <a:pt x="2" y="0"/>
                    </a:lnTo>
                    <a:lnTo>
                      <a:pt x="3" y="1"/>
                    </a:lnTo>
                    <a:close/>
                  </a:path>
                </a:pathLst>
              </a:custGeom>
              <a:solidFill>
                <a:srgbClr val="808080"/>
              </a:solidFill>
              <a:ln w="9525">
                <a:noFill/>
                <a:round/>
                <a:headEnd/>
                <a:tailEnd/>
              </a:ln>
            </p:spPr>
            <p:txBody>
              <a:bodyPr/>
              <a:lstStyle/>
              <a:p>
                <a:endParaRPr lang="id-ID"/>
              </a:p>
            </p:txBody>
          </p:sp>
          <p:sp>
            <p:nvSpPr>
              <p:cNvPr id="3227" name="Freeform 352"/>
              <p:cNvSpPr>
                <a:spLocks/>
              </p:cNvSpPr>
              <p:nvPr/>
            </p:nvSpPr>
            <p:spPr bwMode="auto">
              <a:xfrm>
                <a:off x="5704" y="2319"/>
                <a:ext cx="1" cy="1"/>
              </a:xfrm>
              <a:custGeom>
                <a:avLst/>
                <a:gdLst>
                  <a:gd name="T0" fmla="*/ 1 w 1"/>
                  <a:gd name="T1" fmla="*/ 1 h 1"/>
                  <a:gd name="T2" fmla="*/ 1 w 1"/>
                  <a:gd name="T3" fmla="*/ 1 h 1"/>
                  <a:gd name="T4" fmla="*/ 0 w 1"/>
                  <a:gd name="T5" fmla="*/ 1 h 1"/>
                  <a:gd name="T6" fmla="*/ 0 w 1"/>
                  <a:gd name="T7" fmla="*/ 1 h 1"/>
                  <a:gd name="T8" fmla="*/ 0 w 1"/>
                  <a:gd name="T9" fmla="*/ 1 h 1"/>
                  <a:gd name="T10" fmla="*/ 0 w 1"/>
                  <a:gd name="T11" fmla="*/ 0 h 1"/>
                  <a:gd name="T12" fmla="*/ 1 w 1"/>
                  <a:gd name="T13" fmla="*/ 1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1" y="1"/>
                    </a:moveTo>
                    <a:lnTo>
                      <a:pt x="1" y="1"/>
                    </a:ln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3228" name="Freeform 353"/>
              <p:cNvSpPr>
                <a:spLocks/>
              </p:cNvSpPr>
              <p:nvPr/>
            </p:nvSpPr>
            <p:spPr bwMode="auto">
              <a:xfrm>
                <a:off x="5704" y="2288"/>
                <a:ext cx="3" cy="3"/>
              </a:xfrm>
              <a:custGeom>
                <a:avLst/>
                <a:gdLst>
                  <a:gd name="T0" fmla="*/ 1 w 3"/>
                  <a:gd name="T1" fmla="*/ 3 h 3"/>
                  <a:gd name="T2" fmla="*/ 1 w 3"/>
                  <a:gd name="T3" fmla="*/ 3 h 3"/>
                  <a:gd name="T4" fmla="*/ 0 w 3"/>
                  <a:gd name="T5" fmla="*/ 1 h 3"/>
                  <a:gd name="T6" fmla="*/ 1 w 3"/>
                  <a:gd name="T7" fmla="*/ 0 h 3"/>
                  <a:gd name="T8" fmla="*/ 1 w 3"/>
                  <a:gd name="T9" fmla="*/ 0 h 3"/>
                  <a:gd name="T10" fmla="*/ 3 w 3"/>
                  <a:gd name="T11" fmla="*/ 1 h 3"/>
                  <a:gd name="T12" fmla="*/ 1 w 3"/>
                  <a:gd name="T13" fmla="*/ 3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1" y="3"/>
                    </a:moveTo>
                    <a:lnTo>
                      <a:pt x="1" y="3"/>
                    </a:lnTo>
                    <a:lnTo>
                      <a:pt x="0" y="1"/>
                    </a:lnTo>
                    <a:lnTo>
                      <a:pt x="1" y="0"/>
                    </a:lnTo>
                    <a:lnTo>
                      <a:pt x="3" y="1"/>
                    </a:lnTo>
                    <a:lnTo>
                      <a:pt x="1" y="3"/>
                    </a:lnTo>
                    <a:close/>
                  </a:path>
                </a:pathLst>
              </a:custGeom>
              <a:solidFill>
                <a:srgbClr val="808080"/>
              </a:solidFill>
              <a:ln w="9525">
                <a:noFill/>
                <a:round/>
                <a:headEnd/>
                <a:tailEnd/>
              </a:ln>
            </p:spPr>
            <p:txBody>
              <a:bodyPr/>
              <a:lstStyle/>
              <a:p>
                <a:endParaRPr lang="id-ID"/>
              </a:p>
            </p:txBody>
          </p:sp>
          <p:sp>
            <p:nvSpPr>
              <p:cNvPr id="3229" name="Freeform 354"/>
              <p:cNvSpPr>
                <a:spLocks/>
              </p:cNvSpPr>
              <p:nvPr/>
            </p:nvSpPr>
            <p:spPr bwMode="auto">
              <a:xfrm>
                <a:off x="5704" y="2317"/>
                <a:ext cx="3" cy="3"/>
              </a:xfrm>
              <a:custGeom>
                <a:avLst/>
                <a:gdLst>
                  <a:gd name="T0" fmla="*/ 3 w 3"/>
                  <a:gd name="T1" fmla="*/ 2 h 3"/>
                  <a:gd name="T2" fmla="*/ 3 w 3"/>
                  <a:gd name="T3" fmla="*/ 2 h 3"/>
                  <a:gd name="T4" fmla="*/ 1 w 3"/>
                  <a:gd name="T5" fmla="*/ 3 h 3"/>
                  <a:gd name="T6" fmla="*/ 0 w 3"/>
                  <a:gd name="T7" fmla="*/ 2 h 3"/>
                  <a:gd name="T8" fmla="*/ 0 w 3"/>
                  <a:gd name="T9" fmla="*/ 2 h 3"/>
                  <a:gd name="T10" fmla="*/ 1 w 3"/>
                  <a:gd name="T11" fmla="*/ 0 h 3"/>
                  <a:gd name="T12" fmla="*/ 3 w 3"/>
                  <a:gd name="T13" fmla="*/ 2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3" y="2"/>
                    </a:moveTo>
                    <a:lnTo>
                      <a:pt x="3" y="2"/>
                    </a:lnTo>
                    <a:lnTo>
                      <a:pt x="1" y="3"/>
                    </a:lnTo>
                    <a:lnTo>
                      <a:pt x="0" y="2"/>
                    </a:lnTo>
                    <a:lnTo>
                      <a:pt x="1" y="0"/>
                    </a:lnTo>
                    <a:lnTo>
                      <a:pt x="3" y="2"/>
                    </a:lnTo>
                    <a:close/>
                  </a:path>
                </a:pathLst>
              </a:custGeom>
              <a:solidFill>
                <a:srgbClr val="808080"/>
              </a:solidFill>
              <a:ln w="9525">
                <a:noFill/>
                <a:round/>
                <a:headEnd/>
                <a:tailEnd/>
              </a:ln>
            </p:spPr>
            <p:txBody>
              <a:bodyPr/>
              <a:lstStyle/>
              <a:p>
                <a:endParaRPr lang="id-ID"/>
              </a:p>
            </p:txBody>
          </p:sp>
          <p:sp>
            <p:nvSpPr>
              <p:cNvPr id="3230" name="Freeform 355"/>
              <p:cNvSpPr>
                <a:spLocks/>
              </p:cNvSpPr>
              <p:nvPr/>
            </p:nvSpPr>
            <p:spPr bwMode="auto">
              <a:xfrm>
                <a:off x="5704" y="2291"/>
                <a:ext cx="4" cy="7"/>
              </a:xfrm>
              <a:custGeom>
                <a:avLst/>
                <a:gdLst>
                  <a:gd name="T0" fmla="*/ 1 w 4"/>
                  <a:gd name="T1" fmla="*/ 0 h 7"/>
                  <a:gd name="T2" fmla="*/ 1 w 4"/>
                  <a:gd name="T3" fmla="*/ 0 h 7"/>
                  <a:gd name="T4" fmla="*/ 4 w 4"/>
                  <a:gd name="T5" fmla="*/ 7 h 7"/>
                  <a:gd name="T6" fmla="*/ 3 w 4"/>
                  <a:gd name="T7" fmla="*/ 7 h 7"/>
                  <a:gd name="T8" fmla="*/ 3 w 4"/>
                  <a:gd name="T9" fmla="*/ 7 h 7"/>
                  <a:gd name="T10" fmla="*/ 0 w 4"/>
                  <a:gd name="T11" fmla="*/ 1 h 7"/>
                  <a:gd name="T12" fmla="*/ 1 w 4"/>
                  <a:gd name="T13" fmla="*/ 0 h 7"/>
                  <a:gd name="T14" fmla="*/ 0 60000 65536"/>
                  <a:gd name="T15" fmla="*/ 0 60000 65536"/>
                  <a:gd name="T16" fmla="*/ 0 60000 65536"/>
                  <a:gd name="T17" fmla="*/ 0 60000 65536"/>
                  <a:gd name="T18" fmla="*/ 0 60000 65536"/>
                  <a:gd name="T19" fmla="*/ 0 60000 65536"/>
                  <a:gd name="T20" fmla="*/ 0 60000 65536"/>
                  <a:gd name="T21" fmla="*/ 0 w 4"/>
                  <a:gd name="T22" fmla="*/ 0 h 7"/>
                  <a:gd name="T23" fmla="*/ 4 w 4"/>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7">
                    <a:moveTo>
                      <a:pt x="1" y="0"/>
                    </a:moveTo>
                    <a:lnTo>
                      <a:pt x="1" y="0"/>
                    </a:lnTo>
                    <a:lnTo>
                      <a:pt x="4" y="7"/>
                    </a:lnTo>
                    <a:lnTo>
                      <a:pt x="3" y="7"/>
                    </a:lnTo>
                    <a:lnTo>
                      <a:pt x="0" y="1"/>
                    </a:lnTo>
                    <a:lnTo>
                      <a:pt x="1" y="0"/>
                    </a:lnTo>
                    <a:close/>
                  </a:path>
                </a:pathLst>
              </a:custGeom>
              <a:solidFill>
                <a:srgbClr val="808080"/>
              </a:solidFill>
              <a:ln w="9525">
                <a:noFill/>
                <a:round/>
                <a:headEnd/>
                <a:tailEnd/>
              </a:ln>
            </p:spPr>
            <p:txBody>
              <a:bodyPr/>
              <a:lstStyle/>
              <a:p>
                <a:endParaRPr lang="id-ID"/>
              </a:p>
            </p:txBody>
          </p:sp>
          <p:sp>
            <p:nvSpPr>
              <p:cNvPr id="3231" name="Freeform 356"/>
              <p:cNvSpPr>
                <a:spLocks/>
              </p:cNvSpPr>
              <p:nvPr/>
            </p:nvSpPr>
            <p:spPr bwMode="auto">
              <a:xfrm>
                <a:off x="5704" y="2274"/>
                <a:ext cx="1" cy="3"/>
              </a:xfrm>
              <a:custGeom>
                <a:avLst/>
                <a:gdLst>
                  <a:gd name="T0" fmla="*/ 1 w 1"/>
                  <a:gd name="T1" fmla="*/ 1 h 3"/>
                  <a:gd name="T2" fmla="*/ 0 w 1"/>
                  <a:gd name="T3" fmla="*/ 3 h 3"/>
                  <a:gd name="T4" fmla="*/ 0 w 1"/>
                  <a:gd name="T5" fmla="*/ 3 h 3"/>
                  <a:gd name="T6" fmla="*/ 0 w 1"/>
                  <a:gd name="T7" fmla="*/ 1 h 3"/>
                  <a:gd name="T8" fmla="*/ 0 w 1"/>
                  <a:gd name="T9" fmla="*/ 0 h 3"/>
                  <a:gd name="T10" fmla="*/ 0 w 1"/>
                  <a:gd name="T11" fmla="*/ 0 h 3"/>
                  <a:gd name="T12" fmla="*/ 1 w 1"/>
                  <a:gd name="T13" fmla="*/ 1 h 3"/>
                  <a:gd name="T14" fmla="*/ 1 w 1"/>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1" y="1"/>
                    </a:moveTo>
                    <a:lnTo>
                      <a:pt x="0" y="3"/>
                    </a:ln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3232" name="Freeform 357"/>
              <p:cNvSpPr>
                <a:spLocks/>
              </p:cNvSpPr>
              <p:nvPr/>
            </p:nvSpPr>
            <p:spPr bwMode="auto">
              <a:xfrm>
                <a:off x="5690" y="2334"/>
                <a:ext cx="17" cy="7"/>
              </a:xfrm>
              <a:custGeom>
                <a:avLst/>
                <a:gdLst>
                  <a:gd name="T0" fmla="*/ 17 w 17"/>
                  <a:gd name="T1" fmla="*/ 0 h 7"/>
                  <a:gd name="T2" fmla="*/ 17 w 17"/>
                  <a:gd name="T3" fmla="*/ 0 h 7"/>
                  <a:gd name="T4" fmla="*/ 8 w 17"/>
                  <a:gd name="T5" fmla="*/ 6 h 7"/>
                  <a:gd name="T6" fmla="*/ 0 w 17"/>
                  <a:gd name="T7" fmla="*/ 7 h 7"/>
                  <a:gd name="T8" fmla="*/ 0 w 17"/>
                  <a:gd name="T9" fmla="*/ 6 h 7"/>
                  <a:gd name="T10" fmla="*/ 0 w 17"/>
                  <a:gd name="T11" fmla="*/ 6 h 7"/>
                  <a:gd name="T12" fmla="*/ 7 w 17"/>
                  <a:gd name="T13" fmla="*/ 4 h 7"/>
                  <a:gd name="T14" fmla="*/ 15 w 17"/>
                  <a:gd name="T15" fmla="*/ 0 h 7"/>
                  <a:gd name="T16" fmla="*/ 17 w 17"/>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7"/>
                  <a:gd name="T29" fmla="*/ 17 w 17"/>
                  <a:gd name="T30" fmla="*/ 7 h 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7">
                    <a:moveTo>
                      <a:pt x="17" y="0"/>
                    </a:moveTo>
                    <a:lnTo>
                      <a:pt x="17" y="0"/>
                    </a:lnTo>
                    <a:lnTo>
                      <a:pt x="8" y="6"/>
                    </a:lnTo>
                    <a:lnTo>
                      <a:pt x="0" y="7"/>
                    </a:lnTo>
                    <a:lnTo>
                      <a:pt x="0" y="6"/>
                    </a:lnTo>
                    <a:lnTo>
                      <a:pt x="7" y="4"/>
                    </a:lnTo>
                    <a:lnTo>
                      <a:pt x="15" y="0"/>
                    </a:lnTo>
                    <a:lnTo>
                      <a:pt x="17" y="0"/>
                    </a:lnTo>
                    <a:close/>
                  </a:path>
                </a:pathLst>
              </a:custGeom>
              <a:solidFill>
                <a:srgbClr val="808080"/>
              </a:solidFill>
              <a:ln w="9525">
                <a:noFill/>
                <a:round/>
                <a:headEnd/>
                <a:tailEnd/>
              </a:ln>
            </p:spPr>
            <p:txBody>
              <a:bodyPr/>
              <a:lstStyle/>
              <a:p>
                <a:endParaRPr lang="id-ID"/>
              </a:p>
            </p:txBody>
          </p:sp>
          <p:sp>
            <p:nvSpPr>
              <p:cNvPr id="3233" name="Freeform 358"/>
              <p:cNvSpPr>
                <a:spLocks/>
              </p:cNvSpPr>
              <p:nvPr/>
            </p:nvSpPr>
            <p:spPr bwMode="auto">
              <a:xfrm>
                <a:off x="5704" y="2316"/>
                <a:ext cx="1" cy="3"/>
              </a:xfrm>
              <a:custGeom>
                <a:avLst/>
                <a:gdLst>
                  <a:gd name="T0" fmla="*/ 1 w 1"/>
                  <a:gd name="T1" fmla="*/ 1 h 3"/>
                  <a:gd name="T2" fmla="*/ 1 w 1"/>
                  <a:gd name="T3" fmla="*/ 1 h 3"/>
                  <a:gd name="T4" fmla="*/ 0 w 1"/>
                  <a:gd name="T5" fmla="*/ 3 h 3"/>
                  <a:gd name="T6" fmla="*/ 0 w 1"/>
                  <a:gd name="T7" fmla="*/ 1 h 3"/>
                  <a:gd name="T8" fmla="*/ 0 w 1"/>
                  <a:gd name="T9" fmla="*/ 1 h 3"/>
                  <a:gd name="T10" fmla="*/ 0 w 1"/>
                  <a:gd name="T11" fmla="*/ 0 h 3"/>
                  <a:gd name="T12" fmla="*/ 1 w 1"/>
                  <a:gd name="T13" fmla="*/ 1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1"/>
                    </a:moveTo>
                    <a:lnTo>
                      <a:pt x="1" y="1"/>
                    </a:lnTo>
                    <a:lnTo>
                      <a:pt x="0" y="3"/>
                    </a:ln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3234" name="Freeform 359"/>
              <p:cNvSpPr>
                <a:spLocks/>
              </p:cNvSpPr>
              <p:nvPr/>
            </p:nvSpPr>
            <p:spPr bwMode="auto">
              <a:xfrm>
                <a:off x="5702" y="2289"/>
                <a:ext cx="3" cy="3"/>
              </a:xfrm>
              <a:custGeom>
                <a:avLst/>
                <a:gdLst>
                  <a:gd name="T0" fmla="*/ 2 w 3"/>
                  <a:gd name="T1" fmla="*/ 0 h 3"/>
                  <a:gd name="T2" fmla="*/ 2 w 3"/>
                  <a:gd name="T3" fmla="*/ 0 h 3"/>
                  <a:gd name="T4" fmla="*/ 3 w 3"/>
                  <a:gd name="T5" fmla="*/ 2 h 3"/>
                  <a:gd name="T6" fmla="*/ 2 w 3"/>
                  <a:gd name="T7" fmla="*/ 3 h 3"/>
                  <a:gd name="T8" fmla="*/ 0 w 3"/>
                  <a:gd name="T9" fmla="*/ 2 h 3"/>
                  <a:gd name="T10" fmla="*/ 2 w 3"/>
                  <a:gd name="T11" fmla="*/ 0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2" y="0"/>
                    </a:moveTo>
                    <a:lnTo>
                      <a:pt x="2" y="0"/>
                    </a:lnTo>
                    <a:lnTo>
                      <a:pt x="3" y="2"/>
                    </a:lnTo>
                    <a:lnTo>
                      <a:pt x="2" y="3"/>
                    </a:lnTo>
                    <a:lnTo>
                      <a:pt x="0" y="2"/>
                    </a:lnTo>
                    <a:lnTo>
                      <a:pt x="2" y="0"/>
                    </a:lnTo>
                    <a:close/>
                  </a:path>
                </a:pathLst>
              </a:custGeom>
              <a:solidFill>
                <a:srgbClr val="808080"/>
              </a:solidFill>
              <a:ln w="9525">
                <a:noFill/>
                <a:round/>
                <a:headEnd/>
                <a:tailEnd/>
              </a:ln>
            </p:spPr>
            <p:txBody>
              <a:bodyPr/>
              <a:lstStyle/>
              <a:p>
                <a:endParaRPr lang="id-ID"/>
              </a:p>
            </p:txBody>
          </p:sp>
          <p:sp>
            <p:nvSpPr>
              <p:cNvPr id="3235" name="Freeform 360"/>
              <p:cNvSpPr>
                <a:spLocks/>
              </p:cNvSpPr>
              <p:nvPr/>
            </p:nvSpPr>
            <p:spPr bwMode="auto">
              <a:xfrm>
                <a:off x="5702" y="2286"/>
                <a:ext cx="3" cy="3"/>
              </a:xfrm>
              <a:custGeom>
                <a:avLst/>
                <a:gdLst>
                  <a:gd name="T0" fmla="*/ 3 w 3"/>
                  <a:gd name="T1" fmla="*/ 2 h 3"/>
                  <a:gd name="T2" fmla="*/ 2 w 3"/>
                  <a:gd name="T3" fmla="*/ 3 h 3"/>
                  <a:gd name="T4" fmla="*/ 2 w 3"/>
                  <a:gd name="T5" fmla="*/ 3 h 3"/>
                  <a:gd name="T6" fmla="*/ 0 w 3"/>
                  <a:gd name="T7" fmla="*/ 2 h 3"/>
                  <a:gd name="T8" fmla="*/ 2 w 3"/>
                  <a:gd name="T9" fmla="*/ 0 h 3"/>
                  <a:gd name="T10" fmla="*/ 2 w 3"/>
                  <a:gd name="T11" fmla="*/ 0 h 3"/>
                  <a:gd name="T12" fmla="*/ 3 w 3"/>
                  <a:gd name="T13" fmla="*/ 2 h 3"/>
                  <a:gd name="T14" fmla="*/ 3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2"/>
                    </a:moveTo>
                    <a:lnTo>
                      <a:pt x="2" y="3"/>
                    </a:lnTo>
                    <a:lnTo>
                      <a:pt x="0" y="2"/>
                    </a:lnTo>
                    <a:lnTo>
                      <a:pt x="2" y="0"/>
                    </a:lnTo>
                    <a:lnTo>
                      <a:pt x="3" y="2"/>
                    </a:lnTo>
                    <a:close/>
                  </a:path>
                </a:pathLst>
              </a:custGeom>
              <a:solidFill>
                <a:srgbClr val="808080"/>
              </a:solidFill>
              <a:ln w="9525">
                <a:noFill/>
                <a:round/>
                <a:headEnd/>
                <a:tailEnd/>
              </a:ln>
            </p:spPr>
            <p:txBody>
              <a:bodyPr/>
              <a:lstStyle/>
              <a:p>
                <a:endParaRPr lang="id-ID"/>
              </a:p>
            </p:txBody>
          </p:sp>
          <p:sp>
            <p:nvSpPr>
              <p:cNvPr id="3236" name="Freeform 361"/>
              <p:cNvSpPr>
                <a:spLocks/>
              </p:cNvSpPr>
              <p:nvPr/>
            </p:nvSpPr>
            <p:spPr bwMode="auto">
              <a:xfrm>
                <a:off x="5704" y="2331"/>
                <a:ext cx="3" cy="3"/>
              </a:xfrm>
              <a:custGeom>
                <a:avLst/>
                <a:gdLst>
                  <a:gd name="T0" fmla="*/ 0 w 3"/>
                  <a:gd name="T1" fmla="*/ 2 h 3"/>
                  <a:gd name="T2" fmla="*/ 0 w 3"/>
                  <a:gd name="T3" fmla="*/ 2 h 3"/>
                  <a:gd name="T4" fmla="*/ 1 w 3"/>
                  <a:gd name="T5" fmla="*/ 0 h 3"/>
                  <a:gd name="T6" fmla="*/ 3 w 3"/>
                  <a:gd name="T7" fmla="*/ 2 h 3"/>
                  <a:gd name="T8" fmla="*/ 3 w 3"/>
                  <a:gd name="T9" fmla="*/ 2 h 3"/>
                  <a:gd name="T10" fmla="*/ 1 w 3"/>
                  <a:gd name="T11" fmla="*/ 3 h 3"/>
                  <a:gd name="T12" fmla="*/ 0 w 3"/>
                  <a:gd name="T13" fmla="*/ 2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2"/>
                    </a:moveTo>
                    <a:lnTo>
                      <a:pt x="0" y="2"/>
                    </a:lnTo>
                    <a:lnTo>
                      <a:pt x="1" y="0"/>
                    </a:lnTo>
                    <a:lnTo>
                      <a:pt x="3" y="2"/>
                    </a:lnTo>
                    <a:lnTo>
                      <a:pt x="1" y="3"/>
                    </a:lnTo>
                    <a:lnTo>
                      <a:pt x="0" y="2"/>
                    </a:lnTo>
                    <a:close/>
                  </a:path>
                </a:pathLst>
              </a:custGeom>
              <a:solidFill>
                <a:srgbClr val="808080"/>
              </a:solidFill>
              <a:ln w="9525">
                <a:noFill/>
                <a:round/>
                <a:headEnd/>
                <a:tailEnd/>
              </a:ln>
            </p:spPr>
            <p:txBody>
              <a:bodyPr/>
              <a:lstStyle/>
              <a:p>
                <a:endParaRPr lang="id-ID"/>
              </a:p>
            </p:txBody>
          </p:sp>
          <p:sp>
            <p:nvSpPr>
              <p:cNvPr id="3237" name="Freeform 362"/>
              <p:cNvSpPr>
                <a:spLocks/>
              </p:cNvSpPr>
              <p:nvPr/>
            </p:nvSpPr>
            <p:spPr bwMode="auto">
              <a:xfrm>
                <a:off x="5702" y="2317"/>
                <a:ext cx="2" cy="3"/>
              </a:xfrm>
              <a:custGeom>
                <a:avLst/>
                <a:gdLst>
                  <a:gd name="T0" fmla="*/ 2 w 2"/>
                  <a:gd name="T1" fmla="*/ 2 h 3"/>
                  <a:gd name="T2" fmla="*/ 2 w 2"/>
                  <a:gd name="T3" fmla="*/ 2 h 3"/>
                  <a:gd name="T4" fmla="*/ 2 w 2"/>
                  <a:gd name="T5" fmla="*/ 3 h 3"/>
                  <a:gd name="T6" fmla="*/ 0 w 2"/>
                  <a:gd name="T7" fmla="*/ 2 h 3"/>
                  <a:gd name="T8" fmla="*/ 0 w 2"/>
                  <a:gd name="T9" fmla="*/ 2 h 3"/>
                  <a:gd name="T10" fmla="*/ 2 w 2"/>
                  <a:gd name="T11" fmla="*/ 0 h 3"/>
                  <a:gd name="T12" fmla="*/ 2 w 2"/>
                  <a:gd name="T13" fmla="*/ 2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2"/>
                    </a:moveTo>
                    <a:lnTo>
                      <a:pt x="2" y="2"/>
                    </a:lnTo>
                    <a:lnTo>
                      <a:pt x="2" y="3"/>
                    </a:lnTo>
                    <a:lnTo>
                      <a:pt x="0" y="2"/>
                    </a:lnTo>
                    <a:lnTo>
                      <a:pt x="2" y="0"/>
                    </a:lnTo>
                    <a:lnTo>
                      <a:pt x="2" y="2"/>
                    </a:lnTo>
                    <a:close/>
                  </a:path>
                </a:pathLst>
              </a:custGeom>
              <a:solidFill>
                <a:srgbClr val="808080"/>
              </a:solidFill>
              <a:ln w="9525">
                <a:noFill/>
                <a:round/>
                <a:headEnd/>
                <a:tailEnd/>
              </a:ln>
            </p:spPr>
            <p:txBody>
              <a:bodyPr/>
              <a:lstStyle/>
              <a:p>
                <a:endParaRPr lang="id-ID"/>
              </a:p>
            </p:txBody>
          </p:sp>
          <p:sp>
            <p:nvSpPr>
              <p:cNvPr id="3238" name="Freeform 363"/>
              <p:cNvSpPr>
                <a:spLocks/>
              </p:cNvSpPr>
              <p:nvPr/>
            </p:nvSpPr>
            <p:spPr bwMode="auto">
              <a:xfrm>
                <a:off x="5702" y="2288"/>
                <a:ext cx="2" cy="3"/>
              </a:xfrm>
              <a:custGeom>
                <a:avLst/>
                <a:gdLst>
                  <a:gd name="T0" fmla="*/ 2 w 2"/>
                  <a:gd name="T1" fmla="*/ 1 h 3"/>
                  <a:gd name="T2" fmla="*/ 0 w 2"/>
                  <a:gd name="T3" fmla="*/ 3 h 3"/>
                  <a:gd name="T4" fmla="*/ 0 w 2"/>
                  <a:gd name="T5" fmla="*/ 3 h 3"/>
                  <a:gd name="T6" fmla="*/ 0 w 2"/>
                  <a:gd name="T7" fmla="*/ 1 h 3"/>
                  <a:gd name="T8" fmla="*/ 0 w 2"/>
                  <a:gd name="T9" fmla="*/ 0 h 3"/>
                  <a:gd name="T10" fmla="*/ 0 w 2"/>
                  <a:gd name="T11" fmla="*/ 0 h 3"/>
                  <a:gd name="T12" fmla="*/ 2 w 2"/>
                  <a:gd name="T13" fmla="*/ 1 h 3"/>
                  <a:gd name="T14" fmla="*/ 2 w 2"/>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3"/>
                  <a:gd name="T26" fmla="*/ 2 w 2"/>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3">
                    <a:moveTo>
                      <a:pt x="2" y="1"/>
                    </a:moveTo>
                    <a:lnTo>
                      <a:pt x="0" y="3"/>
                    </a:lnTo>
                    <a:lnTo>
                      <a:pt x="0" y="1"/>
                    </a:lnTo>
                    <a:lnTo>
                      <a:pt x="0" y="0"/>
                    </a:lnTo>
                    <a:lnTo>
                      <a:pt x="2" y="1"/>
                    </a:lnTo>
                    <a:close/>
                  </a:path>
                </a:pathLst>
              </a:custGeom>
              <a:solidFill>
                <a:srgbClr val="808080"/>
              </a:solidFill>
              <a:ln w="9525">
                <a:noFill/>
                <a:round/>
                <a:headEnd/>
                <a:tailEnd/>
              </a:ln>
            </p:spPr>
            <p:txBody>
              <a:bodyPr/>
              <a:lstStyle/>
              <a:p>
                <a:endParaRPr lang="id-ID"/>
              </a:p>
            </p:txBody>
          </p:sp>
          <p:sp>
            <p:nvSpPr>
              <p:cNvPr id="3239" name="Freeform 364"/>
              <p:cNvSpPr>
                <a:spLocks/>
              </p:cNvSpPr>
              <p:nvPr/>
            </p:nvSpPr>
            <p:spPr bwMode="auto">
              <a:xfrm>
                <a:off x="5700" y="2320"/>
                <a:ext cx="4" cy="4"/>
              </a:xfrm>
              <a:custGeom>
                <a:avLst/>
                <a:gdLst>
                  <a:gd name="T0" fmla="*/ 4 w 4"/>
                  <a:gd name="T1" fmla="*/ 0 h 4"/>
                  <a:gd name="T2" fmla="*/ 4 w 4"/>
                  <a:gd name="T3" fmla="*/ 0 h 4"/>
                  <a:gd name="T4" fmla="*/ 2 w 4"/>
                  <a:gd name="T5" fmla="*/ 3 h 4"/>
                  <a:gd name="T6" fmla="*/ 2 w 4"/>
                  <a:gd name="T7" fmla="*/ 3 h 4"/>
                  <a:gd name="T8" fmla="*/ 1 w 4"/>
                  <a:gd name="T9" fmla="*/ 4 h 4"/>
                  <a:gd name="T10" fmla="*/ 0 w 4"/>
                  <a:gd name="T11" fmla="*/ 4 h 4"/>
                  <a:gd name="T12" fmla="*/ 0 w 4"/>
                  <a:gd name="T13" fmla="*/ 4 h 4"/>
                  <a:gd name="T14" fmla="*/ 4 w 4"/>
                  <a:gd name="T15" fmla="*/ 0 h 4"/>
                  <a:gd name="T16" fmla="*/ 4 w 4"/>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4"/>
                  <a:gd name="T29" fmla="*/ 4 w 4"/>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4">
                    <a:moveTo>
                      <a:pt x="4" y="0"/>
                    </a:moveTo>
                    <a:lnTo>
                      <a:pt x="4" y="0"/>
                    </a:lnTo>
                    <a:lnTo>
                      <a:pt x="2" y="3"/>
                    </a:lnTo>
                    <a:lnTo>
                      <a:pt x="1" y="4"/>
                    </a:lnTo>
                    <a:lnTo>
                      <a:pt x="0" y="4"/>
                    </a:lnTo>
                    <a:lnTo>
                      <a:pt x="4" y="0"/>
                    </a:lnTo>
                    <a:close/>
                  </a:path>
                </a:pathLst>
              </a:custGeom>
              <a:solidFill>
                <a:srgbClr val="808080"/>
              </a:solidFill>
              <a:ln w="9525">
                <a:noFill/>
                <a:round/>
                <a:headEnd/>
                <a:tailEnd/>
              </a:ln>
            </p:spPr>
            <p:txBody>
              <a:bodyPr/>
              <a:lstStyle/>
              <a:p>
                <a:endParaRPr lang="id-ID"/>
              </a:p>
            </p:txBody>
          </p:sp>
          <p:sp>
            <p:nvSpPr>
              <p:cNvPr id="3240" name="Freeform 365"/>
              <p:cNvSpPr>
                <a:spLocks/>
              </p:cNvSpPr>
              <p:nvPr/>
            </p:nvSpPr>
            <p:spPr bwMode="auto">
              <a:xfrm>
                <a:off x="5700" y="2282"/>
                <a:ext cx="4" cy="6"/>
              </a:xfrm>
              <a:custGeom>
                <a:avLst/>
                <a:gdLst>
                  <a:gd name="T0" fmla="*/ 4 w 4"/>
                  <a:gd name="T1" fmla="*/ 4 h 6"/>
                  <a:gd name="T2" fmla="*/ 2 w 4"/>
                  <a:gd name="T3" fmla="*/ 6 h 6"/>
                  <a:gd name="T4" fmla="*/ 2 w 4"/>
                  <a:gd name="T5" fmla="*/ 6 h 6"/>
                  <a:gd name="T6" fmla="*/ 0 w 4"/>
                  <a:gd name="T7" fmla="*/ 2 h 6"/>
                  <a:gd name="T8" fmla="*/ 0 w 4"/>
                  <a:gd name="T9" fmla="*/ 0 h 6"/>
                  <a:gd name="T10" fmla="*/ 2 w 4"/>
                  <a:gd name="T11" fmla="*/ 3 h 6"/>
                  <a:gd name="T12" fmla="*/ 2 w 4"/>
                  <a:gd name="T13" fmla="*/ 3 h 6"/>
                  <a:gd name="T14" fmla="*/ 4 w 4"/>
                  <a:gd name="T15" fmla="*/ 4 h 6"/>
                  <a:gd name="T16" fmla="*/ 4 w 4"/>
                  <a:gd name="T17" fmla="*/ 4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6"/>
                  <a:gd name="T29" fmla="*/ 4 w 4"/>
                  <a:gd name="T30" fmla="*/ 6 h 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6">
                    <a:moveTo>
                      <a:pt x="4" y="4"/>
                    </a:moveTo>
                    <a:lnTo>
                      <a:pt x="2" y="6"/>
                    </a:lnTo>
                    <a:lnTo>
                      <a:pt x="0" y="2"/>
                    </a:lnTo>
                    <a:lnTo>
                      <a:pt x="0" y="0"/>
                    </a:lnTo>
                    <a:lnTo>
                      <a:pt x="2" y="3"/>
                    </a:lnTo>
                    <a:lnTo>
                      <a:pt x="4" y="4"/>
                    </a:lnTo>
                    <a:close/>
                  </a:path>
                </a:pathLst>
              </a:custGeom>
              <a:solidFill>
                <a:srgbClr val="808080"/>
              </a:solidFill>
              <a:ln w="9525">
                <a:noFill/>
                <a:round/>
                <a:headEnd/>
                <a:tailEnd/>
              </a:ln>
            </p:spPr>
            <p:txBody>
              <a:bodyPr/>
              <a:lstStyle/>
              <a:p>
                <a:endParaRPr lang="id-ID"/>
              </a:p>
            </p:txBody>
          </p:sp>
          <p:sp>
            <p:nvSpPr>
              <p:cNvPr id="3241" name="Freeform 366"/>
              <p:cNvSpPr>
                <a:spLocks/>
              </p:cNvSpPr>
              <p:nvPr/>
            </p:nvSpPr>
            <p:spPr bwMode="auto">
              <a:xfrm>
                <a:off x="5698" y="2282"/>
                <a:ext cx="2" cy="2"/>
              </a:xfrm>
              <a:custGeom>
                <a:avLst/>
                <a:gdLst>
                  <a:gd name="T0" fmla="*/ 0 w 2"/>
                  <a:gd name="T1" fmla="*/ 0 h 2"/>
                  <a:gd name="T2" fmla="*/ 0 w 2"/>
                  <a:gd name="T3" fmla="*/ 0 h 2"/>
                  <a:gd name="T4" fmla="*/ 0 w 2"/>
                  <a:gd name="T5" fmla="*/ 0 h 2"/>
                  <a:gd name="T6" fmla="*/ 2 w 2"/>
                  <a:gd name="T7" fmla="*/ 0 h 2"/>
                  <a:gd name="T8" fmla="*/ 2 w 2"/>
                  <a:gd name="T9" fmla="*/ 2 h 2"/>
                  <a:gd name="T10" fmla="*/ 2 w 2"/>
                  <a:gd name="T11" fmla="*/ 2 h 2"/>
                  <a:gd name="T12" fmla="*/ 0 w 2"/>
                  <a:gd name="T13" fmla="*/ 0 h 2"/>
                  <a:gd name="T14" fmla="*/ 0 w 2"/>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0" y="0"/>
                    </a:moveTo>
                    <a:lnTo>
                      <a:pt x="0" y="0"/>
                    </a:lnTo>
                    <a:lnTo>
                      <a:pt x="2" y="0"/>
                    </a:lnTo>
                    <a:lnTo>
                      <a:pt x="2" y="2"/>
                    </a:lnTo>
                    <a:lnTo>
                      <a:pt x="0" y="0"/>
                    </a:lnTo>
                    <a:close/>
                  </a:path>
                </a:pathLst>
              </a:custGeom>
              <a:solidFill>
                <a:srgbClr val="808080"/>
              </a:solidFill>
              <a:ln w="9525">
                <a:noFill/>
                <a:round/>
                <a:headEnd/>
                <a:tailEnd/>
              </a:ln>
            </p:spPr>
            <p:txBody>
              <a:bodyPr/>
              <a:lstStyle/>
              <a:p>
                <a:endParaRPr lang="id-ID"/>
              </a:p>
            </p:txBody>
          </p:sp>
          <p:sp>
            <p:nvSpPr>
              <p:cNvPr id="3242" name="Freeform 367"/>
              <p:cNvSpPr>
                <a:spLocks/>
              </p:cNvSpPr>
              <p:nvPr/>
            </p:nvSpPr>
            <p:spPr bwMode="auto">
              <a:xfrm>
                <a:off x="5698" y="2319"/>
                <a:ext cx="6" cy="5"/>
              </a:xfrm>
              <a:custGeom>
                <a:avLst/>
                <a:gdLst>
                  <a:gd name="T0" fmla="*/ 2 w 6"/>
                  <a:gd name="T1" fmla="*/ 5 h 5"/>
                  <a:gd name="T2" fmla="*/ 0 w 6"/>
                  <a:gd name="T3" fmla="*/ 4 h 5"/>
                  <a:gd name="T4" fmla="*/ 2 w 6"/>
                  <a:gd name="T5" fmla="*/ 1 h 5"/>
                  <a:gd name="T6" fmla="*/ 2 w 6"/>
                  <a:gd name="T7" fmla="*/ 1 h 5"/>
                  <a:gd name="T8" fmla="*/ 4 w 6"/>
                  <a:gd name="T9" fmla="*/ 0 h 5"/>
                  <a:gd name="T10" fmla="*/ 6 w 6"/>
                  <a:gd name="T11" fmla="*/ 1 h 5"/>
                  <a:gd name="T12" fmla="*/ 6 w 6"/>
                  <a:gd name="T13" fmla="*/ 1 h 5"/>
                  <a:gd name="T14" fmla="*/ 2 w 6"/>
                  <a:gd name="T15" fmla="*/ 5 h 5"/>
                  <a:gd name="T16" fmla="*/ 2 w 6"/>
                  <a:gd name="T17" fmla="*/ 5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5"/>
                  <a:gd name="T29" fmla="*/ 6 w 6"/>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5">
                    <a:moveTo>
                      <a:pt x="2" y="5"/>
                    </a:moveTo>
                    <a:lnTo>
                      <a:pt x="0" y="4"/>
                    </a:lnTo>
                    <a:lnTo>
                      <a:pt x="2" y="1"/>
                    </a:lnTo>
                    <a:lnTo>
                      <a:pt x="4" y="0"/>
                    </a:lnTo>
                    <a:lnTo>
                      <a:pt x="6" y="1"/>
                    </a:lnTo>
                    <a:lnTo>
                      <a:pt x="2" y="5"/>
                    </a:lnTo>
                    <a:close/>
                  </a:path>
                </a:pathLst>
              </a:custGeom>
              <a:solidFill>
                <a:srgbClr val="808080"/>
              </a:solidFill>
              <a:ln w="9525">
                <a:noFill/>
                <a:round/>
                <a:headEnd/>
                <a:tailEnd/>
              </a:ln>
            </p:spPr>
            <p:txBody>
              <a:bodyPr/>
              <a:lstStyle/>
              <a:p>
                <a:endParaRPr lang="id-ID"/>
              </a:p>
            </p:txBody>
          </p:sp>
          <p:sp>
            <p:nvSpPr>
              <p:cNvPr id="3243" name="Freeform 368"/>
              <p:cNvSpPr>
                <a:spLocks/>
              </p:cNvSpPr>
              <p:nvPr/>
            </p:nvSpPr>
            <p:spPr bwMode="auto">
              <a:xfrm>
                <a:off x="5698" y="2324"/>
                <a:ext cx="3" cy="2"/>
              </a:xfrm>
              <a:custGeom>
                <a:avLst/>
                <a:gdLst>
                  <a:gd name="T0" fmla="*/ 0 w 3"/>
                  <a:gd name="T1" fmla="*/ 0 h 2"/>
                  <a:gd name="T2" fmla="*/ 0 w 3"/>
                  <a:gd name="T3" fmla="*/ 0 h 2"/>
                  <a:gd name="T4" fmla="*/ 2 w 3"/>
                  <a:gd name="T5" fmla="*/ 0 h 2"/>
                  <a:gd name="T6" fmla="*/ 3 w 3"/>
                  <a:gd name="T7" fmla="*/ 0 h 2"/>
                  <a:gd name="T8" fmla="*/ 3 w 3"/>
                  <a:gd name="T9" fmla="*/ 0 h 2"/>
                  <a:gd name="T10" fmla="*/ 2 w 3"/>
                  <a:gd name="T11" fmla="*/ 2 h 2"/>
                  <a:gd name="T12" fmla="*/ 0 w 3"/>
                  <a:gd name="T13" fmla="*/ 0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0"/>
                    </a:moveTo>
                    <a:lnTo>
                      <a:pt x="0" y="0"/>
                    </a:lnTo>
                    <a:lnTo>
                      <a:pt x="2" y="0"/>
                    </a:lnTo>
                    <a:lnTo>
                      <a:pt x="3" y="0"/>
                    </a:lnTo>
                    <a:lnTo>
                      <a:pt x="2" y="2"/>
                    </a:lnTo>
                    <a:lnTo>
                      <a:pt x="0" y="0"/>
                    </a:lnTo>
                    <a:close/>
                  </a:path>
                </a:pathLst>
              </a:custGeom>
              <a:solidFill>
                <a:srgbClr val="808080"/>
              </a:solidFill>
              <a:ln w="9525">
                <a:noFill/>
                <a:round/>
                <a:headEnd/>
                <a:tailEnd/>
              </a:ln>
            </p:spPr>
            <p:txBody>
              <a:bodyPr/>
              <a:lstStyle/>
              <a:p>
                <a:endParaRPr lang="id-ID"/>
              </a:p>
            </p:txBody>
          </p:sp>
          <p:sp>
            <p:nvSpPr>
              <p:cNvPr id="3244" name="Freeform 369"/>
              <p:cNvSpPr>
                <a:spLocks/>
              </p:cNvSpPr>
              <p:nvPr/>
            </p:nvSpPr>
            <p:spPr bwMode="auto">
              <a:xfrm>
                <a:off x="5698" y="2284"/>
                <a:ext cx="4" cy="5"/>
              </a:xfrm>
              <a:custGeom>
                <a:avLst/>
                <a:gdLst>
                  <a:gd name="T0" fmla="*/ 0 w 4"/>
                  <a:gd name="T1" fmla="*/ 1 h 5"/>
                  <a:gd name="T2" fmla="*/ 2 w 4"/>
                  <a:gd name="T3" fmla="*/ 0 h 5"/>
                  <a:gd name="T4" fmla="*/ 2 w 4"/>
                  <a:gd name="T5" fmla="*/ 0 h 5"/>
                  <a:gd name="T6" fmla="*/ 4 w 4"/>
                  <a:gd name="T7" fmla="*/ 4 h 5"/>
                  <a:gd name="T8" fmla="*/ 4 w 4"/>
                  <a:gd name="T9" fmla="*/ 5 h 5"/>
                  <a:gd name="T10" fmla="*/ 4 w 4"/>
                  <a:gd name="T11" fmla="*/ 5 h 5"/>
                  <a:gd name="T12" fmla="*/ 2 w 4"/>
                  <a:gd name="T13" fmla="*/ 2 h 5"/>
                  <a:gd name="T14" fmla="*/ 2 w 4"/>
                  <a:gd name="T15" fmla="*/ 2 h 5"/>
                  <a:gd name="T16" fmla="*/ 0 w 4"/>
                  <a:gd name="T17" fmla="*/ 1 h 5"/>
                  <a:gd name="T18" fmla="*/ 0 w 4"/>
                  <a:gd name="T19" fmla="*/ 1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5"/>
                  <a:gd name="T32" fmla="*/ 4 w 4"/>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5">
                    <a:moveTo>
                      <a:pt x="0" y="1"/>
                    </a:moveTo>
                    <a:lnTo>
                      <a:pt x="2" y="0"/>
                    </a:lnTo>
                    <a:lnTo>
                      <a:pt x="4" y="4"/>
                    </a:lnTo>
                    <a:lnTo>
                      <a:pt x="4" y="5"/>
                    </a:lnTo>
                    <a:lnTo>
                      <a:pt x="2" y="2"/>
                    </a:lnTo>
                    <a:lnTo>
                      <a:pt x="0" y="1"/>
                    </a:lnTo>
                    <a:close/>
                  </a:path>
                </a:pathLst>
              </a:custGeom>
              <a:solidFill>
                <a:srgbClr val="808080"/>
              </a:solidFill>
              <a:ln w="9525">
                <a:noFill/>
                <a:round/>
                <a:headEnd/>
                <a:tailEnd/>
              </a:ln>
            </p:spPr>
            <p:txBody>
              <a:bodyPr/>
              <a:lstStyle/>
              <a:p>
                <a:endParaRPr lang="id-ID"/>
              </a:p>
            </p:txBody>
          </p:sp>
          <p:sp>
            <p:nvSpPr>
              <p:cNvPr id="3245" name="Freeform 370"/>
              <p:cNvSpPr>
                <a:spLocks/>
              </p:cNvSpPr>
              <p:nvPr/>
            </p:nvSpPr>
            <p:spPr bwMode="auto">
              <a:xfrm>
                <a:off x="5697" y="2323"/>
                <a:ext cx="3" cy="1"/>
              </a:xfrm>
              <a:custGeom>
                <a:avLst/>
                <a:gdLst>
                  <a:gd name="T0" fmla="*/ 3 w 3"/>
                  <a:gd name="T1" fmla="*/ 1 h 1"/>
                  <a:gd name="T2" fmla="*/ 3 w 3"/>
                  <a:gd name="T3" fmla="*/ 1 h 1"/>
                  <a:gd name="T4" fmla="*/ 1 w 3"/>
                  <a:gd name="T5" fmla="*/ 1 h 1"/>
                  <a:gd name="T6" fmla="*/ 0 w 3"/>
                  <a:gd name="T7" fmla="*/ 0 h 1"/>
                  <a:gd name="T8" fmla="*/ 0 w 3"/>
                  <a:gd name="T9" fmla="*/ 0 h 1"/>
                  <a:gd name="T10" fmla="*/ 1 w 3"/>
                  <a:gd name="T11" fmla="*/ 0 h 1"/>
                  <a:gd name="T12" fmla="*/ 3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3" y="1"/>
                    </a:moveTo>
                    <a:lnTo>
                      <a:pt x="3" y="1"/>
                    </a:lnTo>
                    <a:lnTo>
                      <a:pt x="1" y="1"/>
                    </a:lnTo>
                    <a:lnTo>
                      <a:pt x="0" y="0"/>
                    </a:lnTo>
                    <a:lnTo>
                      <a:pt x="1" y="0"/>
                    </a:lnTo>
                    <a:lnTo>
                      <a:pt x="3" y="1"/>
                    </a:lnTo>
                    <a:close/>
                  </a:path>
                </a:pathLst>
              </a:custGeom>
              <a:solidFill>
                <a:srgbClr val="808080"/>
              </a:solidFill>
              <a:ln w="9525">
                <a:noFill/>
                <a:round/>
                <a:headEnd/>
                <a:tailEnd/>
              </a:ln>
            </p:spPr>
            <p:txBody>
              <a:bodyPr/>
              <a:lstStyle/>
              <a:p>
                <a:endParaRPr lang="id-ID"/>
              </a:p>
            </p:txBody>
          </p:sp>
          <p:sp>
            <p:nvSpPr>
              <p:cNvPr id="3246" name="Freeform 371"/>
              <p:cNvSpPr>
                <a:spLocks/>
              </p:cNvSpPr>
              <p:nvPr/>
            </p:nvSpPr>
            <p:spPr bwMode="auto">
              <a:xfrm>
                <a:off x="5697" y="2324"/>
                <a:ext cx="3" cy="3"/>
              </a:xfrm>
              <a:custGeom>
                <a:avLst/>
                <a:gdLst>
                  <a:gd name="T0" fmla="*/ 1 w 3"/>
                  <a:gd name="T1" fmla="*/ 0 h 3"/>
                  <a:gd name="T2" fmla="*/ 3 w 3"/>
                  <a:gd name="T3" fmla="*/ 2 h 3"/>
                  <a:gd name="T4" fmla="*/ 3 w 3"/>
                  <a:gd name="T5" fmla="*/ 2 h 3"/>
                  <a:gd name="T6" fmla="*/ 1 w 3"/>
                  <a:gd name="T7" fmla="*/ 3 h 3"/>
                  <a:gd name="T8" fmla="*/ 0 w 3"/>
                  <a:gd name="T9" fmla="*/ 2 h 3"/>
                  <a:gd name="T10" fmla="*/ 0 w 3"/>
                  <a:gd name="T11" fmla="*/ 2 h 3"/>
                  <a:gd name="T12" fmla="*/ 1 w 3"/>
                  <a:gd name="T13" fmla="*/ 0 h 3"/>
                  <a:gd name="T14" fmla="*/ 1 w 3"/>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1" y="0"/>
                    </a:moveTo>
                    <a:lnTo>
                      <a:pt x="3" y="2"/>
                    </a:lnTo>
                    <a:lnTo>
                      <a:pt x="1" y="3"/>
                    </a:lnTo>
                    <a:lnTo>
                      <a:pt x="0" y="2"/>
                    </a:lnTo>
                    <a:lnTo>
                      <a:pt x="1" y="0"/>
                    </a:lnTo>
                    <a:close/>
                  </a:path>
                </a:pathLst>
              </a:custGeom>
              <a:solidFill>
                <a:srgbClr val="808080"/>
              </a:solidFill>
              <a:ln w="9525">
                <a:noFill/>
                <a:round/>
                <a:headEnd/>
                <a:tailEnd/>
              </a:ln>
            </p:spPr>
            <p:txBody>
              <a:bodyPr/>
              <a:lstStyle/>
              <a:p>
                <a:endParaRPr lang="id-ID"/>
              </a:p>
            </p:txBody>
          </p:sp>
          <p:sp>
            <p:nvSpPr>
              <p:cNvPr id="3247" name="Freeform 372"/>
              <p:cNvSpPr>
                <a:spLocks/>
              </p:cNvSpPr>
              <p:nvPr/>
            </p:nvSpPr>
            <p:spPr bwMode="auto">
              <a:xfrm>
                <a:off x="5697" y="2282"/>
                <a:ext cx="3" cy="3"/>
              </a:xfrm>
              <a:custGeom>
                <a:avLst/>
                <a:gdLst>
                  <a:gd name="T0" fmla="*/ 1 w 3"/>
                  <a:gd name="T1" fmla="*/ 0 h 3"/>
                  <a:gd name="T2" fmla="*/ 1 w 3"/>
                  <a:gd name="T3" fmla="*/ 0 h 3"/>
                  <a:gd name="T4" fmla="*/ 3 w 3"/>
                  <a:gd name="T5" fmla="*/ 2 h 3"/>
                  <a:gd name="T6" fmla="*/ 1 w 3"/>
                  <a:gd name="T7" fmla="*/ 3 h 3"/>
                  <a:gd name="T8" fmla="*/ 1 w 3"/>
                  <a:gd name="T9" fmla="*/ 3 h 3"/>
                  <a:gd name="T10" fmla="*/ 0 w 3"/>
                  <a:gd name="T11" fmla="*/ 2 h 3"/>
                  <a:gd name="T12" fmla="*/ 1 w 3"/>
                  <a:gd name="T13" fmla="*/ 0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1" y="0"/>
                    </a:moveTo>
                    <a:lnTo>
                      <a:pt x="1" y="0"/>
                    </a:lnTo>
                    <a:lnTo>
                      <a:pt x="3" y="2"/>
                    </a:lnTo>
                    <a:lnTo>
                      <a:pt x="1" y="3"/>
                    </a:lnTo>
                    <a:lnTo>
                      <a:pt x="0" y="2"/>
                    </a:lnTo>
                    <a:lnTo>
                      <a:pt x="1" y="0"/>
                    </a:lnTo>
                    <a:close/>
                  </a:path>
                </a:pathLst>
              </a:custGeom>
              <a:solidFill>
                <a:srgbClr val="808080"/>
              </a:solidFill>
              <a:ln w="9525">
                <a:noFill/>
                <a:round/>
                <a:headEnd/>
                <a:tailEnd/>
              </a:ln>
            </p:spPr>
            <p:txBody>
              <a:bodyPr/>
              <a:lstStyle/>
              <a:p>
                <a:endParaRPr lang="id-ID"/>
              </a:p>
            </p:txBody>
          </p:sp>
          <p:sp>
            <p:nvSpPr>
              <p:cNvPr id="3248" name="Freeform 373"/>
              <p:cNvSpPr>
                <a:spLocks/>
              </p:cNvSpPr>
              <p:nvPr/>
            </p:nvSpPr>
            <p:spPr bwMode="auto">
              <a:xfrm>
                <a:off x="5697" y="2281"/>
                <a:ext cx="1" cy="1"/>
              </a:xfrm>
              <a:custGeom>
                <a:avLst/>
                <a:gdLst>
                  <a:gd name="T0" fmla="*/ 1 w 1"/>
                  <a:gd name="T1" fmla="*/ 1 h 1"/>
                  <a:gd name="T2" fmla="*/ 1 w 1"/>
                  <a:gd name="T3" fmla="*/ 1 h 1"/>
                  <a:gd name="T4" fmla="*/ 1 w 1"/>
                  <a:gd name="T5" fmla="*/ 1 h 1"/>
                  <a:gd name="T6" fmla="*/ 0 w 1"/>
                  <a:gd name="T7" fmla="*/ 1 h 1"/>
                  <a:gd name="T8" fmla="*/ 0 w 1"/>
                  <a:gd name="T9" fmla="*/ 0 h 1"/>
                  <a:gd name="T10" fmla="*/ 0 w 1"/>
                  <a:gd name="T11" fmla="*/ 0 h 1"/>
                  <a:gd name="T12" fmla="*/ 1 w 1"/>
                  <a:gd name="T13" fmla="*/ 1 h 1"/>
                  <a:gd name="T14" fmla="*/ 1 w 1"/>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1"/>
                    </a:moveTo>
                    <a:lnTo>
                      <a:pt x="1" y="1"/>
                    </a:ln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3249" name="Freeform 374"/>
              <p:cNvSpPr>
                <a:spLocks/>
              </p:cNvSpPr>
              <p:nvPr/>
            </p:nvSpPr>
            <p:spPr bwMode="auto">
              <a:xfrm>
                <a:off x="5695" y="2282"/>
                <a:ext cx="3" cy="2"/>
              </a:xfrm>
              <a:custGeom>
                <a:avLst/>
                <a:gdLst>
                  <a:gd name="T0" fmla="*/ 3 w 3"/>
                  <a:gd name="T1" fmla="*/ 0 h 2"/>
                  <a:gd name="T2" fmla="*/ 2 w 3"/>
                  <a:gd name="T3" fmla="*/ 2 h 2"/>
                  <a:gd name="T4" fmla="*/ 2 w 3"/>
                  <a:gd name="T5" fmla="*/ 2 h 2"/>
                  <a:gd name="T6" fmla="*/ 0 w 3"/>
                  <a:gd name="T7" fmla="*/ 2 h 2"/>
                  <a:gd name="T8" fmla="*/ 2 w 3"/>
                  <a:gd name="T9" fmla="*/ 0 h 2"/>
                  <a:gd name="T10" fmla="*/ 2 w 3"/>
                  <a:gd name="T11" fmla="*/ 0 h 2"/>
                  <a:gd name="T12" fmla="*/ 3 w 3"/>
                  <a:gd name="T13" fmla="*/ 0 h 2"/>
                  <a:gd name="T14" fmla="*/ 3 w 3"/>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3" y="0"/>
                    </a:moveTo>
                    <a:lnTo>
                      <a:pt x="2" y="2"/>
                    </a:lnTo>
                    <a:lnTo>
                      <a:pt x="0" y="2"/>
                    </a:lnTo>
                    <a:lnTo>
                      <a:pt x="2" y="0"/>
                    </a:lnTo>
                    <a:lnTo>
                      <a:pt x="3" y="0"/>
                    </a:lnTo>
                    <a:close/>
                  </a:path>
                </a:pathLst>
              </a:custGeom>
              <a:solidFill>
                <a:srgbClr val="808080"/>
              </a:solidFill>
              <a:ln w="9525">
                <a:noFill/>
                <a:round/>
                <a:headEnd/>
                <a:tailEnd/>
              </a:ln>
            </p:spPr>
            <p:txBody>
              <a:bodyPr/>
              <a:lstStyle/>
              <a:p>
                <a:endParaRPr lang="id-ID"/>
              </a:p>
            </p:txBody>
          </p:sp>
          <p:sp>
            <p:nvSpPr>
              <p:cNvPr id="3250" name="Freeform 375"/>
              <p:cNvSpPr>
                <a:spLocks/>
              </p:cNvSpPr>
              <p:nvPr/>
            </p:nvSpPr>
            <p:spPr bwMode="auto">
              <a:xfrm>
                <a:off x="5695" y="2323"/>
                <a:ext cx="3" cy="3"/>
              </a:xfrm>
              <a:custGeom>
                <a:avLst/>
                <a:gdLst>
                  <a:gd name="T0" fmla="*/ 2 w 3"/>
                  <a:gd name="T1" fmla="*/ 0 h 3"/>
                  <a:gd name="T2" fmla="*/ 3 w 3"/>
                  <a:gd name="T3" fmla="*/ 1 h 3"/>
                  <a:gd name="T4" fmla="*/ 3 w 3"/>
                  <a:gd name="T5" fmla="*/ 1 h 3"/>
                  <a:gd name="T6" fmla="*/ 2 w 3"/>
                  <a:gd name="T7" fmla="*/ 3 h 3"/>
                  <a:gd name="T8" fmla="*/ 0 w 3"/>
                  <a:gd name="T9" fmla="*/ 1 h 3"/>
                  <a:gd name="T10" fmla="*/ 2 w 3"/>
                  <a:gd name="T11" fmla="*/ 0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2" y="0"/>
                    </a:moveTo>
                    <a:lnTo>
                      <a:pt x="3" y="1"/>
                    </a:lnTo>
                    <a:lnTo>
                      <a:pt x="2" y="3"/>
                    </a:lnTo>
                    <a:lnTo>
                      <a:pt x="0" y="1"/>
                    </a:lnTo>
                    <a:lnTo>
                      <a:pt x="2" y="0"/>
                    </a:lnTo>
                    <a:close/>
                  </a:path>
                </a:pathLst>
              </a:custGeom>
              <a:solidFill>
                <a:srgbClr val="808080"/>
              </a:solidFill>
              <a:ln w="9525">
                <a:noFill/>
                <a:round/>
                <a:headEnd/>
                <a:tailEnd/>
              </a:ln>
            </p:spPr>
            <p:txBody>
              <a:bodyPr/>
              <a:lstStyle/>
              <a:p>
                <a:endParaRPr lang="id-ID"/>
              </a:p>
            </p:txBody>
          </p:sp>
          <p:sp>
            <p:nvSpPr>
              <p:cNvPr id="3251" name="Freeform 376"/>
              <p:cNvSpPr>
                <a:spLocks/>
              </p:cNvSpPr>
              <p:nvPr/>
            </p:nvSpPr>
            <p:spPr bwMode="auto">
              <a:xfrm>
                <a:off x="5690" y="2326"/>
                <a:ext cx="8" cy="4"/>
              </a:xfrm>
              <a:custGeom>
                <a:avLst/>
                <a:gdLst>
                  <a:gd name="T0" fmla="*/ 0 w 8"/>
                  <a:gd name="T1" fmla="*/ 4 h 4"/>
                  <a:gd name="T2" fmla="*/ 0 w 8"/>
                  <a:gd name="T3" fmla="*/ 3 h 4"/>
                  <a:gd name="T4" fmla="*/ 0 w 8"/>
                  <a:gd name="T5" fmla="*/ 3 h 4"/>
                  <a:gd name="T6" fmla="*/ 7 w 8"/>
                  <a:gd name="T7" fmla="*/ 0 h 4"/>
                  <a:gd name="T8" fmla="*/ 8 w 8"/>
                  <a:gd name="T9" fmla="*/ 1 h 4"/>
                  <a:gd name="T10" fmla="*/ 8 w 8"/>
                  <a:gd name="T11" fmla="*/ 1 h 4"/>
                  <a:gd name="T12" fmla="*/ 4 w 8"/>
                  <a:gd name="T13" fmla="*/ 3 h 4"/>
                  <a:gd name="T14" fmla="*/ 0 w 8"/>
                  <a:gd name="T15" fmla="*/ 4 h 4"/>
                  <a:gd name="T16" fmla="*/ 0 w 8"/>
                  <a:gd name="T17" fmla="*/ 4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
                  <a:gd name="T28" fmla="*/ 0 h 4"/>
                  <a:gd name="T29" fmla="*/ 8 w 8"/>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 h="4">
                    <a:moveTo>
                      <a:pt x="0" y="4"/>
                    </a:moveTo>
                    <a:lnTo>
                      <a:pt x="0" y="3"/>
                    </a:lnTo>
                    <a:lnTo>
                      <a:pt x="7" y="0"/>
                    </a:lnTo>
                    <a:lnTo>
                      <a:pt x="8" y="1"/>
                    </a:lnTo>
                    <a:lnTo>
                      <a:pt x="4" y="3"/>
                    </a:lnTo>
                    <a:lnTo>
                      <a:pt x="0" y="4"/>
                    </a:lnTo>
                    <a:close/>
                  </a:path>
                </a:pathLst>
              </a:custGeom>
              <a:solidFill>
                <a:srgbClr val="808080"/>
              </a:solidFill>
              <a:ln w="9525">
                <a:noFill/>
                <a:round/>
                <a:headEnd/>
                <a:tailEnd/>
              </a:ln>
            </p:spPr>
            <p:txBody>
              <a:bodyPr/>
              <a:lstStyle/>
              <a:p>
                <a:endParaRPr lang="id-ID"/>
              </a:p>
            </p:txBody>
          </p:sp>
          <p:sp>
            <p:nvSpPr>
              <p:cNvPr id="3252" name="Freeform 377"/>
              <p:cNvSpPr>
                <a:spLocks/>
              </p:cNvSpPr>
              <p:nvPr/>
            </p:nvSpPr>
            <p:spPr bwMode="auto">
              <a:xfrm>
                <a:off x="5690" y="2333"/>
                <a:ext cx="15" cy="7"/>
              </a:xfrm>
              <a:custGeom>
                <a:avLst/>
                <a:gdLst>
                  <a:gd name="T0" fmla="*/ 0 w 15"/>
                  <a:gd name="T1" fmla="*/ 7 h 7"/>
                  <a:gd name="T2" fmla="*/ 0 w 15"/>
                  <a:gd name="T3" fmla="*/ 5 h 7"/>
                  <a:gd name="T4" fmla="*/ 14 w 15"/>
                  <a:gd name="T5" fmla="*/ 0 h 7"/>
                  <a:gd name="T6" fmla="*/ 15 w 15"/>
                  <a:gd name="T7" fmla="*/ 1 h 7"/>
                  <a:gd name="T8" fmla="*/ 15 w 15"/>
                  <a:gd name="T9" fmla="*/ 1 h 7"/>
                  <a:gd name="T10" fmla="*/ 7 w 15"/>
                  <a:gd name="T11" fmla="*/ 5 h 7"/>
                  <a:gd name="T12" fmla="*/ 0 w 15"/>
                  <a:gd name="T13" fmla="*/ 7 h 7"/>
                  <a:gd name="T14" fmla="*/ 0 w 15"/>
                  <a:gd name="T15" fmla="*/ 7 h 7"/>
                  <a:gd name="T16" fmla="*/ 0 60000 65536"/>
                  <a:gd name="T17" fmla="*/ 0 60000 65536"/>
                  <a:gd name="T18" fmla="*/ 0 60000 65536"/>
                  <a:gd name="T19" fmla="*/ 0 60000 65536"/>
                  <a:gd name="T20" fmla="*/ 0 60000 65536"/>
                  <a:gd name="T21" fmla="*/ 0 60000 65536"/>
                  <a:gd name="T22" fmla="*/ 0 60000 65536"/>
                  <a:gd name="T23" fmla="*/ 0 60000 65536"/>
                  <a:gd name="T24" fmla="*/ 0 w 15"/>
                  <a:gd name="T25" fmla="*/ 0 h 7"/>
                  <a:gd name="T26" fmla="*/ 15 w 15"/>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 h="7">
                    <a:moveTo>
                      <a:pt x="0" y="7"/>
                    </a:moveTo>
                    <a:lnTo>
                      <a:pt x="0" y="5"/>
                    </a:lnTo>
                    <a:lnTo>
                      <a:pt x="14" y="0"/>
                    </a:lnTo>
                    <a:lnTo>
                      <a:pt x="15" y="1"/>
                    </a:lnTo>
                    <a:lnTo>
                      <a:pt x="7" y="5"/>
                    </a:lnTo>
                    <a:lnTo>
                      <a:pt x="0" y="7"/>
                    </a:lnTo>
                    <a:close/>
                  </a:path>
                </a:pathLst>
              </a:custGeom>
              <a:solidFill>
                <a:srgbClr val="808080"/>
              </a:solidFill>
              <a:ln w="9525">
                <a:noFill/>
                <a:round/>
                <a:headEnd/>
                <a:tailEnd/>
              </a:ln>
            </p:spPr>
            <p:txBody>
              <a:bodyPr/>
              <a:lstStyle/>
              <a:p>
                <a:endParaRPr lang="id-ID"/>
              </a:p>
            </p:txBody>
          </p:sp>
          <p:sp>
            <p:nvSpPr>
              <p:cNvPr id="3253" name="Freeform 378"/>
              <p:cNvSpPr>
                <a:spLocks/>
              </p:cNvSpPr>
              <p:nvPr/>
            </p:nvSpPr>
            <p:spPr bwMode="auto">
              <a:xfrm>
                <a:off x="5690" y="2268"/>
                <a:ext cx="14" cy="7"/>
              </a:xfrm>
              <a:custGeom>
                <a:avLst/>
                <a:gdLst>
                  <a:gd name="T0" fmla="*/ 0 w 14"/>
                  <a:gd name="T1" fmla="*/ 2 h 7"/>
                  <a:gd name="T2" fmla="*/ 0 w 14"/>
                  <a:gd name="T3" fmla="*/ 0 h 7"/>
                  <a:gd name="T4" fmla="*/ 0 w 14"/>
                  <a:gd name="T5" fmla="*/ 0 h 7"/>
                  <a:gd name="T6" fmla="*/ 7 w 14"/>
                  <a:gd name="T7" fmla="*/ 2 h 7"/>
                  <a:gd name="T8" fmla="*/ 14 w 14"/>
                  <a:gd name="T9" fmla="*/ 6 h 7"/>
                  <a:gd name="T10" fmla="*/ 14 w 14"/>
                  <a:gd name="T11" fmla="*/ 7 h 7"/>
                  <a:gd name="T12" fmla="*/ 14 w 14"/>
                  <a:gd name="T13" fmla="*/ 7 h 7"/>
                  <a:gd name="T14" fmla="*/ 7 w 14"/>
                  <a:gd name="T15" fmla="*/ 3 h 7"/>
                  <a:gd name="T16" fmla="*/ 0 w 14"/>
                  <a:gd name="T17" fmla="*/ 2 h 7"/>
                  <a:gd name="T18" fmla="*/ 0 w 14"/>
                  <a:gd name="T19" fmla="*/ 2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7"/>
                  <a:gd name="T32" fmla="*/ 14 w 14"/>
                  <a:gd name="T33" fmla="*/ 7 h 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7">
                    <a:moveTo>
                      <a:pt x="0" y="2"/>
                    </a:moveTo>
                    <a:lnTo>
                      <a:pt x="0" y="0"/>
                    </a:lnTo>
                    <a:lnTo>
                      <a:pt x="7" y="2"/>
                    </a:lnTo>
                    <a:lnTo>
                      <a:pt x="14" y="6"/>
                    </a:lnTo>
                    <a:lnTo>
                      <a:pt x="14" y="7"/>
                    </a:lnTo>
                    <a:lnTo>
                      <a:pt x="7" y="3"/>
                    </a:lnTo>
                    <a:lnTo>
                      <a:pt x="0" y="2"/>
                    </a:lnTo>
                    <a:close/>
                  </a:path>
                </a:pathLst>
              </a:custGeom>
              <a:solidFill>
                <a:srgbClr val="808080"/>
              </a:solidFill>
              <a:ln w="9525">
                <a:noFill/>
                <a:round/>
                <a:headEnd/>
                <a:tailEnd/>
              </a:ln>
            </p:spPr>
            <p:txBody>
              <a:bodyPr/>
              <a:lstStyle/>
              <a:p>
                <a:endParaRPr lang="id-ID"/>
              </a:p>
            </p:txBody>
          </p:sp>
          <p:sp>
            <p:nvSpPr>
              <p:cNvPr id="3254" name="Freeform 379"/>
              <p:cNvSpPr>
                <a:spLocks/>
              </p:cNvSpPr>
              <p:nvPr/>
            </p:nvSpPr>
            <p:spPr bwMode="auto">
              <a:xfrm>
                <a:off x="5690" y="2324"/>
                <a:ext cx="7" cy="5"/>
              </a:xfrm>
              <a:custGeom>
                <a:avLst/>
                <a:gdLst>
                  <a:gd name="T0" fmla="*/ 0 w 7"/>
                  <a:gd name="T1" fmla="*/ 5 h 5"/>
                  <a:gd name="T2" fmla="*/ 0 w 7"/>
                  <a:gd name="T3" fmla="*/ 3 h 5"/>
                  <a:gd name="T4" fmla="*/ 5 w 7"/>
                  <a:gd name="T5" fmla="*/ 0 h 5"/>
                  <a:gd name="T6" fmla="*/ 7 w 7"/>
                  <a:gd name="T7" fmla="*/ 2 h 5"/>
                  <a:gd name="T8" fmla="*/ 7 w 7"/>
                  <a:gd name="T9" fmla="*/ 2 h 5"/>
                  <a:gd name="T10" fmla="*/ 0 w 7"/>
                  <a:gd name="T11" fmla="*/ 5 h 5"/>
                  <a:gd name="T12" fmla="*/ 0 w 7"/>
                  <a:gd name="T13" fmla="*/ 5 h 5"/>
                  <a:gd name="T14" fmla="*/ 0 60000 65536"/>
                  <a:gd name="T15" fmla="*/ 0 60000 65536"/>
                  <a:gd name="T16" fmla="*/ 0 60000 65536"/>
                  <a:gd name="T17" fmla="*/ 0 60000 65536"/>
                  <a:gd name="T18" fmla="*/ 0 60000 65536"/>
                  <a:gd name="T19" fmla="*/ 0 60000 65536"/>
                  <a:gd name="T20" fmla="*/ 0 60000 65536"/>
                  <a:gd name="T21" fmla="*/ 0 w 7"/>
                  <a:gd name="T22" fmla="*/ 0 h 5"/>
                  <a:gd name="T23" fmla="*/ 7 w 7"/>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5">
                    <a:moveTo>
                      <a:pt x="0" y="5"/>
                    </a:moveTo>
                    <a:lnTo>
                      <a:pt x="0" y="3"/>
                    </a:lnTo>
                    <a:lnTo>
                      <a:pt x="5" y="0"/>
                    </a:lnTo>
                    <a:lnTo>
                      <a:pt x="7" y="2"/>
                    </a:lnTo>
                    <a:lnTo>
                      <a:pt x="0" y="5"/>
                    </a:lnTo>
                    <a:close/>
                  </a:path>
                </a:pathLst>
              </a:custGeom>
              <a:solidFill>
                <a:srgbClr val="808080"/>
              </a:solidFill>
              <a:ln w="9525">
                <a:noFill/>
                <a:round/>
                <a:headEnd/>
                <a:tailEnd/>
              </a:ln>
            </p:spPr>
            <p:txBody>
              <a:bodyPr/>
              <a:lstStyle/>
              <a:p>
                <a:endParaRPr lang="id-ID"/>
              </a:p>
            </p:txBody>
          </p:sp>
          <p:sp>
            <p:nvSpPr>
              <p:cNvPr id="3255" name="Freeform 380"/>
              <p:cNvSpPr>
                <a:spLocks/>
              </p:cNvSpPr>
              <p:nvPr/>
            </p:nvSpPr>
            <p:spPr bwMode="auto">
              <a:xfrm>
                <a:off x="5690" y="2279"/>
                <a:ext cx="7" cy="5"/>
              </a:xfrm>
              <a:custGeom>
                <a:avLst/>
                <a:gdLst>
                  <a:gd name="T0" fmla="*/ 0 w 7"/>
                  <a:gd name="T1" fmla="*/ 2 h 5"/>
                  <a:gd name="T2" fmla="*/ 0 w 7"/>
                  <a:gd name="T3" fmla="*/ 0 h 5"/>
                  <a:gd name="T4" fmla="*/ 0 w 7"/>
                  <a:gd name="T5" fmla="*/ 0 h 5"/>
                  <a:gd name="T6" fmla="*/ 7 w 7"/>
                  <a:gd name="T7" fmla="*/ 3 h 5"/>
                  <a:gd name="T8" fmla="*/ 5 w 7"/>
                  <a:gd name="T9" fmla="*/ 5 h 5"/>
                  <a:gd name="T10" fmla="*/ 5 w 7"/>
                  <a:gd name="T11" fmla="*/ 5 h 5"/>
                  <a:gd name="T12" fmla="*/ 0 w 7"/>
                  <a:gd name="T13" fmla="*/ 2 h 5"/>
                  <a:gd name="T14" fmla="*/ 0 w 7"/>
                  <a:gd name="T15" fmla="*/ 2 h 5"/>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5"/>
                  <a:gd name="T26" fmla="*/ 7 w 7"/>
                  <a:gd name="T27" fmla="*/ 5 h 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5">
                    <a:moveTo>
                      <a:pt x="0" y="2"/>
                    </a:moveTo>
                    <a:lnTo>
                      <a:pt x="0" y="0"/>
                    </a:lnTo>
                    <a:lnTo>
                      <a:pt x="7" y="3"/>
                    </a:lnTo>
                    <a:lnTo>
                      <a:pt x="5" y="5"/>
                    </a:lnTo>
                    <a:lnTo>
                      <a:pt x="0" y="2"/>
                    </a:lnTo>
                    <a:close/>
                  </a:path>
                </a:pathLst>
              </a:custGeom>
              <a:solidFill>
                <a:srgbClr val="808080"/>
              </a:solidFill>
              <a:ln w="9525">
                <a:noFill/>
                <a:round/>
                <a:headEnd/>
                <a:tailEnd/>
              </a:ln>
            </p:spPr>
            <p:txBody>
              <a:bodyPr/>
              <a:lstStyle/>
              <a:p>
                <a:endParaRPr lang="id-ID"/>
              </a:p>
            </p:txBody>
          </p:sp>
          <p:sp>
            <p:nvSpPr>
              <p:cNvPr id="3256" name="Freeform 381"/>
              <p:cNvSpPr>
                <a:spLocks/>
              </p:cNvSpPr>
              <p:nvPr/>
            </p:nvSpPr>
            <p:spPr bwMode="auto">
              <a:xfrm>
                <a:off x="5690" y="2278"/>
                <a:ext cx="7" cy="4"/>
              </a:xfrm>
              <a:custGeom>
                <a:avLst/>
                <a:gdLst>
                  <a:gd name="T0" fmla="*/ 0 w 7"/>
                  <a:gd name="T1" fmla="*/ 0 h 4"/>
                  <a:gd name="T2" fmla="*/ 7 w 7"/>
                  <a:gd name="T3" fmla="*/ 3 h 4"/>
                  <a:gd name="T4" fmla="*/ 7 w 7"/>
                  <a:gd name="T5" fmla="*/ 4 h 4"/>
                  <a:gd name="T6" fmla="*/ 7 w 7"/>
                  <a:gd name="T7" fmla="*/ 4 h 4"/>
                  <a:gd name="T8" fmla="*/ 0 w 7"/>
                  <a:gd name="T9" fmla="*/ 1 h 4"/>
                  <a:gd name="T10" fmla="*/ 0 w 7"/>
                  <a:gd name="T11" fmla="*/ 0 h 4"/>
                  <a:gd name="T12" fmla="*/ 0 60000 65536"/>
                  <a:gd name="T13" fmla="*/ 0 60000 65536"/>
                  <a:gd name="T14" fmla="*/ 0 60000 65536"/>
                  <a:gd name="T15" fmla="*/ 0 60000 65536"/>
                  <a:gd name="T16" fmla="*/ 0 60000 65536"/>
                  <a:gd name="T17" fmla="*/ 0 60000 65536"/>
                  <a:gd name="T18" fmla="*/ 0 w 7"/>
                  <a:gd name="T19" fmla="*/ 0 h 4"/>
                  <a:gd name="T20" fmla="*/ 7 w 7"/>
                  <a:gd name="T21" fmla="*/ 4 h 4"/>
                </a:gdLst>
                <a:ahLst/>
                <a:cxnLst>
                  <a:cxn ang="T12">
                    <a:pos x="T0" y="T1"/>
                  </a:cxn>
                  <a:cxn ang="T13">
                    <a:pos x="T2" y="T3"/>
                  </a:cxn>
                  <a:cxn ang="T14">
                    <a:pos x="T4" y="T5"/>
                  </a:cxn>
                  <a:cxn ang="T15">
                    <a:pos x="T6" y="T7"/>
                  </a:cxn>
                  <a:cxn ang="T16">
                    <a:pos x="T8" y="T9"/>
                  </a:cxn>
                  <a:cxn ang="T17">
                    <a:pos x="T10" y="T11"/>
                  </a:cxn>
                </a:cxnLst>
                <a:rect l="T18" t="T19" r="T20" b="T21"/>
                <a:pathLst>
                  <a:path w="7" h="4">
                    <a:moveTo>
                      <a:pt x="0" y="0"/>
                    </a:moveTo>
                    <a:lnTo>
                      <a:pt x="7" y="3"/>
                    </a:lnTo>
                    <a:lnTo>
                      <a:pt x="7" y="4"/>
                    </a:lnTo>
                    <a:lnTo>
                      <a:pt x="0" y="1"/>
                    </a:lnTo>
                    <a:lnTo>
                      <a:pt x="0" y="0"/>
                    </a:lnTo>
                    <a:close/>
                  </a:path>
                </a:pathLst>
              </a:custGeom>
              <a:solidFill>
                <a:srgbClr val="808080"/>
              </a:solidFill>
              <a:ln w="9525">
                <a:noFill/>
                <a:round/>
                <a:headEnd/>
                <a:tailEnd/>
              </a:ln>
            </p:spPr>
            <p:txBody>
              <a:bodyPr/>
              <a:lstStyle/>
              <a:p>
                <a:endParaRPr lang="id-ID"/>
              </a:p>
            </p:txBody>
          </p:sp>
          <p:sp>
            <p:nvSpPr>
              <p:cNvPr id="3257" name="Freeform 382"/>
              <p:cNvSpPr>
                <a:spLocks/>
              </p:cNvSpPr>
              <p:nvPr/>
            </p:nvSpPr>
            <p:spPr bwMode="auto">
              <a:xfrm>
                <a:off x="5690" y="2267"/>
                <a:ext cx="15" cy="7"/>
              </a:xfrm>
              <a:custGeom>
                <a:avLst/>
                <a:gdLst>
                  <a:gd name="T0" fmla="*/ 0 w 15"/>
                  <a:gd name="T1" fmla="*/ 1 h 7"/>
                  <a:gd name="T2" fmla="*/ 0 w 15"/>
                  <a:gd name="T3" fmla="*/ 0 h 7"/>
                  <a:gd name="T4" fmla="*/ 0 w 15"/>
                  <a:gd name="T5" fmla="*/ 0 h 7"/>
                  <a:gd name="T6" fmla="*/ 8 w 15"/>
                  <a:gd name="T7" fmla="*/ 1 h 7"/>
                  <a:gd name="T8" fmla="*/ 15 w 15"/>
                  <a:gd name="T9" fmla="*/ 5 h 7"/>
                  <a:gd name="T10" fmla="*/ 14 w 15"/>
                  <a:gd name="T11" fmla="*/ 7 h 7"/>
                  <a:gd name="T12" fmla="*/ 14 w 15"/>
                  <a:gd name="T13" fmla="*/ 7 h 7"/>
                  <a:gd name="T14" fmla="*/ 7 w 15"/>
                  <a:gd name="T15" fmla="*/ 3 h 7"/>
                  <a:gd name="T16" fmla="*/ 0 w 15"/>
                  <a:gd name="T17" fmla="*/ 1 h 7"/>
                  <a:gd name="T18" fmla="*/ 0 w 15"/>
                  <a:gd name="T19" fmla="*/ 1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
                  <a:gd name="T31" fmla="*/ 0 h 7"/>
                  <a:gd name="T32" fmla="*/ 15 w 15"/>
                  <a:gd name="T33" fmla="*/ 7 h 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 h="7">
                    <a:moveTo>
                      <a:pt x="0" y="1"/>
                    </a:moveTo>
                    <a:lnTo>
                      <a:pt x="0" y="0"/>
                    </a:lnTo>
                    <a:lnTo>
                      <a:pt x="8" y="1"/>
                    </a:lnTo>
                    <a:lnTo>
                      <a:pt x="15" y="5"/>
                    </a:lnTo>
                    <a:lnTo>
                      <a:pt x="14" y="7"/>
                    </a:lnTo>
                    <a:lnTo>
                      <a:pt x="7" y="3"/>
                    </a:lnTo>
                    <a:lnTo>
                      <a:pt x="0" y="1"/>
                    </a:lnTo>
                    <a:close/>
                  </a:path>
                </a:pathLst>
              </a:custGeom>
              <a:solidFill>
                <a:srgbClr val="808080"/>
              </a:solidFill>
              <a:ln w="9525">
                <a:noFill/>
                <a:round/>
                <a:headEnd/>
                <a:tailEnd/>
              </a:ln>
            </p:spPr>
            <p:txBody>
              <a:bodyPr/>
              <a:lstStyle/>
              <a:p>
                <a:endParaRPr lang="id-ID"/>
              </a:p>
            </p:txBody>
          </p:sp>
          <p:sp>
            <p:nvSpPr>
              <p:cNvPr id="3258" name="Freeform 383"/>
              <p:cNvSpPr>
                <a:spLocks/>
              </p:cNvSpPr>
              <p:nvPr/>
            </p:nvSpPr>
            <p:spPr bwMode="auto">
              <a:xfrm>
                <a:off x="5687" y="2329"/>
                <a:ext cx="3" cy="2"/>
              </a:xfrm>
              <a:custGeom>
                <a:avLst/>
                <a:gdLst>
                  <a:gd name="T0" fmla="*/ 0 w 3"/>
                  <a:gd name="T1" fmla="*/ 2 h 2"/>
                  <a:gd name="T2" fmla="*/ 0 w 3"/>
                  <a:gd name="T3" fmla="*/ 0 h 2"/>
                  <a:gd name="T4" fmla="*/ 0 w 3"/>
                  <a:gd name="T5" fmla="*/ 0 h 2"/>
                  <a:gd name="T6" fmla="*/ 3 w 3"/>
                  <a:gd name="T7" fmla="*/ 0 h 2"/>
                  <a:gd name="T8" fmla="*/ 3 w 3"/>
                  <a:gd name="T9" fmla="*/ 1 h 2"/>
                  <a:gd name="T10" fmla="*/ 3 w 3"/>
                  <a:gd name="T11" fmla="*/ 1 h 2"/>
                  <a:gd name="T12" fmla="*/ 0 w 3"/>
                  <a:gd name="T13" fmla="*/ 2 h 2"/>
                  <a:gd name="T14" fmla="*/ 0 w 3"/>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0" y="2"/>
                    </a:moveTo>
                    <a:lnTo>
                      <a:pt x="0" y="0"/>
                    </a:lnTo>
                    <a:lnTo>
                      <a:pt x="3" y="0"/>
                    </a:lnTo>
                    <a:lnTo>
                      <a:pt x="3" y="1"/>
                    </a:lnTo>
                    <a:lnTo>
                      <a:pt x="0" y="2"/>
                    </a:lnTo>
                    <a:close/>
                  </a:path>
                </a:pathLst>
              </a:custGeom>
              <a:solidFill>
                <a:srgbClr val="808080"/>
              </a:solidFill>
              <a:ln w="9525">
                <a:noFill/>
                <a:round/>
                <a:headEnd/>
                <a:tailEnd/>
              </a:ln>
            </p:spPr>
            <p:txBody>
              <a:bodyPr/>
              <a:lstStyle/>
              <a:p>
                <a:endParaRPr lang="id-ID"/>
              </a:p>
            </p:txBody>
          </p:sp>
          <p:sp>
            <p:nvSpPr>
              <p:cNvPr id="3259" name="Freeform 384"/>
              <p:cNvSpPr>
                <a:spLocks/>
              </p:cNvSpPr>
              <p:nvPr/>
            </p:nvSpPr>
            <p:spPr bwMode="auto">
              <a:xfrm>
                <a:off x="5687" y="2278"/>
                <a:ext cx="3" cy="3"/>
              </a:xfrm>
              <a:custGeom>
                <a:avLst/>
                <a:gdLst>
                  <a:gd name="T0" fmla="*/ 3 w 3"/>
                  <a:gd name="T1" fmla="*/ 1 h 3"/>
                  <a:gd name="T2" fmla="*/ 3 w 3"/>
                  <a:gd name="T3" fmla="*/ 3 h 3"/>
                  <a:gd name="T4" fmla="*/ 3 w 3"/>
                  <a:gd name="T5" fmla="*/ 3 h 3"/>
                  <a:gd name="T6" fmla="*/ 0 w 3"/>
                  <a:gd name="T7" fmla="*/ 3 h 3"/>
                  <a:gd name="T8" fmla="*/ 0 w 3"/>
                  <a:gd name="T9" fmla="*/ 0 h 3"/>
                  <a:gd name="T10" fmla="*/ 0 w 3"/>
                  <a:gd name="T11" fmla="*/ 0 h 3"/>
                  <a:gd name="T12" fmla="*/ 3 w 3"/>
                  <a:gd name="T13" fmla="*/ 1 h 3"/>
                  <a:gd name="T14" fmla="*/ 3 w 3"/>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1"/>
                    </a:moveTo>
                    <a:lnTo>
                      <a:pt x="3" y="3"/>
                    </a:lnTo>
                    <a:lnTo>
                      <a:pt x="0" y="3"/>
                    </a:lnTo>
                    <a:lnTo>
                      <a:pt x="0" y="0"/>
                    </a:lnTo>
                    <a:lnTo>
                      <a:pt x="3" y="1"/>
                    </a:lnTo>
                    <a:close/>
                  </a:path>
                </a:pathLst>
              </a:custGeom>
              <a:solidFill>
                <a:srgbClr val="808080"/>
              </a:solidFill>
              <a:ln w="9525">
                <a:noFill/>
                <a:round/>
                <a:headEnd/>
                <a:tailEnd/>
              </a:ln>
            </p:spPr>
            <p:txBody>
              <a:bodyPr/>
              <a:lstStyle/>
              <a:p>
                <a:endParaRPr lang="id-ID"/>
              </a:p>
            </p:txBody>
          </p:sp>
          <p:sp>
            <p:nvSpPr>
              <p:cNvPr id="3260" name="Freeform 385"/>
              <p:cNvSpPr>
                <a:spLocks/>
              </p:cNvSpPr>
              <p:nvPr/>
            </p:nvSpPr>
            <p:spPr bwMode="auto">
              <a:xfrm>
                <a:off x="5687" y="2327"/>
                <a:ext cx="3" cy="2"/>
              </a:xfrm>
              <a:custGeom>
                <a:avLst/>
                <a:gdLst>
                  <a:gd name="T0" fmla="*/ 3 w 3"/>
                  <a:gd name="T1" fmla="*/ 2 h 2"/>
                  <a:gd name="T2" fmla="*/ 3 w 3"/>
                  <a:gd name="T3" fmla="*/ 2 h 2"/>
                  <a:gd name="T4" fmla="*/ 0 w 3"/>
                  <a:gd name="T5" fmla="*/ 2 h 2"/>
                  <a:gd name="T6" fmla="*/ 0 w 3"/>
                  <a:gd name="T7" fmla="*/ 0 h 2"/>
                  <a:gd name="T8" fmla="*/ 0 w 3"/>
                  <a:gd name="T9" fmla="*/ 0 h 2"/>
                  <a:gd name="T10" fmla="*/ 3 w 3"/>
                  <a:gd name="T11" fmla="*/ 0 h 2"/>
                  <a:gd name="T12" fmla="*/ 3 w 3"/>
                  <a:gd name="T13" fmla="*/ 2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3" y="2"/>
                    </a:moveTo>
                    <a:lnTo>
                      <a:pt x="3" y="2"/>
                    </a:lnTo>
                    <a:lnTo>
                      <a:pt x="0" y="2"/>
                    </a:lnTo>
                    <a:lnTo>
                      <a:pt x="0" y="0"/>
                    </a:lnTo>
                    <a:lnTo>
                      <a:pt x="3" y="0"/>
                    </a:lnTo>
                    <a:lnTo>
                      <a:pt x="3" y="2"/>
                    </a:lnTo>
                    <a:close/>
                  </a:path>
                </a:pathLst>
              </a:custGeom>
              <a:solidFill>
                <a:srgbClr val="808080"/>
              </a:solidFill>
              <a:ln w="9525">
                <a:noFill/>
                <a:round/>
                <a:headEnd/>
                <a:tailEnd/>
              </a:ln>
            </p:spPr>
            <p:txBody>
              <a:bodyPr/>
              <a:lstStyle/>
              <a:p>
                <a:endParaRPr lang="id-ID"/>
              </a:p>
            </p:txBody>
          </p:sp>
          <p:sp>
            <p:nvSpPr>
              <p:cNvPr id="3261" name="Freeform 386"/>
              <p:cNvSpPr>
                <a:spLocks/>
              </p:cNvSpPr>
              <p:nvPr/>
            </p:nvSpPr>
            <p:spPr bwMode="auto">
              <a:xfrm>
                <a:off x="5687" y="2340"/>
                <a:ext cx="3" cy="3"/>
              </a:xfrm>
              <a:custGeom>
                <a:avLst/>
                <a:gdLst>
                  <a:gd name="T0" fmla="*/ 0 w 3"/>
                  <a:gd name="T1" fmla="*/ 0 h 3"/>
                  <a:gd name="T2" fmla="*/ 0 w 3"/>
                  <a:gd name="T3" fmla="*/ 0 h 3"/>
                  <a:gd name="T4" fmla="*/ 3 w 3"/>
                  <a:gd name="T5" fmla="*/ 0 h 3"/>
                  <a:gd name="T6" fmla="*/ 3 w 3"/>
                  <a:gd name="T7" fmla="*/ 1 h 3"/>
                  <a:gd name="T8" fmla="*/ 3 w 3"/>
                  <a:gd name="T9" fmla="*/ 1 h 3"/>
                  <a:gd name="T10" fmla="*/ 0 w 3"/>
                  <a:gd name="T11" fmla="*/ 3 h 3"/>
                  <a:gd name="T12" fmla="*/ 0 w 3"/>
                  <a:gd name="T13" fmla="*/ 0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0"/>
                    </a:moveTo>
                    <a:lnTo>
                      <a:pt x="0" y="0"/>
                    </a:lnTo>
                    <a:lnTo>
                      <a:pt x="3" y="0"/>
                    </a:lnTo>
                    <a:lnTo>
                      <a:pt x="3" y="1"/>
                    </a:lnTo>
                    <a:lnTo>
                      <a:pt x="0" y="3"/>
                    </a:lnTo>
                    <a:lnTo>
                      <a:pt x="0" y="0"/>
                    </a:lnTo>
                    <a:close/>
                  </a:path>
                </a:pathLst>
              </a:custGeom>
              <a:solidFill>
                <a:srgbClr val="808080"/>
              </a:solidFill>
              <a:ln w="9525">
                <a:noFill/>
                <a:round/>
                <a:headEnd/>
                <a:tailEnd/>
              </a:ln>
            </p:spPr>
            <p:txBody>
              <a:bodyPr/>
              <a:lstStyle/>
              <a:p>
                <a:endParaRPr lang="id-ID"/>
              </a:p>
            </p:txBody>
          </p:sp>
          <p:sp>
            <p:nvSpPr>
              <p:cNvPr id="3262" name="Freeform 387"/>
              <p:cNvSpPr>
                <a:spLocks/>
              </p:cNvSpPr>
              <p:nvPr/>
            </p:nvSpPr>
            <p:spPr bwMode="auto">
              <a:xfrm>
                <a:off x="5687" y="2338"/>
                <a:ext cx="3" cy="2"/>
              </a:xfrm>
              <a:custGeom>
                <a:avLst/>
                <a:gdLst>
                  <a:gd name="T0" fmla="*/ 3 w 3"/>
                  <a:gd name="T1" fmla="*/ 2 h 2"/>
                  <a:gd name="T2" fmla="*/ 3 w 3"/>
                  <a:gd name="T3" fmla="*/ 2 h 2"/>
                  <a:gd name="T4" fmla="*/ 0 w 3"/>
                  <a:gd name="T5" fmla="*/ 2 h 2"/>
                  <a:gd name="T6" fmla="*/ 0 w 3"/>
                  <a:gd name="T7" fmla="*/ 0 h 2"/>
                  <a:gd name="T8" fmla="*/ 3 w 3"/>
                  <a:gd name="T9" fmla="*/ 0 h 2"/>
                  <a:gd name="T10" fmla="*/ 3 w 3"/>
                  <a:gd name="T11" fmla="*/ 2 h 2"/>
                  <a:gd name="T12" fmla="*/ 0 60000 65536"/>
                  <a:gd name="T13" fmla="*/ 0 60000 65536"/>
                  <a:gd name="T14" fmla="*/ 0 60000 65536"/>
                  <a:gd name="T15" fmla="*/ 0 60000 65536"/>
                  <a:gd name="T16" fmla="*/ 0 60000 65536"/>
                  <a:gd name="T17" fmla="*/ 0 60000 65536"/>
                  <a:gd name="T18" fmla="*/ 0 w 3"/>
                  <a:gd name="T19" fmla="*/ 0 h 2"/>
                  <a:gd name="T20" fmla="*/ 3 w 3"/>
                  <a:gd name="T21" fmla="*/ 2 h 2"/>
                </a:gdLst>
                <a:ahLst/>
                <a:cxnLst>
                  <a:cxn ang="T12">
                    <a:pos x="T0" y="T1"/>
                  </a:cxn>
                  <a:cxn ang="T13">
                    <a:pos x="T2" y="T3"/>
                  </a:cxn>
                  <a:cxn ang="T14">
                    <a:pos x="T4" y="T5"/>
                  </a:cxn>
                  <a:cxn ang="T15">
                    <a:pos x="T6" y="T7"/>
                  </a:cxn>
                  <a:cxn ang="T16">
                    <a:pos x="T8" y="T9"/>
                  </a:cxn>
                  <a:cxn ang="T17">
                    <a:pos x="T10" y="T11"/>
                  </a:cxn>
                </a:cxnLst>
                <a:rect l="T18" t="T19" r="T20" b="T21"/>
                <a:pathLst>
                  <a:path w="3" h="2">
                    <a:moveTo>
                      <a:pt x="3" y="2"/>
                    </a:moveTo>
                    <a:lnTo>
                      <a:pt x="3" y="2"/>
                    </a:lnTo>
                    <a:lnTo>
                      <a:pt x="0" y="2"/>
                    </a:lnTo>
                    <a:lnTo>
                      <a:pt x="0" y="0"/>
                    </a:lnTo>
                    <a:lnTo>
                      <a:pt x="3" y="0"/>
                    </a:lnTo>
                    <a:lnTo>
                      <a:pt x="3" y="2"/>
                    </a:lnTo>
                    <a:close/>
                  </a:path>
                </a:pathLst>
              </a:custGeom>
              <a:solidFill>
                <a:srgbClr val="808080"/>
              </a:solidFill>
              <a:ln w="9525">
                <a:noFill/>
                <a:round/>
                <a:headEnd/>
                <a:tailEnd/>
              </a:ln>
            </p:spPr>
            <p:txBody>
              <a:bodyPr/>
              <a:lstStyle/>
              <a:p>
                <a:endParaRPr lang="id-ID"/>
              </a:p>
            </p:txBody>
          </p:sp>
          <p:sp>
            <p:nvSpPr>
              <p:cNvPr id="3263" name="Freeform 388"/>
              <p:cNvSpPr>
                <a:spLocks/>
              </p:cNvSpPr>
              <p:nvPr/>
            </p:nvSpPr>
            <p:spPr bwMode="auto">
              <a:xfrm>
                <a:off x="5687" y="2267"/>
                <a:ext cx="3" cy="3"/>
              </a:xfrm>
              <a:custGeom>
                <a:avLst/>
                <a:gdLst>
                  <a:gd name="T0" fmla="*/ 0 w 3"/>
                  <a:gd name="T1" fmla="*/ 3 h 3"/>
                  <a:gd name="T2" fmla="*/ 0 w 3"/>
                  <a:gd name="T3" fmla="*/ 0 h 3"/>
                  <a:gd name="T4" fmla="*/ 0 w 3"/>
                  <a:gd name="T5" fmla="*/ 0 h 3"/>
                  <a:gd name="T6" fmla="*/ 3 w 3"/>
                  <a:gd name="T7" fmla="*/ 1 h 3"/>
                  <a:gd name="T8" fmla="*/ 3 w 3"/>
                  <a:gd name="T9" fmla="*/ 3 h 3"/>
                  <a:gd name="T10" fmla="*/ 3 w 3"/>
                  <a:gd name="T11" fmla="*/ 3 h 3"/>
                  <a:gd name="T12" fmla="*/ 0 w 3"/>
                  <a:gd name="T13" fmla="*/ 3 h 3"/>
                  <a:gd name="T14" fmla="*/ 0 w 3"/>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0" y="3"/>
                    </a:moveTo>
                    <a:lnTo>
                      <a:pt x="0" y="0"/>
                    </a:lnTo>
                    <a:lnTo>
                      <a:pt x="3" y="1"/>
                    </a:lnTo>
                    <a:lnTo>
                      <a:pt x="3" y="3"/>
                    </a:lnTo>
                    <a:lnTo>
                      <a:pt x="0" y="3"/>
                    </a:lnTo>
                    <a:close/>
                  </a:path>
                </a:pathLst>
              </a:custGeom>
              <a:solidFill>
                <a:srgbClr val="808080"/>
              </a:solidFill>
              <a:ln w="9525">
                <a:noFill/>
                <a:round/>
                <a:headEnd/>
                <a:tailEnd/>
              </a:ln>
            </p:spPr>
            <p:txBody>
              <a:bodyPr/>
              <a:lstStyle/>
              <a:p>
                <a:endParaRPr lang="id-ID"/>
              </a:p>
            </p:txBody>
          </p:sp>
          <p:sp>
            <p:nvSpPr>
              <p:cNvPr id="3264" name="Freeform 389"/>
              <p:cNvSpPr>
                <a:spLocks/>
              </p:cNvSpPr>
              <p:nvPr/>
            </p:nvSpPr>
            <p:spPr bwMode="auto">
              <a:xfrm>
                <a:off x="5687" y="2265"/>
                <a:ext cx="3" cy="3"/>
              </a:xfrm>
              <a:custGeom>
                <a:avLst/>
                <a:gdLst>
                  <a:gd name="T0" fmla="*/ 3 w 3"/>
                  <a:gd name="T1" fmla="*/ 2 h 3"/>
                  <a:gd name="T2" fmla="*/ 3 w 3"/>
                  <a:gd name="T3" fmla="*/ 3 h 3"/>
                  <a:gd name="T4" fmla="*/ 3 w 3"/>
                  <a:gd name="T5" fmla="*/ 3 h 3"/>
                  <a:gd name="T6" fmla="*/ 0 w 3"/>
                  <a:gd name="T7" fmla="*/ 2 h 3"/>
                  <a:gd name="T8" fmla="*/ 0 w 3"/>
                  <a:gd name="T9" fmla="*/ 0 h 3"/>
                  <a:gd name="T10" fmla="*/ 0 w 3"/>
                  <a:gd name="T11" fmla="*/ 0 h 3"/>
                  <a:gd name="T12" fmla="*/ 3 w 3"/>
                  <a:gd name="T13" fmla="*/ 2 h 3"/>
                  <a:gd name="T14" fmla="*/ 3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2"/>
                    </a:moveTo>
                    <a:lnTo>
                      <a:pt x="3" y="3"/>
                    </a:lnTo>
                    <a:lnTo>
                      <a:pt x="0" y="2"/>
                    </a:lnTo>
                    <a:lnTo>
                      <a:pt x="0" y="0"/>
                    </a:lnTo>
                    <a:lnTo>
                      <a:pt x="3" y="2"/>
                    </a:lnTo>
                    <a:close/>
                  </a:path>
                </a:pathLst>
              </a:custGeom>
              <a:solidFill>
                <a:srgbClr val="808080"/>
              </a:solidFill>
              <a:ln w="9525">
                <a:noFill/>
                <a:round/>
                <a:headEnd/>
                <a:tailEnd/>
              </a:ln>
            </p:spPr>
            <p:txBody>
              <a:bodyPr/>
              <a:lstStyle/>
              <a:p>
                <a:endParaRPr lang="id-ID"/>
              </a:p>
            </p:txBody>
          </p:sp>
          <p:sp>
            <p:nvSpPr>
              <p:cNvPr id="3265" name="Freeform 390"/>
              <p:cNvSpPr>
                <a:spLocks/>
              </p:cNvSpPr>
              <p:nvPr/>
            </p:nvSpPr>
            <p:spPr bwMode="auto">
              <a:xfrm>
                <a:off x="5687" y="2277"/>
                <a:ext cx="3" cy="2"/>
              </a:xfrm>
              <a:custGeom>
                <a:avLst/>
                <a:gdLst>
                  <a:gd name="T0" fmla="*/ 0 w 3"/>
                  <a:gd name="T1" fmla="*/ 0 h 2"/>
                  <a:gd name="T2" fmla="*/ 0 w 3"/>
                  <a:gd name="T3" fmla="*/ 0 h 2"/>
                  <a:gd name="T4" fmla="*/ 3 w 3"/>
                  <a:gd name="T5" fmla="*/ 1 h 2"/>
                  <a:gd name="T6" fmla="*/ 3 w 3"/>
                  <a:gd name="T7" fmla="*/ 2 h 2"/>
                  <a:gd name="T8" fmla="*/ 3 w 3"/>
                  <a:gd name="T9" fmla="*/ 2 h 2"/>
                  <a:gd name="T10" fmla="*/ 0 w 3"/>
                  <a:gd name="T11" fmla="*/ 1 h 2"/>
                  <a:gd name="T12" fmla="*/ 0 w 3"/>
                  <a:gd name="T13" fmla="*/ 0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0"/>
                    </a:moveTo>
                    <a:lnTo>
                      <a:pt x="0" y="0"/>
                    </a:lnTo>
                    <a:lnTo>
                      <a:pt x="3" y="1"/>
                    </a:lnTo>
                    <a:lnTo>
                      <a:pt x="3" y="2"/>
                    </a:lnTo>
                    <a:lnTo>
                      <a:pt x="0" y="1"/>
                    </a:lnTo>
                    <a:lnTo>
                      <a:pt x="0" y="0"/>
                    </a:lnTo>
                    <a:close/>
                  </a:path>
                </a:pathLst>
              </a:custGeom>
              <a:solidFill>
                <a:srgbClr val="808080"/>
              </a:solidFill>
              <a:ln w="9525">
                <a:noFill/>
                <a:round/>
                <a:headEnd/>
                <a:tailEnd/>
              </a:ln>
            </p:spPr>
            <p:txBody>
              <a:bodyPr/>
              <a:lstStyle/>
              <a:p>
                <a:endParaRPr lang="id-ID"/>
              </a:p>
            </p:txBody>
          </p:sp>
          <p:sp>
            <p:nvSpPr>
              <p:cNvPr id="3266" name="Freeform 391"/>
              <p:cNvSpPr>
                <a:spLocks/>
              </p:cNvSpPr>
              <p:nvPr/>
            </p:nvSpPr>
            <p:spPr bwMode="auto">
              <a:xfrm>
                <a:off x="5686" y="2340"/>
                <a:ext cx="1" cy="3"/>
              </a:xfrm>
              <a:custGeom>
                <a:avLst/>
                <a:gdLst>
                  <a:gd name="T0" fmla="*/ 1 w 1"/>
                  <a:gd name="T1" fmla="*/ 3 h 3"/>
                  <a:gd name="T2" fmla="*/ 1 w 1"/>
                  <a:gd name="T3" fmla="*/ 3 h 3"/>
                  <a:gd name="T4" fmla="*/ 0 w 1"/>
                  <a:gd name="T5" fmla="*/ 3 h 3"/>
                  <a:gd name="T6" fmla="*/ 0 w 1"/>
                  <a:gd name="T7" fmla="*/ 1 h 3"/>
                  <a:gd name="T8" fmla="*/ 0 w 1"/>
                  <a:gd name="T9" fmla="*/ 1 h 3"/>
                  <a:gd name="T10" fmla="*/ 1 w 1"/>
                  <a:gd name="T11" fmla="*/ 0 h 3"/>
                  <a:gd name="T12" fmla="*/ 1 w 1"/>
                  <a:gd name="T13" fmla="*/ 3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3"/>
                    </a:moveTo>
                    <a:lnTo>
                      <a:pt x="1" y="3"/>
                    </a:lnTo>
                    <a:lnTo>
                      <a:pt x="0" y="3"/>
                    </a:lnTo>
                    <a:lnTo>
                      <a:pt x="0" y="1"/>
                    </a:lnTo>
                    <a:lnTo>
                      <a:pt x="1" y="0"/>
                    </a:lnTo>
                    <a:lnTo>
                      <a:pt x="1" y="3"/>
                    </a:lnTo>
                    <a:close/>
                  </a:path>
                </a:pathLst>
              </a:custGeom>
              <a:solidFill>
                <a:srgbClr val="808080"/>
              </a:solidFill>
              <a:ln w="9525">
                <a:noFill/>
                <a:round/>
                <a:headEnd/>
                <a:tailEnd/>
              </a:ln>
            </p:spPr>
            <p:txBody>
              <a:bodyPr/>
              <a:lstStyle/>
              <a:p>
                <a:endParaRPr lang="id-ID"/>
              </a:p>
            </p:txBody>
          </p:sp>
          <p:sp>
            <p:nvSpPr>
              <p:cNvPr id="3267" name="Freeform 392"/>
              <p:cNvSpPr>
                <a:spLocks/>
              </p:cNvSpPr>
              <p:nvPr/>
            </p:nvSpPr>
            <p:spPr bwMode="auto">
              <a:xfrm>
                <a:off x="5686" y="2329"/>
                <a:ext cx="1" cy="2"/>
              </a:xfrm>
              <a:custGeom>
                <a:avLst/>
                <a:gdLst>
                  <a:gd name="T0" fmla="*/ 0 w 1"/>
                  <a:gd name="T1" fmla="*/ 2 h 2"/>
                  <a:gd name="T2" fmla="*/ 0 w 1"/>
                  <a:gd name="T3" fmla="*/ 0 h 2"/>
                  <a:gd name="T4" fmla="*/ 0 w 1"/>
                  <a:gd name="T5" fmla="*/ 0 h 2"/>
                  <a:gd name="T6" fmla="*/ 1 w 1"/>
                  <a:gd name="T7" fmla="*/ 0 h 2"/>
                  <a:gd name="T8" fmla="*/ 1 w 1"/>
                  <a:gd name="T9" fmla="*/ 2 h 2"/>
                  <a:gd name="T10" fmla="*/ 1 w 1"/>
                  <a:gd name="T11" fmla="*/ 2 h 2"/>
                  <a:gd name="T12" fmla="*/ 0 w 1"/>
                  <a:gd name="T13" fmla="*/ 2 h 2"/>
                  <a:gd name="T14" fmla="*/ 0 w 1"/>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2"/>
                    </a:moveTo>
                    <a:lnTo>
                      <a:pt x="0" y="0"/>
                    </a:lnTo>
                    <a:lnTo>
                      <a:pt x="1" y="0"/>
                    </a:lnTo>
                    <a:lnTo>
                      <a:pt x="1" y="2"/>
                    </a:lnTo>
                    <a:lnTo>
                      <a:pt x="0" y="2"/>
                    </a:lnTo>
                    <a:close/>
                  </a:path>
                </a:pathLst>
              </a:custGeom>
              <a:solidFill>
                <a:srgbClr val="808080"/>
              </a:solidFill>
              <a:ln w="9525">
                <a:noFill/>
                <a:round/>
                <a:headEnd/>
                <a:tailEnd/>
              </a:ln>
            </p:spPr>
            <p:txBody>
              <a:bodyPr/>
              <a:lstStyle/>
              <a:p>
                <a:endParaRPr lang="id-ID"/>
              </a:p>
            </p:txBody>
          </p:sp>
          <p:sp>
            <p:nvSpPr>
              <p:cNvPr id="3268" name="Freeform 393"/>
              <p:cNvSpPr>
                <a:spLocks/>
              </p:cNvSpPr>
              <p:nvPr/>
            </p:nvSpPr>
            <p:spPr bwMode="auto">
              <a:xfrm>
                <a:off x="5686" y="2278"/>
                <a:ext cx="1" cy="3"/>
              </a:xfrm>
              <a:custGeom>
                <a:avLst/>
                <a:gdLst>
                  <a:gd name="T0" fmla="*/ 0 w 1"/>
                  <a:gd name="T1" fmla="*/ 1 h 3"/>
                  <a:gd name="T2" fmla="*/ 0 w 1"/>
                  <a:gd name="T3" fmla="*/ 0 h 3"/>
                  <a:gd name="T4" fmla="*/ 0 w 1"/>
                  <a:gd name="T5" fmla="*/ 0 h 3"/>
                  <a:gd name="T6" fmla="*/ 1 w 1"/>
                  <a:gd name="T7" fmla="*/ 0 h 3"/>
                  <a:gd name="T8" fmla="*/ 1 w 1"/>
                  <a:gd name="T9" fmla="*/ 3 h 3"/>
                  <a:gd name="T10" fmla="*/ 1 w 1"/>
                  <a:gd name="T11" fmla="*/ 3 h 3"/>
                  <a:gd name="T12" fmla="*/ 0 w 1"/>
                  <a:gd name="T13" fmla="*/ 1 h 3"/>
                  <a:gd name="T14" fmla="*/ 0 w 1"/>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1"/>
                    </a:moveTo>
                    <a:lnTo>
                      <a:pt x="0" y="0"/>
                    </a:lnTo>
                    <a:lnTo>
                      <a:pt x="1" y="0"/>
                    </a:lnTo>
                    <a:lnTo>
                      <a:pt x="1" y="3"/>
                    </a:lnTo>
                    <a:lnTo>
                      <a:pt x="0" y="1"/>
                    </a:lnTo>
                    <a:close/>
                  </a:path>
                </a:pathLst>
              </a:custGeom>
              <a:solidFill>
                <a:srgbClr val="808080"/>
              </a:solidFill>
              <a:ln w="9525">
                <a:noFill/>
                <a:round/>
                <a:headEnd/>
                <a:tailEnd/>
              </a:ln>
            </p:spPr>
            <p:txBody>
              <a:bodyPr/>
              <a:lstStyle/>
              <a:p>
                <a:endParaRPr lang="id-ID"/>
              </a:p>
            </p:txBody>
          </p:sp>
          <p:sp>
            <p:nvSpPr>
              <p:cNvPr id="3269" name="Freeform 394"/>
              <p:cNvSpPr>
                <a:spLocks/>
              </p:cNvSpPr>
              <p:nvPr/>
            </p:nvSpPr>
            <p:spPr bwMode="auto">
              <a:xfrm>
                <a:off x="5686" y="2327"/>
                <a:ext cx="1" cy="2"/>
              </a:xfrm>
              <a:custGeom>
                <a:avLst/>
                <a:gdLst>
                  <a:gd name="T0" fmla="*/ 1 w 1"/>
                  <a:gd name="T1" fmla="*/ 2 h 2"/>
                  <a:gd name="T2" fmla="*/ 1 w 1"/>
                  <a:gd name="T3" fmla="*/ 2 h 2"/>
                  <a:gd name="T4" fmla="*/ 0 w 1"/>
                  <a:gd name="T5" fmla="*/ 2 h 2"/>
                  <a:gd name="T6" fmla="*/ 0 w 1"/>
                  <a:gd name="T7" fmla="*/ 0 h 2"/>
                  <a:gd name="T8" fmla="*/ 0 w 1"/>
                  <a:gd name="T9" fmla="*/ 0 h 2"/>
                  <a:gd name="T10" fmla="*/ 1 w 1"/>
                  <a:gd name="T11" fmla="*/ 0 h 2"/>
                  <a:gd name="T12" fmla="*/ 1 w 1"/>
                  <a:gd name="T13" fmla="*/ 2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1" y="2"/>
                    </a:moveTo>
                    <a:lnTo>
                      <a:pt x="1" y="2"/>
                    </a:lnTo>
                    <a:lnTo>
                      <a:pt x="0" y="2"/>
                    </a:lnTo>
                    <a:lnTo>
                      <a:pt x="0" y="0"/>
                    </a:lnTo>
                    <a:lnTo>
                      <a:pt x="1" y="0"/>
                    </a:lnTo>
                    <a:lnTo>
                      <a:pt x="1" y="2"/>
                    </a:lnTo>
                    <a:close/>
                  </a:path>
                </a:pathLst>
              </a:custGeom>
              <a:solidFill>
                <a:srgbClr val="808080"/>
              </a:solidFill>
              <a:ln w="9525">
                <a:noFill/>
                <a:round/>
                <a:headEnd/>
                <a:tailEnd/>
              </a:ln>
            </p:spPr>
            <p:txBody>
              <a:bodyPr/>
              <a:lstStyle/>
              <a:p>
                <a:endParaRPr lang="id-ID"/>
              </a:p>
            </p:txBody>
          </p:sp>
          <p:sp>
            <p:nvSpPr>
              <p:cNvPr id="3270" name="Freeform 395"/>
              <p:cNvSpPr>
                <a:spLocks/>
              </p:cNvSpPr>
              <p:nvPr/>
            </p:nvSpPr>
            <p:spPr bwMode="auto">
              <a:xfrm>
                <a:off x="5686" y="2265"/>
                <a:ext cx="1" cy="2"/>
              </a:xfrm>
              <a:custGeom>
                <a:avLst/>
                <a:gdLst>
                  <a:gd name="T0" fmla="*/ 0 w 1"/>
                  <a:gd name="T1" fmla="*/ 2 h 2"/>
                  <a:gd name="T2" fmla="*/ 0 w 1"/>
                  <a:gd name="T3" fmla="*/ 0 h 2"/>
                  <a:gd name="T4" fmla="*/ 0 w 1"/>
                  <a:gd name="T5" fmla="*/ 0 h 2"/>
                  <a:gd name="T6" fmla="*/ 1 w 1"/>
                  <a:gd name="T7" fmla="*/ 0 h 2"/>
                  <a:gd name="T8" fmla="*/ 1 w 1"/>
                  <a:gd name="T9" fmla="*/ 2 h 2"/>
                  <a:gd name="T10" fmla="*/ 1 w 1"/>
                  <a:gd name="T11" fmla="*/ 2 h 2"/>
                  <a:gd name="T12" fmla="*/ 0 w 1"/>
                  <a:gd name="T13" fmla="*/ 2 h 2"/>
                  <a:gd name="T14" fmla="*/ 0 w 1"/>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2"/>
                    </a:moveTo>
                    <a:lnTo>
                      <a:pt x="0" y="0"/>
                    </a:lnTo>
                    <a:lnTo>
                      <a:pt x="1" y="0"/>
                    </a:lnTo>
                    <a:lnTo>
                      <a:pt x="1" y="2"/>
                    </a:lnTo>
                    <a:lnTo>
                      <a:pt x="0" y="2"/>
                    </a:lnTo>
                    <a:close/>
                  </a:path>
                </a:pathLst>
              </a:custGeom>
              <a:solidFill>
                <a:srgbClr val="808080"/>
              </a:solidFill>
              <a:ln w="9525">
                <a:noFill/>
                <a:round/>
                <a:headEnd/>
                <a:tailEnd/>
              </a:ln>
            </p:spPr>
            <p:txBody>
              <a:bodyPr/>
              <a:lstStyle/>
              <a:p>
                <a:endParaRPr lang="id-ID"/>
              </a:p>
            </p:txBody>
          </p:sp>
          <p:sp>
            <p:nvSpPr>
              <p:cNvPr id="3271" name="Freeform 396"/>
              <p:cNvSpPr>
                <a:spLocks/>
              </p:cNvSpPr>
              <p:nvPr/>
            </p:nvSpPr>
            <p:spPr bwMode="auto">
              <a:xfrm>
                <a:off x="5686" y="2338"/>
                <a:ext cx="1" cy="3"/>
              </a:xfrm>
              <a:custGeom>
                <a:avLst/>
                <a:gdLst>
                  <a:gd name="T0" fmla="*/ 1 w 1"/>
                  <a:gd name="T1" fmla="*/ 2 h 3"/>
                  <a:gd name="T2" fmla="*/ 1 w 1"/>
                  <a:gd name="T3" fmla="*/ 2 h 3"/>
                  <a:gd name="T4" fmla="*/ 0 w 1"/>
                  <a:gd name="T5" fmla="*/ 3 h 3"/>
                  <a:gd name="T6" fmla="*/ 0 w 1"/>
                  <a:gd name="T7" fmla="*/ 0 h 3"/>
                  <a:gd name="T8" fmla="*/ 1 w 1"/>
                  <a:gd name="T9" fmla="*/ 0 h 3"/>
                  <a:gd name="T10" fmla="*/ 1 w 1"/>
                  <a:gd name="T11" fmla="*/ 2 h 3"/>
                  <a:gd name="T12" fmla="*/ 0 60000 65536"/>
                  <a:gd name="T13" fmla="*/ 0 60000 65536"/>
                  <a:gd name="T14" fmla="*/ 0 60000 65536"/>
                  <a:gd name="T15" fmla="*/ 0 60000 65536"/>
                  <a:gd name="T16" fmla="*/ 0 60000 65536"/>
                  <a:gd name="T17" fmla="*/ 0 60000 65536"/>
                  <a:gd name="T18" fmla="*/ 0 w 1"/>
                  <a:gd name="T19" fmla="*/ 0 h 3"/>
                  <a:gd name="T20" fmla="*/ 1 w 1"/>
                  <a:gd name="T21" fmla="*/ 3 h 3"/>
                </a:gdLst>
                <a:ahLst/>
                <a:cxnLst>
                  <a:cxn ang="T12">
                    <a:pos x="T0" y="T1"/>
                  </a:cxn>
                  <a:cxn ang="T13">
                    <a:pos x="T2" y="T3"/>
                  </a:cxn>
                  <a:cxn ang="T14">
                    <a:pos x="T4" y="T5"/>
                  </a:cxn>
                  <a:cxn ang="T15">
                    <a:pos x="T6" y="T7"/>
                  </a:cxn>
                  <a:cxn ang="T16">
                    <a:pos x="T8" y="T9"/>
                  </a:cxn>
                  <a:cxn ang="T17">
                    <a:pos x="T10" y="T11"/>
                  </a:cxn>
                </a:cxnLst>
                <a:rect l="T18" t="T19" r="T20" b="T21"/>
                <a:pathLst>
                  <a:path w="1" h="3">
                    <a:moveTo>
                      <a:pt x="1" y="2"/>
                    </a:moveTo>
                    <a:lnTo>
                      <a:pt x="1" y="2"/>
                    </a:lnTo>
                    <a:lnTo>
                      <a:pt x="0" y="3"/>
                    </a:lnTo>
                    <a:lnTo>
                      <a:pt x="0" y="0"/>
                    </a:lnTo>
                    <a:lnTo>
                      <a:pt x="1" y="0"/>
                    </a:lnTo>
                    <a:lnTo>
                      <a:pt x="1" y="2"/>
                    </a:lnTo>
                    <a:close/>
                  </a:path>
                </a:pathLst>
              </a:custGeom>
              <a:solidFill>
                <a:srgbClr val="808080"/>
              </a:solidFill>
              <a:ln w="9525">
                <a:noFill/>
                <a:round/>
                <a:headEnd/>
                <a:tailEnd/>
              </a:ln>
            </p:spPr>
            <p:txBody>
              <a:bodyPr/>
              <a:lstStyle/>
              <a:p>
                <a:endParaRPr lang="id-ID"/>
              </a:p>
            </p:txBody>
          </p:sp>
          <p:sp>
            <p:nvSpPr>
              <p:cNvPr id="3272" name="Freeform 397"/>
              <p:cNvSpPr>
                <a:spLocks/>
              </p:cNvSpPr>
              <p:nvPr/>
            </p:nvSpPr>
            <p:spPr bwMode="auto">
              <a:xfrm>
                <a:off x="5686" y="2277"/>
                <a:ext cx="1" cy="1"/>
              </a:xfrm>
              <a:custGeom>
                <a:avLst/>
                <a:gdLst>
                  <a:gd name="T0" fmla="*/ 1 w 1"/>
                  <a:gd name="T1" fmla="*/ 0 h 1"/>
                  <a:gd name="T2" fmla="*/ 1 w 1"/>
                  <a:gd name="T3" fmla="*/ 1 h 1"/>
                  <a:gd name="T4" fmla="*/ 1 w 1"/>
                  <a:gd name="T5" fmla="*/ 1 h 1"/>
                  <a:gd name="T6" fmla="*/ 0 w 1"/>
                  <a:gd name="T7" fmla="*/ 1 h 1"/>
                  <a:gd name="T8" fmla="*/ 0 w 1"/>
                  <a:gd name="T9" fmla="*/ 0 h 1"/>
                  <a:gd name="T10" fmla="*/ 0 w 1"/>
                  <a:gd name="T11" fmla="*/ 0 h 1"/>
                  <a:gd name="T12" fmla="*/ 1 w 1"/>
                  <a:gd name="T13" fmla="*/ 0 h 1"/>
                  <a:gd name="T14" fmla="*/ 1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0"/>
                    </a:moveTo>
                    <a:lnTo>
                      <a:pt x="1" y="1"/>
                    </a:lnTo>
                    <a:lnTo>
                      <a:pt x="0" y="1"/>
                    </a:lnTo>
                    <a:lnTo>
                      <a:pt x="0" y="0"/>
                    </a:lnTo>
                    <a:lnTo>
                      <a:pt x="1" y="0"/>
                    </a:lnTo>
                    <a:close/>
                  </a:path>
                </a:pathLst>
              </a:custGeom>
              <a:solidFill>
                <a:srgbClr val="808080"/>
              </a:solidFill>
              <a:ln w="9525">
                <a:noFill/>
                <a:round/>
                <a:headEnd/>
                <a:tailEnd/>
              </a:ln>
            </p:spPr>
            <p:txBody>
              <a:bodyPr/>
              <a:lstStyle/>
              <a:p>
                <a:endParaRPr lang="id-ID"/>
              </a:p>
            </p:txBody>
          </p:sp>
          <p:sp>
            <p:nvSpPr>
              <p:cNvPr id="3273" name="Freeform 398"/>
              <p:cNvSpPr>
                <a:spLocks/>
              </p:cNvSpPr>
              <p:nvPr/>
            </p:nvSpPr>
            <p:spPr bwMode="auto">
              <a:xfrm>
                <a:off x="5686" y="2267"/>
                <a:ext cx="1" cy="3"/>
              </a:xfrm>
              <a:custGeom>
                <a:avLst/>
                <a:gdLst>
                  <a:gd name="T0" fmla="*/ 0 w 1"/>
                  <a:gd name="T1" fmla="*/ 3 h 3"/>
                  <a:gd name="T2" fmla="*/ 0 w 1"/>
                  <a:gd name="T3" fmla="*/ 0 h 3"/>
                  <a:gd name="T4" fmla="*/ 0 w 1"/>
                  <a:gd name="T5" fmla="*/ 0 h 3"/>
                  <a:gd name="T6" fmla="*/ 1 w 1"/>
                  <a:gd name="T7" fmla="*/ 0 h 3"/>
                  <a:gd name="T8" fmla="*/ 1 w 1"/>
                  <a:gd name="T9" fmla="*/ 3 h 3"/>
                  <a:gd name="T10" fmla="*/ 1 w 1"/>
                  <a:gd name="T11" fmla="*/ 3 h 3"/>
                  <a:gd name="T12" fmla="*/ 0 w 1"/>
                  <a:gd name="T13" fmla="*/ 3 h 3"/>
                  <a:gd name="T14" fmla="*/ 0 w 1"/>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3"/>
                    </a:moveTo>
                    <a:lnTo>
                      <a:pt x="0" y="0"/>
                    </a:lnTo>
                    <a:lnTo>
                      <a:pt x="1" y="0"/>
                    </a:lnTo>
                    <a:lnTo>
                      <a:pt x="1" y="3"/>
                    </a:lnTo>
                    <a:lnTo>
                      <a:pt x="0" y="3"/>
                    </a:lnTo>
                    <a:close/>
                  </a:path>
                </a:pathLst>
              </a:custGeom>
              <a:solidFill>
                <a:srgbClr val="808080"/>
              </a:solidFill>
              <a:ln w="9525">
                <a:noFill/>
                <a:round/>
                <a:headEnd/>
                <a:tailEnd/>
              </a:ln>
            </p:spPr>
            <p:txBody>
              <a:bodyPr/>
              <a:lstStyle/>
              <a:p>
                <a:endParaRPr lang="id-ID"/>
              </a:p>
            </p:txBody>
          </p:sp>
          <p:sp>
            <p:nvSpPr>
              <p:cNvPr id="3274" name="Freeform 399"/>
              <p:cNvSpPr>
                <a:spLocks/>
              </p:cNvSpPr>
              <p:nvPr/>
            </p:nvSpPr>
            <p:spPr bwMode="auto">
              <a:xfrm>
                <a:off x="5680" y="2277"/>
                <a:ext cx="6" cy="1"/>
              </a:xfrm>
              <a:custGeom>
                <a:avLst/>
                <a:gdLst>
                  <a:gd name="T0" fmla="*/ 6 w 6"/>
                  <a:gd name="T1" fmla="*/ 0 h 1"/>
                  <a:gd name="T2" fmla="*/ 6 w 6"/>
                  <a:gd name="T3" fmla="*/ 1 h 1"/>
                  <a:gd name="T4" fmla="*/ 6 w 6"/>
                  <a:gd name="T5" fmla="*/ 1 h 1"/>
                  <a:gd name="T6" fmla="*/ 3 w 6"/>
                  <a:gd name="T7" fmla="*/ 1 h 1"/>
                  <a:gd name="T8" fmla="*/ 3 w 6"/>
                  <a:gd name="T9" fmla="*/ 1 h 1"/>
                  <a:gd name="T10" fmla="*/ 0 w 6"/>
                  <a:gd name="T11" fmla="*/ 1 h 1"/>
                  <a:gd name="T12" fmla="*/ 0 w 6"/>
                  <a:gd name="T13" fmla="*/ 0 h 1"/>
                  <a:gd name="T14" fmla="*/ 0 w 6"/>
                  <a:gd name="T15" fmla="*/ 0 h 1"/>
                  <a:gd name="T16" fmla="*/ 3 w 6"/>
                  <a:gd name="T17" fmla="*/ 0 h 1"/>
                  <a:gd name="T18" fmla="*/ 6 w 6"/>
                  <a:gd name="T19" fmla="*/ 0 h 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
                  <a:gd name="T31" fmla="*/ 0 h 1"/>
                  <a:gd name="T32" fmla="*/ 6 w 6"/>
                  <a:gd name="T33" fmla="*/ 1 h 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 h="1">
                    <a:moveTo>
                      <a:pt x="6" y="0"/>
                    </a:moveTo>
                    <a:lnTo>
                      <a:pt x="6" y="1"/>
                    </a:lnTo>
                    <a:lnTo>
                      <a:pt x="3" y="1"/>
                    </a:lnTo>
                    <a:lnTo>
                      <a:pt x="0" y="1"/>
                    </a:lnTo>
                    <a:lnTo>
                      <a:pt x="0" y="0"/>
                    </a:lnTo>
                    <a:lnTo>
                      <a:pt x="3" y="0"/>
                    </a:lnTo>
                    <a:lnTo>
                      <a:pt x="6" y="0"/>
                    </a:lnTo>
                    <a:close/>
                  </a:path>
                </a:pathLst>
              </a:custGeom>
              <a:solidFill>
                <a:srgbClr val="808080"/>
              </a:solidFill>
              <a:ln w="9525">
                <a:noFill/>
                <a:round/>
                <a:headEnd/>
                <a:tailEnd/>
              </a:ln>
            </p:spPr>
            <p:txBody>
              <a:bodyPr/>
              <a:lstStyle/>
              <a:p>
                <a:endParaRPr lang="id-ID"/>
              </a:p>
            </p:txBody>
          </p:sp>
          <p:sp>
            <p:nvSpPr>
              <p:cNvPr id="3275" name="Freeform 400"/>
              <p:cNvSpPr>
                <a:spLocks/>
              </p:cNvSpPr>
              <p:nvPr/>
            </p:nvSpPr>
            <p:spPr bwMode="auto">
              <a:xfrm>
                <a:off x="5680" y="2278"/>
                <a:ext cx="6" cy="1"/>
              </a:xfrm>
              <a:custGeom>
                <a:avLst/>
                <a:gdLst>
                  <a:gd name="T0" fmla="*/ 0 w 6"/>
                  <a:gd name="T1" fmla="*/ 0 h 1"/>
                  <a:gd name="T2" fmla="*/ 0 w 6"/>
                  <a:gd name="T3" fmla="*/ 0 h 1"/>
                  <a:gd name="T4" fmla="*/ 3 w 6"/>
                  <a:gd name="T5" fmla="*/ 0 h 1"/>
                  <a:gd name="T6" fmla="*/ 3 w 6"/>
                  <a:gd name="T7" fmla="*/ 0 h 1"/>
                  <a:gd name="T8" fmla="*/ 6 w 6"/>
                  <a:gd name="T9" fmla="*/ 0 h 1"/>
                  <a:gd name="T10" fmla="*/ 6 w 6"/>
                  <a:gd name="T11" fmla="*/ 1 h 1"/>
                  <a:gd name="T12" fmla="*/ 6 w 6"/>
                  <a:gd name="T13" fmla="*/ 1 h 1"/>
                  <a:gd name="T14" fmla="*/ 3 w 6"/>
                  <a:gd name="T15" fmla="*/ 1 h 1"/>
                  <a:gd name="T16" fmla="*/ 3 w 6"/>
                  <a:gd name="T17" fmla="*/ 1 h 1"/>
                  <a:gd name="T18" fmla="*/ 0 w 6"/>
                  <a:gd name="T19" fmla="*/ 1 h 1"/>
                  <a:gd name="T20" fmla="*/ 0 w 6"/>
                  <a:gd name="T21" fmla="*/ 0 h 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
                  <a:gd name="T34" fmla="*/ 0 h 1"/>
                  <a:gd name="T35" fmla="*/ 6 w 6"/>
                  <a:gd name="T36" fmla="*/ 1 h 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 h="1">
                    <a:moveTo>
                      <a:pt x="0" y="0"/>
                    </a:moveTo>
                    <a:lnTo>
                      <a:pt x="0" y="0"/>
                    </a:lnTo>
                    <a:lnTo>
                      <a:pt x="3" y="0"/>
                    </a:lnTo>
                    <a:lnTo>
                      <a:pt x="6" y="0"/>
                    </a:lnTo>
                    <a:lnTo>
                      <a:pt x="6" y="1"/>
                    </a:lnTo>
                    <a:lnTo>
                      <a:pt x="3" y="1"/>
                    </a:lnTo>
                    <a:lnTo>
                      <a:pt x="0" y="1"/>
                    </a:lnTo>
                    <a:lnTo>
                      <a:pt x="0" y="0"/>
                    </a:lnTo>
                    <a:close/>
                  </a:path>
                </a:pathLst>
              </a:custGeom>
              <a:solidFill>
                <a:srgbClr val="808080"/>
              </a:solidFill>
              <a:ln w="9525">
                <a:noFill/>
                <a:round/>
                <a:headEnd/>
                <a:tailEnd/>
              </a:ln>
            </p:spPr>
            <p:txBody>
              <a:bodyPr/>
              <a:lstStyle/>
              <a:p>
                <a:endParaRPr lang="id-ID"/>
              </a:p>
            </p:txBody>
          </p:sp>
          <p:sp>
            <p:nvSpPr>
              <p:cNvPr id="3276" name="Freeform 401"/>
              <p:cNvSpPr>
                <a:spLocks/>
              </p:cNvSpPr>
              <p:nvPr/>
            </p:nvSpPr>
            <p:spPr bwMode="auto">
              <a:xfrm>
                <a:off x="5680" y="2329"/>
                <a:ext cx="6" cy="2"/>
              </a:xfrm>
              <a:custGeom>
                <a:avLst/>
                <a:gdLst>
                  <a:gd name="T0" fmla="*/ 0 w 6"/>
                  <a:gd name="T1" fmla="*/ 2 h 2"/>
                  <a:gd name="T2" fmla="*/ 0 w 6"/>
                  <a:gd name="T3" fmla="*/ 0 h 2"/>
                  <a:gd name="T4" fmla="*/ 0 w 6"/>
                  <a:gd name="T5" fmla="*/ 0 h 2"/>
                  <a:gd name="T6" fmla="*/ 3 w 6"/>
                  <a:gd name="T7" fmla="*/ 1 h 2"/>
                  <a:gd name="T8" fmla="*/ 3 w 6"/>
                  <a:gd name="T9" fmla="*/ 1 h 2"/>
                  <a:gd name="T10" fmla="*/ 6 w 6"/>
                  <a:gd name="T11" fmla="*/ 0 h 2"/>
                  <a:gd name="T12" fmla="*/ 6 w 6"/>
                  <a:gd name="T13" fmla="*/ 2 h 2"/>
                  <a:gd name="T14" fmla="*/ 6 w 6"/>
                  <a:gd name="T15" fmla="*/ 2 h 2"/>
                  <a:gd name="T16" fmla="*/ 3 w 6"/>
                  <a:gd name="T17" fmla="*/ 2 h 2"/>
                  <a:gd name="T18" fmla="*/ 0 w 6"/>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
                  <a:gd name="T31" fmla="*/ 0 h 2"/>
                  <a:gd name="T32" fmla="*/ 6 w 6"/>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 h="2">
                    <a:moveTo>
                      <a:pt x="0" y="2"/>
                    </a:moveTo>
                    <a:lnTo>
                      <a:pt x="0" y="0"/>
                    </a:lnTo>
                    <a:lnTo>
                      <a:pt x="3" y="1"/>
                    </a:lnTo>
                    <a:lnTo>
                      <a:pt x="6" y="0"/>
                    </a:lnTo>
                    <a:lnTo>
                      <a:pt x="6" y="2"/>
                    </a:lnTo>
                    <a:lnTo>
                      <a:pt x="3" y="2"/>
                    </a:lnTo>
                    <a:lnTo>
                      <a:pt x="0" y="2"/>
                    </a:lnTo>
                    <a:close/>
                  </a:path>
                </a:pathLst>
              </a:custGeom>
              <a:solidFill>
                <a:srgbClr val="808080"/>
              </a:solidFill>
              <a:ln w="9525">
                <a:noFill/>
                <a:round/>
                <a:headEnd/>
                <a:tailEnd/>
              </a:ln>
            </p:spPr>
            <p:txBody>
              <a:bodyPr/>
              <a:lstStyle/>
              <a:p>
                <a:endParaRPr lang="id-ID"/>
              </a:p>
            </p:txBody>
          </p:sp>
          <p:sp>
            <p:nvSpPr>
              <p:cNvPr id="3277" name="Freeform 402"/>
              <p:cNvSpPr>
                <a:spLocks/>
              </p:cNvSpPr>
              <p:nvPr/>
            </p:nvSpPr>
            <p:spPr bwMode="auto">
              <a:xfrm>
                <a:off x="5680" y="2327"/>
                <a:ext cx="6" cy="3"/>
              </a:xfrm>
              <a:custGeom>
                <a:avLst/>
                <a:gdLst>
                  <a:gd name="T0" fmla="*/ 3 w 6"/>
                  <a:gd name="T1" fmla="*/ 3 h 3"/>
                  <a:gd name="T2" fmla="*/ 3 w 6"/>
                  <a:gd name="T3" fmla="*/ 3 h 3"/>
                  <a:gd name="T4" fmla="*/ 0 w 6"/>
                  <a:gd name="T5" fmla="*/ 2 h 3"/>
                  <a:gd name="T6" fmla="*/ 0 w 6"/>
                  <a:gd name="T7" fmla="*/ 0 h 3"/>
                  <a:gd name="T8" fmla="*/ 0 w 6"/>
                  <a:gd name="T9" fmla="*/ 0 h 3"/>
                  <a:gd name="T10" fmla="*/ 3 w 6"/>
                  <a:gd name="T11" fmla="*/ 0 h 3"/>
                  <a:gd name="T12" fmla="*/ 3 w 6"/>
                  <a:gd name="T13" fmla="*/ 0 h 3"/>
                  <a:gd name="T14" fmla="*/ 6 w 6"/>
                  <a:gd name="T15" fmla="*/ 0 h 3"/>
                  <a:gd name="T16" fmla="*/ 6 w 6"/>
                  <a:gd name="T17" fmla="*/ 2 h 3"/>
                  <a:gd name="T18" fmla="*/ 6 w 6"/>
                  <a:gd name="T19" fmla="*/ 2 h 3"/>
                  <a:gd name="T20" fmla="*/ 3 w 6"/>
                  <a:gd name="T21" fmla="*/ 3 h 3"/>
                  <a:gd name="T22" fmla="*/ 3 w 6"/>
                  <a:gd name="T23" fmla="*/ 3 h 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
                  <a:gd name="T37" fmla="*/ 0 h 3"/>
                  <a:gd name="T38" fmla="*/ 6 w 6"/>
                  <a:gd name="T39" fmla="*/ 3 h 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 h="3">
                    <a:moveTo>
                      <a:pt x="3" y="3"/>
                    </a:moveTo>
                    <a:lnTo>
                      <a:pt x="3" y="3"/>
                    </a:lnTo>
                    <a:lnTo>
                      <a:pt x="0" y="2"/>
                    </a:lnTo>
                    <a:lnTo>
                      <a:pt x="0" y="0"/>
                    </a:lnTo>
                    <a:lnTo>
                      <a:pt x="3" y="0"/>
                    </a:lnTo>
                    <a:lnTo>
                      <a:pt x="6" y="0"/>
                    </a:lnTo>
                    <a:lnTo>
                      <a:pt x="6" y="2"/>
                    </a:lnTo>
                    <a:lnTo>
                      <a:pt x="3" y="3"/>
                    </a:lnTo>
                    <a:close/>
                  </a:path>
                </a:pathLst>
              </a:custGeom>
              <a:solidFill>
                <a:srgbClr val="808080"/>
              </a:solidFill>
              <a:ln w="9525">
                <a:noFill/>
                <a:round/>
                <a:headEnd/>
                <a:tailEnd/>
              </a:ln>
            </p:spPr>
            <p:txBody>
              <a:bodyPr/>
              <a:lstStyle/>
              <a:p>
                <a:endParaRPr lang="id-ID"/>
              </a:p>
            </p:txBody>
          </p:sp>
          <p:sp>
            <p:nvSpPr>
              <p:cNvPr id="3278" name="Freeform 403"/>
              <p:cNvSpPr>
                <a:spLocks/>
              </p:cNvSpPr>
              <p:nvPr/>
            </p:nvSpPr>
            <p:spPr bwMode="auto">
              <a:xfrm>
                <a:off x="5679" y="2277"/>
                <a:ext cx="1" cy="1"/>
              </a:xfrm>
              <a:custGeom>
                <a:avLst/>
                <a:gdLst>
                  <a:gd name="T0" fmla="*/ 1 w 1"/>
                  <a:gd name="T1" fmla="*/ 0 h 1"/>
                  <a:gd name="T2" fmla="*/ 1 w 1"/>
                  <a:gd name="T3" fmla="*/ 1 h 1"/>
                  <a:gd name="T4" fmla="*/ 1 w 1"/>
                  <a:gd name="T5" fmla="*/ 1 h 1"/>
                  <a:gd name="T6" fmla="*/ 0 w 1"/>
                  <a:gd name="T7" fmla="*/ 1 h 1"/>
                  <a:gd name="T8" fmla="*/ 0 w 1"/>
                  <a:gd name="T9" fmla="*/ 0 h 1"/>
                  <a:gd name="T10" fmla="*/ 0 w 1"/>
                  <a:gd name="T11" fmla="*/ 0 h 1"/>
                  <a:gd name="T12" fmla="*/ 1 w 1"/>
                  <a:gd name="T13" fmla="*/ 0 h 1"/>
                  <a:gd name="T14" fmla="*/ 1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0"/>
                    </a:moveTo>
                    <a:lnTo>
                      <a:pt x="1" y="1"/>
                    </a:lnTo>
                    <a:lnTo>
                      <a:pt x="0" y="1"/>
                    </a:lnTo>
                    <a:lnTo>
                      <a:pt x="0" y="0"/>
                    </a:lnTo>
                    <a:lnTo>
                      <a:pt x="1" y="0"/>
                    </a:lnTo>
                    <a:close/>
                  </a:path>
                </a:pathLst>
              </a:custGeom>
              <a:solidFill>
                <a:srgbClr val="808080"/>
              </a:solidFill>
              <a:ln w="9525">
                <a:noFill/>
                <a:round/>
                <a:headEnd/>
                <a:tailEnd/>
              </a:ln>
            </p:spPr>
            <p:txBody>
              <a:bodyPr/>
              <a:lstStyle/>
              <a:p>
                <a:endParaRPr lang="id-ID"/>
              </a:p>
            </p:txBody>
          </p:sp>
          <p:sp>
            <p:nvSpPr>
              <p:cNvPr id="3279" name="Freeform 404"/>
              <p:cNvSpPr>
                <a:spLocks/>
              </p:cNvSpPr>
              <p:nvPr/>
            </p:nvSpPr>
            <p:spPr bwMode="auto">
              <a:xfrm>
                <a:off x="5679" y="2267"/>
                <a:ext cx="1" cy="3"/>
              </a:xfrm>
              <a:custGeom>
                <a:avLst/>
                <a:gdLst>
                  <a:gd name="T0" fmla="*/ 1 w 1"/>
                  <a:gd name="T1" fmla="*/ 0 h 3"/>
                  <a:gd name="T2" fmla="*/ 1 w 1"/>
                  <a:gd name="T3" fmla="*/ 3 h 3"/>
                  <a:gd name="T4" fmla="*/ 0 w 1"/>
                  <a:gd name="T5" fmla="*/ 3 h 3"/>
                  <a:gd name="T6" fmla="*/ 0 w 1"/>
                  <a:gd name="T7" fmla="*/ 0 h 3"/>
                  <a:gd name="T8" fmla="*/ 0 w 1"/>
                  <a:gd name="T9" fmla="*/ 0 h 3"/>
                  <a:gd name="T10" fmla="*/ 1 w 1"/>
                  <a:gd name="T11" fmla="*/ 0 h 3"/>
                  <a:gd name="T12" fmla="*/ 1 w 1"/>
                  <a:gd name="T13" fmla="*/ 0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0"/>
                    </a:moveTo>
                    <a:lnTo>
                      <a:pt x="1" y="3"/>
                    </a:lnTo>
                    <a:lnTo>
                      <a:pt x="0" y="3"/>
                    </a:lnTo>
                    <a:lnTo>
                      <a:pt x="0" y="0"/>
                    </a:lnTo>
                    <a:lnTo>
                      <a:pt x="1" y="0"/>
                    </a:lnTo>
                    <a:close/>
                  </a:path>
                </a:pathLst>
              </a:custGeom>
              <a:solidFill>
                <a:srgbClr val="808080"/>
              </a:solidFill>
              <a:ln w="9525">
                <a:noFill/>
                <a:round/>
                <a:headEnd/>
                <a:tailEnd/>
              </a:ln>
            </p:spPr>
            <p:txBody>
              <a:bodyPr/>
              <a:lstStyle/>
              <a:p>
                <a:endParaRPr lang="id-ID"/>
              </a:p>
            </p:txBody>
          </p:sp>
          <p:sp>
            <p:nvSpPr>
              <p:cNvPr id="3280" name="Freeform 405"/>
              <p:cNvSpPr>
                <a:spLocks/>
              </p:cNvSpPr>
              <p:nvPr/>
            </p:nvSpPr>
            <p:spPr bwMode="auto">
              <a:xfrm>
                <a:off x="5679" y="2338"/>
                <a:ext cx="1" cy="3"/>
              </a:xfrm>
              <a:custGeom>
                <a:avLst/>
                <a:gdLst>
                  <a:gd name="T0" fmla="*/ 0 w 1"/>
                  <a:gd name="T1" fmla="*/ 2 h 3"/>
                  <a:gd name="T2" fmla="*/ 0 w 1"/>
                  <a:gd name="T3" fmla="*/ 0 h 3"/>
                  <a:gd name="T4" fmla="*/ 0 w 1"/>
                  <a:gd name="T5" fmla="*/ 0 h 3"/>
                  <a:gd name="T6" fmla="*/ 1 w 1"/>
                  <a:gd name="T7" fmla="*/ 0 h 3"/>
                  <a:gd name="T8" fmla="*/ 1 w 1"/>
                  <a:gd name="T9" fmla="*/ 3 h 3"/>
                  <a:gd name="T10" fmla="*/ 1 w 1"/>
                  <a:gd name="T11" fmla="*/ 3 h 3"/>
                  <a:gd name="T12" fmla="*/ 0 w 1"/>
                  <a:gd name="T13" fmla="*/ 2 h 3"/>
                  <a:gd name="T14" fmla="*/ 0 w 1"/>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2"/>
                    </a:moveTo>
                    <a:lnTo>
                      <a:pt x="0" y="0"/>
                    </a:lnTo>
                    <a:lnTo>
                      <a:pt x="1" y="0"/>
                    </a:lnTo>
                    <a:lnTo>
                      <a:pt x="1" y="3"/>
                    </a:lnTo>
                    <a:lnTo>
                      <a:pt x="0" y="2"/>
                    </a:lnTo>
                    <a:close/>
                  </a:path>
                </a:pathLst>
              </a:custGeom>
              <a:solidFill>
                <a:srgbClr val="808080"/>
              </a:solidFill>
              <a:ln w="9525">
                <a:noFill/>
                <a:round/>
                <a:headEnd/>
                <a:tailEnd/>
              </a:ln>
            </p:spPr>
            <p:txBody>
              <a:bodyPr/>
              <a:lstStyle/>
              <a:p>
                <a:endParaRPr lang="id-ID"/>
              </a:p>
            </p:txBody>
          </p:sp>
          <p:sp>
            <p:nvSpPr>
              <p:cNvPr id="3281" name="Freeform 406"/>
              <p:cNvSpPr>
                <a:spLocks/>
              </p:cNvSpPr>
              <p:nvPr/>
            </p:nvSpPr>
            <p:spPr bwMode="auto">
              <a:xfrm>
                <a:off x="5679" y="2258"/>
                <a:ext cx="8" cy="7"/>
              </a:xfrm>
              <a:custGeom>
                <a:avLst/>
                <a:gdLst>
                  <a:gd name="T0" fmla="*/ 0 w 8"/>
                  <a:gd name="T1" fmla="*/ 0 h 7"/>
                  <a:gd name="T2" fmla="*/ 8 w 8"/>
                  <a:gd name="T3" fmla="*/ 0 h 7"/>
                  <a:gd name="T4" fmla="*/ 8 w 8"/>
                  <a:gd name="T5" fmla="*/ 7 h 7"/>
                  <a:gd name="T6" fmla="*/ 8 w 8"/>
                  <a:gd name="T7" fmla="*/ 7 h 7"/>
                  <a:gd name="T8" fmla="*/ 7 w 8"/>
                  <a:gd name="T9" fmla="*/ 7 h 7"/>
                  <a:gd name="T10" fmla="*/ 7 w 8"/>
                  <a:gd name="T11" fmla="*/ 3 h 7"/>
                  <a:gd name="T12" fmla="*/ 1 w 8"/>
                  <a:gd name="T13" fmla="*/ 3 h 7"/>
                  <a:gd name="T14" fmla="*/ 1 w 8"/>
                  <a:gd name="T15" fmla="*/ 7 h 7"/>
                  <a:gd name="T16" fmla="*/ 1 w 8"/>
                  <a:gd name="T17" fmla="*/ 7 h 7"/>
                  <a:gd name="T18" fmla="*/ 0 w 8"/>
                  <a:gd name="T19" fmla="*/ 7 h 7"/>
                  <a:gd name="T20" fmla="*/ 0 w 8"/>
                  <a:gd name="T21" fmla="*/ 0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
                  <a:gd name="T34" fmla="*/ 0 h 7"/>
                  <a:gd name="T35" fmla="*/ 8 w 8"/>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 h="7">
                    <a:moveTo>
                      <a:pt x="0" y="0"/>
                    </a:moveTo>
                    <a:lnTo>
                      <a:pt x="8" y="0"/>
                    </a:lnTo>
                    <a:lnTo>
                      <a:pt x="8" y="7"/>
                    </a:lnTo>
                    <a:lnTo>
                      <a:pt x="7" y="7"/>
                    </a:lnTo>
                    <a:lnTo>
                      <a:pt x="7" y="3"/>
                    </a:lnTo>
                    <a:lnTo>
                      <a:pt x="1" y="3"/>
                    </a:lnTo>
                    <a:lnTo>
                      <a:pt x="1" y="7"/>
                    </a:lnTo>
                    <a:lnTo>
                      <a:pt x="0" y="7"/>
                    </a:lnTo>
                    <a:lnTo>
                      <a:pt x="0" y="0"/>
                    </a:lnTo>
                    <a:close/>
                  </a:path>
                </a:pathLst>
              </a:custGeom>
              <a:solidFill>
                <a:srgbClr val="808080"/>
              </a:solidFill>
              <a:ln w="9525">
                <a:noFill/>
                <a:round/>
                <a:headEnd/>
                <a:tailEnd/>
              </a:ln>
            </p:spPr>
            <p:txBody>
              <a:bodyPr/>
              <a:lstStyle/>
              <a:p>
                <a:endParaRPr lang="id-ID"/>
              </a:p>
            </p:txBody>
          </p:sp>
          <p:sp>
            <p:nvSpPr>
              <p:cNvPr id="3282" name="Freeform 407"/>
              <p:cNvSpPr>
                <a:spLocks/>
              </p:cNvSpPr>
              <p:nvPr/>
            </p:nvSpPr>
            <p:spPr bwMode="auto">
              <a:xfrm>
                <a:off x="5679" y="2265"/>
                <a:ext cx="1" cy="2"/>
              </a:xfrm>
              <a:custGeom>
                <a:avLst/>
                <a:gdLst>
                  <a:gd name="T0" fmla="*/ 1 w 1"/>
                  <a:gd name="T1" fmla="*/ 2 h 2"/>
                  <a:gd name="T2" fmla="*/ 1 w 1"/>
                  <a:gd name="T3" fmla="*/ 2 h 2"/>
                  <a:gd name="T4" fmla="*/ 0 w 1"/>
                  <a:gd name="T5" fmla="*/ 2 h 2"/>
                  <a:gd name="T6" fmla="*/ 0 w 1"/>
                  <a:gd name="T7" fmla="*/ 0 h 2"/>
                  <a:gd name="T8" fmla="*/ 0 w 1"/>
                  <a:gd name="T9" fmla="*/ 0 h 2"/>
                  <a:gd name="T10" fmla="*/ 1 w 1"/>
                  <a:gd name="T11" fmla="*/ 0 h 2"/>
                  <a:gd name="T12" fmla="*/ 1 w 1"/>
                  <a:gd name="T13" fmla="*/ 2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1" y="2"/>
                    </a:moveTo>
                    <a:lnTo>
                      <a:pt x="1" y="2"/>
                    </a:lnTo>
                    <a:lnTo>
                      <a:pt x="0" y="2"/>
                    </a:lnTo>
                    <a:lnTo>
                      <a:pt x="0" y="0"/>
                    </a:lnTo>
                    <a:lnTo>
                      <a:pt x="1" y="0"/>
                    </a:lnTo>
                    <a:lnTo>
                      <a:pt x="1" y="2"/>
                    </a:lnTo>
                    <a:close/>
                  </a:path>
                </a:pathLst>
              </a:custGeom>
              <a:solidFill>
                <a:srgbClr val="808080"/>
              </a:solidFill>
              <a:ln w="9525">
                <a:noFill/>
                <a:round/>
                <a:headEnd/>
                <a:tailEnd/>
              </a:ln>
            </p:spPr>
            <p:txBody>
              <a:bodyPr/>
              <a:lstStyle/>
              <a:p>
                <a:endParaRPr lang="id-ID"/>
              </a:p>
            </p:txBody>
          </p:sp>
          <p:sp>
            <p:nvSpPr>
              <p:cNvPr id="3283" name="Freeform 408"/>
              <p:cNvSpPr>
                <a:spLocks/>
              </p:cNvSpPr>
              <p:nvPr/>
            </p:nvSpPr>
            <p:spPr bwMode="auto">
              <a:xfrm>
                <a:off x="5679" y="2278"/>
                <a:ext cx="1" cy="3"/>
              </a:xfrm>
              <a:custGeom>
                <a:avLst/>
                <a:gdLst>
                  <a:gd name="T0" fmla="*/ 1 w 1"/>
                  <a:gd name="T1" fmla="*/ 1 h 3"/>
                  <a:gd name="T2" fmla="*/ 1 w 1"/>
                  <a:gd name="T3" fmla="*/ 1 h 3"/>
                  <a:gd name="T4" fmla="*/ 0 w 1"/>
                  <a:gd name="T5" fmla="*/ 3 h 3"/>
                  <a:gd name="T6" fmla="*/ 0 w 1"/>
                  <a:gd name="T7" fmla="*/ 0 h 3"/>
                  <a:gd name="T8" fmla="*/ 0 w 1"/>
                  <a:gd name="T9" fmla="*/ 0 h 3"/>
                  <a:gd name="T10" fmla="*/ 1 w 1"/>
                  <a:gd name="T11" fmla="*/ 0 h 3"/>
                  <a:gd name="T12" fmla="*/ 1 w 1"/>
                  <a:gd name="T13" fmla="*/ 1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1"/>
                    </a:moveTo>
                    <a:lnTo>
                      <a:pt x="1" y="1"/>
                    </a:lnTo>
                    <a:lnTo>
                      <a:pt x="0" y="3"/>
                    </a:lnTo>
                    <a:lnTo>
                      <a:pt x="0" y="0"/>
                    </a:lnTo>
                    <a:lnTo>
                      <a:pt x="1" y="0"/>
                    </a:lnTo>
                    <a:lnTo>
                      <a:pt x="1" y="1"/>
                    </a:lnTo>
                    <a:close/>
                  </a:path>
                </a:pathLst>
              </a:custGeom>
              <a:solidFill>
                <a:srgbClr val="808080"/>
              </a:solidFill>
              <a:ln w="9525">
                <a:noFill/>
                <a:round/>
                <a:headEnd/>
                <a:tailEnd/>
              </a:ln>
            </p:spPr>
            <p:txBody>
              <a:bodyPr/>
              <a:lstStyle/>
              <a:p>
                <a:endParaRPr lang="id-ID"/>
              </a:p>
            </p:txBody>
          </p:sp>
          <p:sp>
            <p:nvSpPr>
              <p:cNvPr id="3284" name="Freeform 409"/>
              <p:cNvSpPr>
                <a:spLocks/>
              </p:cNvSpPr>
              <p:nvPr/>
            </p:nvSpPr>
            <p:spPr bwMode="auto">
              <a:xfrm>
                <a:off x="5679" y="2343"/>
                <a:ext cx="8" cy="5"/>
              </a:xfrm>
              <a:custGeom>
                <a:avLst/>
                <a:gdLst>
                  <a:gd name="T0" fmla="*/ 8 w 8"/>
                  <a:gd name="T1" fmla="*/ 5 h 5"/>
                  <a:gd name="T2" fmla="*/ 0 w 8"/>
                  <a:gd name="T3" fmla="*/ 5 h 5"/>
                  <a:gd name="T4" fmla="*/ 0 w 8"/>
                  <a:gd name="T5" fmla="*/ 0 h 5"/>
                  <a:gd name="T6" fmla="*/ 0 w 8"/>
                  <a:gd name="T7" fmla="*/ 0 h 5"/>
                  <a:gd name="T8" fmla="*/ 1 w 8"/>
                  <a:gd name="T9" fmla="*/ 0 h 5"/>
                  <a:gd name="T10" fmla="*/ 1 w 8"/>
                  <a:gd name="T11" fmla="*/ 4 h 5"/>
                  <a:gd name="T12" fmla="*/ 7 w 8"/>
                  <a:gd name="T13" fmla="*/ 4 h 5"/>
                  <a:gd name="T14" fmla="*/ 7 w 8"/>
                  <a:gd name="T15" fmla="*/ 0 h 5"/>
                  <a:gd name="T16" fmla="*/ 7 w 8"/>
                  <a:gd name="T17" fmla="*/ 0 h 5"/>
                  <a:gd name="T18" fmla="*/ 8 w 8"/>
                  <a:gd name="T19" fmla="*/ 0 h 5"/>
                  <a:gd name="T20" fmla="*/ 8 w 8"/>
                  <a:gd name="T21" fmla="*/ 4 h 5"/>
                  <a:gd name="T22" fmla="*/ 8 w 8"/>
                  <a:gd name="T23" fmla="*/ 5 h 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
                  <a:gd name="T37" fmla="*/ 0 h 5"/>
                  <a:gd name="T38" fmla="*/ 8 w 8"/>
                  <a:gd name="T39" fmla="*/ 5 h 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 h="5">
                    <a:moveTo>
                      <a:pt x="8" y="5"/>
                    </a:moveTo>
                    <a:lnTo>
                      <a:pt x="0" y="5"/>
                    </a:lnTo>
                    <a:lnTo>
                      <a:pt x="0" y="0"/>
                    </a:lnTo>
                    <a:lnTo>
                      <a:pt x="1" y="0"/>
                    </a:lnTo>
                    <a:lnTo>
                      <a:pt x="1" y="4"/>
                    </a:lnTo>
                    <a:lnTo>
                      <a:pt x="7" y="4"/>
                    </a:lnTo>
                    <a:lnTo>
                      <a:pt x="7" y="0"/>
                    </a:lnTo>
                    <a:lnTo>
                      <a:pt x="8" y="0"/>
                    </a:lnTo>
                    <a:lnTo>
                      <a:pt x="8" y="4"/>
                    </a:lnTo>
                    <a:lnTo>
                      <a:pt x="8" y="5"/>
                    </a:lnTo>
                    <a:close/>
                  </a:path>
                </a:pathLst>
              </a:custGeom>
              <a:solidFill>
                <a:srgbClr val="808080"/>
              </a:solidFill>
              <a:ln w="9525">
                <a:noFill/>
                <a:round/>
                <a:headEnd/>
                <a:tailEnd/>
              </a:ln>
            </p:spPr>
            <p:txBody>
              <a:bodyPr/>
              <a:lstStyle/>
              <a:p>
                <a:endParaRPr lang="id-ID"/>
              </a:p>
            </p:txBody>
          </p:sp>
          <p:sp>
            <p:nvSpPr>
              <p:cNvPr id="3285" name="Freeform 410"/>
              <p:cNvSpPr>
                <a:spLocks/>
              </p:cNvSpPr>
              <p:nvPr/>
            </p:nvSpPr>
            <p:spPr bwMode="auto">
              <a:xfrm>
                <a:off x="5679" y="2329"/>
                <a:ext cx="1" cy="2"/>
              </a:xfrm>
              <a:custGeom>
                <a:avLst/>
                <a:gdLst>
                  <a:gd name="T0" fmla="*/ 0 w 1"/>
                  <a:gd name="T1" fmla="*/ 0 h 2"/>
                  <a:gd name="T2" fmla="*/ 0 w 1"/>
                  <a:gd name="T3" fmla="*/ 0 h 2"/>
                  <a:gd name="T4" fmla="*/ 1 w 1"/>
                  <a:gd name="T5" fmla="*/ 0 h 2"/>
                  <a:gd name="T6" fmla="*/ 1 w 1"/>
                  <a:gd name="T7" fmla="*/ 2 h 2"/>
                  <a:gd name="T8" fmla="*/ 1 w 1"/>
                  <a:gd name="T9" fmla="*/ 2 h 2"/>
                  <a:gd name="T10" fmla="*/ 0 w 1"/>
                  <a:gd name="T11" fmla="*/ 2 h 2"/>
                  <a:gd name="T12" fmla="*/ 0 w 1"/>
                  <a:gd name="T13" fmla="*/ 0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0" y="0"/>
                    </a:moveTo>
                    <a:lnTo>
                      <a:pt x="0" y="0"/>
                    </a:lnTo>
                    <a:lnTo>
                      <a:pt x="1" y="0"/>
                    </a:lnTo>
                    <a:lnTo>
                      <a:pt x="1" y="2"/>
                    </a:lnTo>
                    <a:lnTo>
                      <a:pt x="0" y="2"/>
                    </a:lnTo>
                    <a:lnTo>
                      <a:pt x="0" y="0"/>
                    </a:lnTo>
                    <a:close/>
                  </a:path>
                </a:pathLst>
              </a:custGeom>
              <a:solidFill>
                <a:srgbClr val="808080"/>
              </a:solidFill>
              <a:ln w="9525">
                <a:noFill/>
                <a:round/>
                <a:headEnd/>
                <a:tailEnd/>
              </a:ln>
            </p:spPr>
            <p:txBody>
              <a:bodyPr/>
              <a:lstStyle/>
              <a:p>
                <a:endParaRPr lang="id-ID"/>
              </a:p>
            </p:txBody>
          </p:sp>
          <p:sp>
            <p:nvSpPr>
              <p:cNvPr id="3286" name="Freeform 411"/>
              <p:cNvSpPr>
                <a:spLocks/>
              </p:cNvSpPr>
              <p:nvPr/>
            </p:nvSpPr>
            <p:spPr bwMode="auto">
              <a:xfrm>
                <a:off x="5679" y="2340"/>
                <a:ext cx="1" cy="3"/>
              </a:xfrm>
              <a:custGeom>
                <a:avLst/>
                <a:gdLst>
                  <a:gd name="T0" fmla="*/ 0 w 1"/>
                  <a:gd name="T1" fmla="*/ 3 h 3"/>
                  <a:gd name="T2" fmla="*/ 0 w 1"/>
                  <a:gd name="T3" fmla="*/ 0 h 3"/>
                  <a:gd name="T4" fmla="*/ 0 w 1"/>
                  <a:gd name="T5" fmla="*/ 0 h 3"/>
                  <a:gd name="T6" fmla="*/ 1 w 1"/>
                  <a:gd name="T7" fmla="*/ 1 h 3"/>
                  <a:gd name="T8" fmla="*/ 1 w 1"/>
                  <a:gd name="T9" fmla="*/ 3 h 3"/>
                  <a:gd name="T10" fmla="*/ 1 w 1"/>
                  <a:gd name="T11" fmla="*/ 3 h 3"/>
                  <a:gd name="T12" fmla="*/ 0 w 1"/>
                  <a:gd name="T13" fmla="*/ 3 h 3"/>
                  <a:gd name="T14" fmla="*/ 0 w 1"/>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3"/>
                    </a:moveTo>
                    <a:lnTo>
                      <a:pt x="0" y="0"/>
                    </a:lnTo>
                    <a:lnTo>
                      <a:pt x="1" y="1"/>
                    </a:lnTo>
                    <a:lnTo>
                      <a:pt x="1" y="3"/>
                    </a:lnTo>
                    <a:lnTo>
                      <a:pt x="0" y="3"/>
                    </a:lnTo>
                    <a:close/>
                  </a:path>
                </a:pathLst>
              </a:custGeom>
              <a:solidFill>
                <a:srgbClr val="808080"/>
              </a:solidFill>
              <a:ln w="9525">
                <a:noFill/>
                <a:round/>
                <a:headEnd/>
                <a:tailEnd/>
              </a:ln>
            </p:spPr>
            <p:txBody>
              <a:bodyPr/>
              <a:lstStyle/>
              <a:p>
                <a:endParaRPr lang="id-ID"/>
              </a:p>
            </p:txBody>
          </p:sp>
          <p:sp>
            <p:nvSpPr>
              <p:cNvPr id="3287" name="Freeform 412"/>
              <p:cNvSpPr>
                <a:spLocks/>
              </p:cNvSpPr>
              <p:nvPr/>
            </p:nvSpPr>
            <p:spPr bwMode="auto">
              <a:xfrm>
                <a:off x="5679" y="2327"/>
                <a:ext cx="1" cy="2"/>
              </a:xfrm>
              <a:custGeom>
                <a:avLst/>
                <a:gdLst>
                  <a:gd name="T0" fmla="*/ 0 w 1"/>
                  <a:gd name="T1" fmla="*/ 2 h 2"/>
                  <a:gd name="T2" fmla="*/ 0 w 1"/>
                  <a:gd name="T3" fmla="*/ 0 h 2"/>
                  <a:gd name="T4" fmla="*/ 0 w 1"/>
                  <a:gd name="T5" fmla="*/ 0 h 2"/>
                  <a:gd name="T6" fmla="*/ 1 w 1"/>
                  <a:gd name="T7" fmla="*/ 0 h 2"/>
                  <a:gd name="T8" fmla="*/ 1 w 1"/>
                  <a:gd name="T9" fmla="*/ 2 h 2"/>
                  <a:gd name="T10" fmla="*/ 1 w 1"/>
                  <a:gd name="T11" fmla="*/ 2 h 2"/>
                  <a:gd name="T12" fmla="*/ 0 w 1"/>
                  <a:gd name="T13" fmla="*/ 2 h 2"/>
                  <a:gd name="T14" fmla="*/ 0 w 1"/>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2"/>
                    </a:moveTo>
                    <a:lnTo>
                      <a:pt x="0" y="0"/>
                    </a:lnTo>
                    <a:lnTo>
                      <a:pt x="1" y="0"/>
                    </a:lnTo>
                    <a:lnTo>
                      <a:pt x="1" y="2"/>
                    </a:lnTo>
                    <a:lnTo>
                      <a:pt x="0" y="2"/>
                    </a:lnTo>
                    <a:close/>
                  </a:path>
                </a:pathLst>
              </a:custGeom>
              <a:solidFill>
                <a:srgbClr val="808080"/>
              </a:solidFill>
              <a:ln w="9525">
                <a:noFill/>
                <a:round/>
                <a:headEnd/>
                <a:tailEnd/>
              </a:ln>
            </p:spPr>
            <p:txBody>
              <a:bodyPr/>
              <a:lstStyle/>
              <a:p>
                <a:endParaRPr lang="id-ID"/>
              </a:p>
            </p:txBody>
          </p:sp>
          <p:sp>
            <p:nvSpPr>
              <p:cNvPr id="3288" name="Freeform 413"/>
              <p:cNvSpPr>
                <a:spLocks/>
              </p:cNvSpPr>
              <p:nvPr/>
            </p:nvSpPr>
            <p:spPr bwMode="auto">
              <a:xfrm>
                <a:off x="5677" y="2277"/>
                <a:ext cx="2" cy="2"/>
              </a:xfrm>
              <a:custGeom>
                <a:avLst/>
                <a:gdLst>
                  <a:gd name="T0" fmla="*/ 2 w 2"/>
                  <a:gd name="T1" fmla="*/ 0 h 2"/>
                  <a:gd name="T2" fmla="*/ 2 w 2"/>
                  <a:gd name="T3" fmla="*/ 1 h 2"/>
                  <a:gd name="T4" fmla="*/ 2 w 2"/>
                  <a:gd name="T5" fmla="*/ 1 h 2"/>
                  <a:gd name="T6" fmla="*/ 0 w 2"/>
                  <a:gd name="T7" fmla="*/ 2 h 2"/>
                  <a:gd name="T8" fmla="*/ 0 w 2"/>
                  <a:gd name="T9" fmla="*/ 1 h 2"/>
                  <a:gd name="T10" fmla="*/ 0 w 2"/>
                  <a:gd name="T11" fmla="*/ 1 h 2"/>
                  <a:gd name="T12" fmla="*/ 2 w 2"/>
                  <a:gd name="T13" fmla="*/ 0 h 2"/>
                  <a:gd name="T14" fmla="*/ 2 w 2"/>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2" y="0"/>
                    </a:moveTo>
                    <a:lnTo>
                      <a:pt x="2" y="1"/>
                    </a:lnTo>
                    <a:lnTo>
                      <a:pt x="0" y="2"/>
                    </a:lnTo>
                    <a:lnTo>
                      <a:pt x="0" y="1"/>
                    </a:lnTo>
                    <a:lnTo>
                      <a:pt x="2" y="0"/>
                    </a:lnTo>
                    <a:close/>
                  </a:path>
                </a:pathLst>
              </a:custGeom>
              <a:solidFill>
                <a:srgbClr val="808080"/>
              </a:solidFill>
              <a:ln w="9525">
                <a:noFill/>
                <a:round/>
                <a:headEnd/>
                <a:tailEnd/>
              </a:ln>
            </p:spPr>
            <p:txBody>
              <a:bodyPr/>
              <a:lstStyle/>
              <a:p>
                <a:endParaRPr lang="id-ID"/>
              </a:p>
            </p:txBody>
          </p:sp>
          <p:sp>
            <p:nvSpPr>
              <p:cNvPr id="3289" name="Freeform 414"/>
              <p:cNvSpPr>
                <a:spLocks/>
              </p:cNvSpPr>
              <p:nvPr/>
            </p:nvSpPr>
            <p:spPr bwMode="auto">
              <a:xfrm>
                <a:off x="5677" y="2267"/>
                <a:ext cx="2" cy="3"/>
              </a:xfrm>
              <a:custGeom>
                <a:avLst/>
                <a:gdLst>
                  <a:gd name="T0" fmla="*/ 2 w 2"/>
                  <a:gd name="T1" fmla="*/ 3 h 3"/>
                  <a:gd name="T2" fmla="*/ 2 w 2"/>
                  <a:gd name="T3" fmla="*/ 3 h 3"/>
                  <a:gd name="T4" fmla="*/ 0 w 2"/>
                  <a:gd name="T5" fmla="*/ 3 h 3"/>
                  <a:gd name="T6" fmla="*/ 0 w 2"/>
                  <a:gd name="T7" fmla="*/ 1 h 3"/>
                  <a:gd name="T8" fmla="*/ 0 w 2"/>
                  <a:gd name="T9" fmla="*/ 1 h 3"/>
                  <a:gd name="T10" fmla="*/ 2 w 2"/>
                  <a:gd name="T11" fmla="*/ 0 h 3"/>
                  <a:gd name="T12" fmla="*/ 2 w 2"/>
                  <a:gd name="T13" fmla="*/ 3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3"/>
                    </a:moveTo>
                    <a:lnTo>
                      <a:pt x="2" y="3"/>
                    </a:lnTo>
                    <a:lnTo>
                      <a:pt x="0" y="3"/>
                    </a:lnTo>
                    <a:lnTo>
                      <a:pt x="0" y="1"/>
                    </a:lnTo>
                    <a:lnTo>
                      <a:pt x="2" y="0"/>
                    </a:lnTo>
                    <a:lnTo>
                      <a:pt x="2" y="3"/>
                    </a:lnTo>
                    <a:close/>
                  </a:path>
                </a:pathLst>
              </a:custGeom>
              <a:solidFill>
                <a:srgbClr val="808080"/>
              </a:solidFill>
              <a:ln w="9525">
                <a:noFill/>
                <a:round/>
                <a:headEnd/>
                <a:tailEnd/>
              </a:ln>
            </p:spPr>
            <p:txBody>
              <a:bodyPr/>
              <a:lstStyle/>
              <a:p>
                <a:endParaRPr lang="id-ID"/>
              </a:p>
            </p:txBody>
          </p:sp>
          <p:sp>
            <p:nvSpPr>
              <p:cNvPr id="3290" name="Freeform 415"/>
              <p:cNvSpPr>
                <a:spLocks/>
              </p:cNvSpPr>
              <p:nvPr/>
            </p:nvSpPr>
            <p:spPr bwMode="auto">
              <a:xfrm>
                <a:off x="5677" y="2327"/>
                <a:ext cx="2" cy="2"/>
              </a:xfrm>
              <a:custGeom>
                <a:avLst/>
                <a:gdLst>
                  <a:gd name="T0" fmla="*/ 0 w 2"/>
                  <a:gd name="T1" fmla="*/ 2 h 2"/>
                  <a:gd name="T2" fmla="*/ 0 w 2"/>
                  <a:gd name="T3" fmla="*/ 0 h 2"/>
                  <a:gd name="T4" fmla="*/ 0 w 2"/>
                  <a:gd name="T5" fmla="*/ 0 h 2"/>
                  <a:gd name="T6" fmla="*/ 2 w 2"/>
                  <a:gd name="T7" fmla="*/ 0 h 2"/>
                  <a:gd name="T8" fmla="*/ 2 w 2"/>
                  <a:gd name="T9" fmla="*/ 2 h 2"/>
                  <a:gd name="T10" fmla="*/ 2 w 2"/>
                  <a:gd name="T11" fmla="*/ 2 h 2"/>
                  <a:gd name="T12" fmla="*/ 0 w 2"/>
                  <a:gd name="T13" fmla="*/ 2 h 2"/>
                  <a:gd name="T14" fmla="*/ 0 w 2"/>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0" y="2"/>
                    </a:moveTo>
                    <a:lnTo>
                      <a:pt x="0" y="0"/>
                    </a:lnTo>
                    <a:lnTo>
                      <a:pt x="2" y="0"/>
                    </a:lnTo>
                    <a:lnTo>
                      <a:pt x="2" y="2"/>
                    </a:lnTo>
                    <a:lnTo>
                      <a:pt x="0" y="2"/>
                    </a:lnTo>
                    <a:close/>
                  </a:path>
                </a:pathLst>
              </a:custGeom>
              <a:solidFill>
                <a:srgbClr val="808080"/>
              </a:solidFill>
              <a:ln w="9525">
                <a:noFill/>
                <a:round/>
                <a:headEnd/>
                <a:tailEnd/>
              </a:ln>
            </p:spPr>
            <p:txBody>
              <a:bodyPr/>
              <a:lstStyle/>
              <a:p>
                <a:endParaRPr lang="id-ID"/>
              </a:p>
            </p:txBody>
          </p:sp>
          <p:sp>
            <p:nvSpPr>
              <p:cNvPr id="3291" name="Freeform 416"/>
              <p:cNvSpPr>
                <a:spLocks/>
              </p:cNvSpPr>
              <p:nvPr/>
            </p:nvSpPr>
            <p:spPr bwMode="auto">
              <a:xfrm>
                <a:off x="5677" y="2341"/>
                <a:ext cx="13" cy="9"/>
              </a:xfrm>
              <a:custGeom>
                <a:avLst/>
                <a:gdLst>
                  <a:gd name="T0" fmla="*/ 2 w 13"/>
                  <a:gd name="T1" fmla="*/ 2 h 9"/>
                  <a:gd name="T2" fmla="*/ 2 w 13"/>
                  <a:gd name="T3" fmla="*/ 7 h 9"/>
                  <a:gd name="T4" fmla="*/ 10 w 13"/>
                  <a:gd name="T5" fmla="*/ 7 h 9"/>
                  <a:gd name="T6" fmla="*/ 10 w 13"/>
                  <a:gd name="T7" fmla="*/ 6 h 9"/>
                  <a:gd name="T8" fmla="*/ 10 w 13"/>
                  <a:gd name="T9" fmla="*/ 2 h 9"/>
                  <a:gd name="T10" fmla="*/ 10 w 13"/>
                  <a:gd name="T11" fmla="*/ 2 h 9"/>
                  <a:gd name="T12" fmla="*/ 13 w 13"/>
                  <a:gd name="T13" fmla="*/ 0 h 9"/>
                  <a:gd name="T14" fmla="*/ 13 w 13"/>
                  <a:gd name="T15" fmla="*/ 7 h 9"/>
                  <a:gd name="T16" fmla="*/ 13 w 13"/>
                  <a:gd name="T17" fmla="*/ 9 h 9"/>
                  <a:gd name="T18" fmla="*/ 0 w 13"/>
                  <a:gd name="T19" fmla="*/ 9 h 9"/>
                  <a:gd name="T20" fmla="*/ 0 w 13"/>
                  <a:gd name="T21" fmla="*/ 0 h 9"/>
                  <a:gd name="T22" fmla="*/ 2 w 13"/>
                  <a:gd name="T23" fmla="*/ 2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
                  <a:gd name="T37" fmla="*/ 0 h 9"/>
                  <a:gd name="T38" fmla="*/ 13 w 13"/>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 h="9">
                    <a:moveTo>
                      <a:pt x="2" y="2"/>
                    </a:moveTo>
                    <a:lnTo>
                      <a:pt x="2" y="7"/>
                    </a:lnTo>
                    <a:lnTo>
                      <a:pt x="10" y="7"/>
                    </a:lnTo>
                    <a:lnTo>
                      <a:pt x="10" y="6"/>
                    </a:lnTo>
                    <a:lnTo>
                      <a:pt x="10" y="2"/>
                    </a:lnTo>
                    <a:lnTo>
                      <a:pt x="13" y="0"/>
                    </a:lnTo>
                    <a:lnTo>
                      <a:pt x="13" y="7"/>
                    </a:lnTo>
                    <a:lnTo>
                      <a:pt x="13" y="9"/>
                    </a:lnTo>
                    <a:lnTo>
                      <a:pt x="0" y="9"/>
                    </a:lnTo>
                    <a:lnTo>
                      <a:pt x="0" y="0"/>
                    </a:lnTo>
                    <a:lnTo>
                      <a:pt x="2" y="2"/>
                    </a:lnTo>
                    <a:close/>
                  </a:path>
                </a:pathLst>
              </a:custGeom>
              <a:solidFill>
                <a:srgbClr val="808080"/>
              </a:solidFill>
              <a:ln w="9525">
                <a:noFill/>
                <a:round/>
                <a:headEnd/>
                <a:tailEnd/>
              </a:ln>
            </p:spPr>
            <p:txBody>
              <a:bodyPr/>
              <a:lstStyle/>
              <a:p>
                <a:endParaRPr lang="id-ID"/>
              </a:p>
            </p:txBody>
          </p:sp>
          <p:sp>
            <p:nvSpPr>
              <p:cNvPr id="3292" name="Freeform 417"/>
              <p:cNvSpPr>
                <a:spLocks/>
              </p:cNvSpPr>
              <p:nvPr/>
            </p:nvSpPr>
            <p:spPr bwMode="auto">
              <a:xfrm>
                <a:off x="5677" y="2257"/>
                <a:ext cx="13" cy="10"/>
              </a:xfrm>
              <a:custGeom>
                <a:avLst/>
                <a:gdLst>
                  <a:gd name="T0" fmla="*/ 0 w 13"/>
                  <a:gd name="T1" fmla="*/ 0 h 10"/>
                  <a:gd name="T2" fmla="*/ 13 w 13"/>
                  <a:gd name="T3" fmla="*/ 0 h 10"/>
                  <a:gd name="T4" fmla="*/ 13 w 13"/>
                  <a:gd name="T5" fmla="*/ 10 h 10"/>
                  <a:gd name="T6" fmla="*/ 13 w 13"/>
                  <a:gd name="T7" fmla="*/ 10 h 10"/>
                  <a:gd name="T8" fmla="*/ 10 w 13"/>
                  <a:gd name="T9" fmla="*/ 8 h 10"/>
                  <a:gd name="T10" fmla="*/ 10 w 13"/>
                  <a:gd name="T11" fmla="*/ 1 h 10"/>
                  <a:gd name="T12" fmla="*/ 2 w 13"/>
                  <a:gd name="T13" fmla="*/ 1 h 10"/>
                  <a:gd name="T14" fmla="*/ 2 w 13"/>
                  <a:gd name="T15" fmla="*/ 8 h 10"/>
                  <a:gd name="T16" fmla="*/ 2 w 13"/>
                  <a:gd name="T17" fmla="*/ 8 h 10"/>
                  <a:gd name="T18" fmla="*/ 0 w 13"/>
                  <a:gd name="T19" fmla="*/ 10 h 10"/>
                  <a:gd name="T20" fmla="*/ 0 w 13"/>
                  <a:gd name="T21" fmla="*/ 0 h 1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
                  <a:gd name="T34" fmla="*/ 0 h 10"/>
                  <a:gd name="T35" fmla="*/ 13 w 13"/>
                  <a:gd name="T36" fmla="*/ 10 h 1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 h="10">
                    <a:moveTo>
                      <a:pt x="0" y="0"/>
                    </a:moveTo>
                    <a:lnTo>
                      <a:pt x="13" y="0"/>
                    </a:lnTo>
                    <a:lnTo>
                      <a:pt x="13" y="10"/>
                    </a:lnTo>
                    <a:lnTo>
                      <a:pt x="10" y="8"/>
                    </a:lnTo>
                    <a:lnTo>
                      <a:pt x="10" y="1"/>
                    </a:lnTo>
                    <a:lnTo>
                      <a:pt x="2" y="1"/>
                    </a:lnTo>
                    <a:lnTo>
                      <a:pt x="2" y="8"/>
                    </a:lnTo>
                    <a:lnTo>
                      <a:pt x="0" y="10"/>
                    </a:lnTo>
                    <a:lnTo>
                      <a:pt x="0" y="0"/>
                    </a:lnTo>
                    <a:close/>
                  </a:path>
                </a:pathLst>
              </a:custGeom>
              <a:solidFill>
                <a:srgbClr val="808080"/>
              </a:solidFill>
              <a:ln w="9525">
                <a:noFill/>
                <a:round/>
                <a:headEnd/>
                <a:tailEnd/>
              </a:ln>
            </p:spPr>
            <p:txBody>
              <a:bodyPr/>
              <a:lstStyle/>
              <a:p>
                <a:endParaRPr lang="id-ID"/>
              </a:p>
            </p:txBody>
          </p:sp>
          <p:sp>
            <p:nvSpPr>
              <p:cNvPr id="3293" name="Freeform 418"/>
              <p:cNvSpPr>
                <a:spLocks/>
              </p:cNvSpPr>
              <p:nvPr/>
            </p:nvSpPr>
            <p:spPr bwMode="auto">
              <a:xfrm>
                <a:off x="5677" y="2265"/>
                <a:ext cx="2" cy="3"/>
              </a:xfrm>
              <a:custGeom>
                <a:avLst/>
                <a:gdLst>
                  <a:gd name="T0" fmla="*/ 2 w 2"/>
                  <a:gd name="T1" fmla="*/ 2 h 3"/>
                  <a:gd name="T2" fmla="*/ 2 w 2"/>
                  <a:gd name="T3" fmla="*/ 2 h 3"/>
                  <a:gd name="T4" fmla="*/ 0 w 2"/>
                  <a:gd name="T5" fmla="*/ 3 h 3"/>
                  <a:gd name="T6" fmla="*/ 0 w 2"/>
                  <a:gd name="T7" fmla="*/ 2 h 3"/>
                  <a:gd name="T8" fmla="*/ 0 w 2"/>
                  <a:gd name="T9" fmla="*/ 2 h 3"/>
                  <a:gd name="T10" fmla="*/ 2 w 2"/>
                  <a:gd name="T11" fmla="*/ 0 h 3"/>
                  <a:gd name="T12" fmla="*/ 2 w 2"/>
                  <a:gd name="T13" fmla="*/ 2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2"/>
                    </a:moveTo>
                    <a:lnTo>
                      <a:pt x="2" y="2"/>
                    </a:lnTo>
                    <a:lnTo>
                      <a:pt x="0" y="3"/>
                    </a:lnTo>
                    <a:lnTo>
                      <a:pt x="0" y="2"/>
                    </a:lnTo>
                    <a:lnTo>
                      <a:pt x="2" y="0"/>
                    </a:lnTo>
                    <a:lnTo>
                      <a:pt x="2" y="2"/>
                    </a:lnTo>
                    <a:close/>
                  </a:path>
                </a:pathLst>
              </a:custGeom>
              <a:solidFill>
                <a:srgbClr val="808080"/>
              </a:solidFill>
              <a:ln w="9525">
                <a:noFill/>
                <a:round/>
                <a:headEnd/>
                <a:tailEnd/>
              </a:ln>
            </p:spPr>
            <p:txBody>
              <a:bodyPr/>
              <a:lstStyle/>
              <a:p>
                <a:endParaRPr lang="id-ID"/>
              </a:p>
            </p:txBody>
          </p:sp>
          <p:sp>
            <p:nvSpPr>
              <p:cNvPr id="3294" name="Freeform 419"/>
              <p:cNvSpPr>
                <a:spLocks/>
              </p:cNvSpPr>
              <p:nvPr/>
            </p:nvSpPr>
            <p:spPr bwMode="auto">
              <a:xfrm>
                <a:off x="5677" y="2278"/>
                <a:ext cx="2" cy="3"/>
              </a:xfrm>
              <a:custGeom>
                <a:avLst/>
                <a:gdLst>
                  <a:gd name="T0" fmla="*/ 0 w 2"/>
                  <a:gd name="T1" fmla="*/ 1 h 3"/>
                  <a:gd name="T2" fmla="*/ 0 w 2"/>
                  <a:gd name="T3" fmla="*/ 1 h 3"/>
                  <a:gd name="T4" fmla="*/ 2 w 2"/>
                  <a:gd name="T5" fmla="*/ 0 h 3"/>
                  <a:gd name="T6" fmla="*/ 2 w 2"/>
                  <a:gd name="T7" fmla="*/ 3 h 3"/>
                  <a:gd name="T8" fmla="*/ 2 w 2"/>
                  <a:gd name="T9" fmla="*/ 3 h 3"/>
                  <a:gd name="T10" fmla="*/ 0 w 2"/>
                  <a:gd name="T11" fmla="*/ 3 h 3"/>
                  <a:gd name="T12" fmla="*/ 0 w 2"/>
                  <a:gd name="T13" fmla="*/ 1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0" y="1"/>
                    </a:moveTo>
                    <a:lnTo>
                      <a:pt x="0" y="1"/>
                    </a:lnTo>
                    <a:lnTo>
                      <a:pt x="2" y="0"/>
                    </a:lnTo>
                    <a:lnTo>
                      <a:pt x="2" y="3"/>
                    </a:lnTo>
                    <a:lnTo>
                      <a:pt x="0" y="3"/>
                    </a:lnTo>
                    <a:lnTo>
                      <a:pt x="0" y="1"/>
                    </a:lnTo>
                    <a:close/>
                  </a:path>
                </a:pathLst>
              </a:custGeom>
              <a:solidFill>
                <a:srgbClr val="808080"/>
              </a:solidFill>
              <a:ln w="9525">
                <a:noFill/>
                <a:round/>
                <a:headEnd/>
                <a:tailEnd/>
              </a:ln>
            </p:spPr>
            <p:txBody>
              <a:bodyPr/>
              <a:lstStyle/>
              <a:p>
                <a:endParaRPr lang="id-ID"/>
              </a:p>
            </p:txBody>
          </p:sp>
          <p:sp>
            <p:nvSpPr>
              <p:cNvPr id="3295" name="Freeform 420"/>
              <p:cNvSpPr>
                <a:spLocks/>
              </p:cNvSpPr>
              <p:nvPr/>
            </p:nvSpPr>
            <p:spPr bwMode="auto">
              <a:xfrm>
                <a:off x="5677" y="2329"/>
                <a:ext cx="2" cy="2"/>
              </a:xfrm>
              <a:custGeom>
                <a:avLst/>
                <a:gdLst>
                  <a:gd name="T0" fmla="*/ 0 w 2"/>
                  <a:gd name="T1" fmla="*/ 1 h 2"/>
                  <a:gd name="T2" fmla="*/ 0 w 2"/>
                  <a:gd name="T3" fmla="*/ 0 h 2"/>
                  <a:gd name="T4" fmla="*/ 0 w 2"/>
                  <a:gd name="T5" fmla="*/ 0 h 2"/>
                  <a:gd name="T6" fmla="*/ 2 w 2"/>
                  <a:gd name="T7" fmla="*/ 0 h 2"/>
                  <a:gd name="T8" fmla="*/ 2 w 2"/>
                  <a:gd name="T9" fmla="*/ 2 h 2"/>
                  <a:gd name="T10" fmla="*/ 0 w 2"/>
                  <a:gd name="T11" fmla="*/ 1 h 2"/>
                  <a:gd name="T12" fmla="*/ 0 60000 65536"/>
                  <a:gd name="T13" fmla="*/ 0 60000 65536"/>
                  <a:gd name="T14" fmla="*/ 0 60000 65536"/>
                  <a:gd name="T15" fmla="*/ 0 60000 65536"/>
                  <a:gd name="T16" fmla="*/ 0 60000 65536"/>
                  <a:gd name="T17" fmla="*/ 0 60000 65536"/>
                  <a:gd name="T18" fmla="*/ 0 w 2"/>
                  <a:gd name="T19" fmla="*/ 0 h 2"/>
                  <a:gd name="T20" fmla="*/ 2 w 2"/>
                  <a:gd name="T21" fmla="*/ 2 h 2"/>
                </a:gdLst>
                <a:ahLst/>
                <a:cxnLst>
                  <a:cxn ang="T12">
                    <a:pos x="T0" y="T1"/>
                  </a:cxn>
                  <a:cxn ang="T13">
                    <a:pos x="T2" y="T3"/>
                  </a:cxn>
                  <a:cxn ang="T14">
                    <a:pos x="T4" y="T5"/>
                  </a:cxn>
                  <a:cxn ang="T15">
                    <a:pos x="T6" y="T7"/>
                  </a:cxn>
                  <a:cxn ang="T16">
                    <a:pos x="T8" y="T9"/>
                  </a:cxn>
                  <a:cxn ang="T17">
                    <a:pos x="T10" y="T11"/>
                  </a:cxn>
                </a:cxnLst>
                <a:rect l="T18" t="T19" r="T20" b="T21"/>
                <a:pathLst>
                  <a:path w="2" h="2">
                    <a:moveTo>
                      <a:pt x="0" y="1"/>
                    </a:moveTo>
                    <a:lnTo>
                      <a:pt x="0" y="0"/>
                    </a:lnTo>
                    <a:lnTo>
                      <a:pt x="2" y="0"/>
                    </a:lnTo>
                    <a:lnTo>
                      <a:pt x="2" y="2"/>
                    </a:lnTo>
                    <a:lnTo>
                      <a:pt x="0" y="1"/>
                    </a:lnTo>
                    <a:close/>
                  </a:path>
                </a:pathLst>
              </a:custGeom>
              <a:solidFill>
                <a:srgbClr val="808080"/>
              </a:solidFill>
              <a:ln w="9525">
                <a:noFill/>
                <a:round/>
                <a:headEnd/>
                <a:tailEnd/>
              </a:ln>
            </p:spPr>
            <p:txBody>
              <a:bodyPr/>
              <a:lstStyle/>
              <a:p>
                <a:endParaRPr lang="id-ID"/>
              </a:p>
            </p:txBody>
          </p:sp>
          <p:sp>
            <p:nvSpPr>
              <p:cNvPr id="3296" name="Freeform 421"/>
              <p:cNvSpPr>
                <a:spLocks/>
              </p:cNvSpPr>
              <p:nvPr/>
            </p:nvSpPr>
            <p:spPr bwMode="auto">
              <a:xfrm>
                <a:off x="5677" y="2340"/>
                <a:ext cx="2" cy="3"/>
              </a:xfrm>
              <a:custGeom>
                <a:avLst/>
                <a:gdLst>
                  <a:gd name="T0" fmla="*/ 2 w 2"/>
                  <a:gd name="T1" fmla="*/ 0 h 3"/>
                  <a:gd name="T2" fmla="*/ 2 w 2"/>
                  <a:gd name="T3" fmla="*/ 3 h 3"/>
                  <a:gd name="T4" fmla="*/ 0 w 2"/>
                  <a:gd name="T5" fmla="*/ 1 h 3"/>
                  <a:gd name="T6" fmla="*/ 0 w 2"/>
                  <a:gd name="T7" fmla="*/ 0 h 3"/>
                  <a:gd name="T8" fmla="*/ 0 w 2"/>
                  <a:gd name="T9" fmla="*/ 0 h 3"/>
                  <a:gd name="T10" fmla="*/ 2 w 2"/>
                  <a:gd name="T11" fmla="*/ 0 h 3"/>
                  <a:gd name="T12" fmla="*/ 2 w 2"/>
                  <a:gd name="T13" fmla="*/ 0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0"/>
                    </a:moveTo>
                    <a:lnTo>
                      <a:pt x="2" y="3"/>
                    </a:lnTo>
                    <a:lnTo>
                      <a:pt x="0" y="1"/>
                    </a:lnTo>
                    <a:lnTo>
                      <a:pt x="0" y="0"/>
                    </a:lnTo>
                    <a:lnTo>
                      <a:pt x="2" y="0"/>
                    </a:lnTo>
                    <a:close/>
                  </a:path>
                </a:pathLst>
              </a:custGeom>
              <a:solidFill>
                <a:srgbClr val="808080"/>
              </a:solidFill>
              <a:ln w="9525">
                <a:noFill/>
                <a:round/>
                <a:headEnd/>
                <a:tailEnd/>
              </a:ln>
            </p:spPr>
            <p:txBody>
              <a:bodyPr/>
              <a:lstStyle/>
              <a:p>
                <a:endParaRPr lang="id-ID"/>
              </a:p>
            </p:txBody>
          </p:sp>
          <p:sp>
            <p:nvSpPr>
              <p:cNvPr id="3297" name="Freeform 422"/>
              <p:cNvSpPr>
                <a:spLocks/>
              </p:cNvSpPr>
              <p:nvPr/>
            </p:nvSpPr>
            <p:spPr bwMode="auto">
              <a:xfrm>
                <a:off x="5677" y="2338"/>
                <a:ext cx="2" cy="2"/>
              </a:xfrm>
              <a:custGeom>
                <a:avLst/>
                <a:gdLst>
                  <a:gd name="T0" fmla="*/ 0 w 2"/>
                  <a:gd name="T1" fmla="*/ 2 h 2"/>
                  <a:gd name="T2" fmla="*/ 0 w 2"/>
                  <a:gd name="T3" fmla="*/ 0 h 2"/>
                  <a:gd name="T4" fmla="*/ 0 w 2"/>
                  <a:gd name="T5" fmla="*/ 0 h 2"/>
                  <a:gd name="T6" fmla="*/ 2 w 2"/>
                  <a:gd name="T7" fmla="*/ 0 h 2"/>
                  <a:gd name="T8" fmla="*/ 2 w 2"/>
                  <a:gd name="T9" fmla="*/ 2 h 2"/>
                  <a:gd name="T10" fmla="*/ 2 w 2"/>
                  <a:gd name="T11" fmla="*/ 2 h 2"/>
                  <a:gd name="T12" fmla="*/ 0 w 2"/>
                  <a:gd name="T13" fmla="*/ 2 h 2"/>
                  <a:gd name="T14" fmla="*/ 0 w 2"/>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0" y="2"/>
                    </a:moveTo>
                    <a:lnTo>
                      <a:pt x="0" y="0"/>
                    </a:lnTo>
                    <a:lnTo>
                      <a:pt x="2" y="0"/>
                    </a:lnTo>
                    <a:lnTo>
                      <a:pt x="2" y="2"/>
                    </a:lnTo>
                    <a:lnTo>
                      <a:pt x="0" y="2"/>
                    </a:lnTo>
                    <a:close/>
                  </a:path>
                </a:pathLst>
              </a:custGeom>
              <a:solidFill>
                <a:srgbClr val="808080"/>
              </a:solidFill>
              <a:ln w="9525">
                <a:noFill/>
                <a:round/>
                <a:headEnd/>
                <a:tailEnd/>
              </a:ln>
            </p:spPr>
            <p:txBody>
              <a:bodyPr/>
              <a:lstStyle/>
              <a:p>
                <a:endParaRPr lang="id-ID"/>
              </a:p>
            </p:txBody>
          </p:sp>
          <p:sp>
            <p:nvSpPr>
              <p:cNvPr id="3298" name="Freeform 423"/>
              <p:cNvSpPr>
                <a:spLocks/>
              </p:cNvSpPr>
              <p:nvPr/>
            </p:nvSpPr>
            <p:spPr bwMode="auto">
              <a:xfrm>
                <a:off x="5662" y="2268"/>
                <a:ext cx="15" cy="7"/>
              </a:xfrm>
              <a:custGeom>
                <a:avLst/>
                <a:gdLst>
                  <a:gd name="T0" fmla="*/ 15 w 15"/>
                  <a:gd name="T1" fmla="*/ 2 h 7"/>
                  <a:gd name="T2" fmla="*/ 1 w 15"/>
                  <a:gd name="T3" fmla="*/ 7 h 7"/>
                  <a:gd name="T4" fmla="*/ 0 w 15"/>
                  <a:gd name="T5" fmla="*/ 6 h 7"/>
                  <a:gd name="T6" fmla="*/ 0 w 15"/>
                  <a:gd name="T7" fmla="*/ 6 h 7"/>
                  <a:gd name="T8" fmla="*/ 7 w 15"/>
                  <a:gd name="T9" fmla="*/ 2 h 7"/>
                  <a:gd name="T10" fmla="*/ 15 w 15"/>
                  <a:gd name="T11" fmla="*/ 0 h 7"/>
                  <a:gd name="T12" fmla="*/ 15 w 15"/>
                  <a:gd name="T13" fmla="*/ 2 h 7"/>
                  <a:gd name="T14" fmla="*/ 0 60000 65536"/>
                  <a:gd name="T15" fmla="*/ 0 60000 65536"/>
                  <a:gd name="T16" fmla="*/ 0 60000 65536"/>
                  <a:gd name="T17" fmla="*/ 0 60000 65536"/>
                  <a:gd name="T18" fmla="*/ 0 60000 65536"/>
                  <a:gd name="T19" fmla="*/ 0 60000 65536"/>
                  <a:gd name="T20" fmla="*/ 0 60000 65536"/>
                  <a:gd name="T21" fmla="*/ 0 w 15"/>
                  <a:gd name="T22" fmla="*/ 0 h 7"/>
                  <a:gd name="T23" fmla="*/ 15 w 15"/>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 h="7">
                    <a:moveTo>
                      <a:pt x="15" y="2"/>
                    </a:moveTo>
                    <a:lnTo>
                      <a:pt x="1" y="7"/>
                    </a:lnTo>
                    <a:lnTo>
                      <a:pt x="0" y="6"/>
                    </a:lnTo>
                    <a:lnTo>
                      <a:pt x="7" y="2"/>
                    </a:lnTo>
                    <a:lnTo>
                      <a:pt x="15" y="0"/>
                    </a:lnTo>
                    <a:lnTo>
                      <a:pt x="15" y="2"/>
                    </a:lnTo>
                    <a:close/>
                  </a:path>
                </a:pathLst>
              </a:custGeom>
              <a:solidFill>
                <a:srgbClr val="808080"/>
              </a:solidFill>
              <a:ln w="9525">
                <a:noFill/>
                <a:round/>
                <a:headEnd/>
                <a:tailEnd/>
              </a:ln>
            </p:spPr>
            <p:txBody>
              <a:bodyPr/>
              <a:lstStyle/>
              <a:p>
                <a:endParaRPr lang="id-ID"/>
              </a:p>
            </p:txBody>
          </p:sp>
          <p:sp>
            <p:nvSpPr>
              <p:cNvPr id="3299" name="Freeform 424"/>
              <p:cNvSpPr>
                <a:spLocks/>
              </p:cNvSpPr>
              <p:nvPr/>
            </p:nvSpPr>
            <p:spPr bwMode="auto">
              <a:xfrm>
                <a:off x="5670" y="2279"/>
                <a:ext cx="7" cy="5"/>
              </a:xfrm>
              <a:custGeom>
                <a:avLst/>
                <a:gdLst>
                  <a:gd name="T0" fmla="*/ 1 w 7"/>
                  <a:gd name="T1" fmla="*/ 5 h 5"/>
                  <a:gd name="T2" fmla="*/ 0 w 7"/>
                  <a:gd name="T3" fmla="*/ 3 h 5"/>
                  <a:gd name="T4" fmla="*/ 0 w 7"/>
                  <a:gd name="T5" fmla="*/ 3 h 5"/>
                  <a:gd name="T6" fmla="*/ 7 w 7"/>
                  <a:gd name="T7" fmla="*/ 0 h 5"/>
                  <a:gd name="T8" fmla="*/ 7 w 7"/>
                  <a:gd name="T9" fmla="*/ 2 h 5"/>
                  <a:gd name="T10" fmla="*/ 1 w 7"/>
                  <a:gd name="T11" fmla="*/ 5 h 5"/>
                  <a:gd name="T12" fmla="*/ 0 60000 65536"/>
                  <a:gd name="T13" fmla="*/ 0 60000 65536"/>
                  <a:gd name="T14" fmla="*/ 0 60000 65536"/>
                  <a:gd name="T15" fmla="*/ 0 60000 65536"/>
                  <a:gd name="T16" fmla="*/ 0 60000 65536"/>
                  <a:gd name="T17" fmla="*/ 0 60000 65536"/>
                  <a:gd name="T18" fmla="*/ 0 w 7"/>
                  <a:gd name="T19" fmla="*/ 0 h 5"/>
                  <a:gd name="T20" fmla="*/ 7 w 7"/>
                  <a:gd name="T21" fmla="*/ 5 h 5"/>
                </a:gdLst>
                <a:ahLst/>
                <a:cxnLst>
                  <a:cxn ang="T12">
                    <a:pos x="T0" y="T1"/>
                  </a:cxn>
                  <a:cxn ang="T13">
                    <a:pos x="T2" y="T3"/>
                  </a:cxn>
                  <a:cxn ang="T14">
                    <a:pos x="T4" y="T5"/>
                  </a:cxn>
                  <a:cxn ang="T15">
                    <a:pos x="T6" y="T7"/>
                  </a:cxn>
                  <a:cxn ang="T16">
                    <a:pos x="T8" y="T9"/>
                  </a:cxn>
                  <a:cxn ang="T17">
                    <a:pos x="T10" y="T11"/>
                  </a:cxn>
                </a:cxnLst>
                <a:rect l="T18" t="T19" r="T20" b="T21"/>
                <a:pathLst>
                  <a:path w="7" h="5">
                    <a:moveTo>
                      <a:pt x="1" y="5"/>
                    </a:moveTo>
                    <a:lnTo>
                      <a:pt x="0" y="3"/>
                    </a:lnTo>
                    <a:lnTo>
                      <a:pt x="7" y="0"/>
                    </a:lnTo>
                    <a:lnTo>
                      <a:pt x="7" y="2"/>
                    </a:lnTo>
                    <a:lnTo>
                      <a:pt x="1" y="5"/>
                    </a:lnTo>
                    <a:close/>
                  </a:path>
                </a:pathLst>
              </a:custGeom>
              <a:solidFill>
                <a:srgbClr val="808080"/>
              </a:solidFill>
              <a:ln w="9525">
                <a:noFill/>
                <a:round/>
                <a:headEnd/>
                <a:tailEnd/>
              </a:ln>
            </p:spPr>
            <p:txBody>
              <a:bodyPr/>
              <a:lstStyle/>
              <a:p>
                <a:endParaRPr lang="id-ID"/>
              </a:p>
            </p:txBody>
          </p:sp>
          <p:sp>
            <p:nvSpPr>
              <p:cNvPr id="3300" name="Freeform 425"/>
              <p:cNvSpPr>
                <a:spLocks/>
              </p:cNvSpPr>
              <p:nvPr/>
            </p:nvSpPr>
            <p:spPr bwMode="auto">
              <a:xfrm>
                <a:off x="5670" y="2324"/>
                <a:ext cx="7" cy="5"/>
              </a:xfrm>
              <a:custGeom>
                <a:avLst/>
                <a:gdLst>
                  <a:gd name="T0" fmla="*/ 7 w 7"/>
                  <a:gd name="T1" fmla="*/ 5 h 5"/>
                  <a:gd name="T2" fmla="*/ 7 w 7"/>
                  <a:gd name="T3" fmla="*/ 5 h 5"/>
                  <a:gd name="T4" fmla="*/ 0 w 7"/>
                  <a:gd name="T5" fmla="*/ 2 h 5"/>
                  <a:gd name="T6" fmla="*/ 1 w 7"/>
                  <a:gd name="T7" fmla="*/ 0 h 5"/>
                  <a:gd name="T8" fmla="*/ 1 w 7"/>
                  <a:gd name="T9" fmla="*/ 0 h 5"/>
                  <a:gd name="T10" fmla="*/ 7 w 7"/>
                  <a:gd name="T11" fmla="*/ 3 h 5"/>
                  <a:gd name="T12" fmla="*/ 7 w 7"/>
                  <a:gd name="T13" fmla="*/ 5 h 5"/>
                  <a:gd name="T14" fmla="*/ 0 60000 65536"/>
                  <a:gd name="T15" fmla="*/ 0 60000 65536"/>
                  <a:gd name="T16" fmla="*/ 0 60000 65536"/>
                  <a:gd name="T17" fmla="*/ 0 60000 65536"/>
                  <a:gd name="T18" fmla="*/ 0 60000 65536"/>
                  <a:gd name="T19" fmla="*/ 0 60000 65536"/>
                  <a:gd name="T20" fmla="*/ 0 60000 65536"/>
                  <a:gd name="T21" fmla="*/ 0 w 7"/>
                  <a:gd name="T22" fmla="*/ 0 h 5"/>
                  <a:gd name="T23" fmla="*/ 7 w 7"/>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5">
                    <a:moveTo>
                      <a:pt x="7" y="5"/>
                    </a:moveTo>
                    <a:lnTo>
                      <a:pt x="7" y="5"/>
                    </a:lnTo>
                    <a:lnTo>
                      <a:pt x="0" y="2"/>
                    </a:lnTo>
                    <a:lnTo>
                      <a:pt x="1" y="0"/>
                    </a:lnTo>
                    <a:lnTo>
                      <a:pt x="7" y="3"/>
                    </a:lnTo>
                    <a:lnTo>
                      <a:pt x="7" y="5"/>
                    </a:lnTo>
                    <a:close/>
                  </a:path>
                </a:pathLst>
              </a:custGeom>
              <a:solidFill>
                <a:srgbClr val="808080"/>
              </a:solidFill>
              <a:ln w="9525">
                <a:noFill/>
                <a:round/>
                <a:headEnd/>
                <a:tailEnd/>
              </a:ln>
            </p:spPr>
            <p:txBody>
              <a:bodyPr/>
              <a:lstStyle/>
              <a:p>
                <a:endParaRPr lang="id-ID"/>
              </a:p>
            </p:txBody>
          </p:sp>
          <p:sp>
            <p:nvSpPr>
              <p:cNvPr id="3301" name="Freeform 426"/>
              <p:cNvSpPr>
                <a:spLocks/>
              </p:cNvSpPr>
              <p:nvPr/>
            </p:nvSpPr>
            <p:spPr bwMode="auto">
              <a:xfrm>
                <a:off x="5669" y="2323"/>
                <a:ext cx="2" cy="3"/>
              </a:xfrm>
              <a:custGeom>
                <a:avLst/>
                <a:gdLst>
                  <a:gd name="T0" fmla="*/ 1 w 2"/>
                  <a:gd name="T1" fmla="*/ 3 h 3"/>
                  <a:gd name="T2" fmla="*/ 1 w 2"/>
                  <a:gd name="T3" fmla="*/ 3 h 3"/>
                  <a:gd name="T4" fmla="*/ 0 w 2"/>
                  <a:gd name="T5" fmla="*/ 1 h 3"/>
                  <a:gd name="T6" fmla="*/ 1 w 2"/>
                  <a:gd name="T7" fmla="*/ 0 h 3"/>
                  <a:gd name="T8" fmla="*/ 1 w 2"/>
                  <a:gd name="T9" fmla="*/ 0 h 3"/>
                  <a:gd name="T10" fmla="*/ 2 w 2"/>
                  <a:gd name="T11" fmla="*/ 1 h 3"/>
                  <a:gd name="T12" fmla="*/ 1 w 2"/>
                  <a:gd name="T13" fmla="*/ 3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1" y="3"/>
                    </a:moveTo>
                    <a:lnTo>
                      <a:pt x="1" y="3"/>
                    </a:lnTo>
                    <a:lnTo>
                      <a:pt x="0" y="1"/>
                    </a:lnTo>
                    <a:lnTo>
                      <a:pt x="1" y="0"/>
                    </a:lnTo>
                    <a:lnTo>
                      <a:pt x="2" y="1"/>
                    </a:lnTo>
                    <a:lnTo>
                      <a:pt x="1" y="3"/>
                    </a:lnTo>
                    <a:close/>
                  </a:path>
                </a:pathLst>
              </a:custGeom>
              <a:solidFill>
                <a:srgbClr val="808080"/>
              </a:solidFill>
              <a:ln w="9525">
                <a:noFill/>
                <a:round/>
                <a:headEnd/>
                <a:tailEnd/>
              </a:ln>
            </p:spPr>
            <p:txBody>
              <a:bodyPr/>
              <a:lstStyle/>
              <a:p>
                <a:endParaRPr lang="id-ID"/>
              </a:p>
            </p:txBody>
          </p:sp>
          <p:sp>
            <p:nvSpPr>
              <p:cNvPr id="3302" name="Freeform 427"/>
              <p:cNvSpPr>
                <a:spLocks/>
              </p:cNvSpPr>
              <p:nvPr/>
            </p:nvSpPr>
            <p:spPr bwMode="auto">
              <a:xfrm>
                <a:off x="5669" y="2326"/>
                <a:ext cx="8" cy="4"/>
              </a:xfrm>
              <a:custGeom>
                <a:avLst/>
                <a:gdLst>
                  <a:gd name="T0" fmla="*/ 1 w 8"/>
                  <a:gd name="T1" fmla="*/ 0 h 4"/>
                  <a:gd name="T2" fmla="*/ 1 w 8"/>
                  <a:gd name="T3" fmla="*/ 0 h 4"/>
                  <a:gd name="T4" fmla="*/ 8 w 8"/>
                  <a:gd name="T5" fmla="*/ 3 h 4"/>
                  <a:gd name="T6" fmla="*/ 8 w 8"/>
                  <a:gd name="T7" fmla="*/ 4 h 4"/>
                  <a:gd name="T8" fmla="*/ 0 w 8"/>
                  <a:gd name="T9" fmla="*/ 1 h 4"/>
                  <a:gd name="T10" fmla="*/ 1 w 8"/>
                  <a:gd name="T11" fmla="*/ 0 h 4"/>
                  <a:gd name="T12" fmla="*/ 0 60000 65536"/>
                  <a:gd name="T13" fmla="*/ 0 60000 65536"/>
                  <a:gd name="T14" fmla="*/ 0 60000 65536"/>
                  <a:gd name="T15" fmla="*/ 0 60000 65536"/>
                  <a:gd name="T16" fmla="*/ 0 60000 65536"/>
                  <a:gd name="T17" fmla="*/ 0 60000 65536"/>
                  <a:gd name="T18" fmla="*/ 0 w 8"/>
                  <a:gd name="T19" fmla="*/ 0 h 4"/>
                  <a:gd name="T20" fmla="*/ 8 w 8"/>
                  <a:gd name="T21" fmla="*/ 4 h 4"/>
                </a:gdLst>
                <a:ahLst/>
                <a:cxnLst>
                  <a:cxn ang="T12">
                    <a:pos x="T0" y="T1"/>
                  </a:cxn>
                  <a:cxn ang="T13">
                    <a:pos x="T2" y="T3"/>
                  </a:cxn>
                  <a:cxn ang="T14">
                    <a:pos x="T4" y="T5"/>
                  </a:cxn>
                  <a:cxn ang="T15">
                    <a:pos x="T6" y="T7"/>
                  </a:cxn>
                  <a:cxn ang="T16">
                    <a:pos x="T8" y="T9"/>
                  </a:cxn>
                  <a:cxn ang="T17">
                    <a:pos x="T10" y="T11"/>
                  </a:cxn>
                </a:cxnLst>
                <a:rect l="T18" t="T19" r="T20" b="T21"/>
                <a:pathLst>
                  <a:path w="8" h="4">
                    <a:moveTo>
                      <a:pt x="1" y="0"/>
                    </a:moveTo>
                    <a:lnTo>
                      <a:pt x="1" y="0"/>
                    </a:lnTo>
                    <a:lnTo>
                      <a:pt x="8" y="3"/>
                    </a:lnTo>
                    <a:lnTo>
                      <a:pt x="8" y="4"/>
                    </a:lnTo>
                    <a:lnTo>
                      <a:pt x="0" y="1"/>
                    </a:lnTo>
                    <a:lnTo>
                      <a:pt x="1" y="0"/>
                    </a:lnTo>
                    <a:close/>
                  </a:path>
                </a:pathLst>
              </a:custGeom>
              <a:solidFill>
                <a:srgbClr val="808080"/>
              </a:solidFill>
              <a:ln w="9525">
                <a:noFill/>
                <a:round/>
                <a:headEnd/>
                <a:tailEnd/>
              </a:ln>
            </p:spPr>
            <p:txBody>
              <a:bodyPr/>
              <a:lstStyle/>
              <a:p>
                <a:endParaRPr lang="id-ID"/>
              </a:p>
            </p:txBody>
          </p:sp>
          <p:sp>
            <p:nvSpPr>
              <p:cNvPr id="3303" name="Freeform 428"/>
              <p:cNvSpPr>
                <a:spLocks/>
              </p:cNvSpPr>
              <p:nvPr/>
            </p:nvSpPr>
            <p:spPr bwMode="auto">
              <a:xfrm>
                <a:off x="5669" y="2282"/>
                <a:ext cx="2" cy="2"/>
              </a:xfrm>
              <a:custGeom>
                <a:avLst/>
                <a:gdLst>
                  <a:gd name="T0" fmla="*/ 2 w 2"/>
                  <a:gd name="T1" fmla="*/ 2 h 2"/>
                  <a:gd name="T2" fmla="*/ 2 w 2"/>
                  <a:gd name="T3" fmla="*/ 2 h 2"/>
                  <a:gd name="T4" fmla="*/ 1 w 2"/>
                  <a:gd name="T5" fmla="*/ 2 h 2"/>
                  <a:gd name="T6" fmla="*/ 0 w 2"/>
                  <a:gd name="T7" fmla="*/ 0 h 2"/>
                  <a:gd name="T8" fmla="*/ 0 w 2"/>
                  <a:gd name="T9" fmla="*/ 0 h 2"/>
                  <a:gd name="T10" fmla="*/ 1 w 2"/>
                  <a:gd name="T11" fmla="*/ 0 h 2"/>
                  <a:gd name="T12" fmla="*/ 2 w 2"/>
                  <a:gd name="T13" fmla="*/ 2 h 2"/>
                  <a:gd name="T14" fmla="*/ 0 60000 65536"/>
                  <a:gd name="T15" fmla="*/ 0 60000 65536"/>
                  <a:gd name="T16" fmla="*/ 0 60000 65536"/>
                  <a:gd name="T17" fmla="*/ 0 60000 65536"/>
                  <a:gd name="T18" fmla="*/ 0 60000 65536"/>
                  <a:gd name="T19" fmla="*/ 0 60000 65536"/>
                  <a:gd name="T20" fmla="*/ 0 60000 65536"/>
                  <a:gd name="T21" fmla="*/ 0 w 2"/>
                  <a:gd name="T22" fmla="*/ 0 h 2"/>
                  <a:gd name="T23" fmla="*/ 2 w 2"/>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2">
                    <a:moveTo>
                      <a:pt x="2" y="2"/>
                    </a:moveTo>
                    <a:lnTo>
                      <a:pt x="2" y="2"/>
                    </a:lnTo>
                    <a:lnTo>
                      <a:pt x="1" y="2"/>
                    </a:lnTo>
                    <a:lnTo>
                      <a:pt x="0" y="0"/>
                    </a:lnTo>
                    <a:lnTo>
                      <a:pt x="1" y="0"/>
                    </a:lnTo>
                    <a:lnTo>
                      <a:pt x="2" y="2"/>
                    </a:lnTo>
                    <a:close/>
                  </a:path>
                </a:pathLst>
              </a:custGeom>
              <a:solidFill>
                <a:srgbClr val="808080"/>
              </a:solidFill>
              <a:ln w="9525">
                <a:noFill/>
                <a:round/>
                <a:headEnd/>
                <a:tailEnd/>
              </a:ln>
            </p:spPr>
            <p:txBody>
              <a:bodyPr/>
              <a:lstStyle/>
              <a:p>
                <a:endParaRPr lang="id-ID"/>
              </a:p>
            </p:txBody>
          </p:sp>
          <p:sp>
            <p:nvSpPr>
              <p:cNvPr id="3304" name="Freeform 429"/>
              <p:cNvSpPr>
                <a:spLocks/>
              </p:cNvSpPr>
              <p:nvPr/>
            </p:nvSpPr>
            <p:spPr bwMode="auto">
              <a:xfrm>
                <a:off x="5667" y="2281"/>
                <a:ext cx="3" cy="1"/>
              </a:xfrm>
              <a:custGeom>
                <a:avLst/>
                <a:gdLst>
                  <a:gd name="T0" fmla="*/ 3 w 3"/>
                  <a:gd name="T1" fmla="*/ 1 h 1"/>
                  <a:gd name="T2" fmla="*/ 3 w 3"/>
                  <a:gd name="T3" fmla="*/ 1 h 1"/>
                  <a:gd name="T4" fmla="*/ 2 w 3"/>
                  <a:gd name="T5" fmla="*/ 1 h 1"/>
                  <a:gd name="T6" fmla="*/ 0 w 3"/>
                  <a:gd name="T7" fmla="*/ 1 h 1"/>
                  <a:gd name="T8" fmla="*/ 0 w 3"/>
                  <a:gd name="T9" fmla="*/ 1 h 1"/>
                  <a:gd name="T10" fmla="*/ 2 w 3"/>
                  <a:gd name="T11" fmla="*/ 0 h 1"/>
                  <a:gd name="T12" fmla="*/ 3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3" y="1"/>
                    </a:moveTo>
                    <a:lnTo>
                      <a:pt x="3" y="1"/>
                    </a:lnTo>
                    <a:lnTo>
                      <a:pt x="2" y="1"/>
                    </a:lnTo>
                    <a:lnTo>
                      <a:pt x="0" y="1"/>
                    </a:lnTo>
                    <a:lnTo>
                      <a:pt x="2" y="0"/>
                    </a:lnTo>
                    <a:lnTo>
                      <a:pt x="3" y="1"/>
                    </a:lnTo>
                    <a:close/>
                  </a:path>
                </a:pathLst>
              </a:custGeom>
              <a:solidFill>
                <a:srgbClr val="808080"/>
              </a:solidFill>
              <a:ln w="9525">
                <a:noFill/>
                <a:round/>
                <a:headEnd/>
                <a:tailEnd/>
              </a:ln>
            </p:spPr>
            <p:txBody>
              <a:bodyPr/>
              <a:lstStyle/>
              <a:p>
                <a:endParaRPr lang="id-ID"/>
              </a:p>
            </p:txBody>
          </p:sp>
          <p:sp>
            <p:nvSpPr>
              <p:cNvPr id="3305" name="Freeform 430"/>
              <p:cNvSpPr>
                <a:spLocks/>
              </p:cNvSpPr>
              <p:nvPr/>
            </p:nvSpPr>
            <p:spPr bwMode="auto">
              <a:xfrm>
                <a:off x="5669" y="2278"/>
                <a:ext cx="8" cy="4"/>
              </a:xfrm>
              <a:custGeom>
                <a:avLst/>
                <a:gdLst>
                  <a:gd name="T0" fmla="*/ 8 w 8"/>
                  <a:gd name="T1" fmla="*/ 1 h 4"/>
                  <a:gd name="T2" fmla="*/ 8 w 8"/>
                  <a:gd name="T3" fmla="*/ 1 h 4"/>
                  <a:gd name="T4" fmla="*/ 1 w 8"/>
                  <a:gd name="T5" fmla="*/ 4 h 4"/>
                  <a:gd name="T6" fmla="*/ 0 w 8"/>
                  <a:gd name="T7" fmla="*/ 3 h 4"/>
                  <a:gd name="T8" fmla="*/ 0 w 8"/>
                  <a:gd name="T9" fmla="*/ 3 h 4"/>
                  <a:gd name="T10" fmla="*/ 8 w 8"/>
                  <a:gd name="T11" fmla="*/ 0 h 4"/>
                  <a:gd name="T12" fmla="*/ 8 w 8"/>
                  <a:gd name="T13" fmla="*/ 1 h 4"/>
                  <a:gd name="T14" fmla="*/ 0 60000 65536"/>
                  <a:gd name="T15" fmla="*/ 0 60000 65536"/>
                  <a:gd name="T16" fmla="*/ 0 60000 65536"/>
                  <a:gd name="T17" fmla="*/ 0 60000 65536"/>
                  <a:gd name="T18" fmla="*/ 0 60000 65536"/>
                  <a:gd name="T19" fmla="*/ 0 60000 65536"/>
                  <a:gd name="T20" fmla="*/ 0 60000 65536"/>
                  <a:gd name="T21" fmla="*/ 0 w 8"/>
                  <a:gd name="T22" fmla="*/ 0 h 4"/>
                  <a:gd name="T23" fmla="*/ 8 w 8"/>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 h="4">
                    <a:moveTo>
                      <a:pt x="8" y="1"/>
                    </a:moveTo>
                    <a:lnTo>
                      <a:pt x="8" y="1"/>
                    </a:lnTo>
                    <a:lnTo>
                      <a:pt x="1" y="4"/>
                    </a:lnTo>
                    <a:lnTo>
                      <a:pt x="0" y="3"/>
                    </a:lnTo>
                    <a:lnTo>
                      <a:pt x="8" y="0"/>
                    </a:lnTo>
                    <a:lnTo>
                      <a:pt x="8" y="1"/>
                    </a:lnTo>
                    <a:close/>
                  </a:path>
                </a:pathLst>
              </a:custGeom>
              <a:solidFill>
                <a:srgbClr val="808080"/>
              </a:solidFill>
              <a:ln w="9525">
                <a:noFill/>
                <a:round/>
                <a:headEnd/>
                <a:tailEnd/>
              </a:ln>
            </p:spPr>
            <p:txBody>
              <a:bodyPr/>
              <a:lstStyle/>
              <a:p>
                <a:endParaRPr lang="id-ID"/>
              </a:p>
            </p:txBody>
          </p:sp>
          <p:sp>
            <p:nvSpPr>
              <p:cNvPr id="3306" name="Freeform 431"/>
              <p:cNvSpPr>
                <a:spLocks/>
              </p:cNvSpPr>
              <p:nvPr/>
            </p:nvSpPr>
            <p:spPr bwMode="auto">
              <a:xfrm>
                <a:off x="5667" y="2282"/>
                <a:ext cx="3" cy="3"/>
              </a:xfrm>
              <a:custGeom>
                <a:avLst/>
                <a:gdLst>
                  <a:gd name="T0" fmla="*/ 0 w 3"/>
                  <a:gd name="T1" fmla="*/ 2 h 3"/>
                  <a:gd name="T2" fmla="*/ 0 w 3"/>
                  <a:gd name="T3" fmla="*/ 2 h 3"/>
                  <a:gd name="T4" fmla="*/ 2 w 3"/>
                  <a:gd name="T5" fmla="*/ 0 h 3"/>
                  <a:gd name="T6" fmla="*/ 3 w 3"/>
                  <a:gd name="T7" fmla="*/ 2 h 3"/>
                  <a:gd name="T8" fmla="*/ 2 w 3"/>
                  <a:gd name="T9" fmla="*/ 3 h 3"/>
                  <a:gd name="T10" fmla="*/ 0 w 3"/>
                  <a:gd name="T11" fmla="*/ 2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0" y="2"/>
                    </a:moveTo>
                    <a:lnTo>
                      <a:pt x="0" y="2"/>
                    </a:lnTo>
                    <a:lnTo>
                      <a:pt x="2" y="0"/>
                    </a:lnTo>
                    <a:lnTo>
                      <a:pt x="3" y="2"/>
                    </a:lnTo>
                    <a:lnTo>
                      <a:pt x="2" y="3"/>
                    </a:lnTo>
                    <a:lnTo>
                      <a:pt x="0" y="2"/>
                    </a:lnTo>
                    <a:close/>
                  </a:path>
                </a:pathLst>
              </a:custGeom>
              <a:solidFill>
                <a:srgbClr val="808080"/>
              </a:solidFill>
              <a:ln w="9525">
                <a:noFill/>
                <a:round/>
                <a:headEnd/>
                <a:tailEnd/>
              </a:ln>
            </p:spPr>
            <p:txBody>
              <a:bodyPr/>
              <a:lstStyle/>
              <a:p>
                <a:endParaRPr lang="id-ID"/>
              </a:p>
            </p:txBody>
          </p:sp>
          <p:sp>
            <p:nvSpPr>
              <p:cNvPr id="3307" name="Freeform 432"/>
              <p:cNvSpPr>
                <a:spLocks/>
              </p:cNvSpPr>
              <p:nvPr/>
            </p:nvSpPr>
            <p:spPr bwMode="auto">
              <a:xfrm>
                <a:off x="5667" y="2324"/>
                <a:ext cx="3" cy="3"/>
              </a:xfrm>
              <a:custGeom>
                <a:avLst/>
                <a:gdLst>
                  <a:gd name="T0" fmla="*/ 2 w 3"/>
                  <a:gd name="T1" fmla="*/ 0 h 3"/>
                  <a:gd name="T2" fmla="*/ 2 w 3"/>
                  <a:gd name="T3" fmla="*/ 0 h 3"/>
                  <a:gd name="T4" fmla="*/ 3 w 3"/>
                  <a:gd name="T5" fmla="*/ 2 h 3"/>
                  <a:gd name="T6" fmla="*/ 2 w 3"/>
                  <a:gd name="T7" fmla="*/ 3 h 3"/>
                  <a:gd name="T8" fmla="*/ 2 w 3"/>
                  <a:gd name="T9" fmla="*/ 3 h 3"/>
                  <a:gd name="T10" fmla="*/ 0 w 3"/>
                  <a:gd name="T11" fmla="*/ 2 h 3"/>
                  <a:gd name="T12" fmla="*/ 2 w 3"/>
                  <a:gd name="T13" fmla="*/ 0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2" y="0"/>
                    </a:moveTo>
                    <a:lnTo>
                      <a:pt x="2" y="0"/>
                    </a:lnTo>
                    <a:lnTo>
                      <a:pt x="3" y="2"/>
                    </a:lnTo>
                    <a:lnTo>
                      <a:pt x="2" y="3"/>
                    </a:lnTo>
                    <a:lnTo>
                      <a:pt x="0" y="2"/>
                    </a:lnTo>
                    <a:lnTo>
                      <a:pt x="2" y="0"/>
                    </a:lnTo>
                    <a:close/>
                  </a:path>
                </a:pathLst>
              </a:custGeom>
              <a:solidFill>
                <a:srgbClr val="808080"/>
              </a:solidFill>
              <a:ln w="9525">
                <a:noFill/>
                <a:round/>
                <a:headEnd/>
                <a:tailEnd/>
              </a:ln>
            </p:spPr>
            <p:txBody>
              <a:bodyPr/>
              <a:lstStyle/>
              <a:p>
                <a:endParaRPr lang="id-ID"/>
              </a:p>
            </p:txBody>
          </p:sp>
          <p:sp>
            <p:nvSpPr>
              <p:cNvPr id="3308" name="Freeform 433"/>
              <p:cNvSpPr>
                <a:spLocks/>
              </p:cNvSpPr>
              <p:nvPr/>
            </p:nvSpPr>
            <p:spPr bwMode="auto">
              <a:xfrm>
                <a:off x="5667" y="2323"/>
                <a:ext cx="3" cy="1"/>
              </a:xfrm>
              <a:custGeom>
                <a:avLst/>
                <a:gdLst>
                  <a:gd name="T0" fmla="*/ 0 w 3"/>
                  <a:gd name="T1" fmla="*/ 1 h 1"/>
                  <a:gd name="T2" fmla="*/ 2 w 3"/>
                  <a:gd name="T3" fmla="*/ 0 h 1"/>
                  <a:gd name="T4" fmla="*/ 2 w 3"/>
                  <a:gd name="T5" fmla="*/ 0 h 1"/>
                  <a:gd name="T6" fmla="*/ 3 w 3"/>
                  <a:gd name="T7" fmla="*/ 0 h 1"/>
                  <a:gd name="T8" fmla="*/ 2 w 3"/>
                  <a:gd name="T9" fmla="*/ 1 h 1"/>
                  <a:gd name="T10" fmla="*/ 2 w 3"/>
                  <a:gd name="T11" fmla="*/ 1 h 1"/>
                  <a:gd name="T12" fmla="*/ 0 w 3"/>
                  <a:gd name="T13" fmla="*/ 1 h 1"/>
                  <a:gd name="T14" fmla="*/ 0 w 3"/>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0" y="1"/>
                    </a:moveTo>
                    <a:lnTo>
                      <a:pt x="2" y="0"/>
                    </a:lnTo>
                    <a:lnTo>
                      <a:pt x="3" y="0"/>
                    </a:lnTo>
                    <a:lnTo>
                      <a:pt x="2" y="1"/>
                    </a:lnTo>
                    <a:lnTo>
                      <a:pt x="0" y="1"/>
                    </a:lnTo>
                    <a:close/>
                  </a:path>
                </a:pathLst>
              </a:custGeom>
              <a:solidFill>
                <a:srgbClr val="808080"/>
              </a:solidFill>
              <a:ln w="9525">
                <a:noFill/>
                <a:round/>
                <a:headEnd/>
                <a:tailEnd/>
              </a:ln>
            </p:spPr>
            <p:txBody>
              <a:bodyPr/>
              <a:lstStyle/>
              <a:p>
                <a:endParaRPr lang="id-ID"/>
              </a:p>
            </p:txBody>
          </p:sp>
          <p:sp>
            <p:nvSpPr>
              <p:cNvPr id="3309" name="Freeform 434"/>
              <p:cNvSpPr>
                <a:spLocks/>
              </p:cNvSpPr>
              <p:nvPr/>
            </p:nvSpPr>
            <p:spPr bwMode="auto">
              <a:xfrm>
                <a:off x="5666" y="2282"/>
                <a:ext cx="3" cy="2"/>
              </a:xfrm>
              <a:custGeom>
                <a:avLst/>
                <a:gdLst>
                  <a:gd name="T0" fmla="*/ 1 w 3"/>
                  <a:gd name="T1" fmla="*/ 0 h 2"/>
                  <a:gd name="T2" fmla="*/ 3 w 3"/>
                  <a:gd name="T3" fmla="*/ 0 h 2"/>
                  <a:gd name="T4" fmla="*/ 3 w 3"/>
                  <a:gd name="T5" fmla="*/ 0 h 2"/>
                  <a:gd name="T6" fmla="*/ 1 w 3"/>
                  <a:gd name="T7" fmla="*/ 2 h 2"/>
                  <a:gd name="T8" fmla="*/ 0 w 3"/>
                  <a:gd name="T9" fmla="*/ 0 h 2"/>
                  <a:gd name="T10" fmla="*/ 0 w 3"/>
                  <a:gd name="T11" fmla="*/ 0 h 2"/>
                  <a:gd name="T12" fmla="*/ 1 w 3"/>
                  <a:gd name="T13" fmla="*/ 0 h 2"/>
                  <a:gd name="T14" fmla="*/ 1 w 3"/>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1" y="0"/>
                    </a:moveTo>
                    <a:lnTo>
                      <a:pt x="3" y="0"/>
                    </a:lnTo>
                    <a:lnTo>
                      <a:pt x="1" y="2"/>
                    </a:lnTo>
                    <a:lnTo>
                      <a:pt x="0" y="0"/>
                    </a:lnTo>
                    <a:lnTo>
                      <a:pt x="1" y="0"/>
                    </a:lnTo>
                    <a:close/>
                  </a:path>
                </a:pathLst>
              </a:custGeom>
              <a:solidFill>
                <a:srgbClr val="808080"/>
              </a:solidFill>
              <a:ln w="9525">
                <a:noFill/>
                <a:round/>
                <a:headEnd/>
                <a:tailEnd/>
              </a:ln>
            </p:spPr>
            <p:txBody>
              <a:bodyPr/>
              <a:lstStyle/>
              <a:p>
                <a:endParaRPr lang="id-ID"/>
              </a:p>
            </p:txBody>
          </p:sp>
          <p:sp>
            <p:nvSpPr>
              <p:cNvPr id="3310" name="Freeform 435"/>
              <p:cNvSpPr>
                <a:spLocks/>
              </p:cNvSpPr>
              <p:nvPr/>
            </p:nvSpPr>
            <p:spPr bwMode="auto">
              <a:xfrm>
                <a:off x="5666" y="2324"/>
                <a:ext cx="3" cy="2"/>
              </a:xfrm>
              <a:custGeom>
                <a:avLst/>
                <a:gdLst>
                  <a:gd name="T0" fmla="*/ 1 w 3"/>
                  <a:gd name="T1" fmla="*/ 0 h 2"/>
                  <a:gd name="T2" fmla="*/ 1 w 3"/>
                  <a:gd name="T3" fmla="*/ 0 h 2"/>
                  <a:gd name="T4" fmla="*/ 3 w 3"/>
                  <a:gd name="T5" fmla="*/ 0 h 2"/>
                  <a:gd name="T6" fmla="*/ 1 w 3"/>
                  <a:gd name="T7" fmla="*/ 2 h 2"/>
                  <a:gd name="T8" fmla="*/ 0 w 3"/>
                  <a:gd name="T9" fmla="*/ 0 h 2"/>
                  <a:gd name="T10" fmla="*/ 1 w 3"/>
                  <a:gd name="T11" fmla="*/ 0 h 2"/>
                  <a:gd name="T12" fmla="*/ 0 60000 65536"/>
                  <a:gd name="T13" fmla="*/ 0 60000 65536"/>
                  <a:gd name="T14" fmla="*/ 0 60000 65536"/>
                  <a:gd name="T15" fmla="*/ 0 60000 65536"/>
                  <a:gd name="T16" fmla="*/ 0 60000 65536"/>
                  <a:gd name="T17" fmla="*/ 0 60000 65536"/>
                  <a:gd name="T18" fmla="*/ 0 w 3"/>
                  <a:gd name="T19" fmla="*/ 0 h 2"/>
                  <a:gd name="T20" fmla="*/ 3 w 3"/>
                  <a:gd name="T21" fmla="*/ 2 h 2"/>
                </a:gdLst>
                <a:ahLst/>
                <a:cxnLst>
                  <a:cxn ang="T12">
                    <a:pos x="T0" y="T1"/>
                  </a:cxn>
                  <a:cxn ang="T13">
                    <a:pos x="T2" y="T3"/>
                  </a:cxn>
                  <a:cxn ang="T14">
                    <a:pos x="T4" y="T5"/>
                  </a:cxn>
                  <a:cxn ang="T15">
                    <a:pos x="T6" y="T7"/>
                  </a:cxn>
                  <a:cxn ang="T16">
                    <a:pos x="T8" y="T9"/>
                  </a:cxn>
                  <a:cxn ang="T17">
                    <a:pos x="T10" y="T11"/>
                  </a:cxn>
                </a:cxnLst>
                <a:rect l="T18" t="T19" r="T20" b="T21"/>
                <a:pathLst>
                  <a:path w="3" h="2">
                    <a:moveTo>
                      <a:pt x="1" y="0"/>
                    </a:moveTo>
                    <a:lnTo>
                      <a:pt x="1" y="0"/>
                    </a:lnTo>
                    <a:lnTo>
                      <a:pt x="3" y="0"/>
                    </a:lnTo>
                    <a:lnTo>
                      <a:pt x="1" y="2"/>
                    </a:lnTo>
                    <a:lnTo>
                      <a:pt x="0" y="0"/>
                    </a:lnTo>
                    <a:lnTo>
                      <a:pt x="1" y="0"/>
                    </a:lnTo>
                    <a:close/>
                  </a:path>
                </a:pathLst>
              </a:custGeom>
              <a:solidFill>
                <a:srgbClr val="808080"/>
              </a:solidFill>
              <a:ln w="9525">
                <a:noFill/>
                <a:round/>
                <a:headEnd/>
                <a:tailEnd/>
              </a:ln>
            </p:spPr>
            <p:txBody>
              <a:bodyPr/>
              <a:lstStyle/>
              <a:p>
                <a:endParaRPr lang="id-ID"/>
              </a:p>
            </p:txBody>
          </p:sp>
          <p:sp>
            <p:nvSpPr>
              <p:cNvPr id="3311" name="Freeform 436"/>
              <p:cNvSpPr>
                <a:spLocks/>
              </p:cNvSpPr>
              <p:nvPr/>
            </p:nvSpPr>
            <p:spPr bwMode="auto">
              <a:xfrm>
                <a:off x="5663" y="2284"/>
                <a:ext cx="6" cy="5"/>
              </a:xfrm>
              <a:custGeom>
                <a:avLst/>
                <a:gdLst>
                  <a:gd name="T0" fmla="*/ 1 w 6"/>
                  <a:gd name="T1" fmla="*/ 5 h 5"/>
                  <a:gd name="T2" fmla="*/ 0 w 6"/>
                  <a:gd name="T3" fmla="*/ 4 h 5"/>
                  <a:gd name="T4" fmla="*/ 0 w 6"/>
                  <a:gd name="T5" fmla="*/ 4 h 5"/>
                  <a:gd name="T6" fmla="*/ 4 w 6"/>
                  <a:gd name="T7" fmla="*/ 0 h 5"/>
                  <a:gd name="T8" fmla="*/ 6 w 6"/>
                  <a:gd name="T9" fmla="*/ 1 h 5"/>
                  <a:gd name="T10" fmla="*/ 3 w 6"/>
                  <a:gd name="T11" fmla="*/ 2 h 5"/>
                  <a:gd name="T12" fmla="*/ 3 w 6"/>
                  <a:gd name="T13" fmla="*/ 2 h 5"/>
                  <a:gd name="T14" fmla="*/ 1 w 6"/>
                  <a:gd name="T15" fmla="*/ 5 h 5"/>
                  <a:gd name="T16" fmla="*/ 1 w 6"/>
                  <a:gd name="T17" fmla="*/ 5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5"/>
                  <a:gd name="T29" fmla="*/ 6 w 6"/>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5">
                    <a:moveTo>
                      <a:pt x="1" y="5"/>
                    </a:moveTo>
                    <a:lnTo>
                      <a:pt x="0" y="4"/>
                    </a:lnTo>
                    <a:lnTo>
                      <a:pt x="4" y="0"/>
                    </a:lnTo>
                    <a:lnTo>
                      <a:pt x="6" y="1"/>
                    </a:lnTo>
                    <a:lnTo>
                      <a:pt x="3" y="2"/>
                    </a:lnTo>
                    <a:lnTo>
                      <a:pt x="1" y="5"/>
                    </a:lnTo>
                    <a:close/>
                  </a:path>
                </a:pathLst>
              </a:custGeom>
              <a:solidFill>
                <a:srgbClr val="808080"/>
              </a:solidFill>
              <a:ln w="9525">
                <a:noFill/>
                <a:round/>
                <a:headEnd/>
                <a:tailEnd/>
              </a:ln>
            </p:spPr>
            <p:txBody>
              <a:bodyPr/>
              <a:lstStyle/>
              <a:p>
                <a:endParaRPr lang="id-ID"/>
              </a:p>
            </p:txBody>
          </p:sp>
          <p:sp>
            <p:nvSpPr>
              <p:cNvPr id="3312" name="Freeform 437"/>
              <p:cNvSpPr>
                <a:spLocks/>
              </p:cNvSpPr>
              <p:nvPr/>
            </p:nvSpPr>
            <p:spPr bwMode="auto">
              <a:xfrm>
                <a:off x="5663" y="2319"/>
                <a:ext cx="6" cy="5"/>
              </a:xfrm>
              <a:custGeom>
                <a:avLst/>
                <a:gdLst>
                  <a:gd name="T0" fmla="*/ 6 w 6"/>
                  <a:gd name="T1" fmla="*/ 4 h 5"/>
                  <a:gd name="T2" fmla="*/ 4 w 6"/>
                  <a:gd name="T3" fmla="*/ 5 h 5"/>
                  <a:gd name="T4" fmla="*/ 4 w 6"/>
                  <a:gd name="T5" fmla="*/ 5 h 5"/>
                  <a:gd name="T6" fmla="*/ 0 w 6"/>
                  <a:gd name="T7" fmla="*/ 1 h 5"/>
                  <a:gd name="T8" fmla="*/ 1 w 6"/>
                  <a:gd name="T9" fmla="*/ 0 h 5"/>
                  <a:gd name="T10" fmla="*/ 1 w 6"/>
                  <a:gd name="T11" fmla="*/ 0 h 5"/>
                  <a:gd name="T12" fmla="*/ 6 w 6"/>
                  <a:gd name="T13" fmla="*/ 4 h 5"/>
                  <a:gd name="T14" fmla="*/ 6 w 6"/>
                  <a:gd name="T15" fmla="*/ 4 h 5"/>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5"/>
                  <a:gd name="T26" fmla="*/ 6 w 6"/>
                  <a:gd name="T27" fmla="*/ 5 h 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5">
                    <a:moveTo>
                      <a:pt x="6" y="4"/>
                    </a:moveTo>
                    <a:lnTo>
                      <a:pt x="4" y="5"/>
                    </a:lnTo>
                    <a:lnTo>
                      <a:pt x="0" y="1"/>
                    </a:lnTo>
                    <a:lnTo>
                      <a:pt x="1" y="0"/>
                    </a:lnTo>
                    <a:lnTo>
                      <a:pt x="6" y="4"/>
                    </a:lnTo>
                    <a:close/>
                  </a:path>
                </a:pathLst>
              </a:custGeom>
              <a:solidFill>
                <a:srgbClr val="808080"/>
              </a:solidFill>
              <a:ln w="9525">
                <a:noFill/>
                <a:round/>
                <a:headEnd/>
                <a:tailEnd/>
              </a:ln>
            </p:spPr>
            <p:txBody>
              <a:bodyPr/>
              <a:lstStyle/>
              <a:p>
                <a:endParaRPr lang="id-ID"/>
              </a:p>
            </p:txBody>
          </p:sp>
          <p:sp>
            <p:nvSpPr>
              <p:cNvPr id="3313" name="Freeform 438"/>
              <p:cNvSpPr>
                <a:spLocks/>
              </p:cNvSpPr>
              <p:nvPr/>
            </p:nvSpPr>
            <p:spPr bwMode="auto">
              <a:xfrm>
                <a:off x="5662" y="2282"/>
                <a:ext cx="5" cy="6"/>
              </a:xfrm>
              <a:custGeom>
                <a:avLst/>
                <a:gdLst>
                  <a:gd name="T0" fmla="*/ 0 w 5"/>
                  <a:gd name="T1" fmla="*/ 4 h 6"/>
                  <a:gd name="T2" fmla="*/ 0 w 5"/>
                  <a:gd name="T3" fmla="*/ 4 h 6"/>
                  <a:gd name="T4" fmla="*/ 4 w 5"/>
                  <a:gd name="T5" fmla="*/ 0 h 6"/>
                  <a:gd name="T6" fmla="*/ 5 w 5"/>
                  <a:gd name="T7" fmla="*/ 2 h 6"/>
                  <a:gd name="T8" fmla="*/ 5 w 5"/>
                  <a:gd name="T9" fmla="*/ 2 h 6"/>
                  <a:gd name="T10" fmla="*/ 1 w 5"/>
                  <a:gd name="T11" fmla="*/ 6 h 6"/>
                  <a:gd name="T12" fmla="*/ 0 w 5"/>
                  <a:gd name="T13" fmla="*/ 4 h 6"/>
                  <a:gd name="T14" fmla="*/ 0 60000 65536"/>
                  <a:gd name="T15" fmla="*/ 0 60000 65536"/>
                  <a:gd name="T16" fmla="*/ 0 60000 65536"/>
                  <a:gd name="T17" fmla="*/ 0 60000 65536"/>
                  <a:gd name="T18" fmla="*/ 0 60000 65536"/>
                  <a:gd name="T19" fmla="*/ 0 60000 65536"/>
                  <a:gd name="T20" fmla="*/ 0 60000 65536"/>
                  <a:gd name="T21" fmla="*/ 0 w 5"/>
                  <a:gd name="T22" fmla="*/ 0 h 6"/>
                  <a:gd name="T23" fmla="*/ 5 w 5"/>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 h="6">
                    <a:moveTo>
                      <a:pt x="0" y="4"/>
                    </a:moveTo>
                    <a:lnTo>
                      <a:pt x="0" y="4"/>
                    </a:lnTo>
                    <a:lnTo>
                      <a:pt x="4" y="0"/>
                    </a:lnTo>
                    <a:lnTo>
                      <a:pt x="5" y="2"/>
                    </a:lnTo>
                    <a:lnTo>
                      <a:pt x="1" y="6"/>
                    </a:lnTo>
                    <a:lnTo>
                      <a:pt x="0" y="4"/>
                    </a:lnTo>
                    <a:close/>
                  </a:path>
                </a:pathLst>
              </a:custGeom>
              <a:solidFill>
                <a:srgbClr val="808080"/>
              </a:solidFill>
              <a:ln w="9525">
                <a:noFill/>
                <a:round/>
                <a:headEnd/>
                <a:tailEnd/>
              </a:ln>
            </p:spPr>
            <p:txBody>
              <a:bodyPr/>
              <a:lstStyle/>
              <a:p>
                <a:endParaRPr lang="id-ID"/>
              </a:p>
            </p:txBody>
          </p:sp>
          <p:sp>
            <p:nvSpPr>
              <p:cNvPr id="3314" name="Freeform 439"/>
              <p:cNvSpPr>
                <a:spLocks/>
              </p:cNvSpPr>
              <p:nvPr/>
            </p:nvSpPr>
            <p:spPr bwMode="auto">
              <a:xfrm>
                <a:off x="5662" y="2320"/>
                <a:ext cx="5" cy="4"/>
              </a:xfrm>
              <a:custGeom>
                <a:avLst/>
                <a:gdLst>
                  <a:gd name="T0" fmla="*/ 1 w 5"/>
                  <a:gd name="T1" fmla="*/ 0 h 4"/>
                  <a:gd name="T2" fmla="*/ 1 w 5"/>
                  <a:gd name="T3" fmla="*/ 0 h 4"/>
                  <a:gd name="T4" fmla="*/ 5 w 5"/>
                  <a:gd name="T5" fmla="*/ 4 h 4"/>
                  <a:gd name="T6" fmla="*/ 4 w 5"/>
                  <a:gd name="T7" fmla="*/ 4 h 4"/>
                  <a:gd name="T8" fmla="*/ 2 w 5"/>
                  <a:gd name="T9" fmla="*/ 3 h 4"/>
                  <a:gd name="T10" fmla="*/ 2 w 5"/>
                  <a:gd name="T11" fmla="*/ 3 h 4"/>
                  <a:gd name="T12" fmla="*/ 0 w 5"/>
                  <a:gd name="T13" fmla="*/ 0 h 4"/>
                  <a:gd name="T14" fmla="*/ 1 w 5"/>
                  <a:gd name="T15" fmla="*/ 0 h 4"/>
                  <a:gd name="T16" fmla="*/ 0 60000 65536"/>
                  <a:gd name="T17" fmla="*/ 0 60000 65536"/>
                  <a:gd name="T18" fmla="*/ 0 60000 65536"/>
                  <a:gd name="T19" fmla="*/ 0 60000 65536"/>
                  <a:gd name="T20" fmla="*/ 0 60000 65536"/>
                  <a:gd name="T21" fmla="*/ 0 60000 65536"/>
                  <a:gd name="T22" fmla="*/ 0 60000 65536"/>
                  <a:gd name="T23" fmla="*/ 0 60000 65536"/>
                  <a:gd name="T24" fmla="*/ 0 w 5"/>
                  <a:gd name="T25" fmla="*/ 0 h 4"/>
                  <a:gd name="T26" fmla="*/ 5 w 5"/>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 h="4">
                    <a:moveTo>
                      <a:pt x="1" y="0"/>
                    </a:moveTo>
                    <a:lnTo>
                      <a:pt x="1" y="0"/>
                    </a:lnTo>
                    <a:lnTo>
                      <a:pt x="5" y="4"/>
                    </a:lnTo>
                    <a:lnTo>
                      <a:pt x="4" y="4"/>
                    </a:lnTo>
                    <a:lnTo>
                      <a:pt x="2" y="3"/>
                    </a:lnTo>
                    <a:lnTo>
                      <a:pt x="0" y="0"/>
                    </a:lnTo>
                    <a:lnTo>
                      <a:pt x="1" y="0"/>
                    </a:lnTo>
                    <a:close/>
                  </a:path>
                </a:pathLst>
              </a:custGeom>
              <a:solidFill>
                <a:srgbClr val="808080"/>
              </a:solidFill>
              <a:ln w="9525">
                <a:noFill/>
                <a:round/>
                <a:headEnd/>
                <a:tailEnd/>
              </a:ln>
            </p:spPr>
            <p:txBody>
              <a:bodyPr/>
              <a:lstStyle/>
              <a:p>
                <a:endParaRPr lang="id-ID"/>
              </a:p>
            </p:txBody>
          </p:sp>
          <p:sp>
            <p:nvSpPr>
              <p:cNvPr id="3315" name="Freeform 440"/>
              <p:cNvSpPr>
                <a:spLocks/>
              </p:cNvSpPr>
              <p:nvPr/>
            </p:nvSpPr>
            <p:spPr bwMode="auto">
              <a:xfrm>
                <a:off x="5662" y="2288"/>
                <a:ext cx="2" cy="3"/>
              </a:xfrm>
              <a:custGeom>
                <a:avLst/>
                <a:gdLst>
                  <a:gd name="T0" fmla="*/ 0 w 2"/>
                  <a:gd name="T1" fmla="*/ 1 h 3"/>
                  <a:gd name="T2" fmla="*/ 0 w 2"/>
                  <a:gd name="T3" fmla="*/ 1 h 3"/>
                  <a:gd name="T4" fmla="*/ 1 w 2"/>
                  <a:gd name="T5" fmla="*/ 0 h 3"/>
                  <a:gd name="T6" fmla="*/ 2 w 2"/>
                  <a:gd name="T7" fmla="*/ 1 h 3"/>
                  <a:gd name="T8" fmla="*/ 2 w 2"/>
                  <a:gd name="T9" fmla="*/ 1 h 3"/>
                  <a:gd name="T10" fmla="*/ 1 w 2"/>
                  <a:gd name="T11" fmla="*/ 3 h 3"/>
                  <a:gd name="T12" fmla="*/ 0 w 2"/>
                  <a:gd name="T13" fmla="*/ 1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0" y="1"/>
                    </a:moveTo>
                    <a:lnTo>
                      <a:pt x="0" y="1"/>
                    </a:lnTo>
                    <a:lnTo>
                      <a:pt x="1" y="0"/>
                    </a:lnTo>
                    <a:lnTo>
                      <a:pt x="2" y="1"/>
                    </a:lnTo>
                    <a:lnTo>
                      <a:pt x="1" y="3"/>
                    </a:lnTo>
                    <a:lnTo>
                      <a:pt x="0" y="1"/>
                    </a:lnTo>
                    <a:close/>
                  </a:path>
                </a:pathLst>
              </a:custGeom>
              <a:solidFill>
                <a:srgbClr val="808080"/>
              </a:solidFill>
              <a:ln w="9525">
                <a:noFill/>
                <a:round/>
                <a:headEnd/>
                <a:tailEnd/>
              </a:ln>
            </p:spPr>
            <p:txBody>
              <a:bodyPr/>
              <a:lstStyle/>
              <a:p>
                <a:endParaRPr lang="id-ID"/>
              </a:p>
            </p:txBody>
          </p:sp>
          <p:sp>
            <p:nvSpPr>
              <p:cNvPr id="3316" name="Freeform 441"/>
              <p:cNvSpPr>
                <a:spLocks/>
              </p:cNvSpPr>
              <p:nvPr/>
            </p:nvSpPr>
            <p:spPr bwMode="auto">
              <a:xfrm>
                <a:off x="5662" y="2317"/>
                <a:ext cx="2" cy="3"/>
              </a:xfrm>
              <a:custGeom>
                <a:avLst/>
                <a:gdLst>
                  <a:gd name="T0" fmla="*/ 1 w 2"/>
                  <a:gd name="T1" fmla="*/ 3 h 3"/>
                  <a:gd name="T2" fmla="*/ 1 w 2"/>
                  <a:gd name="T3" fmla="*/ 3 h 3"/>
                  <a:gd name="T4" fmla="*/ 0 w 2"/>
                  <a:gd name="T5" fmla="*/ 2 h 3"/>
                  <a:gd name="T6" fmla="*/ 1 w 2"/>
                  <a:gd name="T7" fmla="*/ 0 h 3"/>
                  <a:gd name="T8" fmla="*/ 1 w 2"/>
                  <a:gd name="T9" fmla="*/ 0 h 3"/>
                  <a:gd name="T10" fmla="*/ 2 w 2"/>
                  <a:gd name="T11" fmla="*/ 2 h 3"/>
                  <a:gd name="T12" fmla="*/ 1 w 2"/>
                  <a:gd name="T13" fmla="*/ 3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1" y="3"/>
                    </a:moveTo>
                    <a:lnTo>
                      <a:pt x="1" y="3"/>
                    </a:lnTo>
                    <a:lnTo>
                      <a:pt x="0" y="2"/>
                    </a:lnTo>
                    <a:lnTo>
                      <a:pt x="1" y="0"/>
                    </a:lnTo>
                    <a:lnTo>
                      <a:pt x="2" y="2"/>
                    </a:lnTo>
                    <a:lnTo>
                      <a:pt x="1" y="3"/>
                    </a:lnTo>
                    <a:close/>
                  </a:path>
                </a:pathLst>
              </a:custGeom>
              <a:solidFill>
                <a:srgbClr val="808080"/>
              </a:solidFill>
              <a:ln w="9525">
                <a:noFill/>
                <a:round/>
                <a:headEnd/>
                <a:tailEnd/>
              </a:ln>
            </p:spPr>
            <p:txBody>
              <a:bodyPr/>
              <a:lstStyle/>
              <a:p>
                <a:endParaRPr lang="id-ID"/>
              </a:p>
            </p:txBody>
          </p:sp>
          <p:sp>
            <p:nvSpPr>
              <p:cNvPr id="3317" name="Freeform 442"/>
              <p:cNvSpPr>
                <a:spLocks/>
              </p:cNvSpPr>
              <p:nvPr/>
            </p:nvSpPr>
            <p:spPr bwMode="auto">
              <a:xfrm>
                <a:off x="5662" y="2316"/>
                <a:ext cx="1" cy="3"/>
              </a:xfrm>
              <a:custGeom>
                <a:avLst/>
                <a:gdLst>
                  <a:gd name="T0" fmla="*/ 1 w 1"/>
                  <a:gd name="T1" fmla="*/ 1 h 3"/>
                  <a:gd name="T2" fmla="*/ 0 w 1"/>
                  <a:gd name="T3" fmla="*/ 3 h 3"/>
                  <a:gd name="T4" fmla="*/ 0 w 1"/>
                  <a:gd name="T5" fmla="*/ 3 h 3"/>
                  <a:gd name="T6" fmla="*/ 0 w 1"/>
                  <a:gd name="T7" fmla="*/ 1 h 3"/>
                  <a:gd name="T8" fmla="*/ 1 w 1"/>
                  <a:gd name="T9" fmla="*/ 0 h 3"/>
                  <a:gd name="T10" fmla="*/ 1 w 1"/>
                  <a:gd name="T11" fmla="*/ 0 h 3"/>
                  <a:gd name="T12" fmla="*/ 1 w 1"/>
                  <a:gd name="T13" fmla="*/ 1 h 3"/>
                  <a:gd name="T14" fmla="*/ 1 w 1"/>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1" y="1"/>
                    </a:moveTo>
                    <a:lnTo>
                      <a:pt x="0" y="3"/>
                    </a:lnTo>
                    <a:lnTo>
                      <a:pt x="0" y="1"/>
                    </a:lnTo>
                    <a:lnTo>
                      <a:pt x="1" y="0"/>
                    </a:lnTo>
                    <a:lnTo>
                      <a:pt x="1" y="1"/>
                    </a:lnTo>
                    <a:close/>
                  </a:path>
                </a:pathLst>
              </a:custGeom>
              <a:solidFill>
                <a:srgbClr val="808080"/>
              </a:solidFill>
              <a:ln w="9525">
                <a:noFill/>
                <a:round/>
                <a:headEnd/>
                <a:tailEnd/>
              </a:ln>
            </p:spPr>
            <p:txBody>
              <a:bodyPr/>
              <a:lstStyle/>
              <a:p>
                <a:endParaRPr lang="id-ID"/>
              </a:p>
            </p:txBody>
          </p:sp>
          <p:sp>
            <p:nvSpPr>
              <p:cNvPr id="3318" name="Freeform 443"/>
              <p:cNvSpPr>
                <a:spLocks/>
              </p:cNvSpPr>
              <p:nvPr/>
            </p:nvSpPr>
            <p:spPr bwMode="auto">
              <a:xfrm>
                <a:off x="5662" y="2333"/>
                <a:ext cx="15" cy="7"/>
              </a:xfrm>
              <a:custGeom>
                <a:avLst/>
                <a:gdLst>
                  <a:gd name="T0" fmla="*/ 1 w 15"/>
                  <a:gd name="T1" fmla="*/ 0 h 7"/>
                  <a:gd name="T2" fmla="*/ 1 w 15"/>
                  <a:gd name="T3" fmla="*/ 0 h 7"/>
                  <a:gd name="T4" fmla="*/ 8 w 15"/>
                  <a:gd name="T5" fmla="*/ 4 h 7"/>
                  <a:gd name="T6" fmla="*/ 15 w 15"/>
                  <a:gd name="T7" fmla="*/ 5 h 7"/>
                  <a:gd name="T8" fmla="*/ 15 w 15"/>
                  <a:gd name="T9" fmla="*/ 7 h 7"/>
                  <a:gd name="T10" fmla="*/ 15 w 15"/>
                  <a:gd name="T11" fmla="*/ 7 h 7"/>
                  <a:gd name="T12" fmla="*/ 7 w 15"/>
                  <a:gd name="T13" fmla="*/ 5 h 7"/>
                  <a:gd name="T14" fmla="*/ 0 w 15"/>
                  <a:gd name="T15" fmla="*/ 1 h 7"/>
                  <a:gd name="T16" fmla="*/ 1 w 15"/>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
                  <a:gd name="T28" fmla="*/ 0 h 7"/>
                  <a:gd name="T29" fmla="*/ 15 w 15"/>
                  <a:gd name="T30" fmla="*/ 7 h 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 h="7">
                    <a:moveTo>
                      <a:pt x="1" y="0"/>
                    </a:moveTo>
                    <a:lnTo>
                      <a:pt x="1" y="0"/>
                    </a:lnTo>
                    <a:lnTo>
                      <a:pt x="8" y="4"/>
                    </a:lnTo>
                    <a:lnTo>
                      <a:pt x="15" y="5"/>
                    </a:lnTo>
                    <a:lnTo>
                      <a:pt x="15" y="7"/>
                    </a:lnTo>
                    <a:lnTo>
                      <a:pt x="7" y="5"/>
                    </a:lnTo>
                    <a:lnTo>
                      <a:pt x="0" y="1"/>
                    </a:lnTo>
                    <a:lnTo>
                      <a:pt x="1" y="0"/>
                    </a:lnTo>
                    <a:close/>
                  </a:path>
                </a:pathLst>
              </a:custGeom>
              <a:solidFill>
                <a:srgbClr val="808080"/>
              </a:solidFill>
              <a:ln w="9525">
                <a:noFill/>
                <a:round/>
                <a:headEnd/>
                <a:tailEnd/>
              </a:ln>
            </p:spPr>
            <p:txBody>
              <a:bodyPr/>
              <a:lstStyle/>
              <a:p>
                <a:endParaRPr lang="id-ID"/>
              </a:p>
            </p:txBody>
          </p:sp>
          <p:sp>
            <p:nvSpPr>
              <p:cNvPr id="3319" name="Freeform 444"/>
              <p:cNvSpPr>
                <a:spLocks/>
              </p:cNvSpPr>
              <p:nvPr/>
            </p:nvSpPr>
            <p:spPr bwMode="auto">
              <a:xfrm>
                <a:off x="5660" y="2334"/>
                <a:ext cx="17" cy="7"/>
              </a:xfrm>
              <a:custGeom>
                <a:avLst/>
                <a:gdLst>
                  <a:gd name="T0" fmla="*/ 2 w 17"/>
                  <a:gd name="T1" fmla="*/ 0 h 7"/>
                  <a:gd name="T2" fmla="*/ 2 w 17"/>
                  <a:gd name="T3" fmla="*/ 0 h 7"/>
                  <a:gd name="T4" fmla="*/ 9 w 17"/>
                  <a:gd name="T5" fmla="*/ 4 h 7"/>
                  <a:gd name="T6" fmla="*/ 17 w 17"/>
                  <a:gd name="T7" fmla="*/ 6 h 7"/>
                  <a:gd name="T8" fmla="*/ 17 w 17"/>
                  <a:gd name="T9" fmla="*/ 7 h 7"/>
                  <a:gd name="T10" fmla="*/ 0 w 17"/>
                  <a:gd name="T11" fmla="*/ 0 h 7"/>
                  <a:gd name="T12" fmla="*/ 2 w 17"/>
                  <a:gd name="T13" fmla="*/ 0 h 7"/>
                  <a:gd name="T14" fmla="*/ 0 60000 65536"/>
                  <a:gd name="T15" fmla="*/ 0 60000 65536"/>
                  <a:gd name="T16" fmla="*/ 0 60000 65536"/>
                  <a:gd name="T17" fmla="*/ 0 60000 65536"/>
                  <a:gd name="T18" fmla="*/ 0 60000 65536"/>
                  <a:gd name="T19" fmla="*/ 0 60000 65536"/>
                  <a:gd name="T20" fmla="*/ 0 60000 65536"/>
                  <a:gd name="T21" fmla="*/ 0 w 17"/>
                  <a:gd name="T22" fmla="*/ 0 h 7"/>
                  <a:gd name="T23" fmla="*/ 17 w 17"/>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 h="7">
                    <a:moveTo>
                      <a:pt x="2" y="0"/>
                    </a:moveTo>
                    <a:lnTo>
                      <a:pt x="2" y="0"/>
                    </a:lnTo>
                    <a:lnTo>
                      <a:pt x="9" y="4"/>
                    </a:lnTo>
                    <a:lnTo>
                      <a:pt x="17" y="6"/>
                    </a:lnTo>
                    <a:lnTo>
                      <a:pt x="17" y="7"/>
                    </a:lnTo>
                    <a:lnTo>
                      <a:pt x="0" y="0"/>
                    </a:lnTo>
                    <a:lnTo>
                      <a:pt x="2" y="0"/>
                    </a:lnTo>
                    <a:close/>
                  </a:path>
                </a:pathLst>
              </a:custGeom>
              <a:solidFill>
                <a:srgbClr val="808080"/>
              </a:solidFill>
              <a:ln w="9525">
                <a:noFill/>
                <a:round/>
                <a:headEnd/>
                <a:tailEnd/>
              </a:ln>
            </p:spPr>
            <p:txBody>
              <a:bodyPr/>
              <a:lstStyle/>
              <a:p>
                <a:endParaRPr lang="id-ID"/>
              </a:p>
            </p:txBody>
          </p:sp>
          <p:sp>
            <p:nvSpPr>
              <p:cNvPr id="3320" name="Freeform 445"/>
              <p:cNvSpPr>
                <a:spLocks/>
              </p:cNvSpPr>
              <p:nvPr/>
            </p:nvSpPr>
            <p:spPr bwMode="auto">
              <a:xfrm>
                <a:off x="5659" y="2291"/>
                <a:ext cx="4" cy="7"/>
              </a:xfrm>
              <a:custGeom>
                <a:avLst/>
                <a:gdLst>
                  <a:gd name="T0" fmla="*/ 4 w 4"/>
                  <a:gd name="T1" fmla="*/ 1 h 7"/>
                  <a:gd name="T2" fmla="*/ 4 w 4"/>
                  <a:gd name="T3" fmla="*/ 1 h 7"/>
                  <a:gd name="T4" fmla="*/ 1 w 4"/>
                  <a:gd name="T5" fmla="*/ 7 h 7"/>
                  <a:gd name="T6" fmla="*/ 0 w 4"/>
                  <a:gd name="T7" fmla="*/ 7 h 7"/>
                  <a:gd name="T8" fmla="*/ 0 w 4"/>
                  <a:gd name="T9" fmla="*/ 7 h 7"/>
                  <a:gd name="T10" fmla="*/ 3 w 4"/>
                  <a:gd name="T11" fmla="*/ 0 h 7"/>
                  <a:gd name="T12" fmla="*/ 4 w 4"/>
                  <a:gd name="T13" fmla="*/ 1 h 7"/>
                  <a:gd name="T14" fmla="*/ 0 60000 65536"/>
                  <a:gd name="T15" fmla="*/ 0 60000 65536"/>
                  <a:gd name="T16" fmla="*/ 0 60000 65536"/>
                  <a:gd name="T17" fmla="*/ 0 60000 65536"/>
                  <a:gd name="T18" fmla="*/ 0 60000 65536"/>
                  <a:gd name="T19" fmla="*/ 0 60000 65536"/>
                  <a:gd name="T20" fmla="*/ 0 60000 65536"/>
                  <a:gd name="T21" fmla="*/ 0 w 4"/>
                  <a:gd name="T22" fmla="*/ 0 h 7"/>
                  <a:gd name="T23" fmla="*/ 4 w 4"/>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7">
                    <a:moveTo>
                      <a:pt x="4" y="1"/>
                    </a:moveTo>
                    <a:lnTo>
                      <a:pt x="4" y="1"/>
                    </a:lnTo>
                    <a:lnTo>
                      <a:pt x="1" y="7"/>
                    </a:lnTo>
                    <a:lnTo>
                      <a:pt x="0" y="7"/>
                    </a:lnTo>
                    <a:lnTo>
                      <a:pt x="3" y="0"/>
                    </a:lnTo>
                    <a:lnTo>
                      <a:pt x="4" y="1"/>
                    </a:lnTo>
                    <a:close/>
                  </a:path>
                </a:pathLst>
              </a:custGeom>
              <a:solidFill>
                <a:srgbClr val="808080"/>
              </a:solidFill>
              <a:ln w="9525">
                <a:noFill/>
                <a:round/>
                <a:headEnd/>
                <a:tailEnd/>
              </a:ln>
            </p:spPr>
            <p:txBody>
              <a:bodyPr/>
              <a:lstStyle/>
              <a:p>
                <a:endParaRPr lang="id-ID"/>
              </a:p>
            </p:txBody>
          </p:sp>
          <p:sp>
            <p:nvSpPr>
              <p:cNvPr id="3321" name="Freeform 446"/>
              <p:cNvSpPr>
                <a:spLocks/>
              </p:cNvSpPr>
              <p:nvPr/>
            </p:nvSpPr>
            <p:spPr bwMode="auto">
              <a:xfrm>
                <a:off x="5660" y="2274"/>
                <a:ext cx="3" cy="3"/>
              </a:xfrm>
              <a:custGeom>
                <a:avLst/>
                <a:gdLst>
                  <a:gd name="T0" fmla="*/ 3 w 3"/>
                  <a:gd name="T1" fmla="*/ 1 h 3"/>
                  <a:gd name="T2" fmla="*/ 3 w 3"/>
                  <a:gd name="T3" fmla="*/ 1 h 3"/>
                  <a:gd name="T4" fmla="*/ 2 w 3"/>
                  <a:gd name="T5" fmla="*/ 3 h 3"/>
                  <a:gd name="T6" fmla="*/ 0 w 3"/>
                  <a:gd name="T7" fmla="*/ 1 h 3"/>
                  <a:gd name="T8" fmla="*/ 0 w 3"/>
                  <a:gd name="T9" fmla="*/ 1 h 3"/>
                  <a:gd name="T10" fmla="*/ 2 w 3"/>
                  <a:gd name="T11" fmla="*/ 0 h 3"/>
                  <a:gd name="T12" fmla="*/ 3 w 3"/>
                  <a:gd name="T13" fmla="*/ 1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3" y="1"/>
                    </a:moveTo>
                    <a:lnTo>
                      <a:pt x="3" y="1"/>
                    </a:lnTo>
                    <a:lnTo>
                      <a:pt x="2" y="3"/>
                    </a:lnTo>
                    <a:lnTo>
                      <a:pt x="0" y="1"/>
                    </a:lnTo>
                    <a:lnTo>
                      <a:pt x="2" y="0"/>
                    </a:lnTo>
                    <a:lnTo>
                      <a:pt x="3" y="1"/>
                    </a:lnTo>
                    <a:close/>
                  </a:path>
                </a:pathLst>
              </a:custGeom>
              <a:solidFill>
                <a:srgbClr val="808080"/>
              </a:solidFill>
              <a:ln w="9525">
                <a:noFill/>
                <a:round/>
                <a:headEnd/>
                <a:tailEnd/>
              </a:ln>
            </p:spPr>
            <p:txBody>
              <a:bodyPr/>
              <a:lstStyle/>
              <a:p>
                <a:endParaRPr lang="id-ID"/>
              </a:p>
            </p:txBody>
          </p:sp>
          <p:sp>
            <p:nvSpPr>
              <p:cNvPr id="3322" name="Freeform 447"/>
              <p:cNvSpPr>
                <a:spLocks/>
              </p:cNvSpPr>
              <p:nvPr/>
            </p:nvSpPr>
            <p:spPr bwMode="auto">
              <a:xfrm>
                <a:off x="5662" y="2286"/>
                <a:ext cx="1" cy="3"/>
              </a:xfrm>
              <a:custGeom>
                <a:avLst/>
                <a:gdLst>
                  <a:gd name="T0" fmla="*/ 1 w 1"/>
                  <a:gd name="T1" fmla="*/ 2 h 3"/>
                  <a:gd name="T2" fmla="*/ 1 w 1"/>
                  <a:gd name="T3" fmla="*/ 2 h 3"/>
                  <a:gd name="T4" fmla="*/ 0 w 1"/>
                  <a:gd name="T5" fmla="*/ 3 h 3"/>
                  <a:gd name="T6" fmla="*/ 0 w 1"/>
                  <a:gd name="T7" fmla="*/ 2 h 3"/>
                  <a:gd name="T8" fmla="*/ 0 w 1"/>
                  <a:gd name="T9" fmla="*/ 2 h 3"/>
                  <a:gd name="T10" fmla="*/ 0 w 1"/>
                  <a:gd name="T11" fmla="*/ 0 h 3"/>
                  <a:gd name="T12" fmla="*/ 1 w 1"/>
                  <a:gd name="T13" fmla="*/ 2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2"/>
                    </a:moveTo>
                    <a:lnTo>
                      <a:pt x="1" y="2"/>
                    </a:lnTo>
                    <a:lnTo>
                      <a:pt x="0" y="3"/>
                    </a:lnTo>
                    <a:lnTo>
                      <a:pt x="0" y="2"/>
                    </a:lnTo>
                    <a:lnTo>
                      <a:pt x="0" y="0"/>
                    </a:lnTo>
                    <a:lnTo>
                      <a:pt x="1" y="2"/>
                    </a:lnTo>
                    <a:close/>
                  </a:path>
                </a:pathLst>
              </a:custGeom>
              <a:solidFill>
                <a:srgbClr val="808080"/>
              </a:solidFill>
              <a:ln w="9525">
                <a:noFill/>
                <a:round/>
                <a:headEnd/>
                <a:tailEnd/>
              </a:ln>
            </p:spPr>
            <p:txBody>
              <a:bodyPr/>
              <a:lstStyle/>
              <a:p>
                <a:endParaRPr lang="id-ID"/>
              </a:p>
            </p:txBody>
          </p:sp>
          <p:sp>
            <p:nvSpPr>
              <p:cNvPr id="3323" name="Freeform 448"/>
              <p:cNvSpPr>
                <a:spLocks/>
              </p:cNvSpPr>
              <p:nvPr/>
            </p:nvSpPr>
            <p:spPr bwMode="auto">
              <a:xfrm>
                <a:off x="5662" y="2289"/>
                <a:ext cx="1" cy="3"/>
              </a:xfrm>
              <a:custGeom>
                <a:avLst/>
                <a:gdLst>
                  <a:gd name="T0" fmla="*/ 0 w 1"/>
                  <a:gd name="T1" fmla="*/ 0 h 3"/>
                  <a:gd name="T2" fmla="*/ 1 w 1"/>
                  <a:gd name="T3" fmla="*/ 2 h 3"/>
                  <a:gd name="T4" fmla="*/ 1 w 1"/>
                  <a:gd name="T5" fmla="*/ 2 h 3"/>
                  <a:gd name="T6" fmla="*/ 1 w 1"/>
                  <a:gd name="T7" fmla="*/ 3 h 3"/>
                  <a:gd name="T8" fmla="*/ 0 w 1"/>
                  <a:gd name="T9" fmla="*/ 2 h 3"/>
                  <a:gd name="T10" fmla="*/ 0 w 1"/>
                  <a:gd name="T11" fmla="*/ 2 h 3"/>
                  <a:gd name="T12" fmla="*/ 0 w 1"/>
                  <a:gd name="T13" fmla="*/ 0 h 3"/>
                  <a:gd name="T14" fmla="*/ 0 w 1"/>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0"/>
                    </a:moveTo>
                    <a:lnTo>
                      <a:pt x="1" y="2"/>
                    </a:lnTo>
                    <a:lnTo>
                      <a:pt x="1" y="3"/>
                    </a:lnTo>
                    <a:lnTo>
                      <a:pt x="0" y="2"/>
                    </a:lnTo>
                    <a:lnTo>
                      <a:pt x="0" y="0"/>
                    </a:lnTo>
                    <a:close/>
                  </a:path>
                </a:pathLst>
              </a:custGeom>
              <a:solidFill>
                <a:srgbClr val="808080"/>
              </a:solidFill>
              <a:ln w="9525">
                <a:noFill/>
                <a:round/>
                <a:headEnd/>
                <a:tailEnd/>
              </a:ln>
            </p:spPr>
            <p:txBody>
              <a:bodyPr/>
              <a:lstStyle/>
              <a:p>
                <a:endParaRPr lang="id-ID"/>
              </a:p>
            </p:txBody>
          </p:sp>
          <p:sp>
            <p:nvSpPr>
              <p:cNvPr id="3324" name="Freeform 449"/>
              <p:cNvSpPr>
                <a:spLocks/>
              </p:cNvSpPr>
              <p:nvPr/>
            </p:nvSpPr>
            <p:spPr bwMode="auto">
              <a:xfrm>
                <a:off x="5662" y="2319"/>
                <a:ext cx="1" cy="1"/>
              </a:xfrm>
              <a:custGeom>
                <a:avLst/>
                <a:gdLst>
                  <a:gd name="T0" fmla="*/ 1 w 1"/>
                  <a:gd name="T1" fmla="*/ 1 h 1"/>
                  <a:gd name="T2" fmla="*/ 0 w 1"/>
                  <a:gd name="T3" fmla="*/ 1 h 1"/>
                  <a:gd name="T4" fmla="*/ 0 w 1"/>
                  <a:gd name="T5" fmla="*/ 1 h 1"/>
                  <a:gd name="T6" fmla="*/ 0 w 1"/>
                  <a:gd name="T7" fmla="*/ 1 h 1"/>
                  <a:gd name="T8" fmla="*/ 0 w 1"/>
                  <a:gd name="T9" fmla="*/ 0 h 1"/>
                  <a:gd name="T10" fmla="*/ 0 w 1"/>
                  <a:gd name="T11" fmla="*/ 0 h 1"/>
                  <a:gd name="T12" fmla="*/ 1 w 1"/>
                  <a:gd name="T13" fmla="*/ 1 h 1"/>
                  <a:gd name="T14" fmla="*/ 1 w 1"/>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1"/>
                    </a:move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3325" name="Freeform 450"/>
              <p:cNvSpPr>
                <a:spLocks/>
              </p:cNvSpPr>
              <p:nvPr/>
            </p:nvSpPr>
            <p:spPr bwMode="auto">
              <a:xfrm>
                <a:off x="5660" y="2267"/>
                <a:ext cx="17" cy="7"/>
              </a:xfrm>
              <a:custGeom>
                <a:avLst/>
                <a:gdLst>
                  <a:gd name="T0" fmla="*/ 0 w 17"/>
                  <a:gd name="T1" fmla="*/ 5 h 7"/>
                  <a:gd name="T2" fmla="*/ 0 w 17"/>
                  <a:gd name="T3" fmla="*/ 5 h 7"/>
                  <a:gd name="T4" fmla="*/ 9 w 17"/>
                  <a:gd name="T5" fmla="*/ 1 h 7"/>
                  <a:gd name="T6" fmla="*/ 17 w 17"/>
                  <a:gd name="T7" fmla="*/ 0 h 7"/>
                  <a:gd name="T8" fmla="*/ 17 w 17"/>
                  <a:gd name="T9" fmla="*/ 1 h 7"/>
                  <a:gd name="T10" fmla="*/ 17 w 17"/>
                  <a:gd name="T11" fmla="*/ 1 h 7"/>
                  <a:gd name="T12" fmla="*/ 9 w 17"/>
                  <a:gd name="T13" fmla="*/ 3 h 7"/>
                  <a:gd name="T14" fmla="*/ 2 w 17"/>
                  <a:gd name="T15" fmla="*/ 7 h 7"/>
                  <a:gd name="T16" fmla="*/ 0 w 17"/>
                  <a:gd name="T17" fmla="*/ 5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7"/>
                  <a:gd name="T29" fmla="*/ 17 w 17"/>
                  <a:gd name="T30" fmla="*/ 7 h 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7">
                    <a:moveTo>
                      <a:pt x="0" y="5"/>
                    </a:moveTo>
                    <a:lnTo>
                      <a:pt x="0" y="5"/>
                    </a:lnTo>
                    <a:lnTo>
                      <a:pt x="9" y="1"/>
                    </a:lnTo>
                    <a:lnTo>
                      <a:pt x="17" y="0"/>
                    </a:lnTo>
                    <a:lnTo>
                      <a:pt x="17" y="1"/>
                    </a:lnTo>
                    <a:lnTo>
                      <a:pt x="9" y="3"/>
                    </a:lnTo>
                    <a:lnTo>
                      <a:pt x="2" y="7"/>
                    </a:lnTo>
                    <a:lnTo>
                      <a:pt x="0" y="5"/>
                    </a:lnTo>
                    <a:close/>
                  </a:path>
                </a:pathLst>
              </a:custGeom>
              <a:solidFill>
                <a:srgbClr val="808080"/>
              </a:solidFill>
              <a:ln w="9525">
                <a:noFill/>
                <a:round/>
                <a:headEnd/>
                <a:tailEnd/>
              </a:ln>
            </p:spPr>
            <p:txBody>
              <a:bodyPr/>
              <a:lstStyle/>
              <a:p>
                <a:endParaRPr lang="id-ID"/>
              </a:p>
            </p:txBody>
          </p:sp>
          <p:sp>
            <p:nvSpPr>
              <p:cNvPr id="3326" name="Freeform 451"/>
              <p:cNvSpPr>
                <a:spLocks/>
              </p:cNvSpPr>
              <p:nvPr/>
            </p:nvSpPr>
            <p:spPr bwMode="auto">
              <a:xfrm>
                <a:off x="5660" y="2331"/>
                <a:ext cx="3" cy="3"/>
              </a:xfrm>
              <a:custGeom>
                <a:avLst/>
                <a:gdLst>
                  <a:gd name="T0" fmla="*/ 2 w 3"/>
                  <a:gd name="T1" fmla="*/ 0 h 3"/>
                  <a:gd name="T2" fmla="*/ 2 w 3"/>
                  <a:gd name="T3" fmla="*/ 0 h 3"/>
                  <a:gd name="T4" fmla="*/ 3 w 3"/>
                  <a:gd name="T5" fmla="*/ 2 h 3"/>
                  <a:gd name="T6" fmla="*/ 2 w 3"/>
                  <a:gd name="T7" fmla="*/ 3 h 3"/>
                  <a:gd name="T8" fmla="*/ 2 w 3"/>
                  <a:gd name="T9" fmla="*/ 3 h 3"/>
                  <a:gd name="T10" fmla="*/ 0 w 3"/>
                  <a:gd name="T11" fmla="*/ 2 h 3"/>
                  <a:gd name="T12" fmla="*/ 2 w 3"/>
                  <a:gd name="T13" fmla="*/ 0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2" y="0"/>
                    </a:moveTo>
                    <a:lnTo>
                      <a:pt x="2" y="0"/>
                    </a:lnTo>
                    <a:lnTo>
                      <a:pt x="3" y="2"/>
                    </a:lnTo>
                    <a:lnTo>
                      <a:pt x="2" y="3"/>
                    </a:lnTo>
                    <a:lnTo>
                      <a:pt x="0" y="2"/>
                    </a:lnTo>
                    <a:lnTo>
                      <a:pt x="2" y="0"/>
                    </a:lnTo>
                    <a:close/>
                  </a:path>
                </a:pathLst>
              </a:custGeom>
              <a:solidFill>
                <a:srgbClr val="808080"/>
              </a:solidFill>
              <a:ln w="9525">
                <a:noFill/>
                <a:round/>
                <a:headEnd/>
                <a:tailEnd/>
              </a:ln>
            </p:spPr>
            <p:txBody>
              <a:bodyPr/>
              <a:lstStyle/>
              <a:p>
                <a:endParaRPr lang="id-ID"/>
              </a:p>
            </p:txBody>
          </p:sp>
          <p:sp>
            <p:nvSpPr>
              <p:cNvPr id="3327" name="Freeform 452"/>
              <p:cNvSpPr>
                <a:spLocks/>
              </p:cNvSpPr>
              <p:nvPr/>
            </p:nvSpPr>
            <p:spPr bwMode="auto">
              <a:xfrm>
                <a:off x="5656" y="2289"/>
                <a:ext cx="6" cy="9"/>
              </a:xfrm>
              <a:custGeom>
                <a:avLst/>
                <a:gdLst>
                  <a:gd name="T0" fmla="*/ 0 w 6"/>
                  <a:gd name="T1" fmla="*/ 9 h 9"/>
                  <a:gd name="T2" fmla="*/ 0 w 6"/>
                  <a:gd name="T3" fmla="*/ 9 h 9"/>
                  <a:gd name="T4" fmla="*/ 4 w 6"/>
                  <a:gd name="T5" fmla="*/ 0 h 9"/>
                  <a:gd name="T6" fmla="*/ 6 w 6"/>
                  <a:gd name="T7" fmla="*/ 2 h 9"/>
                  <a:gd name="T8" fmla="*/ 6 w 6"/>
                  <a:gd name="T9" fmla="*/ 2 h 9"/>
                  <a:gd name="T10" fmla="*/ 3 w 6"/>
                  <a:gd name="T11" fmla="*/ 9 h 9"/>
                  <a:gd name="T12" fmla="*/ 0 w 6"/>
                  <a:gd name="T13" fmla="*/ 9 h 9"/>
                  <a:gd name="T14" fmla="*/ 0 60000 65536"/>
                  <a:gd name="T15" fmla="*/ 0 60000 65536"/>
                  <a:gd name="T16" fmla="*/ 0 60000 65536"/>
                  <a:gd name="T17" fmla="*/ 0 60000 65536"/>
                  <a:gd name="T18" fmla="*/ 0 60000 65536"/>
                  <a:gd name="T19" fmla="*/ 0 60000 65536"/>
                  <a:gd name="T20" fmla="*/ 0 60000 65536"/>
                  <a:gd name="T21" fmla="*/ 0 w 6"/>
                  <a:gd name="T22" fmla="*/ 0 h 9"/>
                  <a:gd name="T23" fmla="*/ 6 w 6"/>
                  <a:gd name="T24" fmla="*/ 9 h 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9">
                    <a:moveTo>
                      <a:pt x="0" y="9"/>
                    </a:moveTo>
                    <a:lnTo>
                      <a:pt x="0" y="9"/>
                    </a:lnTo>
                    <a:lnTo>
                      <a:pt x="4" y="0"/>
                    </a:lnTo>
                    <a:lnTo>
                      <a:pt x="6" y="2"/>
                    </a:lnTo>
                    <a:lnTo>
                      <a:pt x="3" y="9"/>
                    </a:lnTo>
                    <a:lnTo>
                      <a:pt x="0" y="9"/>
                    </a:lnTo>
                    <a:close/>
                  </a:path>
                </a:pathLst>
              </a:custGeom>
              <a:solidFill>
                <a:srgbClr val="808080"/>
              </a:solidFill>
              <a:ln w="9525">
                <a:noFill/>
                <a:round/>
                <a:headEnd/>
                <a:tailEnd/>
              </a:ln>
            </p:spPr>
            <p:txBody>
              <a:bodyPr/>
              <a:lstStyle/>
              <a:p>
                <a:endParaRPr lang="id-ID"/>
              </a:p>
            </p:txBody>
          </p:sp>
          <p:sp>
            <p:nvSpPr>
              <p:cNvPr id="3328" name="Freeform 453"/>
              <p:cNvSpPr>
                <a:spLocks/>
              </p:cNvSpPr>
              <p:nvPr/>
            </p:nvSpPr>
            <p:spPr bwMode="auto">
              <a:xfrm>
                <a:off x="5660" y="2272"/>
                <a:ext cx="2" cy="3"/>
              </a:xfrm>
              <a:custGeom>
                <a:avLst/>
                <a:gdLst>
                  <a:gd name="T0" fmla="*/ 0 w 2"/>
                  <a:gd name="T1" fmla="*/ 2 h 3"/>
                  <a:gd name="T2" fmla="*/ 0 w 2"/>
                  <a:gd name="T3" fmla="*/ 2 h 3"/>
                  <a:gd name="T4" fmla="*/ 0 w 2"/>
                  <a:gd name="T5" fmla="*/ 0 h 3"/>
                  <a:gd name="T6" fmla="*/ 2 w 2"/>
                  <a:gd name="T7" fmla="*/ 2 h 3"/>
                  <a:gd name="T8" fmla="*/ 2 w 2"/>
                  <a:gd name="T9" fmla="*/ 2 h 3"/>
                  <a:gd name="T10" fmla="*/ 0 w 2"/>
                  <a:gd name="T11" fmla="*/ 3 h 3"/>
                  <a:gd name="T12" fmla="*/ 0 w 2"/>
                  <a:gd name="T13" fmla="*/ 2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0" y="2"/>
                    </a:moveTo>
                    <a:lnTo>
                      <a:pt x="0" y="2"/>
                    </a:lnTo>
                    <a:lnTo>
                      <a:pt x="0" y="0"/>
                    </a:lnTo>
                    <a:lnTo>
                      <a:pt x="2" y="2"/>
                    </a:lnTo>
                    <a:lnTo>
                      <a:pt x="0" y="3"/>
                    </a:lnTo>
                    <a:lnTo>
                      <a:pt x="0" y="2"/>
                    </a:lnTo>
                    <a:close/>
                  </a:path>
                </a:pathLst>
              </a:custGeom>
              <a:solidFill>
                <a:srgbClr val="808080"/>
              </a:solidFill>
              <a:ln w="9525">
                <a:noFill/>
                <a:round/>
                <a:headEnd/>
                <a:tailEnd/>
              </a:ln>
            </p:spPr>
            <p:txBody>
              <a:bodyPr/>
              <a:lstStyle/>
              <a:p>
                <a:endParaRPr lang="id-ID"/>
              </a:p>
            </p:txBody>
          </p:sp>
          <p:sp>
            <p:nvSpPr>
              <p:cNvPr id="3329" name="Freeform 454"/>
              <p:cNvSpPr>
                <a:spLocks/>
              </p:cNvSpPr>
              <p:nvPr/>
            </p:nvSpPr>
            <p:spPr bwMode="auto">
              <a:xfrm>
                <a:off x="5660" y="2317"/>
                <a:ext cx="2" cy="3"/>
              </a:xfrm>
              <a:custGeom>
                <a:avLst/>
                <a:gdLst>
                  <a:gd name="T0" fmla="*/ 2 w 2"/>
                  <a:gd name="T1" fmla="*/ 2 h 3"/>
                  <a:gd name="T2" fmla="*/ 2 w 2"/>
                  <a:gd name="T3" fmla="*/ 3 h 3"/>
                  <a:gd name="T4" fmla="*/ 2 w 2"/>
                  <a:gd name="T5" fmla="*/ 3 h 3"/>
                  <a:gd name="T6" fmla="*/ 0 w 2"/>
                  <a:gd name="T7" fmla="*/ 2 h 3"/>
                  <a:gd name="T8" fmla="*/ 2 w 2"/>
                  <a:gd name="T9" fmla="*/ 0 h 3"/>
                  <a:gd name="T10" fmla="*/ 2 w 2"/>
                  <a:gd name="T11" fmla="*/ 0 h 3"/>
                  <a:gd name="T12" fmla="*/ 2 w 2"/>
                  <a:gd name="T13" fmla="*/ 2 h 3"/>
                  <a:gd name="T14" fmla="*/ 2 w 2"/>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3"/>
                  <a:gd name="T26" fmla="*/ 2 w 2"/>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3">
                    <a:moveTo>
                      <a:pt x="2" y="2"/>
                    </a:moveTo>
                    <a:lnTo>
                      <a:pt x="2" y="3"/>
                    </a:lnTo>
                    <a:lnTo>
                      <a:pt x="0" y="2"/>
                    </a:lnTo>
                    <a:lnTo>
                      <a:pt x="2" y="0"/>
                    </a:lnTo>
                    <a:lnTo>
                      <a:pt x="2" y="2"/>
                    </a:lnTo>
                    <a:close/>
                  </a:path>
                </a:pathLst>
              </a:custGeom>
              <a:solidFill>
                <a:srgbClr val="808080"/>
              </a:solidFill>
              <a:ln w="9525">
                <a:noFill/>
                <a:round/>
                <a:headEnd/>
                <a:tailEnd/>
              </a:ln>
            </p:spPr>
            <p:txBody>
              <a:bodyPr/>
              <a:lstStyle/>
              <a:p>
                <a:endParaRPr lang="id-ID"/>
              </a:p>
            </p:txBody>
          </p:sp>
          <p:sp>
            <p:nvSpPr>
              <p:cNvPr id="3330" name="Freeform 455"/>
              <p:cNvSpPr>
                <a:spLocks/>
              </p:cNvSpPr>
              <p:nvPr/>
            </p:nvSpPr>
            <p:spPr bwMode="auto">
              <a:xfrm>
                <a:off x="5659" y="2275"/>
                <a:ext cx="3" cy="2"/>
              </a:xfrm>
              <a:custGeom>
                <a:avLst/>
                <a:gdLst>
                  <a:gd name="T0" fmla="*/ 0 w 3"/>
                  <a:gd name="T1" fmla="*/ 0 h 2"/>
                  <a:gd name="T2" fmla="*/ 0 w 3"/>
                  <a:gd name="T3" fmla="*/ 0 h 2"/>
                  <a:gd name="T4" fmla="*/ 1 w 3"/>
                  <a:gd name="T5" fmla="*/ 0 h 2"/>
                  <a:gd name="T6" fmla="*/ 3 w 3"/>
                  <a:gd name="T7" fmla="*/ 2 h 2"/>
                  <a:gd name="T8" fmla="*/ 3 w 3"/>
                  <a:gd name="T9" fmla="*/ 2 h 2"/>
                  <a:gd name="T10" fmla="*/ 1 w 3"/>
                  <a:gd name="T11" fmla="*/ 2 h 2"/>
                  <a:gd name="T12" fmla="*/ 0 w 3"/>
                  <a:gd name="T13" fmla="*/ 0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0"/>
                    </a:moveTo>
                    <a:lnTo>
                      <a:pt x="0" y="0"/>
                    </a:lnTo>
                    <a:lnTo>
                      <a:pt x="1" y="0"/>
                    </a:lnTo>
                    <a:lnTo>
                      <a:pt x="3" y="2"/>
                    </a:lnTo>
                    <a:lnTo>
                      <a:pt x="1" y="2"/>
                    </a:lnTo>
                    <a:lnTo>
                      <a:pt x="0" y="0"/>
                    </a:lnTo>
                    <a:close/>
                  </a:path>
                </a:pathLst>
              </a:custGeom>
              <a:solidFill>
                <a:srgbClr val="808080"/>
              </a:solidFill>
              <a:ln w="9525">
                <a:noFill/>
                <a:round/>
                <a:headEnd/>
                <a:tailEnd/>
              </a:ln>
            </p:spPr>
            <p:txBody>
              <a:bodyPr/>
              <a:lstStyle/>
              <a:p>
                <a:endParaRPr lang="id-ID"/>
              </a:p>
            </p:txBody>
          </p:sp>
          <p:sp>
            <p:nvSpPr>
              <p:cNvPr id="3331" name="Freeform 456"/>
              <p:cNvSpPr>
                <a:spLocks/>
              </p:cNvSpPr>
              <p:nvPr/>
            </p:nvSpPr>
            <p:spPr bwMode="auto">
              <a:xfrm>
                <a:off x="5660" y="2288"/>
                <a:ext cx="2" cy="3"/>
              </a:xfrm>
              <a:custGeom>
                <a:avLst/>
                <a:gdLst>
                  <a:gd name="T0" fmla="*/ 2 w 2"/>
                  <a:gd name="T1" fmla="*/ 0 h 3"/>
                  <a:gd name="T2" fmla="*/ 2 w 2"/>
                  <a:gd name="T3" fmla="*/ 1 h 3"/>
                  <a:gd name="T4" fmla="*/ 2 w 2"/>
                  <a:gd name="T5" fmla="*/ 1 h 3"/>
                  <a:gd name="T6" fmla="*/ 2 w 2"/>
                  <a:gd name="T7" fmla="*/ 3 h 3"/>
                  <a:gd name="T8" fmla="*/ 0 w 2"/>
                  <a:gd name="T9" fmla="*/ 1 h 3"/>
                  <a:gd name="T10" fmla="*/ 0 w 2"/>
                  <a:gd name="T11" fmla="*/ 1 h 3"/>
                  <a:gd name="T12" fmla="*/ 2 w 2"/>
                  <a:gd name="T13" fmla="*/ 0 h 3"/>
                  <a:gd name="T14" fmla="*/ 2 w 2"/>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3"/>
                  <a:gd name="T26" fmla="*/ 2 w 2"/>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3">
                    <a:moveTo>
                      <a:pt x="2" y="0"/>
                    </a:moveTo>
                    <a:lnTo>
                      <a:pt x="2" y="1"/>
                    </a:lnTo>
                    <a:lnTo>
                      <a:pt x="2" y="3"/>
                    </a:lnTo>
                    <a:lnTo>
                      <a:pt x="0" y="1"/>
                    </a:lnTo>
                    <a:lnTo>
                      <a:pt x="2" y="0"/>
                    </a:lnTo>
                    <a:close/>
                  </a:path>
                </a:pathLst>
              </a:custGeom>
              <a:solidFill>
                <a:srgbClr val="808080"/>
              </a:solidFill>
              <a:ln w="9525">
                <a:noFill/>
                <a:round/>
                <a:headEnd/>
                <a:tailEnd/>
              </a:ln>
            </p:spPr>
            <p:txBody>
              <a:bodyPr/>
              <a:lstStyle/>
              <a:p>
                <a:endParaRPr lang="id-ID"/>
              </a:p>
            </p:txBody>
          </p:sp>
          <p:sp>
            <p:nvSpPr>
              <p:cNvPr id="3332" name="Freeform 457"/>
              <p:cNvSpPr>
                <a:spLocks/>
              </p:cNvSpPr>
              <p:nvPr/>
            </p:nvSpPr>
            <p:spPr bwMode="auto">
              <a:xfrm>
                <a:off x="5659" y="2333"/>
                <a:ext cx="3" cy="1"/>
              </a:xfrm>
              <a:custGeom>
                <a:avLst/>
                <a:gdLst>
                  <a:gd name="T0" fmla="*/ 1 w 3"/>
                  <a:gd name="T1" fmla="*/ 1 h 1"/>
                  <a:gd name="T2" fmla="*/ 1 w 3"/>
                  <a:gd name="T3" fmla="*/ 1 h 1"/>
                  <a:gd name="T4" fmla="*/ 0 w 3"/>
                  <a:gd name="T5" fmla="*/ 1 h 1"/>
                  <a:gd name="T6" fmla="*/ 1 w 3"/>
                  <a:gd name="T7" fmla="*/ 0 h 1"/>
                  <a:gd name="T8" fmla="*/ 1 w 3"/>
                  <a:gd name="T9" fmla="*/ 0 h 1"/>
                  <a:gd name="T10" fmla="*/ 3 w 3"/>
                  <a:gd name="T11" fmla="*/ 1 h 1"/>
                  <a:gd name="T12" fmla="*/ 1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1" y="1"/>
                    </a:moveTo>
                    <a:lnTo>
                      <a:pt x="1" y="1"/>
                    </a:lnTo>
                    <a:lnTo>
                      <a:pt x="0" y="1"/>
                    </a:lnTo>
                    <a:lnTo>
                      <a:pt x="1" y="0"/>
                    </a:lnTo>
                    <a:lnTo>
                      <a:pt x="3" y="1"/>
                    </a:lnTo>
                    <a:lnTo>
                      <a:pt x="1" y="1"/>
                    </a:lnTo>
                    <a:close/>
                  </a:path>
                </a:pathLst>
              </a:custGeom>
              <a:solidFill>
                <a:srgbClr val="808080"/>
              </a:solidFill>
              <a:ln w="9525">
                <a:noFill/>
                <a:round/>
                <a:headEnd/>
                <a:tailEnd/>
              </a:ln>
            </p:spPr>
            <p:txBody>
              <a:bodyPr/>
              <a:lstStyle/>
              <a:p>
                <a:endParaRPr lang="id-ID"/>
              </a:p>
            </p:txBody>
          </p:sp>
          <p:sp>
            <p:nvSpPr>
              <p:cNvPr id="3333" name="Freeform 458"/>
              <p:cNvSpPr>
                <a:spLocks/>
              </p:cNvSpPr>
              <p:nvPr/>
            </p:nvSpPr>
            <p:spPr bwMode="auto">
              <a:xfrm>
                <a:off x="5659" y="2330"/>
                <a:ext cx="3" cy="3"/>
              </a:xfrm>
              <a:custGeom>
                <a:avLst/>
                <a:gdLst>
                  <a:gd name="T0" fmla="*/ 1 w 3"/>
                  <a:gd name="T1" fmla="*/ 3 h 3"/>
                  <a:gd name="T2" fmla="*/ 1 w 3"/>
                  <a:gd name="T3" fmla="*/ 3 h 3"/>
                  <a:gd name="T4" fmla="*/ 0 w 3"/>
                  <a:gd name="T5" fmla="*/ 1 h 3"/>
                  <a:gd name="T6" fmla="*/ 1 w 3"/>
                  <a:gd name="T7" fmla="*/ 0 h 3"/>
                  <a:gd name="T8" fmla="*/ 1 w 3"/>
                  <a:gd name="T9" fmla="*/ 0 h 3"/>
                  <a:gd name="T10" fmla="*/ 3 w 3"/>
                  <a:gd name="T11" fmla="*/ 1 h 3"/>
                  <a:gd name="T12" fmla="*/ 1 w 3"/>
                  <a:gd name="T13" fmla="*/ 3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1" y="3"/>
                    </a:moveTo>
                    <a:lnTo>
                      <a:pt x="1" y="3"/>
                    </a:lnTo>
                    <a:lnTo>
                      <a:pt x="0" y="1"/>
                    </a:lnTo>
                    <a:lnTo>
                      <a:pt x="1" y="0"/>
                    </a:lnTo>
                    <a:lnTo>
                      <a:pt x="3" y="1"/>
                    </a:lnTo>
                    <a:lnTo>
                      <a:pt x="1" y="3"/>
                    </a:lnTo>
                    <a:close/>
                  </a:path>
                </a:pathLst>
              </a:custGeom>
              <a:solidFill>
                <a:srgbClr val="808080"/>
              </a:solidFill>
              <a:ln w="9525">
                <a:noFill/>
                <a:round/>
                <a:headEnd/>
                <a:tailEnd/>
              </a:ln>
            </p:spPr>
            <p:txBody>
              <a:bodyPr/>
              <a:lstStyle/>
              <a:p>
                <a:endParaRPr lang="id-ID"/>
              </a:p>
            </p:txBody>
          </p:sp>
          <p:sp>
            <p:nvSpPr>
              <p:cNvPr id="3334" name="Freeform 459"/>
              <p:cNvSpPr>
                <a:spLocks/>
              </p:cNvSpPr>
              <p:nvPr/>
            </p:nvSpPr>
            <p:spPr bwMode="auto">
              <a:xfrm>
                <a:off x="5659" y="2309"/>
                <a:ext cx="4" cy="8"/>
              </a:xfrm>
              <a:custGeom>
                <a:avLst/>
                <a:gdLst>
                  <a:gd name="T0" fmla="*/ 3 w 4"/>
                  <a:gd name="T1" fmla="*/ 8 h 8"/>
                  <a:gd name="T2" fmla="*/ 3 w 4"/>
                  <a:gd name="T3" fmla="*/ 8 h 8"/>
                  <a:gd name="T4" fmla="*/ 0 w 4"/>
                  <a:gd name="T5" fmla="*/ 0 h 8"/>
                  <a:gd name="T6" fmla="*/ 1 w 4"/>
                  <a:gd name="T7" fmla="*/ 0 h 8"/>
                  <a:gd name="T8" fmla="*/ 1 w 4"/>
                  <a:gd name="T9" fmla="*/ 0 h 8"/>
                  <a:gd name="T10" fmla="*/ 4 w 4"/>
                  <a:gd name="T11" fmla="*/ 7 h 8"/>
                  <a:gd name="T12" fmla="*/ 3 w 4"/>
                  <a:gd name="T13" fmla="*/ 8 h 8"/>
                  <a:gd name="T14" fmla="*/ 0 60000 65536"/>
                  <a:gd name="T15" fmla="*/ 0 60000 65536"/>
                  <a:gd name="T16" fmla="*/ 0 60000 65536"/>
                  <a:gd name="T17" fmla="*/ 0 60000 65536"/>
                  <a:gd name="T18" fmla="*/ 0 60000 65536"/>
                  <a:gd name="T19" fmla="*/ 0 60000 65536"/>
                  <a:gd name="T20" fmla="*/ 0 60000 65536"/>
                  <a:gd name="T21" fmla="*/ 0 w 4"/>
                  <a:gd name="T22" fmla="*/ 0 h 8"/>
                  <a:gd name="T23" fmla="*/ 4 w 4"/>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
                    <a:moveTo>
                      <a:pt x="3" y="8"/>
                    </a:moveTo>
                    <a:lnTo>
                      <a:pt x="3" y="8"/>
                    </a:lnTo>
                    <a:lnTo>
                      <a:pt x="0" y="0"/>
                    </a:lnTo>
                    <a:lnTo>
                      <a:pt x="1" y="0"/>
                    </a:lnTo>
                    <a:lnTo>
                      <a:pt x="4" y="7"/>
                    </a:lnTo>
                    <a:lnTo>
                      <a:pt x="3" y="8"/>
                    </a:lnTo>
                    <a:close/>
                  </a:path>
                </a:pathLst>
              </a:custGeom>
              <a:solidFill>
                <a:srgbClr val="808080"/>
              </a:solidFill>
              <a:ln w="9525">
                <a:noFill/>
                <a:round/>
                <a:headEnd/>
                <a:tailEnd/>
              </a:ln>
            </p:spPr>
            <p:txBody>
              <a:bodyPr/>
              <a:lstStyle/>
              <a:p>
                <a:endParaRPr lang="id-ID"/>
              </a:p>
            </p:txBody>
          </p:sp>
          <p:sp>
            <p:nvSpPr>
              <p:cNvPr id="3335" name="Freeform 460"/>
              <p:cNvSpPr>
                <a:spLocks/>
              </p:cNvSpPr>
              <p:nvPr/>
            </p:nvSpPr>
            <p:spPr bwMode="auto">
              <a:xfrm>
                <a:off x="5659" y="2274"/>
                <a:ext cx="1" cy="1"/>
              </a:xfrm>
              <a:custGeom>
                <a:avLst/>
                <a:gdLst>
                  <a:gd name="T0" fmla="*/ 0 w 1"/>
                  <a:gd name="T1" fmla="*/ 1 h 1"/>
                  <a:gd name="T2" fmla="*/ 0 w 1"/>
                  <a:gd name="T3" fmla="*/ 1 h 1"/>
                  <a:gd name="T4" fmla="*/ 1 w 1"/>
                  <a:gd name="T5" fmla="*/ 0 h 1"/>
                  <a:gd name="T6" fmla="*/ 1 w 1"/>
                  <a:gd name="T7" fmla="*/ 1 h 1"/>
                  <a:gd name="T8" fmla="*/ 1 w 1"/>
                  <a:gd name="T9" fmla="*/ 1 h 1"/>
                  <a:gd name="T10" fmla="*/ 0 w 1"/>
                  <a:gd name="T11" fmla="*/ 1 h 1"/>
                  <a:gd name="T12" fmla="*/ 0 w 1"/>
                  <a:gd name="T13" fmla="*/ 1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0" y="1"/>
                    </a:moveTo>
                    <a:lnTo>
                      <a:pt x="0" y="1"/>
                    </a:lnTo>
                    <a:lnTo>
                      <a:pt x="1" y="0"/>
                    </a:lnTo>
                    <a:lnTo>
                      <a:pt x="1" y="1"/>
                    </a:lnTo>
                    <a:lnTo>
                      <a:pt x="0" y="1"/>
                    </a:lnTo>
                    <a:close/>
                  </a:path>
                </a:pathLst>
              </a:custGeom>
              <a:solidFill>
                <a:srgbClr val="808080"/>
              </a:solidFill>
              <a:ln w="9525">
                <a:noFill/>
                <a:round/>
                <a:headEnd/>
                <a:tailEnd/>
              </a:ln>
            </p:spPr>
            <p:txBody>
              <a:bodyPr/>
              <a:lstStyle/>
              <a:p>
                <a:endParaRPr lang="id-ID"/>
              </a:p>
            </p:txBody>
          </p:sp>
          <p:sp>
            <p:nvSpPr>
              <p:cNvPr id="3336" name="Freeform 461"/>
              <p:cNvSpPr>
                <a:spLocks/>
              </p:cNvSpPr>
              <p:nvPr/>
            </p:nvSpPr>
            <p:spPr bwMode="auto">
              <a:xfrm>
                <a:off x="5657" y="2331"/>
                <a:ext cx="3" cy="3"/>
              </a:xfrm>
              <a:custGeom>
                <a:avLst/>
                <a:gdLst>
                  <a:gd name="T0" fmla="*/ 0 w 3"/>
                  <a:gd name="T1" fmla="*/ 2 h 3"/>
                  <a:gd name="T2" fmla="*/ 2 w 3"/>
                  <a:gd name="T3" fmla="*/ 0 h 3"/>
                  <a:gd name="T4" fmla="*/ 2 w 3"/>
                  <a:gd name="T5" fmla="*/ 0 h 3"/>
                  <a:gd name="T6" fmla="*/ 3 w 3"/>
                  <a:gd name="T7" fmla="*/ 2 h 3"/>
                  <a:gd name="T8" fmla="*/ 2 w 3"/>
                  <a:gd name="T9" fmla="*/ 3 h 3"/>
                  <a:gd name="T10" fmla="*/ 2 w 3"/>
                  <a:gd name="T11" fmla="*/ 3 h 3"/>
                  <a:gd name="T12" fmla="*/ 0 w 3"/>
                  <a:gd name="T13" fmla="*/ 2 h 3"/>
                  <a:gd name="T14" fmla="*/ 0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0" y="2"/>
                    </a:moveTo>
                    <a:lnTo>
                      <a:pt x="2" y="0"/>
                    </a:lnTo>
                    <a:lnTo>
                      <a:pt x="3" y="2"/>
                    </a:lnTo>
                    <a:lnTo>
                      <a:pt x="2" y="3"/>
                    </a:lnTo>
                    <a:lnTo>
                      <a:pt x="0" y="2"/>
                    </a:lnTo>
                    <a:close/>
                  </a:path>
                </a:pathLst>
              </a:custGeom>
              <a:solidFill>
                <a:srgbClr val="808080"/>
              </a:solidFill>
              <a:ln w="9525">
                <a:noFill/>
                <a:round/>
                <a:headEnd/>
                <a:tailEnd/>
              </a:ln>
            </p:spPr>
            <p:txBody>
              <a:bodyPr/>
              <a:lstStyle/>
              <a:p>
                <a:endParaRPr lang="id-ID"/>
              </a:p>
            </p:txBody>
          </p:sp>
          <p:sp>
            <p:nvSpPr>
              <p:cNvPr id="3337" name="Freeform 462"/>
              <p:cNvSpPr>
                <a:spLocks/>
              </p:cNvSpPr>
              <p:nvPr/>
            </p:nvSpPr>
            <p:spPr bwMode="auto">
              <a:xfrm>
                <a:off x="5657" y="2298"/>
                <a:ext cx="3" cy="1"/>
              </a:xfrm>
              <a:custGeom>
                <a:avLst/>
                <a:gdLst>
                  <a:gd name="T0" fmla="*/ 0 w 3"/>
                  <a:gd name="T1" fmla="*/ 1 h 1"/>
                  <a:gd name="T2" fmla="*/ 0 w 3"/>
                  <a:gd name="T3" fmla="*/ 1 h 1"/>
                  <a:gd name="T4" fmla="*/ 2 w 3"/>
                  <a:gd name="T5" fmla="*/ 0 h 1"/>
                  <a:gd name="T6" fmla="*/ 3 w 3"/>
                  <a:gd name="T7" fmla="*/ 0 h 1"/>
                  <a:gd name="T8" fmla="*/ 3 w 3"/>
                  <a:gd name="T9" fmla="*/ 0 h 1"/>
                  <a:gd name="T10" fmla="*/ 3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2" y="0"/>
                    </a:lnTo>
                    <a:lnTo>
                      <a:pt x="3" y="0"/>
                    </a:lnTo>
                    <a:lnTo>
                      <a:pt x="3" y="1"/>
                    </a:lnTo>
                    <a:lnTo>
                      <a:pt x="0" y="1"/>
                    </a:lnTo>
                    <a:close/>
                  </a:path>
                </a:pathLst>
              </a:custGeom>
              <a:solidFill>
                <a:srgbClr val="808080"/>
              </a:solidFill>
              <a:ln w="9525">
                <a:noFill/>
                <a:round/>
                <a:headEnd/>
                <a:tailEnd/>
              </a:ln>
            </p:spPr>
            <p:txBody>
              <a:bodyPr/>
              <a:lstStyle/>
              <a:p>
                <a:endParaRPr lang="id-ID"/>
              </a:p>
            </p:txBody>
          </p:sp>
          <p:sp>
            <p:nvSpPr>
              <p:cNvPr id="3338" name="Freeform 463"/>
              <p:cNvSpPr>
                <a:spLocks/>
              </p:cNvSpPr>
              <p:nvPr/>
            </p:nvSpPr>
            <p:spPr bwMode="auto">
              <a:xfrm>
                <a:off x="5657" y="2307"/>
                <a:ext cx="3" cy="2"/>
              </a:xfrm>
              <a:custGeom>
                <a:avLst/>
                <a:gdLst>
                  <a:gd name="T0" fmla="*/ 2 w 3"/>
                  <a:gd name="T1" fmla="*/ 2 h 2"/>
                  <a:gd name="T2" fmla="*/ 2 w 3"/>
                  <a:gd name="T3" fmla="*/ 2 h 2"/>
                  <a:gd name="T4" fmla="*/ 0 w 3"/>
                  <a:gd name="T5" fmla="*/ 0 h 2"/>
                  <a:gd name="T6" fmla="*/ 3 w 3"/>
                  <a:gd name="T7" fmla="*/ 0 h 2"/>
                  <a:gd name="T8" fmla="*/ 3 w 3"/>
                  <a:gd name="T9" fmla="*/ 0 h 2"/>
                  <a:gd name="T10" fmla="*/ 3 w 3"/>
                  <a:gd name="T11" fmla="*/ 2 h 2"/>
                  <a:gd name="T12" fmla="*/ 2 w 3"/>
                  <a:gd name="T13" fmla="*/ 2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2" y="2"/>
                    </a:moveTo>
                    <a:lnTo>
                      <a:pt x="2" y="2"/>
                    </a:lnTo>
                    <a:lnTo>
                      <a:pt x="0" y="0"/>
                    </a:lnTo>
                    <a:lnTo>
                      <a:pt x="3" y="0"/>
                    </a:lnTo>
                    <a:lnTo>
                      <a:pt x="3" y="2"/>
                    </a:lnTo>
                    <a:lnTo>
                      <a:pt x="2" y="2"/>
                    </a:lnTo>
                    <a:close/>
                  </a:path>
                </a:pathLst>
              </a:custGeom>
              <a:solidFill>
                <a:srgbClr val="808080"/>
              </a:solidFill>
              <a:ln w="9525">
                <a:noFill/>
                <a:round/>
                <a:headEnd/>
                <a:tailEnd/>
              </a:ln>
            </p:spPr>
            <p:txBody>
              <a:bodyPr/>
              <a:lstStyle/>
              <a:p>
                <a:endParaRPr lang="id-ID"/>
              </a:p>
            </p:txBody>
          </p:sp>
          <p:sp>
            <p:nvSpPr>
              <p:cNvPr id="3339" name="Freeform 464"/>
              <p:cNvSpPr>
                <a:spLocks/>
              </p:cNvSpPr>
              <p:nvPr/>
            </p:nvSpPr>
            <p:spPr bwMode="auto">
              <a:xfrm>
                <a:off x="5656" y="2309"/>
                <a:ext cx="6" cy="10"/>
              </a:xfrm>
              <a:custGeom>
                <a:avLst/>
                <a:gdLst>
                  <a:gd name="T0" fmla="*/ 4 w 6"/>
                  <a:gd name="T1" fmla="*/ 10 h 10"/>
                  <a:gd name="T2" fmla="*/ 4 w 6"/>
                  <a:gd name="T3" fmla="*/ 10 h 10"/>
                  <a:gd name="T4" fmla="*/ 0 w 6"/>
                  <a:gd name="T5" fmla="*/ 0 h 10"/>
                  <a:gd name="T6" fmla="*/ 3 w 6"/>
                  <a:gd name="T7" fmla="*/ 0 h 10"/>
                  <a:gd name="T8" fmla="*/ 3 w 6"/>
                  <a:gd name="T9" fmla="*/ 0 h 10"/>
                  <a:gd name="T10" fmla="*/ 6 w 6"/>
                  <a:gd name="T11" fmla="*/ 8 h 10"/>
                  <a:gd name="T12" fmla="*/ 4 w 6"/>
                  <a:gd name="T13" fmla="*/ 10 h 10"/>
                  <a:gd name="T14" fmla="*/ 0 60000 65536"/>
                  <a:gd name="T15" fmla="*/ 0 60000 65536"/>
                  <a:gd name="T16" fmla="*/ 0 60000 65536"/>
                  <a:gd name="T17" fmla="*/ 0 60000 65536"/>
                  <a:gd name="T18" fmla="*/ 0 60000 65536"/>
                  <a:gd name="T19" fmla="*/ 0 60000 65536"/>
                  <a:gd name="T20" fmla="*/ 0 60000 65536"/>
                  <a:gd name="T21" fmla="*/ 0 w 6"/>
                  <a:gd name="T22" fmla="*/ 0 h 10"/>
                  <a:gd name="T23" fmla="*/ 6 w 6"/>
                  <a:gd name="T24" fmla="*/ 10 h 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10">
                    <a:moveTo>
                      <a:pt x="4" y="10"/>
                    </a:moveTo>
                    <a:lnTo>
                      <a:pt x="4" y="10"/>
                    </a:lnTo>
                    <a:lnTo>
                      <a:pt x="0" y="0"/>
                    </a:lnTo>
                    <a:lnTo>
                      <a:pt x="3" y="0"/>
                    </a:lnTo>
                    <a:lnTo>
                      <a:pt x="6" y="8"/>
                    </a:lnTo>
                    <a:lnTo>
                      <a:pt x="4" y="10"/>
                    </a:lnTo>
                    <a:close/>
                  </a:path>
                </a:pathLst>
              </a:custGeom>
              <a:solidFill>
                <a:srgbClr val="808080"/>
              </a:solidFill>
              <a:ln w="9525">
                <a:noFill/>
                <a:round/>
                <a:headEnd/>
                <a:tailEnd/>
              </a:ln>
            </p:spPr>
            <p:txBody>
              <a:bodyPr/>
              <a:lstStyle/>
              <a:p>
                <a:endParaRPr lang="id-ID"/>
              </a:p>
            </p:txBody>
          </p:sp>
          <p:sp>
            <p:nvSpPr>
              <p:cNvPr id="3340" name="Freeform 465"/>
              <p:cNvSpPr>
                <a:spLocks/>
              </p:cNvSpPr>
              <p:nvPr/>
            </p:nvSpPr>
            <p:spPr bwMode="auto">
              <a:xfrm>
                <a:off x="5657" y="2299"/>
                <a:ext cx="3" cy="1"/>
              </a:xfrm>
              <a:custGeom>
                <a:avLst/>
                <a:gdLst>
                  <a:gd name="T0" fmla="*/ 0 w 3"/>
                  <a:gd name="T1" fmla="*/ 1 h 1"/>
                  <a:gd name="T2" fmla="*/ 0 w 3"/>
                  <a:gd name="T3" fmla="*/ 1 h 1"/>
                  <a:gd name="T4" fmla="*/ 0 w 3"/>
                  <a:gd name="T5" fmla="*/ 0 h 1"/>
                  <a:gd name="T6" fmla="*/ 3 w 3"/>
                  <a:gd name="T7" fmla="*/ 0 h 1"/>
                  <a:gd name="T8" fmla="*/ 3 w 3"/>
                  <a:gd name="T9" fmla="*/ 0 h 1"/>
                  <a:gd name="T10" fmla="*/ 2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3" y="0"/>
                    </a:lnTo>
                    <a:lnTo>
                      <a:pt x="2" y="1"/>
                    </a:lnTo>
                    <a:lnTo>
                      <a:pt x="0" y="1"/>
                    </a:lnTo>
                    <a:close/>
                  </a:path>
                </a:pathLst>
              </a:custGeom>
              <a:solidFill>
                <a:srgbClr val="808080"/>
              </a:solidFill>
              <a:ln w="9525">
                <a:noFill/>
                <a:round/>
                <a:headEnd/>
                <a:tailEnd/>
              </a:ln>
            </p:spPr>
            <p:txBody>
              <a:bodyPr/>
              <a:lstStyle/>
              <a:p>
                <a:endParaRPr lang="id-ID"/>
              </a:p>
            </p:txBody>
          </p:sp>
          <p:sp>
            <p:nvSpPr>
              <p:cNvPr id="3341" name="Freeform 466"/>
              <p:cNvSpPr>
                <a:spLocks/>
              </p:cNvSpPr>
              <p:nvPr/>
            </p:nvSpPr>
            <p:spPr bwMode="auto">
              <a:xfrm>
                <a:off x="5656" y="2298"/>
                <a:ext cx="3" cy="1"/>
              </a:xfrm>
              <a:custGeom>
                <a:avLst/>
                <a:gdLst>
                  <a:gd name="T0" fmla="*/ 0 w 3"/>
                  <a:gd name="T1" fmla="*/ 1 h 1"/>
                  <a:gd name="T2" fmla="*/ 0 w 3"/>
                  <a:gd name="T3" fmla="*/ 1 h 1"/>
                  <a:gd name="T4" fmla="*/ 0 w 3"/>
                  <a:gd name="T5" fmla="*/ 0 h 1"/>
                  <a:gd name="T6" fmla="*/ 3 w 3"/>
                  <a:gd name="T7" fmla="*/ 0 h 1"/>
                  <a:gd name="T8" fmla="*/ 3 w 3"/>
                  <a:gd name="T9" fmla="*/ 0 h 1"/>
                  <a:gd name="T10" fmla="*/ 1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3" y="0"/>
                    </a:lnTo>
                    <a:lnTo>
                      <a:pt x="1" y="1"/>
                    </a:lnTo>
                    <a:lnTo>
                      <a:pt x="0" y="1"/>
                    </a:lnTo>
                    <a:close/>
                  </a:path>
                </a:pathLst>
              </a:custGeom>
              <a:solidFill>
                <a:srgbClr val="808080"/>
              </a:solidFill>
              <a:ln w="9525">
                <a:noFill/>
                <a:round/>
                <a:headEnd/>
                <a:tailEnd/>
              </a:ln>
            </p:spPr>
            <p:txBody>
              <a:bodyPr/>
              <a:lstStyle/>
              <a:p>
                <a:endParaRPr lang="id-ID"/>
              </a:p>
            </p:txBody>
          </p:sp>
          <p:sp>
            <p:nvSpPr>
              <p:cNvPr id="3342" name="Freeform 467"/>
              <p:cNvSpPr>
                <a:spLocks/>
              </p:cNvSpPr>
              <p:nvPr/>
            </p:nvSpPr>
            <p:spPr bwMode="auto">
              <a:xfrm>
                <a:off x="5657" y="2306"/>
                <a:ext cx="3" cy="1"/>
              </a:xfrm>
              <a:custGeom>
                <a:avLst/>
                <a:gdLst>
                  <a:gd name="T0" fmla="*/ 0 w 3"/>
                  <a:gd name="T1" fmla="*/ 1 h 1"/>
                  <a:gd name="T2" fmla="*/ 0 w 3"/>
                  <a:gd name="T3" fmla="*/ 1 h 1"/>
                  <a:gd name="T4" fmla="*/ 0 w 3"/>
                  <a:gd name="T5" fmla="*/ 0 h 1"/>
                  <a:gd name="T6" fmla="*/ 2 w 3"/>
                  <a:gd name="T7" fmla="*/ 0 h 1"/>
                  <a:gd name="T8" fmla="*/ 2 w 3"/>
                  <a:gd name="T9" fmla="*/ 0 h 1"/>
                  <a:gd name="T10" fmla="*/ 3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2" y="0"/>
                    </a:lnTo>
                    <a:lnTo>
                      <a:pt x="3" y="1"/>
                    </a:lnTo>
                    <a:lnTo>
                      <a:pt x="0" y="1"/>
                    </a:lnTo>
                    <a:close/>
                  </a:path>
                </a:pathLst>
              </a:custGeom>
              <a:solidFill>
                <a:srgbClr val="808080"/>
              </a:solidFill>
              <a:ln w="9525">
                <a:noFill/>
                <a:round/>
                <a:headEnd/>
                <a:tailEnd/>
              </a:ln>
            </p:spPr>
            <p:txBody>
              <a:bodyPr/>
              <a:lstStyle/>
              <a:p>
                <a:endParaRPr lang="id-ID"/>
              </a:p>
            </p:txBody>
          </p:sp>
          <p:sp>
            <p:nvSpPr>
              <p:cNvPr id="3343" name="Freeform 468"/>
              <p:cNvSpPr>
                <a:spLocks/>
              </p:cNvSpPr>
              <p:nvPr/>
            </p:nvSpPr>
            <p:spPr bwMode="auto">
              <a:xfrm>
                <a:off x="5657" y="2300"/>
                <a:ext cx="2" cy="6"/>
              </a:xfrm>
              <a:custGeom>
                <a:avLst/>
                <a:gdLst>
                  <a:gd name="T0" fmla="*/ 0 w 2"/>
                  <a:gd name="T1" fmla="*/ 3 h 6"/>
                  <a:gd name="T2" fmla="*/ 0 w 2"/>
                  <a:gd name="T3" fmla="*/ 3 h 6"/>
                  <a:gd name="T4" fmla="*/ 0 w 2"/>
                  <a:gd name="T5" fmla="*/ 0 h 6"/>
                  <a:gd name="T6" fmla="*/ 2 w 2"/>
                  <a:gd name="T7" fmla="*/ 0 h 6"/>
                  <a:gd name="T8" fmla="*/ 2 w 2"/>
                  <a:gd name="T9" fmla="*/ 0 h 6"/>
                  <a:gd name="T10" fmla="*/ 2 w 2"/>
                  <a:gd name="T11" fmla="*/ 3 h 6"/>
                  <a:gd name="T12" fmla="*/ 2 w 2"/>
                  <a:gd name="T13" fmla="*/ 3 h 6"/>
                  <a:gd name="T14" fmla="*/ 2 w 2"/>
                  <a:gd name="T15" fmla="*/ 6 h 6"/>
                  <a:gd name="T16" fmla="*/ 0 w 2"/>
                  <a:gd name="T17" fmla="*/ 6 h 6"/>
                  <a:gd name="T18" fmla="*/ 0 w 2"/>
                  <a:gd name="T19" fmla="*/ 6 h 6"/>
                  <a:gd name="T20" fmla="*/ 0 w 2"/>
                  <a:gd name="T21" fmla="*/ 3 h 6"/>
                  <a:gd name="T22" fmla="*/ 0 w 2"/>
                  <a:gd name="T23" fmla="*/ 3 h 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
                  <a:gd name="T37" fmla="*/ 0 h 6"/>
                  <a:gd name="T38" fmla="*/ 2 w 2"/>
                  <a:gd name="T39" fmla="*/ 6 h 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 h="6">
                    <a:moveTo>
                      <a:pt x="0" y="3"/>
                    </a:moveTo>
                    <a:lnTo>
                      <a:pt x="0" y="3"/>
                    </a:lnTo>
                    <a:lnTo>
                      <a:pt x="0" y="0"/>
                    </a:lnTo>
                    <a:lnTo>
                      <a:pt x="2" y="0"/>
                    </a:lnTo>
                    <a:lnTo>
                      <a:pt x="2" y="3"/>
                    </a:lnTo>
                    <a:lnTo>
                      <a:pt x="2" y="6"/>
                    </a:lnTo>
                    <a:lnTo>
                      <a:pt x="0" y="6"/>
                    </a:lnTo>
                    <a:lnTo>
                      <a:pt x="0" y="3"/>
                    </a:lnTo>
                    <a:close/>
                  </a:path>
                </a:pathLst>
              </a:custGeom>
              <a:solidFill>
                <a:srgbClr val="808080"/>
              </a:solidFill>
              <a:ln w="9525">
                <a:noFill/>
                <a:round/>
                <a:headEnd/>
                <a:tailEnd/>
              </a:ln>
            </p:spPr>
            <p:txBody>
              <a:bodyPr/>
              <a:lstStyle/>
              <a:p>
                <a:endParaRPr lang="id-ID"/>
              </a:p>
            </p:txBody>
          </p:sp>
          <p:sp>
            <p:nvSpPr>
              <p:cNvPr id="3344" name="Freeform 469"/>
              <p:cNvSpPr>
                <a:spLocks/>
              </p:cNvSpPr>
              <p:nvPr/>
            </p:nvSpPr>
            <p:spPr bwMode="auto">
              <a:xfrm>
                <a:off x="5656" y="2299"/>
                <a:ext cx="1" cy="1"/>
              </a:xfrm>
              <a:custGeom>
                <a:avLst/>
                <a:gdLst>
                  <a:gd name="T0" fmla="*/ 0 w 1"/>
                  <a:gd name="T1" fmla="*/ 1 h 1"/>
                  <a:gd name="T2" fmla="*/ 0 w 1"/>
                  <a:gd name="T3" fmla="*/ 1 h 1"/>
                  <a:gd name="T4" fmla="*/ 0 w 1"/>
                  <a:gd name="T5" fmla="*/ 0 h 1"/>
                  <a:gd name="T6" fmla="*/ 1 w 1"/>
                  <a:gd name="T7" fmla="*/ 0 h 1"/>
                  <a:gd name="T8" fmla="*/ 1 w 1"/>
                  <a:gd name="T9" fmla="*/ 0 h 1"/>
                  <a:gd name="T10" fmla="*/ 1 w 1"/>
                  <a:gd name="T11" fmla="*/ 1 h 1"/>
                  <a:gd name="T12" fmla="*/ 0 w 1"/>
                  <a:gd name="T13" fmla="*/ 1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0" y="1"/>
                    </a:moveTo>
                    <a:lnTo>
                      <a:pt x="0" y="1"/>
                    </a:lnTo>
                    <a:lnTo>
                      <a:pt x="0" y="0"/>
                    </a:lnTo>
                    <a:lnTo>
                      <a:pt x="1" y="0"/>
                    </a:lnTo>
                    <a:lnTo>
                      <a:pt x="1" y="1"/>
                    </a:lnTo>
                    <a:lnTo>
                      <a:pt x="0" y="1"/>
                    </a:lnTo>
                    <a:close/>
                  </a:path>
                </a:pathLst>
              </a:custGeom>
              <a:solidFill>
                <a:srgbClr val="808080"/>
              </a:solidFill>
              <a:ln w="9525">
                <a:noFill/>
                <a:round/>
                <a:headEnd/>
                <a:tailEnd/>
              </a:ln>
            </p:spPr>
            <p:txBody>
              <a:bodyPr/>
              <a:lstStyle/>
              <a:p>
                <a:endParaRPr lang="id-ID"/>
              </a:p>
            </p:txBody>
          </p:sp>
          <p:sp>
            <p:nvSpPr>
              <p:cNvPr id="3345" name="Freeform 470"/>
              <p:cNvSpPr>
                <a:spLocks/>
              </p:cNvSpPr>
              <p:nvPr/>
            </p:nvSpPr>
            <p:spPr bwMode="auto">
              <a:xfrm>
                <a:off x="5655" y="2279"/>
                <a:ext cx="1" cy="3"/>
              </a:xfrm>
              <a:custGeom>
                <a:avLst/>
                <a:gdLst>
                  <a:gd name="T0" fmla="*/ 1 w 1"/>
                  <a:gd name="T1" fmla="*/ 0 h 3"/>
                  <a:gd name="T2" fmla="*/ 1 w 1"/>
                  <a:gd name="T3" fmla="*/ 2 h 3"/>
                  <a:gd name="T4" fmla="*/ 1 w 1"/>
                  <a:gd name="T5" fmla="*/ 2 h 3"/>
                  <a:gd name="T6" fmla="*/ 1 w 1"/>
                  <a:gd name="T7" fmla="*/ 3 h 3"/>
                  <a:gd name="T8" fmla="*/ 0 w 1"/>
                  <a:gd name="T9" fmla="*/ 2 h 3"/>
                  <a:gd name="T10" fmla="*/ 0 w 1"/>
                  <a:gd name="T11" fmla="*/ 2 h 3"/>
                  <a:gd name="T12" fmla="*/ 1 w 1"/>
                  <a:gd name="T13" fmla="*/ 0 h 3"/>
                  <a:gd name="T14" fmla="*/ 1 w 1"/>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1" y="0"/>
                    </a:moveTo>
                    <a:lnTo>
                      <a:pt x="1" y="2"/>
                    </a:lnTo>
                    <a:lnTo>
                      <a:pt x="1" y="3"/>
                    </a:lnTo>
                    <a:lnTo>
                      <a:pt x="0" y="2"/>
                    </a:lnTo>
                    <a:lnTo>
                      <a:pt x="1" y="0"/>
                    </a:lnTo>
                    <a:close/>
                  </a:path>
                </a:pathLst>
              </a:custGeom>
              <a:solidFill>
                <a:srgbClr val="808080"/>
              </a:solidFill>
              <a:ln w="9525">
                <a:noFill/>
                <a:round/>
                <a:headEnd/>
                <a:tailEnd/>
              </a:ln>
            </p:spPr>
            <p:txBody>
              <a:bodyPr/>
              <a:lstStyle/>
              <a:p>
                <a:endParaRPr lang="id-ID"/>
              </a:p>
            </p:txBody>
          </p:sp>
          <p:sp>
            <p:nvSpPr>
              <p:cNvPr id="3346" name="Freeform 471"/>
              <p:cNvSpPr>
                <a:spLocks/>
              </p:cNvSpPr>
              <p:nvPr/>
            </p:nvSpPr>
            <p:spPr bwMode="auto">
              <a:xfrm>
                <a:off x="5656" y="2307"/>
                <a:ext cx="3" cy="2"/>
              </a:xfrm>
              <a:custGeom>
                <a:avLst/>
                <a:gdLst>
                  <a:gd name="T0" fmla="*/ 0 w 3"/>
                  <a:gd name="T1" fmla="*/ 2 h 2"/>
                  <a:gd name="T2" fmla="*/ 0 w 3"/>
                  <a:gd name="T3" fmla="*/ 2 h 2"/>
                  <a:gd name="T4" fmla="*/ 0 w 3"/>
                  <a:gd name="T5" fmla="*/ 0 h 2"/>
                  <a:gd name="T6" fmla="*/ 1 w 3"/>
                  <a:gd name="T7" fmla="*/ 0 h 2"/>
                  <a:gd name="T8" fmla="*/ 1 w 3"/>
                  <a:gd name="T9" fmla="*/ 0 h 2"/>
                  <a:gd name="T10" fmla="*/ 3 w 3"/>
                  <a:gd name="T11" fmla="*/ 2 h 2"/>
                  <a:gd name="T12" fmla="*/ 0 w 3"/>
                  <a:gd name="T13" fmla="*/ 2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2"/>
                    </a:moveTo>
                    <a:lnTo>
                      <a:pt x="0" y="2"/>
                    </a:lnTo>
                    <a:lnTo>
                      <a:pt x="0" y="0"/>
                    </a:lnTo>
                    <a:lnTo>
                      <a:pt x="1" y="0"/>
                    </a:lnTo>
                    <a:lnTo>
                      <a:pt x="3" y="2"/>
                    </a:lnTo>
                    <a:lnTo>
                      <a:pt x="0" y="2"/>
                    </a:lnTo>
                    <a:close/>
                  </a:path>
                </a:pathLst>
              </a:custGeom>
              <a:solidFill>
                <a:srgbClr val="808080"/>
              </a:solidFill>
              <a:ln w="9525">
                <a:noFill/>
                <a:round/>
                <a:headEnd/>
                <a:tailEnd/>
              </a:ln>
            </p:spPr>
            <p:txBody>
              <a:bodyPr/>
              <a:lstStyle/>
              <a:p>
                <a:endParaRPr lang="id-ID"/>
              </a:p>
            </p:txBody>
          </p:sp>
          <p:sp>
            <p:nvSpPr>
              <p:cNvPr id="3347" name="Freeform 472"/>
              <p:cNvSpPr>
                <a:spLocks/>
              </p:cNvSpPr>
              <p:nvPr/>
            </p:nvSpPr>
            <p:spPr bwMode="auto">
              <a:xfrm>
                <a:off x="5656" y="2306"/>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348" name="Freeform 473"/>
              <p:cNvSpPr>
                <a:spLocks/>
              </p:cNvSpPr>
              <p:nvPr/>
            </p:nvSpPr>
            <p:spPr bwMode="auto">
              <a:xfrm>
                <a:off x="5656" y="2300"/>
                <a:ext cx="1" cy="6"/>
              </a:xfrm>
              <a:custGeom>
                <a:avLst/>
                <a:gdLst>
                  <a:gd name="T0" fmla="*/ 0 w 1"/>
                  <a:gd name="T1" fmla="*/ 6 h 6"/>
                  <a:gd name="T2" fmla="*/ 0 w 1"/>
                  <a:gd name="T3" fmla="*/ 6 h 6"/>
                  <a:gd name="T4" fmla="*/ 0 w 1"/>
                  <a:gd name="T5" fmla="*/ 3 h 6"/>
                  <a:gd name="T6" fmla="*/ 0 w 1"/>
                  <a:gd name="T7" fmla="*/ 3 h 6"/>
                  <a:gd name="T8" fmla="*/ 0 w 1"/>
                  <a:gd name="T9" fmla="*/ 0 h 6"/>
                  <a:gd name="T10" fmla="*/ 1 w 1"/>
                  <a:gd name="T11" fmla="*/ 0 h 6"/>
                  <a:gd name="T12" fmla="*/ 1 w 1"/>
                  <a:gd name="T13" fmla="*/ 0 h 6"/>
                  <a:gd name="T14" fmla="*/ 1 w 1"/>
                  <a:gd name="T15" fmla="*/ 3 h 6"/>
                  <a:gd name="T16" fmla="*/ 1 w 1"/>
                  <a:gd name="T17" fmla="*/ 3 h 6"/>
                  <a:gd name="T18" fmla="*/ 1 w 1"/>
                  <a:gd name="T19" fmla="*/ 6 h 6"/>
                  <a:gd name="T20" fmla="*/ 0 w 1"/>
                  <a:gd name="T21" fmla="*/ 6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
                  <a:gd name="T34" fmla="*/ 0 h 6"/>
                  <a:gd name="T35" fmla="*/ 1 w 1"/>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 h="6">
                    <a:moveTo>
                      <a:pt x="0" y="6"/>
                    </a:moveTo>
                    <a:lnTo>
                      <a:pt x="0" y="6"/>
                    </a:lnTo>
                    <a:lnTo>
                      <a:pt x="0" y="3"/>
                    </a:lnTo>
                    <a:lnTo>
                      <a:pt x="0" y="0"/>
                    </a:lnTo>
                    <a:lnTo>
                      <a:pt x="1" y="0"/>
                    </a:lnTo>
                    <a:lnTo>
                      <a:pt x="1" y="3"/>
                    </a:lnTo>
                    <a:lnTo>
                      <a:pt x="1" y="6"/>
                    </a:lnTo>
                    <a:lnTo>
                      <a:pt x="0" y="6"/>
                    </a:lnTo>
                    <a:close/>
                  </a:path>
                </a:pathLst>
              </a:custGeom>
              <a:solidFill>
                <a:srgbClr val="808080"/>
              </a:solidFill>
              <a:ln w="9525">
                <a:noFill/>
                <a:round/>
                <a:headEnd/>
                <a:tailEnd/>
              </a:ln>
            </p:spPr>
            <p:txBody>
              <a:bodyPr/>
              <a:lstStyle/>
              <a:p>
                <a:endParaRPr lang="id-ID"/>
              </a:p>
            </p:txBody>
          </p:sp>
          <p:sp>
            <p:nvSpPr>
              <p:cNvPr id="3349" name="Freeform 474"/>
              <p:cNvSpPr>
                <a:spLocks/>
              </p:cNvSpPr>
              <p:nvPr/>
            </p:nvSpPr>
            <p:spPr bwMode="auto">
              <a:xfrm>
                <a:off x="5653" y="2281"/>
                <a:ext cx="3" cy="3"/>
              </a:xfrm>
              <a:custGeom>
                <a:avLst/>
                <a:gdLst>
                  <a:gd name="T0" fmla="*/ 0 w 3"/>
                  <a:gd name="T1" fmla="*/ 1 h 3"/>
                  <a:gd name="T2" fmla="*/ 0 w 3"/>
                  <a:gd name="T3" fmla="*/ 1 h 3"/>
                  <a:gd name="T4" fmla="*/ 2 w 3"/>
                  <a:gd name="T5" fmla="*/ 0 h 3"/>
                  <a:gd name="T6" fmla="*/ 3 w 3"/>
                  <a:gd name="T7" fmla="*/ 1 h 3"/>
                  <a:gd name="T8" fmla="*/ 3 w 3"/>
                  <a:gd name="T9" fmla="*/ 1 h 3"/>
                  <a:gd name="T10" fmla="*/ 2 w 3"/>
                  <a:gd name="T11" fmla="*/ 3 h 3"/>
                  <a:gd name="T12" fmla="*/ 0 w 3"/>
                  <a:gd name="T13" fmla="*/ 1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1"/>
                    </a:moveTo>
                    <a:lnTo>
                      <a:pt x="0" y="1"/>
                    </a:lnTo>
                    <a:lnTo>
                      <a:pt x="2" y="0"/>
                    </a:lnTo>
                    <a:lnTo>
                      <a:pt x="3" y="1"/>
                    </a:lnTo>
                    <a:lnTo>
                      <a:pt x="2" y="3"/>
                    </a:lnTo>
                    <a:lnTo>
                      <a:pt x="0" y="1"/>
                    </a:lnTo>
                    <a:close/>
                  </a:path>
                </a:pathLst>
              </a:custGeom>
              <a:solidFill>
                <a:srgbClr val="808080"/>
              </a:solidFill>
              <a:ln w="9525">
                <a:noFill/>
                <a:round/>
                <a:headEnd/>
                <a:tailEnd/>
              </a:ln>
            </p:spPr>
            <p:txBody>
              <a:bodyPr/>
              <a:lstStyle/>
              <a:p>
                <a:endParaRPr lang="id-ID"/>
              </a:p>
            </p:txBody>
          </p:sp>
          <p:sp>
            <p:nvSpPr>
              <p:cNvPr id="3350" name="Freeform 475"/>
              <p:cNvSpPr>
                <a:spLocks/>
              </p:cNvSpPr>
              <p:nvPr/>
            </p:nvSpPr>
            <p:spPr bwMode="auto">
              <a:xfrm>
                <a:off x="5655" y="2326"/>
                <a:ext cx="1" cy="1"/>
              </a:xfrm>
              <a:custGeom>
                <a:avLst/>
                <a:gdLst>
                  <a:gd name="T0" fmla="*/ 0 w 1"/>
                  <a:gd name="T1" fmla="*/ 0 h 1"/>
                  <a:gd name="T2" fmla="*/ 0 w 1"/>
                  <a:gd name="T3" fmla="*/ 0 h 1"/>
                  <a:gd name="T4" fmla="*/ 0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0"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351" name="Freeform 476"/>
              <p:cNvSpPr>
                <a:spLocks/>
              </p:cNvSpPr>
              <p:nvPr/>
            </p:nvSpPr>
            <p:spPr bwMode="auto">
              <a:xfrm>
                <a:off x="5653" y="2278"/>
                <a:ext cx="3" cy="3"/>
              </a:xfrm>
              <a:custGeom>
                <a:avLst/>
                <a:gdLst>
                  <a:gd name="T0" fmla="*/ 2 w 3"/>
                  <a:gd name="T1" fmla="*/ 3 h 3"/>
                  <a:gd name="T2" fmla="*/ 0 w 3"/>
                  <a:gd name="T3" fmla="*/ 1 h 3"/>
                  <a:gd name="T4" fmla="*/ 0 w 3"/>
                  <a:gd name="T5" fmla="*/ 1 h 3"/>
                  <a:gd name="T6" fmla="*/ 2 w 3"/>
                  <a:gd name="T7" fmla="*/ 0 h 3"/>
                  <a:gd name="T8" fmla="*/ 3 w 3"/>
                  <a:gd name="T9" fmla="*/ 1 h 3"/>
                  <a:gd name="T10" fmla="*/ 3 w 3"/>
                  <a:gd name="T11" fmla="*/ 1 h 3"/>
                  <a:gd name="T12" fmla="*/ 2 w 3"/>
                  <a:gd name="T13" fmla="*/ 3 h 3"/>
                  <a:gd name="T14" fmla="*/ 2 w 3"/>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2" y="3"/>
                    </a:moveTo>
                    <a:lnTo>
                      <a:pt x="0" y="1"/>
                    </a:lnTo>
                    <a:lnTo>
                      <a:pt x="2" y="0"/>
                    </a:lnTo>
                    <a:lnTo>
                      <a:pt x="3" y="1"/>
                    </a:lnTo>
                    <a:lnTo>
                      <a:pt x="2" y="3"/>
                    </a:lnTo>
                    <a:close/>
                  </a:path>
                </a:pathLst>
              </a:custGeom>
              <a:solidFill>
                <a:srgbClr val="808080"/>
              </a:solidFill>
              <a:ln w="9525">
                <a:noFill/>
                <a:round/>
                <a:headEnd/>
                <a:tailEnd/>
              </a:ln>
            </p:spPr>
            <p:txBody>
              <a:bodyPr/>
              <a:lstStyle/>
              <a:p>
                <a:endParaRPr lang="id-ID"/>
              </a:p>
            </p:txBody>
          </p:sp>
          <p:sp>
            <p:nvSpPr>
              <p:cNvPr id="3352" name="Freeform 477"/>
              <p:cNvSpPr>
                <a:spLocks/>
              </p:cNvSpPr>
              <p:nvPr/>
            </p:nvSpPr>
            <p:spPr bwMode="auto">
              <a:xfrm>
                <a:off x="5649" y="2270"/>
                <a:ext cx="11" cy="9"/>
              </a:xfrm>
              <a:custGeom>
                <a:avLst/>
                <a:gdLst>
                  <a:gd name="T0" fmla="*/ 4 w 11"/>
                  <a:gd name="T1" fmla="*/ 9 h 9"/>
                  <a:gd name="T2" fmla="*/ 0 w 11"/>
                  <a:gd name="T3" fmla="*/ 5 h 9"/>
                  <a:gd name="T4" fmla="*/ 6 w 11"/>
                  <a:gd name="T5" fmla="*/ 0 h 9"/>
                  <a:gd name="T6" fmla="*/ 11 w 11"/>
                  <a:gd name="T7" fmla="*/ 4 h 9"/>
                  <a:gd name="T8" fmla="*/ 11 w 11"/>
                  <a:gd name="T9" fmla="*/ 4 h 9"/>
                  <a:gd name="T10" fmla="*/ 10 w 11"/>
                  <a:gd name="T11" fmla="*/ 5 h 9"/>
                  <a:gd name="T12" fmla="*/ 6 w 11"/>
                  <a:gd name="T13" fmla="*/ 1 h 9"/>
                  <a:gd name="T14" fmla="*/ 1 w 11"/>
                  <a:gd name="T15" fmla="*/ 5 h 9"/>
                  <a:gd name="T16" fmla="*/ 6 w 11"/>
                  <a:gd name="T17" fmla="*/ 8 h 9"/>
                  <a:gd name="T18" fmla="*/ 6 w 11"/>
                  <a:gd name="T19" fmla="*/ 8 h 9"/>
                  <a:gd name="T20" fmla="*/ 4 w 11"/>
                  <a:gd name="T21" fmla="*/ 9 h 9"/>
                  <a:gd name="T22" fmla="*/ 4 w 11"/>
                  <a:gd name="T23" fmla="*/ 9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
                  <a:gd name="T37" fmla="*/ 0 h 9"/>
                  <a:gd name="T38" fmla="*/ 11 w 11"/>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 h="9">
                    <a:moveTo>
                      <a:pt x="4" y="9"/>
                    </a:moveTo>
                    <a:lnTo>
                      <a:pt x="0" y="5"/>
                    </a:lnTo>
                    <a:lnTo>
                      <a:pt x="6" y="0"/>
                    </a:lnTo>
                    <a:lnTo>
                      <a:pt x="11" y="4"/>
                    </a:lnTo>
                    <a:lnTo>
                      <a:pt x="10" y="5"/>
                    </a:lnTo>
                    <a:lnTo>
                      <a:pt x="6" y="1"/>
                    </a:lnTo>
                    <a:lnTo>
                      <a:pt x="1" y="5"/>
                    </a:lnTo>
                    <a:lnTo>
                      <a:pt x="6" y="8"/>
                    </a:lnTo>
                    <a:lnTo>
                      <a:pt x="4" y="9"/>
                    </a:lnTo>
                    <a:close/>
                  </a:path>
                </a:pathLst>
              </a:custGeom>
              <a:solidFill>
                <a:srgbClr val="808080"/>
              </a:solidFill>
              <a:ln w="9525">
                <a:noFill/>
                <a:round/>
                <a:headEnd/>
                <a:tailEnd/>
              </a:ln>
            </p:spPr>
            <p:txBody>
              <a:bodyPr/>
              <a:lstStyle/>
              <a:p>
                <a:endParaRPr lang="id-ID"/>
              </a:p>
            </p:txBody>
          </p:sp>
          <p:sp>
            <p:nvSpPr>
              <p:cNvPr id="3353" name="Freeform 478"/>
              <p:cNvSpPr>
                <a:spLocks/>
              </p:cNvSpPr>
              <p:nvPr/>
            </p:nvSpPr>
            <p:spPr bwMode="auto">
              <a:xfrm>
                <a:off x="5648" y="2282"/>
                <a:ext cx="7" cy="16"/>
              </a:xfrm>
              <a:custGeom>
                <a:avLst/>
                <a:gdLst>
                  <a:gd name="T0" fmla="*/ 0 w 7"/>
                  <a:gd name="T1" fmla="*/ 16 h 16"/>
                  <a:gd name="T2" fmla="*/ 0 w 7"/>
                  <a:gd name="T3" fmla="*/ 16 h 16"/>
                  <a:gd name="T4" fmla="*/ 1 w 7"/>
                  <a:gd name="T5" fmla="*/ 7 h 16"/>
                  <a:gd name="T6" fmla="*/ 5 w 7"/>
                  <a:gd name="T7" fmla="*/ 0 h 16"/>
                  <a:gd name="T8" fmla="*/ 7 w 7"/>
                  <a:gd name="T9" fmla="*/ 2 h 16"/>
                  <a:gd name="T10" fmla="*/ 7 w 7"/>
                  <a:gd name="T11" fmla="*/ 2 h 16"/>
                  <a:gd name="T12" fmla="*/ 2 w 7"/>
                  <a:gd name="T13" fmla="*/ 9 h 16"/>
                  <a:gd name="T14" fmla="*/ 1 w 7"/>
                  <a:gd name="T15" fmla="*/ 16 h 16"/>
                  <a:gd name="T16" fmla="*/ 0 w 7"/>
                  <a:gd name="T17" fmla="*/ 16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16"/>
                  <a:gd name="T29" fmla="*/ 7 w 7"/>
                  <a:gd name="T30" fmla="*/ 16 h 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16">
                    <a:moveTo>
                      <a:pt x="0" y="16"/>
                    </a:moveTo>
                    <a:lnTo>
                      <a:pt x="0" y="16"/>
                    </a:lnTo>
                    <a:lnTo>
                      <a:pt x="1" y="7"/>
                    </a:lnTo>
                    <a:lnTo>
                      <a:pt x="5" y="0"/>
                    </a:lnTo>
                    <a:lnTo>
                      <a:pt x="7" y="2"/>
                    </a:lnTo>
                    <a:lnTo>
                      <a:pt x="2" y="9"/>
                    </a:lnTo>
                    <a:lnTo>
                      <a:pt x="1" y="16"/>
                    </a:lnTo>
                    <a:lnTo>
                      <a:pt x="0" y="16"/>
                    </a:lnTo>
                    <a:close/>
                  </a:path>
                </a:pathLst>
              </a:custGeom>
              <a:solidFill>
                <a:srgbClr val="808080"/>
              </a:solidFill>
              <a:ln w="9525">
                <a:noFill/>
                <a:round/>
                <a:headEnd/>
                <a:tailEnd/>
              </a:ln>
            </p:spPr>
            <p:txBody>
              <a:bodyPr/>
              <a:lstStyle/>
              <a:p>
                <a:endParaRPr lang="id-ID"/>
              </a:p>
            </p:txBody>
          </p:sp>
          <p:sp>
            <p:nvSpPr>
              <p:cNvPr id="3354" name="Freeform 479"/>
              <p:cNvSpPr>
                <a:spLocks/>
              </p:cNvSpPr>
              <p:nvPr/>
            </p:nvSpPr>
            <p:spPr bwMode="auto">
              <a:xfrm>
                <a:off x="5653" y="2324"/>
                <a:ext cx="2" cy="2"/>
              </a:xfrm>
              <a:custGeom>
                <a:avLst/>
                <a:gdLst>
                  <a:gd name="T0" fmla="*/ 0 w 2"/>
                  <a:gd name="T1" fmla="*/ 0 h 2"/>
                  <a:gd name="T2" fmla="*/ 2 w 2"/>
                  <a:gd name="T3" fmla="*/ 0 h 2"/>
                  <a:gd name="T4" fmla="*/ 2 w 2"/>
                  <a:gd name="T5" fmla="*/ 0 h 2"/>
                  <a:gd name="T6" fmla="*/ 2 w 2"/>
                  <a:gd name="T7" fmla="*/ 2 h 2"/>
                  <a:gd name="T8" fmla="*/ 2 w 2"/>
                  <a:gd name="T9" fmla="*/ 2 h 2"/>
                  <a:gd name="T10" fmla="*/ 2 w 2"/>
                  <a:gd name="T11" fmla="*/ 2 h 2"/>
                  <a:gd name="T12" fmla="*/ 0 w 2"/>
                  <a:gd name="T13" fmla="*/ 0 h 2"/>
                  <a:gd name="T14" fmla="*/ 0 w 2"/>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0" y="0"/>
                    </a:moveTo>
                    <a:lnTo>
                      <a:pt x="2" y="0"/>
                    </a:lnTo>
                    <a:lnTo>
                      <a:pt x="2" y="2"/>
                    </a:lnTo>
                    <a:lnTo>
                      <a:pt x="0" y="0"/>
                    </a:lnTo>
                    <a:close/>
                  </a:path>
                </a:pathLst>
              </a:custGeom>
              <a:solidFill>
                <a:srgbClr val="808080"/>
              </a:solidFill>
              <a:ln w="9525">
                <a:noFill/>
                <a:round/>
                <a:headEnd/>
                <a:tailEnd/>
              </a:ln>
            </p:spPr>
            <p:txBody>
              <a:bodyPr/>
              <a:lstStyle/>
              <a:p>
                <a:endParaRPr lang="id-ID"/>
              </a:p>
            </p:txBody>
          </p:sp>
          <p:sp>
            <p:nvSpPr>
              <p:cNvPr id="3355" name="Freeform 480"/>
              <p:cNvSpPr>
                <a:spLocks/>
              </p:cNvSpPr>
              <p:nvPr/>
            </p:nvSpPr>
            <p:spPr bwMode="auto">
              <a:xfrm>
                <a:off x="5653" y="2326"/>
                <a:ext cx="2" cy="3"/>
              </a:xfrm>
              <a:custGeom>
                <a:avLst/>
                <a:gdLst>
                  <a:gd name="T0" fmla="*/ 0 w 2"/>
                  <a:gd name="T1" fmla="*/ 1 h 3"/>
                  <a:gd name="T2" fmla="*/ 2 w 2"/>
                  <a:gd name="T3" fmla="*/ 0 h 3"/>
                  <a:gd name="T4" fmla="*/ 2 w 2"/>
                  <a:gd name="T5" fmla="*/ 0 h 3"/>
                  <a:gd name="T6" fmla="*/ 2 w 2"/>
                  <a:gd name="T7" fmla="*/ 1 h 3"/>
                  <a:gd name="T8" fmla="*/ 2 w 2"/>
                  <a:gd name="T9" fmla="*/ 3 h 3"/>
                  <a:gd name="T10" fmla="*/ 2 w 2"/>
                  <a:gd name="T11" fmla="*/ 3 h 3"/>
                  <a:gd name="T12" fmla="*/ 0 w 2"/>
                  <a:gd name="T13" fmla="*/ 1 h 3"/>
                  <a:gd name="T14" fmla="*/ 0 w 2"/>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3"/>
                  <a:gd name="T26" fmla="*/ 2 w 2"/>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3">
                    <a:moveTo>
                      <a:pt x="0" y="1"/>
                    </a:moveTo>
                    <a:lnTo>
                      <a:pt x="2" y="0"/>
                    </a:lnTo>
                    <a:lnTo>
                      <a:pt x="2" y="1"/>
                    </a:lnTo>
                    <a:lnTo>
                      <a:pt x="2" y="3"/>
                    </a:lnTo>
                    <a:lnTo>
                      <a:pt x="0" y="1"/>
                    </a:lnTo>
                    <a:close/>
                  </a:path>
                </a:pathLst>
              </a:custGeom>
              <a:solidFill>
                <a:srgbClr val="808080"/>
              </a:solidFill>
              <a:ln w="9525">
                <a:noFill/>
                <a:round/>
                <a:headEnd/>
                <a:tailEnd/>
              </a:ln>
            </p:spPr>
            <p:txBody>
              <a:bodyPr/>
              <a:lstStyle/>
              <a:p>
                <a:endParaRPr lang="id-ID"/>
              </a:p>
            </p:txBody>
          </p:sp>
          <p:sp>
            <p:nvSpPr>
              <p:cNvPr id="3356" name="Freeform 481"/>
              <p:cNvSpPr>
                <a:spLocks/>
              </p:cNvSpPr>
              <p:nvPr/>
            </p:nvSpPr>
            <p:spPr bwMode="auto">
              <a:xfrm>
                <a:off x="5652" y="2324"/>
                <a:ext cx="3" cy="3"/>
              </a:xfrm>
              <a:custGeom>
                <a:avLst/>
                <a:gdLst>
                  <a:gd name="T0" fmla="*/ 0 w 3"/>
                  <a:gd name="T1" fmla="*/ 2 h 3"/>
                  <a:gd name="T2" fmla="*/ 1 w 3"/>
                  <a:gd name="T3" fmla="*/ 0 h 3"/>
                  <a:gd name="T4" fmla="*/ 1 w 3"/>
                  <a:gd name="T5" fmla="*/ 0 h 3"/>
                  <a:gd name="T6" fmla="*/ 3 w 3"/>
                  <a:gd name="T7" fmla="*/ 2 h 3"/>
                  <a:gd name="T8" fmla="*/ 1 w 3"/>
                  <a:gd name="T9" fmla="*/ 3 h 3"/>
                  <a:gd name="T10" fmla="*/ 1 w 3"/>
                  <a:gd name="T11" fmla="*/ 3 h 3"/>
                  <a:gd name="T12" fmla="*/ 0 w 3"/>
                  <a:gd name="T13" fmla="*/ 2 h 3"/>
                  <a:gd name="T14" fmla="*/ 0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0" y="2"/>
                    </a:moveTo>
                    <a:lnTo>
                      <a:pt x="1" y="0"/>
                    </a:lnTo>
                    <a:lnTo>
                      <a:pt x="3" y="2"/>
                    </a:lnTo>
                    <a:lnTo>
                      <a:pt x="1" y="3"/>
                    </a:lnTo>
                    <a:lnTo>
                      <a:pt x="0" y="2"/>
                    </a:lnTo>
                    <a:close/>
                  </a:path>
                </a:pathLst>
              </a:custGeom>
              <a:solidFill>
                <a:srgbClr val="808080"/>
              </a:solidFill>
              <a:ln w="9525">
                <a:noFill/>
                <a:round/>
                <a:headEnd/>
                <a:tailEnd/>
              </a:ln>
            </p:spPr>
            <p:txBody>
              <a:bodyPr/>
              <a:lstStyle/>
              <a:p>
                <a:endParaRPr lang="id-ID"/>
              </a:p>
            </p:txBody>
          </p:sp>
          <p:sp>
            <p:nvSpPr>
              <p:cNvPr id="3357" name="Freeform 482"/>
              <p:cNvSpPr>
                <a:spLocks/>
              </p:cNvSpPr>
              <p:nvPr/>
            </p:nvSpPr>
            <p:spPr bwMode="auto">
              <a:xfrm>
                <a:off x="5652" y="2279"/>
                <a:ext cx="3" cy="3"/>
              </a:xfrm>
              <a:custGeom>
                <a:avLst/>
                <a:gdLst>
                  <a:gd name="T0" fmla="*/ 0 w 3"/>
                  <a:gd name="T1" fmla="*/ 2 h 3"/>
                  <a:gd name="T2" fmla="*/ 0 w 3"/>
                  <a:gd name="T3" fmla="*/ 2 h 3"/>
                  <a:gd name="T4" fmla="*/ 1 w 3"/>
                  <a:gd name="T5" fmla="*/ 0 h 3"/>
                  <a:gd name="T6" fmla="*/ 3 w 3"/>
                  <a:gd name="T7" fmla="*/ 2 h 3"/>
                  <a:gd name="T8" fmla="*/ 3 w 3"/>
                  <a:gd name="T9" fmla="*/ 2 h 3"/>
                  <a:gd name="T10" fmla="*/ 1 w 3"/>
                  <a:gd name="T11" fmla="*/ 3 h 3"/>
                  <a:gd name="T12" fmla="*/ 0 w 3"/>
                  <a:gd name="T13" fmla="*/ 2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2"/>
                    </a:moveTo>
                    <a:lnTo>
                      <a:pt x="0" y="2"/>
                    </a:lnTo>
                    <a:lnTo>
                      <a:pt x="1" y="0"/>
                    </a:lnTo>
                    <a:lnTo>
                      <a:pt x="3" y="2"/>
                    </a:lnTo>
                    <a:lnTo>
                      <a:pt x="1" y="3"/>
                    </a:lnTo>
                    <a:lnTo>
                      <a:pt x="0" y="2"/>
                    </a:lnTo>
                    <a:close/>
                  </a:path>
                </a:pathLst>
              </a:custGeom>
              <a:solidFill>
                <a:srgbClr val="808080"/>
              </a:solidFill>
              <a:ln w="9525">
                <a:noFill/>
                <a:round/>
                <a:headEnd/>
                <a:tailEnd/>
              </a:ln>
            </p:spPr>
            <p:txBody>
              <a:bodyPr/>
              <a:lstStyle/>
              <a:p>
                <a:endParaRPr lang="id-ID"/>
              </a:p>
            </p:txBody>
          </p:sp>
          <p:sp>
            <p:nvSpPr>
              <p:cNvPr id="3358" name="Freeform 483"/>
              <p:cNvSpPr>
                <a:spLocks/>
              </p:cNvSpPr>
              <p:nvPr/>
            </p:nvSpPr>
            <p:spPr bwMode="auto">
              <a:xfrm>
                <a:off x="5645" y="2281"/>
                <a:ext cx="8" cy="17"/>
              </a:xfrm>
              <a:custGeom>
                <a:avLst/>
                <a:gdLst>
                  <a:gd name="T0" fmla="*/ 0 w 8"/>
                  <a:gd name="T1" fmla="*/ 17 h 17"/>
                  <a:gd name="T2" fmla="*/ 0 w 8"/>
                  <a:gd name="T3" fmla="*/ 17 h 17"/>
                  <a:gd name="T4" fmla="*/ 3 w 8"/>
                  <a:gd name="T5" fmla="*/ 8 h 17"/>
                  <a:gd name="T6" fmla="*/ 7 w 8"/>
                  <a:gd name="T7" fmla="*/ 0 h 17"/>
                  <a:gd name="T8" fmla="*/ 8 w 8"/>
                  <a:gd name="T9" fmla="*/ 1 h 17"/>
                  <a:gd name="T10" fmla="*/ 8 w 8"/>
                  <a:gd name="T11" fmla="*/ 1 h 17"/>
                  <a:gd name="T12" fmla="*/ 4 w 8"/>
                  <a:gd name="T13" fmla="*/ 8 h 17"/>
                  <a:gd name="T14" fmla="*/ 3 w 8"/>
                  <a:gd name="T15" fmla="*/ 17 h 17"/>
                  <a:gd name="T16" fmla="*/ 0 w 8"/>
                  <a:gd name="T17" fmla="*/ 17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
                  <a:gd name="T28" fmla="*/ 0 h 17"/>
                  <a:gd name="T29" fmla="*/ 8 w 8"/>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 h="17">
                    <a:moveTo>
                      <a:pt x="0" y="17"/>
                    </a:moveTo>
                    <a:lnTo>
                      <a:pt x="0" y="17"/>
                    </a:lnTo>
                    <a:lnTo>
                      <a:pt x="3" y="8"/>
                    </a:lnTo>
                    <a:lnTo>
                      <a:pt x="7" y="0"/>
                    </a:lnTo>
                    <a:lnTo>
                      <a:pt x="8" y="1"/>
                    </a:lnTo>
                    <a:lnTo>
                      <a:pt x="4" y="8"/>
                    </a:lnTo>
                    <a:lnTo>
                      <a:pt x="3" y="17"/>
                    </a:lnTo>
                    <a:lnTo>
                      <a:pt x="0" y="17"/>
                    </a:lnTo>
                    <a:close/>
                  </a:path>
                </a:pathLst>
              </a:custGeom>
              <a:solidFill>
                <a:srgbClr val="808080"/>
              </a:solidFill>
              <a:ln w="9525">
                <a:noFill/>
                <a:round/>
                <a:headEnd/>
                <a:tailEnd/>
              </a:ln>
            </p:spPr>
            <p:txBody>
              <a:bodyPr/>
              <a:lstStyle/>
              <a:p>
                <a:endParaRPr lang="id-ID"/>
              </a:p>
            </p:txBody>
          </p:sp>
          <p:sp>
            <p:nvSpPr>
              <p:cNvPr id="3359" name="Freeform 484"/>
              <p:cNvSpPr>
                <a:spLocks/>
              </p:cNvSpPr>
              <p:nvPr/>
            </p:nvSpPr>
            <p:spPr bwMode="auto">
              <a:xfrm>
                <a:off x="5649" y="2327"/>
                <a:ext cx="10" cy="11"/>
              </a:xfrm>
              <a:custGeom>
                <a:avLst/>
                <a:gdLst>
                  <a:gd name="T0" fmla="*/ 0 w 10"/>
                  <a:gd name="T1" fmla="*/ 4 h 11"/>
                  <a:gd name="T2" fmla="*/ 4 w 10"/>
                  <a:gd name="T3" fmla="*/ 0 h 11"/>
                  <a:gd name="T4" fmla="*/ 4 w 10"/>
                  <a:gd name="T5" fmla="*/ 0 h 11"/>
                  <a:gd name="T6" fmla="*/ 6 w 10"/>
                  <a:gd name="T7" fmla="*/ 2 h 11"/>
                  <a:gd name="T8" fmla="*/ 1 w 10"/>
                  <a:gd name="T9" fmla="*/ 4 h 11"/>
                  <a:gd name="T10" fmla="*/ 6 w 10"/>
                  <a:gd name="T11" fmla="*/ 9 h 11"/>
                  <a:gd name="T12" fmla="*/ 8 w 10"/>
                  <a:gd name="T13" fmla="*/ 6 h 11"/>
                  <a:gd name="T14" fmla="*/ 8 w 10"/>
                  <a:gd name="T15" fmla="*/ 6 h 11"/>
                  <a:gd name="T16" fmla="*/ 10 w 10"/>
                  <a:gd name="T17" fmla="*/ 7 h 11"/>
                  <a:gd name="T18" fmla="*/ 7 w 10"/>
                  <a:gd name="T19" fmla="*/ 10 h 11"/>
                  <a:gd name="T20" fmla="*/ 6 w 10"/>
                  <a:gd name="T21" fmla="*/ 11 h 11"/>
                  <a:gd name="T22" fmla="*/ 0 w 10"/>
                  <a:gd name="T23" fmla="*/ 4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
                  <a:gd name="T37" fmla="*/ 0 h 11"/>
                  <a:gd name="T38" fmla="*/ 10 w 10"/>
                  <a:gd name="T39" fmla="*/ 11 h 1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 h="11">
                    <a:moveTo>
                      <a:pt x="0" y="4"/>
                    </a:moveTo>
                    <a:lnTo>
                      <a:pt x="4" y="0"/>
                    </a:lnTo>
                    <a:lnTo>
                      <a:pt x="6" y="2"/>
                    </a:lnTo>
                    <a:lnTo>
                      <a:pt x="1" y="4"/>
                    </a:lnTo>
                    <a:lnTo>
                      <a:pt x="6" y="9"/>
                    </a:lnTo>
                    <a:lnTo>
                      <a:pt x="8" y="6"/>
                    </a:lnTo>
                    <a:lnTo>
                      <a:pt x="10" y="7"/>
                    </a:lnTo>
                    <a:lnTo>
                      <a:pt x="7" y="10"/>
                    </a:lnTo>
                    <a:lnTo>
                      <a:pt x="6" y="11"/>
                    </a:lnTo>
                    <a:lnTo>
                      <a:pt x="0" y="4"/>
                    </a:lnTo>
                    <a:close/>
                  </a:path>
                </a:pathLst>
              </a:custGeom>
              <a:solidFill>
                <a:srgbClr val="808080"/>
              </a:solidFill>
              <a:ln w="9525">
                <a:noFill/>
                <a:round/>
                <a:headEnd/>
                <a:tailEnd/>
              </a:ln>
            </p:spPr>
            <p:txBody>
              <a:bodyPr/>
              <a:lstStyle/>
              <a:p>
                <a:endParaRPr lang="id-ID"/>
              </a:p>
            </p:txBody>
          </p:sp>
          <p:sp>
            <p:nvSpPr>
              <p:cNvPr id="3360" name="Freeform 485"/>
              <p:cNvSpPr>
                <a:spLocks/>
              </p:cNvSpPr>
              <p:nvPr/>
            </p:nvSpPr>
            <p:spPr bwMode="auto">
              <a:xfrm>
                <a:off x="5646" y="2309"/>
                <a:ext cx="9" cy="15"/>
              </a:xfrm>
              <a:custGeom>
                <a:avLst/>
                <a:gdLst>
                  <a:gd name="T0" fmla="*/ 0 w 9"/>
                  <a:gd name="T1" fmla="*/ 0 h 15"/>
                  <a:gd name="T2" fmla="*/ 3 w 9"/>
                  <a:gd name="T3" fmla="*/ 0 h 15"/>
                  <a:gd name="T4" fmla="*/ 3 w 9"/>
                  <a:gd name="T5" fmla="*/ 0 h 15"/>
                  <a:gd name="T6" fmla="*/ 4 w 9"/>
                  <a:gd name="T7" fmla="*/ 8 h 15"/>
                  <a:gd name="T8" fmla="*/ 9 w 9"/>
                  <a:gd name="T9" fmla="*/ 15 h 15"/>
                  <a:gd name="T10" fmla="*/ 7 w 9"/>
                  <a:gd name="T11" fmla="*/ 15 h 15"/>
                  <a:gd name="T12" fmla="*/ 7 w 9"/>
                  <a:gd name="T13" fmla="*/ 15 h 15"/>
                  <a:gd name="T14" fmla="*/ 3 w 9"/>
                  <a:gd name="T15" fmla="*/ 8 h 15"/>
                  <a:gd name="T16" fmla="*/ 0 w 9"/>
                  <a:gd name="T17" fmla="*/ 0 h 15"/>
                  <a:gd name="T18" fmla="*/ 0 w 9"/>
                  <a:gd name="T19" fmla="*/ 0 h 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15"/>
                  <a:gd name="T32" fmla="*/ 9 w 9"/>
                  <a:gd name="T33" fmla="*/ 15 h 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15">
                    <a:moveTo>
                      <a:pt x="0" y="0"/>
                    </a:moveTo>
                    <a:lnTo>
                      <a:pt x="3" y="0"/>
                    </a:lnTo>
                    <a:lnTo>
                      <a:pt x="4" y="8"/>
                    </a:lnTo>
                    <a:lnTo>
                      <a:pt x="9" y="15"/>
                    </a:lnTo>
                    <a:lnTo>
                      <a:pt x="7" y="15"/>
                    </a:lnTo>
                    <a:lnTo>
                      <a:pt x="3" y="8"/>
                    </a:lnTo>
                    <a:lnTo>
                      <a:pt x="0" y="0"/>
                    </a:lnTo>
                    <a:close/>
                  </a:path>
                </a:pathLst>
              </a:custGeom>
              <a:solidFill>
                <a:srgbClr val="808080"/>
              </a:solidFill>
              <a:ln w="9525">
                <a:noFill/>
                <a:round/>
                <a:headEnd/>
                <a:tailEnd/>
              </a:ln>
            </p:spPr>
            <p:txBody>
              <a:bodyPr/>
              <a:lstStyle/>
              <a:p>
                <a:endParaRPr lang="id-ID"/>
              </a:p>
            </p:txBody>
          </p:sp>
          <p:sp>
            <p:nvSpPr>
              <p:cNvPr id="3361" name="Freeform 486"/>
              <p:cNvSpPr>
                <a:spLocks/>
              </p:cNvSpPr>
              <p:nvPr/>
            </p:nvSpPr>
            <p:spPr bwMode="auto">
              <a:xfrm>
                <a:off x="5646" y="2267"/>
                <a:ext cx="14" cy="14"/>
              </a:xfrm>
              <a:custGeom>
                <a:avLst/>
                <a:gdLst>
                  <a:gd name="T0" fmla="*/ 0 w 14"/>
                  <a:gd name="T1" fmla="*/ 8 h 14"/>
                  <a:gd name="T2" fmla="*/ 9 w 14"/>
                  <a:gd name="T3" fmla="*/ 0 h 14"/>
                  <a:gd name="T4" fmla="*/ 14 w 14"/>
                  <a:gd name="T5" fmla="*/ 5 h 14"/>
                  <a:gd name="T6" fmla="*/ 14 w 14"/>
                  <a:gd name="T7" fmla="*/ 5 h 14"/>
                  <a:gd name="T8" fmla="*/ 14 w 14"/>
                  <a:gd name="T9" fmla="*/ 7 h 14"/>
                  <a:gd name="T10" fmla="*/ 9 w 14"/>
                  <a:gd name="T11" fmla="*/ 3 h 14"/>
                  <a:gd name="T12" fmla="*/ 3 w 14"/>
                  <a:gd name="T13" fmla="*/ 8 h 14"/>
                  <a:gd name="T14" fmla="*/ 7 w 14"/>
                  <a:gd name="T15" fmla="*/ 12 h 14"/>
                  <a:gd name="T16" fmla="*/ 7 w 14"/>
                  <a:gd name="T17" fmla="*/ 12 h 14"/>
                  <a:gd name="T18" fmla="*/ 6 w 14"/>
                  <a:gd name="T19" fmla="*/ 14 h 14"/>
                  <a:gd name="T20" fmla="*/ 0 w 14"/>
                  <a:gd name="T21" fmla="*/ 8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
                  <a:gd name="T34" fmla="*/ 0 h 14"/>
                  <a:gd name="T35" fmla="*/ 14 w 14"/>
                  <a:gd name="T36" fmla="*/ 14 h 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 h="14">
                    <a:moveTo>
                      <a:pt x="0" y="8"/>
                    </a:moveTo>
                    <a:lnTo>
                      <a:pt x="9" y="0"/>
                    </a:lnTo>
                    <a:lnTo>
                      <a:pt x="14" y="5"/>
                    </a:lnTo>
                    <a:lnTo>
                      <a:pt x="14" y="7"/>
                    </a:lnTo>
                    <a:lnTo>
                      <a:pt x="9" y="3"/>
                    </a:lnTo>
                    <a:lnTo>
                      <a:pt x="3" y="8"/>
                    </a:lnTo>
                    <a:lnTo>
                      <a:pt x="7" y="12"/>
                    </a:lnTo>
                    <a:lnTo>
                      <a:pt x="6" y="14"/>
                    </a:lnTo>
                    <a:lnTo>
                      <a:pt x="0" y="8"/>
                    </a:lnTo>
                    <a:close/>
                  </a:path>
                </a:pathLst>
              </a:custGeom>
              <a:solidFill>
                <a:srgbClr val="808080"/>
              </a:solidFill>
              <a:ln w="9525">
                <a:noFill/>
                <a:round/>
                <a:headEnd/>
                <a:tailEnd/>
              </a:ln>
            </p:spPr>
            <p:txBody>
              <a:bodyPr/>
              <a:lstStyle/>
              <a:p>
                <a:endParaRPr lang="id-ID"/>
              </a:p>
            </p:txBody>
          </p:sp>
          <p:sp>
            <p:nvSpPr>
              <p:cNvPr id="3362" name="Freeform 487"/>
              <p:cNvSpPr>
                <a:spLocks/>
              </p:cNvSpPr>
              <p:nvPr/>
            </p:nvSpPr>
            <p:spPr bwMode="auto">
              <a:xfrm>
                <a:off x="5646" y="2326"/>
                <a:ext cx="14" cy="14"/>
              </a:xfrm>
              <a:custGeom>
                <a:avLst/>
                <a:gdLst>
                  <a:gd name="T0" fmla="*/ 9 w 14"/>
                  <a:gd name="T1" fmla="*/ 14 h 14"/>
                  <a:gd name="T2" fmla="*/ 0 w 14"/>
                  <a:gd name="T3" fmla="*/ 5 h 14"/>
                  <a:gd name="T4" fmla="*/ 6 w 14"/>
                  <a:gd name="T5" fmla="*/ 0 h 14"/>
                  <a:gd name="T6" fmla="*/ 6 w 14"/>
                  <a:gd name="T7" fmla="*/ 0 h 14"/>
                  <a:gd name="T8" fmla="*/ 7 w 14"/>
                  <a:gd name="T9" fmla="*/ 1 h 14"/>
                  <a:gd name="T10" fmla="*/ 3 w 14"/>
                  <a:gd name="T11" fmla="*/ 5 h 14"/>
                  <a:gd name="T12" fmla="*/ 9 w 14"/>
                  <a:gd name="T13" fmla="*/ 12 h 14"/>
                  <a:gd name="T14" fmla="*/ 10 w 14"/>
                  <a:gd name="T15" fmla="*/ 11 h 14"/>
                  <a:gd name="T16" fmla="*/ 13 w 14"/>
                  <a:gd name="T17" fmla="*/ 8 h 14"/>
                  <a:gd name="T18" fmla="*/ 13 w 14"/>
                  <a:gd name="T19" fmla="*/ 8 h 14"/>
                  <a:gd name="T20" fmla="*/ 14 w 14"/>
                  <a:gd name="T21" fmla="*/ 8 h 14"/>
                  <a:gd name="T22" fmla="*/ 10 w 14"/>
                  <a:gd name="T23" fmla="*/ 14 h 14"/>
                  <a:gd name="T24" fmla="*/ 9 w 14"/>
                  <a:gd name="T25" fmla="*/ 14 h 1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
                  <a:gd name="T40" fmla="*/ 0 h 14"/>
                  <a:gd name="T41" fmla="*/ 14 w 14"/>
                  <a:gd name="T42" fmla="*/ 14 h 1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 h="14">
                    <a:moveTo>
                      <a:pt x="9" y="14"/>
                    </a:moveTo>
                    <a:lnTo>
                      <a:pt x="0" y="5"/>
                    </a:lnTo>
                    <a:lnTo>
                      <a:pt x="6" y="0"/>
                    </a:lnTo>
                    <a:lnTo>
                      <a:pt x="7" y="1"/>
                    </a:lnTo>
                    <a:lnTo>
                      <a:pt x="3" y="5"/>
                    </a:lnTo>
                    <a:lnTo>
                      <a:pt x="9" y="12"/>
                    </a:lnTo>
                    <a:lnTo>
                      <a:pt x="10" y="11"/>
                    </a:lnTo>
                    <a:lnTo>
                      <a:pt x="13" y="8"/>
                    </a:lnTo>
                    <a:lnTo>
                      <a:pt x="14" y="8"/>
                    </a:lnTo>
                    <a:lnTo>
                      <a:pt x="10" y="14"/>
                    </a:lnTo>
                    <a:lnTo>
                      <a:pt x="9" y="14"/>
                    </a:lnTo>
                    <a:close/>
                  </a:path>
                </a:pathLst>
              </a:custGeom>
              <a:solidFill>
                <a:srgbClr val="808080"/>
              </a:solidFill>
              <a:ln w="9525">
                <a:noFill/>
                <a:round/>
                <a:headEnd/>
                <a:tailEnd/>
              </a:ln>
            </p:spPr>
            <p:txBody>
              <a:bodyPr/>
              <a:lstStyle/>
              <a:p>
                <a:endParaRPr lang="id-ID"/>
              </a:p>
            </p:txBody>
          </p:sp>
          <p:sp>
            <p:nvSpPr>
              <p:cNvPr id="3363" name="Freeform 488"/>
              <p:cNvSpPr>
                <a:spLocks/>
              </p:cNvSpPr>
              <p:nvPr/>
            </p:nvSpPr>
            <p:spPr bwMode="auto">
              <a:xfrm>
                <a:off x="5646" y="2298"/>
                <a:ext cx="3" cy="1"/>
              </a:xfrm>
              <a:custGeom>
                <a:avLst/>
                <a:gdLst>
                  <a:gd name="T0" fmla="*/ 3 w 3"/>
                  <a:gd name="T1" fmla="*/ 1 h 1"/>
                  <a:gd name="T2" fmla="*/ 0 w 3"/>
                  <a:gd name="T3" fmla="*/ 1 h 1"/>
                  <a:gd name="T4" fmla="*/ 0 w 3"/>
                  <a:gd name="T5" fmla="*/ 1 h 1"/>
                  <a:gd name="T6" fmla="*/ 2 w 3"/>
                  <a:gd name="T7" fmla="*/ 0 h 1"/>
                  <a:gd name="T8" fmla="*/ 3 w 3"/>
                  <a:gd name="T9" fmla="*/ 0 h 1"/>
                  <a:gd name="T10" fmla="*/ 3 w 3"/>
                  <a:gd name="T11" fmla="*/ 0 h 1"/>
                  <a:gd name="T12" fmla="*/ 3 w 3"/>
                  <a:gd name="T13" fmla="*/ 1 h 1"/>
                  <a:gd name="T14" fmla="*/ 3 w 3"/>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3" y="1"/>
                    </a:moveTo>
                    <a:lnTo>
                      <a:pt x="0" y="1"/>
                    </a:lnTo>
                    <a:lnTo>
                      <a:pt x="2" y="0"/>
                    </a:lnTo>
                    <a:lnTo>
                      <a:pt x="3" y="0"/>
                    </a:lnTo>
                    <a:lnTo>
                      <a:pt x="3" y="1"/>
                    </a:lnTo>
                    <a:close/>
                  </a:path>
                </a:pathLst>
              </a:custGeom>
              <a:solidFill>
                <a:srgbClr val="808080"/>
              </a:solidFill>
              <a:ln w="9525">
                <a:noFill/>
                <a:round/>
                <a:headEnd/>
                <a:tailEnd/>
              </a:ln>
            </p:spPr>
            <p:txBody>
              <a:bodyPr/>
              <a:lstStyle/>
              <a:p>
                <a:endParaRPr lang="id-ID"/>
              </a:p>
            </p:txBody>
          </p:sp>
          <p:sp>
            <p:nvSpPr>
              <p:cNvPr id="3364" name="Freeform 489"/>
              <p:cNvSpPr>
                <a:spLocks/>
              </p:cNvSpPr>
              <p:nvPr/>
            </p:nvSpPr>
            <p:spPr bwMode="auto">
              <a:xfrm>
                <a:off x="5646" y="2299"/>
                <a:ext cx="3" cy="1"/>
              </a:xfrm>
              <a:custGeom>
                <a:avLst/>
                <a:gdLst>
                  <a:gd name="T0" fmla="*/ 0 w 3"/>
                  <a:gd name="T1" fmla="*/ 1 h 1"/>
                  <a:gd name="T2" fmla="*/ 0 w 3"/>
                  <a:gd name="T3" fmla="*/ 1 h 1"/>
                  <a:gd name="T4" fmla="*/ 0 w 3"/>
                  <a:gd name="T5" fmla="*/ 0 h 1"/>
                  <a:gd name="T6" fmla="*/ 3 w 3"/>
                  <a:gd name="T7" fmla="*/ 0 h 1"/>
                  <a:gd name="T8" fmla="*/ 3 w 3"/>
                  <a:gd name="T9" fmla="*/ 0 h 1"/>
                  <a:gd name="T10" fmla="*/ 2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3" y="0"/>
                    </a:lnTo>
                    <a:lnTo>
                      <a:pt x="2" y="1"/>
                    </a:lnTo>
                    <a:lnTo>
                      <a:pt x="0" y="1"/>
                    </a:lnTo>
                    <a:close/>
                  </a:path>
                </a:pathLst>
              </a:custGeom>
              <a:solidFill>
                <a:srgbClr val="808080"/>
              </a:solidFill>
              <a:ln w="9525">
                <a:noFill/>
                <a:round/>
                <a:headEnd/>
                <a:tailEnd/>
              </a:ln>
            </p:spPr>
            <p:txBody>
              <a:bodyPr/>
              <a:lstStyle/>
              <a:p>
                <a:endParaRPr lang="id-ID"/>
              </a:p>
            </p:txBody>
          </p:sp>
          <p:sp>
            <p:nvSpPr>
              <p:cNvPr id="3365" name="Freeform 490"/>
              <p:cNvSpPr>
                <a:spLocks/>
              </p:cNvSpPr>
              <p:nvPr/>
            </p:nvSpPr>
            <p:spPr bwMode="auto">
              <a:xfrm>
                <a:off x="5646" y="2307"/>
                <a:ext cx="3" cy="2"/>
              </a:xfrm>
              <a:custGeom>
                <a:avLst/>
                <a:gdLst>
                  <a:gd name="T0" fmla="*/ 0 w 3"/>
                  <a:gd name="T1" fmla="*/ 2 h 2"/>
                  <a:gd name="T2" fmla="*/ 0 w 3"/>
                  <a:gd name="T3" fmla="*/ 2 h 2"/>
                  <a:gd name="T4" fmla="*/ 0 w 3"/>
                  <a:gd name="T5" fmla="*/ 0 h 2"/>
                  <a:gd name="T6" fmla="*/ 2 w 3"/>
                  <a:gd name="T7" fmla="*/ 0 h 2"/>
                  <a:gd name="T8" fmla="*/ 2 w 3"/>
                  <a:gd name="T9" fmla="*/ 0 h 2"/>
                  <a:gd name="T10" fmla="*/ 3 w 3"/>
                  <a:gd name="T11" fmla="*/ 2 h 2"/>
                  <a:gd name="T12" fmla="*/ 0 w 3"/>
                  <a:gd name="T13" fmla="*/ 2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2"/>
                    </a:moveTo>
                    <a:lnTo>
                      <a:pt x="0" y="2"/>
                    </a:lnTo>
                    <a:lnTo>
                      <a:pt x="0" y="0"/>
                    </a:lnTo>
                    <a:lnTo>
                      <a:pt x="2" y="0"/>
                    </a:lnTo>
                    <a:lnTo>
                      <a:pt x="3" y="2"/>
                    </a:lnTo>
                    <a:lnTo>
                      <a:pt x="0" y="2"/>
                    </a:lnTo>
                    <a:close/>
                  </a:path>
                </a:pathLst>
              </a:custGeom>
              <a:solidFill>
                <a:srgbClr val="808080"/>
              </a:solidFill>
              <a:ln w="9525">
                <a:noFill/>
                <a:round/>
                <a:headEnd/>
                <a:tailEnd/>
              </a:ln>
            </p:spPr>
            <p:txBody>
              <a:bodyPr/>
              <a:lstStyle/>
              <a:p>
                <a:endParaRPr lang="id-ID"/>
              </a:p>
            </p:txBody>
          </p:sp>
          <p:sp>
            <p:nvSpPr>
              <p:cNvPr id="3366" name="Freeform 491"/>
              <p:cNvSpPr>
                <a:spLocks/>
              </p:cNvSpPr>
              <p:nvPr/>
            </p:nvSpPr>
            <p:spPr bwMode="auto">
              <a:xfrm>
                <a:off x="5645" y="2298"/>
                <a:ext cx="3" cy="1"/>
              </a:xfrm>
              <a:custGeom>
                <a:avLst/>
                <a:gdLst>
                  <a:gd name="T0" fmla="*/ 0 w 3"/>
                  <a:gd name="T1" fmla="*/ 1 h 1"/>
                  <a:gd name="T2" fmla="*/ 0 w 3"/>
                  <a:gd name="T3" fmla="*/ 1 h 1"/>
                  <a:gd name="T4" fmla="*/ 0 w 3"/>
                  <a:gd name="T5" fmla="*/ 0 h 1"/>
                  <a:gd name="T6" fmla="*/ 3 w 3"/>
                  <a:gd name="T7" fmla="*/ 0 h 1"/>
                  <a:gd name="T8" fmla="*/ 3 w 3"/>
                  <a:gd name="T9" fmla="*/ 0 h 1"/>
                  <a:gd name="T10" fmla="*/ 1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3" y="0"/>
                    </a:lnTo>
                    <a:lnTo>
                      <a:pt x="1" y="1"/>
                    </a:lnTo>
                    <a:lnTo>
                      <a:pt x="0" y="1"/>
                    </a:lnTo>
                    <a:close/>
                  </a:path>
                </a:pathLst>
              </a:custGeom>
              <a:solidFill>
                <a:srgbClr val="808080"/>
              </a:solidFill>
              <a:ln w="9525">
                <a:noFill/>
                <a:round/>
                <a:headEnd/>
                <a:tailEnd/>
              </a:ln>
            </p:spPr>
            <p:txBody>
              <a:bodyPr/>
              <a:lstStyle/>
              <a:p>
                <a:endParaRPr lang="id-ID"/>
              </a:p>
            </p:txBody>
          </p:sp>
          <p:sp>
            <p:nvSpPr>
              <p:cNvPr id="3367" name="Freeform 492"/>
              <p:cNvSpPr>
                <a:spLocks/>
              </p:cNvSpPr>
              <p:nvPr/>
            </p:nvSpPr>
            <p:spPr bwMode="auto">
              <a:xfrm>
                <a:off x="5645" y="2309"/>
                <a:ext cx="8" cy="17"/>
              </a:xfrm>
              <a:custGeom>
                <a:avLst/>
                <a:gdLst>
                  <a:gd name="T0" fmla="*/ 0 w 8"/>
                  <a:gd name="T1" fmla="*/ 0 h 17"/>
                  <a:gd name="T2" fmla="*/ 1 w 8"/>
                  <a:gd name="T3" fmla="*/ 0 h 17"/>
                  <a:gd name="T4" fmla="*/ 1 w 8"/>
                  <a:gd name="T5" fmla="*/ 0 h 17"/>
                  <a:gd name="T6" fmla="*/ 4 w 8"/>
                  <a:gd name="T7" fmla="*/ 8 h 17"/>
                  <a:gd name="T8" fmla="*/ 8 w 8"/>
                  <a:gd name="T9" fmla="*/ 15 h 17"/>
                  <a:gd name="T10" fmla="*/ 7 w 8"/>
                  <a:gd name="T11" fmla="*/ 17 h 17"/>
                  <a:gd name="T12" fmla="*/ 7 w 8"/>
                  <a:gd name="T13" fmla="*/ 17 h 17"/>
                  <a:gd name="T14" fmla="*/ 3 w 8"/>
                  <a:gd name="T15" fmla="*/ 10 h 17"/>
                  <a:gd name="T16" fmla="*/ 0 w 8"/>
                  <a:gd name="T17" fmla="*/ 0 h 17"/>
                  <a:gd name="T18" fmla="*/ 0 w 8"/>
                  <a:gd name="T19" fmla="*/ 0 h 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
                  <a:gd name="T31" fmla="*/ 0 h 17"/>
                  <a:gd name="T32" fmla="*/ 8 w 8"/>
                  <a:gd name="T33" fmla="*/ 17 h 1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 h="17">
                    <a:moveTo>
                      <a:pt x="0" y="0"/>
                    </a:moveTo>
                    <a:lnTo>
                      <a:pt x="1" y="0"/>
                    </a:lnTo>
                    <a:lnTo>
                      <a:pt x="4" y="8"/>
                    </a:lnTo>
                    <a:lnTo>
                      <a:pt x="8" y="15"/>
                    </a:lnTo>
                    <a:lnTo>
                      <a:pt x="7" y="17"/>
                    </a:lnTo>
                    <a:lnTo>
                      <a:pt x="3" y="10"/>
                    </a:lnTo>
                    <a:lnTo>
                      <a:pt x="0" y="0"/>
                    </a:lnTo>
                    <a:close/>
                  </a:path>
                </a:pathLst>
              </a:custGeom>
              <a:solidFill>
                <a:srgbClr val="808080"/>
              </a:solidFill>
              <a:ln w="9525">
                <a:noFill/>
                <a:round/>
                <a:headEnd/>
                <a:tailEnd/>
              </a:ln>
            </p:spPr>
            <p:txBody>
              <a:bodyPr/>
              <a:lstStyle/>
              <a:p>
                <a:endParaRPr lang="id-ID"/>
              </a:p>
            </p:txBody>
          </p:sp>
          <p:sp>
            <p:nvSpPr>
              <p:cNvPr id="3368" name="Freeform 493"/>
              <p:cNvSpPr>
                <a:spLocks/>
              </p:cNvSpPr>
              <p:nvPr/>
            </p:nvSpPr>
            <p:spPr bwMode="auto">
              <a:xfrm>
                <a:off x="5646" y="2306"/>
                <a:ext cx="2" cy="1"/>
              </a:xfrm>
              <a:custGeom>
                <a:avLst/>
                <a:gdLst>
                  <a:gd name="T0" fmla="*/ 0 w 2"/>
                  <a:gd name="T1" fmla="*/ 1 h 1"/>
                  <a:gd name="T2" fmla="*/ 0 w 2"/>
                  <a:gd name="T3" fmla="*/ 1 h 1"/>
                  <a:gd name="T4" fmla="*/ 0 w 2"/>
                  <a:gd name="T5" fmla="*/ 0 h 1"/>
                  <a:gd name="T6" fmla="*/ 2 w 2"/>
                  <a:gd name="T7" fmla="*/ 0 h 1"/>
                  <a:gd name="T8" fmla="*/ 2 w 2"/>
                  <a:gd name="T9" fmla="*/ 0 h 1"/>
                  <a:gd name="T10" fmla="*/ 2 w 2"/>
                  <a:gd name="T11" fmla="*/ 1 h 1"/>
                  <a:gd name="T12" fmla="*/ 0 w 2"/>
                  <a:gd name="T13" fmla="*/ 1 h 1"/>
                  <a:gd name="T14" fmla="*/ 0 60000 65536"/>
                  <a:gd name="T15" fmla="*/ 0 60000 65536"/>
                  <a:gd name="T16" fmla="*/ 0 60000 65536"/>
                  <a:gd name="T17" fmla="*/ 0 60000 65536"/>
                  <a:gd name="T18" fmla="*/ 0 60000 65536"/>
                  <a:gd name="T19" fmla="*/ 0 60000 65536"/>
                  <a:gd name="T20" fmla="*/ 0 60000 65536"/>
                  <a:gd name="T21" fmla="*/ 0 w 2"/>
                  <a:gd name="T22" fmla="*/ 0 h 1"/>
                  <a:gd name="T23" fmla="*/ 2 w 2"/>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
                    <a:moveTo>
                      <a:pt x="0" y="1"/>
                    </a:moveTo>
                    <a:lnTo>
                      <a:pt x="0" y="1"/>
                    </a:lnTo>
                    <a:lnTo>
                      <a:pt x="0" y="0"/>
                    </a:lnTo>
                    <a:lnTo>
                      <a:pt x="2" y="0"/>
                    </a:lnTo>
                    <a:lnTo>
                      <a:pt x="2" y="1"/>
                    </a:lnTo>
                    <a:lnTo>
                      <a:pt x="0" y="1"/>
                    </a:lnTo>
                    <a:close/>
                  </a:path>
                </a:pathLst>
              </a:custGeom>
              <a:solidFill>
                <a:srgbClr val="808080"/>
              </a:solidFill>
              <a:ln w="9525">
                <a:noFill/>
                <a:round/>
                <a:headEnd/>
                <a:tailEnd/>
              </a:ln>
            </p:spPr>
            <p:txBody>
              <a:bodyPr/>
              <a:lstStyle/>
              <a:p>
                <a:endParaRPr lang="id-ID"/>
              </a:p>
            </p:txBody>
          </p:sp>
          <p:sp>
            <p:nvSpPr>
              <p:cNvPr id="3369" name="Freeform 494"/>
              <p:cNvSpPr>
                <a:spLocks/>
              </p:cNvSpPr>
              <p:nvPr/>
            </p:nvSpPr>
            <p:spPr bwMode="auto">
              <a:xfrm>
                <a:off x="5645" y="2307"/>
                <a:ext cx="1" cy="2"/>
              </a:xfrm>
              <a:custGeom>
                <a:avLst/>
                <a:gdLst>
                  <a:gd name="T0" fmla="*/ 0 w 1"/>
                  <a:gd name="T1" fmla="*/ 0 h 2"/>
                  <a:gd name="T2" fmla="*/ 1 w 1"/>
                  <a:gd name="T3" fmla="*/ 0 h 2"/>
                  <a:gd name="T4" fmla="*/ 1 w 1"/>
                  <a:gd name="T5" fmla="*/ 0 h 2"/>
                  <a:gd name="T6" fmla="*/ 1 w 1"/>
                  <a:gd name="T7" fmla="*/ 2 h 2"/>
                  <a:gd name="T8" fmla="*/ 0 w 1"/>
                  <a:gd name="T9" fmla="*/ 2 h 2"/>
                  <a:gd name="T10" fmla="*/ 0 w 1"/>
                  <a:gd name="T11" fmla="*/ 2 h 2"/>
                  <a:gd name="T12" fmla="*/ 0 w 1"/>
                  <a:gd name="T13" fmla="*/ 0 h 2"/>
                  <a:gd name="T14" fmla="*/ 0 w 1"/>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0"/>
                    </a:moveTo>
                    <a:lnTo>
                      <a:pt x="1" y="0"/>
                    </a:lnTo>
                    <a:lnTo>
                      <a:pt x="1" y="2"/>
                    </a:lnTo>
                    <a:lnTo>
                      <a:pt x="0" y="2"/>
                    </a:lnTo>
                    <a:lnTo>
                      <a:pt x="0" y="0"/>
                    </a:lnTo>
                    <a:close/>
                  </a:path>
                </a:pathLst>
              </a:custGeom>
              <a:solidFill>
                <a:srgbClr val="808080"/>
              </a:solidFill>
              <a:ln w="9525">
                <a:noFill/>
                <a:round/>
                <a:headEnd/>
                <a:tailEnd/>
              </a:ln>
            </p:spPr>
            <p:txBody>
              <a:bodyPr/>
              <a:lstStyle/>
              <a:p>
                <a:endParaRPr lang="id-ID"/>
              </a:p>
            </p:txBody>
          </p:sp>
          <p:sp>
            <p:nvSpPr>
              <p:cNvPr id="3370" name="Freeform 495"/>
              <p:cNvSpPr>
                <a:spLocks/>
              </p:cNvSpPr>
              <p:nvPr/>
            </p:nvSpPr>
            <p:spPr bwMode="auto">
              <a:xfrm>
                <a:off x="5645" y="2299"/>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371" name="Freeform 496"/>
              <p:cNvSpPr>
                <a:spLocks/>
              </p:cNvSpPr>
              <p:nvPr/>
            </p:nvSpPr>
            <p:spPr bwMode="auto">
              <a:xfrm>
                <a:off x="5645" y="2306"/>
                <a:ext cx="1" cy="1"/>
              </a:xfrm>
              <a:custGeom>
                <a:avLst/>
                <a:gdLst>
                  <a:gd name="T0" fmla="*/ 1 w 1"/>
                  <a:gd name="T1" fmla="*/ 1 h 1"/>
                  <a:gd name="T2" fmla="*/ 0 w 1"/>
                  <a:gd name="T3" fmla="*/ 1 h 1"/>
                  <a:gd name="T4" fmla="*/ 0 w 1"/>
                  <a:gd name="T5" fmla="*/ 1 h 1"/>
                  <a:gd name="T6" fmla="*/ 0 w 1"/>
                  <a:gd name="T7" fmla="*/ 0 h 1"/>
                  <a:gd name="T8" fmla="*/ 1 w 1"/>
                  <a:gd name="T9" fmla="*/ 0 h 1"/>
                  <a:gd name="T10" fmla="*/ 1 w 1"/>
                  <a:gd name="T11" fmla="*/ 0 h 1"/>
                  <a:gd name="T12" fmla="*/ 1 w 1"/>
                  <a:gd name="T13" fmla="*/ 1 h 1"/>
                  <a:gd name="T14" fmla="*/ 1 w 1"/>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1"/>
                    </a:moveTo>
                    <a:lnTo>
                      <a:pt x="0" y="1"/>
                    </a:lnTo>
                    <a:lnTo>
                      <a:pt x="0" y="0"/>
                    </a:lnTo>
                    <a:lnTo>
                      <a:pt x="1" y="0"/>
                    </a:lnTo>
                    <a:lnTo>
                      <a:pt x="1" y="1"/>
                    </a:lnTo>
                    <a:close/>
                  </a:path>
                </a:pathLst>
              </a:custGeom>
              <a:solidFill>
                <a:srgbClr val="808080"/>
              </a:solidFill>
              <a:ln w="9525">
                <a:noFill/>
                <a:round/>
                <a:headEnd/>
                <a:tailEnd/>
              </a:ln>
            </p:spPr>
            <p:txBody>
              <a:bodyPr/>
              <a:lstStyle/>
              <a:p>
                <a:endParaRPr lang="id-ID"/>
              </a:p>
            </p:txBody>
          </p:sp>
          <p:sp>
            <p:nvSpPr>
              <p:cNvPr id="3372" name="Freeform 497"/>
              <p:cNvSpPr>
                <a:spLocks/>
              </p:cNvSpPr>
              <p:nvPr/>
            </p:nvSpPr>
            <p:spPr bwMode="auto">
              <a:xfrm>
                <a:off x="5639" y="2307"/>
                <a:ext cx="6" cy="2"/>
              </a:xfrm>
              <a:custGeom>
                <a:avLst/>
                <a:gdLst>
                  <a:gd name="T0" fmla="*/ 6 w 6"/>
                  <a:gd name="T1" fmla="*/ 0 h 2"/>
                  <a:gd name="T2" fmla="*/ 6 w 6"/>
                  <a:gd name="T3" fmla="*/ 0 h 2"/>
                  <a:gd name="T4" fmla="*/ 6 w 6"/>
                  <a:gd name="T5" fmla="*/ 2 h 2"/>
                  <a:gd name="T6" fmla="*/ 0 w 6"/>
                  <a:gd name="T7" fmla="*/ 2 h 2"/>
                  <a:gd name="T8" fmla="*/ 0 w 6"/>
                  <a:gd name="T9" fmla="*/ 0 h 2"/>
                  <a:gd name="T10" fmla="*/ 2 w 6"/>
                  <a:gd name="T11" fmla="*/ 0 h 2"/>
                  <a:gd name="T12" fmla="*/ 6 w 6"/>
                  <a:gd name="T13" fmla="*/ 0 h 2"/>
                  <a:gd name="T14" fmla="*/ 0 60000 65536"/>
                  <a:gd name="T15" fmla="*/ 0 60000 65536"/>
                  <a:gd name="T16" fmla="*/ 0 60000 65536"/>
                  <a:gd name="T17" fmla="*/ 0 60000 65536"/>
                  <a:gd name="T18" fmla="*/ 0 60000 65536"/>
                  <a:gd name="T19" fmla="*/ 0 60000 65536"/>
                  <a:gd name="T20" fmla="*/ 0 60000 65536"/>
                  <a:gd name="T21" fmla="*/ 0 w 6"/>
                  <a:gd name="T22" fmla="*/ 0 h 2"/>
                  <a:gd name="T23" fmla="*/ 6 w 6"/>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2">
                    <a:moveTo>
                      <a:pt x="6" y="0"/>
                    </a:moveTo>
                    <a:lnTo>
                      <a:pt x="6" y="0"/>
                    </a:lnTo>
                    <a:lnTo>
                      <a:pt x="6" y="2"/>
                    </a:lnTo>
                    <a:lnTo>
                      <a:pt x="0" y="2"/>
                    </a:lnTo>
                    <a:lnTo>
                      <a:pt x="0" y="0"/>
                    </a:lnTo>
                    <a:lnTo>
                      <a:pt x="2" y="0"/>
                    </a:lnTo>
                    <a:lnTo>
                      <a:pt x="6" y="0"/>
                    </a:lnTo>
                    <a:close/>
                  </a:path>
                </a:pathLst>
              </a:custGeom>
              <a:solidFill>
                <a:srgbClr val="808080"/>
              </a:solidFill>
              <a:ln w="9525">
                <a:noFill/>
                <a:round/>
                <a:headEnd/>
                <a:tailEnd/>
              </a:ln>
            </p:spPr>
            <p:txBody>
              <a:bodyPr/>
              <a:lstStyle/>
              <a:p>
                <a:endParaRPr lang="id-ID"/>
              </a:p>
            </p:txBody>
          </p:sp>
          <p:pic>
            <p:nvPicPr>
              <p:cNvPr id="3373" name="Picture 498"/>
              <p:cNvPicPr>
                <a:picLocks noChangeAspect="1" noChangeArrowheads="1"/>
              </p:cNvPicPr>
              <p:nvPr/>
            </p:nvPicPr>
            <p:blipFill>
              <a:blip r:embed="rId14"/>
              <a:srcRect/>
              <a:stretch>
                <a:fillRect/>
              </a:stretch>
            </p:blipFill>
            <p:spPr bwMode="auto">
              <a:xfrm>
                <a:off x="5634" y="2256"/>
                <a:ext cx="96" cy="96"/>
              </a:xfrm>
              <a:prstGeom prst="rect">
                <a:avLst/>
              </a:prstGeom>
              <a:noFill/>
              <a:ln w="9525">
                <a:noFill/>
                <a:miter lim="800000"/>
                <a:headEnd/>
                <a:tailEnd/>
              </a:ln>
            </p:spPr>
          </p:pic>
          <p:sp>
            <p:nvSpPr>
              <p:cNvPr id="3374" name="Freeform 499"/>
              <p:cNvSpPr>
                <a:spLocks/>
              </p:cNvSpPr>
              <p:nvPr/>
            </p:nvSpPr>
            <p:spPr bwMode="auto">
              <a:xfrm>
                <a:off x="5639" y="2299"/>
                <a:ext cx="6" cy="8"/>
              </a:xfrm>
              <a:custGeom>
                <a:avLst/>
                <a:gdLst>
                  <a:gd name="T0" fmla="*/ 6 w 6"/>
                  <a:gd name="T1" fmla="*/ 0 h 8"/>
                  <a:gd name="T2" fmla="*/ 6 w 6"/>
                  <a:gd name="T3" fmla="*/ 0 h 8"/>
                  <a:gd name="T4" fmla="*/ 6 w 6"/>
                  <a:gd name="T5" fmla="*/ 1 h 8"/>
                  <a:gd name="T6" fmla="*/ 2 w 6"/>
                  <a:gd name="T7" fmla="*/ 1 h 8"/>
                  <a:gd name="T8" fmla="*/ 2 w 6"/>
                  <a:gd name="T9" fmla="*/ 7 h 8"/>
                  <a:gd name="T10" fmla="*/ 6 w 6"/>
                  <a:gd name="T11" fmla="*/ 7 h 8"/>
                  <a:gd name="T12" fmla="*/ 6 w 6"/>
                  <a:gd name="T13" fmla="*/ 7 h 8"/>
                  <a:gd name="T14" fmla="*/ 6 w 6"/>
                  <a:gd name="T15" fmla="*/ 8 h 8"/>
                  <a:gd name="T16" fmla="*/ 2 w 6"/>
                  <a:gd name="T17" fmla="*/ 8 h 8"/>
                  <a:gd name="T18" fmla="*/ 0 w 6"/>
                  <a:gd name="T19" fmla="*/ 8 h 8"/>
                  <a:gd name="T20" fmla="*/ 0 w 6"/>
                  <a:gd name="T21" fmla="*/ 0 h 8"/>
                  <a:gd name="T22" fmla="*/ 6 w 6"/>
                  <a:gd name="T23" fmla="*/ 0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
                  <a:gd name="T37" fmla="*/ 0 h 8"/>
                  <a:gd name="T38" fmla="*/ 6 w 6"/>
                  <a:gd name="T39" fmla="*/ 8 h 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 h="8">
                    <a:moveTo>
                      <a:pt x="6" y="0"/>
                    </a:moveTo>
                    <a:lnTo>
                      <a:pt x="6" y="0"/>
                    </a:lnTo>
                    <a:lnTo>
                      <a:pt x="6" y="1"/>
                    </a:lnTo>
                    <a:lnTo>
                      <a:pt x="2" y="1"/>
                    </a:lnTo>
                    <a:lnTo>
                      <a:pt x="2" y="7"/>
                    </a:lnTo>
                    <a:lnTo>
                      <a:pt x="6" y="7"/>
                    </a:lnTo>
                    <a:lnTo>
                      <a:pt x="6" y="8"/>
                    </a:lnTo>
                    <a:lnTo>
                      <a:pt x="2" y="8"/>
                    </a:lnTo>
                    <a:lnTo>
                      <a:pt x="0" y="8"/>
                    </a:lnTo>
                    <a:lnTo>
                      <a:pt x="0" y="0"/>
                    </a:lnTo>
                    <a:lnTo>
                      <a:pt x="6" y="0"/>
                    </a:lnTo>
                    <a:close/>
                  </a:path>
                </a:pathLst>
              </a:custGeom>
              <a:solidFill>
                <a:srgbClr val="808080"/>
              </a:solidFill>
              <a:ln w="9525">
                <a:noFill/>
                <a:round/>
                <a:headEnd/>
                <a:tailEnd/>
              </a:ln>
            </p:spPr>
            <p:txBody>
              <a:bodyPr/>
              <a:lstStyle/>
              <a:p>
                <a:endParaRPr lang="id-ID"/>
              </a:p>
            </p:txBody>
          </p:sp>
          <p:sp>
            <p:nvSpPr>
              <p:cNvPr id="3375" name="Freeform 500"/>
              <p:cNvSpPr>
                <a:spLocks/>
              </p:cNvSpPr>
              <p:nvPr/>
            </p:nvSpPr>
            <p:spPr bwMode="auto">
              <a:xfrm>
                <a:off x="5636" y="2298"/>
                <a:ext cx="9" cy="11"/>
              </a:xfrm>
              <a:custGeom>
                <a:avLst/>
                <a:gdLst>
                  <a:gd name="T0" fmla="*/ 3 w 9"/>
                  <a:gd name="T1" fmla="*/ 9 h 11"/>
                  <a:gd name="T2" fmla="*/ 3 w 9"/>
                  <a:gd name="T3" fmla="*/ 11 h 11"/>
                  <a:gd name="T4" fmla="*/ 0 w 9"/>
                  <a:gd name="T5" fmla="*/ 11 h 11"/>
                  <a:gd name="T6" fmla="*/ 0 w 9"/>
                  <a:gd name="T7" fmla="*/ 0 h 11"/>
                  <a:gd name="T8" fmla="*/ 9 w 9"/>
                  <a:gd name="T9" fmla="*/ 0 h 11"/>
                  <a:gd name="T10" fmla="*/ 9 w 9"/>
                  <a:gd name="T11" fmla="*/ 0 h 11"/>
                  <a:gd name="T12" fmla="*/ 9 w 9"/>
                  <a:gd name="T13" fmla="*/ 1 h 11"/>
                  <a:gd name="T14" fmla="*/ 3 w 9"/>
                  <a:gd name="T15" fmla="*/ 1 h 11"/>
                  <a:gd name="T16" fmla="*/ 3 w 9"/>
                  <a:gd name="T17" fmla="*/ 9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
                  <a:gd name="T28" fmla="*/ 0 h 11"/>
                  <a:gd name="T29" fmla="*/ 9 w 9"/>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 h="11">
                    <a:moveTo>
                      <a:pt x="3" y="9"/>
                    </a:moveTo>
                    <a:lnTo>
                      <a:pt x="3" y="11"/>
                    </a:lnTo>
                    <a:lnTo>
                      <a:pt x="0" y="11"/>
                    </a:lnTo>
                    <a:lnTo>
                      <a:pt x="0" y="0"/>
                    </a:lnTo>
                    <a:lnTo>
                      <a:pt x="9" y="0"/>
                    </a:lnTo>
                    <a:lnTo>
                      <a:pt x="9" y="1"/>
                    </a:lnTo>
                    <a:lnTo>
                      <a:pt x="3" y="1"/>
                    </a:lnTo>
                    <a:lnTo>
                      <a:pt x="3" y="9"/>
                    </a:lnTo>
                    <a:close/>
                  </a:path>
                </a:pathLst>
              </a:custGeom>
              <a:solidFill>
                <a:srgbClr val="808080"/>
              </a:solidFill>
              <a:ln w="9525">
                <a:noFill/>
                <a:round/>
                <a:headEnd/>
                <a:tailEnd/>
              </a:ln>
            </p:spPr>
            <p:txBody>
              <a:bodyPr/>
              <a:lstStyle/>
              <a:p>
                <a:endParaRPr lang="id-ID"/>
              </a:p>
            </p:txBody>
          </p:sp>
          <p:sp>
            <p:nvSpPr>
              <p:cNvPr id="3376" name="Freeform 501"/>
              <p:cNvSpPr>
                <a:spLocks/>
              </p:cNvSpPr>
              <p:nvPr/>
            </p:nvSpPr>
            <p:spPr bwMode="auto">
              <a:xfrm>
                <a:off x="4793" y="2302"/>
                <a:ext cx="41" cy="22"/>
              </a:xfrm>
              <a:custGeom>
                <a:avLst/>
                <a:gdLst>
                  <a:gd name="T0" fmla="*/ 20 w 41"/>
                  <a:gd name="T1" fmla="*/ 0 h 22"/>
                  <a:gd name="T2" fmla="*/ 41 w 41"/>
                  <a:gd name="T3" fmla="*/ 0 h 22"/>
                  <a:gd name="T4" fmla="*/ 31 w 41"/>
                  <a:gd name="T5" fmla="*/ 11 h 22"/>
                  <a:gd name="T6" fmla="*/ 20 w 41"/>
                  <a:gd name="T7" fmla="*/ 22 h 22"/>
                  <a:gd name="T8" fmla="*/ 10 w 41"/>
                  <a:gd name="T9" fmla="*/ 11 h 22"/>
                  <a:gd name="T10" fmla="*/ 0 w 41"/>
                  <a:gd name="T11" fmla="*/ 0 h 22"/>
                  <a:gd name="T12" fmla="*/ 20 w 41"/>
                  <a:gd name="T13" fmla="*/ 0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20" y="0"/>
                    </a:moveTo>
                    <a:lnTo>
                      <a:pt x="41" y="0"/>
                    </a:lnTo>
                    <a:lnTo>
                      <a:pt x="31" y="11"/>
                    </a:lnTo>
                    <a:lnTo>
                      <a:pt x="20" y="22"/>
                    </a:lnTo>
                    <a:lnTo>
                      <a:pt x="10" y="11"/>
                    </a:lnTo>
                    <a:lnTo>
                      <a:pt x="0" y="0"/>
                    </a:lnTo>
                    <a:lnTo>
                      <a:pt x="20" y="0"/>
                    </a:lnTo>
                    <a:close/>
                  </a:path>
                </a:pathLst>
              </a:custGeom>
              <a:solidFill>
                <a:srgbClr val="1A1A1A"/>
              </a:solidFill>
              <a:ln w="9525">
                <a:noFill/>
                <a:round/>
                <a:headEnd/>
                <a:tailEnd/>
              </a:ln>
            </p:spPr>
            <p:txBody>
              <a:bodyPr/>
              <a:lstStyle/>
              <a:p>
                <a:endParaRPr lang="id-ID"/>
              </a:p>
            </p:txBody>
          </p:sp>
          <p:sp>
            <p:nvSpPr>
              <p:cNvPr id="3377" name="Freeform 502"/>
              <p:cNvSpPr>
                <a:spLocks/>
              </p:cNvSpPr>
              <p:nvPr/>
            </p:nvSpPr>
            <p:spPr bwMode="auto">
              <a:xfrm>
                <a:off x="5031" y="2302"/>
                <a:ext cx="41" cy="22"/>
              </a:xfrm>
              <a:custGeom>
                <a:avLst/>
                <a:gdLst>
                  <a:gd name="T0" fmla="*/ 21 w 41"/>
                  <a:gd name="T1" fmla="*/ 0 h 22"/>
                  <a:gd name="T2" fmla="*/ 41 w 41"/>
                  <a:gd name="T3" fmla="*/ 0 h 22"/>
                  <a:gd name="T4" fmla="*/ 31 w 41"/>
                  <a:gd name="T5" fmla="*/ 11 h 22"/>
                  <a:gd name="T6" fmla="*/ 21 w 41"/>
                  <a:gd name="T7" fmla="*/ 22 h 22"/>
                  <a:gd name="T8" fmla="*/ 10 w 41"/>
                  <a:gd name="T9" fmla="*/ 11 h 22"/>
                  <a:gd name="T10" fmla="*/ 0 w 41"/>
                  <a:gd name="T11" fmla="*/ 0 h 22"/>
                  <a:gd name="T12" fmla="*/ 21 w 41"/>
                  <a:gd name="T13" fmla="*/ 0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21" y="0"/>
                    </a:moveTo>
                    <a:lnTo>
                      <a:pt x="41" y="0"/>
                    </a:lnTo>
                    <a:lnTo>
                      <a:pt x="31" y="11"/>
                    </a:lnTo>
                    <a:lnTo>
                      <a:pt x="21" y="22"/>
                    </a:lnTo>
                    <a:lnTo>
                      <a:pt x="10" y="11"/>
                    </a:lnTo>
                    <a:lnTo>
                      <a:pt x="0" y="0"/>
                    </a:lnTo>
                    <a:lnTo>
                      <a:pt x="21" y="0"/>
                    </a:lnTo>
                    <a:close/>
                  </a:path>
                </a:pathLst>
              </a:custGeom>
              <a:solidFill>
                <a:srgbClr val="1A1A1A"/>
              </a:solidFill>
              <a:ln w="9525">
                <a:noFill/>
                <a:round/>
                <a:headEnd/>
                <a:tailEnd/>
              </a:ln>
            </p:spPr>
            <p:txBody>
              <a:bodyPr/>
              <a:lstStyle/>
              <a:p>
                <a:endParaRPr lang="id-ID"/>
              </a:p>
            </p:txBody>
          </p:sp>
          <p:sp>
            <p:nvSpPr>
              <p:cNvPr id="3378" name="Freeform 503"/>
              <p:cNvSpPr>
                <a:spLocks/>
              </p:cNvSpPr>
              <p:nvPr/>
            </p:nvSpPr>
            <p:spPr bwMode="auto">
              <a:xfrm>
                <a:off x="5288" y="2302"/>
                <a:ext cx="41" cy="22"/>
              </a:xfrm>
              <a:custGeom>
                <a:avLst/>
                <a:gdLst>
                  <a:gd name="T0" fmla="*/ 21 w 41"/>
                  <a:gd name="T1" fmla="*/ 0 h 22"/>
                  <a:gd name="T2" fmla="*/ 41 w 41"/>
                  <a:gd name="T3" fmla="*/ 0 h 22"/>
                  <a:gd name="T4" fmla="*/ 31 w 41"/>
                  <a:gd name="T5" fmla="*/ 11 h 22"/>
                  <a:gd name="T6" fmla="*/ 21 w 41"/>
                  <a:gd name="T7" fmla="*/ 22 h 22"/>
                  <a:gd name="T8" fmla="*/ 11 w 41"/>
                  <a:gd name="T9" fmla="*/ 11 h 22"/>
                  <a:gd name="T10" fmla="*/ 0 w 41"/>
                  <a:gd name="T11" fmla="*/ 0 h 22"/>
                  <a:gd name="T12" fmla="*/ 21 w 41"/>
                  <a:gd name="T13" fmla="*/ 0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21" y="0"/>
                    </a:moveTo>
                    <a:lnTo>
                      <a:pt x="41" y="0"/>
                    </a:lnTo>
                    <a:lnTo>
                      <a:pt x="31" y="11"/>
                    </a:lnTo>
                    <a:lnTo>
                      <a:pt x="21" y="22"/>
                    </a:lnTo>
                    <a:lnTo>
                      <a:pt x="11" y="11"/>
                    </a:lnTo>
                    <a:lnTo>
                      <a:pt x="0" y="0"/>
                    </a:lnTo>
                    <a:lnTo>
                      <a:pt x="21" y="0"/>
                    </a:lnTo>
                    <a:close/>
                  </a:path>
                </a:pathLst>
              </a:custGeom>
              <a:solidFill>
                <a:srgbClr val="1A1A1A"/>
              </a:solidFill>
              <a:ln w="9525">
                <a:noFill/>
                <a:round/>
                <a:headEnd/>
                <a:tailEnd/>
              </a:ln>
            </p:spPr>
            <p:txBody>
              <a:bodyPr/>
              <a:lstStyle/>
              <a:p>
                <a:endParaRPr lang="id-ID"/>
              </a:p>
            </p:txBody>
          </p:sp>
          <p:sp>
            <p:nvSpPr>
              <p:cNvPr id="3379" name="Freeform 504"/>
              <p:cNvSpPr>
                <a:spLocks/>
              </p:cNvSpPr>
              <p:nvPr/>
            </p:nvSpPr>
            <p:spPr bwMode="auto">
              <a:xfrm>
                <a:off x="5527" y="2300"/>
                <a:ext cx="41" cy="23"/>
              </a:xfrm>
              <a:custGeom>
                <a:avLst/>
                <a:gdLst>
                  <a:gd name="T0" fmla="*/ 21 w 41"/>
                  <a:gd name="T1" fmla="*/ 0 h 23"/>
                  <a:gd name="T2" fmla="*/ 41 w 41"/>
                  <a:gd name="T3" fmla="*/ 0 h 23"/>
                  <a:gd name="T4" fmla="*/ 31 w 41"/>
                  <a:gd name="T5" fmla="*/ 12 h 23"/>
                  <a:gd name="T6" fmla="*/ 21 w 41"/>
                  <a:gd name="T7" fmla="*/ 23 h 23"/>
                  <a:gd name="T8" fmla="*/ 11 w 41"/>
                  <a:gd name="T9" fmla="*/ 12 h 23"/>
                  <a:gd name="T10" fmla="*/ 0 w 41"/>
                  <a:gd name="T11" fmla="*/ 0 h 23"/>
                  <a:gd name="T12" fmla="*/ 21 w 41"/>
                  <a:gd name="T13" fmla="*/ 0 h 23"/>
                  <a:gd name="T14" fmla="*/ 0 60000 65536"/>
                  <a:gd name="T15" fmla="*/ 0 60000 65536"/>
                  <a:gd name="T16" fmla="*/ 0 60000 65536"/>
                  <a:gd name="T17" fmla="*/ 0 60000 65536"/>
                  <a:gd name="T18" fmla="*/ 0 60000 65536"/>
                  <a:gd name="T19" fmla="*/ 0 60000 65536"/>
                  <a:gd name="T20" fmla="*/ 0 60000 65536"/>
                  <a:gd name="T21" fmla="*/ 0 w 41"/>
                  <a:gd name="T22" fmla="*/ 0 h 23"/>
                  <a:gd name="T23" fmla="*/ 41 w 41"/>
                  <a:gd name="T24" fmla="*/ 23 h 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3">
                    <a:moveTo>
                      <a:pt x="21" y="0"/>
                    </a:moveTo>
                    <a:lnTo>
                      <a:pt x="41" y="0"/>
                    </a:lnTo>
                    <a:lnTo>
                      <a:pt x="31" y="12"/>
                    </a:lnTo>
                    <a:lnTo>
                      <a:pt x="21" y="23"/>
                    </a:lnTo>
                    <a:lnTo>
                      <a:pt x="11" y="12"/>
                    </a:lnTo>
                    <a:lnTo>
                      <a:pt x="0" y="0"/>
                    </a:lnTo>
                    <a:lnTo>
                      <a:pt x="21" y="0"/>
                    </a:lnTo>
                    <a:close/>
                  </a:path>
                </a:pathLst>
              </a:custGeom>
              <a:solidFill>
                <a:srgbClr val="1A1A1A"/>
              </a:solidFill>
              <a:ln w="9525">
                <a:noFill/>
                <a:round/>
                <a:headEnd/>
                <a:tailEnd/>
              </a:ln>
            </p:spPr>
            <p:txBody>
              <a:bodyPr/>
              <a:lstStyle/>
              <a:p>
                <a:endParaRPr lang="id-ID"/>
              </a:p>
            </p:txBody>
          </p:sp>
          <p:sp>
            <p:nvSpPr>
              <p:cNvPr id="3380" name="Freeform 505"/>
              <p:cNvSpPr>
                <a:spLocks/>
              </p:cNvSpPr>
              <p:nvPr/>
            </p:nvSpPr>
            <p:spPr bwMode="auto">
              <a:xfrm>
                <a:off x="2074" y="2369"/>
                <a:ext cx="3686" cy="34"/>
              </a:xfrm>
              <a:custGeom>
                <a:avLst/>
                <a:gdLst>
                  <a:gd name="T0" fmla="*/ 3686 w 3686"/>
                  <a:gd name="T1" fmla="*/ 0 h 34"/>
                  <a:gd name="T2" fmla="*/ 3686 w 3686"/>
                  <a:gd name="T3" fmla="*/ 34 h 34"/>
                  <a:gd name="T4" fmla="*/ 0 w 3686"/>
                  <a:gd name="T5" fmla="*/ 34 h 34"/>
                  <a:gd name="T6" fmla="*/ 0 w 3686"/>
                  <a:gd name="T7" fmla="*/ 31 h 34"/>
                  <a:gd name="T8" fmla="*/ 3683 w 3686"/>
                  <a:gd name="T9" fmla="*/ 31 h 34"/>
                  <a:gd name="T10" fmla="*/ 3683 w 3686"/>
                  <a:gd name="T11" fmla="*/ 3 h 34"/>
                  <a:gd name="T12" fmla="*/ 0 w 3686"/>
                  <a:gd name="T13" fmla="*/ 3 h 34"/>
                  <a:gd name="T14" fmla="*/ 0 w 3686"/>
                  <a:gd name="T15" fmla="*/ 0 h 34"/>
                  <a:gd name="T16" fmla="*/ 3686 w 3686"/>
                  <a:gd name="T17" fmla="*/ 0 h 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86"/>
                  <a:gd name="T28" fmla="*/ 0 h 34"/>
                  <a:gd name="T29" fmla="*/ 3686 w 3686"/>
                  <a:gd name="T30" fmla="*/ 34 h 3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86" h="34">
                    <a:moveTo>
                      <a:pt x="3686" y="0"/>
                    </a:moveTo>
                    <a:lnTo>
                      <a:pt x="3686" y="34"/>
                    </a:lnTo>
                    <a:lnTo>
                      <a:pt x="0" y="34"/>
                    </a:lnTo>
                    <a:lnTo>
                      <a:pt x="0" y="31"/>
                    </a:lnTo>
                    <a:lnTo>
                      <a:pt x="3683" y="31"/>
                    </a:lnTo>
                    <a:lnTo>
                      <a:pt x="3683" y="3"/>
                    </a:lnTo>
                    <a:lnTo>
                      <a:pt x="0" y="3"/>
                    </a:lnTo>
                    <a:lnTo>
                      <a:pt x="0" y="0"/>
                    </a:lnTo>
                    <a:lnTo>
                      <a:pt x="3686" y="0"/>
                    </a:lnTo>
                    <a:close/>
                  </a:path>
                </a:pathLst>
              </a:custGeom>
              <a:solidFill>
                <a:srgbClr val="808080"/>
              </a:solidFill>
              <a:ln w="9525">
                <a:noFill/>
                <a:round/>
                <a:headEnd/>
                <a:tailEnd/>
              </a:ln>
            </p:spPr>
            <p:txBody>
              <a:bodyPr/>
              <a:lstStyle/>
              <a:p>
                <a:endParaRPr lang="id-ID"/>
              </a:p>
            </p:txBody>
          </p:sp>
          <p:sp>
            <p:nvSpPr>
              <p:cNvPr id="3381" name="Freeform 506"/>
              <p:cNvSpPr>
                <a:spLocks/>
              </p:cNvSpPr>
              <p:nvPr/>
            </p:nvSpPr>
            <p:spPr bwMode="auto">
              <a:xfrm>
                <a:off x="2071" y="2372"/>
                <a:ext cx="3686" cy="28"/>
              </a:xfrm>
              <a:custGeom>
                <a:avLst/>
                <a:gdLst>
                  <a:gd name="T0" fmla="*/ 3686 w 3686"/>
                  <a:gd name="T1" fmla="*/ 0 h 28"/>
                  <a:gd name="T2" fmla="*/ 3686 w 3686"/>
                  <a:gd name="T3" fmla="*/ 28 h 28"/>
                  <a:gd name="T4" fmla="*/ 3 w 3686"/>
                  <a:gd name="T5" fmla="*/ 28 h 28"/>
                  <a:gd name="T6" fmla="*/ 0 w 3686"/>
                  <a:gd name="T7" fmla="*/ 28 h 28"/>
                  <a:gd name="T8" fmla="*/ 0 w 3686"/>
                  <a:gd name="T9" fmla="*/ 25 h 28"/>
                  <a:gd name="T10" fmla="*/ 3683 w 3686"/>
                  <a:gd name="T11" fmla="*/ 25 h 28"/>
                  <a:gd name="T12" fmla="*/ 3683 w 3686"/>
                  <a:gd name="T13" fmla="*/ 3 h 28"/>
                  <a:gd name="T14" fmla="*/ 0 w 3686"/>
                  <a:gd name="T15" fmla="*/ 3 h 28"/>
                  <a:gd name="T16" fmla="*/ 0 w 3686"/>
                  <a:gd name="T17" fmla="*/ 0 h 28"/>
                  <a:gd name="T18" fmla="*/ 3 w 3686"/>
                  <a:gd name="T19" fmla="*/ 0 h 28"/>
                  <a:gd name="T20" fmla="*/ 3686 w 3686"/>
                  <a:gd name="T21" fmla="*/ 0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686"/>
                  <a:gd name="T34" fmla="*/ 0 h 28"/>
                  <a:gd name="T35" fmla="*/ 3686 w 3686"/>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686" h="28">
                    <a:moveTo>
                      <a:pt x="3686" y="0"/>
                    </a:moveTo>
                    <a:lnTo>
                      <a:pt x="3686" y="28"/>
                    </a:lnTo>
                    <a:lnTo>
                      <a:pt x="3" y="28"/>
                    </a:lnTo>
                    <a:lnTo>
                      <a:pt x="0" y="28"/>
                    </a:lnTo>
                    <a:lnTo>
                      <a:pt x="0" y="25"/>
                    </a:lnTo>
                    <a:lnTo>
                      <a:pt x="3683" y="25"/>
                    </a:lnTo>
                    <a:lnTo>
                      <a:pt x="3683" y="3"/>
                    </a:lnTo>
                    <a:lnTo>
                      <a:pt x="0" y="3"/>
                    </a:lnTo>
                    <a:lnTo>
                      <a:pt x="0" y="0"/>
                    </a:lnTo>
                    <a:lnTo>
                      <a:pt x="3" y="0"/>
                    </a:lnTo>
                    <a:lnTo>
                      <a:pt x="3686" y="0"/>
                    </a:lnTo>
                    <a:close/>
                  </a:path>
                </a:pathLst>
              </a:custGeom>
              <a:solidFill>
                <a:srgbClr val="808080"/>
              </a:solidFill>
              <a:ln w="9525">
                <a:noFill/>
                <a:round/>
                <a:headEnd/>
                <a:tailEnd/>
              </a:ln>
            </p:spPr>
            <p:txBody>
              <a:bodyPr/>
              <a:lstStyle/>
              <a:p>
                <a:endParaRPr lang="id-ID"/>
              </a:p>
            </p:txBody>
          </p:sp>
          <p:sp>
            <p:nvSpPr>
              <p:cNvPr id="3382" name="Rectangle 507"/>
              <p:cNvSpPr>
                <a:spLocks noChangeArrowheads="1"/>
              </p:cNvSpPr>
              <p:nvPr/>
            </p:nvSpPr>
            <p:spPr bwMode="auto">
              <a:xfrm>
                <a:off x="2071" y="2375"/>
                <a:ext cx="3683" cy="22"/>
              </a:xfrm>
              <a:prstGeom prst="rect">
                <a:avLst/>
              </a:prstGeom>
              <a:solidFill>
                <a:srgbClr val="D8E8FB"/>
              </a:solidFill>
              <a:ln w="9525">
                <a:noFill/>
                <a:miter lim="800000"/>
                <a:headEnd/>
                <a:tailEnd/>
              </a:ln>
            </p:spPr>
            <p:txBody>
              <a:bodyPr/>
              <a:lstStyle/>
              <a:p>
                <a:endParaRPr lang="en-GB"/>
              </a:p>
            </p:txBody>
          </p:sp>
          <p:sp>
            <p:nvSpPr>
              <p:cNvPr id="3383" name="Rectangle 508"/>
              <p:cNvSpPr>
                <a:spLocks noChangeArrowheads="1"/>
              </p:cNvSpPr>
              <p:nvPr/>
            </p:nvSpPr>
            <p:spPr bwMode="auto">
              <a:xfrm>
                <a:off x="2071" y="2369"/>
                <a:ext cx="3" cy="3"/>
              </a:xfrm>
              <a:prstGeom prst="rect">
                <a:avLst/>
              </a:prstGeom>
              <a:solidFill>
                <a:srgbClr val="808080"/>
              </a:solidFill>
              <a:ln w="9525">
                <a:noFill/>
                <a:miter lim="800000"/>
                <a:headEnd/>
                <a:tailEnd/>
              </a:ln>
            </p:spPr>
            <p:txBody>
              <a:bodyPr/>
              <a:lstStyle/>
              <a:p>
                <a:endParaRPr lang="en-GB"/>
              </a:p>
            </p:txBody>
          </p:sp>
          <p:sp>
            <p:nvSpPr>
              <p:cNvPr id="3384" name="Freeform 509"/>
              <p:cNvSpPr>
                <a:spLocks/>
              </p:cNvSpPr>
              <p:nvPr/>
            </p:nvSpPr>
            <p:spPr bwMode="auto">
              <a:xfrm>
                <a:off x="2068" y="2400"/>
                <a:ext cx="6" cy="3"/>
              </a:xfrm>
              <a:custGeom>
                <a:avLst/>
                <a:gdLst>
                  <a:gd name="T0" fmla="*/ 3 w 6"/>
                  <a:gd name="T1" fmla="*/ 0 h 3"/>
                  <a:gd name="T2" fmla="*/ 6 w 6"/>
                  <a:gd name="T3" fmla="*/ 0 h 3"/>
                  <a:gd name="T4" fmla="*/ 6 w 6"/>
                  <a:gd name="T5" fmla="*/ 3 h 3"/>
                  <a:gd name="T6" fmla="*/ 3 w 6"/>
                  <a:gd name="T7" fmla="*/ 3 h 3"/>
                  <a:gd name="T8" fmla="*/ 0 w 6"/>
                  <a:gd name="T9" fmla="*/ 3 h 3"/>
                  <a:gd name="T10" fmla="*/ 0 w 6"/>
                  <a:gd name="T11" fmla="*/ 0 h 3"/>
                  <a:gd name="T12" fmla="*/ 3 w 6"/>
                  <a:gd name="T13" fmla="*/ 0 h 3"/>
                  <a:gd name="T14" fmla="*/ 0 60000 65536"/>
                  <a:gd name="T15" fmla="*/ 0 60000 65536"/>
                  <a:gd name="T16" fmla="*/ 0 60000 65536"/>
                  <a:gd name="T17" fmla="*/ 0 60000 65536"/>
                  <a:gd name="T18" fmla="*/ 0 60000 65536"/>
                  <a:gd name="T19" fmla="*/ 0 60000 65536"/>
                  <a:gd name="T20" fmla="*/ 0 60000 65536"/>
                  <a:gd name="T21" fmla="*/ 0 w 6"/>
                  <a:gd name="T22" fmla="*/ 0 h 3"/>
                  <a:gd name="T23" fmla="*/ 6 w 6"/>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3">
                    <a:moveTo>
                      <a:pt x="3" y="0"/>
                    </a:moveTo>
                    <a:lnTo>
                      <a:pt x="6" y="0"/>
                    </a:lnTo>
                    <a:lnTo>
                      <a:pt x="6" y="3"/>
                    </a:lnTo>
                    <a:lnTo>
                      <a:pt x="3" y="3"/>
                    </a:lnTo>
                    <a:lnTo>
                      <a:pt x="0" y="3"/>
                    </a:lnTo>
                    <a:lnTo>
                      <a:pt x="0" y="0"/>
                    </a:lnTo>
                    <a:lnTo>
                      <a:pt x="3" y="0"/>
                    </a:lnTo>
                    <a:close/>
                  </a:path>
                </a:pathLst>
              </a:custGeom>
              <a:solidFill>
                <a:srgbClr val="808080"/>
              </a:solidFill>
              <a:ln w="9525">
                <a:noFill/>
                <a:round/>
                <a:headEnd/>
                <a:tailEnd/>
              </a:ln>
            </p:spPr>
            <p:txBody>
              <a:bodyPr/>
              <a:lstStyle/>
              <a:p>
                <a:endParaRPr lang="id-ID"/>
              </a:p>
            </p:txBody>
          </p:sp>
          <p:sp>
            <p:nvSpPr>
              <p:cNvPr id="3385" name="Rectangle 510"/>
              <p:cNvSpPr>
                <a:spLocks noChangeArrowheads="1"/>
              </p:cNvSpPr>
              <p:nvPr/>
            </p:nvSpPr>
            <p:spPr bwMode="auto">
              <a:xfrm>
                <a:off x="2068" y="2369"/>
                <a:ext cx="3" cy="3"/>
              </a:xfrm>
              <a:prstGeom prst="rect">
                <a:avLst/>
              </a:prstGeom>
              <a:solidFill>
                <a:srgbClr val="808080"/>
              </a:solidFill>
              <a:ln w="9525">
                <a:noFill/>
                <a:miter lim="800000"/>
                <a:headEnd/>
                <a:tailEnd/>
              </a:ln>
            </p:spPr>
            <p:txBody>
              <a:bodyPr/>
              <a:lstStyle/>
              <a:p>
                <a:endParaRPr lang="en-GB"/>
              </a:p>
            </p:txBody>
          </p:sp>
          <p:sp>
            <p:nvSpPr>
              <p:cNvPr id="3386" name="Freeform 511"/>
              <p:cNvSpPr>
                <a:spLocks/>
              </p:cNvSpPr>
              <p:nvPr/>
            </p:nvSpPr>
            <p:spPr bwMode="auto">
              <a:xfrm>
                <a:off x="1871" y="2260"/>
                <a:ext cx="197" cy="109"/>
              </a:xfrm>
              <a:custGeom>
                <a:avLst/>
                <a:gdLst>
                  <a:gd name="T0" fmla="*/ 197 w 197"/>
                  <a:gd name="T1" fmla="*/ 43 h 109"/>
                  <a:gd name="T2" fmla="*/ 197 w 197"/>
                  <a:gd name="T3" fmla="*/ 109 h 109"/>
                  <a:gd name="T4" fmla="*/ 0 w 197"/>
                  <a:gd name="T5" fmla="*/ 109 h 109"/>
                  <a:gd name="T6" fmla="*/ 0 w 197"/>
                  <a:gd name="T7" fmla="*/ 1 h 109"/>
                  <a:gd name="T8" fmla="*/ 0 w 197"/>
                  <a:gd name="T9" fmla="*/ 1 h 109"/>
                  <a:gd name="T10" fmla="*/ 0 w 197"/>
                  <a:gd name="T11" fmla="*/ 0 h 109"/>
                  <a:gd name="T12" fmla="*/ 0 w 197"/>
                  <a:gd name="T13" fmla="*/ 0 h 109"/>
                  <a:gd name="T14" fmla="*/ 191 w 197"/>
                  <a:gd name="T15" fmla="*/ 0 h 109"/>
                  <a:gd name="T16" fmla="*/ 191 w 197"/>
                  <a:gd name="T17" fmla="*/ 0 h 109"/>
                  <a:gd name="T18" fmla="*/ 193 w 197"/>
                  <a:gd name="T19" fmla="*/ 4 h 109"/>
                  <a:gd name="T20" fmla="*/ 193 w 197"/>
                  <a:gd name="T21" fmla="*/ 4 h 109"/>
                  <a:gd name="T22" fmla="*/ 196 w 197"/>
                  <a:gd name="T23" fmla="*/ 19 h 109"/>
                  <a:gd name="T24" fmla="*/ 197 w 197"/>
                  <a:gd name="T25" fmla="*/ 43 h 109"/>
                  <a:gd name="T26" fmla="*/ 197 w 197"/>
                  <a:gd name="T27" fmla="*/ 43 h 10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7"/>
                  <a:gd name="T43" fmla="*/ 0 h 109"/>
                  <a:gd name="T44" fmla="*/ 197 w 197"/>
                  <a:gd name="T45" fmla="*/ 109 h 10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7" h="109">
                    <a:moveTo>
                      <a:pt x="197" y="43"/>
                    </a:moveTo>
                    <a:lnTo>
                      <a:pt x="197" y="109"/>
                    </a:lnTo>
                    <a:lnTo>
                      <a:pt x="0" y="109"/>
                    </a:lnTo>
                    <a:lnTo>
                      <a:pt x="0" y="1"/>
                    </a:lnTo>
                    <a:lnTo>
                      <a:pt x="0" y="0"/>
                    </a:lnTo>
                    <a:lnTo>
                      <a:pt x="191" y="0"/>
                    </a:lnTo>
                    <a:lnTo>
                      <a:pt x="193" y="4"/>
                    </a:lnTo>
                    <a:lnTo>
                      <a:pt x="196" y="19"/>
                    </a:lnTo>
                    <a:lnTo>
                      <a:pt x="197" y="43"/>
                    </a:lnTo>
                    <a:close/>
                  </a:path>
                </a:pathLst>
              </a:custGeom>
              <a:solidFill>
                <a:srgbClr val="E9F2FC"/>
              </a:solidFill>
              <a:ln w="9525">
                <a:noFill/>
                <a:round/>
                <a:headEnd/>
                <a:tailEnd/>
              </a:ln>
            </p:spPr>
            <p:txBody>
              <a:bodyPr/>
              <a:lstStyle/>
              <a:p>
                <a:endParaRPr lang="id-ID"/>
              </a:p>
            </p:txBody>
          </p:sp>
          <p:sp>
            <p:nvSpPr>
              <p:cNvPr id="3387" name="Freeform 512"/>
              <p:cNvSpPr>
                <a:spLocks/>
              </p:cNvSpPr>
              <p:nvPr/>
            </p:nvSpPr>
            <p:spPr bwMode="auto">
              <a:xfrm>
                <a:off x="2062" y="2258"/>
                <a:ext cx="0" cy="2"/>
              </a:xfrm>
              <a:custGeom>
                <a:avLst/>
                <a:gdLst>
                  <a:gd name="T0" fmla="*/ 0 h 2"/>
                  <a:gd name="T1" fmla="*/ 2 h 2"/>
                  <a:gd name="T2" fmla="*/ 2 h 2"/>
                  <a:gd name="T3" fmla="*/ 2 h 2"/>
                  <a:gd name="T4" fmla="*/ 0 h 2"/>
                  <a:gd name="T5" fmla="*/ 0 60000 65536"/>
                  <a:gd name="T6" fmla="*/ 0 60000 65536"/>
                  <a:gd name="T7" fmla="*/ 0 60000 65536"/>
                  <a:gd name="T8" fmla="*/ 0 60000 65536"/>
                  <a:gd name="T9" fmla="*/ 0 60000 65536"/>
                  <a:gd name="T10" fmla="*/ 0 h 2"/>
                  <a:gd name="T11" fmla="*/ 2 h 2"/>
                </a:gdLst>
                <a:ahLst/>
                <a:cxnLst>
                  <a:cxn ang="T5">
                    <a:pos x="0" y="T0"/>
                  </a:cxn>
                  <a:cxn ang="T6">
                    <a:pos x="0" y="T1"/>
                  </a:cxn>
                  <a:cxn ang="T7">
                    <a:pos x="0" y="T2"/>
                  </a:cxn>
                  <a:cxn ang="T8">
                    <a:pos x="0" y="T3"/>
                  </a:cxn>
                  <a:cxn ang="T9">
                    <a:pos x="0" y="T4"/>
                  </a:cxn>
                </a:cxnLst>
                <a:rect l="0" t="T10" r="0" b="T11"/>
                <a:pathLst>
                  <a:path h="2">
                    <a:moveTo>
                      <a:pt x="0" y="0"/>
                    </a:moveTo>
                    <a:lnTo>
                      <a:pt x="0" y="2"/>
                    </a:lnTo>
                    <a:lnTo>
                      <a:pt x="0" y="0"/>
                    </a:lnTo>
                    <a:close/>
                  </a:path>
                </a:pathLst>
              </a:custGeom>
              <a:solidFill>
                <a:srgbClr val="999999"/>
              </a:solidFill>
              <a:ln w="9525">
                <a:noFill/>
                <a:round/>
                <a:headEnd/>
                <a:tailEnd/>
              </a:ln>
            </p:spPr>
            <p:txBody>
              <a:bodyPr/>
              <a:lstStyle/>
              <a:p>
                <a:endParaRPr lang="id-ID"/>
              </a:p>
            </p:txBody>
          </p:sp>
          <p:sp>
            <p:nvSpPr>
              <p:cNvPr id="3388" name="Rectangle 513"/>
              <p:cNvSpPr>
                <a:spLocks noChangeArrowheads="1"/>
              </p:cNvSpPr>
              <p:nvPr/>
            </p:nvSpPr>
            <p:spPr bwMode="auto">
              <a:xfrm>
                <a:off x="2062" y="2260"/>
                <a:ext cx="1" cy="1"/>
              </a:xfrm>
              <a:prstGeom prst="rect">
                <a:avLst/>
              </a:prstGeom>
              <a:solidFill>
                <a:srgbClr val="999999"/>
              </a:solidFill>
              <a:ln w="9525">
                <a:noFill/>
                <a:miter lim="800000"/>
                <a:headEnd/>
                <a:tailEnd/>
              </a:ln>
            </p:spPr>
            <p:txBody>
              <a:bodyPr/>
              <a:lstStyle/>
              <a:p>
                <a:endParaRPr lang="en-GB"/>
              </a:p>
            </p:txBody>
          </p:sp>
        </p:grpSp>
        <p:sp>
          <p:nvSpPr>
            <p:cNvPr id="3088" name="Rectangle 515"/>
            <p:cNvSpPr>
              <a:spLocks noChangeArrowheads="1"/>
            </p:cNvSpPr>
            <p:nvPr/>
          </p:nvSpPr>
          <p:spPr bwMode="auto">
            <a:xfrm>
              <a:off x="2062" y="2260"/>
              <a:ext cx="1" cy="1"/>
            </a:xfrm>
            <a:prstGeom prst="rect">
              <a:avLst/>
            </a:prstGeom>
            <a:solidFill>
              <a:srgbClr val="999999"/>
            </a:solidFill>
            <a:ln w="9525">
              <a:noFill/>
              <a:miter lim="800000"/>
              <a:headEnd/>
              <a:tailEnd/>
            </a:ln>
          </p:spPr>
          <p:txBody>
            <a:bodyPr/>
            <a:lstStyle/>
            <a:p>
              <a:endParaRPr lang="en-GB"/>
            </a:p>
          </p:txBody>
        </p:sp>
        <p:sp>
          <p:nvSpPr>
            <p:cNvPr id="3089" name="Rectangle 516"/>
            <p:cNvSpPr>
              <a:spLocks noChangeArrowheads="1"/>
            </p:cNvSpPr>
            <p:nvPr/>
          </p:nvSpPr>
          <p:spPr bwMode="auto">
            <a:xfrm>
              <a:off x="1871" y="2260"/>
              <a:ext cx="1" cy="1"/>
            </a:xfrm>
            <a:prstGeom prst="rect">
              <a:avLst/>
            </a:prstGeom>
            <a:solidFill>
              <a:srgbClr val="999999"/>
            </a:solidFill>
            <a:ln w="9525">
              <a:noFill/>
              <a:miter lim="800000"/>
              <a:headEnd/>
              <a:tailEnd/>
            </a:ln>
          </p:spPr>
          <p:txBody>
            <a:bodyPr/>
            <a:lstStyle/>
            <a:p>
              <a:endParaRPr lang="en-GB"/>
            </a:p>
          </p:txBody>
        </p:sp>
        <p:sp>
          <p:nvSpPr>
            <p:cNvPr id="3090" name="Freeform 517"/>
            <p:cNvSpPr>
              <a:spLocks/>
            </p:cNvSpPr>
            <p:nvPr/>
          </p:nvSpPr>
          <p:spPr bwMode="auto">
            <a:xfrm>
              <a:off x="1871" y="2258"/>
              <a:ext cx="0" cy="2"/>
            </a:xfrm>
            <a:custGeom>
              <a:avLst/>
              <a:gdLst>
                <a:gd name="T0" fmla="*/ 2 h 2"/>
                <a:gd name="T1" fmla="*/ 2 h 2"/>
                <a:gd name="T2" fmla="*/ 2 h 2"/>
                <a:gd name="T3" fmla="*/ 2 h 2"/>
                <a:gd name="T4" fmla="*/ 2 h 2"/>
                <a:gd name="T5" fmla="*/ 0 h 2"/>
                <a:gd name="T6" fmla="*/ 0 h 2"/>
                <a:gd name="T7" fmla="*/ 0 h 2"/>
                <a:gd name="T8" fmla="*/ 2 h 2"/>
                <a:gd name="T9" fmla="*/ 0 60000 65536"/>
                <a:gd name="T10" fmla="*/ 0 60000 65536"/>
                <a:gd name="T11" fmla="*/ 0 60000 65536"/>
                <a:gd name="T12" fmla="*/ 0 60000 65536"/>
                <a:gd name="T13" fmla="*/ 0 60000 65536"/>
                <a:gd name="T14" fmla="*/ 0 60000 65536"/>
                <a:gd name="T15" fmla="*/ 0 60000 65536"/>
                <a:gd name="T16" fmla="*/ 0 60000 65536"/>
                <a:gd name="T17" fmla="*/ 0 60000 65536"/>
                <a:gd name="T18" fmla="*/ 0 h 2"/>
                <a:gd name="T19" fmla="*/ 2 h 2"/>
              </a:gdLst>
              <a:ahLst/>
              <a:cxnLst>
                <a:cxn ang="T9">
                  <a:pos x="0" y="T0"/>
                </a:cxn>
                <a:cxn ang="T10">
                  <a:pos x="0" y="T1"/>
                </a:cxn>
                <a:cxn ang="T11">
                  <a:pos x="0" y="T2"/>
                </a:cxn>
                <a:cxn ang="T12">
                  <a:pos x="0" y="T3"/>
                </a:cxn>
                <a:cxn ang="T13">
                  <a:pos x="0" y="T4"/>
                </a:cxn>
                <a:cxn ang="T14">
                  <a:pos x="0" y="T5"/>
                </a:cxn>
                <a:cxn ang="T15">
                  <a:pos x="0" y="T6"/>
                </a:cxn>
                <a:cxn ang="T16">
                  <a:pos x="0" y="T7"/>
                </a:cxn>
                <a:cxn ang="T17">
                  <a:pos x="0" y="T8"/>
                </a:cxn>
              </a:cxnLst>
              <a:rect l="0" t="T18" r="0" b="T19"/>
              <a:pathLst>
                <a:path h="2">
                  <a:moveTo>
                    <a:pt x="0" y="2"/>
                  </a:moveTo>
                  <a:lnTo>
                    <a:pt x="0" y="2"/>
                  </a:lnTo>
                  <a:lnTo>
                    <a:pt x="0" y="0"/>
                  </a:lnTo>
                  <a:lnTo>
                    <a:pt x="0" y="2"/>
                  </a:lnTo>
                  <a:close/>
                </a:path>
              </a:pathLst>
            </a:custGeom>
            <a:solidFill>
              <a:srgbClr val="999999"/>
            </a:solidFill>
            <a:ln w="9525">
              <a:noFill/>
              <a:round/>
              <a:headEnd/>
              <a:tailEnd/>
            </a:ln>
          </p:spPr>
          <p:txBody>
            <a:bodyPr/>
            <a:lstStyle/>
            <a:p>
              <a:endParaRPr lang="id-ID"/>
            </a:p>
          </p:txBody>
        </p:sp>
        <p:sp>
          <p:nvSpPr>
            <p:cNvPr id="3091" name="Rectangle 518"/>
            <p:cNvSpPr>
              <a:spLocks noChangeArrowheads="1"/>
            </p:cNvSpPr>
            <p:nvPr/>
          </p:nvSpPr>
          <p:spPr bwMode="auto">
            <a:xfrm>
              <a:off x="1871" y="2260"/>
              <a:ext cx="1" cy="1"/>
            </a:xfrm>
            <a:prstGeom prst="rect">
              <a:avLst/>
            </a:prstGeom>
            <a:solidFill>
              <a:srgbClr val="999999"/>
            </a:solidFill>
            <a:ln w="9525">
              <a:noFill/>
              <a:miter lim="800000"/>
              <a:headEnd/>
              <a:tailEnd/>
            </a:ln>
          </p:spPr>
          <p:txBody>
            <a:bodyPr/>
            <a:lstStyle/>
            <a:p>
              <a:endParaRPr lang="en-GB"/>
            </a:p>
          </p:txBody>
        </p:sp>
        <p:sp>
          <p:nvSpPr>
            <p:cNvPr id="3092" name="Freeform 519"/>
            <p:cNvSpPr>
              <a:spLocks/>
            </p:cNvSpPr>
            <p:nvPr/>
          </p:nvSpPr>
          <p:spPr bwMode="auto">
            <a:xfrm>
              <a:off x="1871" y="2260"/>
              <a:ext cx="0" cy="0"/>
            </a:xfrm>
            <a:custGeom>
              <a:avLst/>
              <a:gdLst>
                <a:gd name="T0" fmla="*/ 0 60000 65536"/>
                <a:gd name="T1" fmla="*/ 0 60000 65536"/>
                <a:gd name="T2" fmla="*/ 0 60000 65536"/>
                <a:gd name="T3" fmla="*/ 0 60000 65536"/>
                <a:gd name="T4" fmla="*/ 0 60000 65536"/>
                <a:gd name="T5" fmla="*/ 0 60000 65536"/>
              </a:gdLst>
              <a:ahLst/>
              <a:cxnLst>
                <a:cxn ang="T0">
                  <a:pos x="0" y="0"/>
                </a:cxn>
                <a:cxn ang="T1">
                  <a:pos x="0" y="0"/>
                </a:cxn>
                <a:cxn ang="T2">
                  <a:pos x="0" y="0"/>
                </a:cxn>
                <a:cxn ang="T3">
                  <a:pos x="0" y="0"/>
                </a:cxn>
                <a:cxn ang="T4">
                  <a:pos x="0" y="0"/>
                </a:cxn>
                <a:cxn ang="T5">
                  <a:pos x="0" y="0"/>
                </a:cxn>
              </a:cxnLst>
              <a:rect l="0" t="0" r="0" b="0"/>
              <a:pathLst>
                <a:path>
                  <a:moveTo>
                    <a:pt x="0" y="0"/>
                  </a:moveTo>
                  <a:lnTo>
                    <a:pt x="0" y="0"/>
                  </a:lnTo>
                  <a:close/>
                </a:path>
              </a:pathLst>
            </a:custGeom>
            <a:solidFill>
              <a:srgbClr val="808080"/>
            </a:solidFill>
            <a:ln w="9525">
              <a:noFill/>
              <a:round/>
              <a:headEnd/>
              <a:tailEnd/>
            </a:ln>
          </p:spPr>
          <p:txBody>
            <a:bodyPr/>
            <a:lstStyle/>
            <a:p>
              <a:endParaRPr lang="id-ID"/>
            </a:p>
          </p:txBody>
        </p:sp>
        <p:sp>
          <p:nvSpPr>
            <p:cNvPr id="3093" name="Freeform 520"/>
            <p:cNvSpPr>
              <a:spLocks/>
            </p:cNvSpPr>
            <p:nvPr/>
          </p:nvSpPr>
          <p:spPr bwMode="auto">
            <a:xfrm>
              <a:off x="1870" y="2254"/>
              <a:ext cx="204" cy="115"/>
            </a:xfrm>
            <a:custGeom>
              <a:avLst/>
              <a:gdLst>
                <a:gd name="T0" fmla="*/ 201 w 204"/>
                <a:gd name="T1" fmla="*/ 49 h 115"/>
                <a:gd name="T2" fmla="*/ 201 w 204"/>
                <a:gd name="T3" fmla="*/ 49 h 115"/>
                <a:gd name="T4" fmla="*/ 201 w 204"/>
                <a:gd name="T5" fmla="*/ 31 h 115"/>
                <a:gd name="T6" fmla="*/ 198 w 204"/>
                <a:gd name="T7" fmla="*/ 16 h 115"/>
                <a:gd name="T8" fmla="*/ 197 w 204"/>
                <a:gd name="T9" fmla="*/ 6 h 115"/>
                <a:gd name="T10" fmla="*/ 194 w 204"/>
                <a:gd name="T11" fmla="*/ 3 h 115"/>
                <a:gd name="T12" fmla="*/ 192 w 204"/>
                <a:gd name="T13" fmla="*/ 3 h 115"/>
                <a:gd name="T14" fmla="*/ 1 w 204"/>
                <a:gd name="T15" fmla="*/ 3 h 115"/>
                <a:gd name="T16" fmla="*/ 0 w 204"/>
                <a:gd name="T17" fmla="*/ 3 h 115"/>
                <a:gd name="T18" fmla="*/ 0 w 204"/>
                <a:gd name="T19" fmla="*/ 3 h 115"/>
                <a:gd name="T20" fmla="*/ 0 w 204"/>
                <a:gd name="T21" fmla="*/ 0 h 115"/>
                <a:gd name="T22" fmla="*/ 0 w 204"/>
                <a:gd name="T23" fmla="*/ 0 h 115"/>
                <a:gd name="T24" fmla="*/ 1 w 204"/>
                <a:gd name="T25" fmla="*/ 0 h 115"/>
                <a:gd name="T26" fmla="*/ 192 w 204"/>
                <a:gd name="T27" fmla="*/ 0 h 115"/>
                <a:gd name="T28" fmla="*/ 192 w 204"/>
                <a:gd name="T29" fmla="*/ 0 h 115"/>
                <a:gd name="T30" fmla="*/ 195 w 204"/>
                <a:gd name="T31" fmla="*/ 0 h 115"/>
                <a:gd name="T32" fmla="*/ 197 w 204"/>
                <a:gd name="T33" fmla="*/ 2 h 115"/>
                <a:gd name="T34" fmla="*/ 197 w 204"/>
                <a:gd name="T35" fmla="*/ 2 h 115"/>
                <a:gd name="T36" fmla="*/ 198 w 204"/>
                <a:gd name="T37" fmla="*/ 6 h 115"/>
                <a:gd name="T38" fmla="*/ 198 w 204"/>
                <a:gd name="T39" fmla="*/ 6 h 115"/>
                <a:gd name="T40" fmla="*/ 201 w 204"/>
                <a:gd name="T41" fmla="*/ 16 h 115"/>
                <a:gd name="T42" fmla="*/ 201 w 204"/>
                <a:gd name="T43" fmla="*/ 16 h 115"/>
                <a:gd name="T44" fmla="*/ 204 w 204"/>
                <a:gd name="T45" fmla="*/ 31 h 115"/>
                <a:gd name="T46" fmla="*/ 204 w 204"/>
                <a:gd name="T47" fmla="*/ 49 h 115"/>
                <a:gd name="T48" fmla="*/ 204 w 204"/>
                <a:gd name="T49" fmla="*/ 115 h 115"/>
                <a:gd name="T50" fmla="*/ 201 w 204"/>
                <a:gd name="T51" fmla="*/ 115 h 115"/>
                <a:gd name="T52" fmla="*/ 201 w 204"/>
                <a:gd name="T53" fmla="*/ 49 h 11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04"/>
                <a:gd name="T82" fmla="*/ 0 h 115"/>
                <a:gd name="T83" fmla="*/ 204 w 204"/>
                <a:gd name="T84" fmla="*/ 115 h 11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04" h="115">
                  <a:moveTo>
                    <a:pt x="201" y="49"/>
                  </a:moveTo>
                  <a:lnTo>
                    <a:pt x="201" y="49"/>
                  </a:lnTo>
                  <a:lnTo>
                    <a:pt x="201" y="31"/>
                  </a:lnTo>
                  <a:lnTo>
                    <a:pt x="198" y="16"/>
                  </a:lnTo>
                  <a:lnTo>
                    <a:pt x="197" y="6"/>
                  </a:lnTo>
                  <a:lnTo>
                    <a:pt x="194" y="3"/>
                  </a:lnTo>
                  <a:lnTo>
                    <a:pt x="192" y="3"/>
                  </a:lnTo>
                  <a:lnTo>
                    <a:pt x="1" y="3"/>
                  </a:lnTo>
                  <a:lnTo>
                    <a:pt x="0" y="3"/>
                  </a:lnTo>
                  <a:lnTo>
                    <a:pt x="0" y="0"/>
                  </a:lnTo>
                  <a:lnTo>
                    <a:pt x="1" y="0"/>
                  </a:lnTo>
                  <a:lnTo>
                    <a:pt x="192" y="0"/>
                  </a:lnTo>
                  <a:lnTo>
                    <a:pt x="195" y="0"/>
                  </a:lnTo>
                  <a:lnTo>
                    <a:pt x="197" y="2"/>
                  </a:lnTo>
                  <a:lnTo>
                    <a:pt x="198" y="6"/>
                  </a:lnTo>
                  <a:lnTo>
                    <a:pt x="201" y="16"/>
                  </a:lnTo>
                  <a:lnTo>
                    <a:pt x="204" y="31"/>
                  </a:lnTo>
                  <a:lnTo>
                    <a:pt x="204" y="49"/>
                  </a:lnTo>
                  <a:lnTo>
                    <a:pt x="204" y="115"/>
                  </a:lnTo>
                  <a:lnTo>
                    <a:pt x="201" y="115"/>
                  </a:lnTo>
                  <a:lnTo>
                    <a:pt x="201" y="49"/>
                  </a:lnTo>
                  <a:close/>
                </a:path>
              </a:pathLst>
            </a:custGeom>
            <a:solidFill>
              <a:srgbClr val="999999"/>
            </a:solidFill>
            <a:ln w="9525">
              <a:noFill/>
              <a:round/>
              <a:headEnd/>
              <a:tailEnd/>
            </a:ln>
          </p:spPr>
          <p:txBody>
            <a:bodyPr/>
            <a:lstStyle/>
            <a:p>
              <a:endParaRPr lang="id-ID"/>
            </a:p>
          </p:txBody>
        </p:sp>
        <p:sp>
          <p:nvSpPr>
            <p:cNvPr id="3094" name="Freeform 521"/>
            <p:cNvSpPr>
              <a:spLocks/>
            </p:cNvSpPr>
            <p:nvPr/>
          </p:nvSpPr>
          <p:spPr bwMode="auto">
            <a:xfrm>
              <a:off x="1870" y="2257"/>
              <a:ext cx="201" cy="112"/>
            </a:xfrm>
            <a:custGeom>
              <a:avLst/>
              <a:gdLst>
                <a:gd name="T0" fmla="*/ 192 w 201"/>
                <a:gd name="T1" fmla="*/ 0 h 112"/>
                <a:gd name="T2" fmla="*/ 192 w 201"/>
                <a:gd name="T3" fmla="*/ 0 h 112"/>
                <a:gd name="T4" fmla="*/ 194 w 201"/>
                <a:gd name="T5" fmla="*/ 0 h 112"/>
                <a:gd name="T6" fmla="*/ 197 w 201"/>
                <a:gd name="T7" fmla="*/ 3 h 112"/>
                <a:gd name="T8" fmla="*/ 198 w 201"/>
                <a:gd name="T9" fmla="*/ 13 h 112"/>
                <a:gd name="T10" fmla="*/ 201 w 201"/>
                <a:gd name="T11" fmla="*/ 28 h 112"/>
                <a:gd name="T12" fmla="*/ 201 w 201"/>
                <a:gd name="T13" fmla="*/ 46 h 112"/>
                <a:gd name="T14" fmla="*/ 201 w 201"/>
                <a:gd name="T15" fmla="*/ 112 h 112"/>
                <a:gd name="T16" fmla="*/ 198 w 201"/>
                <a:gd name="T17" fmla="*/ 112 h 112"/>
                <a:gd name="T18" fmla="*/ 198 w 201"/>
                <a:gd name="T19" fmla="*/ 46 h 112"/>
                <a:gd name="T20" fmla="*/ 198 w 201"/>
                <a:gd name="T21" fmla="*/ 46 h 112"/>
                <a:gd name="T22" fmla="*/ 197 w 201"/>
                <a:gd name="T23" fmla="*/ 22 h 112"/>
                <a:gd name="T24" fmla="*/ 194 w 201"/>
                <a:gd name="T25" fmla="*/ 7 h 112"/>
                <a:gd name="T26" fmla="*/ 194 w 201"/>
                <a:gd name="T27" fmla="*/ 7 h 112"/>
                <a:gd name="T28" fmla="*/ 192 w 201"/>
                <a:gd name="T29" fmla="*/ 3 h 112"/>
                <a:gd name="T30" fmla="*/ 192 w 201"/>
                <a:gd name="T31" fmla="*/ 3 h 112"/>
                <a:gd name="T32" fmla="*/ 192 w 201"/>
                <a:gd name="T33" fmla="*/ 1 h 112"/>
                <a:gd name="T34" fmla="*/ 192 w 201"/>
                <a:gd name="T35" fmla="*/ 3 h 112"/>
                <a:gd name="T36" fmla="*/ 192 w 201"/>
                <a:gd name="T37" fmla="*/ 3 h 112"/>
                <a:gd name="T38" fmla="*/ 192 w 201"/>
                <a:gd name="T39" fmla="*/ 3 h 112"/>
                <a:gd name="T40" fmla="*/ 1 w 201"/>
                <a:gd name="T41" fmla="*/ 3 h 112"/>
                <a:gd name="T42" fmla="*/ 1 w 201"/>
                <a:gd name="T43" fmla="*/ 3 h 112"/>
                <a:gd name="T44" fmla="*/ 1 w 201"/>
                <a:gd name="T45" fmla="*/ 3 h 112"/>
                <a:gd name="T46" fmla="*/ 1 w 201"/>
                <a:gd name="T47" fmla="*/ 1 h 112"/>
                <a:gd name="T48" fmla="*/ 1 w 201"/>
                <a:gd name="T49" fmla="*/ 1 h 112"/>
                <a:gd name="T50" fmla="*/ 1 w 201"/>
                <a:gd name="T51" fmla="*/ 1 h 112"/>
                <a:gd name="T52" fmla="*/ 0 w 201"/>
                <a:gd name="T53" fmla="*/ 0 h 112"/>
                <a:gd name="T54" fmla="*/ 1 w 201"/>
                <a:gd name="T55" fmla="*/ 0 h 112"/>
                <a:gd name="T56" fmla="*/ 192 w 201"/>
                <a:gd name="T57" fmla="*/ 0 h 11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01"/>
                <a:gd name="T88" fmla="*/ 0 h 112"/>
                <a:gd name="T89" fmla="*/ 201 w 201"/>
                <a:gd name="T90" fmla="*/ 112 h 11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01" h="112">
                  <a:moveTo>
                    <a:pt x="192" y="0"/>
                  </a:moveTo>
                  <a:lnTo>
                    <a:pt x="192" y="0"/>
                  </a:lnTo>
                  <a:lnTo>
                    <a:pt x="194" y="0"/>
                  </a:lnTo>
                  <a:lnTo>
                    <a:pt x="197" y="3"/>
                  </a:lnTo>
                  <a:lnTo>
                    <a:pt x="198" y="13"/>
                  </a:lnTo>
                  <a:lnTo>
                    <a:pt x="201" y="28"/>
                  </a:lnTo>
                  <a:lnTo>
                    <a:pt x="201" y="46"/>
                  </a:lnTo>
                  <a:lnTo>
                    <a:pt x="201" y="112"/>
                  </a:lnTo>
                  <a:lnTo>
                    <a:pt x="198" y="112"/>
                  </a:lnTo>
                  <a:lnTo>
                    <a:pt x="198" y="46"/>
                  </a:lnTo>
                  <a:lnTo>
                    <a:pt x="197" y="22"/>
                  </a:lnTo>
                  <a:lnTo>
                    <a:pt x="194" y="7"/>
                  </a:lnTo>
                  <a:lnTo>
                    <a:pt x="192" y="3"/>
                  </a:lnTo>
                  <a:lnTo>
                    <a:pt x="192" y="1"/>
                  </a:lnTo>
                  <a:lnTo>
                    <a:pt x="192" y="3"/>
                  </a:lnTo>
                  <a:lnTo>
                    <a:pt x="1" y="3"/>
                  </a:lnTo>
                  <a:lnTo>
                    <a:pt x="1" y="1"/>
                  </a:lnTo>
                  <a:lnTo>
                    <a:pt x="0" y="0"/>
                  </a:lnTo>
                  <a:lnTo>
                    <a:pt x="1" y="0"/>
                  </a:lnTo>
                  <a:lnTo>
                    <a:pt x="192" y="0"/>
                  </a:lnTo>
                  <a:close/>
                </a:path>
              </a:pathLst>
            </a:custGeom>
            <a:solidFill>
              <a:srgbClr val="999999"/>
            </a:solidFill>
            <a:ln w="9525">
              <a:noFill/>
              <a:round/>
              <a:headEnd/>
              <a:tailEnd/>
            </a:ln>
          </p:spPr>
          <p:txBody>
            <a:bodyPr/>
            <a:lstStyle/>
            <a:p>
              <a:endParaRPr lang="id-ID"/>
            </a:p>
          </p:txBody>
        </p:sp>
        <p:sp>
          <p:nvSpPr>
            <p:cNvPr id="3095" name="Freeform 522"/>
            <p:cNvSpPr>
              <a:spLocks/>
            </p:cNvSpPr>
            <p:nvPr/>
          </p:nvSpPr>
          <p:spPr bwMode="auto">
            <a:xfrm>
              <a:off x="1868" y="2260"/>
              <a:ext cx="3" cy="1"/>
            </a:xfrm>
            <a:custGeom>
              <a:avLst/>
              <a:gdLst>
                <a:gd name="T0" fmla="*/ 0 w 3"/>
                <a:gd name="T1" fmla="*/ 0 h 1"/>
                <a:gd name="T2" fmla="*/ 3 w 3"/>
                <a:gd name="T3" fmla="*/ 0 h 1"/>
                <a:gd name="T4" fmla="*/ 3 w 3"/>
                <a:gd name="T5" fmla="*/ 0 h 1"/>
                <a:gd name="T6" fmla="*/ 3 w 3"/>
                <a:gd name="T7" fmla="*/ 0 h 1"/>
                <a:gd name="T8" fmla="*/ 3 w 3"/>
                <a:gd name="T9" fmla="*/ 1 h 1"/>
                <a:gd name="T10" fmla="*/ 0 w 3"/>
                <a:gd name="T11" fmla="*/ 0 h 1"/>
                <a:gd name="T12" fmla="*/ 0 60000 65536"/>
                <a:gd name="T13" fmla="*/ 0 60000 65536"/>
                <a:gd name="T14" fmla="*/ 0 60000 65536"/>
                <a:gd name="T15" fmla="*/ 0 60000 65536"/>
                <a:gd name="T16" fmla="*/ 0 60000 65536"/>
                <a:gd name="T17" fmla="*/ 0 60000 65536"/>
                <a:gd name="T18" fmla="*/ 0 w 3"/>
                <a:gd name="T19" fmla="*/ 0 h 1"/>
                <a:gd name="T20" fmla="*/ 3 w 3"/>
                <a:gd name="T21" fmla="*/ 1 h 1"/>
              </a:gdLst>
              <a:ahLst/>
              <a:cxnLst>
                <a:cxn ang="T12">
                  <a:pos x="T0" y="T1"/>
                </a:cxn>
                <a:cxn ang="T13">
                  <a:pos x="T2" y="T3"/>
                </a:cxn>
                <a:cxn ang="T14">
                  <a:pos x="T4" y="T5"/>
                </a:cxn>
                <a:cxn ang="T15">
                  <a:pos x="T6" y="T7"/>
                </a:cxn>
                <a:cxn ang="T16">
                  <a:pos x="T8" y="T9"/>
                </a:cxn>
                <a:cxn ang="T17">
                  <a:pos x="T10" y="T11"/>
                </a:cxn>
              </a:cxnLst>
              <a:rect l="T18" t="T19" r="T20" b="T21"/>
              <a:pathLst>
                <a:path w="3" h="1">
                  <a:moveTo>
                    <a:pt x="0" y="0"/>
                  </a:moveTo>
                  <a:lnTo>
                    <a:pt x="3" y="0"/>
                  </a:lnTo>
                  <a:lnTo>
                    <a:pt x="3" y="1"/>
                  </a:lnTo>
                  <a:lnTo>
                    <a:pt x="0" y="0"/>
                  </a:lnTo>
                  <a:close/>
                </a:path>
              </a:pathLst>
            </a:custGeom>
            <a:solidFill>
              <a:srgbClr val="808080"/>
            </a:solidFill>
            <a:ln w="9525">
              <a:noFill/>
              <a:round/>
              <a:headEnd/>
              <a:tailEnd/>
            </a:ln>
          </p:spPr>
          <p:txBody>
            <a:bodyPr/>
            <a:lstStyle/>
            <a:p>
              <a:endParaRPr lang="id-ID"/>
            </a:p>
          </p:txBody>
        </p:sp>
        <p:sp>
          <p:nvSpPr>
            <p:cNvPr id="3096" name="Freeform 523"/>
            <p:cNvSpPr>
              <a:spLocks/>
            </p:cNvSpPr>
            <p:nvPr/>
          </p:nvSpPr>
          <p:spPr bwMode="auto">
            <a:xfrm>
              <a:off x="1868" y="2258"/>
              <a:ext cx="3" cy="2"/>
            </a:xfrm>
            <a:custGeom>
              <a:avLst/>
              <a:gdLst>
                <a:gd name="T0" fmla="*/ 0 w 3"/>
                <a:gd name="T1" fmla="*/ 2 h 2"/>
                <a:gd name="T2" fmla="*/ 3 w 3"/>
                <a:gd name="T3" fmla="*/ 0 h 2"/>
                <a:gd name="T4" fmla="*/ 3 w 3"/>
                <a:gd name="T5" fmla="*/ 0 h 2"/>
                <a:gd name="T6" fmla="*/ 3 w 3"/>
                <a:gd name="T7" fmla="*/ 2 h 2"/>
                <a:gd name="T8" fmla="*/ 3 w 3"/>
                <a:gd name="T9" fmla="*/ 2 h 2"/>
                <a:gd name="T10" fmla="*/ 3 w 3"/>
                <a:gd name="T11" fmla="*/ 2 h 2"/>
                <a:gd name="T12" fmla="*/ 3 w 3"/>
                <a:gd name="T13" fmla="*/ 2 h 2"/>
                <a:gd name="T14" fmla="*/ 3 w 3"/>
                <a:gd name="T15" fmla="*/ 2 h 2"/>
                <a:gd name="T16" fmla="*/ 0 w 3"/>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2"/>
                <a:gd name="T29" fmla="*/ 3 w 3"/>
                <a:gd name="T30" fmla="*/ 2 h 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2">
                  <a:moveTo>
                    <a:pt x="0" y="2"/>
                  </a:moveTo>
                  <a:lnTo>
                    <a:pt x="3" y="0"/>
                  </a:lnTo>
                  <a:lnTo>
                    <a:pt x="3" y="2"/>
                  </a:lnTo>
                  <a:lnTo>
                    <a:pt x="0" y="2"/>
                  </a:lnTo>
                  <a:close/>
                </a:path>
              </a:pathLst>
            </a:custGeom>
            <a:solidFill>
              <a:srgbClr val="808080"/>
            </a:solidFill>
            <a:ln w="9525">
              <a:noFill/>
              <a:round/>
              <a:headEnd/>
              <a:tailEnd/>
            </a:ln>
          </p:spPr>
          <p:txBody>
            <a:bodyPr/>
            <a:lstStyle/>
            <a:p>
              <a:endParaRPr lang="id-ID"/>
            </a:p>
          </p:txBody>
        </p:sp>
        <p:sp>
          <p:nvSpPr>
            <p:cNvPr id="3097" name="Freeform 524"/>
            <p:cNvSpPr>
              <a:spLocks/>
            </p:cNvSpPr>
            <p:nvPr/>
          </p:nvSpPr>
          <p:spPr bwMode="auto">
            <a:xfrm>
              <a:off x="1863" y="2397"/>
              <a:ext cx="208" cy="3"/>
            </a:xfrm>
            <a:custGeom>
              <a:avLst/>
              <a:gdLst>
                <a:gd name="T0" fmla="*/ 0 w 208"/>
                <a:gd name="T1" fmla="*/ 3 h 3"/>
                <a:gd name="T2" fmla="*/ 0 w 208"/>
                <a:gd name="T3" fmla="*/ 0 h 3"/>
                <a:gd name="T4" fmla="*/ 5 w 208"/>
                <a:gd name="T5" fmla="*/ 0 h 3"/>
                <a:gd name="T6" fmla="*/ 208 w 208"/>
                <a:gd name="T7" fmla="*/ 0 h 3"/>
                <a:gd name="T8" fmla="*/ 208 w 208"/>
                <a:gd name="T9" fmla="*/ 3 h 3"/>
                <a:gd name="T10" fmla="*/ 205 w 208"/>
                <a:gd name="T11" fmla="*/ 3 h 3"/>
                <a:gd name="T12" fmla="*/ 5 w 208"/>
                <a:gd name="T13" fmla="*/ 3 h 3"/>
                <a:gd name="T14" fmla="*/ 3 w 208"/>
                <a:gd name="T15" fmla="*/ 3 h 3"/>
                <a:gd name="T16" fmla="*/ 0 w 208"/>
                <a:gd name="T17" fmla="*/ 3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8"/>
                <a:gd name="T28" fmla="*/ 0 h 3"/>
                <a:gd name="T29" fmla="*/ 208 w 208"/>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8" h="3">
                  <a:moveTo>
                    <a:pt x="0" y="3"/>
                  </a:moveTo>
                  <a:lnTo>
                    <a:pt x="0" y="0"/>
                  </a:lnTo>
                  <a:lnTo>
                    <a:pt x="5" y="0"/>
                  </a:lnTo>
                  <a:lnTo>
                    <a:pt x="208" y="0"/>
                  </a:lnTo>
                  <a:lnTo>
                    <a:pt x="208" y="3"/>
                  </a:lnTo>
                  <a:lnTo>
                    <a:pt x="205" y="3"/>
                  </a:lnTo>
                  <a:lnTo>
                    <a:pt x="5" y="3"/>
                  </a:lnTo>
                  <a:lnTo>
                    <a:pt x="3" y="3"/>
                  </a:lnTo>
                  <a:lnTo>
                    <a:pt x="0" y="3"/>
                  </a:lnTo>
                  <a:close/>
                </a:path>
              </a:pathLst>
            </a:custGeom>
            <a:solidFill>
              <a:srgbClr val="808080"/>
            </a:solidFill>
            <a:ln w="9525">
              <a:noFill/>
              <a:round/>
              <a:headEnd/>
              <a:tailEnd/>
            </a:ln>
          </p:spPr>
          <p:txBody>
            <a:bodyPr/>
            <a:lstStyle/>
            <a:p>
              <a:endParaRPr lang="id-ID"/>
            </a:p>
          </p:txBody>
        </p:sp>
        <p:sp>
          <p:nvSpPr>
            <p:cNvPr id="3098" name="Freeform 525"/>
            <p:cNvSpPr>
              <a:spLocks/>
            </p:cNvSpPr>
            <p:nvPr/>
          </p:nvSpPr>
          <p:spPr bwMode="auto">
            <a:xfrm>
              <a:off x="1866" y="2400"/>
              <a:ext cx="202" cy="3"/>
            </a:xfrm>
            <a:custGeom>
              <a:avLst/>
              <a:gdLst>
                <a:gd name="T0" fmla="*/ 0 w 202"/>
                <a:gd name="T1" fmla="*/ 3 h 3"/>
                <a:gd name="T2" fmla="*/ 0 w 202"/>
                <a:gd name="T3" fmla="*/ 0 h 3"/>
                <a:gd name="T4" fmla="*/ 2 w 202"/>
                <a:gd name="T5" fmla="*/ 0 h 3"/>
                <a:gd name="T6" fmla="*/ 202 w 202"/>
                <a:gd name="T7" fmla="*/ 0 h 3"/>
                <a:gd name="T8" fmla="*/ 202 w 202"/>
                <a:gd name="T9" fmla="*/ 3 h 3"/>
                <a:gd name="T10" fmla="*/ 2 w 202"/>
                <a:gd name="T11" fmla="*/ 3 h 3"/>
                <a:gd name="T12" fmla="*/ 0 w 202"/>
                <a:gd name="T13" fmla="*/ 3 h 3"/>
                <a:gd name="T14" fmla="*/ 0 60000 65536"/>
                <a:gd name="T15" fmla="*/ 0 60000 65536"/>
                <a:gd name="T16" fmla="*/ 0 60000 65536"/>
                <a:gd name="T17" fmla="*/ 0 60000 65536"/>
                <a:gd name="T18" fmla="*/ 0 60000 65536"/>
                <a:gd name="T19" fmla="*/ 0 60000 65536"/>
                <a:gd name="T20" fmla="*/ 0 60000 65536"/>
                <a:gd name="T21" fmla="*/ 0 w 202"/>
                <a:gd name="T22" fmla="*/ 0 h 3"/>
                <a:gd name="T23" fmla="*/ 202 w 20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2" h="3">
                  <a:moveTo>
                    <a:pt x="0" y="3"/>
                  </a:moveTo>
                  <a:lnTo>
                    <a:pt x="0" y="0"/>
                  </a:lnTo>
                  <a:lnTo>
                    <a:pt x="2" y="0"/>
                  </a:lnTo>
                  <a:lnTo>
                    <a:pt x="202" y="0"/>
                  </a:lnTo>
                  <a:lnTo>
                    <a:pt x="202" y="3"/>
                  </a:lnTo>
                  <a:lnTo>
                    <a:pt x="2" y="3"/>
                  </a:lnTo>
                  <a:lnTo>
                    <a:pt x="0" y="3"/>
                  </a:lnTo>
                  <a:close/>
                </a:path>
              </a:pathLst>
            </a:custGeom>
            <a:solidFill>
              <a:srgbClr val="808080"/>
            </a:solidFill>
            <a:ln w="9525">
              <a:noFill/>
              <a:round/>
              <a:headEnd/>
              <a:tailEnd/>
            </a:ln>
          </p:spPr>
          <p:txBody>
            <a:bodyPr/>
            <a:lstStyle/>
            <a:p>
              <a:endParaRPr lang="id-ID"/>
            </a:p>
          </p:txBody>
        </p:sp>
        <p:sp>
          <p:nvSpPr>
            <p:cNvPr id="3099" name="Freeform 526"/>
            <p:cNvSpPr>
              <a:spLocks/>
            </p:cNvSpPr>
            <p:nvPr/>
          </p:nvSpPr>
          <p:spPr bwMode="auto">
            <a:xfrm>
              <a:off x="1867" y="2254"/>
              <a:ext cx="3" cy="6"/>
            </a:xfrm>
            <a:custGeom>
              <a:avLst/>
              <a:gdLst>
                <a:gd name="T0" fmla="*/ 3 w 3"/>
                <a:gd name="T1" fmla="*/ 3 h 6"/>
                <a:gd name="T2" fmla="*/ 3 w 3"/>
                <a:gd name="T3" fmla="*/ 3 h 6"/>
                <a:gd name="T4" fmla="*/ 1 w 3"/>
                <a:gd name="T5" fmla="*/ 6 h 6"/>
                <a:gd name="T6" fmla="*/ 1 w 3"/>
                <a:gd name="T7" fmla="*/ 6 h 6"/>
                <a:gd name="T8" fmla="*/ 0 w 3"/>
                <a:gd name="T9" fmla="*/ 2 h 6"/>
                <a:gd name="T10" fmla="*/ 0 w 3"/>
                <a:gd name="T11" fmla="*/ 2 h 6"/>
                <a:gd name="T12" fmla="*/ 0 w 3"/>
                <a:gd name="T13" fmla="*/ 2 h 6"/>
                <a:gd name="T14" fmla="*/ 3 w 3"/>
                <a:gd name="T15" fmla="*/ 0 h 6"/>
                <a:gd name="T16" fmla="*/ 3 w 3"/>
                <a:gd name="T17" fmla="*/ 0 h 6"/>
                <a:gd name="T18" fmla="*/ 3 w 3"/>
                <a:gd name="T19" fmla="*/ 3 h 6"/>
                <a:gd name="T20" fmla="*/ 3 w 3"/>
                <a:gd name="T21" fmla="*/ 3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
                <a:gd name="T34" fmla="*/ 0 h 6"/>
                <a:gd name="T35" fmla="*/ 3 w 3"/>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 h="6">
                  <a:moveTo>
                    <a:pt x="3" y="3"/>
                  </a:moveTo>
                  <a:lnTo>
                    <a:pt x="3" y="3"/>
                  </a:lnTo>
                  <a:lnTo>
                    <a:pt x="1" y="6"/>
                  </a:lnTo>
                  <a:lnTo>
                    <a:pt x="0" y="2"/>
                  </a:lnTo>
                  <a:lnTo>
                    <a:pt x="3" y="0"/>
                  </a:lnTo>
                  <a:lnTo>
                    <a:pt x="3" y="3"/>
                  </a:lnTo>
                  <a:close/>
                </a:path>
              </a:pathLst>
            </a:custGeom>
            <a:solidFill>
              <a:srgbClr val="808080"/>
            </a:solidFill>
            <a:ln w="9525">
              <a:noFill/>
              <a:round/>
              <a:headEnd/>
              <a:tailEnd/>
            </a:ln>
          </p:spPr>
          <p:txBody>
            <a:bodyPr/>
            <a:lstStyle/>
            <a:p>
              <a:endParaRPr lang="id-ID"/>
            </a:p>
          </p:txBody>
        </p:sp>
        <p:sp>
          <p:nvSpPr>
            <p:cNvPr id="3100" name="Freeform 527"/>
            <p:cNvSpPr>
              <a:spLocks/>
            </p:cNvSpPr>
            <p:nvPr/>
          </p:nvSpPr>
          <p:spPr bwMode="auto">
            <a:xfrm>
              <a:off x="1868" y="2257"/>
              <a:ext cx="3" cy="3"/>
            </a:xfrm>
            <a:custGeom>
              <a:avLst/>
              <a:gdLst>
                <a:gd name="T0" fmla="*/ 3 w 3"/>
                <a:gd name="T1" fmla="*/ 1 h 3"/>
                <a:gd name="T2" fmla="*/ 0 w 3"/>
                <a:gd name="T3" fmla="*/ 3 h 3"/>
                <a:gd name="T4" fmla="*/ 0 w 3"/>
                <a:gd name="T5" fmla="*/ 3 h 3"/>
                <a:gd name="T6" fmla="*/ 0 w 3"/>
                <a:gd name="T7" fmla="*/ 3 h 3"/>
                <a:gd name="T8" fmla="*/ 0 w 3"/>
                <a:gd name="T9" fmla="*/ 3 h 3"/>
                <a:gd name="T10" fmla="*/ 0 w 3"/>
                <a:gd name="T11" fmla="*/ 3 h 3"/>
                <a:gd name="T12" fmla="*/ 2 w 3"/>
                <a:gd name="T13" fmla="*/ 0 h 3"/>
                <a:gd name="T14" fmla="*/ 2 w 3"/>
                <a:gd name="T15" fmla="*/ 0 h 3"/>
                <a:gd name="T16" fmla="*/ 3 w 3"/>
                <a:gd name="T17" fmla="*/ 1 h 3"/>
                <a:gd name="T18" fmla="*/ 3 w 3"/>
                <a:gd name="T19" fmla="*/ 1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3" y="1"/>
                  </a:moveTo>
                  <a:lnTo>
                    <a:pt x="0" y="3"/>
                  </a:lnTo>
                  <a:lnTo>
                    <a:pt x="2" y="0"/>
                  </a:lnTo>
                  <a:lnTo>
                    <a:pt x="3" y="1"/>
                  </a:lnTo>
                  <a:close/>
                </a:path>
              </a:pathLst>
            </a:custGeom>
            <a:solidFill>
              <a:srgbClr val="808080"/>
            </a:solidFill>
            <a:ln w="9525">
              <a:noFill/>
              <a:round/>
              <a:headEnd/>
              <a:tailEnd/>
            </a:ln>
          </p:spPr>
          <p:txBody>
            <a:bodyPr/>
            <a:lstStyle/>
            <a:p>
              <a:endParaRPr lang="id-ID"/>
            </a:p>
          </p:txBody>
        </p:sp>
        <p:sp>
          <p:nvSpPr>
            <p:cNvPr id="3101" name="Freeform 528"/>
            <p:cNvSpPr>
              <a:spLocks/>
            </p:cNvSpPr>
            <p:nvPr/>
          </p:nvSpPr>
          <p:spPr bwMode="auto">
            <a:xfrm>
              <a:off x="1868" y="2260"/>
              <a:ext cx="200" cy="112"/>
            </a:xfrm>
            <a:custGeom>
              <a:avLst/>
              <a:gdLst>
                <a:gd name="T0" fmla="*/ 200 w 200"/>
                <a:gd name="T1" fmla="*/ 112 h 112"/>
                <a:gd name="T2" fmla="*/ 0 w 200"/>
                <a:gd name="T3" fmla="*/ 112 h 112"/>
                <a:gd name="T4" fmla="*/ 0 w 200"/>
                <a:gd name="T5" fmla="*/ 1 h 112"/>
                <a:gd name="T6" fmla="*/ 0 w 200"/>
                <a:gd name="T7" fmla="*/ 1 h 112"/>
                <a:gd name="T8" fmla="*/ 0 w 200"/>
                <a:gd name="T9" fmla="*/ 0 h 112"/>
                <a:gd name="T10" fmla="*/ 0 w 200"/>
                <a:gd name="T11" fmla="*/ 0 h 112"/>
                <a:gd name="T12" fmla="*/ 0 w 200"/>
                <a:gd name="T13" fmla="*/ 0 h 112"/>
                <a:gd name="T14" fmla="*/ 3 w 200"/>
                <a:gd name="T15" fmla="*/ 1 h 112"/>
                <a:gd name="T16" fmla="*/ 3 w 200"/>
                <a:gd name="T17" fmla="*/ 0 h 112"/>
                <a:gd name="T18" fmla="*/ 3 w 200"/>
                <a:gd name="T19" fmla="*/ 0 h 112"/>
                <a:gd name="T20" fmla="*/ 3 w 200"/>
                <a:gd name="T21" fmla="*/ 1 h 112"/>
                <a:gd name="T22" fmla="*/ 3 w 200"/>
                <a:gd name="T23" fmla="*/ 109 h 112"/>
                <a:gd name="T24" fmla="*/ 200 w 200"/>
                <a:gd name="T25" fmla="*/ 109 h 112"/>
                <a:gd name="T26" fmla="*/ 200 w 200"/>
                <a:gd name="T27" fmla="*/ 112 h 1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00"/>
                <a:gd name="T43" fmla="*/ 0 h 112"/>
                <a:gd name="T44" fmla="*/ 200 w 200"/>
                <a:gd name="T45" fmla="*/ 112 h 11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00" h="112">
                  <a:moveTo>
                    <a:pt x="200" y="112"/>
                  </a:moveTo>
                  <a:lnTo>
                    <a:pt x="0" y="112"/>
                  </a:lnTo>
                  <a:lnTo>
                    <a:pt x="0" y="1"/>
                  </a:lnTo>
                  <a:lnTo>
                    <a:pt x="0" y="0"/>
                  </a:lnTo>
                  <a:lnTo>
                    <a:pt x="3" y="1"/>
                  </a:lnTo>
                  <a:lnTo>
                    <a:pt x="3" y="0"/>
                  </a:lnTo>
                  <a:lnTo>
                    <a:pt x="3" y="1"/>
                  </a:lnTo>
                  <a:lnTo>
                    <a:pt x="3" y="109"/>
                  </a:lnTo>
                  <a:lnTo>
                    <a:pt x="200" y="109"/>
                  </a:lnTo>
                  <a:lnTo>
                    <a:pt x="200" y="112"/>
                  </a:lnTo>
                  <a:close/>
                </a:path>
              </a:pathLst>
            </a:custGeom>
            <a:solidFill>
              <a:srgbClr val="808080"/>
            </a:solidFill>
            <a:ln w="9525">
              <a:noFill/>
              <a:round/>
              <a:headEnd/>
              <a:tailEnd/>
            </a:ln>
          </p:spPr>
          <p:txBody>
            <a:bodyPr/>
            <a:lstStyle/>
            <a:p>
              <a:endParaRPr lang="id-ID"/>
            </a:p>
          </p:txBody>
        </p:sp>
        <p:sp>
          <p:nvSpPr>
            <p:cNvPr id="3102" name="Rectangle 529"/>
            <p:cNvSpPr>
              <a:spLocks noChangeArrowheads="1"/>
            </p:cNvSpPr>
            <p:nvPr/>
          </p:nvSpPr>
          <p:spPr bwMode="auto">
            <a:xfrm>
              <a:off x="1868" y="2260"/>
              <a:ext cx="1" cy="1"/>
            </a:xfrm>
            <a:prstGeom prst="rect">
              <a:avLst/>
            </a:prstGeom>
            <a:solidFill>
              <a:srgbClr val="808080"/>
            </a:solidFill>
            <a:ln w="9525">
              <a:noFill/>
              <a:miter lim="800000"/>
              <a:headEnd/>
              <a:tailEnd/>
            </a:ln>
          </p:spPr>
          <p:txBody>
            <a:bodyPr/>
            <a:lstStyle/>
            <a:p>
              <a:endParaRPr lang="en-GB"/>
            </a:p>
          </p:txBody>
        </p:sp>
        <p:sp>
          <p:nvSpPr>
            <p:cNvPr id="3103" name="Freeform 530"/>
            <p:cNvSpPr>
              <a:spLocks/>
            </p:cNvSpPr>
            <p:nvPr/>
          </p:nvSpPr>
          <p:spPr bwMode="auto">
            <a:xfrm>
              <a:off x="1866" y="2260"/>
              <a:ext cx="205" cy="115"/>
            </a:xfrm>
            <a:custGeom>
              <a:avLst/>
              <a:gdLst>
                <a:gd name="T0" fmla="*/ 0 w 205"/>
                <a:gd name="T1" fmla="*/ 115 h 115"/>
                <a:gd name="T2" fmla="*/ 0 w 205"/>
                <a:gd name="T3" fmla="*/ 8 h 115"/>
                <a:gd name="T4" fmla="*/ 0 w 205"/>
                <a:gd name="T5" fmla="*/ 8 h 115"/>
                <a:gd name="T6" fmla="*/ 2 w 205"/>
                <a:gd name="T7" fmla="*/ 0 h 115"/>
                <a:gd name="T8" fmla="*/ 2 w 205"/>
                <a:gd name="T9" fmla="*/ 0 h 115"/>
                <a:gd name="T10" fmla="*/ 2 w 205"/>
                <a:gd name="T11" fmla="*/ 1 h 115"/>
                <a:gd name="T12" fmla="*/ 2 w 205"/>
                <a:gd name="T13" fmla="*/ 112 h 115"/>
                <a:gd name="T14" fmla="*/ 202 w 205"/>
                <a:gd name="T15" fmla="*/ 112 h 115"/>
                <a:gd name="T16" fmla="*/ 205 w 205"/>
                <a:gd name="T17" fmla="*/ 112 h 115"/>
                <a:gd name="T18" fmla="*/ 205 w 205"/>
                <a:gd name="T19" fmla="*/ 115 h 115"/>
                <a:gd name="T20" fmla="*/ 0 w 205"/>
                <a:gd name="T21" fmla="*/ 115 h 1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5"/>
                <a:gd name="T34" fmla="*/ 0 h 115"/>
                <a:gd name="T35" fmla="*/ 205 w 205"/>
                <a:gd name="T36" fmla="*/ 115 h 11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5" h="115">
                  <a:moveTo>
                    <a:pt x="0" y="115"/>
                  </a:moveTo>
                  <a:lnTo>
                    <a:pt x="0" y="8"/>
                  </a:lnTo>
                  <a:lnTo>
                    <a:pt x="2" y="0"/>
                  </a:lnTo>
                  <a:lnTo>
                    <a:pt x="2" y="1"/>
                  </a:lnTo>
                  <a:lnTo>
                    <a:pt x="2" y="112"/>
                  </a:lnTo>
                  <a:lnTo>
                    <a:pt x="202" y="112"/>
                  </a:lnTo>
                  <a:lnTo>
                    <a:pt x="205" y="112"/>
                  </a:lnTo>
                  <a:lnTo>
                    <a:pt x="205" y="115"/>
                  </a:lnTo>
                  <a:lnTo>
                    <a:pt x="0" y="115"/>
                  </a:lnTo>
                  <a:close/>
                </a:path>
              </a:pathLst>
            </a:custGeom>
            <a:solidFill>
              <a:srgbClr val="808080"/>
            </a:solidFill>
            <a:ln w="9525">
              <a:noFill/>
              <a:round/>
              <a:headEnd/>
              <a:tailEnd/>
            </a:ln>
          </p:spPr>
          <p:txBody>
            <a:bodyPr/>
            <a:lstStyle/>
            <a:p>
              <a:endParaRPr lang="id-ID"/>
            </a:p>
          </p:txBody>
        </p:sp>
        <p:sp>
          <p:nvSpPr>
            <p:cNvPr id="3104" name="Freeform 531"/>
            <p:cNvSpPr>
              <a:spLocks/>
            </p:cNvSpPr>
            <p:nvPr/>
          </p:nvSpPr>
          <p:spPr bwMode="auto">
            <a:xfrm>
              <a:off x="1866" y="2260"/>
              <a:ext cx="2" cy="8"/>
            </a:xfrm>
            <a:custGeom>
              <a:avLst/>
              <a:gdLst>
                <a:gd name="T0" fmla="*/ 0 w 2"/>
                <a:gd name="T1" fmla="*/ 0 h 8"/>
                <a:gd name="T2" fmla="*/ 0 w 2"/>
                <a:gd name="T3" fmla="*/ 0 h 8"/>
                <a:gd name="T4" fmla="*/ 0 w 2"/>
                <a:gd name="T5" fmla="*/ 0 h 8"/>
                <a:gd name="T6" fmla="*/ 2 w 2"/>
                <a:gd name="T7" fmla="*/ 0 h 8"/>
                <a:gd name="T8" fmla="*/ 2 w 2"/>
                <a:gd name="T9" fmla="*/ 0 h 8"/>
                <a:gd name="T10" fmla="*/ 2 w 2"/>
                <a:gd name="T11" fmla="*/ 0 h 8"/>
                <a:gd name="T12" fmla="*/ 2 w 2"/>
                <a:gd name="T13" fmla="*/ 0 h 8"/>
                <a:gd name="T14" fmla="*/ 0 w 2"/>
                <a:gd name="T15" fmla="*/ 8 h 8"/>
                <a:gd name="T16" fmla="*/ 0 w 2"/>
                <a:gd name="T17" fmla="*/ 1 h 8"/>
                <a:gd name="T18" fmla="*/ 0 w 2"/>
                <a:gd name="T19" fmla="*/ 1 h 8"/>
                <a:gd name="T20" fmla="*/ 0 w 2"/>
                <a:gd name="T21" fmla="*/ 0 h 8"/>
                <a:gd name="T22" fmla="*/ 0 w 2"/>
                <a:gd name="T23" fmla="*/ 0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
                <a:gd name="T37" fmla="*/ 0 h 8"/>
                <a:gd name="T38" fmla="*/ 2 w 2"/>
                <a:gd name="T39" fmla="*/ 8 h 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 h="8">
                  <a:moveTo>
                    <a:pt x="0" y="0"/>
                  </a:moveTo>
                  <a:lnTo>
                    <a:pt x="0" y="0"/>
                  </a:lnTo>
                  <a:lnTo>
                    <a:pt x="2" y="0"/>
                  </a:lnTo>
                  <a:lnTo>
                    <a:pt x="0" y="8"/>
                  </a:lnTo>
                  <a:lnTo>
                    <a:pt x="0" y="1"/>
                  </a:lnTo>
                  <a:lnTo>
                    <a:pt x="0" y="0"/>
                  </a:lnTo>
                  <a:close/>
                </a:path>
              </a:pathLst>
            </a:custGeom>
            <a:solidFill>
              <a:srgbClr val="808080"/>
            </a:solidFill>
            <a:ln w="9525">
              <a:noFill/>
              <a:round/>
              <a:headEnd/>
              <a:tailEnd/>
            </a:ln>
          </p:spPr>
          <p:txBody>
            <a:bodyPr/>
            <a:lstStyle/>
            <a:p>
              <a:endParaRPr lang="id-ID"/>
            </a:p>
          </p:txBody>
        </p:sp>
        <p:sp>
          <p:nvSpPr>
            <p:cNvPr id="3105" name="Freeform 532"/>
            <p:cNvSpPr>
              <a:spLocks/>
            </p:cNvSpPr>
            <p:nvPr/>
          </p:nvSpPr>
          <p:spPr bwMode="auto">
            <a:xfrm>
              <a:off x="1866" y="2256"/>
              <a:ext cx="2" cy="4"/>
            </a:xfrm>
            <a:custGeom>
              <a:avLst/>
              <a:gdLst>
                <a:gd name="T0" fmla="*/ 0 w 2"/>
                <a:gd name="T1" fmla="*/ 2 h 4"/>
                <a:gd name="T2" fmla="*/ 0 w 2"/>
                <a:gd name="T3" fmla="*/ 2 h 4"/>
                <a:gd name="T4" fmla="*/ 1 w 2"/>
                <a:gd name="T5" fmla="*/ 0 h 4"/>
                <a:gd name="T6" fmla="*/ 1 w 2"/>
                <a:gd name="T7" fmla="*/ 0 h 4"/>
                <a:gd name="T8" fmla="*/ 2 w 2"/>
                <a:gd name="T9" fmla="*/ 4 h 4"/>
                <a:gd name="T10" fmla="*/ 2 w 2"/>
                <a:gd name="T11" fmla="*/ 4 h 4"/>
                <a:gd name="T12" fmla="*/ 2 w 2"/>
                <a:gd name="T13" fmla="*/ 4 h 4"/>
                <a:gd name="T14" fmla="*/ 0 w 2"/>
                <a:gd name="T15" fmla="*/ 2 h 4"/>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4"/>
                <a:gd name="T26" fmla="*/ 2 w 2"/>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4">
                  <a:moveTo>
                    <a:pt x="0" y="2"/>
                  </a:moveTo>
                  <a:lnTo>
                    <a:pt x="0" y="2"/>
                  </a:lnTo>
                  <a:lnTo>
                    <a:pt x="1" y="0"/>
                  </a:lnTo>
                  <a:lnTo>
                    <a:pt x="2" y="4"/>
                  </a:lnTo>
                  <a:lnTo>
                    <a:pt x="0" y="2"/>
                  </a:lnTo>
                  <a:close/>
                </a:path>
              </a:pathLst>
            </a:custGeom>
            <a:solidFill>
              <a:srgbClr val="808080"/>
            </a:solidFill>
            <a:ln w="9525">
              <a:noFill/>
              <a:round/>
              <a:headEnd/>
              <a:tailEnd/>
            </a:ln>
          </p:spPr>
          <p:txBody>
            <a:bodyPr/>
            <a:lstStyle/>
            <a:p>
              <a:endParaRPr lang="id-ID"/>
            </a:p>
          </p:txBody>
        </p:sp>
        <p:sp>
          <p:nvSpPr>
            <p:cNvPr id="3106" name="Freeform 533"/>
            <p:cNvSpPr>
              <a:spLocks/>
            </p:cNvSpPr>
            <p:nvPr/>
          </p:nvSpPr>
          <p:spPr bwMode="auto">
            <a:xfrm>
              <a:off x="1866" y="2260"/>
              <a:ext cx="2" cy="0"/>
            </a:xfrm>
            <a:custGeom>
              <a:avLst/>
              <a:gdLst>
                <a:gd name="T0" fmla="*/ 0 w 2"/>
                <a:gd name="T1" fmla="*/ 0 w 2"/>
                <a:gd name="T2" fmla="*/ 2 w 2"/>
                <a:gd name="T3" fmla="*/ 0 w 2"/>
                <a:gd name="T4" fmla="*/ 0 w 2"/>
                <a:gd name="T5" fmla="*/ 0 w 2"/>
                <a:gd name="T6" fmla="*/ 0 w 2"/>
                <a:gd name="T7" fmla="*/ 0 60000 65536"/>
                <a:gd name="T8" fmla="*/ 0 60000 65536"/>
                <a:gd name="T9" fmla="*/ 0 60000 65536"/>
                <a:gd name="T10" fmla="*/ 0 60000 65536"/>
                <a:gd name="T11" fmla="*/ 0 60000 65536"/>
                <a:gd name="T12" fmla="*/ 0 60000 65536"/>
                <a:gd name="T13" fmla="*/ 0 60000 65536"/>
                <a:gd name="T14" fmla="*/ 0 w 2"/>
                <a:gd name="T15" fmla="*/ 2 w 2"/>
              </a:gdLst>
              <a:ahLst/>
              <a:cxnLst>
                <a:cxn ang="T7">
                  <a:pos x="T0" y="0"/>
                </a:cxn>
                <a:cxn ang="T8">
                  <a:pos x="T1" y="0"/>
                </a:cxn>
                <a:cxn ang="T9">
                  <a:pos x="T2" y="0"/>
                </a:cxn>
                <a:cxn ang="T10">
                  <a:pos x="T3" y="0"/>
                </a:cxn>
                <a:cxn ang="T11">
                  <a:pos x="T4" y="0"/>
                </a:cxn>
                <a:cxn ang="T12">
                  <a:pos x="T5" y="0"/>
                </a:cxn>
                <a:cxn ang="T13">
                  <a:pos x="T6" y="0"/>
                </a:cxn>
              </a:cxnLst>
              <a:rect l="T14" t="0" r="T15" b="0"/>
              <a:pathLst>
                <a:path w="2">
                  <a:moveTo>
                    <a:pt x="0" y="0"/>
                  </a:moveTo>
                  <a:lnTo>
                    <a:pt x="0" y="0"/>
                  </a:lnTo>
                  <a:lnTo>
                    <a:pt x="2" y="0"/>
                  </a:lnTo>
                  <a:lnTo>
                    <a:pt x="0" y="0"/>
                  </a:lnTo>
                  <a:close/>
                </a:path>
              </a:pathLst>
            </a:custGeom>
            <a:solidFill>
              <a:srgbClr val="808080"/>
            </a:solidFill>
            <a:ln w="9525">
              <a:noFill/>
              <a:round/>
              <a:headEnd/>
              <a:tailEnd/>
            </a:ln>
          </p:spPr>
          <p:txBody>
            <a:bodyPr/>
            <a:lstStyle/>
            <a:p>
              <a:endParaRPr lang="id-ID"/>
            </a:p>
          </p:txBody>
        </p:sp>
        <p:sp>
          <p:nvSpPr>
            <p:cNvPr id="3107" name="Freeform 534"/>
            <p:cNvSpPr>
              <a:spLocks/>
            </p:cNvSpPr>
            <p:nvPr/>
          </p:nvSpPr>
          <p:spPr bwMode="auto">
            <a:xfrm>
              <a:off x="1863" y="2268"/>
              <a:ext cx="208" cy="129"/>
            </a:xfrm>
            <a:custGeom>
              <a:avLst/>
              <a:gdLst>
                <a:gd name="T0" fmla="*/ 3 w 208"/>
                <a:gd name="T1" fmla="*/ 107 h 129"/>
                <a:gd name="T2" fmla="*/ 208 w 208"/>
                <a:gd name="T3" fmla="*/ 107 h 129"/>
                <a:gd name="T4" fmla="*/ 208 w 208"/>
                <a:gd name="T5" fmla="*/ 129 h 129"/>
                <a:gd name="T6" fmla="*/ 5 w 208"/>
                <a:gd name="T7" fmla="*/ 129 h 129"/>
                <a:gd name="T8" fmla="*/ 0 w 208"/>
                <a:gd name="T9" fmla="*/ 129 h 129"/>
                <a:gd name="T10" fmla="*/ 0 w 208"/>
                <a:gd name="T11" fmla="*/ 35 h 129"/>
                <a:gd name="T12" fmla="*/ 0 w 208"/>
                <a:gd name="T13" fmla="*/ 35 h 129"/>
                <a:gd name="T14" fmla="*/ 1 w 208"/>
                <a:gd name="T15" fmla="*/ 16 h 129"/>
                <a:gd name="T16" fmla="*/ 3 w 208"/>
                <a:gd name="T17" fmla="*/ 0 h 129"/>
                <a:gd name="T18" fmla="*/ 3 w 208"/>
                <a:gd name="T19" fmla="*/ 107 h 12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8"/>
                <a:gd name="T31" fmla="*/ 0 h 129"/>
                <a:gd name="T32" fmla="*/ 208 w 208"/>
                <a:gd name="T33" fmla="*/ 129 h 12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8" h="129">
                  <a:moveTo>
                    <a:pt x="3" y="107"/>
                  </a:moveTo>
                  <a:lnTo>
                    <a:pt x="208" y="107"/>
                  </a:lnTo>
                  <a:lnTo>
                    <a:pt x="208" y="129"/>
                  </a:lnTo>
                  <a:lnTo>
                    <a:pt x="5" y="129"/>
                  </a:lnTo>
                  <a:lnTo>
                    <a:pt x="0" y="129"/>
                  </a:lnTo>
                  <a:lnTo>
                    <a:pt x="0" y="35"/>
                  </a:lnTo>
                  <a:lnTo>
                    <a:pt x="1" y="16"/>
                  </a:lnTo>
                  <a:lnTo>
                    <a:pt x="3" y="0"/>
                  </a:lnTo>
                  <a:lnTo>
                    <a:pt x="3" y="107"/>
                  </a:lnTo>
                  <a:close/>
                </a:path>
              </a:pathLst>
            </a:custGeom>
            <a:solidFill>
              <a:srgbClr val="D8E8FB"/>
            </a:solidFill>
            <a:ln w="9525">
              <a:noFill/>
              <a:round/>
              <a:headEnd/>
              <a:tailEnd/>
            </a:ln>
          </p:spPr>
          <p:txBody>
            <a:bodyPr/>
            <a:lstStyle/>
            <a:p>
              <a:endParaRPr lang="id-ID"/>
            </a:p>
          </p:txBody>
        </p:sp>
        <p:sp>
          <p:nvSpPr>
            <p:cNvPr id="3108" name="Freeform 535"/>
            <p:cNvSpPr>
              <a:spLocks/>
            </p:cNvSpPr>
            <p:nvPr/>
          </p:nvSpPr>
          <p:spPr bwMode="auto">
            <a:xfrm>
              <a:off x="6" y="2241"/>
              <a:ext cx="1860" cy="156"/>
            </a:xfrm>
            <a:custGeom>
              <a:avLst/>
              <a:gdLst>
                <a:gd name="T0" fmla="*/ 1860 w 1860"/>
                <a:gd name="T1" fmla="*/ 19 h 156"/>
                <a:gd name="T2" fmla="*/ 1860 w 1860"/>
                <a:gd name="T3" fmla="*/ 19 h 156"/>
                <a:gd name="T4" fmla="*/ 1860 w 1860"/>
                <a:gd name="T5" fmla="*/ 19 h 156"/>
                <a:gd name="T6" fmla="*/ 1860 w 1860"/>
                <a:gd name="T7" fmla="*/ 20 h 156"/>
                <a:gd name="T8" fmla="*/ 1860 w 1860"/>
                <a:gd name="T9" fmla="*/ 27 h 156"/>
                <a:gd name="T10" fmla="*/ 1860 w 1860"/>
                <a:gd name="T11" fmla="*/ 27 h 156"/>
                <a:gd name="T12" fmla="*/ 1858 w 1860"/>
                <a:gd name="T13" fmla="*/ 43 h 156"/>
                <a:gd name="T14" fmla="*/ 1857 w 1860"/>
                <a:gd name="T15" fmla="*/ 62 h 156"/>
                <a:gd name="T16" fmla="*/ 1857 w 1860"/>
                <a:gd name="T17" fmla="*/ 156 h 156"/>
                <a:gd name="T18" fmla="*/ 193 w 1860"/>
                <a:gd name="T19" fmla="*/ 156 h 156"/>
                <a:gd name="T20" fmla="*/ 0 w 1860"/>
                <a:gd name="T21" fmla="*/ 156 h 156"/>
                <a:gd name="T22" fmla="*/ 0 w 1860"/>
                <a:gd name="T23" fmla="*/ 134 h 156"/>
                <a:gd name="T24" fmla="*/ 196 w 1860"/>
                <a:gd name="T25" fmla="*/ 134 h 156"/>
                <a:gd name="T26" fmla="*/ 196 w 1860"/>
                <a:gd name="T27" fmla="*/ 20 h 156"/>
                <a:gd name="T28" fmla="*/ 196 w 1860"/>
                <a:gd name="T29" fmla="*/ 20 h 156"/>
                <a:gd name="T30" fmla="*/ 196 w 1860"/>
                <a:gd name="T31" fmla="*/ 17 h 156"/>
                <a:gd name="T32" fmla="*/ 199 w 1860"/>
                <a:gd name="T33" fmla="*/ 13 h 156"/>
                <a:gd name="T34" fmla="*/ 199 w 1860"/>
                <a:gd name="T35" fmla="*/ 13 h 156"/>
                <a:gd name="T36" fmla="*/ 203 w 1860"/>
                <a:gd name="T37" fmla="*/ 9 h 156"/>
                <a:gd name="T38" fmla="*/ 212 w 1860"/>
                <a:gd name="T39" fmla="*/ 5 h 156"/>
                <a:gd name="T40" fmla="*/ 212 w 1860"/>
                <a:gd name="T41" fmla="*/ 5 h 156"/>
                <a:gd name="T42" fmla="*/ 222 w 1860"/>
                <a:gd name="T43" fmla="*/ 2 h 156"/>
                <a:gd name="T44" fmla="*/ 233 w 1860"/>
                <a:gd name="T45" fmla="*/ 0 h 156"/>
                <a:gd name="T46" fmla="*/ 1823 w 1860"/>
                <a:gd name="T47" fmla="*/ 0 h 156"/>
                <a:gd name="T48" fmla="*/ 1823 w 1860"/>
                <a:gd name="T49" fmla="*/ 0 h 156"/>
                <a:gd name="T50" fmla="*/ 1837 w 1860"/>
                <a:gd name="T51" fmla="*/ 2 h 156"/>
                <a:gd name="T52" fmla="*/ 1848 w 1860"/>
                <a:gd name="T53" fmla="*/ 6 h 156"/>
                <a:gd name="T54" fmla="*/ 1848 w 1860"/>
                <a:gd name="T55" fmla="*/ 6 h 156"/>
                <a:gd name="T56" fmla="*/ 1853 w 1860"/>
                <a:gd name="T57" fmla="*/ 9 h 156"/>
                <a:gd name="T58" fmla="*/ 1855 w 1860"/>
                <a:gd name="T59" fmla="*/ 12 h 156"/>
                <a:gd name="T60" fmla="*/ 1858 w 1860"/>
                <a:gd name="T61" fmla="*/ 16 h 156"/>
                <a:gd name="T62" fmla="*/ 1860 w 1860"/>
                <a:gd name="T63" fmla="*/ 19 h 156"/>
                <a:gd name="T64" fmla="*/ 1860 w 1860"/>
                <a:gd name="T65" fmla="*/ 19 h 15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860"/>
                <a:gd name="T100" fmla="*/ 0 h 156"/>
                <a:gd name="T101" fmla="*/ 1860 w 1860"/>
                <a:gd name="T102" fmla="*/ 156 h 15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860" h="156">
                  <a:moveTo>
                    <a:pt x="1860" y="19"/>
                  </a:moveTo>
                  <a:lnTo>
                    <a:pt x="1860" y="19"/>
                  </a:lnTo>
                  <a:lnTo>
                    <a:pt x="1860" y="20"/>
                  </a:lnTo>
                  <a:lnTo>
                    <a:pt x="1860" y="27"/>
                  </a:lnTo>
                  <a:lnTo>
                    <a:pt x="1858" y="43"/>
                  </a:lnTo>
                  <a:lnTo>
                    <a:pt x="1857" y="62"/>
                  </a:lnTo>
                  <a:lnTo>
                    <a:pt x="1857" y="156"/>
                  </a:lnTo>
                  <a:lnTo>
                    <a:pt x="193" y="156"/>
                  </a:lnTo>
                  <a:lnTo>
                    <a:pt x="0" y="156"/>
                  </a:lnTo>
                  <a:lnTo>
                    <a:pt x="0" y="134"/>
                  </a:lnTo>
                  <a:lnTo>
                    <a:pt x="196" y="134"/>
                  </a:lnTo>
                  <a:lnTo>
                    <a:pt x="196" y="20"/>
                  </a:lnTo>
                  <a:lnTo>
                    <a:pt x="196" y="17"/>
                  </a:lnTo>
                  <a:lnTo>
                    <a:pt x="199" y="13"/>
                  </a:lnTo>
                  <a:lnTo>
                    <a:pt x="203" y="9"/>
                  </a:lnTo>
                  <a:lnTo>
                    <a:pt x="212" y="5"/>
                  </a:lnTo>
                  <a:lnTo>
                    <a:pt x="222" y="2"/>
                  </a:lnTo>
                  <a:lnTo>
                    <a:pt x="233" y="0"/>
                  </a:lnTo>
                  <a:lnTo>
                    <a:pt x="1823" y="0"/>
                  </a:lnTo>
                  <a:lnTo>
                    <a:pt x="1837" y="2"/>
                  </a:lnTo>
                  <a:lnTo>
                    <a:pt x="1848" y="6"/>
                  </a:lnTo>
                  <a:lnTo>
                    <a:pt x="1853" y="9"/>
                  </a:lnTo>
                  <a:lnTo>
                    <a:pt x="1855" y="12"/>
                  </a:lnTo>
                  <a:lnTo>
                    <a:pt x="1858" y="16"/>
                  </a:lnTo>
                  <a:lnTo>
                    <a:pt x="1860" y="19"/>
                  </a:lnTo>
                  <a:close/>
                </a:path>
              </a:pathLst>
            </a:custGeom>
            <a:solidFill>
              <a:srgbClr val="D8E8FB"/>
            </a:solidFill>
            <a:ln w="9525">
              <a:noFill/>
              <a:round/>
              <a:headEnd/>
              <a:tailEnd/>
            </a:ln>
          </p:spPr>
          <p:txBody>
            <a:bodyPr/>
            <a:lstStyle/>
            <a:p>
              <a:endParaRPr lang="id-ID"/>
            </a:p>
          </p:txBody>
        </p:sp>
        <p:sp>
          <p:nvSpPr>
            <p:cNvPr id="3109" name="Freeform 536"/>
            <p:cNvSpPr>
              <a:spLocks/>
            </p:cNvSpPr>
            <p:nvPr/>
          </p:nvSpPr>
          <p:spPr bwMode="auto">
            <a:xfrm>
              <a:off x="1860" y="2400"/>
              <a:ext cx="6" cy="3"/>
            </a:xfrm>
            <a:custGeom>
              <a:avLst/>
              <a:gdLst>
                <a:gd name="T0" fmla="*/ 6 w 6"/>
                <a:gd name="T1" fmla="*/ 0 h 3"/>
                <a:gd name="T2" fmla="*/ 6 w 6"/>
                <a:gd name="T3" fmla="*/ 3 h 3"/>
                <a:gd name="T4" fmla="*/ 3 w 6"/>
                <a:gd name="T5" fmla="*/ 3 h 3"/>
                <a:gd name="T6" fmla="*/ 0 w 6"/>
                <a:gd name="T7" fmla="*/ 3 h 3"/>
                <a:gd name="T8" fmla="*/ 0 w 6"/>
                <a:gd name="T9" fmla="*/ 0 h 3"/>
                <a:gd name="T10" fmla="*/ 3 w 6"/>
                <a:gd name="T11" fmla="*/ 0 h 3"/>
                <a:gd name="T12" fmla="*/ 6 w 6"/>
                <a:gd name="T13" fmla="*/ 0 h 3"/>
                <a:gd name="T14" fmla="*/ 0 60000 65536"/>
                <a:gd name="T15" fmla="*/ 0 60000 65536"/>
                <a:gd name="T16" fmla="*/ 0 60000 65536"/>
                <a:gd name="T17" fmla="*/ 0 60000 65536"/>
                <a:gd name="T18" fmla="*/ 0 60000 65536"/>
                <a:gd name="T19" fmla="*/ 0 60000 65536"/>
                <a:gd name="T20" fmla="*/ 0 60000 65536"/>
                <a:gd name="T21" fmla="*/ 0 w 6"/>
                <a:gd name="T22" fmla="*/ 0 h 3"/>
                <a:gd name="T23" fmla="*/ 6 w 6"/>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3">
                  <a:moveTo>
                    <a:pt x="6" y="0"/>
                  </a:moveTo>
                  <a:lnTo>
                    <a:pt x="6" y="3"/>
                  </a:lnTo>
                  <a:lnTo>
                    <a:pt x="3" y="3"/>
                  </a:lnTo>
                  <a:lnTo>
                    <a:pt x="0" y="3"/>
                  </a:lnTo>
                  <a:lnTo>
                    <a:pt x="0" y="0"/>
                  </a:lnTo>
                  <a:lnTo>
                    <a:pt x="3" y="0"/>
                  </a:lnTo>
                  <a:lnTo>
                    <a:pt x="6" y="0"/>
                  </a:lnTo>
                  <a:close/>
                </a:path>
              </a:pathLst>
            </a:custGeom>
            <a:solidFill>
              <a:srgbClr val="808080"/>
            </a:solidFill>
            <a:ln w="9525">
              <a:noFill/>
              <a:round/>
              <a:headEnd/>
              <a:tailEnd/>
            </a:ln>
          </p:spPr>
          <p:txBody>
            <a:bodyPr/>
            <a:lstStyle/>
            <a:p>
              <a:endParaRPr lang="id-ID"/>
            </a:p>
          </p:txBody>
        </p:sp>
        <p:sp>
          <p:nvSpPr>
            <p:cNvPr id="3110" name="Freeform 537"/>
            <p:cNvSpPr>
              <a:spLocks/>
            </p:cNvSpPr>
            <p:nvPr/>
          </p:nvSpPr>
          <p:spPr bwMode="auto">
            <a:xfrm>
              <a:off x="3" y="2239"/>
              <a:ext cx="1865" cy="161"/>
            </a:xfrm>
            <a:custGeom>
              <a:avLst/>
              <a:gdLst>
                <a:gd name="T0" fmla="*/ 199 w 1865"/>
                <a:gd name="T1" fmla="*/ 136 h 161"/>
                <a:gd name="T2" fmla="*/ 3 w 1865"/>
                <a:gd name="T3" fmla="*/ 136 h 161"/>
                <a:gd name="T4" fmla="*/ 3 w 1865"/>
                <a:gd name="T5" fmla="*/ 158 h 161"/>
                <a:gd name="T6" fmla="*/ 196 w 1865"/>
                <a:gd name="T7" fmla="*/ 158 h 161"/>
                <a:gd name="T8" fmla="*/ 1860 w 1865"/>
                <a:gd name="T9" fmla="*/ 158 h 161"/>
                <a:gd name="T10" fmla="*/ 1860 w 1865"/>
                <a:gd name="T11" fmla="*/ 161 h 161"/>
                <a:gd name="T12" fmla="*/ 1857 w 1865"/>
                <a:gd name="T13" fmla="*/ 161 h 161"/>
                <a:gd name="T14" fmla="*/ 196 w 1865"/>
                <a:gd name="T15" fmla="*/ 161 h 161"/>
                <a:gd name="T16" fmla="*/ 0 w 1865"/>
                <a:gd name="T17" fmla="*/ 161 h 161"/>
                <a:gd name="T18" fmla="*/ 0 w 1865"/>
                <a:gd name="T19" fmla="*/ 133 h 161"/>
                <a:gd name="T20" fmla="*/ 196 w 1865"/>
                <a:gd name="T21" fmla="*/ 133 h 161"/>
                <a:gd name="T22" fmla="*/ 196 w 1865"/>
                <a:gd name="T23" fmla="*/ 22 h 161"/>
                <a:gd name="T24" fmla="*/ 196 w 1865"/>
                <a:gd name="T25" fmla="*/ 22 h 161"/>
                <a:gd name="T26" fmla="*/ 196 w 1865"/>
                <a:gd name="T27" fmla="*/ 18 h 161"/>
                <a:gd name="T28" fmla="*/ 199 w 1865"/>
                <a:gd name="T29" fmla="*/ 14 h 161"/>
                <a:gd name="T30" fmla="*/ 204 w 1865"/>
                <a:gd name="T31" fmla="*/ 9 h 161"/>
                <a:gd name="T32" fmla="*/ 208 w 1865"/>
                <a:gd name="T33" fmla="*/ 7 h 161"/>
                <a:gd name="T34" fmla="*/ 213 w 1865"/>
                <a:gd name="T35" fmla="*/ 4 h 161"/>
                <a:gd name="T36" fmla="*/ 220 w 1865"/>
                <a:gd name="T37" fmla="*/ 2 h 161"/>
                <a:gd name="T38" fmla="*/ 227 w 1865"/>
                <a:gd name="T39" fmla="*/ 1 h 161"/>
                <a:gd name="T40" fmla="*/ 236 w 1865"/>
                <a:gd name="T41" fmla="*/ 0 h 161"/>
                <a:gd name="T42" fmla="*/ 1826 w 1865"/>
                <a:gd name="T43" fmla="*/ 0 h 161"/>
                <a:gd name="T44" fmla="*/ 1826 w 1865"/>
                <a:gd name="T45" fmla="*/ 0 h 161"/>
                <a:gd name="T46" fmla="*/ 1839 w 1865"/>
                <a:gd name="T47" fmla="*/ 1 h 161"/>
                <a:gd name="T48" fmla="*/ 1850 w 1865"/>
                <a:gd name="T49" fmla="*/ 5 h 161"/>
                <a:gd name="T50" fmla="*/ 1858 w 1865"/>
                <a:gd name="T51" fmla="*/ 11 h 161"/>
                <a:gd name="T52" fmla="*/ 1861 w 1865"/>
                <a:gd name="T53" fmla="*/ 14 h 161"/>
                <a:gd name="T54" fmla="*/ 1864 w 1865"/>
                <a:gd name="T55" fmla="*/ 17 h 161"/>
                <a:gd name="T56" fmla="*/ 1864 w 1865"/>
                <a:gd name="T57" fmla="*/ 17 h 161"/>
                <a:gd name="T58" fmla="*/ 1863 w 1865"/>
                <a:gd name="T59" fmla="*/ 19 h 161"/>
                <a:gd name="T60" fmla="*/ 1865 w 1865"/>
                <a:gd name="T61" fmla="*/ 21 h 161"/>
                <a:gd name="T62" fmla="*/ 1863 w 1865"/>
                <a:gd name="T63" fmla="*/ 21 h 161"/>
                <a:gd name="T64" fmla="*/ 1863 w 1865"/>
                <a:gd name="T65" fmla="*/ 21 h 161"/>
                <a:gd name="T66" fmla="*/ 1863 w 1865"/>
                <a:gd name="T67" fmla="*/ 21 h 161"/>
                <a:gd name="T68" fmla="*/ 1863 w 1865"/>
                <a:gd name="T69" fmla="*/ 21 h 161"/>
                <a:gd name="T70" fmla="*/ 1861 w 1865"/>
                <a:gd name="T71" fmla="*/ 18 h 161"/>
                <a:gd name="T72" fmla="*/ 1858 w 1865"/>
                <a:gd name="T73" fmla="*/ 14 h 161"/>
                <a:gd name="T74" fmla="*/ 1856 w 1865"/>
                <a:gd name="T75" fmla="*/ 11 h 161"/>
                <a:gd name="T76" fmla="*/ 1851 w 1865"/>
                <a:gd name="T77" fmla="*/ 8 h 161"/>
                <a:gd name="T78" fmla="*/ 1851 w 1865"/>
                <a:gd name="T79" fmla="*/ 8 h 161"/>
                <a:gd name="T80" fmla="*/ 1840 w 1865"/>
                <a:gd name="T81" fmla="*/ 4 h 161"/>
                <a:gd name="T82" fmla="*/ 1826 w 1865"/>
                <a:gd name="T83" fmla="*/ 2 h 161"/>
                <a:gd name="T84" fmla="*/ 236 w 1865"/>
                <a:gd name="T85" fmla="*/ 2 h 161"/>
                <a:gd name="T86" fmla="*/ 236 w 1865"/>
                <a:gd name="T87" fmla="*/ 2 h 161"/>
                <a:gd name="T88" fmla="*/ 225 w 1865"/>
                <a:gd name="T89" fmla="*/ 4 h 161"/>
                <a:gd name="T90" fmla="*/ 215 w 1865"/>
                <a:gd name="T91" fmla="*/ 7 h 161"/>
                <a:gd name="T92" fmla="*/ 215 w 1865"/>
                <a:gd name="T93" fmla="*/ 7 h 161"/>
                <a:gd name="T94" fmla="*/ 206 w 1865"/>
                <a:gd name="T95" fmla="*/ 11 h 161"/>
                <a:gd name="T96" fmla="*/ 202 w 1865"/>
                <a:gd name="T97" fmla="*/ 15 h 161"/>
                <a:gd name="T98" fmla="*/ 202 w 1865"/>
                <a:gd name="T99" fmla="*/ 15 h 161"/>
                <a:gd name="T100" fmla="*/ 199 w 1865"/>
                <a:gd name="T101" fmla="*/ 19 h 161"/>
                <a:gd name="T102" fmla="*/ 199 w 1865"/>
                <a:gd name="T103" fmla="*/ 22 h 161"/>
                <a:gd name="T104" fmla="*/ 199 w 1865"/>
                <a:gd name="T105" fmla="*/ 136 h 16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865"/>
                <a:gd name="T160" fmla="*/ 0 h 161"/>
                <a:gd name="T161" fmla="*/ 1865 w 1865"/>
                <a:gd name="T162" fmla="*/ 161 h 16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865" h="161">
                  <a:moveTo>
                    <a:pt x="199" y="136"/>
                  </a:moveTo>
                  <a:lnTo>
                    <a:pt x="3" y="136"/>
                  </a:lnTo>
                  <a:lnTo>
                    <a:pt x="3" y="158"/>
                  </a:lnTo>
                  <a:lnTo>
                    <a:pt x="196" y="158"/>
                  </a:lnTo>
                  <a:lnTo>
                    <a:pt x="1860" y="158"/>
                  </a:lnTo>
                  <a:lnTo>
                    <a:pt x="1860" y="161"/>
                  </a:lnTo>
                  <a:lnTo>
                    <a:pt x="1857" y="161"/>
                  </a:lnTo>
                  <a:lnTo>
                    <a:pt x="196" y="161"/>
                  </a:lnTo>
                  <a:lnTo>
                    <a:pt x="0" y="161"/>
                  </a:lnTo>
                  <a:lnTo>
                    <a:pt x="0" y="133"/>
                  </a:lnTo>
                  <a:lnTo>
                    <a:pt x="196" y="133"/>
                  </a:lnTo>
                  <a:lnTo>
                    <a:pt x="196" y="22"/>
                  </a:lnTo>
                  <a:lnTo>
                    <a:pt x="196" y="18"/>
                  </a:lnTo>
                  <a:lnTo>
                    <a:pt x="199" y="14"/>
                  </a:lnTo>
                  <a:lnTo>
                    <a:pt x="204" y="9"/>
                  </a:lnTo>
                  <a:lnTo>
                    <a:pt x="208" y="7"/>
                  </a:lnTo>
                  <a:lnTo>
                    <a:pt x="213" y="4"/>
                  </a:lnTo>
                  <a:lnTo>
                    <a:pt x="220" y="2"/>
                  </a:lnTo>
                  <a:lnTo>
                    <a:pt x="227" y="1"/>
                  </a:lnTo>
                  <a:lnTo>
                    <a:pt x="236" y="0"/>
                  </a:lnTo>
                  <a:lnTo>
                    <a:pt x="1826" y="0"/>
                  </a:lnTo>
                  <a:lnTo>
                    <a:pt x="1839" y="1"/>
                  </a:lnTo>
                  <a:lnTo>
                    <a:pt x="1850" y="5"/>
                  </a:lnTo>
                  <a:lnTo>
                    <a:pt x="1858" y="11"/>
                  </a:lnTo>
                  <a:lnTo>
                    <a:pt x="1861" y="14"/>
                  </a:lnTo>
                  <a:lnTo>
                    <a:pt x="1864" y="17"/>
                  </a:lnTo>
                  <a:lnTo>
                    <a:pt x="1863" y="19"/>
                  </a:lnTo>
                  <a:lnTo>
                    <a:pt x="1865" y="21"/>
                  </a:lnTo>
                  <a:lnTo>
                    <a:pt x="1863" y="21"/>
                  </a:lnTo>
                  <a:lnTo>
                    <a:pt x="1861" y="18"/>
                  </a:lnTo>
                  <a:lnTo>
                    <a:pt x="1858" y="14"/>
                  </a:lnTo>
                  <a:lnTo>
                    <a:pt x="1856" y="11"/>
                  </a:lnTo>
                  <a:lnTo>
                    <a:pt x="1851" y="8"/>
                  </a:lnTo>
                  <a:lnTo>
                    <a:pt x="1840" y="4"/>
                  </a:lnTo>
                  <a:lnTo>
                    <a:pt x="1826" y="2"/>
                  </a:lnTo>
                  <a:lnTo>
                    <a:pt x="236" y="2"/>
                  </a:lnTo>
                  <a:lnTo>
                    <a:pt x="225" y="4"/>
                  </a:lnTo>
                  <a:lnTo>
                    <a:pt x="215" y="7"/>
                  </a:lnTo>
                  <a:lnTo>
                    <a:pt x="206" y="11"/>
                  </a:lnTo>
                  <a:lnTo>
                    <a:pt x="202" y="15"/>
                  </a:lnTo>
                  <a:lnTo>
                    <a:pt x="199" y="19"/>
                  </a:lnTo>
                  <a:lnTo>
                    <a:pt x="199" y="22"/>
                  </a:lnTo>
                  <a:lnTo>
                    <a:pt x="199" y="136"/>
                  </a:lnTo>
                  <a:close/>
                </a:path>
              </a:pathLst>
            </a:custGeom>
            <a:solidFill>
              <a:srgbClr val="808080"/>
            </a:solidFill>
            <a:ln w="9525">
              <a:noFill/>
              <a:round/>
              <a:headEnd/>
              <a:tailEnd/>
            </a:ln>
          </p:spPr>
          <p:txBody>
            <a:bodyPr/>
            <a:lstStyle/>
            <a:p>
              <a:endParaRPr lang="id-ID"/>
            </a:p>
          </p:txBody>
        </p:sp>
        <p:sp>
          <p:nvSpPr>
            <p:cNvPr id="3111" name="Freeform 538"/>
            <p:cNvSpPr>
              <a:spLocks/>
            </p:cNvSpPr>
            <p:nvPr/>
          </p:nvSpPr>
          <p:spPr bwMode="auto">
            <a:xfrm>
              <a:off x="0" y="2236"/>
              <a:ext cx="1870" cy="167"/>
            </a:xfrm>
            <a:custGeom>
              <a:avLst/>
              <a:gdLst>
                <a:gd name="T0" fmla="*/ 197 w 1870"/>
                <a:gd name="T1" fmla="*/ 25 h 167"/>
                <a:gd name="T2" fmla="*/ 197 w 1870"/>
                <a:gd name="T3" fmla="*/ 25 h 167"/>
                <a:gd name="T4" fmla="*/ 198 w 1870"/>
                <a:gd name="T5" fmla="*/ 21 h 167"/>
                <a:gd name="T6" fmla="*/ 199 w 1870"/>
                <a:gd name="T7" fmla="*/ 15 h 167"/>
                <a:gd name="T8" fmla="*/ 199 w 1870"/>
                <a:gd name="T9" fmla="*/ 15 h 167"/>
                <a:gd name="T10" fmla="*/ 204 w 1870"/>
                <a:gd name="T11" fmla="*/ 11 h 167"/>
                <a:gd name="T12" fmla="*/ 209 w 1870"/>
                <a:gd name="T13" fmla="*/ 7 h 167"/>
                <a:gd name="T14" fmla="*/ 209 w 1870"/>
                <a:gd name="T15" fmla="*/ 7 h 167"/>
                <a:gd name="T16" fmla="*/ 216 w 1870"/>
                <a:gd name="T17" fmla="*/ 4 h 167"/>
                <a:gd name="T18" fmla="*/ 223 w 1870"/>
                <a:gd name="T19" fmla="*/ 3 h 167"/>
                <a:gd name="T20" fmla="*/ 230 w 1870"/>
                <a:gd name="T21" fmla="*/ 1 h 167"/>
                <a:gd name="T22" fmla="*/ 239 w 1870"/>
                <a:gd name="T23" fmla="*/ 0 h 167"/>
                <a:gd name="T24" fmla="*/ 1829 w 1870"/>
                <a:gd name="T25" fmla="*/ 0 h 167"/>
                <a:gd name="T26" fmla="*/ 1829 w 1870"/>
                <a:gd name="T27" fmla="*/ 0 h 167"/>
                <a:gd name="T28" fmla="*/ 1836 w 1870"/>
                <a:gd name="T29" fmla="*/ 1 h 167"/>
                <a:gd name="T30" fmla="*/ 1843 w 1870"/>
                <a:gd name="T31" fmla="*/ 1 h 167"/>
                <a:gd name="T32" fmla="*/ 1850 w 1870"/>
                <a:gd name="T33" fmla="*/ 4 h 167"/>
                <a:gd name="T34" fmla="*/ 1857 w 1870"/>
                <a:gd name="T35" fmla="*/ 7 h 167"/>
                <a:gd name="T36" fmla="*/ 1857 w 1870"/>
                <a:gd name="T37" fmla="*/ 7 h 167"/>
                <a:gd name="T38" fmla="*/ 1864 w 1870"/>
                <a:gd name="T39" fmla="*/ 11 h 167"/>
                <a:gd name="T40" fmla="*/ 1870 w 1870"/>
                <a:gd name="T41" fmla="*/ 18 h 167"/>
                <a:gd name="T42" fmla="*/ 1870 w 1870"/>
                <a:gd name="T43" fmla="*/ 18 h 167"/>
                <a:gd name="T44" fmla="*/ 1867 w 1870"/>
                <a:gd name="T45" fmla="*/ 20 h 167"/>
                <a:gd name="T46" fmla="*/ 1867 w 1870"/>
                <a:gd name="T47" fmla="*/ 20 h 167"/>
                <a:gd name="T48" fmla="*/ 1867 w 1870"/>
                <a:gd name="T49" fmla="*/ 20 h 167"/>
                <a:gd name="T50" fmla="*/ 1864 w 1870"/>
                <a:gd name="T51" fmla="*/ 17 h 167"/>
                <a:gd name="T52" fmla="*/ 1861 w 1870"/>
                <a:gd name="T53" fmla="*/ 14 h 167"/>
                <a:gd name="T54" fmla="*/ 1853 w 1870"/>
                <a:gd name="T55" fmla="*/ 8 h 167"/>
                <a:gd name="T56" fmla="*/ 1842 w 1870"/>
                <a:gd name="T57" fmla="*/ 4 h 167"/>
                <a:gd name="T58" fmla="*/ 1829 w 1870"/>
                <a:gd name="T59" fmla="*/ 3 h 167"/>
                <a:gd name="T60" fmla="*/ 239 w 1870"/>
                <a:gd name="T61" fmla="*/ 3 h 167"/>
                <a:gd name="T62" fmla="*/ 239 w 1870"/>
                <a:gd name="T63" fmla="*/ 3 h 167"/>
                <a:gd name="T64" fmla="*/ 230 w 1870"/>
                <a:gd name="T65" fmla="*/ 4 h 167"/>
                <a:gd name="T66" fmla="*/ 223 w 1870"/>
                <a:gd name="T67" fmla="*/ 5 h 167"/>
                <a:gd name="T68" fmla="*/ 216 w 1870"/>
                <a:gd name="T69" fmla="*/ 7 h 167"/>
                <a:gd name="T70" fmla="*/ 211 w 1870"/>
                <a:gd name="T71" fmla="*/ 10 h 167"/>
                <a:gd name="T72" fmla="*/ 207 w 1870"/>
                <a:gd name="T73" fmla="*/ 12 h 167"/>
                <a:gd name="T74" fmla="*/ 202 w 1870"/>
                <a:gd name="T75" fmla="*/ 17 h 167"/>
                <a:gd name="T76" fmla="*/ 199 w 1870"/>
                <a:gd name="T77" fmla="*/ 21 h 167"/>
                <a:gd name="T78" fmla="*/ 199 w 1870"/>
                <a:gd name="T79" fmla="*/ 25 h 167"/>
                <a:gd name="T80" fmla="*/ 199 w 1870"/>
                <a:gd name="T81" fmla="*/ 136 h 167"/>
                <a:gd name="T82" fmla="*/ 3 w 1870"/>
                <a:gd name="T83" fmla="*/ 136 h 167"/>
                <a:gd name="T84" fmla="*/ 3 w 1870"/>
                <a:gd name="T85" fmla="*/ 164 h 167"/>
                <a:gd name="T86" fmla="*/ 199 w 1870"/>
                <a:gd name="T87" fmla="*/ 164 h 167"/>
                <a:gd name="T88" fmla="*/ 1860 w 1870"/>
                <a:gd name="T89" fmla="*/ 164 h 167"/>
                <a:gd name="T90" fmla="*/ 1860 w 1870"/>
                <a:gd name="T91" fmla="*/ 167 h 167"/>
                <a:gd name="T92" fmla="*/ 199 w 1870"/>
                <a:gd name="T93" fmla="*/ 167 h 167"/>
                <a:gd name="T94" fmla="*/ 0 w 1870"/>
                <a:gd name="T95" fmla="*/ 167 h 167"/>
                <a:gd name="T96" fmla="*/ 0 w 1870"/>
                <a:gd name="T97" fmla="*/ 133 h 167"/>
                <a:gd name="T98" fmla="*/ 197 w 1870"/>
                <a:gd name="T99" fmla="*/ 133 h 167"/>
                <a:gd name="T100" fmla="*/ 197 w 1870"/>
                <a:gd name="T101" fmla="*/ 25 h 16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870"/>
                <a:gd name="T154" fmla="*/ 0 h 167"/>
                <a:gd name="T155" fmla="*/ 1870 w 1870"/>
                <a:gd name="T156" fmla="*/ 167 h 16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870" h="167">
                  <a:moveTo>
                    <a:pt x="197" y="25"/>
                  </a:moveTo>
                  <a:lnTo>
                    <a:pt x="197" y="25"/>
                  </a:lnTo>
                  <a:lnTo>
                    <a:pt x="198" y="21"/>
                  </a:lnTo>
                  <a:lnTo>
                    <a:pt x="199" y="15"/>
                  </a:lnTo>
                  <a:lnTo>
                    <a:pt x="204" y="11"/>
                  </a:lnTo>
                  <a:lnTo>
                    <a:pt x="209" y="7"/>
                  </a:lnTo>
                  <a:lnTo>
                    <a:pt x="216" y="4"/>
                  </a:lnTo>
                  <a:lnTo>
                    <a:pt x="223" y="3"/>
                  </a:lnTo>
                  <a:lnTo>
                    <a:pt x="230" y="1"/>
                  </a:lnTo>
                  <a:lnTo>
                    <a:pt x="239" y="0"/>
                  </a:lnTo>
                  <a:lnTo>
                    <a:pt x="1829" y="0"/>
                  </a:lnTo>
                  <a:lnTo>
                    <a:pt x="1836" y="1"/>
                  </a:lnTo>
                  <a:lnTo>
                    <a:pt x="1843" y="1"/>
                  </a:lnTo>
                  <a:lnTo>
                    <a:pt x="1850" y="4"/>
                  </a:lnTo>
                  <a:lnTo>
                    <a:pt x="1857" y="7"/>
                  </a:lnTo>
                  <a:lnTo>
                    <a:pt x="1864" y="11"/>
                  </a:lnTo>
                  <a:lnTo>
                    <a:pt x="1870" y="18"/>
                  </a:lnTo>
                  <a:lnTo>
                    <a:pt x="1867" y="20"/>
                  </a:lnTo>
                  <a:lnTo>
                    <a:pt x="1864" y="17"/>
                  </a:lnTo>
                  <a:lnTo>
                    <a:pt x="1861" y="14"/>
                  </a:lnTo>
                  <a:lnTo>
                    <a:pt x="1853" y="8"/>
                  </a:lnTo>
                  <a:lnTo>
                    <a:pt x="1842" y="4"/>
                  </a:lnTo>
                  <a:lnTo>
                    <a:pt x="1829" y="3"/>
                  </a:lnTo>
                  <a:lnTo>
                    <a:pt x="239" y="3"/>
                  </a:lnTo>
                  <a:lnTo>
                    <a:pt x="230" y="4"/>
                  </a:lnTo>
                  <a:lnTo>
                    <a:pt x="223" y="5"/>
                  </a:lnTo>
                  <a:lnTo>
                    <a:pt x="216" y="7"/>
                  </a:lnTo>
                  <a:lnTo>
                    <a:pt x="211" y="10"/>
                  </a:lnTo>
                  <a:lnTo>
                    <a:pt x="207" y="12"/>
                  </a:lnTo>
                  <a:lnTo>
                    <a:pt x="202" y="17"/>
                  </a:lnTo>
                  <a:lnTo>
                    <a:pt x="199" y="21"/>
                  </a:lnTo>
                  <a:lnTo>
                    <a:pt x="199" y="25"/>
                  </a:lnTo>
                  <a:lnTo>
                    <a:pt x="199" y="136"/>
                  </a:lnTo>
                  <a:lnTo>
                    <a:pt x="3" y="136"/>
                  </a:lnTo>
                  <a:lnTo>
                    <a:pt x="3" y="164"/>
                  </a:lnTo>
                  <a:lnTo>
                    <a:pt x="199" y="164"/>
                  </a:lnTo>
                  <a:lnTo>
                    <a:pt x="1860" y="164"/>
                  </a:lnTo>
                  <a:lnTo>
                    <a:pt x="1860" y="167"/>
                  </a:lnTo>
                  <a:lnTo>
                    <a:pt x="199" y="167"/>
                  </a:lnTo>
                  <a:lnTo>
                    <a:pt x="0" y="167"/>
                  </a:lnTo>
                  <a:lnTo>
                    <a:pt x="0" y="133"/>
                  </a:lnTo>
                  <a:lnTo>
                    <a:pt x="197" y="133"/>
                  </a:lnTo>
                  <a:lnTo>
                    <a:pt x="197" y="25"/>
                  </a:lnTo>
                  <a:close/>
                </a:path>
              </a:pathLst>
            </a:custGeom>
            <a:solidFill>
              <a:srgbClr val="808080"/>
            </a:solidFill>
            <a:ln w="9525">
              <a:noFill/>
              <a:round/>
              <a:headEnd/>
              <a:tailEnd/>
            </a:ln>
          </p:spPr>
          <p:txBody>
            <a:bodyPr/>
            <a:lstStyle/>
            <a:p>
              <a:endParaRPr lang="id-ID"/>
            </a:p>
          </p:txBody>
        </p:sp>
        <p:sp>
          <p:nvSpPr>
            <p:cNvPr id="3112" name="Freeform 539"/>
            <p:cNvSpPr>
              <a:spLocks/>
            </p:cNvSpPr>
            <p:nvPr/>
          </p:nvSpPr>
          <p:spPr bwMode="auto">
            <a:xfrm>
              <a:off x="3914" y="2129"/>
              <a:ext cx="41" cy="24"/>
            </a:xfrm>
            <a:custGeom>
              <a:avLst/>
              <a:gdLst>
                <a:gd name="T0" fmla="*/ 21 w 41"/>
                <a:gd name="T1" fmla="*/ 0 h 24"/>
                <a:gd name="T2" fmla="*/ 41 w 41"/>
                <a:gd name="T3" fmla="*/ 0 h 24"/>
                <a:gd name="T4" fmla="*/ 31 w 41"/>
                <a:gd name="T5" fmla="*/ 11 h 24"/>
                <a:gd name="T6" fmla="*/ 21 w 41"/>
                <a:gd name="T7" fmla="*/ 24 h 24"/>
                <a:gd name="T8" fmla="*/ 10 w 41"/>
                <a:gd name="T9" fmla="*/ 11 h 24"/>
                <a:gd name="T10" fmla="*/ 0 w 41"/>
                <a:gd name="T11" fmla="*/ 0 h 24"/>
                <a:gd name="T12" fmla="*/ 21 w 41"/>
                <a:gd name="T13" fmla="*/ 0 h 24"/>
                <a:gd name="T14" fmla="*/ 0 60000 65536"/>
                <a:gd name="T15" fmla="*/ 0 60000 65536"/>
                <a:gd name="T16" fmla="*/ 0 60000 65536"/>
                <a:gd name="T17" fmla="*/ 0 60000 65536"/>
                <a:gd name="T18" fmla="*/ 0 60000 65536"/>
                <a:gd name="T19" fmla="*/ 0 60000 65536"/>
                <a:gd name="T20" fmla="*/ 0 60000 65536"/>
                <a:gd name="T21" fmla="*/ 0 w 41"/>
                <a:gd name="T22" fmla="*/ 0 h 24"/>
                <a:gd name="T23" fmla="*/ 41 w 41"/>
                <a:gd name="T24" fmla="*/ 24 h 2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4">
                  <a:moveTo>
                    <a:pt x="21" y="0"/>
                  </a:moveTo>
                  <a:lnTo>
                    <a:pt x="41" y="0"/>
                  </a:lnTo>
                  <a:lnTo>
                    <a:pt x="31" y="11"/>
                  </a:lnTo>
                  <a:lnTo>
                    <a:pt x="21" y="24"/>
                  </a:lnTo>
                  <a:lnTo>
                    <a:pt x="10" y="11"/>
                  </a:lnTo>
                  <a:lnTo>
                    <a:pt x="0" y="0"/>
                  </a:lnTo>
                  <a:lnTo>
                    <a:pt x="21" y="0"/>
                  </a:lnTo>
                  <a:close/>
                </a:path>
              </a:pathLst>
            </a:custGeom>
            <a:solidFill>
              <a:srgbClr val="1A1A1A"/>
            </a:solidFill>
            <a:ln w="9525">
              <a:noFill/>
              <a:round/>
              <a:headEnd/>
              <a:tailEnd/>
            </a:ln>
          </p:spPr>
          <p:txBody>
            <a:bodyPr/>
            <a:lstStyle/>
            <a:p>
              <a:endParaRPr lang="id-ID"/>
            </a:p>
          </p:txBody>
        </p:sp>
        <p:pic>
          <p:nvPicPr>
            <p:cNvPr id="3113" name="Picture 540"/>
            <p:cNvPicPr>
              <a:picLocks noChangeAspect="1" noChangeArrowheads="1"/>
            </p:cNvPicPr>
            <p:nvPr/>
          </p:nvPicPr>
          <p:blipFill>
            <a:blip r:embed="rId15"/>
            <a:srcRect/>
            <a:stretch>
              <a:fillRect/>
            </a:stretch>
          </p:blipFill>
          <p:spPr bwMode="auto">
            <a:xfrm>
              <a:off x="5489" y="1918"/>
              <a:ext cx="257" cy="93"/>
            </a:xfrm>
            <a:prstGeom prst="rect">
              <a:avLst/>
            </a:prstGeom>
            <a:noFill/>
            <a:ln w="9525">
              <a:noFill/>
              <a:miter lim="800000"/>
              <a:headEnd/>
              <a:tailEnd/>
            </a:ln>
          </p:spPr>
        </p:pic>
        <p:pic>
          <p:nvPicPr>
            <p:cNvPr id="3114" name="Picture 541"/>
            <p:cNvPicPr>
              <a:picLocks noChangeAspect="1" noChangeArrowheads="1"/>
            </p:cNvPicPr>
            <p:nvPr/>
          </p:nvPicPr>
          <p:blipFill>
            <a:blip r:embed="rId16"/>
            <a:srcRect/>
            <a:stretch>
              <a:fillRect/>
            </a:stretch>
          </p:blipFill>
          <p:spPr bwMode="auto">
            <a:xfrm>
              <a:off x="5358" y="1918"/>
              <a:ext cx="122" cy="93"/>
            </a:xfrm>
            <a:prstGeom prst="rect">
              <a:avLst/>
            </a:prstGeom>
            <a:noFill/>
            <a:ln w="9525">
              <a:noFill/>
              <a:miter lim="800000"/>
              <a:headEnd/>
              <a:tailEnd/>
            </a:ln>
          </p:spPr>
        </p:pic>
        <p:sp>
          <p:nvSpPr>
            <p:cNvPr id="3115" name="Rectangle 542"/>
            <p:cNvSpPr>
              <a:spLocks noChangeArrowheads="1"/>
            </p:cNvSpPr>
            <p:nvPr/>
          </p:nvSpPr>
          <p:spPr bwMode="auto">
            <a:xfrm>
              <a:off x="5362" y="1917"/>
              <a:ext cx="3" cy="88"/>
            </a:xfrm>
            <a:prstGeom prst="rect">
              <a:avLst/>
            </a:prstGeom>
            <a:solidFill>
              <a:srgbClr val="F2F2F2"/>
            </a:solidFill>
            <a:ln w="9525">
              <a:noFill/>
              <a:miter lim="800000"/>
              <a:headEnd/>
              <a:tailEnd/>
            </a:ln>
          </p:spPr>
          <p:txBody>
            <a:bodyPr/>
            <a:lstStyle/>
            <a:p>
              <a:endParaRPr lang="en-GB"/>
            </a:p>
          </p:txBody>
        </p:sp>
        <p:sp>
          <p:nvSpPr>
            <p:cNvPr id="3116" name="Freeform 543"/>
            <p:cNvSpPr>
              <a:spLocks/>
            </p:cNvSpPr>
            <p:nvPr/>
          </p:nvSpPr>
          <p:spPr bwMode="auto">
            <a:xfrm>
              <a:off x="5402" y="1935"/>
              <a:ext cx="50" cy="41"/>
            </a:xfrm>
            <a:custGeom>
              <a:avLst/>
              <a:gdLst>
                <a:gd name="T0" fmla="*/ 50 w 50"/>
                <a:gd name="T1" fmla="*/ 0 h 41"/>
                <a:gd name="T2" fmla="*/ 50 w 50"/>
                <a:gd name="T3" fmla="*/ 41 h 41"/>
                <a:gd name="T4" fmla="*/ 48 w 50"/>
                <a:gd name="T5" fmla="*/ 41 h 41"/>
                <a:gd name="T6" fmla="*/ 48 w 50"/>
                <a:gd name="T7" fmla="*/ 3 h 41"/>
                <a:gd name="T8" fmla="*/ 3 w 50"/>
                <a:gd name="T9" fmla="*/ 3 h 41"/>
                <a:gd name="T10" fmla="*/ 3 w 50"/>
                <a:gd name="T11" fmla="*/ 6 h 41"/>
                <a:gd name="T12" fmla="*/ 0 w 50"/>
                <a:gd name="T13" fmla="*/ 6 h 41"/>
                <a:gd name="T14" fmla="*/ 0 w 50"/>
                <a:gd name="T15" fmla="*/ 0 h 41"/>
                <a:gd name="T16" fmla="*/ 50 w 50"/>
                <a:gd name="T17" fmla="*/ 0 h 4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0"/>
                <a:gd name="T28" fmla="*/ 0 h 41"/>
                <a:gd name="T29" fmla="*/ 50 w 50"/>
                <a:gd name="T30" fmla="*/ 41 h 4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0" h="41">
                  <a:moveTo>
                    <a:pt x="50" y="0"/>
                  </a:moveTo>
                  <a:lnTo>
                    <a:pt x="50" y="41"/>
                  </a:lnTo>
                  <a:lnTo>
                    <a:pt x="48" y="41"/>
                  </a:lnTo>
                  <a:lnTo>
                    <a:pt x="48" y="3"/>
                  </a:lnTo>
                  <a:lnTo>
                    <a:pt x="3" y="3"/>
                  </a:lnTo>
                  <a:lnTo>
                    <a:pt x="3" y="6"/>
                  </a:lnTo>
                  <a:lnTo>
                    <a:pt x="0" y="6"/>
                  </a:lnTo>
                  <a:lnTo>
                    <a:pt x="0" y="0"/>
                  </a:lnTo>
                  <a:lnTo>
                    <a:pt x="50" y="0"/>
                  </a:lnTo>
                  <a:close/>
                </a:path>
              </a:pathLst>
            </a:custGeom>
            <a:solidFill>
              <a:srgbClr val="666666"/>
            </a:solidFill>
            <a:ln w="9525">
              <a:noFill/>
              <a:round/>
              <a:headEnd/>
              <a:tailEnd/>
            </a:ln>
          </p:spPr>
          <p:txBody>
            <a:bodyPr/>
            <a:lstStyle/>
            <a:p>
              <a:endParaRPr lang="id-ID"/>
            </a:p>
          </p:txBody>
        </p:sp>
        <p:sp>
          <p:nvSpPr>
            <p:cNvPr id="3117" name="Freeform 544"/>
            <p:cNvSpPr>
              <a:spLocks/>
            </p:cNvSpPr>
            <p:nvPr/>
          </p:nvSpPr>
          <p:spPr bwMode="auto">
            <a:xfrm>
              <a:off x="5405" y="1938"/>
              <a:ext cx="45" cy="38"/>
            </a:xfrm>
            <a:custGeom>
              <a:avLst/>
              <a:gdLst>
                <a:gd name="T0" fmla="*/ 45 w 45"/>
                <a:gd name="T1" fmla="*/ 0 h 38"/>
                <a:gd name="T2" fmla="*/ 45 w 45"/>
                <a:gd name="T3" fmla="*/ 38 h 38"/>
                <a:gd name="T4" fmla="*/ 40 w 45"/>
                <a:gd name="T5" fmla="*/ 38 h 38"/>
                <a:gd name="T6" fmla="*/ 40 w 45"/>
                <a:gd name="T7" fmla="*/ 3 h 38"/>
                <a:gd name="T8" fmla="*/ 0 w 45"/>
                <a:gd name="T9" fmla="*/ 3 h 38"/>
                <a:gd name="T10" fmla="*/ 0 w 45"/>
                <a:gd name="T11" fmla="*/ 0 h 38"/>
                <a:gd name="T12" fmla="*/ 45 w 45"/>
                <a:gd name="T13" fmla="*/ 0 h 38"/>
                <a:gd name="T14" fmla="*/ 0 60000 65536"/>
                <a:gd name="T15" fmla="*/ 0 60000 65536"/>
                <a:gd name="T16" fmla="*/ 0 60000 65536"/>
                <a:gd name="T17" fmla="*/ 0 60000 65536"/>
                <a:gd name="T18" fmla="*/ 0 60000 65536"/>
                <a:gd name="T19" fmla="*/ 0 60000 65536"/>
                <a:gd name="T20" fmla="*/ 0 60000 65536"/>
                <a:gd name="T21" fmla="*/ 0 w 45"/>
                <a:gd name="T22" fmla="*/ 0 h 38"/>
                <a:gd name="T23" fmla="*/ 45 w 45"/>
                <a:gd name="T24" fmla="*/ 38 h 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8">
                  <a:moveTo>
                    <a:pt x="45" y="0"/>
                  </a:moveTo>
                  <a:lnTo>
                    <a:pt x="45" y="38"/>
                  </a:lnTo>
                  <a:lnTo>
                    <a:pt x="40" y="38"/>
                  </a:lnTo>
                  <a:lnTo>
                    <a:pt x="40" y="3"/>
                  </a:lnTo>
                  <a:lnTo>
                    <a:pt x="0" y="3"/>
                  </a:lnTo>
                  <a:lnTo>
                    <a:pt x="0" y="0"/>
                  </a:lnTo>
                  <a:lnTo>
                    <a:pt x="45" y="0"/>
                  </a:lnTo>
                  <a:close/>
                </a:path>
              </a:pathLst>
            </a:custGeom>
            <a:solidFill>
              <a:srgbClr val="FFFFFF"/>
            </a:solidFill>
            <a:ln w="9525">
              <a:noFill/>
              <a:round/>
              <a:headEnd/>
              <a:tailEnd/>
            </a:ln>
          </p:spPr>
          <p:txBody>
            <a:bodyPr/>
            <a:lstStyle/>
            <a:p>
              <a:endParaRPr lang="id-ID"/>
            </a:p>
          </p:txBody>
        </p:sp>
        <p:sp>
          <p:nvSpPr>
            <p:cNvPr id="3118" name="Rectangle 545"/>
            <p:cNvSpPr>
              <a:spLocks noChangeArrowheads="1"/>
            </p:cNvSpPr>
            <p:nvPr/>
          </p:nvSpPr>
          <p:spPr bwMode="auto">
            <a:xfrm>
              <a:off x="5618" y="1939"/>
              <a:ext cx="1" cy="2"/>
            </a:xfrm>
            <a:prstGeom prst="rect">
              <a:avLst/>
            </a:prstGeom>
            <a:solidFill>
              <a:srgbClr val="666666"/>
            </a:solidFill>
            <a:ln w="9525">
              <a:noFill/>
              <a:miter lim="800000"/>
              <a:headEnd/>
              <a:tailEnd/>
            </a:ln>
          </p:spPr>
          <p:txBody>
            <a:bodyPr/>
            <a:lstStyle/>
            <a:p>
              <a:endParaRPr lang="en-GB"/>
            </a:p>
          </p:txBody>
        </p:sp>
        <p:sp>
          <p:nvSpPr>
            <p:cNvPr id="3119" name="Rectangle 546"/>
            <p:cNvSpPr>
              <a:spLocks noChangeArrowheads="1"/>
            </p:cNvSpPr>
            <p:nvPr/>
          </p:nvSpPr>
          <p:spPr bwMode="auto">
            <a:xfrm>
              <a:off x="5399" y="1941"/>
              <a:ext cx="3" cy="3"/>
            </a:xfrm>
            <a:prstGeom prst="rect">
              <a:avLst/>
            </a:prstGeom>
            <a:solidFill>
              <a:srgbClr val="666666"/>
            </a:solidFill>
            <a:ln w="9525">
              <a:noFill/>
              <a:miter lim="800000"/>
              <a:headEnd/>
              <a:tailEnd/>
            </a:ln>
          </p:spPr>
          <p:txBody>
            <a:bodyPr/>
            <a:lstStyle/>
            <a:p>
              <a:endParaRPr lang="en-GB"/>
            </a:p>
          </p:txBody>
        </p:sp>
        <p:sp>
          <p:nvSpPr>
            <p:cNvPr id="3120" name="Rectangle 547"/>
            <p:cNvSpPr>
              <a:spLocks noChangeArrowheads="1"/>
            </p:cNvSpPr>
            <p:nvPr/>
          </p:nvSpPr>
          <p:spPr bwMode="auto">
            <a:xfrm>
              <a:off x="5402" y="1941"/>
              <a:ext cx="3" cy="3"/>
            </a:xfrm>
            <a:prstGeom prst="rect">
              <a:avLst/>
            </a:prstGeom>
            <a:solidFill>
              <a:srgbClr val="666666"/>
            </a:solidFill>
            <a:ln w="9525">
              <a:noFill/>
              <a:miter lim="800000"/>
              <a:headEnd/>
              <a:tailEnd/>
            </a:ln>
          </p:spPr>
          <p:txBody>
            <a:bodyPr/>
            <a:lstStyle/>
            <a:p>
              <a:endParaRPr lang="en-GB"/>
            </a:p>
          </p:txBody>
        </p:sp>
        <p:sp>
          <p:nvSpPr>
            <p:cNvPr id="3121" name="Freeform 548"/>
            <p:cNvSpPr>
              <a:spLocks/>
            </p:cNvSpPr>
            <p:nvPr/>
          </p:nvSpPr>
          <p:spPr bwMode="auto">
            <a:xfrm>
              <a:off x="5617" y="1939"/>
              <a:ext cx="1" cy="3"/>
            </a:xfrm>
            <a:custGeom>
              <a:avLst/>
              <a:gdLst>
                <a:gd name="T0" fmla="*/ 0 w 1"/>
                <a:gd name="T1" fmla="*/ 3 h 3"/>
                <a:gd name="T2" fmla="*/ 0 w 1"/>
                <a:gd name="T3" fmla="*/ 3 h 3"/>
                <a:gd name="T4" fmla="*/ 0 w 1"/>
                <a:gd name="T5" fmla="*/ 2 h 3"/>
                <a:gd name="T6" fmla="*/ 1 w 1"/>
                <a:gd name="T7" fmla="*/ 2 h 3"/>
                <a:gd name="T8" fmla="*/ 1 w 1"/>
                <a:gd name="T9" fmla="*/ 0 h 3"/>
                <a:gd name="T10" fmla="*/ 1 w 1"/>
                <a:gd name="T11" fmla="*/ 2 h 3"/>
                <a:gd name="T12" fmla="*/ 1 w 1"/>
                <a:gd name="T13" fmla="*/ 2 h 3"/>
                <a:gd name="T14" fmla="*/ 0 w 1"/>
                <a:gd name="T15" fmla="*/ 3 h 3"/>
                <a:gd name="T16" fmla="*/ 0 w 1"/>
                <a:gd name="T17" fmla="*/ 3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
                <a:gd name="T28" fmla="*/ 0 h 3"/>
                <a:gd name="T29" fmla="*/ 1 w 1"/>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 h="3">
                  <a:moveTo>
                    <a:pt x="0" y="3"/>
                  </a:moveTo>
                  <a:lnTo>
                    <a:pt x="0" y="3"/>
                  </a:lnTo>
                  <a:lnTo>
                    <a:pt x="0" y="2"/>
                  </a:lnTo>
                  <a:lnTo>
                    <a:pt x="1" y="2"/>
                  </a:lnTo>
                  <a:lnTo>
                    <a:pt x="1" y="0"/>
                  </a:lnTo>
                  <a:lnTo>
                    <a:pt x="1" y="2"/>
                  </a:lnTo>
                  <a:lnTo>
                    <a:pt x="0" y="3"/>
                  </a:lnTo>
                  <a:close/>
                </a:path>
              </a:pathLst>
            </a:custGeom>
            <a:solidFill>
              <a:srgbClr val="666666"/>
            </a:solidFill>
            <a:ln w="9525">
              <a:noFill/>
              <a:round/>
              <a:headEnd/>
              <a:tailEnd/>
            </a:ln>
          </p:spPr>
          <p:txBody>
            <a:bodyPr/>
            <a:lstStyle/>
            <a:p>
              <a:endParaRPr lang="id-ID"/>
            </a:p>
          </p:txBody>
        </p:sp>
        <p:sp>
          <p:nvSpPr>
            <p:cNvPr id="3122" name="Freeform 549"/>
            <p:cNvSpPr>
              <a:spLocks/>
            </p:cNvSpPr>
            <p:nvPr/>
          </p:nvSpPr>
          <p:spPr bwMode="auto">
            <a:xfrm>
              <a:off x="5620" y="1942"/>
              <a:ext cx="1" cy="3"/>
            </a:xfrm>
            <a:custGeom>
              <a:avLst/>
              <a:gdLst>
                <a:gd name="T0" fmla="*/ 1 w 1"/>
                <a:gd name="T1" fmla="*/ 0 h 3"/>
                <a:gd name="T2" fmla="*/ 1 w 1"/>
                <a:gd name="T3" fmla="*/ 0 h 3"/>
                <a:gd name="T4" fmla="*/ 0 w 1"/>
                <a:gd name="T5" fmla="*/ 3 h 3"/>
                <a:gd name="T6" fmla="*/ 0 w 1"/>
                <a:gd name="T7" fmla="*/ 3 h 3"/>
                <a:gd name="T8" fmla="*/ 1 w 1"/>
                <a:gd name="T9" fmla="*/ 0 h 3"/>
                <a:gd name="T10" fmla="*/ 1 w 1"/>
                <a:gd name="T11" fmla="*/ 0 h 3"/>
                <a:gd name="T12" fmla="*/ 0 60000 65536"/>
                <a:gd name="T13" fmla="*/ 0 60000 65536"/>
                <a:gd name="T14" fmla="*/ 0 60000 65536"/>
                <a:gd name="T15" fmla="*/ 0 60000 65536"/>
                <a:gd name="T16" fmla="*/ 0 60000 65536"/>
                <a:gd name="T17" fmla="*/ 0 60000 65536"/>
                <a:gd name="T18" fmla="*/ 0 w 1"/>
                <a:gd name="T19" fmla="*/ 0 h 3"/>
                <a:gd name="T20" fmla="*/ 1 w 1"/>
                <a:gd name="T21" fmla="*/ 3 h 3"/>
              </a:gdLst>
              <a:ahLst/>
              <a:cxnLst>
                <a:cxn ang="T12">
                  <a:pos x="T0" y="T1"/>
                </a:cxn>
                <a:cxn ang="T13">
                  <a:pos x="T2" y="T3"/>
                </a:cxn>
                <a:cxn ang="T14">
                  <a:pos x="T4" y="T5"/>
                </a:cxn>
                <a:cxn ang="T15">
                  <a:pos x="T6" y="T7"/>
                </a:cxn>
                <a:cxn ang="T16">
                  <a:pos x="T8" y="T9"/>
                </a:cxn>
                <a:cxn ang="T17">
                  <a:pos x="T10" y="T11"/>
                </a:cxn>
              </a:cxnLst>
              <a:rect l="T18" t="T19" r="T20" b="T21"/>
              <a:pathLst>
                <a:path w="1" h="3">
                  <a:moveTo>
                    <a:pt x="1" y="0"/>
                  </a:moveTo>
                  <a:lnTo>
                    <a:pt x="1" y="0"/>
                  </a:lnTo>
                  <a:lnTo>
                    <a:pt x="0" y="3"/>
                  </a:lnTo>
                  <a:lnTo>
                    <a:pt x="1" y="0"/>
                  </a:lnTo>
                  <a:close/>
                </a:path>
              </a:pathLst>
            </a:custGeom>
            <a:solidFill>
              <a:srgbClr val="666666"/>
            </a:solidFill>
            <a:ln w="9525">
              <a:noFill/>
              <a:round/>
              <a:headEnd/>
              <a:tailEnd/>
            </a:ln>
          </p:spPr>
          <p:txBody>
            <a:bodyPr/>
            <a:lstStyle/>
            <a:p>
              <a:endParaRPr lang="id-ID"/>
            </a:p>
          </p:txBody>
        </p:sp>
        <p:sp>
          <p:nvSpPr>
            <p:cNvPr id="3123" name="Freeform 550"/>
            <p:cNvSpPr>
              <a:spLocks/>
            </p:cNvSpPr>
            <p:nvPr/>
          </p:nvSpPr>
          <p:spPr bwMode="auto">
            <a:xfrm>
              <a:off x="5617" y="1941"/>
              <a:ext cx="4" cy="4"/>
            </a:xfrm>
            <a:custGeom>
              <a:avLst/>
              <a:gdLst>
                <a:gd name="T0" fmla="*/ 1 w 4"/>
                <a:gd name="T1" fmla="*/ 4 h 4"/>
                <a:gd name="T2" fmla="*/ 1 w 4"/>
                <a:gd name="T3" fmla="*/ 4 h 4"/>
                <a:gd name="T4" fmla="*/ 0 w 4"/>
                <a:gd name="T5" fmla="*/ 1 h 4"/>
                <a:gd name="T6" fmla="*/ 0 w 4"/>
                <a:gd name="T7" fmla="*/ 1 h 4"/>
                <a:gd name="T8" fmla="*/ 1 w 4"/>
                <a:gd name="T9" fmla="*/ 0 h 4"/>
                <a:gd name="T10" fmla="*/ 1 w 4"/>
                <a:gd name="T11" fmla="*/ 0 h 4"/>
                <a:gd name="T12" fmla="*/ 4 w 4"/>
                <a:gd name="T13" fmla="*/ 1 h 4"/>
                <a:gd name="T14" fmla="*/ 4 w 4"/>
                <a:gd name="T15" fmla="*/ 1 h 4"/>
                <a:gd name="T16" fmla="*/ 3 w 4"/>
                <a:gd name="T17" fmla="*/ 4 h 4"/>
                <a:gd name="T18" fmla="*/ 1 w 4"/>
                <a:gd name="T19" fmla="*/ 4 h 4"/>
                <a:gd name="T20" fmla="*/ 1 w 4"/>
                <a:gd name="T21" fmla="*/ 4 h 4"/>
                <a:gd name="T22" fmla="*/ 1 w 4"/>
                <a:gd name="T23" fmla="*/ 4 h 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
                <a:gd name="T37" fmla="*/ 0 h 4"/>
                <a:gd name="T38" fmla="*/ 4 w 4"/>
                <a:gd name="T39" fmla="*/ 4 h 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 h="4">
                  <a:moveTo>
                    <a:pt x="1" y="4"/>
                  </a:moveTo>
                  <a:lnTo>
                    <a:pt x="1" y="4"/>
                  </a:lnTo>
                  <a:lnTo>
                    <a:pt x="0" y="1"/>
                  </a:lnTo>
                  <a:lnTo>
                    <a:pt x="1" y="0"/>
                  </a:lnTo>
                  <a:lnTo>
                    <a:pt x="4" y="1"/>
                  </a:lnTo>
                  <a:lnTo>
                    <a:pt x="3" y="4"/>
                  </a:lnTo>
                  <a:lnTo>
                    <a:pt x="1" y="4"/>
                  </a:lnTo>
                  <a:close/>
                </a:path>
              </a:pathLst>
            </a:custGeom>
            <a:solidFill>
              <a:srgbClr val="666666"/>
            </a:solidFill>
            <a:ln w="9525">
              <a:noFill/>
              <a:round/>
              <a:headEnd/>
              <a:tailEnd/>
            </a:ln>
          </p:spPr>
          <p:txBody>
            <a:bodyPr/>
            <a:lstStyle/>
            <a:p>
              <a:endParaRPr lang="id-ID"/>
            </a:p>
          </p:txBody>
        </p:sp>
        <p:sp>
          <p:nvSpPr>
            <p:cNvPr id="3124" name="Freeform 551"/>
            <p:cNvSpPr>
              <a:spLocks/>
            </p:cNvSpPr>
            <p:nvPr/>
          </p:nvSpPr>
          <p:spPr bwMode="auto">
            <a:xfrm>
              <a:off x="5617" y="1942"/>
              <a:ext cx="1" cy="3"/>
            </a:xfrm>
            <a:custGeom>
              <a:avLst/>
              <a:gdLst>
                <a:gd name="T0" fmla="*/ 0 w 1"/>
                <a:gd name="T1" fmla="*/ 0 h 3"/>
                <a:gd name="T2" fmla="*/ 0 w 1"/>
                <a:gd name="T3" fmla="*/ 0 h 3"/>
                <a:gd name="T4" fmla="*/ 0 w 1"/>
                <a:gd name="T5" fmla="*/ 0 h 3"/>
                <a:gd name="T6" fmla="*/ 1 w 1"/>
                <a:gd name="T7" fmla="*/ 3 h 3"/>
                <a:gd name="T8" fmla="*/ 0 w 1"/>
                <a:gd name="T9" fmla="*/ 0 h 3"/>
                <a:gd name="T10" fmla="*/ 0 60000 65536"/>
                <a:gd name="T11" fmla="*/ 0 60000 65536"/>
                <a:gd name="T12" fmla="*/ 0 60000 65536"/>
                <a:gd name="T13" fmla="*/ 0 60000 65536"/>
                <a:gd name="T14" fmla="*/ 0 60000 65536"/>
                <a:gd name="T15" fmla="*/ 0 w 1"/>
                <a:gd name="T16" fmla="*/ 0 h 3"/>
                <a:gd name="T17" fmla="*/ 1 w 1"/>
                <a:gd name="T18" fmla="*/ 3 h 3"/>
              </a:gdLst>
              <a:ahLst/>
              <a:cxnLst>
                <a:cxn ang="T10">
                  <a:pos x="T0" y="T1"/>
                </a:cxn>
                <a:cxn ang="T11">
                  <a:pos x="T2" y="T3"/>
                </a:cxn>
                <a:cxn ang="T12">
                  <a:pos x="T4" y="T5"/>
                </a:cxn>
                <a:cxn ang="T13">
                  <a:pos x="T6" y="T7"/>
                </a:cxn>
                <a:cxn ang="T14">
                  <a:pos x="T8" y="T9"/>
                </a:cxn>
              </a:cxnLst>
              <a:rect l="T15" t="T16" r="T17" b="T18"/>
              <a:pathLst>
                <a:path w="1" h="3">
                  <a:moveTo>
                    <a:pt x="0" y="0"/>
                  </a:moveTo>
                  <a:lnTo>
                    <a:pt x="0" y="0"/>
                  </a:lnTo>
                  <a:lnTo>
                    <a:pt x="1" y="3"/>
                  </a:lnTo>
                  <a:lnTo>
                    <a:pt x="0" y="0"/>
                  </a:lnTo>
                  <a:close/>
                </a:path>
              </a:pathLst>
            </a:custGeom>
            <a:solidFill>
              <a:srgbClr val="666666"/>
            </a:solidFill>
            <a:ln w="9525">
              <a:noFill/>
              <a:round/>
              <a:headEnd/>
              <a:tailEnd/>
            </a:ln>
          </p:spPr>
          <p:txBody>
            <a:bodyPr/>
            <a:lstStyle/>
            <a:p>
              <a:endParaRPr lang="id-ID"/>
            </a:p>
          </p:txBody>
        </p:sp>
        <p:sp>
          <p:nvSpPr>
            <p:cNvPr id="3125" name="Freeform 552"/>
            <p:cNvSpPr>
              <a:spLocks/>
            </p:cNvSpPr>
            <p:nvPr/>
          </p:nvSpPr>
          <p:spPr bwMode="auto">
            <a:xfrm>
              <a:off x="5405" y="1941"/>
              <a:ext cx="40" cy="35"/>
            </a:xfrm>
            <a:custGeom>
              <a:avLst/>
              <a:gdLst>
                <a:gd name="T0" fmla="*/ 40 w 40"/>
                <a:gd name="T1" fmla="*/ 0 h 35"/>
                <a:gd name="T2" fmla="*/ 40 w 40"/>
                <a:gd name="T3" fmla="*/ 35 h 35"/>
                <a:gd name="T4" fmla="*/ 37 w 40"/>
                <a:gd name="T5" fmla="*/ 35 h 35"/>
                <a:gd name="T6" fmla="*/ 37 w 40"/>
                <a:gd name="T7" fmla="*/ 3 h 35"/>
                <a:gd name="T8" fmla="*/ 0 w 40"/>
                <a:gd name="T9" fmla="*/ 3 h 35"/>
                <a:gd name="T10" fmla="*/ 0 w 40"/>
                <a:gd name="T11" fmla="*/ 0 h 35"/>
                <a:gd name="T12" fmla="*/ 40 w 40"/>
                <a:gd name="T13" fmla="*/ 0 h 35"/>
                <a:gd name="T14" fmla="*/ 0 60000 65536"/>
                <a:gd name="T15" fmla="*/ 0 60000 65536"/>
                <a:gd name="T16" fmla="*/ 0 60000 65536"/>
                <a:gd name="T17" fmla="*/ 0 60000 65536"/>
                <a:gd name="T18" fmla="*/ 0 60000 65536"/>
                <a:gd name="T19" fmla="*/ 0 60000 65536"/>
                <a:gd name="T20" fmla="*/ 0 60000 65536"/>
                <a:gd name="T21" fmla="*/ 0 w 40"/>
                <a:gd name="T22" fmla="*/ 0 h 35"/>
                <a:gd name="T23" fmla="*/ 40 w 40"/>
                <a:gd name="T24" fmla="*/ 35 h 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5">
                  <a:moveTo>
                    <a:pt x="40" y="0"/>
                  </a:moveTo>
                  <a:lnTo>
                    <a:pt x="40" y="35"/>
                  </a:lnTo>
                  <a:lnTo>
                    <a:pt x="37" y="35"/>
                  </a:lnTo>
                  <a:lnTo>
                    <a:pt x="37" y="3"/>
                  </a:lnTo>
                  <a:lnTo>
                    <a:pt x="0" y="3"/>
                  </a:lnTo>
                  <a:lnTo>
                    <a:pt x="0" y="0"/>
                  </a:lnTo>
                  <a:lnTo>
                    <a:pt x="40" y="0"/>
                  </a:lnTo>
                  <a:close/>
                </a:path>
              </a:pathLst>
            </a:custGeom>
            <a:solidFill>
              <a:srgbClr val="666666"/>
            </a:solidFill>
            <a:ln w="9525">
              <a:noFill/>
              <a:round/>
              <a:headEnd/>
              <a:tailEnd/>
            </a:ln>
          </p:spPr>
          <p:txBody>
            <a:bodyPr/>
            <a:lstStyle/>
            <a:p>
              <a:endParaRPr lang="id-ID"/>
            </a:p>
          </p:txBody>
        </p:sp>
        <p:sp>
          <p:nvSpPr>
            <p:cNvPr id="3126" name="Rectangle 553"/>
            <p:cNvSpPr>
              <a:spLocks noChangeArrowheads="1"/>
            </p:cNvSpPr>
            <p:nvPr/>
          </p:nvSpPr>
          <p:spPr bwMode="auto">
            <a:xfrm>
              <a:off x="5399" y="1944"/>
              <a:ext cx="3" cy="2"/>
            </a:xfrm>
            <a:prstGeom prst="rect">
              <a:avLst/>
            </a:prstGeom>
            <a:solidFill>
              <a:srgbClr val="666666"/>
            </a:solidFill>
            <a:ln w="9525">
              <a:noFill/>
              <a:miter lim="800000"/>
              <a:headEnd/>
              <a:tailEnd/>
            </a:ln>
          </p:spPr>
          <p:txBody>
            <a:bodyPr/>
            <a:lstStyle/>
            <a:p>
              <a:endParaRPr lang="en-GB"/>
            </a:p>
          </p:txBody>
        </p:sp>
        <p:sp>
          <p:nvSpPr>
            <p:cNvPr id="3127" name="Rectangle 554"/>
            <p:cNvSpPr>
              <a:spLocks noChangeArrowheads="1"/>
            </p:cNvSpPr>
            <p:nvPr/>
          </p:nvSpPr>
          <p:spPr bwMode="auto">
            <a:xfrm>
              <a:off x="5402" y="1944"/>
              <a:ext cx="3" cy="2"/>
            </a:xfrm>
            <a:prstGeom prst="rect">
              <a:avLst/>
            </a:prstGeom>
            <a:solidFill>
              <a:srgbClr val="666666"/>
            </a:solidFill>
            <a:ln w="9525">
              <a:noFill/>
              <a:miter lim="800000"/>
              <a:headEnd/>
              <a:tailEnd/>
            </a:ln>
          </p:spPr>
          <p:txBody>
            <a:bodyPr/>
            <a:lstStyle/>
            <a:p>
              <a:endParaRPr lang="en-GB"/>
            </a:p>
          </p:txBody>
        </p:sp>
        <p:sp>
          <p:nvSpPr>
            <p:cNvPr id="3128" name="Freeform 555"/>
            <p:cNvSpPr>
              <a:spLocks/>
            </p:cNvSpPr>
            <p:nvPr/>
          </p:nvSpPr>
          <p:spPr bwMode="auto">
            <a:xfrm>
              <a:off x="5405" y="1944"/>
              <a:ext cx="37" cy="32"/>
            </a:xfrm>
            <a:custGeom>
              <a:avLst/>
              <a:gdLst>
                <a:gd name="T0" fmla="*/ 37 w 37"/>
                <a:gd name="T1" fmla="*/ 0 h 32"/>
                <a:gd name="T2" fmla="*/ 37 w 37"/>
                <a:gd name="T3" fmla="*/ 32 h 32"/>
                <a:gd name="T4" fmla="*/ 35 w 37"/>
                <a:gd name="T5" fmla="*/ 32 h 32"/>
                <a:gd name="T6" fmla="*/ 35 w 37"/>
                <a:gd name="T7" fmla="*/ 2 h 32"/>
                <a:gd name="T8" fmla="*/ 0 w 37"/>
                <a:gd name="T9" fmla="*/ 2 h 32"/>
                <a:gd name="T10" fmla="*/ 0 w 37"/>
                <a:gd name="T11" fmla="*/ 0 h 32"/>
                <a:gd name="T12" fmla="*/ 37 w 37"/>
                <a:gd name="T13" fmla="*/ 0 h 32"/>
                <a:gd name="T14" fmla="*/ 0 60000 65536"/>
                <a:gd name="T15" fmla="*/ 0 60000 65536"/>
                <a:gd name="T16" fmla="*/ 0 60000 65536"/>
                <a:gd name="T17" fmla="*/ 0 60000 65536"/>
                <a:gd name="T18" fmla="*/ 0 60000 65536"/>
                <a:gd name="T19" fmla="*/ 0 60000 65536"/>
                <a:gd name="T20" fmla="*/ 0 60000 65536"/>
                <a:gd name="T21" fmla="*/ 0 w 37"/>
                <a:gd name="T22" fmla="*/ 0 h 32"/>
                <a:gd name="T23" fmla="*/ 37 w 37"/>
                <a:gd name="T24" fmla="*/ 32 h 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 h="32">
                  <a:moveTo>
                    <a:pt x="37" y="0"/>
                  </a:moveTo>
                  <a:lnTo>
                    <a:pt x="37" y="32"/>
                  </a:lnTo>
                  <a:lnTo>
                    <a:pt x="35" y="32"/>
                  </a:lnTo>
                  <a:lnTo>
                    <a:pt x="35" y="2"/>
                  </a:lnTo>
                  <a:lnTo>
                    <a:pt x="0" y="2"/>
                  </a:lnTo>
                  <a:lnTo>
                    <a:pt x="0" y="0"/>
                  </a:lnTo>
                  <a:lnTo>
                    <a:pt x="37" y="0"/>
                  </a:lnTo>
                  <a:close/>
                </a:path>
              </a:pathLst>
            </a:custGeom>
            <a:solidFill>
              <a:srgbClr val="666666"/>
            </a:solidFill>
            <a:ln w="9525">
              <a:noFill/>
              <a:round/>
              <a:headEnd/>
              <a:tailEnd/>
            </a:ln>
          </p:spPr>
          <p:txBody>
            <a:bodyPr/>
            <a:lstStyle/>
            <a:p>
              <a:endParaRPr lang="id-ID"/>
            </a:p>
          </p:txBody>
        </p:sp>
        <p:sp>
          <p:nvSpPr>
            <p:cNvPr id="3129" name="Freeform 556"/>
            <p:cNvSpPr>
              <a:spLocks/>
            </p:cNvSpPr>
            <p:nvPr/>
          </p:nvSpPr>
          <p:spPr bwMode="auto">
            <a:xfrm>
              <a:off x="5618" y="1928"/>
              <a:ext cx="45" cy="28"/>
            </a:xfrm>
            <a:custGeom>
              <a:avLst/>
              <a:gdLst>
                <a:gd name="T0" fmla="*/ 45 w 45"/>
                <a:gd name="T1" fmla="*/ 0 h 28"/>
                <a:gd name="T2" fmla="*/ 17 w 45"/>
                <a:gd name="T3" fmla="*/ 28 h 28"/>
                <a:gd name="T4" fmla="*/ 16 w 45"/>
                <a:gd name="T5" fmla="*/ 27 h 28"/>
                <a:gd name="T6" fmla="*/ 38 w 45"/>
                <a:gd name="T7" fmla="*/ 3 h 28"/>
                <a:gd name="T8" fmla="*/ 13 w 45"/>
                <a:gd name="T9" fmla="*/ 3 h 28"/>
                <a:gd name="T10" fmla="*/ 3 w 45"/>
                <a:gd name="T11" fmla="*/ 14 h 28"/>
                <a:gd name="T12" fmla="*/ 3 w 45"/>
                <a:gd name="T13" fmla="*/ 14 h 28"/>
                <a:gd name="T14" fmla="*/ 3 w 45"/>
                <a:gd name="T15" fmla="*/ 14 h 28"/>
                <a:gd name="T16" fmla="*/ 0 w 45"/>
                <a:gd name="T17" fmla="*/ 13 h 28"/>
                <a:gd name="T18" fmla="*/ 2 w 45"/>
                <a:gd name="T19" fmla="*/ 13 h 28"/>
                <a:gd name="T20" fmla="*/ 11 w 45"/>
                <a:gd name="T21" fmla="*/ 0 h 28"/>
                <a:gd name="T22" fmla="*/ 45 w 45"/>
                <a:gd name="T23" fmla="*/ 0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5"/>
                <a:gd name="T37" fmla="*/ 0 h 28"/>
                <a:gd name="T38" fmla="*/ 45 w 45"/>
                <a:gd name="T39" fmla="*/ 28 h 2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5" h="28">
                  <a:moveTo>
                    <a:pt x="45" y="0"/>
                  </a:moveTo>
                  <a:lnTo>
                    <a:pt x="17" y="28"/>
                  </a:lnTo>
                  <a:lnTo>
                    <a:pt x="16" y="27"/>
                  </a:lnTo>
                  <a:lnTo>
                    <a:pt x="38" y="3"/>
                  </a:lnTo>
                  <a:lnTo>
                    <a:pt x="13" y="3"/>
                  </a:lnTo>
                  <a:lnTo>
                    <a:pt x="3" y="14"/>
                  </a:lnTo>
                  <a:lnTo>
                    <a:pt x="0" y="13"/>
                  </a:lnTo>
                  <a:lnTo>
                    <a:pt x="2" y="13"/>
                  </a:lnTo>
                  <a:lnTo>
                    <a:pt x="11" y="0"/>
                  </a:lnTo>
                  <a:lnTo>
                    <a:pt x="45" y="0"/>
                  </a:lnTo>
                  <a:close/>
                </a:path>
              </a:pathLst>
            </a:custGeom>
            <a:solidFill>
              <a:srgbClr val="666666"/>
            </a:solidFill>
            <a:ln w="9525">
              <a:noFill/>
              <a:round/>
              <a:headEnd/>
              <a:tailEnd/>
            </a:ln>
          </p:spPr>
          <p:txBody>
            <a:bodyPr/>
            <a:lstStyle/>
            <a:p>
              <a:endParaRPr lang="id-ID"/>
            </a:p>
          </p:txBody>
        </p:sp>
        <p:sp>
          <p:nvSpPr>
            <p:cNvPr id="3130" name="Freeform 557"/>
            <p:cNvSpPr>
              <a:spLocks/>
            </p:cNvSpPr>
            <p:nvPr/>
          </p:nvSpPr>
          <p:spPr bwMode="auto">
            <a:xfrm>
              <a:off x="5631" y="1955"/>
              <a:ext cx="4" cy="3"/>
            </a:xfrm>
            <a:custGeom>
              <a:avLst/>
              <a:gdLst>
                <a:gd name="T0" fmla="*/ 3 w 4"/>
                <a:gd name="T1" fmla="*/ 0 h 3"/>
                <a:gd name="T2" fmla="*/ 4 w 4"/>
                <a:gd name="T3" fmla="*/ 1 h 3"/>
                <a:gd name="T4" fmla="*/ 3 w 4"/>
                <a:gd name="T5" fmla="*/ 3 h 3"/>
                <a:gd name="T6" fmla="*/ 0 w 4"/>
                <a:gd name="T7" fmla="*/ 1 h 3"/>
                <a:gd name="T8" fmla="*/ 3 w 4"/>
                <a:gd name="T9" fmla="*/ 0 h 3"/>
                <a:gd name="T10" fmla="*/ 0 60000 65536"/>
                <a:gd name="T11" fmla="*/ 0 60000 65536"/>
                <a:gd name="T12" fmla="*/ 0 60000 65536"/>
                <a:gd name="T13" fmla="*/ 0 60000 65536"/>
                <a:gd name="T14" fmla="*/ 0 60000 65536"/>
                <a:gd name="T15" fmla="*/ 0 w 4"/>
                <a:gd name="T16" fmla="*/ 0 h 3"/>
                <a:gd name="T17" fmla="*/ 4 w 4"/>
                <a:gd name="T18" fmla="*/ 3 h 3"/>
              </a:gdLst>
              <a:ahLst/>
              <a:cxnLst>
                <a:cxn ang="T10">
                  <a:pos x="T0" y="T1"/>
                </a:cxn>
                <a:cxn ang="T11">
                  <a:pos x="T2" y="T3"/>
                </a:cxn>
                <a:cxn ang="T12">
                  <a:pos x="T4" y="T5"/>
                </a:cxn>
                <a:cxn ang="T13">
                  <a:pos x="T6" y="T7"/>
                </a:cxn>
                <a:cxn ang="T14">
                  <a:pos x="T8" y="T9"/>
                </a:cxn>
              </a:cxnLst>
              <a:rect l="T15" t="T16" r="T17" b="T18"/>
              <a:pathLst>
                <a:path w="4" h="3">
                  <a:moveTo>
                    <a:pt x="3" y="0"/>
                  </a:moveTo>
                  <a:lnTo>
                    <a:pt x="4" y="1"/>
                  </a:lnTo>
                  <a:lnTo>
                    <a:pt x="3" y="3"/>
                  </a:lnTo>
                  <a:lnTo>
                    <a:pt x="0" y="1"/>
                  </a:lnTo>
                  <a:lnTo>
                    <a:pt x="3" y="0"/>
                  </a:lnTo>
                  <a:close/>
                </a:path>
              </a:pathLst>
            </a:custGeom>
            <a:solidFill>
              <a:srgbClr val="666666"/>
            </a:solidFill>
            <a:ln w="9525">
              <a:noFill/>
              <a:round/>
              <a:headEnd/>
              <a:tailEnd/>
            </a:ln>
          </p:spPr>
          <p:txBody>
            <a:bodyPr/>
            <a:lstStyle/>
            <a:p>
              <a:endParaRPr lang="id-ID"/>
            </a:p>
          </p:txBody>
        </p:sp>
        <p:sp>
          <p:nvSpPr>
            <p:cNvPr id="3131" name="Rectangle 558"/>
            <p:cNvSpPr>
              <a:spLocks noChangeArrowheads="1"/>
            </p:cNvSpPr>
            <p:nvPr/>
          </p:nvSpPr>
          <p:spPr bwMode="auto">
            <a:xfrm>
              <a:off x="5263" y="1956"/>
              <a:ext cx="59" cy="12"/>
            </a:xfrm>
            <a:prstGeom prst="rect">
              <a:avLst/>
            </a:prstGeom>
            <a:solidFill>
              <a:srgbClr val="FFFFFF"/>
            </a:solidFill>
            <a:ln w="9525">
              <a:noFill/>
              <a:miter lim="800000"/>
              <a:headEnd/>
              <a:tailEnd/>
            </a:ln>
          </p:spPr>
          <p:txBody>
            <a:bodyPr/>
            <a:lstStyle/>
            <a:p>
              <a:endParaRPr lang="en-GB"/>
            </a:p>
          </p:txBody>
        </p:sp>
        <p:sp>
          <p:nvSpPr>
            <p:cNvPr id="3132" name="Rectangle 559"/>
            <p:cNvSpPr>
              <a:spLocks noChangeArrowheads="1"/>
            </p:cNvSpPr>
            <p:nvPr/>
          </p:nvSpPr>
          <p:spPr bwMode="auto">
            <a:xfrm>
              <a:off x="5412" y="1962"/>
              <a:ext cx="11" cy="8"/>
            </a:xfrm>
            <a:prstGeom prst="rect">
              <a:avLst/>
            </a:prstGeom>
            <a:solidFill>
              <a:srgbClr val="FFFFFF"/>
            </a:solidFill>
            <a:ln w="9525">
              <a:noFill/>
              <a:miter lim="800000"/>
              <a:headEnd/>
              <a:tailEnd/>
            </a:ln>
          </p:spPr>
          <p:txBody>
            <a:bodyPr/>
            <a:lstStyle/>
            <a:p>
              <a:endParaRPr lang="en-GB"/>
            </a:p>
          </p:txBody>
        </p:sp>
        <p:sp>
          <p:nvSpPr>
            <p:cNvPr id="3133" name="Freeform 560"/>
            <p:cNvSpPr>
              <a:spLocks/>
            </p:cNvSpPr>
            <p:nvPr/>
          </p:nvSpPr>
          <p:spPr bwMode="auto">
            <a:xfrm>
              <a:off x="5260" y="1954"/>
              <a:ext cx="64" cy="16"/>
            </a:xfrm>
            <a:custGeom>
              <a:avLst/>
              <a:gdLst>
                <a:gd name="T0" fmla="*/ 0 w 64"/>
                <a:gd name="T1" fmla="*/ 16 h 16"/>
                <a:gd name="T2" fmla="*/ 0 w 64"/>
                <a:gd name="T3" fmla="*/ 0 h 16"/>
                <a:gd name="T4" fmla="*/ 64 w 64"/>
                <a:gd name="T5" fmla="*/ 0 h 16"/>
                <a:gd name="T6" fmla="*/ 64 w 64"/>
                <a:gd name="T7" fmla="*/ 14 h 16"/>
                <a:gd name="T8" fmla="*/ 62 w 64"/>
                <a:gd name="T9" fmla="*/ 14 h 16"/>
                <a:gd name="T10" fmla="*/ 62 w 64"/>
                <a:gd name="T11" fmla="*/ 2 h 16"/>
                <a:gd name="T12" fmla="*/ 3 w 64"/>
                <a:gd name="T13" fmla="*/ 2 h 16"/>
                <a:gd name="T14" fmla="*/ 3 w 64"/>
                <a:gd name="T15" fmla="*/ 14 h 16"/>
                <a:gd name="T16" fmla="*/ 62 w 64"/>
                <a:gd name="T17" fmla="*/ 14 h 16"/>
                <a:gd name="T18" fmla="*/ 62 w 64"/>
                <a:gd name="T19" fmla="*/ 16 h 16"/>
                <a:gd name="T20" fmla="*/ 0 w 64"/>
                <a:gd name="T21" fmla="*/ 16 h 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4"/>
                <a:gd name="T34" fmla="*/ 0 h 16"/>
                <a:gd name="T35" fmla="*/ 64 w 64"/>
                <a:gd name="T36" fmla="*/ 16 h 1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4" h="16">
                  <a:moveTo>
                    <a:pt x="0" y="16"/>
                  </a:moveTo>
                  <a:lnTo>
                    <a:pt x="0" y="0"/>
                  </a:lnTo>
                  <a:lnTo>
                    <a:pt x="64" y="0"/>
                  </a:lnTo>
                  <a:lnTo>
                    <a:pt x="64" y="14"/>
                  </a:lnTo>
                  <a:lnTo>
                    <a:pt x="62" y="14"/>
                  </a:lnTo>
                  <a:lnTo>
                    <a:pt x="62" y="2"/>
                  </a:lnTo>
                  <a:lnTo>
                    <a:pt x="3" y="2"/>
                  </a:lnTo>
                  <a:lnTo>
                    <a:pt x="3" y="14"/>
                  </a:lnTo>
                  <a:lnTo>
                    <a:pt x="62" y="14"/>
                  </a:lnTo>
                  <a:lnTo>
                    <a:pt x="62" y="16"/>
                  </a:lnTo>
                  <a:lnTo>
                    <a:pt x="0" y="16"/>
                  </a:lnTo>
                  <a:close/>
                </a:path>
              </a:pathLst>
            </a:custGeom>
            <a:solidFill>
              <a:srgbClr val="666666"/>
            </a:solidFill>
            <a:ln w="9525">
              <a:noFill/>
              <a:round/>
              <a:headEnd/>
              <a:tailEnd/>
            </a:ln>
          </p:spPr>
          <p:txBody>
            <a:bodyPr/>
            <a:lstStyle/>
            <a:p>
              <a:endParaRPr lang="id-ID"/>
            </a:p>
          </p:txBody>
        </p:sp>
        <p:sp>
          <p:nvSpPr>
            <p:cNvPr id="3134" name="Rectangle 561"/>
            <p:cNvSpPr>
              <a:spLocks noChangeArrowheads="1"/>
            </p:cNvSpPr>
            <p:nvPr/>
          </p:nvSpPr>
          <p:spPr bwMode="auto">
            <a:xfrm>
              <a:off x="5322" y="1968"/>
              <a:ext cx="2" cy="2"/>
            </a:xfrm>
            <a:prstGeom prst="rect">
              <a:avLst/>
            </a:prstGeom>
            <a:solidFill>
              <a:srgbClr val="666666"/>
            </a:solidFill>
            <a:ln w="9525">
              <a:noFill/>
              <a:miter lim="800000"/>
              <a:headEnd/>
              <a:tailEnd/>
            </a:ln>
          </p:spPr>
          <p:txBody>
            <a:bodyPr/>
            <a:lstStyle/>
            <a:p>
              <a:endParaRPr lang="en-GB"/>
            </a:p>
          </p:txBody>
        </p:sp>
        <p:sp>
          <p:nvSpPr>
            <p:cNvPr id="3135" name="Freeform 562"/>
            <p:cNvSpPr>
              <a:spLocks/>
            </p:cNvSpPr>
            <p:nvPr/>
          </p:nvSpPr>
          <p:spPr bwMode="auto">
            <a:xfrm>
              <a:off x="5615" y="1969"/>
              <a:ext cx="3" cy="1"/>
            </a:xfrm>
            <a:custGeom>
              <a:avLst/>
              <a:gdLst>
                <a:gd name="T0" fmla="*/ 0 w 3"/>
                <a:gd name="T1" fmla="*/ 1 h 1"/>
                <a:gd name="T2" fmla="*/ 3 w 3"/>
                <a:gd name="T3" fmla="*/ 0 h 1"/>
                <a:gd name="T4" fmla="*/ 3 w 3"/>
                <a:gd name="T5" fmla="*/ 0 h 1"/>
                <a:gd name="T6" fmla="*/ 2 w 3"/>
                <a:gd name="T7" fmla="*/ 1 h 1"/>
                <a:gd name="T8" fmla="*/ 0 w 3"/>
                <a:gd name="T9" fmla="*/ 1 h 1"/>
                <a:gd name="T10" fmla="*/ 0 60000 65536"/>
                <a:gd name="T11" fmla="*/ 0 60000 65536"/>
                <a:gd name="T12" fmla="*/ 0 60000 65536"/>
                <a:gd name="T13" fmla="*/ 0 60000 65536"/>
                <a:gd name="T14" fmla="*/ 0 60000 65536"/>
                <a:gd name="T15" fmla="*/ 0 w 3"/>
                <a:gd name="T16" fmla="*/ 0 h 1"/>
                <a:gd name="T17" fmla="*/ 3 w 3"/>
                <a:gd name="T18" fmla="*/ 1 h 1"/>
              </a:gdLst>
              <a:ahLst/>
              <a:cxnLst>
                <a:cxn ang="T10">
                  <a:pos x="T0" y="T1"/>
                </a:cxn>
                <a:cxn ang="T11">
                  <a:pos x="T2" y="T3"/>
                </a:cxn>
                <a:cxn ang="T12">
                  <a:pos x="T4" y="T5"/>
                </a:cxn>
                <a:cxn ang="T13">
                  <a:pos x="T6" y="T7"/>
                </a:cxn>
                <a:cxn ang="T14">
                  <a:pos x="T8" y="T9"/>
                </a:cxn>
              </a:cxnLst>
              <a:rect l="T15" t="T16" r="T17" b="T18"/>
              <a:pathLst>
                <a:path w="3" h="1">
                  <a:moveTo>
                    <a:pt x="0" y="1"/>
                  </a:moveTo>
                  <a:lnTo>
                    <a:pt x="3" y="0"/>
                  </a:lnTo>
                  <a:lnTo>
                    <a:pt x="2" y="1"/>
                  </a:lnTo>
                  <a:lnTo>
                    <a:pt x="0" y="1"/>
                  </a:lnTo>
                  <a:close/>
                </a:path>
              </a:pathLst>
            </a:custGeom>
            <a:solidFill>
              <a:srgbClr val="666666"/>
            </a:solidFill>
            <a:ln w="9525">
              <a:noFill/>
              <a:round/>
              <a:headEnd/>
              <a:tailEnd/>
            </a:ln>
          </p:spPr>
          <p:txBody>
            <a:bodyPr/>
            <a:lstStyle/>
            <a:p>
              <a:endParaRPr lang="id-ID"/>
            </a:p>
          </p:txBody>
        </p:sp>
        <p:sp>
          <p:nvSpPr>
            <p:cNvPr id="3136" name="Freeform 563"/>
            <p:cNvSpPr>
              <a:spLocks/>
            </p:cNvSpPr>
            <p:nvPr/>
          </p:nvSpPr>
          <p:spPr bwMode="auto">
            <a:xfrm>
              <a:off x="5618" y="1969"/>
              <a:ext cx="2" cy="1"/>
            </a:xfrm>
            <a:custGeom>
              <a:avLst/>
              <a:gdLst>
                <a:gd name="T0" fmla="*/ 0 w 2"/>
                <a:gd name="T1" fmla="*/ 0 h 1"/>
                <a:gd name="T2" fmla="*/ 2 w 2"/>
                <a:gd name="T3" fmla="*/ 1 h 1"/>
                <a:gd name="T4" fmla="*/ 2 w 2"/>
                <a:gd name="T5" fmla="*/ 1 h 1"/>
                <a:gd name="T6" fmla="*/ 2 w 2"/>
                <a:gd name="T7" fmla="*/ 1 h 1"/>
                <a:gd name="T8" fmla="*/ 0 w 2"/>
                <a:gd name="T9" fmla="*/ 0 h 1"/>
                <a:gd name="T10" fmla="*/ 0 w 2"/>
                <a:gd name="T11" fmla="*/ 0 h 1"/>
                <a:gd name="T12" fmla="*/ 0 60000 65536"/>
                <a:gd name="T13" fmla="*/ 0 60000 65536"/>
                <a:gd name="T14" fmla="*/ 0 60000 65536"/>
                <a:gd name="T15" fmla="*/ 0 60000 65536"/>
                <a:gd name="T16" fmla="*/ 0 60000 65536"/>
                <a:gd name="T17" fmla="*/ 0 60000 65536"/>
                <a:gd name="T18" fmla="*/ 0 w 2"/>
                <a:gd name="T19" fmla="*/ 0 h 1"/>
                <a:gd name="T20" fmla="*/ 2 w 2"/>
                <a:gd name="T21" fmla="*/ 1 h 1"/>
              </a:gdLst>
              <a:ahLst/>
              <a:cxnLst>
                <a:cxn ang="T12">
                  <a:pos x="T0" y="T1"/>
                </a:cxn>
                <a:cxn ang="T13">
                  <a:pos x="T2" y="T3"/>
                </a:cxn>
                <a:cxn ang="T14">
                  <a:pos x="T4" y="T5"/>
                </a:cxn>
                <a:cxn ang="T15">
                  <a:pos x="T6" y="T7"/>
                </a:cxn>
                <a:cxn ang="T16">
                  <a:pos x="T8" y="T9"/>
                </a:cxn>
                <a:cxn ang="T17">
                  <a:pos x="T10" y="T11"/>
                </a:cxn>
              </a:cxnLst>
              <a:rect l="T18" t="T19" r="T20" b="T21"/>
              <a:pathLst>
                <a:path w="2" h="1">
                  <a:moveTo>
                    <a:pt x="0" y="0"/>
                  </a:moveTo>
                  <a:lnTo>
                    <a:pt x="2" y="1"/>
                  </a:lnTo>
                  <a:lnTo>
                    <a:pt x="0" y="0"/>
                  </a:lnTo>
                  <a:close/>
                </a:path>
              </a:pathLst>
            </a:custGeom>
            <a:solidFill>
              <a:srgbClr val="666666"/>
            </a:solidFill>
            <a:ln w="9525">
              <a:noFill/>
              <a:round/>
              <a:headEnd/>
              <a:tailEnd/>
            </a:ln>
          </p:spPr>
          <p:txBody>
            <a:bodyPr/>
            <a:lstStyle/>
            <a:p>
              <a:endParaRPr lang="id-ID"/>
            </a:p>
          </p:txBody>
        </p:sp>
        <p:sp>
          <p:nvSpPr>
            <p:cNvPr id="3137" name="Freeform 564"/>
            <p:cNvSpPr>
              <a:spLocks/>
            </p:cNvSpPr>
            <p:nvPr/>
          </p:nvSpPr>
          <p:spPr bwMode="auto">
            <a:xfrm>
              <a:off x="5617" y="1969"/>
              <a:ext cx="3" cy="4"/>
            </a:xfrm>
            <a:custGeom>
              <a:avLst/>
              <a:gdLst>
                <a:gd name="T0" fmla="*/ 1 w 3"/>
                <a:gd name="T1" fmla="*/ 0 h 4"/>
                <a:gd name="T2" fmla="*/ 1 w 3"/>
                <a:gd name="T3" fmla="*/ 0 h 4"/>
                <a:gd name="T4" fmla="*/ 3 w 3"/>
                <a:gd name="T5" fmla="*/ 1 h 4"/>
                <a:gd name="T6" fmla="*/ 3 w 3"/>
                <a:gd name="T7" fmla="*/ 1 h 4"/>
                <a:gd name="T8" fmla="*/ 1 w 3"/>
                <a:gd name="T9" fmla="*/ 4 h 4"/>
                <a:gd name="T10" fmla="*/ 1 w 3"/>
                <a:gd name="T11" fmla="*/ 4 h 4"/>
                <a:gd name="T12" fmla="*/ 0 w 3"/>
                <a:gd name="T13" fmla="*/ 1 h 4"/>
                <a:gd name="T14" fmla="*/ 0 w 3"/>
                <a:gd name="T15" fmla="*/ 1 h 4"/>
                <a:gd name="T16" fmla="*/ 1 w 3"/>
                <a:gd name="T17" fmla="*/ 0 h 4"/>
                <a:gd name="T18" fmla="*/ 1 w 3"/>
                <a:gd name="T19" fmla="*/ 0 h 4"/>
                <a:gd name="T20" fmla="*/ 1 w 3"/>
                <a:gd name="T21" fmla="*/ 0 h 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
                <a:gd name="T34" fmla="*/ 0 h 4"/>
                <a:gd name="T35" fmla="*/ 3 w 3"/>
                <a:gd name="T36" fmla="*/ 4 h 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 h="4">
                  <a:moveTo>
                    <a:pt x="1" y="0"/>
                  </a:moveTo>
                  <a:lnTo>
                    <a:pt x="1" y="0"/>
                  </a:lnTo>
                  <a:lnTo>
                    <a:pt x="3" y="1"/>
                  </a:lnTo>
                  <a:lnTo>
                    <a:pt x="1" y="4"/>
                  </a:lnTo>
                  <a:lnTo>
                    <a:pt x="0" y="1"/>
                  </a:lnTo>
                  <a:lnTo>
                    <a:pt x="1" y="0"/>
                  </a:lnTo>
                  <a:close/>
                </a:path>
              </a:pathLst>
            </a:custGeom>
            <a:solidFill>
              <a:srgbClr val="666666"/>
            </a:solidFill>
            <a:ln w="9525">
              <a:noFill/>
              <a:round/>
              <a:headEnd/>
              <a:tailEnd/>
            </a:ln>
          </p:spPr>
          <p:txBody>
            <a:bodyPr/>
            <a:lstStyle/>
            <a:p>
              <a:endParaRPr lang="id-ID"/>
            </a:p>
          </p:txBody>
        </p:sp>
        <p:pic>
          <p:nvPicPr>
            <p:cNvPr id="3138" name="Picture 565"/>
            <p:cNvPicPr>
              <a:picLocks noChangeAspect="1" noChangeArrowheads="1"/>
            </p:cNvPicPr>
            <p:nvPr/>
          </p:nvPicPr>
          <p:blipFill>
            <a:blip r:embed="rId17"/>
            <a:srcRect/>
            <a:stretch>
              <a:fillRect/>
            </a:stretch>
          </p:blipFill>
          <p:spPr bwMode="auto">
            <a:xfrm>
              <a:off x="5229" y="1918"/>
              <a:ext cx="122" cy="93"/>
            </a:xfrm>
            <a:prstGeom prst="rect">
              <a:avLst/>
            </a:prstGeom>
            <a:noFill/>
            <a:ln w="9525">
              <a:noFill/>
              <a:miter lim="800000"/>
              <a:headEnd/>
              <a:tailEnd/>
            </a:ln>
          </p:spPr>
        </p:pic>
        <p:sp>
          <p:nvSpPr>
            <p:cNvPr id="3139" name="Freeform 566"/>
            <p:cNvSpPr>
              <a:spLocks/>
            </p:cNvSpPr>
            <p:nvPr/>
          </p:nvSpPr>
          <p:spPr bwMode="auto">
            <a:xfrm>
              <a:off x="5409" y="1959"/>
              <a:ext cx="17" cy="14"/>
            </a:xfrm>
            <a:custGeom>
              <a:avLst/>
              <a:gdLst>
                <a:gd name="T0" fmla="*/ 14 w 17"/>
                <a:gd name="T1" fmla="*/ 14 h 14"/>
                <a:gd name="T2" fmla="*/ 0 w 17"/>
                <a:gd name="T3" fmla="*/ 14 h 14"/>
                <a:gd name="T4" fmla="*/ 0 w 17"/>
                <a:gd name="T5" fmla="*/ 0 h 14"/>
                <a:gd name="T6" fmla="*/ 17 w 17"/>
                <a:gd name="T7" fmla="*/ 0 h 14"/>
                <a:gd name="T8" fmla="*/ 17 w 17"/>
                <a:gd name="T9" fmla="*/ 11 h 14"/>
                <a:gd name="T10" fmla="*/ 14 w 17"/>
                <a:gd name="T11" fmla="*/ 11 h 14"/>
                <a:gd name="T12" fmla="*/ 14 w 17"/>
                <a:gd name="T13" fmla="*/ 3 h 14"/>
                <a:gd name="T14" fmla="*/ 3 w 17"/>
                <a:gd name="T15" fmla="*/ 3 h 14"/>
                <a:gd name="T16" fmla="*/ 3 w 17"/>
                <a:gd name="T17" fmla="*/ 11 h 14"/>
                <a:gd name="T18" fmla="*/ 14 w 17"/>
                <a:gd name="T19" fmla="*/ 11 h 14"/>
                <a:gd name="T20" fmla="*/ 14 w 17"/>
                <a:gd name="T21" fmla="*/ 14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14"/>
                <a:gd name="T35" fmla="*/ 17 w 17"/>
                <a:gd name="T36" fmla="*/ 14 h 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14">
                  <a:moveTo>
                    <a:pt x="14" y="14"/>
                  </a:moveTo>
                  <a:lnTo>
                    <a:pt x="0" y="14"/>
                  </a:lnTo>
                  <a:lnTo>
                    <a:pt x="0" y="0"/>
                  </a:lnTo>
                  <a:lnTo>
                    <a:pt x="17" y="0"/>
                  </a:lnTo>
                  <a:lnTo>
                    <a:pt x="17" y="11"/>
                  </a:lnTo>
                  <a:lnTo>
                    <a:pt x="14" y="11"/>
                  </a:lnTo>
                  <a:lnTo>
                    <a:pt x="14" y="3"/>
                  </a:lnTo>
                  <a:lnTo>
                    <a:pt x="3" y="3"/>
                  </a:lnTo>
                  <a:lnTo>
                    <a:pt x="3" y="11"/>
                  </a:lnTo>
                  <a:lnTo>
                    <a:pt x="14" y="11"/>
                  </a:lnTo>
                  <a:lnTo>
                    <a:pt x="14" y="14"/>
                  </a:lnTo>
                  <a:close/>
                </a:path>
              </a:pathLst>
            </a:custGeom>
            <a:solidFill>
              <a:srgbClr val="666666"/>
            </a:solidFill>
            <a:ln w="9525">
              <a:noFill/>
              <a:round/>
              <a:headEnd/>
              <a:tailEnd/>
            </a:ln>
          </p:spPr>
          <p:txBody>
            <a:bodyPr/>
            <a:lstStyle/>
            <a:p>
              <a:endParaRPr lang="id-ID"/>
            </a:p>
          </p:txBody>
        </p:sp>
        <p:sp>
          <p:nvSpPr>
            <p:cNvPr id="3140" name="Rectangle 567"/>
            <p:cNvSpPr>
              <a:spLocks noChangeArrowheads="1"/>
            </p:cNvSpPr>
            <p:nvPr/>
          </p:nvSpPr>
          <p:spPr bwMode="auto">
            <a:xfrm>
              <a:off x="5423" y="1970"/>
              <a:ext cx="3" cy="3"/>
            </a:xfrm>
            <a:prstGeom prst="rect">
              <a:avLst/>
            </a:prstGeom>
            <a:solidFill>
              <a:srgbClr val="666666"/>
            </a:solidFill>
            <a:ln w="9525">
              <a:noFill/>
              <a:miter lim="800000"/>
              <a:headEnd/>
              <a:tailEnd/>
            </a:ln>
          </p:spPr>
          <p:txBody>
            <a:bodyPr/>
            <a:lstStyle/>
            <a:p>
              <a:endParaRPr lang="en-GB"/>
            </a:p>
          </p:txBody>
        </p:sp>
        <p:sp>
          <p:nvSpPr>
            <p:cNvPr id="3141" name="Freeform 568"/>
            <p:cNvSpPr>
              <a:spLocks/>
            </p:cNvSpPr>
            <p:nvPr/>
          </p:nvSpPr>
          <p:spPr bwMode="auto">
            <a:xfrm>
              <a:off x="5587" y="1934"/>
              <a:ext cx="63" cy="46"/>
            </a:xfrm>
            <a:custGeom>
              <a:avLst/>
              <a:gdLst>
                <a:gd name="T0" fmla="*/ 42 w 63"/>
                <a:gd name="T1" fmla="*/ 24 h 46"/>
                <a:gd name="T2" fmla="*/ 63 w 63"/>
                <a:gd name="T3" fmla="*/ 46 h 46"/>
                <a:gd name="T4" fmla="*/ 45 w 63"/>
                <a:gd name="T5" fmla="*/ 46 h 46"/>
                <a:gd name="T6" fmla="*/ 35 w 63"/>
                <a:gd name="T7" fmla="*/ 35 h 46"/>
                <a:gd name="T8" fmla="*/ 35 w 63"/>
                <a:gd name="T9" fmla="*/ 35 h 46"/>
                <a:gd name="T10" fmla="*/ 33 w 63"/>
                <a:gd name="T11" fmla="*/ 32 h 46"/>
                <a:gd name="T12" fmla="*/ 31 w 63"/>
                <a:gd name="T13" fmla="*/ 31 h 46"/>
                <a:gd name="T14" fmla="*/ 28 w 63"/>
                <a:gd name="T15" fmla="*/ 32 h 46"/>
                <a:gd name="T16" fmla="*/ 28 w 63"/>
                <a:gd name="T17" fmla="*/ 32 h 46"/>
                <a:gd name="T18" fmla="*/ 25 w 63"/>
                <a:gd name="T19" fmla="*/ 35 h 46"/>
                <a:gd name="T20" fmla="*/ 17 w 63"/>
                <a:gd name="T21" fmla="*/ 46 h 46"/>
                <a:gd name="T22" fmla="*/ 0 w 63"/>
                <a:gd name="T23" fmla="*/ 46 h 46"/>
                <a:gd name="T24" fmla="*/ 23 w 63"/>
                <a:gd name="T25" fmla="*/ 22 h 46"/>
                <a:gd name="T26" fmla="*/ 0 w 63"/>
                <a:gd name="T27" fmla="*/ 0 h 46"/>
                <a:gd name="T28" fmla="*/ 17 w 63"/>
                <a:gd name="T29" fmla="*/ 0 h 46"/>
                <a:gd name="T30" fmla="*/ 18 w 63"/>
                <a:gd name="T31" fmla="*/ 0 h 46"/>
                <a:gd name="T32" fmla="*/ 27 w 63"/>
                <a:gd name="T33" fmla="*/ 10 h 46"/>
                <a:gd name="T34" fmla="*/ 27 w 63"/>
                <a:gd name="T35" fmla="*/ 10 h 46"/>
                <a:gd name="T36" fmla="*/ 27 w 63"/>
                <a:gd name="T37" fmla="*/ 10 h 46"/>
                <a:gd name="T38" fmla="*/ 30 w 63"/>
                <a:gd name="T39" fmla="*/ 12 h 46"/>
                <a:gd name="T40" fmla="*/ 31 w 63"/>
                <a:gd name="T41" fmla="*/ 15 h 46"/>
                <a:gd name="T42" fmla="*/ 34 w 63"/>
                <a:gd name="T43" fmla="*/ 12 h 46"/>
                <a:gd name="T44" fmla="*/ 34 w 63"/>
                <a:gd name="T45" fmla="*/ 12 h 46"/>
                <a:gd name="T46" fmla="*/ 37 w 63"/>
                <a:gd name="T47" fmla="*/ 10 h 46"/>
                <a:gd name="T48" fmla="*/ 45 w 63"/>
                <a:gd name="T49" fmla="*/ 0 h 46"/>
                <a:gd name="T50" fmla="*/ 62 w 63"/>
                <a:gd name="T51" fmla="*/ 0 h 46"/>
                <a:gd name="T52" fmla="*/ 40 w 63"/>
                <a:gd name="T53" fmla="*/ 22 h 46"/>
                <a:gd name="T54" fmla="*/ 42 w 63"/>
                <a:gd name="T55" fmla="*/ 24 h 4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3"/>
                <a:gd name="T85" fmla="*/ 0 h 46"/>
                <a:gd name="T86" fmla="*/ 63 w 63"/>
                <a:gd name="T87" fmla="*/ 46 h 4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3" h="46">
                  <a:moveTo>
                    <a:pt x="42" y="24"/>
                  </a:moveTo>
                  <a:lnTo>
                    <a:pt x="63" y="46"/>
                  </a:lnTo>
                  <a:lnTo>
                    <a:pt x="45" y="46"/>
                  </a:lnTo>
                  <a:lnTo>
                    <a:pt x="35" y="35"/>
                  </a:lnTo>
                  <a:lnTo>
                    <a:pt x="33" y="32"/>
                  </a:lnTo>
                  <a:lnTo>
                    <a:pt x="31" y="31"/>
                  </a:lnTo>
                  <a:lnTo>
                    <a:pt x="28" y="32"/>
                  </a:lnTo>
                  <a:lnTo>
                    <a:pt x="25" y="35"/>
                  </a:lnTo>
                  <a:lnTo>
                    <a:pt x="17" y="46"/>
                  </a:lnTo>
                  <a:lnTo>
                    <a:pt x="0" y="46"/>
                  </a:lnTo>
                  <a:lnTo>
                    <a:pt x="23" y="22"/>
                  </a:lnTo>
                  <a:lnTo>
                    <a:pt x="0" y="0"/>
                  </a:lnTo>
                  <a:lnTo>
                    <a:pt x="17" y="0"/>
                  </a:lnTo>
                  <a:lnTo>
                    <a:pt x="18" y="0"/>
                  </a:lnTo>
                  <a:lnTo>
                    <a:pt x="27" y="10"/>
                  </a:lnTo>
                  <a:lnTo>
                    <a:pt x="30" y="12"/>
                  </a:lnTo>
                  <a:lnTo>
                    <a:pt x="31" y="15"/>
                  </a:lnTo>
                  <a:lnTo>
                    <a:pt x="34" y="12"/>
                  </a:lnTo>
                  <a:lnTo>
                    <a:pt x="37" y="10"/>
                  </a:lnTo>
                  <a:lnTo>
                    <a:pt x="45" y="0"/>
                  </a:lnTo>
                  <a:lnTo>
                    <a:pt x="62" y="0"/>
                  </a:lnTo>
                  <a:lnTo>
                    <a:pt x="40" y="22"/>
                  </a:lnTo>
                  <a:lnTo>
                    <a:pt x="42" y="24"/>
                  </a:lnTo>
                  <a:close/>
                </a:path>
              </a:pathLst>
            </a:custGeom>
            <a:solidFill>
              <a:srgbClr val="FFFFFF"/>
            </a:solidFill>
            <a:ln w="9525">
              <a:noFill/>
              <a:round/>
              <a:headEnd/>
              <a:tailEnd/>
            </a:ln>
          </p:spPr>
          <p:txBody>
            <a:bodyPr/>
            <a:lstStyle/>
            <a:p>
              <a:endParaRPr lang="id-ID"/>
            </a:p>
          </p:txBody>
        </p:sp>
        <p:sp>
          <p:nvSpPr>
            <p:cNvPr id="3142" name="Freeform 569"/>
            <p:cNvSpPr>
              <a:spLocks noEditPoints="1"/>
            </p:cNvSpPr>
            <p:nvPr/>
          </p:nvSpPr>
          <p:spPr bwMode="auto">
            <a:xfrm>
              <a:off x="5257" y="1951"/>
              <a:ext cx="70" cy="22"/>
            </a:xfrm>
            <a:custGeom>
              <a:avLst/>
              <a:gdLst>
                <a:gd name="T0" fmla="*/ 3 w 70"/>
                <a:gd name="T1" fmla="*/ 19 h 22"/>
                <a:gd name="T2" fmla="*/ 65 w 70"/>
                <a:gd name="T3" fmla="*/ 19 h 22"/>
                <a:gd name="T4" fmla="*/ 67 w 70"/>
                <a:gd name="T5" fmla="*/ 19 h 22"/>
                <a:gd name="T6" fmla="*/ 67 w 70"/>
                <a:gd name="T7" fmla="*/ 17 h 22"/>
                <a:gd name="T8" fmla="*/ 67 w 70"/>
                <a:gd name="T9" fmla="*/ 3 h 22"/>
                <a:gd name="T10" fmla="*/ 3 w 70"/>
                <a:gd name="T11" fmla="*/ 3 h 22"/>
                <a:gd name="T12" fmla="*/ 3 w 70"/>
                <a:gd name="T13" fmla="*/ 19 h 22"/>
                <a:gd name="T14" fmla="*/ 70 w 70"/>
                <a:gd name="T15" fmla="*/ 22 h 22"/>
                <a:gd name="T16" fmla="*/ 0 w 70"/>
                <a:gd name="T17" fmla="*/ 22 h 22"/>
                <a:gd name="T18" fmla="*/ 0 w 70"/>
                <a:gd name="T19" fmla="*/ 0 h 22"/>
                <a:gd name="T20" fmla="*/ 70 w 70"/>
                <a:gd name="T21" fmla="*/ 0 h 22"/>
                <a:gd name="T22" fmla="*/ 70 w 70"/>
                <a:gd name="T23" fmla="*/ 19 h 22"/>
                <a:gd name="T24" fmla="*/ 70 w 70"/>
                <a:gd name="T25" fmla="*/ 22 h 2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22"/>
                <a:gd name="T41" fmla="*/ 70 w 70"/>
                <a:gd name="T42" fmla="*/ 22 h 2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22">
                  <a:moveTo>
                    <a:pt x="3" y="19"/>
                  </a:moveTo>
                  <a:lnTo>
                    <a:pt x="65" y="19"/>
                  </a:lnTo>
                  <a:lnTo>
                    <a:pt x="67" y="19"/>
                  </a:lnTo>
                  <a:lnTo>
                    <a:pt x="67" y="17"/>
                  </a:lnTo>
                  <a:lnTo>
                    <a:pt x="67" y="3"/>
                  </a:lnTo>
                  <a:lnTo>
                    <a:pt x="3" y="3"/>
                  </a:lnTo>
                  <a:lnTo>
                    <a:pt x="3" y="19"/>
                  </a:lnTo>
                  <a:close/>
                  <a:moveTo>
                    <a:pt x="70" y="22"/>
                  </a:moveTo>
                  <a:lnTo>
                    <a:pt x="0" y="22"/>
                  </a:lnTo>
                  <a:lnTo>
                    <a:pt x="0" y="0"/>
                  </a:lnTo>
                  <a:lnTo>
                    <a:pt x="70" y="0"/>
                  </a:lnTo>
                  <a:lnTo>
                    <a:pt x="70" y="19"/>
                  </a:lnTo>
                  <a:lnTo>
                    <a:pt x="70" y="22"/>
                  </a:lnTo>
                  <a:close/>
                </a:path>
              </a:pathLst>
            </a:custGeom>
            <a:solidFill>
              <a:srgbClr val="666666"/>
            </a:solidFill>
            <a:ln w="9525">
              <a:noFill/>
              <a:round/>
              <a:headEnd/>
              <a:tailEnd/>
            </a:ln>
          </p:spPr>
          <p:txBody>
            <a:bodyPr/>
            <a:lstStyle/>
            <a:p>
              <a:endParaRPr lang="id-ID"/>
            </a:p>
          </p:txBody>
        </p:sp>
        <p:sp>
          <p:nvSpPr>
            <p:cNvPr id="3143" name="Freeform 570"/>
            <p:cNvSpPr>
              <a:spLocks/>
            </p:cNvSpPr>
            <p:nvPr/>
          </p:nvSpPr>
          <p:spPr bwMode="auto">
            <a:xfrm>
              <a:off x="5405" y="1946"/>
              <a:ext cx="35" cy="30"/>
            </a:xfrm>
            <a:custGeom>
              <a:avLst/>
              <a:gdLst>
                <a:gd name="T0" fmla="*/ 23 w 35"/>
                <a:gd name="T1" fmla="*/ 30 h 30"/>
                <a:gd name="T2" fmla="*/ 23 w 35"/>
                <a:gd name="T3" fmla="*/ 27 h 30"/>
                <a:gd name="T4" fmla="*/ 23 w 35"/>
                <a:gd name="T5" fmla="*/ 10 h 30"/>
                <a:gd name="T6" fmla="*/ 1 w 35"/>
                <a:gd name="T7" fmla="*/ 10 h 30"/>
                <a:gd name="T8" fmla="*/ 1 w 35"/>
                <a:gd name="T9" fmla="*/ 30 h 30"/>
                <a:gd name="T10" fmla="*/ 0 w 35"/>
                <a:gd name="T11" fmla="*/ 30 h 30"/>
                <a:gd name="T12" fmla="*/ 0 w 35"/>
                <a:gd name="T13" fmla="*/ 0 h 30"/>
                <a:gd name="T14" fmla="*/ 35 w 35"/>
                <a:gd name="T15" fmla="*/ 0 h 30"/>
                <a:gd name="T16" fmla="*/ 35 w 35"/>
                <a:gd name="T17" fmla="*/ 30 h 30"/>
                <a:gd name="T18" fmla="*/ 23 w 35"/>
                <a:gd name="T19" fmla="*/ 30 h 3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5"/>
                <a:gd name="T31" fmla="*/ 0 h 30"/>
                <a:gd name="T32" fmla="*/ 35 w 35"/>
                <a:gd name="T33" fmla="*/ 30 h 3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5" h="30">
                  <a:moveTo>
                    <a:pt x="23" y="30"/>
                  </a:moveTo>
                  <a:lnTo>
                    <a:pt x="23" y="27"/>
                  </a:lnTo>
                  <a:lnTo>
                    <a:pt x="23" y="10"/>
                  </a:lnTo>
                  <a:lnTo>
                    <a:pt x="1" y="10"/>
                  </a:lnTo>
                  <a:lnTo>
                    <a:pt x="1" y="30"/>
                  </a:lnTo>
                  <a:lnTo>
                    <a:pt x="0" y="30"/>
                  </a:lnTo>
                  <a:lnTo>
                    <a:pt x="0" y="0"/>
                  </a:lnTo>
                  <a:lnTo>
                    <a:pt x="35" y="0"/>
                  </a:lnTo>
                  <a:lnTo>
                    <a:pt x="35" y="30"/>
                  </a:lnTo>
                  <a:lnTo>
                    <a:pt x="23" y="30"/>
                  </a:lnTo>
                  <a:close/>
                </a:path>
              </a:pathLst>
            </a:custGeom>
            <a:solidFill>
              <a:srgbClr val="FFFFFF"/>
            </a:solidFill>
            <a:ln w="9525">
              <a:noFill/>
              <a:round/>
              <a:headEnd/>
              <a:tailEnd/>
            </a:ln>
          </p:spPr>
          <p:txBody>
            <a:bodyPr/>
            <a:lstStyle/>
            <a:p>
              <a:endParaRPr lang="id-ID"/>
            </a:p>
          </p:txBody>
        </p:sp>
        <p:sp>
          <p:nvSpPr>
            <p:cNvPr id="3144" name="Freeform 571"/>
            <p:cNvSpPr>
              <a:spLocks noEditPoints="1"/>
            </p:cNvSpPr>
            <p:nvPr/>
          </p:nvSpPr>
          <p:spPr bwMode="auto">
            <a:xfrm>
              <a:off x="5406" y="1956"/>
              <a:ext cx="22" cy="20"/>
            </a:xfrm>
            <a:custGeom>
              <a:avLst/>
              <a:gdLst>
                <a:gd name="T0" fmla="*/ 17 w 22"/>
                <a:gd name="T1" fmla="*/ 17 h 20"/>
                <a:gd name="T2" fmla="*/ 20 w 22"/>
                <a:gd name="T3" fmla="*/ 17 h 20"/>
                <a:gd name="T4" fmla="*/ 20 w 22"/>
                <a:gd name="T5" fmla="*/ 14 h 20"/>
                <a:gd name="T6" fmla="*/ 20 w 22"/>
                <a:gd name="T7" fmla="*/ 3 h 20"/>
                <a:gd name="T8" fmla="*/ 3 w 22"/>
                <a:gd name="T9" fmla="*/ 3 h 20"/>
                <a:gd name="T10" fmla="*/ 3 w 22"/>
                <a:gd name="T11" fmla="*/ 17 h 20"/>
                <a:gd name="T12" fmla="*/ 17 w 22"/>
                <a:gd name="T13" fmla="*/ 17 h 20"/>
                <a:gd name="T14" fmla="*/ 0 w 22"/>
                <a:gd name="T15" fmla="*/ 20 h 20"/>
                <a:gd name="T16" fmla="*/ 0 w 22"/>
                <a:gd name="T17" fmla="*/ 0 h 20"/>
                <a:gd name="T18" fmla="*/ 22 w 22"/>
                <a:gd name="T19" fmla="*/ 0 h 20"/>
                <a:gd name="T20" fmla="*/ 22 w 22"/>
                <a:gd name="T21" fmla="*/ 17 h 20"/>
                <a:gd name="T22" fmla="*/ 22 w 22"/>
                <a:gd name="T23" fmla="*/ 20 h 20"/>
                <a:gd name="T24" fmla="*/ 0 w 22"/>
                <a:gd name="T25" fmla="*/ 20 h 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
                <a:gd name="T40" fmla="*/ 0 h 20"/>
                <a:gd name="T41" fmla="*/ 22 w 22"/>
                <a:gd name="T42" fmla="*/ 20 h 2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 h="20">
                  <a:moveTo>
                    <a:pt x="17" y="17"/>
                  </a:moveTo>
                  <a:lnTo>
                    <a:pt x="20" y="17"/>
                  </a:lnTo>
                  <a:lnTo>
                    <a:pt x="20" y="14"/>
                  </a:lnTo>
                  <a:lnTo>
                    <a:pt x="20" y="3"/>
                  </a:lnTo>
                  <a:lnTo>
                    <a:pt x="3" y="3"/>
                  </a:lnTo>
                  <a:lnTo>
                    <a:pt x="3" y="17"/>
                  </a:lnTo>
                  <a:lnTo>
                    <a:pt x="17" y="17"/>
                  </a:lnTo>
                  <a:close/>
                  <a:moveTo>
                    <a:pt x="0" y="20"/>
                  </a:moveTo>
                  <a:lnTo>
                    <a:pt x="0" y="0"/>
                  </a:lnTo>
                  <a:lnTo>
                    <a:pt x="22" y="0"/>
                  </a:lnTo>
                  <a:lnTo>
                    <a:pt x="22" y="17"/>
                  </a:lnTo>
                  <a:lnTo>
                    <a:pt x="22" y="20"/>
                  </a:lnTo>
                  <a:lnTo>
                    <a:pt x="0" y="20"/>
                  </a:lnTo>
                  <a:close/>
                </a:path>
              </a:pathLst>
            </a:custGeom>
            <a:solidFill>
              <a:srgbClr val="666666"/>
            </a:solidFill>
            <a:ln w="9525">
              <a:noFill/>
              <a:round/>
              <a:headEnd/>
              <a:tailEnd/>
            </a:ln>
          </p:spPr>
          <p:txBody>
            <a:bodyPr/>
            <a:lstStyle/>
            <a:p>
              <a:endParaRPr lang="id-ID"/>
            </a:p>
          </p:txBody>
        </p:sp>
        <p:sp>
          <p:nvSpPr>
            <p:cNvPr id="3145" name="Rectangle 572"/>
            <p:cNvSpPr>
              <a:spLocks noChangeArrowheads="1"/>
            </p:cNvSpPr>
            <p:nvPr/>
          </p:nvSpPr>
          <p:spPr bwMode="auto">
            <a:xfrm>
              <a:off x="5406" y="1976"/>
              <a:ext cx="22" cy="1"/>
            </a:xfrm>
            <a:prstGeom prst="rect">
              <a:avLst/>
            </a:prstGeom>
            <a:solidFill>
              <a:srgbClr val="666666"/>
            </a:solidFill>
            <a:ln w="9525">
              <a:noFill/>
              <a:miter lim="800000"/>
              <a:headEnd/>
              <a:tailEnd/>
            </a:ln>
          </p:spPr>
          <p:txBody>
            <a:bodyPr/>
            <a:lstStyle/>
            <a:p>
              <a:endParaRPr lang="en-GB"/>
            </a:p>
          </p:txBody>
        </p:sp>
        <p:sp>
          <p:nvSpPr>
            <p:cNvPr id="3146" name="Rectangle 573"/>
            <p:cNvSpPr>
              <a:spLocks noChangeArrowheads="1"/>
            </p:cNvSpPr>
            <p:nvPr/>
          </p:nvSpPr>
          <p:spPr bwMode="auto">
            <a:xfrm>
              <a:off x="5440" y="1976"/>
              <a:ext cx="2" cy="3"/>
            </a:xfrm>
            <a:prstGeom prst="rect">
              <a:avLst/>
            </a:prstGeom>
            <a:solidFill>
              <a:srgbClr val="666666"/>
            </a:solidFill>
            <a:ln w="9525">
              <a:noFill/>
              <a:miter lim="800000"/>
              <a:headEnd/>
              <a:tailEnd/>
            </a:ln>
          </p:spPr>
          <p:txBody>
            <a:bodyPr/>
            <a:lstStyle/>
            <a:p>
              <a:endParaRPr lang="en-GB"/>
            </a:p>
          </p:txBody>
        </p:sp>
        <p:sp>
          <p:nvSpPr>
            <p:cNvPr id="3147" name="Rectangle 574"/>
            <p:cNvSpPr>
              <a:spLocks noChangeArrowheads="1"/>
            </p:cNvSpPr>
            <p:nvPr/>
          </p:nvSpPr>
          <p:spPr bwMode="auto">
            <a:xfrm>
              <a:off x="5442" y="1976"/>
              <a:ext cx="3" cy="3"/>
            </a:xfrm>
            <a:prstGeom prst="rect">
              <a:avLst/>
            </a:prstGeom>
            <a:solidFill>
              <a:srgbClr val="666666"/>
            </a:solidFill>
            <a:ln w="9525">
              <a:noFill/>
              <a:miter lim="800000"/>
              <a:headEnd/>
              <a:tailEnd/>
            </a:ln>
          </p:spPr>
          <p:txBody>
            <a:bodyPr/>
            <a:lstStyle/>
            <a:p>
              <a:endParaRPr lang="en-GB"/>
            </a:p>
          </p:txBody>
        </p:sp>
        <p:sp>
          <p:nvSpPr>
            <p:cNvPr id="3148" name="Rectangle 575"/>
            <p:cNvSpPr>
              <a:spLocks noChangeArrowheads="1"/>
            </p:cNvSpPr>
            <p:nvPr/>
          </p:nvSpPr>
          <p:spPr bwMode="auto">
            <a:xfrm>
              <a:off x="5445" y="1976"/>
              <a:ext cx="5" cy="3"/>
            </a:xfrm>
            <a:prstGeom prst="rect">
              <a:avLst/>
            </a:prstGeom>
            <a:solidFill>
              <a:srgbClr val="666666"/>
            </a:solidFill>
            <a:ln w="9525">
              <a:noFill/>
              <a:miter lim="800000"/>
              <a:headEnd/>
              <a:tailEnd/>
            </a:ln>
          </p:spPr>
          <p:txBody>
            <a:bodyPr/>
            <a:lstStyle/>
            <a:p>
              <a:endParaRPr lang="en-GB"/>
            </a:p>
          </p:txBody>
        </p:sp>
        <p:sp>
          <p:nvSpPr>
            <p:cNvPr id="3149" name="Rectangle 576"/>
            <p:cNvSpPr>
              <a:spLocks noChangeArrowheads="1"/>
            </p:cNvSpPr>
            <p:nvPr/>
          </p:nvSpPr>
          <p:spPr bwMode="auto">
            <a:xfrm>
              <a:off x="5450" y="1976"/>
              <a:ext cx="2" cy="3"/>
            </a:xfrm>
            <a:prstGeom prst="rect">
              <a:avLst/>
            </a:prstGeom>
            <a:solidFill>
              <a:srgbClr val="666666"/>
            </a:solidFill>
            <a:ln w="9525">
              <a:noFill/>
              <a:miter lim="800000"/>
              <a:headEnd/>
              <a:tailEnd/>
            </a:ln>
          </p:spPr>
          <p:txBody>
            <a:bodyPr/>
            <a:lstStyle/>
            <a:p>
              <a:endParaRPr lang="en-GB"/>
            </a:p>
          </p:txBody>
        </p:sp>
        <p:sp>
          <p:nvSpPr>
            <p:cNvPr id="3150" name="Freeform 577"/>
            <p:cNvSpPr>
              <a:spLocks/>
            </p:cNvSpPr>
            <p:nvPr/>
          </p:nvSpPr>
          <p:spPr bwMode="auto">
            <a:xfrm>
              <a:off x="5399" y="1932"/>
              <a:ext cx="56" cy="47"/>
            </a:xfrm>
            <a:custGeom>
              <a:avLst/>
              <a:gdLst>
                <a:gd name="T0" fmla="*/ 56 w 56"/>
                <a:gd name="T1" fmla="*/ 47 h 47"/>
                <a:gd name="T2" fmla="*/ 53 w 56"/>
                <a:gd name="T3" fmla="*/ 47 h 47"/>
                <a:gd name="T4" fmla="*/ 53 w 56"/>
                <a:gd name="T5" fmla="*/ 44 h 47"/>
                <a:gd name="T6" fmla="*/ 53 w 56"/>
                <a:gd name="T7" fmla="*/ 3 h 47"/>
                <a:gd name="T8" fmla="*/ 3 w 56"/>
                <a:gd name="T9" fmla="*/ 3 h 47"/>
                <a:gd name="T10" fmla="*/ 3 w 56"/>
                <a:gd name="T11" fmla="*/ 9 h 47"/>
                <a:gd name="T12" fmla="*/ 0 w 56"/>
                <a:gd name="T13" fmla="*/ 9 h 47"/>
                <a:gd name="T14" fmla="*/ 0 w 56"/>
                <a:gd name="T15" fmla="*/ 0 h 47"/>
                <a:gd name="T16" fmla="*/ 56 w 56"/>
                <a:gd name="T17" fmla="*/ 0 h 47"/>
                <a:gd name="T18" fmla="*/ 56 w 56"/>
                <a:gd name="T19" fmla="*/ 47 h 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6"/>
                <a:gd name="T31" fmla="*/ 0 h 47"/>
                <a:gd name="T32" fmla="*/ 56 w 56"/>
                <a:gd name="T33" fmla="*/ 47 h 4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6" h="47">
                  <a:moveTo>
                    <a:pt x="56" y="47"/>
                  </a:moveTo>
                  <a:lnTo>
                    <a:pt x="53" y="47"/>
                  </a:lnTo>
                  <a:lnTo>
                    <a:pt x="53" y="44"/>
                  </a:lnTo>
                  <a:lnTo>
                    <a:pt x="53" y="3"/>
                  </a:lnTo>
                  <a:lnTo>
                    <a:pt x="3" y="3"/>
                  </a:lnTo>
                  <a:lnTo>
                    <a:pt x="3" y="9"/>
                  </a:lnTo>
                  <a:lnTo>
                    <a:pt x="0" y="9"/>
                  </a:lnTo>
                  <a:lnTo>
                    <a:pt x="0" y="0"/>
                  </a:lnTo>
                  <a:lnTo>
                    <a:pt x="56" y="0"/>
                  </a:lnTo>
                  <a:lnTo>
                    <a:pt x="56" y="47"/>
                  </a:lnTo>
                  <a:close/>
                </a:path>
              </a:pathLst>
            </a:custGeom>
            <a:solidFill>
              <a:srgbClr val="666666"/>
            </a:solidFill>
            <a:ln w="9525">
              <a:noFill/>
              <a:round/>
              <a:headEnd/>
              <a:tailEnd/>
            </a:ln>
          </p:spPr>
          <p:txBody>
            <a:bodyPr/>
            <a:lstStyle/>
            <a:p>
              <a:endParaRPr lang="id-ID"/>
            </a:p>
          </p:txBody>
        </p:sp>
        <p:sp>
          <p:nvSpPr>
            <p:cNvPr id="3151" name="Freeform 578"/>
            <p:cNvSpPr>
              <a:spLocks/>
            </p:cNvSpPr>
            <p:nvPr/>
          </p:nvSpPr>
          <p:spPr bwMode="auto">
            <a:xfrm>
              <a:off x="5402" y="1946"/>
              <a:ext cx="38" cy="33"/>
            </a:xfrm>
            <a:custGeom>
              <a:avLst/>
              <a:gdLst>
                <a:gd name="T0" fmla="*/ 38 w 38"/>
                <a:gd name="T1" fmla="*/ 33 h 33"/>
                <a:gd name="T2" fmla="*/ 0 w 38"/>
                <a:gd name="T3" fmla="*/ 33 h 33"/>
                <a:gd name="T4" fmla="*/ 0 w 38"/>
                <a:gd name="T5" fmla="*/ 0 h 33"/>
                <a:gd name="T6" fmla="*/ 3 w 38"/>
                <a:gd name="T7" fmla="*/ 0 h 33"/>
                <a:gd name="T8" fmla="*/ 3 w 38"/>
                <a:gd name="T9" fmla="*/ 30 h 33"/>
                <a:gd name="T10" fmla="*/ 4 w 38"/>
                <a:gd name="T11" fmla="*/ 30 h 33"/>
                <a:gd name="T12" fmla="*/ 4 w 38"/>
                <a:gd name="T13" fmla="*/ 30 h 33"/>
                <a:gd name="T14" fmla="*/ 26 w 38"/>
                <a:gd name="T15" fmla="*/ 30 h 33"/>
                <a:gd name="T16" fmla="*/ 26 w 38"/>
                <a:gd name="T17" fmla="*/ 30 h 33"/>
                <a:gd name="T18" fmla="*/ 38 w 38"/>
                <a:gd name="T19" fmla="*/ 30 h 33"/>
                <a:gd name="T20" fmla="*/ 38 w 38"/>
                <a:gd name="T21" fmla="*/ 33 h 3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
                <a:gd name="T34" fmla="*/ 0 h 33"/>
                <a:gd name="T35" fmla="*/ 38 w 38"/>
                <a:gd name="T36" fmla="*/ 33 h 3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 h="33">
                  <a:moveTo>
                    <a:pt x="38" y="33"/>
                  </a:moveTo>
                  <a:lnTo>
                    <a:pt x="0" y="33"/>
                  </a:lnTo>
                  <a:lnTo>
                    <a:pt x="0" y="0"/>
                  </a:lnTo>
                  <a:lnTo>
                    <a:pt x="3" y="0"/>
                  </a:lnTo>
                  <a:lnTo>
                    <a:pt x="3" y="30"/>
                  </a:lnTo>
                  <a:lnTo>
                    <a:pt x="4" y="30"/>
                  </a:lnTo>
                  <a:lnTo>
                    <a:pt x="26" y="30"/>
                  </a:lnTo>
                  <a:lnTo>
                    <a:pt x="38" y="30"/>
                  </a:lnTo>
                  <a:lnTo>
                    <a:pt x="38" y="33"/>
                  </a:lnTo>
                  <a:close/>
                </a:path>
              </a:pathLst>
            </a:custGeom>
            <a:solidFill>
              <a:srgbClr val="FFFFFF"/>
            </a:solidFill>
            <a:ln w="9525">
              <a:noFill/>
              <a:round/>
              <a:headEnd/>
              <a:tailEnd/>
            </a:ln>
          </p:spPr>
          <p:txBody>
            <a:bodyPr/>
            <a:lstStyle/>
            <a:p>
              <a:endParaRPr lang="id-ID"/>
            </a:p>
          </p:txBody>
        </p:sp>
        <p:sp>
          <p:nvSpPr>
            <p:cNvPr id="3152" name="Freeform 579"/>
            <p:cNvSpPr>
              <a:spLocks/>
            </p:cNvSpPr>
            <p:nvPr/>
          </p:nvSpPr>
          <p:spPr bwMode="auto">
            <a:xfrm>
              <a:off x="5399" y="1946"/>
              <a:ext cx="41" cy="36"/>
            </a:xfrm>
            <a:custGeom>
              <a:avLst/>
              <a:gdLst>
                <a:gd name="T0" fmla="*/ 41 w 41"/>
                <a:gd name="T1" fmla="*/ 36 h 36"/>
                <a:gd name="T2" fmla="*/ 0 w 41"/>
                <a:gd name="T3" fmla="*/ 36 h 36"/>
                <a:gd name="T4" fmla="*/ 0 w 41"/>
                <a:gd name="T5" fmla="*/ 0 h 36"/>
                <a:gd name="T6" fmla="*/ 3 w 41"/>
                <a:gd name="T7" fmla="*/ 0 h 36"/>
                <a:gd name="T8" fmla="*/ 3 w 41"/>
                <a:gd name="T9" fmla="*/ 33 h 36"/>
                <a:gd name="T10" fmla="*/ 41 w 41"/>
                <a:gd name="T11" fmla="*/ 33 h 36"/>
                <a:gd name="T12" fmla="*/ 41 w 41"/>
                <a:gd name="T13" fmla="*/ 36 h 36"/>
                <a:gd name="T14" fmla="*/ 0 60000 65536"/>
                <a:gd name="T15" fmla="*/ 0 60000 65536"/>
                <a:gd name="T16" fmla="*/ 0 60000 65536"/>
                <a:gd name="T17" fmla="*/ 0 60000 65536"/>
                <a:gd name="T18" fmla="*/ 0 60000 65536"/>
                <a:gd name="T19" fmla="*/ 0 60000 65536"/>
                <a:gd name="T20" fmla="*/ 0 60000 65536"/>
                <a:gd name="T21" fmla="*/ 0 w 41"/>
                <a:gd name="T22" fmla="*/ 0 h 36"/>
                <a:gd name="T23" fmla="*/ 41 w 41"/>
                <a:gd name="T24" fmla="*/ 36 h 3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6">
                  <a:moveTo>
                    <a:pt x="41" y="36"/>
                  </a:moveTo>
                  <a:lnTo>
                    <a:pt x="0" y="36"/>
                  </a:lnTo>
                  <a:lnTo>
                    <a:pt x="0" y="0"/>
                  </a:lnTo>
                  <a:lnTo>
                    <a:pt x="3" y="0"/>
                  </a:lnTo>
                  <a:lnTo>
                    <a:pt x="3" y="33"/>
                  </a:lnTo>
                  <a:lnTo>
                    <a:pt x="41" y="33"/>
                  </a:lnTo>
                  <a:lnTo>
                    <a:pt x="41" y="36"/>
                  </a:lnTo>
                  <a:close/>
                </a:path>
              </a:pathLst>
            </a:custGeom>
            <a:solidFill>
              <a:srgbClr val="FFFFFF"/>
            </a:solidFill>
            <a:ln w="9525">
              <a:noFill/>
              <a:round/>
              <a:headEnd/>
              <a:tailEnd/>
            </a:ln>
          </p:spPr>
          <p:txBody>
            <a:bodyPr/>
            <a:lstStyle/>
            <a:p>
              <a:endParaRPr lang="id-ID"/>
            </a:p>
          </p:txBody>
        </p:sp>
        <p:sp>
          <p:nvSpPr>
            <p:cNvPr id="3153" name="Rectangle 580"/>
            <p:cNvSpPr>
              <a:spLocks noChangeArrowheads="1"/>
            </p:cNvSpPr>
            <p:nvPr/>
          </p:nvSpPr>
          <p:spPr bwMode="auto">
            <a:xfrm>
              <a:off x="5440" y="1979"/>
              <a:ext cx="2" cy="3"/>
            </a:xfrm>
            <a:prstGeom prst="rect">
              <a:avLst/>
            </a:prstGeom>
            <a:solidFill>
              <a:srgbClr val="666666"/>
            </a:solidFill>
            <a:ln w="9525">
              <a:noFill/>
              <a:miter lim="800000"/>
              <a:headEnd/>
              <a:tailEnd/>
            </a:ln>
          </p:spPr>
          <p:txBody>
            <a:bodyPr/>
            <a:lstStyle/>
            <a:p>
              <a:endParaRPr lang="en-GB"/>
            </a:p>
          </p:txBody>
        </p:sp>
        <p:sp>
          <p:nvSpPr>
            <p:cNvPr id="3154" name="Rectangle 581"/>
            <p:cNvSpPr>
              <a:spLocks noChangeArrowheads="1"/>
            </p:cNvSpPr>
            <p:nvPr/>
          </p:nvSpPr>
          <p:spPr bwMode="auto">
            <a:xfrm>
              <a:off x="5442" y="1979"/>
              <a:ext cx="3" cy="3"/>
            </a:xfrm>
            <a:prstGeom prst="rect">
              <a:avLst/>
            </a:prstGeom>
            <a:solidFill>
              <a:srgbClr val="666666"/>
            </a:solidFill>
            <a:ln w="9525">
              <a:noFill/>
              <a:miter lim="800000"/>
              <a:headEnd/>
              <a:tailEnd/>
            </a:ln>
          </p:spPr>
          <p:txBody>
            <a:bodyPr/>
            <a:lstStyle/>
            <a:p>
              <a:endParaRPr lang="en-GB"/>
            </a:p>
          </p:txBody>
        </p:sp>
        <p:sp>
          <p:nvSpPr>
            <p:cNvPr id="3155" name="Freeform 582"/>
            <p:cNvSpPr>
              <a:spLocks noEditPoints="1"/>
            </p:cNvSpPr>
            <p:nvPr/>
          </p:nvSpPr>
          <p:spPr bwMode="auto">
            <a:xfrm>
              <a:off x="5580" y="1931"/>
              <a:ext cx="76" cy="52"/>
            </a:xfrm>
            <a:custGeom>
              <a:avLst/>
              <a:gdLst>
                <a:gd name="T0" fmla="*/ 7 w 76"/>
                <a:gd name="T1" fmla="*/ 49 h 52"/>
                <a:gd name="T2" fmla="*/ 24 w 76"/>
                <a:gd name="T3" fmla="*/ 49 h 52"/>
                <a:gd name="T4" fmla="*/ 32 w 76"/>
                <a:gd name="T5" fmla="*/ 38 h 52"/>
                <a:gd name="T6" fmla="*/ 32 w 76"/>
                <a:gd name="T7" fmla="*/ 38 h 52"/>
                <a:gd name="T8" fmla="*/ 35 w 76"/>
                <a:gd name="T9" fmla="*/ 35 h 52"/>
                <a:gd name="T10" fmla="*/ 38 w 76"/>
                <a:gd name="T11" fmla="*/ 34 h 52"/>
                <a:gd name="T12" fmla="*/ 40 w 76"/>
                <a:gd name="T13" fmla="*/ 35 h 52"/>
                <a:gd name="T14" fmla="*/ 40 w 76"/>
                <a:gd name="T15" fmla="*/ 35 h 52"/>
                <a:gd name="T16" fmla="*/ 42 w 76"/>
                <a:gd name="T17" fmla="*/ 38 h 52"/>
                <a:gd name="T18" fmla="*/ 52 w 76"/>
                <a:gd name="T19" fmla="*/ 49 h 52"/>
                <a:gd name="T20" fmla="*/ 70 w 76"/>
                <a:gd name="T21" fmla="*/ 49 h 52"/>
                <a:gd name="T22" fmla="*/ 49 w 76"/>
                <a:gd name="T23" fmla="*/ 27 h 52"/>
                <a:gd name="T24" fmla="*/ 47 w 76"/>
                <a:gd name="T25" fmla="*/ 25 h 52"/>
                <a:gd name="T26" fmla="*/ 69 w 76"/>
                <a:gd name="T27" fmla="*/ 3 h 52"/>
                <a:gd name="T28" fmla="*/ 52 w 76"/>
                <a:gd name="T29" fmla="*/ 3 h 52"/>
                <a:gd name="T30" fmla="*/ 44 w 76"/>
                <a:gd name="T31" fmla="*/ 13 h 52"/>
                <a:gd name="T32" fmla="*/ 44 w 76"/>
                <a:gd name="T33" fmla="*/ 13 h 52"/>
                <a:gd name="T34" fmla="*/ 41 w 76"/>
                <a:gd name="T35" fmla="*/ 15 h 52"/>
                <a:gd name="T36" fmla="*/ 38 w 76"/>
                <a:gd name="T37" fmla="*/ 18 h 52"/>
                <a:gd name="T38" fmla="*/ 37 w 76"/>
                <a:gd name="T39" fmla="*/ 15 h 52"/>
                <a:gd name="T40" fmla="*/ 37 w 76"/>
                <a:gd name="T41" fmla="*/ 15 h 52"/>
                <a:gd name="T42" fmla="*/ 34 w 76"/>
                <a:gd name="T43" fmla="*/ 13 h 52"/>
                <a:gd name="T44" fmla="*/ 34 w 76"/>
                <a:gd name="T45" fmla="*/ 13 h 52"/>
                <a:gd name="T46" fmla="*/ 25 w 76"/>
                <a:gd name="T47" fmla="*/ 3 h 52"/>
                <a:gd name="T48" fmla="*/ 24 w 76"/>
                <a:gd name="T49" fmla="*/ 3 h 52"/>
                <a:gd name="T50" fmla="*/ 7 w 76"/>
                <a:gd name="T51" fmla="*/ 3 h 52"/>
                <a:gd name="T52" fmla="*/ 30 w 76"/>
                <a:gd name="T53" fmla="*/ 25 h 52"/>
                <a:gd name="T54" fmla="*/ 7 w 76"/>
                <a:gd name="T55" fmla="*/ 49 h 52"/>
                <a:gd name="T56" fmla="*/ 51 w 76"/>
                <a:gd name="T57" fmla="*/ 52 h 52"/>
                <a:gd name="T58" fmla="*/ 41 w 76"/>
                <a:gd name="T59" fmla="*/ 41 h 52"/>
                <a:gd name="T60" fmla="*/ 40 w 76"/>
                <a:gd name="T61" fmla="*/ 39 h 52"/>
                <a:gd name="T62" fmla="*/ 40 w 76"/>
                <a:gd name="T63" fmla="*/ 39 h 52"/>
                <a:gd name="T64" fmla="*/ 38 w 76"/>
                <a:gd name="T65" fmla="*/ 38 h 52"/>
                <a:gd name="T66" fmla="*/ 38 w 76"/>
                <a:gd name="T67" fmla="*/ 38 h 52"/>
                <a:gd name="T68" fmla="*/ 38 w 76"/>
                <a:gd name="T69" fmla="*/ 38 h 52"/>
                <a:gd name="T70" fmla="*/ 35 w 76"/>
                <a:gd name="T71" fmla="*/ 39 h 52"/>
                <a:gd name="T72" fmla="*/ 37 w 76"/>
                <a:gd name="T73" fmla="*/ 39 h 52"/>
                <a:gd name="T74" fmla="*/ 35 w 76"/>
                <a:gd name="T75" fmla="*/ 41 h 52"/>
                <a:gd name="T76" fmla="*/ 25 w 76"/>
                <a:gd name="T77" fmla="*/ 52 h 52"/>
                <a:gd name="T78" fmla="*/ 0 w 76"/>
                <a:gd name="T79" fmla="*/ 52 h 52"/>
                <a:gd name="T80" fmla="*/ 25 w 76"/>
                <a:gd name="T81" fmla="*/ 25 h 52"/>
                <a:gd name="T82" fmla="*/ 0 w 76"/>
                <a:gd name="T83" fmla="*/ 0 h 52"/>
                <a:gd name="T84" fmla="*/ 24 w 76"/>
                <a:gd name="T85" fmla="*/ 0 h 52"/>
                <a:gd name="T86" fmla="*/ 25 w 76"/>
                <a:gd name="T87" fmla="*/ 0 h 52"/>
                <a:gd name="T88" fmla="*/ 37 w 76"/>
                <a:gd name="T89" fmla="*/ 11 h 52"/>
                <a:gd name="T90" fmla="*/ 37 w 76"/>
                <a:gd name="T91" fmla="*/ 11 h 52"/>
                <a:gd name="T92" fmla="*/ 37 w 76"/>
                <a:gd name="T93" fmla="*/ 11 h 52"/>
                <a:gd name="T94" fmla="*/ 38 w 76"/>
                <a:gd name="T95" fmla="*/ 14 h 52"/>
                <a:gd name="T96" fmla="*/ 38 w 76"/>
                <a:gd name="T97" fmla="*/ 14 h 52"/>
                <a:gd name="T98" fmla="*/ 38 w 76"/>
                <a:gd name="T99" fmla="*/ 14 h 52"/>
                <a:gd name="T100" fmla="*/ 40 w 76"/>
                <a:gd name="T101" fmla="*/ 14 h 52"/>
                <a:gd name="T102" fmla="*/ 41 w 76"/>
                <a:gd name="T103" fmla="*/ 11 h 52"/>
                <a:gd name="T104" fmla="*/ 41 w 76"/>
                <a:gd name="T105" fmla="*/ 11 h 52"/>
                <a:gd name="T106" fmla="*/ 41 w 76"/>
                <a:gd name="T107" fmla="*/ 11 h 52"/>
                <a:gd name="T108" fmla="*/ 51 w 76"/>
                <a:gd name="T109" fmla="*/ 0 h 52"/>
                <a:gd name="T110" fmla="*/ 76 w 76"/>
                <a:gd name="T111" fmla="*/ 0 h 52"/>
                <a:gd name="T112" fmla="*/ 54 w 76"/>
                <a:gd name="T113" fmla="*/ 24 h 52"/>
                <a:gd name="T114" fmla="*/ 51 w 76"/>
                <a:gd name="T115" fmla="*/ 25 h 52"/>
                <a:gd name="T116" fmla="*/ 54 w 76"/>
                <a:gd name="T117" fmla="*/ 27 h 52"/>
                <a:gd name="T118" fmla="*/ 76 w 76"/>
                <a:gd name="T119" fmla="*/ 52 h 52"/>
                <a:gd name="T120" fmla="*/ 51 w 76"/>
                <a:gd name="T121" fmla="*/ 52 h 5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76"/>
                <a:gd name="T184" fmla="*/ 0 h 52"/>
                <a:gd name="T185" fmla="*/ 76 w 76"/>
                <a:gd name="T186" fmla="*/ 52 h 52"/>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76" h="52">
                  <a:moveTo>
                    <a:pt x="7" y="49"/>
                  </a:moveTo>
                  <a:lnTo>
                    <a:pt x="24" y="49"/>
                  </a:lnTo>
                  <a:lnTo>
                    <a:pt x="32" y="38"/>
                  </a:lnTo>
                  <a:lnTo>
                    <a:pt x="35" y="35"/>
                  </a:lnTo>
                  <a:lnTo>
                    <a:pt x="38" y="34"/>
                  </a:lnTo>
                  <a:lnTo>
                    <a:pt x="40" y="35"/>
                  </a:lnTo>
                  <a:lnTo>
                    <a:pt x="42" y="38"/>
                  </a:lnTo>
                  <a:lnTo>
                    <a:pt x="52" y="49"/>
                  </a:lnTo>
                  <a:lnTo>
                    <a:pt x="70" y="49"/>
                  </a:lnTo>
                  <a:lnTo>
                    <a:pt x="49" y="27"/>
                  </a:lnTo>
                  <a:lnTo>
                    <a:pt x="47" y="25"/>
                  </a:lnTo>
                  <a:lnTo>
                    <a:pt x="69" y="3"/>
                  </a:lnTo>
                  <a:lnTo>
                    <a:pt x="52" y="3"/>
                  </a:lnTo>
                  <a:lnTo>
                    <a:pt x="44" y="13"/>
                  </a:lnTo>
                  <a:lnTo>
                    <a:pt x="41" y="15"/>
                  </a:lnTo>
                  <a:lnTo>
                    <a:pt x="38" y="18"/>
                  </a:lnTo>
                  <a:lnTo>
                    <a:pt x="37" y="15"/>
                  </a:lnTo>
                  <a:lnTo>
                    <a:pt x="34" y="13"/>
                  </a:lnTo>
                  <a:lnTo>
                    <a:pt x="25" y="3"/>
                  </a:lnTo>
                  <a:lnTo>
                    <a:pt x="24" y="3"/>
                  </a:lnTo>
                  <a:lnTo>
                    <a:pt x="7" y="3"/>
                  </a:lnTo>
                  <a:lnTo>
                    <a:pt x="30" y="25"/>
                  </a:lnTo>
                  <a:lnTo>
                    <a:pt x="7" y="49"/>
                  </a:lnTo>
                  <a:close/>
                  <a:moveTo>
                    <a:pt x="51" y="52"/>
                  </a:moveTo>
                  <a:lnTo>
                    <a:pt x="41" y="41"/>
                  </a:lnTo>
                  <a:lnTo>
                    <a:pt x="40" y="39"/>
                  </a:lnTo>
                  <a:lnTo>
                    <a:pt x="38" y="38"/>
                  </a:lnTo>
                  <a:lnTo>
                    <a:pt x="35" y="39"/>
                  </a:lnTo>
                  <a:lnTo>
                    <a:pt x="37" y="39"/>
                  </a:lnTo>
                  <a:lnTo>
                    <a:pt x="35" y="41"/>
                  </a:lnTo>
                  <a:lnTo>
                    <a:pt x="25" y="52"/>
                  </a:lnTo>
                  <a:lnTo>
                    <a:pt x="0" y="52"/>
                  </a:lnTo>
                  <a:lnTo>
                    <a:pt x="25" y="25"/>
                  </a:lnTo>
                  <a:lnTo>
                    <a:pt x="0" y="0"/>
                  </a:lnTo>
                  <a:lnTo>
                    <a:pt x="24" y="0"/>
                  </a:lnTo>
                  <a:lnTo>
                    <a:pt x="25" y="0"/>
                  </a:lnTo>
                  <a:lnTo>
                    <a:pt x="37" y="11"/>
                  </a:lnTo>
                  <a:lnTo>
                    <a:pt x="38" y="14"/>
                  </a:lnTo>
                  <a:lnTo>
                    <a:pt x="40" y="14"/>
                  </a:lnTo>
                  <a:lnTo>
                    <a:pt x="41" y="11"/>
                  </a:lnTo>
                  <a:lnTo>
                    <a:pt x="51" y="0"/>
                  </a:lnTo>
                  <a:lnTo>
                    <a:pt x="76" y="0"/>
                  </a:lnTo>
                  <a:lnTo>
                    <a:pt x="54" y="24"/>
                  </a:lnTo>
                  <a:lnTo>
                    <a:pt x="51" y="25"/>
                  </a:lnTo>
                  <a:lnTo>
                    <a:pt x="54" y="27"/>
                  </a:lnTo>
                  <a:lnTo>
                    <a:pt x="76" y="52"/>
                  </a:lnTo>
                  <a:lnTo>
                    <a:pt x="51" y="52"/>
                  </a:lnTo>
                  <a:close/>
                </a:path>
              </a:pathLst>
            </a:custGeom>
            <a:solidFill>
              <a:srgbClr val="666666"/>
            </a:solidFill>
            <a:ln w="9525">
              <a:noFill/>
              <a:round/>
              <a:headEnd/>
              <a:tailEnd/>
            </a:ln>
          </p:spPr>
          <p:txBody>
            <a:bodyPr/>
            <a:lstStyle/>
            <a:p>
              <a:endParaRPr lang="id-ID"/>
            </a:p>
          </p:txBody>
        </p:sp>
        <p:sp>
          <p:nvSpPr>
            <p:cNvPr id="3156" name="Freeform 583"/>
            <p:cNvSpPr>
              <a:spLocks/>
            </p:cNvSpPr>
            <p:nvPr/>
          </p:nvSpPr>
          <p:spPr bwMode="auto">
            <a:xfrm>
              <a:off x="5445" y="1979"/>
              <a:ext cx="10" cy="3"/>
            </a:xfrm>
            <a:custGeom>
              <a:avLst/>
              <a:gdLst>
                <a:gd name="T0" fmla="*/ 7 w 10"/>
                <a:gd name="T1" fmla="*/ 0 h 3"/>
                <a:gd name="T2" fmla="*/ 10 w 10"/>
                <a:gd name="T3" fmla="*/ 0 h 3"/>
                <a:gd name="T4" fmla="*/ 10 w 10"/>
                <a:gd name="T5" fmla="*/ 3 h 3"/>
                <a:gd name="T6" fmla="*/ 0 w 10"/>
                <a:gd name="T7" fmla="*/ 3 h 3"/>
                <a:gd name="T8" fmla="*/ 0 w 10"/>
                <a:gd name="T9" fmla="*/ 0 h 3"/>
                <a:gd name="T10" fmla="*/ 5 w 10"/>
                <a:gd name="T11" fmla="*/ 0 h 3"/>
                <a:gd name="T12" fmla="*/ 7 w 10"/>
                <a:gd name="T13" fmla="*/ 0 h 3"/>
                <a:gd name="T14" fmla="*/ 0 60000 65536"/>
                <a:gd name="T15" fmla="*/ 0 60000 65536"/>
                <a:gd name="T16" fmla="*/ 0 60000 65536"/>
                <a:gd name="T17" fmla="*/ 0 60000 65536"/>
                <a:gd name="T18" fmla="*/ 0 60000 65536"/>
                <a:gd name="T19" fmla="*/ 0 60000 65536"/>
                <a:gd name="T20" fmla="*/ 0 60000 65536"/>
                <a:gd name="T21" fmla="*/ 0 w 10"/>
                <a:gd name="T22" fmla="*/ 0 h 3"/>
                <a:gd name="T23" fmla="*/ 10 w 10"/>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 h="3">
                  <a:moveTo>
                    <a:pt x="7" y="0"/>
                  </a:moveTo>
                  <a:lnTo>
                    <a:pt x="10" y="0"/>
                  </a:lnTo>
                  <a:lnTo>
                    <a:pt x="10" y="3"/>
                  </a:lnTo>
                  <a:lnTo>
                    <a:pt x="0" y="3"/>
                  </a:lnTo>
                  <a:lnTo>
                    <a:pt x="0" y="0"/>
                  </a:lnTo>
                  <a:lnTo>
                    <a:pt x="5" y="0"/>
                  </a:lnTo>
                  <a:lnTo>
                    <a:pt x="7" y="0"/>
                  </a:lnTo>
                  <a:close/>
                </a:path>
              </a:pathLst>
            </a:custGeom>
            <a:solidFill>
              <a:srgbClr val="666666"/>
            </a:solidFill>
            <a:ln w="9525">
              <a:noFill/>
              <a:round/>
              <a:headEnd/>
              <a:tailEnd/>
            </a:ln>
          </p:spPr>
          <p:txBody>
            <a:bodyPr/>
            <a:lstStyle/>
            <a:p>
              <a:endParaRPr lang="id-ID"/>
            </a:p>
          </p:txBody>
        </p:sp>
        <p:sp>
          <p:nvSpPr>
            <p:cNvPr id="3157" name="Freeform 584"/>
            <p:cNvSpPr>
              <a:spLocks/>
            </p:cNvSpPr>
            <p:nvPr/>
          </p:nvSpPr>
          <p:spPr bwMode="auto">
            <a:xfrm>
              <a:off x="5395" y="1946"/>
              <a:ext cx="45" cy="38"/>
            </a:xfrm>
            <a:custGeom>
              <a:avLst/>
              <a:gdLst>
                <a:gd name="T0" fmla="*/ 45 w 45"/>
                <a:gd name="T1" fmla="*/ 38 h 38"/>
                <a:gd name="T2" fmla="*/ 0 w 45"/>
                <a:gd name="T3" fmla="*/ 38 h 38"/>
                <a:gd name="T4" fmla="*/ 0 w 45"/>
                <a:gd name="T5" fmla="*/ 0 h 38"/>
                <a:gd name="T6" fmla="*/ 4 w 45"/>
                <a:gd name="T7" fmla="*/ 0 h 38"/>
                <a:gd name="T8" fmla="*/ 4 w 45"/>
                <a:gd name="T9" fmla="*/ 36 h 38"/>
                <a:gd name="T10" fmla="*/ 45 w 45"/>
                <a:gd name="T11" fmla="*/ 36 h 38"/>
                <a:gd name="T12" fmla="*/ 45 w 45"/>
                <a:gd name="T13" fmla="*/ 38 h 38"/>
                <a:gd name="T14" fmla="*/ 0 60000 65536"/>
                <a:gd name="T15" fmla="*/ 0 60000 65536"/>
                <a:gd name="T16" fmla="*/ 0 60000 65536"/>
                <a:gd name="T17" fmla="*/ 0 60000 65536"/>
                <a:gd name="T18" fmla="*/ 0 60000 65536"/>
                <a:gd name="T19" fmla="*/ 0 60000 65536"/>
                <a:gd name="T20" fmla="*/ 0 60000 65536"/>
                <a:gd name="T21" fmla="*/ 0 w 45"/>
                <a:gd name="T22" fmla="*/ 0 h 38"/>
                <a:gd name="T23" fmla="*/ 45 w 45"/>
                <a:gd name="T24" fmla="*/ 38 h 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8">
                  <a:moveTo>
                    <a:pt x="45" y="38"/>
                  </a:moveTo>
                  <a:lnTo>
                    <a:pt x="0" y="38"/>
                  </a:lnTo>
                  <a:lnTo>
                    <a:pt x="0" y="0"/>
                  </a:lnTo>
                  <a:lnTo>
                    <a:pt x="4" y="0"/>
                  </a:lnTo>
                  <a:lnTo>
                    <a:pt x="4" y="36"/>
                  </a:lnTo>
                  <a:lnTo>
                    <a:pt x="45" y="36"/>
                  </a:lnTo>
                  <a:lnTo>
                    <a:pt x="45" y="38"/>
                  </a:lnTo>
                  <a:close/>
                </a:path>
              </a:pathLst>
            </a:custGeom>
            <a:solidFill>
              <a:srgbClr val="FFFFFF"/>
            </a:solidFill>
            <a:ln w="9525">
              <a:noFill/>
              <a:round/>
              <a:headEnd/>
              <a:tailEnd/>
            </a:ln>
          </p:spPr>
          <p:txBody>
            <a:bodyPr/>
            <a:lstStyle/>
            <a:p>
              <a:endParaRPr lang="id-ID"/>
            </a:p>
          </p:txBody>
        </p:sp>
        <p:sp>
          <p:nvSpPr>
            <p:cNvPr id="3158" name="Rectangle 585"/>
            <p:cNvSpPr>
              <a:spLocks noChangeArrowheads="1"/>
            </p:cNvSpPr>
            <p:nvPr/>
          </p:nvSpPr>
          <p:spPr bwMode="auto">
            <a:xfrm>
              <a:off x="5440" y="1982"/>
              <a:ext cx="2" cy="2"/>
            </a:xfrm>
            <a:prstGeom prst="rect">
              <a:avLst/>
            </a:prstGeom>
            <a:solidFill>
              <a:srgbClr val="666666"/>
            </a:solidFill>
            <a:ln w="9525">
              <a:noFill/>
              <a:miter lim="800000"/>
              <a:headEnd/>
              <a:tailEnd/>
            </a:ln>
          </p:spPr>
          <p:txBody>
            <a:bodyPr/>
            <a:lstStyle/>
            <a:p>
              <a:endParaRPr lang="en-GB"/>
            </a:p>
          </p:txBody>
        </p:sp>
        <p:sp>
          <p:nvSpPr>
            <p:cNvPr id="3159" name="Freeform 586"/>
            <p:cNvSpPr>
              <a:spLocks/>
            </p:cNvSpPr>
            <p:nvPr/>
          </p:nvSpPr>
          <p:spPr bwMode="auto">
            <a:xfrm>
              <a:off x="5573" y="1928"/>
              <a:ext cx="45" cy="58"/>
            </a:xfrm>
            <a:custGeom>
              <a:avLst/>
              <a:gdLst>
                <a:gd name="T0" fmla="*/ 34 w 45"/>
                <a:gd name="T1" fmla="*/ 58 h 58"/>
                <a:gd name="T2" fmla="*/ 0 w 45"/>
                <a:gd name="T3" fmla="*/ 58 h 58"/>
                <a:gd name="T4" fmla="*/ 28 w 45"/>
                <a:gd name="T5" fmla="*/ 28 h 58"/>
                <a:gd name="T6" fmla="*/ 2 w 45"/>
                <a:gd name="T7" fmla="*/ 0 h 58"/>
                <a:gd name="T8" fmla="*/ 31 w 45"/>
                <a:gd name="T9" fmla="*/ 0 h 58"/>
                <a:gd name="T10" fmla="*/ 34 w 45"/>
                <a:gd name="T11" fmla="*/ 0 h 58"/>
                <a:gd name="T12" fmla="*/ 45 w 45"/>
                <a:gd name="T13" fmla="*/ 11 h 58"/>
                <a:gd name="T14" fmla="*/ 45 w 45"/>
                <a:gd name="T15" fmla="*/ 13 h 58"/>
                <a:gd name="T16" fmla="*/ 44 w 45"/>
                <a:gd name="T17" fmla="*/ 13 h 58"/>
                <a:gd name="T18" fmla="*/ 44 w 45"/>
                <a:gd name="T19" fmla="*/ 14 h 58"/>
                <a:gd name="T20" fmla="*/ 32 w 45"/>
                <a:gd name="T21" fmla="*/ 3 h 58"/>
                <a:gd name="T22" fmla="*/ 31 w 45"/>
                <a:gd name="T23" fmla="*/ 3 h 58"/>
                <a:gd name="T24" fmla="*/ 7 w 45"/>
                <a:gd name="T25" fmla="*/ 3 h 58"/>
                <a:gd name="T26" fmla="*/ 32 w 45"/>
                <a:gd name="T27" fmla="*/ 28 h 58"/>
                <a:gd name="T28" fmla="*/ 7 w 45"/>
                <a:gd name="T29" fmla="*/ 55 h 58"/>
                <a:gd name="T30" fmla="*/ 32 w 45"/>
                <a:gd name="T31" fmla="*/ 55 h 58"/>
                <a:gd name="T32" fmla="*/ 42 w 45"/>
                <a:gd name="T33" fmla="*/ 44 h 58"/>
                <a:gd name="T34" fmla="*/ 44 w 45"/>
                <a:gd name="T35" fmla="*/ 42 h 58"/>
                <a:gd name="T36" fmla="*/ 44 w 45"/>
                <a:gd name="T37" fmla="*/ 42 h 58"/>
                <a:gd name="T38" fmla="*/ 45 w 45"/>
                <a:gd name="T39" fmla="*/ 45 h 58"/>
                <a:gd name="T40" fmla="*/ 44 w 45"/>
                <a:gd name="T41" fmla="*/ 45 h 58"/>
                <a:gd name="T42" fmla="*/ 34 w 45"/>
                <a:gd name="T43" fmla="*/ 58 h 5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5"/>
                <a:gd name="T67" fmla="*/ 0 h 58"/>
                <a:gd name="T68" fmla="*/ 45 w 45"/>
                <a:gd name="T69" fmla="*/ 58 h 5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5" h="58">
                  <a:moveTo>
                    <a:pt x="34" y="58"/>
                  </a:moveTo>
                  <a:lnTo>
                    <a:pt x="0" y="58"/>
                  </a:lnTo>
                  <a:lnTo>
                    <a:pt x="28" y="28"/>
                  </a:lnTo>
                  <a:lnTo>
                    <a:pt x="2" y="0"/>
                  </a:lnTo>
                  <a:lnTo>
                    <a:pt x="31" y="0"/>
                  </a:lnTo>
                  <a:lnTo>
                    <a:pt x="34" y="0"/>
                  </a:lnTo>
                  <a:lnTo>
                    <a:pt x="45" y="11"/>
                  </a:lnTo>
                  <a:lnTo>
                    <a:pt x="45" y="13"/>
                  </a:lnTo>
                  <a:lnTo>
                    <a:pt x="44" y="13"/>
                  </a:lnTo>
                  <a:lnTo>
                    <a:pt x="44" y="14"/>
                  </a:lnTo>
                  <a:lnTo>
                    <a:pt x="32" y="3"/>
                  </a:lnTo>
                  <a:lnTo>
                    <a:pt x="31" y="3"/>
                  </a:lnTo>
                  <a:lnTo>
                    <a:pt x="7" y="3"/>
                  </a:lnTo>
                  <a:lnTo>
                    <a:pt x="32" y="28"/>
                  </a:lnTo>
                  <a:lnTo>
                    <a:pt x="7" y="55"/>
                  </a:lnTo>
                  <a:lnTo>
                    <a:pt x="32" y="55"/>
                  </a:lnTo>
                  <a:lnTo>
                    <a:pt x="42" y="44"/>
                  </a:lnTo>
                  <a:lnTo>
                    <a:pt x="44" y="42"/>
                  </a:lnTo>
                  <a:lnTo>
                    <a:pt x="45" y="45"/>
                  </a:lnTo>
                  <a:lnTo>
                    <a:pt x="44" y="45"/>
                  </a:lnTo>
                  <a:lnTo>
                    <a:pt x="34" y="58"/>
                  </a:lnTo>
                  <a:close/>
                </a:path>
              </a:pathLst>
            </a:custGeom>
            <a:solidFill>
              <a:srgbClr val="666666"/>
            </a:solidFill>
            <a:ln w="9525">
              <a:noFill/>
              <a:round/>
              <a:headEnd/>
              <a:tailEnd/>
            </a:ln>
          </p:spPr>
          <p:txBody>
            <a:bodyPr/>
            <a:lstStyle/>
            <a:p>
              <a:endParaRPr lang="id-ID"/>
            </a:p>
          </p:txBody>
        </p:sp>
        <p:sp>
          <p:nvSpPr>
            <p:cNvPr id="3160" name="Freeform 587"/>
            <p:cNvSpPr>
              <a:spLocks/>
            </p:cNvSpPr>
            <p:nvPr/>
          </p:nvSpPr>
          <p:spPr bwMode="auto">
            <a:xfrm>
              <a:off x="5618" y="1956"/>
              <a:ext cx="45" cy="30"/>
            </a:xfrm>
            <a:custGeom>
              <a:avLst/>
              <a:gdLst>
                <a:gd name="T0" fmla="*/ 38 w 45"/>
                <a:gd name="T1" fmla="*/ 27 h 30"/>
                <a:gd name="T2" fmla="*/ 16 w 45"/>
                <a:gd name="T3" fmla="*/ 2 h 30"/>
                <a:gd name="T4" fmla="*/ 17 w 45"/>
                <a:gd name="T5" fmla="*/ 0 h 30"/>
                <a:gd name="T6" fmla="*/ 45 w 45"/>
                <a:gd name="T7" fmla="*/ 30 h 30"/>
                <a:gd name="T8" fmla="*/ 11 w 45"/>
                <a:gd name="T9" fmla="*/ 30 h 30"/>
                <a:gd name="T10" fmla="*/ 0 w 45"/>
                <a:gd name="T11" fmla="*/ 17 h 30"/>
                <a:gd name="T12" fmla="*/ 0 w 45"/>
                <a:gd name="T13" fmla="*/ 17 h 30"/>
                <a:gd name="T14" fmla="*/ 0 w 45"/>
                <a:gd name="T15" fmla="*/ 17 h 30"/>
                <a:gd name="T16" fmla="*/ 2 w 45"/>
                <a:gd name="T17" fmla="*/ 14 h 30"/>
                <a:gd name="T18" fmla="*/ 3 w 45"/>
                <a:gd name="T19" fmla="*/ 16 h 30"/>
                <a:gd name="T20" fmla="*/ 13 w 45"/>
                <a:gd name="T21" fmla="*/ 27 h 30"/>
                <a:gd name="T22" fmla="*/ 38 w 45"/>
                <a:gd name="T23" fmla="*/ 27 h 3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5"/>
                <a:gd name="T37" fmla="*/ 0 h 30"/>
                <a:gd name="T38" fmla="*/ 45 w 45"/>
                <a:gd name="T39" fmla="*/ 30 h 3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5" h="30">
                  <a:moveTo>
                    <a:pt x="38" y="27"/>
                  </a:moveTo>
                  <a:lnTo>
                    <a:pt x="16" y="2"/>
                  </a:lnTo>
                  <a:lnTo>
                    <a:pt x="17" y="0"/>
                  </a:lnTo>
                  <a:lnTo>
                    <a:pt x="45" y="30"/>
                  </a:lnTo>
                  <a:lnTo>
                    <a:pt x="11" y="30"/>
                  </a:lnTo>
                  <a:lnTo>
                    <a:pt x="0" y="17"/>
                  </a:lnTo>
                  <a:lnTo>
                    <a:pt x="2" y="14"/>
                  </a:lnTo>
                  <a:lnTo>
                    <a:pt x="3" y="16"/>
                  </a:lnTo>
                  <a:lnTo>
                    <a:pt x="13" y="27"/>
                  </a:lnTo>
                  <a:lnTo>
                    <a:pt x="38" y="27"/>
                  </a:lnTo>
                  <a:close/>
                </a:path>
              </a:pathLst>
            </a:custGeom>
            <a:solidFill>
              <a:srgbClr val="666666"/>
            </a:solidFill>
            <a:ln w="9525">
              <a:noFill/>
              <a:round/>
              <a:headEnd/>
              <a:tailEnd/>
            </a:ln>
          </p:spPr>
          <p:txBody>
            <a:bodyPr/>
            <a:lstStyle/>
            <a:p>
              <a:endParaRPr lang="id-ID"/>
            </a:p>
          </p:txBody>
        </p:sp>
        <p:sp>
          <p:nvSpPr>
            <p:cNvPr id="3161" name="Freeform 588"/>
            <p:cNvSpPr>
              <a:spLocks/>
            </p:cNvSpPr>
            <p:nvPr/>
          </p:nvSpPr>
          <p:spPr bwMode="auto">
            <a:xfrm>
              <a:off x="5392" y="1944"/>
              <a:ext cx="48" cy="43"/>
            </a:xfrm>
            <a:custGeom>
              <a:avLst/>
              <a:gdLst>
                <a:gd name="T0" fmla="*/ 0 w 48"/>
                <a:gd name="T1" fmla="*/ 43 h 43"/>
                <a:gd name="T2" fmla="*/ 0 w 48"/>
                <a:gd name="T3" fmla="*/ 0 h 43"/>
                <a:gd name="T4" fmla="*/ 7 w 48"/>
                <a:gd name="T5" fmla="*/ 0 h 43"/>
                <a:gd name="T6" fmla="*/ 7 w 48"/>
                <a:gd name="T7" fmla="*/ 2 h 43"/>
                <a:gd name="T8" fmla="*/ 3 w 48"/>
                <a:gd name="T9" fmla="*/ 2 h 43"/>
                <a:gd name="T10" fmla="*/ 3 w 48"/>
                <a:gd name="T11" fmla="*/ 40 h 43"/>
                <a:gd name="T12" fmla="*/ 48 w 48"/>
                <a:gd name="T13" fmla="*/ 40 h 43"/>
                <a:gd name="T14" fmla="*/ 48 w 48"/>
                <a:gd name="T15" fmla="*/ 43 h 43"/>
                <a:gd name="T16" fmla="*/ 0 w 48"/>
                <a:gd name="T17" fmla="*/ 43 h 4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8"/>
                <a:gd name="T28" fmla="*/ 0 h 43"/>
                <a:gd name="T29" fmla="*/ 48 w 48"/>
                <a:gd name="T30" fmla="*/ 43 h 4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8" h="43">
                  <a:moveTo>
                    <a:pt x="0" y="43"/>
                  </a:moveTo>
                  <a:lnTo>
                    <a:pt x="0" y="0"/>
                  </a:lnTo>
                  <a:lnTo>
                    <a:pt x="7" y="0"/>
                  </a:lnTo>
                  <a:lnTo>
                    <a:pt x="7" y="2"/>
                  </a:lnTo>
                  <a:lnTo>
                    <a:pt x="3" y="2"/>
                  </a:lnTo>
                  <a:lnTo>
                    <a:pt x="3" y="40"/>
                  </a:lnTo>
                  <a:lnTo>
                    <a:pt x="48" y="40"/>
                  </a:lnTo>
                  <a:lnTo>
                    <a:pt x="48" y="43"/>
                  </a:lnTo>
                  <a:lnTo>
                    <a:pt x="0" y="43"/>
                  </a:lnTo>
                  <a:close/>
                </a:path>
              </a:pathLst>
            </a:custGeom>
            <a:solidFill>
              <a:srgbClr val="666666"/>
            </a:solidFill>
            <a:ln w="9525">
              <a:noFill/>
              <a:round/>
              <a:headEnd/>
              <a:tailEnd/>
            </a:ln>
          </p:spPr>
          <p:txBody>
            <a:bodyPr/>
            <a:lstStyle/>
            <a:p>
              <a:endParaRPr lang="id-ID"/>
            </a:p>
          </p:txBody>
        </p:sp>
        <p:sp>
          <p:nvSpPr>
            <p:cNvPr id="3162" name="Rectangle 589"/>
            <p:cNvSpPr>
              <a:spLocks noChangeArrowheads="1"/>
            </p:cNvSpPr>
            <p:nvPr/>
          </p:nvSpPr>
          <p:spPr bwMode="auto">
            <a:xfrm>
              <a:off x="5440" y="1984"/>
              <a:ext cx="2" cy="3"/>
            </a:xfrm>
            <a:prstGeom prst="rect">
              <a:avLst/>
            </a:prstGeom>
            <a:solidFill>
              <a:srgbClr val="666666"/>
            </a:solidFill>
            <a:ln w="9525">
              <a:noFill/>
              <a:miter lim="800000"/>
              <a:headEnd/>
              <a:tailEnd/>
            </a:ln>
          </p:spPr>
          <p:txBody>
            <a:bodyPr/>
            <a:lstStyle/>
            <a:p>
              <a:endParaRPr lang="en-GB"/>
            </a:p>
          </p:txBody>
        </p:sp>
        <p:sp>
          <p:nvSpPr>
            <p:cNvPr id="3163" name="Freeform 590"/>
            <p:cNvSpPr>
              <a:spLocks/>
            </p:cNvSpPr>
            <p:nvPr/>
          </p:nvSpPr>
          <p:spPr bwMode="auto">
            <a:xfrm>
              <a:off x="5442" y="1982"/>
              <a:ext cx="3" cy="5"/>
            </a:xfrm>
            <a:custGeom>
              <a:avLst/>
              <a:gdLst>
                <a:gd name="T0" fmla="*/ 0 w 3"/>
                <a:gd name="T1" fmla="*/ 2 h 5"/>
                <a:gd name="T2" fmla="*/ 0 w 3"/>
                <a:gd name="T3" fmla="*/ 0 h 5"/>
                <a:gd name="T4" fmla="*/ 3 w 3"/>
                <a:gd name="T5" fmla="*/ 0 h 5"/>
                <a:gd name="T6" fmla="*/ 3 w 3"/>
                <a:gd name="T7" fmla="*/ 5 h 5"/>
                <a:gd name="T8" fmla="*/ 0 w 3"/>
                <a:gd name="T9" fmla="*/ 5 h 5"/>
                <a:gd name="T10" fmla="*/ 0 w 3"/>
                <a:gd name="T11" fmla="*/ 2 h 5"/>
                <a:gd name="T12" fmla="*/ 0 60000 65536"/>
                <a:gd name="T13" fmla="*/ 0 60000 65536"/>
                <a:gd name="T14" fmla="*/ 0 60000 65536"/>
                <a:gd name="T15" fmla="*/ 0 60000 65536"/>
                <a:gd name="T16" fmla="*/ 0 60000 65536"/>
                <a:gd name="T17" fmla="*/ 0 60000 65536"/>
                <a:gd name="T18" fmla="*/ 0 w 3"/>
                <a:gd name="T19" fmla="*/ 0 h 5"/>
                <a:gd name="T20" fmla="*/ 3 w 3"/>
                <a:gd name="T21" fmla="*/ 5 h 5"/>
              </a:gdLst>
              <a:ahLst/>
              <a:cxnLst>
                <a:cxn ang="T12">
                  <a:pos x="T0" y="T1"/>
                </a:cxn>
                <a:cxn ang="T13">
                  <a:pos x="T2" y="T3"/>
                </a:cxn>
                <a:cxn ang="T14">
                  <a:pos x="T4" y="T5"/>
                </a:cxn>
                <a:cxn ang="T15">
                  <a:pos x="T6" y="T7"/>
                </a:cxn>
                <a:cxn ang="T16">
                  <a:pos x="T8" y="T9"/>
                </a:cxn>
                <a:cxn ang="T17">
                  <a:pos x="T10" y="T11"/>
                </a:cxn>
              </a:cxnLst>
              <a:rect l="T18" t="T19" r="T20" b="T21"/>
              <a:pathLst>
                <a:path w="3" h="5">
                  <a:moveTo>
                    <a:pt x="0" y="2"/>
                  </a:moveTo>
                  <a:lnTo>
                    <a:pt x="0" y="0"/>
                  </a:lnTo>
                  <a:lnTo>
                    <a:pt x="3" y="0"/>
                  </a:lnTo>
                  <a:lnTo>
                    <a:pt x="3" y="5"/>
                  </a:lnTo>
                  <a:lnTo>
                    <a:pt x="0" y="5"/>
                  </a:lnTo>
                  <a:lnTo>
                    <a:pt x="0" y="2"/>
                  </a:lnTo>
                  <a:close/>
                </a:path>
              </a:pathLst>
            </a:custGeom>
            <a:solidFill>
              <a:srgbClr val="666666"/>
            </a:solidFill>
            <a:ln w="9525">
              <a:noFill/>
              <a:round/>
              <a:headEnd/>
              <a:tailEnd/>
            </a:ln>
          </p:spPr>
          <p:txBody>
            <a:bodyPr/>
            <a:lstStyle/>
            <a:p>
              <a:endParaRPr lang="id-ID"/>
            </a:p>
          </p:txBody>
        </p:sp>
        <p:sp>
          <p:nvSpPr>
            <p:cNvPr id="3164" name="Freeform 591"/>
            <p:cNvSpPr>
              <a:spLocks/>
            </p:cNvSpPr>
            <p:nvPr/>
          </p:nvSpPr>
          <p:spPr bwMode="auto">
            <a:xfrm>
              <a:off x="5389" y="1941"/>
              <a:ext cx="56" cy="49"/>
            </a:xfrm>
            <a:custGeom>
              <a:avLst/>
              <a:gdLst>
                <a:gd name="T0" fmla="*/ 3 w 56"/>
                <a:gd name="T1" fmla="*/ 46 h 49"/>
                <a:gd name="T2" fmla="*/ 51 w 56"/>
                <a:gd name="T3" fmla="*/ 46 h 49"/>
                <a:gd name="T4" fmla="*/ 53 w 56"/>
                <a:gd name="T5" fmla="*/ 46 h 49"/>
                <a:gd name="T6" fmla="*/ 56 w 56"/>
                <a:gd name="T7" fmla="*/ 46 h 49"/>
                <a:gd name="T8" fmla="*/ 56 w 56"/>
                <a:gd name="T9" fmla="*/ 49 h 49"/>
                <a:gd name="T10" fmla="*/ 0 w 56"/>
                <a:gd name="T11" fmla="*/ 49 h 49"/>
                <a:gd name="T12" fmla="*/ 0 w 56"/>
                <a:gd name="T13" fmla="*/ 0 h 49"/>
                <a:gd name="T14" fmla="*/ 10 w 56"/>
                <a:gd name="T15" fmla="*/ 0 h 49"/>
                <a:gd name="T16" fmla="*/ 10 w 56"/>
                <a:gd name="T17" fmla="*/ 3 h 49"/>
                <a:gd name="T18" fmla="*/ 3 w 56"/>
                <a:gd name="T19" fmla="*/ 3 h 49"/>
                <a:gd name="T20" fmla="*/ 3 w 56"/>
                <a:gd name="T21" fmla="*/ 46 h 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
                <a:gd name="T34" fmla="*/ 0 h 49"/>
                <a:gd name="T35" fmla="*/ 56 w 56"/>
                <a:gd name="T36" fmla="*/ 49 h 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 h="49">
                  <a:moveTo>
                    <a:pt x="3" y="46"/>
                  </a:moveTo>
                  <a:lnTo>
                    <a:pt x="51" y="46"/>
                  </a:lnTo>
                  <a:lnTo>
                    <a:pt x="53" y="46"/>
                  </a:lnTo>
                  <a:lnTo>
                    <a:pt x="56" y="46"/>
                  </a:lnTo>
                  <a:lnTo>
                    <a:pt x="56" y="49"/>
                  </a:lnTo>
                  <a:lnTo>
                    <a:pt x="0" y="49"/>
                  </a:lnTo>
                  <a:lnTo>
                    <a:pt x="0" y="0"/>
                  </a:lnTo>
                  <a:lnTo>
                    <a:pt x="10" y="0"/>
                  </a:lnTo>
                  <a:lnTo>
                    <a:pt x="10" y="3"/>
                  </a:lnTo>
                  <a:lnTo>
                    <a:pt x="3" y="3"/>
                  </a:lnTo>
                  <a:lnTo>
                    <a:pt x="3" y="46"/>
                  </a:lnTo>
                  <a:close/>
                </a:path>
              </a:pathLst>
            </a:custGeom>
            <a:solidFill>
              <a:srgbClr val="666666"/>
            </a:solidFill>
            <a:ln w="9525">
              <a:noFill/>
              <a:round/>
              <a:headEnd/>
              <a:tailEnd/>
            </a:ln>
          </p:spPr>
          <p:txBody>
            <a:bodyPr/>
            <a:lstStyle/>
            <a:p>
              <a:endParaRPr lang="id-ID"/>
            </a:p>
          </p:txBody>
        </p:sp>
        <p:sp>
          <p:nvSpPr>
            <p:cNvPr id="3165" name="Rectangle 592"/>
            <p:cNvSpPr>
              <a:spLocks noChangeArrowheads="1"/>
            </p:cNvSpPr>
            <p:nvPr/>
          </p:nvSpPr>
          <p:spPr bwMode="auto">
            <a:xfrm>
              <a:off x="5236" y="2004"/>
              <a:ext cx="1" cy="1"/>
            </a:xfrm>
            <a:prstGeom prst="rect">
              <a:avLst/>
            </a:prstGeom>
            <a:solidFill>
              <a:srgbClr val="F2F2F2"/>
            </a:solidFill>
            <a:ln w="9525">
              <a:noFill/>
              <a:miter lim="800000"/>
              <a:headEnd/>
              <a:tailEnd/>
            </a:ln>
          </p:spPr>
          <p:txBody>
            <a:bodyPr/>
            <a:lstStyle/>
            <a:p>
              <a:endParaRPr lang="en-GB"/>
            </a:p>
          </p:txBody>
        </p:sp>
        <p:sp>
          <p:nvSpPr>
            <p:cNvPr id="3166" name="Freeform 593"/>
            <p:cNvSpPr>
              <a:spLocks/>
            </p:cNvSpPr>
            <p:nvPr/>
          </p:nvSpPr>
          <p:spPr bwMode="auto">
            <a:xfrm>
              <a:off x="5740" y="2004"/>
              <a:ext cx="0" cy="1"/>
            </a:xfrm>
            <a:custGeom>
              <a:avLst/>
              <a:gdLst>
                <a:gd name="T0" fmla="*/ 0 h 1"/>
                <a:gd name="T1" fmla="*/ 0 h 1"/>
                <a:gd name="T2" fmla="*/ 1 h 1"/>
                <a:gd name="T3" fmla="*/ 0 h 1"/>
                <a:gd name="T4" fmla="*/ 0 h 1"/>
                <a:gd name="T5" fmla="*/ 0 h 1"/>
                <a:gd name="T6" fmla="*/ 0 h 1"/>
                <a:gd name="T7" fmla="*/ 0 60000 65536"/>
                <a:gd name="T8" fmla="*/ 0 60000 65536"/>
                <a:gd name="T9" fmla="*/ 0 60000 65536"/>
                <a:gd name="T10" fmla="*/ 0 60000 65536"/>
                <a:gd name="T11" fmla="*/ 0 60000 65536"/>
                <a:gd name="T12" fmla="*/ 0 60000 65536"/>
                <a:gd name="T13" fmla="*/ 0 60000 65536"/>
                <a:gd name="T14" fmla="*/ 0 h 1"/>
                <a:gd name="T15" fmla="*/ 1 h 1"/>
              </a:gdLst>
              <a:ahLst/>
              <a:cxnLst>
                <a:cxn ang="T7">
                  <a:pos x="0" y="T0"/>
                </a:cxn>
                <a:cxn ang="T8">
                  <a:pos x="0" y="T1"/>
                </a:cxn>
                <a:cxn ang="T9">
                  <a:pos x="0" y="T2"/>
                </a:cxn>
                <a:cxn ang="T10">
                  <a:pos x="0" y="T3"/>
                </a:cxn>
                <a:cxn ang="T11">
                  <a:pos x="0" y="T4"/>
                </a:cxn>
                <a:cxn ang="T12">
                  <a:pos x="0" y="T5"/>
                </a:cxn>
                <a:cxn ang="T13">
                  <a:pos x="0" y="T6"/>
                </a:cxn>
              </a:cxnLst>
              <a:rect l="0" t="T14" r="0" b="T15"/>
              <a:pathLst>
                <a:path h="1">
                  <a:moveTo>
                    <a:pt x="0" y="0"/>
                  </a:moveTo>
                  <a:lnTo>
                    <a:pt x="0" y="0"/>
                  </a:lnTo>
                  <a:lnTo>
                    <a:pt x="0" y="1"/>
                  </a:lnTo>
                  <a:lnTo>
                    <a:pt x="0" y="0"/>
                  </a:lnTo>
                  <a:close/>
                </a:path>
              </a:pathLst>
            </a:custGeom>
            <a:solidFill>
              <a:srgbClr val="F2F2F2"/>
            </a:solidFill>
            <a:ln w="9525">
              <a:noFill/>
              <a:round/>
              <a:headEnd/>
              <a:tailEnd/>
            </a:ln>
          </p:spPr>
          <p:txBody>
            <a:bodyPr/>
            <a:lstStyle/>
            <a:p>
              <a:endParaRPr lang="id-ID"/>
            </a:p>
          </p:txBody>
        </p:sp>
        <p:sp>
          <p:nvSpPr>
            <p:cNvPr id="3167" name="Freeform 594"/>
            <p:cNvSpPr>
              <a:spLocks/>
            </p:cNvSpPr>
            <p:nvPr/>
          </p:nvSpPr>
          <p:spPr bwMode="auto">
            <a:xfrm>
              <a:off x="5235" y="2004"/>
              <a:ext cx="1" cy="0"/>
            </a:xfrm>
            <a:custGeom>
              <a:avLst/>
              <a:gdLst>
                <a:gd name="T0" fmla="*/ 1 w 1"/>
                <a:gd name="T1" fmla="*/ 0 w 1"/>
                <a:gd name="T2" fmla="*/ 0 w 1"/>
                <a:gd name="T3" fmla="*/ 1 w 1"/>
                <a:gd name="T4" fmla="*/ 1 w 1"/>
                <a:gd name="T5" fmla="*/ 1 w 1"/>
                <a:gd name="T6" fmla="*/ 1 w 1"/>
                <a:gd name="T7" fmla="*/ 1 w 1"/>
                <a:gd name="T8" fmla="*/ 1 w 1"/>
                <a:gd name="T9" fmla="*/ 0 60000 65536"/>
                <a:gd name="T10" fmla="*/ 0 60000 65536"/>
                <a:gd name="T11" fmla="*/ 0 60000 65536"/>
                <a:gd name="T12" fmla="*/ 0 60000 65536"/>
                <a:gd name="T13" fmla="*/ 0 60000 65536"/>
                <a:gd name="T14" fmla="*/ 0 60000 65536"/>
                <a:gd name="T15" fmla="*/ 0 60000 65536"/>
                <a:gd name="T16" fmla="*/ 0 60000 65536"/>
                <a:gd name="T17" fmla="*/ 0 60000 65536"/>
                <a:gd name="T18" fmla="*/ 0 w 1"/>
                <a:gd name="T19" fmla="*/ 1 w 1"/>
              </a:gdLst>
              <a:ahLst/>
              <a:cxnLst>
                <a:cxn ang="T9">
                  <a:pos x="T0" y="0"/>
                </a:cxn>
                <a:cxn ang="T10">
                  <a:pos x="T1" y="0"/>
                </a:cxn>
                <a:cxn ang="T11">
                  <a:pos x="T2" y="0"/>
                </a:cxn>
                <a:cxn ang="T12">
                  <a:pos x="T3" y="0"/>
                </a:cxn>
                <a:cxn ang="T13">
                  <a:pos x="T4" y="0"/>
                </a:cxn>
                <a:cxn ang="T14">
                  <a:pos x="T5" y="0"/>
                </a:cxn>
                <a:cxn ang="T15">
                  <a:pos x="T6" y="0"/>
                </a:cxn>
                <a:cxn ang="T16">
                  <a:pos x="T7" y="0"/>
                </a:cxn>
                <a:cxn ang="T17">
                  <a:pos x="T8" y="0"/>
                </a:cxn>
              </a:cxnLst>
              <a:rect l="T18" t="0" r="T19" b="0"/>
              <a:pathLst>
                <a:path w="1">
                  <a:moveTo>
                    <a:pt x="1" y="0"/>
                  </a:moveTo>
                  <a:lnTo>
                    <a:pt x="0" y="0"/>
                  </a:lnTo>
                  <a:lnTo>
                    <a:pt x="1" y="0"/>
                  </a:lnTo>
                  <a:close/>
                </a:path>
              </a:pathLst>
            </a:custGeom>
            <a:solidFill>
              <a:srgbClr val="F2F2F2"/>
            </a:solidFill>
            <a:ln w="9525">
              <a:noFill/>
              <a:round/>
              <a:headEnd/>
              <a:tailEnd/>
            </a:ln>
          </p:spPr>
          <p:txBody>
            <a:bodyPr/>
            <a:lstStyle/>
            <a:p>
              <a:endParaRPr lang="id-ID"/>
            </a:p>
          </p:txBody>
        </p:sp>
        <p:sp>
          <p:nvSpPr>
            <p:cNvPr id="3168" name="Freeform 595"/>
            <p:cNvSpPr>
              <a:spLocks/>
            </p:cNvSpPr>
            <p:nvPr/>
          </p:nvSpPr>
          <p:spPr bwMode="auto">
            <a:xfrm>
              <a:off x="5740" y="2004"/>
              <a:ext cx="2" cy="1"/>
            </a:xfrm>
            <a:custGeom>
              <a:avLst/>
              <a:gdLst>
                <a:gd name="T0" fmla="*/ 2 w 2"/>
                <a:gd name="T1" fmla="*/ 0 h 1"/>
                <a:gd name="T2" fmla="*/ 2 w 2"/>
                <a:gd name="T3" fmla="*/ 0 h 1"/>
                <a:gd name="T4" fmla="*/ 2 w 2"/>
                <a:gd name="T5" fmla="*/ 1 h 1"/>
                <a:gd name="T6" fmla="*/ 2 w 2"/>
                <a:gd name="T7" fmla="*/ 0 h 1"/>
                <a:gd name="T8" fmla="*/ 0 w 2"/>
                <a:gd name="T9" fmla="*/ 0 h 1"/>
                <a:gd name="T10" fmla="*/ 0 w 2"/>
                <a:gd name="T11" fmla="*/ 0 h 1"/>
                <a:gd name="T12" fmla="*/ 0 w 2"/>
                <a:gd name="T13" fmla="*/ 0 h 1"/>
                <a:gd name="T14" fmla="*/ 0 w 2"/>
                <a:gd name="T15" fmla="*/ 0 h 1"/>
                <a:gd name="T16" fmla="*/ 0 w 2"/>
                <a:gd name="T17" fmla="*/ 0 h 1"/>
                <a:gd name="T18" fmla="*/ 0 w 2"/>
                <a:gd name="T19" fmla="*/ 0 h 1"/>
                <a:gd name="T20" fmla="*/ 0 w 2"/>
                <a:gd name="T21" fmla="*/ 0 h 1"/>
                <a:gd name="T22" fmla="*/ 2 w 2"/>
                <a:gd name="T23" fmla="*/ 0 h 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
                <a:gd name="T37" fmla="*/ 0 h 1"/>
                <a:gd name="T38" fmla="*/ 2 w 2"/>
                <a:gd name="T39" fmla="*/ 1 h 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 h="1">
                  <a:moveTo>
                    <a:pt x="2" y="0"/>
                  </a:moveTo>
                  <a:lnTo>
                    <a:pt x="2" y="0"/>
                  </a:lnTo>
                  <a:lnTo>
                    <a:pt x="2" y="1"/>
                  </a:lnTo>
                  <a:lnTo>
                    <a:pt x="2" y="0"/>
                  </a:lnTo>
                  <a:lnTo>
                    <a:pt x="0" y="0"/>
                  </a:lnTo>
                  <a:lnTo>
                    <a:pt x="2" y="0"/>
                  </a:lnTo>
                  <a:close/>
                </a:path>
              </a:pathLst>
            </a:custGeom>
            <a:solidFill>
              <a:srgbClr val="F2F2F2"/>
            </a:solidFill>
            <a:ln w="9525">
              <a:noFill/>
              <a:round/>
              <a:headEnd/>
              <a:tailEnd/>
            </a:ln>
          </p:spPr>
          <p:txBody>
            <a:bodyPr/>
            <a:lstStyle/>
            <a:p>
              <a:endParaRPr lang="id-ID"/>
            </a:p>
          </p:txBody>
        </p:sp>
        <p:sp>
          <p:nvSpPr>
            <p:cNvPr id="3169" name="Rectangle 596"/>
            <p:cNvSpPr>
              <a:spLocks noChangeArrowheads="1"/>
            </p:cNvSpPr>
            <p:nvPr/>
          </p:nvSpPr>
          <p:spPr bwMode="auto">
            <a:xfrm>
              <a:off x="5362" y="2005"/>
              <a:ext cx="3" cy="3"/>
            </a:xfrm>
            <a:prstGeom prst="rect">
              <a:avLst/>
            </a:prstGeom>
            <a:solidFill>
              <a:srgbClr val="F2F2F2"/>
            </a:solidFill>
            <a:ln w="9525">
              <a:noFill/>
              <a:miter lim="800000"/>
              <a:headEnd/>
              <a:tailEnd/>
            </a:ln>
          </p:spPr>
          <p:txBody>
            <a:bodyPr/>
            <a:lstStyle/>
            <a:p>
              <a:endParaRPr lang="en-GB"/>
            </a:p>
          </p:txBody>
        </p:sp>
        <p:sp>
          <p:nvSpPr>
            <p:cNvPr id="3170" name="Freeform 597"/>
            <p:cNvSpPr>
              <a:spLocks/>
            </p:cNvSpPr>
            <p:nvPr/>
          </p:nvSpPr>
          <p:spPr bwMode="auto">
            <a:xfrm>
              <a:off x="5365" y="1917"/>
              <a:ext cx="115" cy="91"/>
            </a:xfrm>
            <a:custGeom>
              <a:avLst/>
              <a:gdLst>
                <a:gd name="T0" fmla="*/ 115 w 115"/>
                <a:gd name="T1" fmla="*/ 91 h 91"/>
                <a:gd name="T2" fmla="*/ 0 w 115"/>
                <a:gd name="T3" fmla="*/ 91 h 91"/>
                <a:gd name="T4" fmla="*/ 0 w 115"/>
                <a:gd name="T5" fmla="*/ 88 h 91"/>
                <a:gd name="T6" fmla="*/ 113 w 115"/>
                <a:gd name="T7" fmla="*/ 88 h 91"/>
                <a:gd name="T8" fmla="*/ 113 w 115"/>
                <a:gd name="T9" fmla="*/ 0 h 91"/>
                <a:gd name="T10" fmla="*/ 115 w 115"/>
                <a:gd name="T11" fmla="*/ 0 h 91"/>
                <a:gd name="T12" fmla="*/ 115 w 115"/>
                <a:gd name="T13" fmla="*/ 91 h 91"/>
                <a:gd name="T14" fmla="*/ 0 60000 65536"/>
                <a:gd name="T15" fmla="*/ 0 60000 65536"/>
                <a:gd name="T16" fmla="*/ 0 60000 65536"/>
                <a:gd name="T17" fmla="*/ 0 60000 65536"/>
                <a:gd name="T18" fmla="*/ 0 60000 65536"/>
                <a:gd name="T19" fmla="*/ 0 60000 65536"/>
                <a:gd name="T20" fmla="*/ 0 60000 65536"/>
                <a:gd name="T21" fmla="*/ 0 w 115"/>
                <a:gd name="T22" fmla="*/ 0 h 91"/>
                <a:gd name="T23" fmla="*/ 115 w 115"/>
                <a:gd name="T24" fmla="*/ 91 h 9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5" h="91">
                  <a:moveTo>
                    <a:pt x="115" y="91"/>
                  </a:moveTo>
                  <a:lnTo>
                    <a:pt x="0" y="91"/>
                  </a:lnTo>
                  <a:lnTo>
                    <a:pt x="0" y="88"/>
                  </a:lnTo>
                  <a:lnTo>
                    <a:pt x="113" y="88"/>
                  </a:lnTo>
                  <a:lnTo>
                    <a:pt x="113" y="0"/>
                  </a:lnTo>
                  <a:lnTo>
                    <a:pt x="115" y="0"/>
                  </a:lnTo>
                  <a:lnTo>
                    <a:pt x="115" y="91"/>
                  </a:lnTo>
                  <a:close/>
                </a:path>
              </a:pathLst>
            </a:custGeom>
            <a:solidFill>
              <a:srgbClr val="F2F2F2"/>
            </a:solidFill>
            <a:ln w="9525">
              <a:noFill/>
              <a:round/>
              <a:headEnd/>
              <a:tailEnd/>
            </a:ln>
          </p:spPr>
          <p:txBody>
            <a:bodyPr/>
            <a:lstStyle/>
            <a:p>
              <a:endParaRPr lang="id-ID"/>
            </a:p>
          </p:txBody>
        </p:sp>
        <p:sp>
          <p:nvSpPr>
            <p:cNvPr id="3171" name="Freeform 598"/>
            <p:cNvSpPr>
              <a:spLocks/>
            </p:cNvSpPr>
            <p:nvPr/>
          </p:nvSpPr>
          <p:spPr bwMode="auto">
            <a:xfrm>
              <a:off x="5233" y="1917"/>
              <a:ext cx="118" cy="91"/>
            </a:xfrm>
            <a:custGeom>
              <a:avLst/>
              <a:gdLst>
                <a:gd name="T0" fmla="*/ 14 w 118"/>
                <a:gd name="T1" fmla="*/ 91 h 91"/>
                <a:gd name="T2" fmla="*/ 14 w 118"/>
                <a:gd name="T3" fmla="*/ 91 h 91"/>
                <a:gd name="T4" fmla="*/ 4 w 118"/>
                <a:gd name="T5" fmla="*/ 90 h 91"/>
                <a:gd name="T6" fmla="*/ 2 w 118"/>
                <a:gd name="T7" fmla="*/ 88 h 91"/>
                <a:gd name="T8" fmla="*/ 0 w 118"/>
                <a:gd name="T9" fmla="*/ 87 h 91"/>
                <a:gd name="T10" fmla="*/ 0 w 118"/>
                <a:gd name="T11" fmla="*/ 0 h 91"/>
                <a:gd name="T12" fmla="*/ 3 w 118"/>
                <a:gd name="T13" fmla="*/ 0 h 91"/>
                <a:gd name="T14" fmla="*/ 3 w 118"/>
                <a:gd name="T15" fmla="*/ 87 h 91"/>
                <a:gd name="T16" fmla="*/ 3 w 118"/>
                <a:gd name="T17" fmla="*/ 87 h 91"/>
                <a:gd name="T18" fmla="*/ 3 w 118"/>
                <a:gd name="T19" fmla="*/ 87 h 91"/>
                <a:gd name="T20" fmla="*/ 3 w 118"/>
                <a:gd name="T21" fmla="*/ 87 h 91"/>
                <a:gd name="T22" fmla="*/ 2 w 118"/>
                <a:gd name="T23" fmla="*/ 87 h 91"/>
                <a:gd name="T24" fmla="*/ 2 w 118"/>
                <a:gd name="T25" fmla="*/ 87 h 91"/>
                <a:gd name="T26" fmla="*/ 3 w 118"/>
                <a:gd name="T27" fmla="*/ 87 h 91"/>
                <a:gd name="T28" fmla="*/ 3 w 118"/>
                <a:gd name="T29" fmla="*/ 87 h 91"/>
                <a:gd name="T30" fmla="*/ 3 w 118"/>
                <a:gd name="T31" fmla="*/ 87 h 91"/>
                <a:gd name="T32" fmla="*/ 3 w 118"/>
                <a:gd name="T33" fmla="*/ 87 h 91"/>
                <a:gd name="T34" fmla="*/ 3 w 118"/>
                <a:gd name="T35" fmla="*/ 87 h 91"/>
                <a:gd name="T36" fmla="*/ 4 w 118"/>
                <a:gd name="T37" fmla="*/ 87 h 91"/>
                <a:gd name="T38" fmla="*/ 4 w 118"/>
                <a:gd name="T39" fmla="*/ 87 h 91"/>
                <a:gd name="T40" fmla="*/ 14 w 118"/>
                <a:gd name="T41" fmla="*/ 88 h 91"/>
                <a:gd name="T42" fmla="*/ 115 w 118"/>
                <a:gd name="T43" fmla="*/ 88 h 91"/>
                <a:gd name="T44" fmla="*/ 115 w 118"/>
                <a:gd name="T45" fmla="*/ 0 h 91"/>
                <a:gd name="T46" fmla="*/ 118 w 118"/>
                <a:gd name="T47" fmla="*/ 0 h 91"/>
                <a:gd name="T48" fmla="*/ 118 w 118"/>
                <a:gd name="T49" fmla="*/ 91 h 91"/>
                <a:gd name="T50" fmla="*/ 14 w 118"/>
                <a:gd name="T51" fmla="*/ 91 h 9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8"/>
                <a:gd name="T79" fmla="*/ 0 h 91"/>
                <a:gd name="T80" fmla="*/ 118 w 118"/>
                <a:gd name="T81" fmla="*/ 91 h 9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8" h="91">
                  <a:moveTo>
                    <a:pt x="14" y="91"/>
                  </a:moveTo>
                  <a:lnTo>
                    <a:pt x="14" y="91"/>
                  </a:lnTo>
                  <a:lnTo>
                    <a:pt x="4" y="90"/>
                  </a:lnTo>
                  <a:lnTo>
                    <a:pt x="2" y="88"/>
                  </a:lnTo>
                  <a:lnTo>
                    <a:pt x="0" y="87"/>
                  </a:lnTo>
                  <a:lnTo>
                    <a:pt x="0" y="0"/>
                  </a:lnTo>
                  <a:lnTo>
                    <a:pt x="3" y="0"/>
                  </a:lnTo>
                  <a:lnTo>
                    <a:pt x="3" y="87"/>
                  </a:lnTo>
                  <a:lnTo>
                    <a:pt x="2" y="87"/>
                  </a:lnTo>
                  <a:lnTo>
                    <a:pt x="3" y="87"/>
                  </a:lnTo>
                  <a:lnTo>
                    <a:pt x="4" y="87"/>
                  </a:lnTo>
                  <a:lnTo>
                    <a:pt x="14" y="88"/>
                  </a:lnTo>
                  <a:lnTo>
                    <a:pt x="115" y="88"/>
                  </a:lnTo>
                  <a:lnTo>
                    <a:pt x="115" y="0"/>
                  </a:lnTo>
                  <a:lnTo>
                    <a:pt x="118" y="0"/>
                  </a:lnTo>
                  <a:lnTo>
                    <a:pt x="118" y="91"/>
                  </a:lnTo>
                  <a:lnTo>
                    <a:pt x="14" y="91"/>
                  </a:lnTo>
                  <a:close/>
                </a:path>
              </a:pathLst>
            </a:custGeom>
            <a:solidFill>
              <a:srgbClr val="F2F2F2"/>
            </a:solidFill>
            <a:ln w="9525">
              <a:noFill/>
              <a:round/>
              <a:headEnd/>
              <a:tailEnd/>
            </a:ln>
          </p:spPr>
          <p:txBody>
            <a:bodyPr/>
            <a:lstStyle/>
            <a:p>
              <a:endParaRPr lang="id-ID"/>
            </a:p>
          </p:txBody>
        </p:sp>
        <p:sp>
          <p:nvSpPr>
            <p:cNvPr id="3172" name="Freeform 599"/>
            <p:cNvSpPr>
              <a:spLocks/>
            </p:cNvSpPr>
            <p:nvPr/>
          </p:nvSpPr>
          <p:spPr bwMode="auto">
            <a:xfrm>
              <a:off x="5493" y="1917"/>
              <a:ext cx="250" cy="91"/>
            </a:xfrm>
            <a:custGeom>
              <a:avLst/>
              <a:gdLst>
                <a:gd name="T0" fmla="*/ 250 w 250"/>
                <a:gd name="T1" fmla="*/ 88 h 91"/>
                <a:gd name="T2" fmla="*/ 250 w 250"/>
                <a:gd name="T3" fmla="*/ 88 h 91"/>
                <a:gd name="T4" fmla="*/ 240 w 250"/>
                <a:gd name="T5" fmla="*/ 91 h 91"/>
                <a:gd name="T6" fmla="*/ 219 w 250"/>
                <a:gd name="T7" fmla="*/ 91 h 91"/>
                <a:gd name="T8" fmla="*/ 0 w 250"/>
                <a:gd name="T9" fmla="*/ 91 h 91"/>
                <a:gd name="T10" fmla="*/ 0 w 250"/>
                <a:gd name="T11" fmla="*/ 0 h 91"/>
                <a:gd name="T12" fmla="*/ 3 w 250"/>
                <a:gd name="T13" fmla="*/ 0 h 91"/>
                <a:gd name="T14" fmla="*/ 3 w 250"/>
                <a:gd name="T15" fmla="*/ 88 h 91"/>
                <a:gd name="T16" fmla="*/ 219 w 250"/>
                <a:gd name="T17" fmla="*/ 88 h 91"/>
                <a:gd name="T18" fmla="*/ 219 w 250"/>
                <a:gd name="T19" fmla="*/ 88 h 91"/>
                <a:gd name="T20" fmla="*/ 245 w 250"/>
                <a:gd name="T21" fmla="*/ 87 h 91"/>
                <a:gd name="T22" fmla="*/ 245 w 250"/>
                <a:gd name="T23" fmla="*/ 87 h 91"/>
                <a:gd name="T24" fmla="*/ 247 w 250"/>
                <a:gd name="T25" fmla="*/ 87 h 91"/>
                <a:gd name="T26" fmla="*/ 247 w 250"/>
                <a:gd name="T27" fmla="*/ 88 h 91"/>
                <a:gd name="T28" fmla="*/ 249 w 250"/>
                <a:gd name="T29" fmla="*/ 88 h 91"/>
                <a:gd name="T30" fmla="*/ 250 w 250"/>
                <a:gd name="T31" fmla="*/ 88 h 9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50"/>
                <a:gd name="T49" fmla="*/ 0 h 91"/>
                <a:gd name="T50" fmla="*/ 250 w 250"/>
                <a:gd name="T51" fmla="*/ 91 h 9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50" h="91">
                  <a:moveTo>
                    <a:pt x="250" y="88"/>
                  </a:moveTo>
                  <a:lnTo>
                    <a:pt x="250" y="88"/>
                  </a:lnTo>
                  <a:lnTo>
                    <a:pt x="240" y="91"/>
                  </a:lnTo>
                  <a:lnTo>
                    <a:pt x="219" y="91"/>
                  </a:lnTo>
                  <a:lnTo>
                    <a:pt x="0" y="91"/>
                  </a:lnTo>
                  <a:lnTo>
                    <a:pt x="0" y="0"/>
                  </a:lnTo>
                  <a:lnTo>
                    <a:pt x="3" y="0"/>
                  </a:lnTo>
                  <a:lnTo>
                    <a:pt x="3" y="88"/>
                  </a:lnTo>
                  <a:lnTo>
                    <a:pt x="219" y="88"/>
                  </a:lnTo>
                  <a:lnTo>
                    <a:pt x="245" y="87"/>
                  </a:lnTo>
                  <a:lnTo>
                    <a:pt x="247" y="87"/>
                  </a:lnTo>
                  <a:lnTo>
                    <a:pt x="247" y="88"/>
                  </a:lnTo>
                  <a:lnTo>
                    <a:pt x="249" y="88"/>
                  </a:lnTo>
                  <a:lnTo>
                    <a:pt x="250" y="88"/>
                  </a:lnTo>
                  <a:close/>
                </a:path>
              </a:pathLst>
            </a:custGeom>
            <a:solidFill>
              <a:srgbClr val="F2F2F2"/>
            </a:solidFill>
            <a:ln w="9525">
              <a:noFill/>
              <a:round/>
              <a:headEnd/>
              <a:tailEnd/>
            </a:ln>
          </p:spPr>
          <p:txBody>
            <a:bodyPr/>
            <a:lstStyle/>
            <a:p>
              <a:endParaRPr lang="id-ID"/>
            </a:p>
          </p:txBody>
        </p:sp>
        <p:sp>
          <p:nvSpPr>
            <p:cNvPr id="3173" name="Freeform 600"/>
            <p:cNvSpPr>
              <a:spLocks/>
            </p:cNvSpPr>
            <p:nvPr/>
          </p:nvSpPr>
          <p:spPr bwMode="auto">
            <a:xfrm>
              <a:off x="5740" y="2004"/>
              <a:ext cx="2" cy="1"/>
            </a:xfrm>
            <a:custGeom>
              <a:avLst/>
              <a:gdLst>
                <a:gd name="T0" fmla="*/ 2 w 2"/>
                <a:gd name="T1" fmla="*/ 1 h 1"/>
                <a:gd name="T2" fmla="*/ 0 w 2"/>
                <a:gd name="T3" fmla="*/ 1 h 1"/>
                <a:gd name="T4" fmla="*/ 0 w 2"/>
                <a:gd name="T5" fmla="*/ 1 h 1"/>
                <a:gd name="T6" fmla="*/ 0 w 2"/>
                <a:gd name="T7" fmla="*/ 0 h 1"/>
                <a:gd name="T8" fmla="*/ 0 w 2"/>
                <a:gd name="T9" fmla="*/ 0 h 1"/>
                <a:gd name="T10" fmla="*/ 0 w 2"/>
                <a:gd name="T11" fmla="*/ 0 h 1"/>
                <a:gd name="T12" fmla="*/ 0 w 2"/>
                <a:gd name="T13" fmla="*/ 0 h 1"/>
                <a:gd name="T14" fmla="*/ 2 w 2"/>
                <a:gd name="T15" fmla="*/ 0 h 1"/>
                <a:gd name="T16" fmla="*/ 2 w 2"/>
                <a:gd name="T17" fmla="*/ 1 h 1"/>
                <a:gd name="T18" fmla="*/ 2 w 2"/>
                <a:gd name="T19" fmla="*/ 1 h 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1"/>
                <a:gd name="T32" fmla="*/ 2 w 2"/>
                <a:gd name="T33" fmla="*/ 1 h 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1">
                  <a:moveTo>
                    <a:pt x="2" y="1"/>
                  </a:moveTo>
                  <a:lnTo>
                    <a:pt x="0" y="1"/>
                  </a:lnTo>
                  <a:lnTo>
                    <a:pt x="0" y="0"/>
                  </a:lnTo>
                  <a:lnTo>
                    <a:pt x="2" y="0"/>
                  </a:lnTo>
                  <a:lnTo>
                    <a:pt x="2" y="1"/>
                  </a:lnTo>
                  <a:close/>
                </a:path>
              </a:pathLst>
            </a:custGeom>
            <a:solidFill>
              <a:srgbClr val="F2F2F2"/>
            </a:solidFill>
            <a:ln w="9525">
              <a:noFill/>
              <a:round/>
              <a:headEnd/>
              <a:tailEnd/>
            </a:ln>
          </p:spPr>
          <p:txBody>
            <a:bodyPr/>
            <a:lstStyle/>
            <a:p>
              <a:endParaRPr lang="id-ID"/>
            </a:p>
          </p:txBody>
        </p:sp>
        <p:sp>
          <p:nvSpPr>
            <p:cNvPr id="3174" name="Freeform 601"/>
            <p:cNvSpPr>
              <a:spLocks/>
            </p:cNvSpPr>
            <p:nvPr/>
          </p:nvSpPr>
          <p:spPr bwMode="auto">
            <a:xfrm>
              <a:off x="5740" y="1917"/>
              <a:ext cx="3" cy="88"/>
            </a:xfrm>
            <a:custGeom>
              <a:avLst/>
              <a:gdLst>
                <a:gd name="T0" fmla="*/ 2 w 3"/>
                <a:gd name="T1" fmla="*/ 88 h 88"/>
                <a:gd name="T2" fmla="*/ 2 w 3"/>
                <a:gd name="T3" fmla="*/ 87 h 88"/>
                <a:gd name="T4" fmla="*/ 2 w 3"/>
                <a:gd name="T5" fmla="*/ 87 h 88"/>
                <a:gd name="T6" fmla="*/ 0 w 3"/>
                <a:gd name="T7" fmla="*/ 87 h 88"/>
                <a:gd name="T8" fmla="*/ 0 w 3"/>
                <a:gd name="T9" fmla="*/ 87 h 88"/>
                <a:gd name="T10" fmla="*/ 0 w 3"/>
                <a:gd name="T11" fmla="*/ 87 h 88"/>
                <a:gd name="T12" fmla="*/ 0 w 3"/>
                <a:gd name="T13" fmla="*/ 87 h 88"/>
                <a:gd name="T14" fmla="*/ 0 w 3"/>
                <a:gd name="T15" fmla="*/ 87 h 88"/>
                <a:gd name="T16" fmla="*/ 0 w 3"/>
                <a:gd name="T17" fmla="*/ 0 h 88"/>
                <a:gd name="T18" fmla="*/ 3 w 3"/>
                <a:gd name="T19" fmla="*/ 0 h 88"/>
                <a:gd name="T20" fmla="*/ 3 w 3"/>
                <a:gd name="T21" fmla="*/ 88 h 88"/>
                <a:gd name="T22" fmla="*/ 3 w 3"/>
                <a:gd name="T23" fmla="*/ 88 h 88"/>
                <a:gd name="T24" fmla="*/ 2 w 3"/>
                <a:gd name="T25" fmla="*/ 88 h 88"/>
                <a:gd name="T26" fmla="*/ 2 w 3"/>
                <a:gd name="T27" fmla="*/ 88 h 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
                <a:gd name="T43" fmla="*/ 0 h 88"/>
                <a:gd name="T44" fmla="*/ 3 w 3"/>
                <a:gd name="T45" fmla="*/ 88 h 8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 h="88">
                  <a:moveTo>
                    <a:pt x="2" y="88"/>
                  </a:moveTo>
                  <a:lnTo>
                    <a:pt x="2" y="87"/>
                  </a:lnTo>
                  <a:lnTo>
                    <a:pt x="0" y="87"/>
                  </a:lnTo>
                  <a:lnTo>
                    <a:pt x="0" y="0"/>
                  </a:lnTo>
                  <a:lnTo>
                    <a:pt x="3" y="0"/>
                  </a:lnTo>
                  <a:lnTo>
                    <a:pt x="3" y="88"/>
                  </a:lnTo>
                  <a:lnTo>
                    <a:pt x="2" y="88"/>
                  </a:lnTo>
                  <a:close/>
                </a:path>
              </a:pathLst>
            </a:custGeom>
            <a:solidFill>
              <a:srgbClr val="F2F2F2"/>
            </a:solidFill>
            <a:ln w="9525">
              <a:noFill/>
              <a:round/>
              <a:headEnd/>
              <a:tailEnd/>
            </a:ln>
          </p:spPr>
          <p:txBody>
            <a:bodyPr/>
            <a:lstStyle/>
            <a:p>
              <a:endParaRPr lang="id-ID"/>
            </a:p>
          </p:txBody>
        </p:sp>
        <p:sp>
          <p:nvSpPr>
            <p:cNvPr id="3175" name="Freeform 602"/>
            <p:cNvSpPr>
              <a:spLocks/>
            </p:cNvSpPr>
            <p:nvPr/>
          </p:nvSpPr>
          <p:spPr bwMode="auto">
            <a:xfrm>
              <a:off x="5360" y="1917"/>
              <a:ext cx="2" cy="94"/>
            </a:xfrm>
            <a:custGeom>
              <a:avLst/>
              <a:gdLst>
                <a:gd name="T0" fmla="*/ 2 w 2"/>
                <a:gd name="T1" fmla="*/ 88 h 94"/>
                <a:gd name="T2" fmla="*/ 2 w 2"/>
                <a:gd name="T3" fmla="*/ 91 h 94"/>
                <a:gd name="T4" fmla="*/ 2 w 2"/>
                <a:gd name="T5" fmla="*/ 94 h 94"/>
                <a:gd name="T6" fmla="*/ 0 w 2"/>
                <a:gd name="T7" fmla="*/ 94 h 94"/>
                <a:gd name="T8" fmla="*/ 0 w 2"/>
                <a:gd name="T9" fmla="*/ 0 h 94"/>
                <a:gd name="T10" fmla="*/ 2 w 2"/>
                <a:gd name="T11" fmla="*/ 0 h 94"/>
                <a:gd name="T12" fmla="*/ 2 w 2"/>
                <a:gd name="T13" fmla="*/ 88 h 94"/>
                <a:gd name="T14" fmla="*/ 0 60000 65536"/>
                <a:gd name="T15" fmla="*/ 0 60000 65536"/>
                <a:gd name="T16" fmla="*/ 0 60000 65536"/>
                <a:gd name="T17" fmla="*/ 0 60000 65536"/>
                <a:gd name="T18" fmla="*/ 0 60000 65536"/>
                <a:gd name="T19" fmla="*/ 0 60000 65536"/>
                <a:gd name="T20" fmla="*/ 0 60000 65536"/>
                <a:gd name="T21" fmla="*/ 0 w 2"/>
                <a:gd name="T22" fmla="*/ 0 h 94"/>
                <a:gd name="T23" fmla="*/ 2 w 2"/>
                <a:gd name="T24" fmla="*/ 94 h 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94">
                  <a:moveTo>
                    <a:pt x="2" y="88"/>
                  </a:moveTo>
                  <a:lnTo>
                    <a:pt x="2" y="91"/>
                  </a:lnTo>
                  <a:lnTo>
                    <a:pt x="2" y="94"/>
                  </a:lnTo>
                  <a:lnTo>
                    <a:pt x="0" y="94"/>
                  </a:lnTo>
                  <a:lnTo>
                    <a:pt x="0" y="0"/>
                  </a:lnTo>
                  <a:lnTo>
                    <a:pt x="2" y="0"/>
                  </a:lnTo>
                  <a:lnTo>
                    <a:pt x="2" y="88"/>
                  </a:lnTo>
                  <a:close/>
                </a:path>
              </a:pathLst>
            </a:custGeom>
            <a:solidFill>
              <a:srgbClr val="F2F2F2"/>
            </a:solidFill>
            <a:ln w="9525">
              <a:noFill/>
              <a:round/>
              <a:headEnd/>
              <a:tailEnd/>
            </a:ln>
          </p:spPr>
          <p:txBody>
            <a:bodyPr/>
            <a:lstStyle/>
            <a:p>
              <a:endParaRPr lang="id-ID"/>
            </a:p>
          </p:txBody>
        </p:sp>
        <p:sp>
          <p:nvSpPr>
            <p:cNvPr id="3176" name="Freeform 603"/>
            <p:cNvSpPr>
              <a:spLocks/>
            </p:cNvSpPr>
            <p:nvPr/>
          </p:nvSpPr>
          <p:spPr bwMode="auto">
            <a:xfrm>
              <a:off x="5362" y="1917"/>
              <a:ext cx="121" cy="94"/>
            </a:xfrm>
            <a:custGeom>
              <a:avLst/>
              <a:gdLst>
                <a:gd name="T0" fmla="*/ 121 w 121"/>
                <a:gd name="T1" fmla="*/ 0 h 94"/>
                <a:gd name="T2" fmla="*/ 121 w 121"/>
                <a:gd name="T3" fmla="*/ 94 h 94"/>
                <a:gd name="T4" fmla="*/ 0 w 121"/>
                <a:gd name="T5" fmla="*/ 94 h 94"/>
                <a:gd name="T6" fmla="*/ 0 w 121"/>
                <a:gd name="T7" fmla="*/ 91 h 94"/>
                <a:gd name="T8" fmla="*/ 3 w 121"/>
                <a:gd name="T9" fmla="*/ 91 h 94"/>
                <a:gd name="T10" fmla="*/ 118 w 121"/>
                <a:gd name="T11" fmla="*/ 91 h 94"/>
                <a:gd name="T12" fmla="*/ 118 w 121"/>
                <a:gd name="T13" fmla="*/ 0 h 94"/>
                <a:gd name="T14" fmla="*/ 121 w 121"/>
                <a:gd name="T15" fmla="*/ 0 h 94"/>
                <a:gd name="T16" fmla="*/ 0 60000 65536"/>
                <a:gd name="T17" fmla="*/ 0 60000 65536"/>
                <a:gd name="T18" fmla="*/ 0 60000 65536"/>
                <a:gd name="T19" fmla="*/ 0 60000 65536"/>
                <a:gd name="T20" fmla="*/ 0 60000 65536"/>
                <a:gd name="T21" fmla="*/ 0 60000 65536"/>
                <a:gd name="T22" fmla="*/ 0 60000 65536"/>
                <a:gd name="T23" fmla="*/ 0 60000 65536"/>
                <a:gd name="T24" fmla="*/ 0 w 121"/>
                <a:gd name="T25" fmla="*/ 0 h 94"/>
                <a:gd name="T26" fmla="*/ 121 w 121"/>
                <a:gd name="T27" fmla="*/ 94 h 9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1" h="94">
                  <a:moveTo>
                    <a:pt x="121" y="0"/>
                  </a:moveTo>
                  <a:lnTo>
                    <a:pt x="121" y="94"/>
                  </a:lnTo>
                  <a:lnTo>
                    <a:pt x="0" y="94"/>
                  </a:lnTo>
                  <a:lnTo>
                    <a:pt x="0" y="91"/>
                  </a:lnTo>
                  <a:lnTo>
                    <a:pt x="3" y="91"/>
                  </a:lnTo>
                  <a:lnTo>
                    <a:pt x="118" y="91"/>
                  </a:lnTo>
                  <a:lnTo>
                    <a:pt x="118" y="0"/>
                  </a:lnTo>
                  <a:lnTo>
                    <a:pt x="121" y="0"/>
                  </a:lnTo>
                  <a:close/>
                </a:path>
              </a:pathLst>
            </a:custGeom>
            <a:solidFill>
              <a:srgbClr val="F2F2F2"/>
            </a:solidFill>
            <a:ln w="9525">
              <a:noFill/>
              <a:round/>
              <a:headEnd/>
              <a:tailEnd/>
            </a:ln>
          </p:spPr>
          <p:txBody>
            <a:bodyPr/>
            <a:lstStyle/>
            <a:p>
              <a:endParaRPr lang="id-ID"/>
            </a:p>
          </p:txBody>
        </p:sp>
        <p:sp>
          <p:nvSpPr>
            <p:cNvPr id="3177" name="Freeform 604"/>
            <p:cNvSpPr>
              <a:spLocks/>
            </p:cNvSpPr>
            <p:nvPr/>
          </p:nvSpPr>
          <p:spPr bwMode="auto">
            <a:xfrm>
              <a:off x="5230" y="1917"/>
              <a:ext cx="124" cy="94"/>
            </a:xfrm>
            <a:custGeom>
              <a:avLst/>
              <a:gdLst>
                <a:gd name="T0" fmla="*/ 17 w 124"/>
                <a:gd name="T1" fmla="*/ 94 h 94"/>
                <a:gd name="T2" fmla="*/ 17 w 124"/>
                <a:gd name="T3" fmla="*/ 94 h 94"/>
                <a:gd name="T4" fmla="*/ 10 w 124"/>
                <a:gd name="T5" fmla="*/ 93 h 94"/>
                <a:gd name="T6" fmla="*/ 5 w 124"/>
                <a:gd name="T7" fmla="*/ 91 h 94"/>
                <a:gd name="T8" fmla="*/ 5 w 124"/>
                <a:gd name="T9" fmla="*/ 91 h 94"/>
                <a:gd name="T10" fmla="*/ 2 w 124"/>
                <a:gd name="T11" fmla="*/ 90 h 94"/>
                <a:gd name="T12" fmla="*/ 2 w 124"/>
                <a:gd name="T13" fmla="*/ 90 h 94"/>
                <a:gd name="T14" fmla="*/ 0 w 124"/>
                <a:gd name="T15" fmla="*/ 87 h 94"/>
                <a:gd name="T16" fmla="*/ 0 w 124"/>
                <a:gd name="T17" fmla="*/ 0 h 94"/>
                <a:gd name="T18" fmla="*/ 3 w 124"/>
                <a:gd name="T19" fmla="*/ 0 h 94"/>
                <a:gd name="T20" fmla="*/ 3 w 124"/>
                <a:gd name="T21" fmla="*/ 87 h 94"/>
                <a:gd name="T22" fmla="*/ 3 w 124"/>
                <a:gd name="T23" fmla="*/ 87 h 94"/>
                <a:gd name="T24" fmla="*/ 5 w 124"/>
                <a:gd name="T25" fmla="*/ 88 h 94"/>
                <a:gd name="T26" fmla="*/ 7 w 124"/>
                <a:gd name="T27" fmla="*/ 90 h 94"/>
                <a:gd name="T28" fmla="*/ 17 w 124"/>
                <a:gd name="T29" fmla="*/ 91 h 94"/>
                <a:gd name="T30" fmla="*/ 121 w 124"/>
                <a:gd name="T31" fmla="*/ 91 h 94"/>
                <a:gd name="T32" fmla="*/ 121 w 124"/>
                <a:gd name="T33" fmla="*/ 0 h 94"/>
                <a:gd name="T34" fmla="*/ 124 w 124"/>
                <a:gd name="T35" fmla="*/ 0 h 94"/>
                <a:gd name="T36" fmla="*/ 124 w 124"/>
                <a:gd name="T37" fmla="*/ 94 h 94"/>
                <a:gd name="T38" fmla="*/ 17 w 124"/>
                <a:gd name="T39" fmla="*/ 94 h 9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4"/>
                <a:gd name="T61" fmla="*/ 0 h 94"/>
                <a:gd name="T62" fmla="*/ 124 w 124"/>
                <a:gd name="T63" fmla="*/ 94 h 9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4" h="94">
                  <a:moveTo>
                    <a:pt x="17" y="94"/>
                  </a:moveTo>
                  <a:lnTo>
                    <a:pt x="17" y="94"/>
                  </a:lnTo>
                  <a:lnTo>
                    <a:pt x="10" y="93"/>
                  </a:lnTo>
                  <a:lnTo>
                    <a:pt x="5" y="91"/>
                  </a:lnTo>
                  <a:lnTo>
                    <a:pt x="2" y="90"/>
                  </a:lnTo>
                  <a:lnTo>
                    <a:pt x="0" y="87"/>
                  </a:lnTo>
                  <a:lnTo>
                    <a:pt x="0" y="0"/>
                  </a:lnTo>
                  <a:lnTo>
                    <a:pt x="3" y="0"/>
                  </a:lnTo>
                  <a:lnTo>
                    <a:pt x="3" y="87"/>
                  </a:lnTo>
                  <a:lnTo>
                    <a:pt x="5" y="88"/>
                  </a:lnTo>
                  <a:lnTo>
                    <a:pt x="7" y="90"/>
                  </a:lnTo>
                  <a:lnTo>
                    <a:pt x="17" y="91"/>
                  </a:lnTo>
                  <a:lnTo>
                    <a:pt x="121" y="91"/>
                  </a:lnTo>
                  <a:lnTo>
                    <a:pt x="121" y="0"/>
                  </a:lnTo>
                  <a:lnTo>
                    <a:pt x="124" y="0"/>
                  </a:lnTo>
                  <a:lnTo>
                    <a:pt x="124" y="94"/>
                  </a:lnTo>
                  <a:lnTo>
                    <a:pt x="17" y="94"/>
                  </a:lnTo>
                  <a:close/>
                </a:path>
              </a:pathLst>
            </a:custGeom>
            <a:solidFill>
              <a:srgbClr val="F2F2F2"/>
            </a:solidFill>
            <a:ln w="9525">
              <a:noFill/>
              <a:round/>
              <a:headEnd/>
              <a:tailEnd/>
            </a:ln>
          </p:spPr>
          <p:txBody>
            <a:bodyPr/>
            <a:lstStyle/>
            <a:p>
              <a:endParaRPr lang="id-ID"/>
            </a:p>
          </p:txBody>
        </p:sp>
        <p:sp>
          <p:nvSpPr>
            <p:cNvPr id="3178" name="Freeform 605"/>
            <p:cNvSpPr>
              <a:spLocks/>
            </p:cNvSpPr>
            <p:nvPr/>
          </p:nvSpPr>
          <p:spPr bwMode="auto">
            <a:xfrm>
              <a:off x="5490" y="1917"/>
              <a:ext cx="256" cy="94"/>
            </a:xfrm>
            <a:custGeom>
              <a:avLst/>
              <a:gdLst>
                <a:gd name="T0" fmla="*/ 222 w 256"/>
                <a:gd name="T1" fmla="*/ 94 h 94"/>
                <a:gd name="T2" fmla="*/ 0 w 256"/>
                <a:gd name="T3" fmla="*/ 94 h 94"/>
                <a:gd name="T4" fmla="*/ 0 w 256"/>
                <a:gd name="T5" fmla="*/ 0 h 94"/>
                <a:gd name="T6" fmla="*/ 3 w 256"/>
                <a:gd name="T7" fmla="*/ 0 h 94"/>
                <a:gd name="T8" fmla="*/ 3 w 256"/>
                <a:gd name="T9" fmla="*/ 91 h 94"/>
                <a:gd name="T10" fmla="*/ 222 w 256"/>
                <a:gd name="T11" fmla="*/ 91 h 94"/>
                <a:gd name="T12" fmla="*/ 222 w 256"/>
                <a:gd name="T13" fmla="*/ 91 h 94"/>
                <a:gd name="T14" fmla="*/ 243 w 256"/>
                <a:gd name="T15" fmla="*/ 91 h 94"/>
                <a:gd name="T16" fmla="*/ 253 w 256"/>
                <a:gd name="T17" fmla="*/ 88 h 94"/>
                <a:gd name="T18" fmla="*/ 253 w 256"/>
                <a:gd name="T19" fmla="*/ 88 h 94"/>
                <a:gd name="T20" fmla="*/ 253 w 256"/>
                <a:gd name="T21" fmla="*/ 0 h 94"/>
                <a:gd name="T22" fmla="*/ 256 w 256"/>
                <a:gd name="T23" fmla="*/ 0 h 94"/>
                <a:gd name="T24" fmla="*/ 256 w 256"/>
                <a:gd name="T25" fmla="*/ 88 h 94"/>
                <a:gd name="T26" fmla="*/ 256 w 256"/>
                <a:gd name="T27" fmla="*/ 88 h 94"/>
                <a:gd name="T28" fmla="*/ 255 w 256"/>
                <a:gd name="T29" fmla="*/ 91 h 94"/>
                <a:gd name="T30" fmla="*/ 253 w 256"/>
                <a:gd name="T31" fmla="*/ 91 h 94"/>
                <a:gd name="T32" fmla="*/ 253 w 256"/>
                <a:gd name="T33" fmla="*/ 91 h 94"/>
                <a:gd name="T34" fmla="*/ 250 w 256"/>
                <a:gd name="T35" fmla="*/ 93 h 94"/>
                <a:gd name="T36" fmla="*/ 250 w 256"/>
                <a:gd name="T37" fmla="*/ 93 h 94"/>
                <a:gd name="T38" fmla="*/ 245 w 256"/>
                <a:gd name="T39" fmla="*/ 93 h 94"/>
                <a:gd name="T40" fmla="*/ 245 w 256"/>
                <a:gd name="T41" fmla="*/ 93 h 94"/>
                <a:gd name="T42" fmla="*/ 222 w 256"/>
                <a:gd name="T43" fmla="*/ 94 h 94"/>
                <a:gd name="T44" fmla="*/ 222 w 256"/>
                <a:gd name="T45" fmla="*/ 94 h 9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56"/>
                <a:gd name="T70" fmla="*/ 0 h 94"/>
                <a:gd name="T71" fmla="*/ 256 w 256"/>
                <a:gd name="T72" fmla="*/ 94 h 9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56" h="94">
                  <a:moveTo>
                    <a:pt x="222" y="94"/>
                  </a:moveTo>
                  <a:lnTo>
                    <a:pt x="0" y="94"/>
                  </a:lnTo>
                  <a:lnTo>
                    <a:pt x="0" y="0"/>
                  </a:lnTo>
                  <a:lnTo>
                    <a:pt x="3" y="0"/>
                  </a:lnTo>
                  <a:lnTo>
                    <a:pt x="3" y="91"/>
                  </a:lnTo>
                  <a:lnTo>
                    <a:pt x="222" y="91"/>
                  </a:lnTo>
                  <a:lnTo>
                    <a:pt x="243" y="91"/>
                  </a:lnTo>
                  <a:lnTo>
                    <a:pt x="253" y="88"/>
                  </a:lnTo>
                  <a:lnTo>
                    <a:pt x="253" y="0"/>
                  </a:lnTo>
                  <a:lnTo>
                    <a:pt x="256" y="0"/>
                  </a:lnTo>
                  <a:lnTo>
                    <a:pt x="256" y="88"/>
                  </a:lnTo>
                  <a:lnTo>
                    <a:pt x="255" y="91"/>
                  </a:lnTo>
                  <a:lnTo>
                    <a:pt x="253" y="91"/>
                  </a:lnTo>
                  <a:lnTo>
                    <a:pt x="250" y="93"/>
                  </a:lnTo>
                  <a:lnTo>
                    <a:pt x="245" y="93"/>
                  </a:lnTo>
                  <a:lnTo>
                    <a:pt x="222" y="94"/>
                  </a:lnTo>
                  <a:close/>
                </a:path>
              </a:pathLst>
            </a:custGeom>
            <a:solidFill>
              <a:srgbClr val="F2F2F2"/>
            </a:solidFill>
            <a:ln w="9525">
              <a:noFill/>
              <a:round/>
              <a:headEnd/>
              <a:tailEnd/>
            </a:ln>
          </p:spPr>
          <p:txBody>
            <a:bodyPr/>
            <a:lstStyle/>
            <a:p>
              <a:endParaRPr lang="id-ID"/>
            </a:p>
          </p:txBody>
        </p:sp>
        <p:sp>
          <p:nvSpPr>
            <p:cNvPr id="3179" name="Freeform 606"/>
            <p:cNvSpPr>
              <a:spLocks/>
            </p:cNvSpPr>
            <p:nvPr/>
          </p:nvSpPr>
          <p:spPr bwMode="auto">
            <a:xfrm>
              <a:off x="5225" y="1917"/>
              <a:ext cx="527" cy="98"/>
            </a:xfrm>
            <a:custGeom>
              <a:avLst/>
              <a:gdLst>
                <a:gd name="T0" fmla="*/ 522 w 527"/>
                <a:gd name="T1" fmla="*/ 94 h 98"/>
                <a:gd name="T2" fmla="*/ 522 w 527"/>
                <a:gd name="T3" fmla="*/ 94 h 98"/>
                <a:gd name="T4" fmla="*/ 520 w 527"/>
                <a:gd name="T5" fmla="*/ 97 h 98"/>
                <a:gd name="T6" fmla="*/ 515 w 527"/>
                <a:gd name="T7" fmla="*/ 98 h 98"/>
                <a:gd name="T8" fmla="*/ 11 w 527"/>
                <a:gd name="T9" fmla="*/ 98 h 98"/>
                <a:gd name="T10" fmla="*/ 11 w 527"/>
                <a:gd name="T11" fmla="*/ 98 h 98"/>
                <a:gd name="T12" fmla="*/ 7 w 527"/>
                <a:gd name="T13" fmla="*/ 97 h 98"/>
                <a:gd name="T14" fmla="*/ 3 w 527"/>
                <a:gd name="T15" fmla="*/ 94 h 98"/>
                <a:gd name="T16" fmla="*/ 3 w 527"/>
                <a:gd name="T17" fmla="*/ 94 h 98"/>
                <a:gd name="T18" fmla="*/ 1 w 527"/>
                <a:gd name="T19" fmla="*/ 90 h 98"/>
                <a:gd name="T20" fmla="*/ 0 w 527"/>
                <a:gd name="T21" fmla="*/ 86 h 98"/>
                <a:gd name="T22" fmla="*/ 0 w 527"/>
                <a:gd name="T23" fmla="*/ 0 h 98"/>
                <a:gd name="T24" fmla="*/ 5 w 527"/>
                <a:gd name="T25" fmla="*/ 0 h 98"/>
                <a:gd name="T26" fmla="*/ 5 w 527"/>
                <a:gd name="T27" fmla="*/ 87 h 98"/>
                <a:gd name="T28" fmla="*/ 5 w 527"/>
                <a:gd name="T29" fmla="*/ 87 h 98"/>
                <a:gd name="T30" fmla="*/ 7 w 527"/>
                <a:gd name="T31" fmla="*/ 90 h 98"/>
                <a:gd name="T32" fmla="*/ 7 w 527"/>
                <a:gd name="T33" fmla="*/ 90 h 98"/>
                <a:gd name="T34" fmla="*/ 10 w 527"/>
                <a:gd name="T35" fmla="*/ 91 h 98"/>
                <a:gd name="T36" fmla="*/ 10 w 527"/>
                <a:gd name="T37" fmla="*/ 91 h 98"/>
                <a:gd name="T38" fmla="*/ 15 w 527"/>
                <a:gd name="T39" fmla="*/ 93 h 98"/>
                <a:gd name="T40" fmla="*/ 22 w 527"/>
                <a:gd name="T41" fmla="*/ 94 h 98"/>
                <a:gd name="T42" fmla="*/ 129 w 527"/>
                <a:gd name="T43" fmla="*/ 94 h 98"/>
                <a:gd name="T44" fmla="*/ 129 w 527"/>
                <a:gd name="T45" fmla="*/ 0 h 98"/>
                <a:gd name="T46" fmla="*/ 135 w 527"/>
                <a:gd name="T47" fmla="*/ 0 h 98"/>
                <a:gd name="T48" fmla="*/ 135 w 527"/>
                <a:gd name="T49" fmla="*/ 94 h 98"/>
                <a:gd name="T50" fmla="*/ 137 w 527"/>
                <a:gd name="T51" fmla="*/ 94 h 98"/>
                <a:gd name="T52" fmla="*/ 258 w 527"/>
                <a:gd name="T53" fmla="*/ 94 h 98"/>
                <a:gd name="T54" fmla="*/ 258 w 527"/>
                <a:gd name="T55" fmla="*/ 0 h 98"/>
                <a:gd name="T56" fmla="*/ 265 w 527"/>
                <a:gd name="T57" fmla="*/ 0 h 98"/>
                <a:gd name="T58" fmla="*/ 265 w 527"/>
                <a:gd name="T59" fmla="*/ 94 h 98"/>
                <a:gd name="T60" fmla="*/ 487 w 527"/>
                <a:gd name="T61" fmla="*/ 94 h 98"/>
                <a:gd name="T62" fmla="*/ 487 w 527"/>
                <a:gd name="T63" fmla="*/ 94 h 98"/>
                <a:gd name="T64" fmla="*/ 510 w 527"/>
                <a:gd name="T65" fmla="*/ 93 h 98"/>
                <a:gd name="T66" fmla="*/ 510 w 527"/>
                <a:gd name="T67" fmla="*/ 93 h 98"/>
                <a:gd name="T68" fmla="*/ 515 w 527"/>
                <a:gd name="T69" fmla="*/ 93 h 98"/>
                <a:gd name="T70" fmla="*/ 515 w 527"/>
                <a:gd name="T71" fmla="*/ 93 h 98"/>
                <a:gd name="T72" fmla="*/ 518 w 527"/>
                <a:gd name="T73" fmla="*/ 91 h 98"/>
                <a:gd name="T74" fmla="*/ 520 w 527"/>
                <a:gd name="T75" fmla="*/ 91 h 98"/>
                <a:gd name="T76" fmla="*/ 520 w 527"/>
                <a:gd name="T77" fmla="*/ 91 h 98"/>
                <a:gd name="T78" fmla="*/ 521 w 527"/>
                <a:gd name="T79" fmla="*/ 88 h 98"/>
                <a:gd name="T80" fmla="*/ 521 w 527"/>
                <a:gd name="T81" fmla="*/ 0 h 98"/>
                <a:gd name="T82" fmla="*/ 527 w 527"/>
                <a:gd name="T83" fmla="*/ 0 h 98"/>
                <a:gd name="T84" fmla="*/ 527 w 527"/>
                <a:gd name="T85" fmla="*/ 86 h 98"/>
                <a:gd name="T86" fmla="*/ 527 w 527"/>
                <a:gd name="T87" fmla="*/ 86 h 98"/>
                <a:gd name="T88" fmla="*/ 525 w 527"/>
                <a:gd name="T89" fmla="*/ 90 h 98"/>
                <a:gd name="T90" fmla="*/ 522 w 527"/>
                <a:gd name="T91" fmla="*/ 94 h 98"/>
                <a:gd name="T92" fmla="*/ 522 w 527"/>
                <a:gd name="T93" fmla="*/ 94 h 9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527"/>
                <a:gd name="T142" fmla="*/ 0 h 98"/>
                <a:gd name="T143" fmla="*/ 527 w 527"/>
                <a:gd name="T144" fmla="*/ 98 h 9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527" h="98">
                  <a:moveTo>
                    <a:pt x="522" y="94"/>
                  </a:moveTo>
                  <a:lnTo>
                    <a:pt x="522" y="94"/>
                  </a:lnTo>
                  <a:lnTo>
                    <a:pt x="520" y="97"/>
                  </a:lnTo>
                  <a:lnTo>
                    <a:pt x="515" y="98"/>
                  </a:lnTo>
                  <a:lnTo>
                    <a:pt x="11" y="98"/>
                  </a:lnTo>
                  <a:lnTo>
                    <a:pt x="7" y="97"/>
                  </a:lnTo>
                  <a:lnTo>
                    <a:pt x="3" y="94"/>
                  </a:lnTo>
                  <a:lnTo>
                    <a:pt x="1" y="90"/>
                  </a:lnTo>
                  <a:lnTo>
                    <a:pt x="0" y="86"/>
                  </a:lnTo>
                  <a:lnTo>
                    <a:pt x="0" y="0"/>
                  </a:lnTo>
                  <a:lnTo>
                    <a:pt x="5" y="0"/>
                  </a:lnTo>
                  <a:lnTo>
                    <a:pt x="5" y="87"/>
                  </a:lnTo>
                  <a:lnTo>
                    <a:pt x="7" y="90"/>
                  </a:lnTo>
                  <a:lnTo>
                    <a:pt x="10" y="91"/>
                  </a:lnTo>
                  <a:lnTo>
                    <a:pt x="15" y="93"/>
                  </a:lnTo>
                  <a:lnTo>
                    <a:pt x="22" y="94"/>
                  </a:lnTo>
                  <a:lnTo>
                    <a:pt x="129" y="94"/>
                  </a:lnTo>
                  <a:lnTo>
                    <a:pt x="129" y="0"/>
                  </a:lnTo>
                  <a:lnTo>
                    <a:pt x="135" y="0"/>
                  </a:lnTo>
                  <a:lnTo>
                    <a:pt x="135" y="94"/>
                  </a:lnTo>
                  <a:lnTo>
                    <a:pt x="137" y="94"/>
                  </a:lnTo>
                  <a:lnTo>
                    <a:pt x="258" y="94"/>
                  </a:lnTo>
                  <a:lnTo>
                    <a:pt x="258" y="0"/>
                  </a:lnTo>
                  <a:lnTo>
                    <a:pt x="265" y="0"/>
                  </a:lnTo>
                  <a:lnTo>
                    <a:pt x="265" y="94"/>
                  </a:lnTo>
                  <a:lnTo>
                    <a:pt x="487" y="94"/>
                  </a:lnTo>
                  <a:lnTo>
                    <a:pt x="510" y="93"/>
                  </a:lnTo>
                  <a:lnTo>
                    <a:pt x="515" y="93"/>
                  </a:lnTo>
                  <a:lnTo>
                    <a:pt x="518" y="91"/>
                  </a:lnTo>
                  <a:lnTo>
                    <a:pt x="520" y="91"/>
                  </a:lnTo>
                  <a:lnTo>
                    <a:pt x="521" y="88"/>
                  </a:lnTo>
                  <a:lnTo>
                    <a:pt x="521" y="0"/>
                  </a:lnTo>
                  <a:lnTo>
                    <a:pt x="527" y="0"/>
                  </a:lnTo>
                  <a:lnTo>
                    <a:pt x="527" y="86"/>
                  </a:lnTo>
                  <a:lnTo>
                    <a:pt x="525" y="90"/>
                  </a:lnTo>
                  <a:lnTo>
                    <a:pt x="522" y="94"/>
                  </a:lnTo>
                  <a:close/>
                </a:path>
              </a:pathLst>
            </a:custGeom>
            <a:solidFill>
              <a:srgbClr val="0E2235"/>
            </a:solidFill>
            <a:ln w="9525">
              <a:noFill/>
              <a:round/>
              <a:headEnd/>
              <a:tailEnd/>
            </a:ln>
          </p:spPr>
          <p:txBody>
            <a:bodyPr/>
            <a:lstStyle/>
            <a:p>
              <a:endParaRPr lang="id-ID"/>
            </a:p>
          </p:txBody>
        </p:sp>
        <p:sp>
          <p:nvSpPr>
            <p:cNvPr id="3180" name="Freeform 607"/>
            <p:cNvSpPr>
              <a:spLocks/>
            </p:cNvSpPr>
            <p:nvPr/>
          </p:nvSpPr>
          <p:spPr bwMode="auto">
            <a:xfrm>
              <a:off x="5222" y="1917"/>
              <a:ext cx="532" cy="101"/>
            </a:xfrm>
            <a:custGeom>
              <a:avLst/>
              <a:gdLst>
                <a:gd name="T0" fmla="*/ 518 w 532"/>
                <a:gd name="T1" fmla="*/ 98 h 101"/>
                <a:gd name="T2" fmla="*/ 518 w 532"/>
                <a:gd name="T3" fmla="*/ 98 h 101"/>
                <a:gd name="T4" fmla="*/ 523 w 532"/>
                <a:gd name="T5" fmla="*/ 97 h 101"/>
                <a:gd name="T6" fmla="*/ 525 w 532"/>
                <a:gd name="T7" fmla="*/ 94 h 101"/>
                <a:gd name="T8" fmla="*/ 525 w 532"/>
                <a:gd name="T9" fmla="*/ 94 h 101"/>
                <a:gd name="T10" fmla="*/ 528 w 532"/>
                <a:gd name="T11" fmla="*/ 90 h 101"/>
                <a:gd name="T12" fmla="*/ 530 w 532"/>
                <a:gd name="T13" fmla="*/ 86 h 101"/>
                <a:gd name="T14" fmla="*/ 530 w 532"/>
                <a:gd name="T15" fmla="*/ 0 h 101"/>
                <a:gd name="T16" fmla="*/ 532 w 532"/>
                <a:gd name="T17" fmla="*/ 0 h 101"/>
                <a:gd name="T18" fmla="*/ 532 w 532"/>
                <a:gd name="T19" fmla="*/ 86 h 101"/>
                <a:gd name="T20" fmla="*/ 532 w 532"/>
                <a:gd name="T21" fmla="*/ 86 h 101"/>
                <a:gd name="T22" fmla="*/ 531 w 532"/>
                <a:gd name="T23" fmla="*/ 91 h 101"/>
                <a:gd name="T24" fmla="*/ 528 w 532"/>
                <a:gd name="T25" fmla="*/ 96 h 101"/>
                <a:gd name="T26" fmla="*/ 524 w 532"/>
                <a:gd name="T27" fmla="*/ 100 h 101"/>
                <a:gd name="T28" fmla="*/ 518 w 532"/>
                <a:gd name="T29" fmla="*/ 101 h 101"/>
                <a:gd name="T30" fmla="*/ 14 w 532"/>
                <a:gd name="T31" fmla="*/ 101 h 101"/>
                <a:gd name="T32" fmla="*/ 14 w 532"/>
                <a:gd name="T33" fmla="*/ 101 h 101"/>
                <a:gd name="T34" fmla="*/ 8 w 532"/>
                <a:gd name="T35" fmla="*/ 100 h 101"/>
                <a:gd name="T36" fmla="*/ 4 w 532"/>
                <a:gd name="T37" fmla="*/ 96 h 101"/>
                <a:gd name="T38" fmla="*/ 1 w 532"/>
                <a:gd name="T39" fmla="*/ 91 h 101"/>
                <a:gd name="T40" fmla="*/ 0 w 532"/>
                <a:gd name="T41" fmla="*/ 86 h 101"/>
                <a:gd name="T42" fmla="*/ 0 w 532"/>
                <a:gd name="T43" fmla="*/ 0 h 101"/>
                <a:gd name="T44" fmla="*/ 3 w 532"/>
                <a:gd name="T45" fmla="*/ 0 h 101"/>
                <a:gd name="T46" fmla="*/ 3 w 532"/>
                <a:gd name="T47" fmla="*/ 86 h 101"/>
                <a:gd name="T48" fmla="*/ 3 w 532"/>
                <a:gd name="T49" fmla="*/ 86 h 101"/>
                <a:gd name="T50" fmla="*/ 4 w 532"/>
                <a:gd name="T51" fmla="*/ 90 h 101"/>
                <a:gd name="T52" fmla="*/ 6 w 532"/>
                <a:gd name="T53" fmla="*/ 94 h 101"/>
                <a:gd name="T54" fmla="*/ 6 w 532"/>
                <a:gd name="T55" fmla="*/ 94 h 101"/>
                <a:gd name="T56" fmla="*/ 10 w 532"/>
                <a:gd name="T57" fmla="*/ 97 h 101"/>
                <a:gd name="T58" fmla="*/ 14 w 532"/>
                <a:gd name="T59" fmla="*/ 98 h 101"/>
                <a:gd name="T60" fmla="*/ 518 w 532"/>
                <a:gd name="T61" fmla="*/ 98 h 10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32"/>
                <a:gd name="T94" fmla="*/ 0 h 101"/>
                <a:gd name="T95" fmla="*/ 532 w 532"/>
                <a:gd name="T96" fmla="*/ 101 h 10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32" h="101">
                  <a:moveTo>
                    <a:pt x="518" y="98"/>
                  </a:moveTo>
                  <a:lnTo>
                    <a:pt x="518" y="98"/>
                  </a:lnTo>
                  <a:lnTo>
                    <a:pt x="523" y="97"/>
                  </a:lnTo>
                  <a:lnTo>
                    <a:pt x="525" y="94"/>
                  </a:lnTo>
                  <a:lnTo>
                    <a:pt x="528" y="90"/>
                  </a:lnTo>
                  <a:lnTo>
                    <a:pt x="530" y="86"/>
                  </a:lnTo>
                  <a:lnTo>
                    <a:pt x="530" y="0"/>
                  </a:lnTo>
                  <a:lnTo>
                    <a:pt x="532" y="0"/>
                  </a:lnTo>
                  <a:lnTo>
                    <a:pt x="532" y="86"/>
                  </a:lnTo>
                  <a:lnTo>
                    <a:pt x="531" y="91"/>
                  </a:lnTo>
                  <a:lnTo>
                    <a:pt x="528" y="96"/>
                  </a:lnTo>
                  <a:lnTo>
                    <a:pt x="524" y="100"/>
                  </a:lnTo>
                  <a:lnTo>
                    <a:pt x="518" y="101"/>
                  </a:lnTo>
                  <a:lnTo>
                    <a:pt x="14" y="101"/>
                  </a:lnTo>
                  <a:lnTo>
                    <a:pt x="8" y="100"/>
                  </a:lnTo>
                  <a:lnTo>
                    <a:pt x="4" y="96"/>
                  </a:lnTo>
                  <a:lnTo>
                    <a:pt x="1" y="91"/>
                  </a:lnTo>
                  <a:lnTo>
                    <a:pt x="0" y="86"/>
                  </a:lnTo>
                  <a:lnTo>
                    <a:pt x="0" y="0"/>
                  </a:lnTo>
                  <a:lnTo>
                    <a:pt x="3" y="0"/>
                  </a:lnTo>
                  <a:lnTo>
                    <a:pt x="3" y="86"/>
                  </a:lnTo>
                  <a:lnTo>
                    <a:pt x="4" y="90"/>
                  </a:lnTo>
                  <a:lnTo>
                    <a:pt x="6" y="94"/>
                  </a:lnTo>
                  <a:lnTo>
                    <a:pt x="10" y="97"/>
                  </a:lnTo>
                  <a:lnTo>
                    <a:pt x="14" y="98"/>
                  </a:lnTo>
                  <a:lnTo>
                    <a:pt x="518" y="98"/>
                  </a:lnTo>
                  <a:close/>
                </a:path>
              </a:pathLst>
            </a:custGeom>
            <a:solidFill>
              <a:srgbClr val="E6E6E6"/>
            </a:solidFill>
            <a:ln w="9525">
              <a:noFill/>
              <a:round/>
              <a:headEnd/>
              <a:tailEnd/>
            </a:ln>
          </p:spPr>
          <p:txBody>
            <a:bodyPr/>
            <a:lstStyle/>
            <a:p>
              <a:endParaRPr lang="id-ID"/>
            </a:p>
          </p:txBody>
        </p:sp>
        <p:sp>
          <p:nvSpPr>
            <p:cNvPr id="3181" name="Freeform 608"/>
            <p:cNvSpPr>
              <a:spLocks/>
            </p:cNvSpPr>
            <p:nvPr/>
          </p:nvSpPr>
          <p:spPr bwMode="auto">
            <a:xfrm>
              <a:off x="5219" y="1917"/>
              <a:ext cx="538" cy="104"/>
            </a:xfrm>
            <a:custGeom>
              <a:avLst/>
              <a:gdLst>
                <a:gd name="T0" fmla="*/ 521 w 538"/>
                <a:gd name="T1" fmla="*/ 101 h 104"/>
                <a:gd name="T2" fmla="*/ 521 w 538"/>
                <a:gd name="T3" fmla="*/ 101 h 104"/>
                <a:gd name="T4" fmla="*/ 527 w 538"/>
                <a:gd name="T5" fmla="*/ 100 h 104"/>
                <a:gd name="T6" fmla="*/ 531 w 538"/>
                <a:gd name="T7" fmla="*/ 96 h 104"/>
                <a:gd name="T8" fmla="*/ 534 w 538"/>
                <a:gd name="T9" fmla="*/ 91 h 104"/>
                <a:gd name="T10" fmla="*/ 535 w 538"/>
                <a:gd name="T11" fmla="*/ 86 h 104"/>
                <a:gd name="T12" fmla="*/ 535 w 538"/>
                <a:gd name="T13" fmla="*/ 0 h 104"/>
                <a:gd name="T14" fmla="*/ 538 w 538"/>
                <a:gd name="T15" fmla="*/ 0 h 104"/>
                <a:gd name="T16" fmla="*/ 538 w 538"/>
                <a:gd name="T17" fmla="*/ 86 h 104"/>
                <a:gd name="T18" fmla="*/ 538 w 538"/>
                <a:gd name="T19" fmla="*/ 86 h 104"/>
                <a:gd name="T20" fmla="*/ 537 w 538"/>
                <a:gd name="T21" fmla="*/ 93 h 104"/>
                <a:gd name="T22" fmla="*/ 533 w 538"/>
                <a:gd name="T23" fmla="*/ 98 h 104"/>
                <a:gd name="T24" fmla="*/ 533 w 538"/>
                <a:gd name="T25" fmla="*/ 98 h 104"/>
                <a:gd name="T26" fmla="*/ 528 w 538"/>
                <a:gd name="T27" fmla="*/ 103 h 104"/>
                <a:gd name="T28" fmla="*/ 521 w 538"/>
                <a:gd name="T29" fmla="*/ 104 h 104"/>
                <a:gd name="T30" fmla="*/ 17 w 538"/>
                <a:gd name="T31" fmla="*/ 104 h 104"/>
                <a:gd name="T32" fmla="*/ 17 w 538"/>
                <a:gd name="T33" fmla="*/ 104 h 104"/>
                <a:gd name="T34" fmla="*/ 10 w 538"/>
                <a:gd name="T35" fmla="*/ 103 h 104"/>
                <a:gd name="T36" fmla="*/ 4 w 538"/>
                <a:gd name="T37" fmla="*/ 98 h 104"/>
                <a:gd name="T38" fmla="*/ 4 w 538"/>
                <a:gd name="T39" fmla="*/ 98 h 104"/>
                <a:gd name="T40" fmla="*/ 2 w 538"/>
                <a:gd name="T41" fmla="*/ 93 h 104"/>
                <a:gd name="T42" fmla="*/ 0 w 538"/>
                <a:gd name="T43" fmla="*/ 86 h 104"/>
                <a:gd name="T44" fmla="*/ 0 w 538"/>
                <a:gd name="T45" fmla="*/ 0 h 104"/>
                <a:gd name="T46" fmla="*/ 3 w 538"/>
                <a:gd name="T47" fmla="*/ 0 h 104"/>
                <a:gd name="T48" fmla="*/ 3 w 538"/>
                <a:gd name="T49" fmla="*/ 86 h 104"/>
                <a:gd name="T50" fmla="*/ 3 w 538"/>
                <a:gd name="T51" fmla="*/ 86 h 104"/>
                <a:gd name="T52" fmla="*/ 4 w 538"/>
                <a:gd name="T53" fmla="*/ 91 h 104"/>
                <a:gd name="T54" fmla="*/ 7 w 538"/>
                <a:gd name="T55" fmla="*/ 96 h 104"/>
                <a:gd name="T56" fmla="*/ 11 w 538"/>
                <a:gd name="T57" fmla="*/ 100 h 104"/>
                <a:gd name="T58" fmla="*/ 17 w 538"/>
                <a:gd name="T59" fmla="*/ 101 h 104"/>
                <a:gd name="T60" fmla="*/ 521 w 538"/>
                <a:gd name="T61" fmla="*/ 101 h 10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38"/>
                <a:gd name="T94" fmla="*/ 0 h 104"/>
                <a:gd name="T95" fmla="*/ 538 w 538"/>
                <a:gd name="T96" fmla="*/ 104 h 10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38" h="104">
                  <a:moveTo>
                    <a:pt x="521" y="101"/>
                  </a:moveTo>
                  <a:lnTo>
                    <a:pt x="521" y="101"/>
                  </a:lnTo>
                  <a:lnTo>
                    <a:pt x="527" y="100"/>
                  </a:lnTo>
                  <a:lnTo>
                    <a:pt x="531" y="96"/>
                  </a:lnTo>
                  <a:lnTo>
                    <a:pt x="534" y="91"/>
                  </a:lnTo>
                  <a:lnTo>
                    <a:pt x="535" y="86"/>
                  </a:lnTo>
                  <a:lnTo>
                    <a:pt x="535" y="0"/>
                  </a:lnTo>
                  <a:lnTo>
                    <a:pt x="538" y="0"/>
                  </a:lnTo>
                  <a:lnTo>
                    <a:pt x="538" y="86"/>
                  </a:lnTo>
                  <a:lnTo>
                    <a:pt x="537" y="93"/>
                  </a:lnTo>
                  <a:lnTo>
                    <a:pt x="533" y="98"/>
                  </a:lnTo>
                  <a:lnTo>
                    <a:pt x="528" y="103"/>
                  </a:lnTo>
                  <a:lnTo>
                    <a:pt x="521" y="104"/>
                  </a:lnTo>
                  <a:lnTo>
                    <a:pt x="17" y="104"/>
                  </a:lnTo>
                  <a:lnTo>
                    <a:pt x="10" y="103"/>
                  </a:lnTo>
                  <a:lnTo>
                    <a:pt x="4" y="98"/>
                  </a:lnTo>
                  <a:lnTo>
                    <a:pt x="2" y="93"/>
                  </a:lnTo>
                  <a:lnTo>
                    <a:pt x="0" y="86"/>
                  </a:lnTo>
                  <a:lnTo>
                    <a:pt x="0" y="0"/>
                  </a:lnTo>
                  <a:lnTo>
                    <a:pt x="3" y="0"/>
                  </a:lnTo>
                  <a:lnTo>
                    <a:pt x="3" y="86"/>
                  </a:lnTo>
                  <a:lnTo>
                    <a:pt x="4" y="91"/>
                  </a:lnTo>
                  <a:lnTo>
                    <a:pt x="7" y="96"/>
                  </a:lnTo>
                  <a:lnTo>
                    <a:pt x="11" y="100"/>
                  </a:lnTo>
                  <a:lnTo>
                    <a:pt x="17" y="101"/>
                  </a:lnTo>
                  <a:lnTo>
                    <a:pt x="521" y="101"/>
                  </a:lnTo>
                  <a:close/>
                </a:path>
              </a:pathLst>
            </a:custGeom>
            <a:solidFill>
              <a:srgbClr val="E6E6E6"/>
            </a:solidFill>
            <a:ln w="9525">
              <a:noFill/>
              <a:round/>
              <a:headEnd/>
              <a:tailEnd/>
            </a:ln>
          </p:spPr>
          <p:txBody>
            <a:bodyPr/>
            <a:lstStyle/>
            <a:p>
              <a:endParaRPr lang="id-ID"/>
            </a:p>
          </p:txBody>
        </p:sp>
        <p:sp>
          <p:nvSpPr>
            <p:cNvPr id="3182" name="Freeform 609"/>
            <p:cNvSpPr>
              <a:spLocks/>
            </p:cNvSpPr>
            <p:nvPr/>
          </p:nvSpPr>
          <p:spPr bwMode="auto">
            <a:xfrm>
              <a:off x="4383" y="2146"/>
              <a:ext cx="9" cy="7"/>
            </a:xfrm>
            <a:custGeom>
              <a:avLst/>
              <a:gdLst>
                <a:gd name="T0" fmla="*/ 7 w 9"/>
                <a:gd name="T1" fmla="*/ 0 h 7"/>
                <a:gd name="T2" fmla="*/ 9 w 9"/>
                <a:gd name="T3" fmla="*/ 7 h 7"/>
                <a:gd name="T4" fmla="*/ 9 w 9"/>
                <a:gd name="T5" fmla="*/ 7 h 7"/>
                <a:gd name="T6" fmla="*/ 0 w 9"/>
                <a:gd name="T7" fmla="*/ 7 h 7"/>
                <a:gd name="T8" fmla="*/ 0 w 9"/>
                <a:gd name="T9" fmla="*/ 7 h 7"/>
                <a:gd name="T10" fmla="*/ 3 w 9"/>
                <a:gd name="T11" fmla="*/ 0 h 7"/>
                <a:gd name="T12" fmla="*/ 7 w 9"/>
                <a:gd name="T13" fmla="*/ 0 h 7"/>
                <a:gd name="T14" fmla="*/ 0 60000 65536"/>
                <a:gd name="T15" fmla="*/ 0 60000 65536"/>
                <a:gd name="T16" fmla="*/ 0 60000 65536"/>
                <a:gd name="T17" fmla="*/ 0 60000 65536"/>
                <a:gd name="T18" fmla="*/ 0 60000 65536"/>
                <a:gd name="T19" fmla="*/ 0 60000 65536"/>
                <a:gd name="T20" fmla="*/ 0 60000 65536"/>
                <a:gd name="T21" fmla="*/ 0 w 9"/>
                <a:gd name="T22" fmla="*/ 0 h 7"/>
                <a:gd name="T23" fmla="*/ 9 w 9"/>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 h="7">
                  <a:moveTo>
                    <a:pt x="7" y="0"/>
                  </a:moveTo>
                  <a:lnTo>
                    <a:pt x="9" y="7"/>
                  </a:lnTo>
                  <a:lnTo>
                    <a:pt x="0" y="7"/>
                  </a:lnTo>
                  <a:lnTo>
                    <a:pt x="3" y="0"/>
                  </a:lnTo>
                  <a:lnTo>
                    <a:pt x="7" y="0"/>
                  </a:lnTo>
                  <a:close/>
                </a:path>
              </a:pathLst>
            </a:custGeom>
            <a:solidFill>
              <a:srgbClr val="231F20"/>
            </a:solidFill>
            <a:ln w="9525">
              <a:noFill/>
              <a:round/>
              <a:headEnd/>
              <a:tailEnd/>
            </a:ln>
          </p:spPr>
          <p:txBody>
            <a:bodyPr/>
            <a:lstStyle/>
            <a:p>
              <a:endParaRPr lang="id-ID"/>
            </a:p>
          </p:txBody>
        </p:sp>
        <p:sp>
          <p:nvSpPr>
            <p:cNvPr id="3183" name="Freeform 610"/>
            <p:cNvSpPr>
              <a:spLocks/>
            </p:cNvSpPr>
            <p:nvPr/>
          </p:nvSpPr>
          <p:spPr bwMode="auto">
            <a:xfrm>
              <a:off x="4352" y="2131"/>
              <a:ext cx="34" cy="22"/>
            </a:xfrm>
            <a:custGeom>
              <a:avLst/>
              <a:gdLst>
                <a:gd name="T0" fmla="*/ 26 w 34"/>
                <a:gd name="T1" fmla="*/ 22 h 22"/>
                <a:gd name="T2" fmla="*/ 26 w 34"/>
                <a:gd name="T3" fmla="*/ 22 h 22"/>
                <a:gd name="T4" fmla="*/ 16 w 34"/>
                <a:gd name="T5" fmla="*/ 19 h 22"/>
                <a:gd name="T6" fmla="*/ 9 w 34"/>
                <a:gd name="T7" fmla="*/ 15 h 22"/>
                <a:gd name="T8" fmla="*/ 9 w 34"/>
                <a:gd name="T9" fmla="*/ 15 h 22"/>
                <a:gd name="T10" fmla="*/ 3 w 34"/>
                <a:gd name="T11" fmla="*/ 8 h 22"/>
                <a:gd name="T12" fmla="*/ 0 w 34"/>
                <a:gd name="T13" fmla="*/ 1 h 22"/>
                <a:gd name="T14" fmla="*/ 0 w 34"/>
                <a:gd name="T15" fmla="*/ 1 h 22"/>
                <a:gd name="T16" fmla="*/ 5 w 34"/>
                <a:gd name="T17" fmla="*/ 0 h 22"/>
                <a:gd name="T18" fmla="*/ 9 w 34"/>
                <a:gd name="T19" fmla="*/ 0 h 22"/>
                <a:gd name="T20" fmla="*/ 9 w 34"/>
                <a:gd name="T21" fmla="*/ 0 h 22"/>
                <a:gd name="T22" fmla="*/ 10 w 34"/>
                <a:gd name="T23" fmla="*/ 4 h 22"/>
                <a:gd name="T24" fmla="*/ 14 w 34"/>
                <a:gd name="T25" fmla="*/ 8 h 22"/>
                <a:gd name="T26" fmla="*/ 20 w 34"/>
                <a:gd name="T27" fmla="*/ 12 h 22"/>
                <a:gd name="T28" fmla="*/ 27 w 34"/>
                <a:gd name="T29" fmla="*/ 14 h 22"/>
                <a:gd name="T30" fmla="*/ 34 w 34"/>
                <a:gd name="T31" fmla="*/ 15 h 22"/>
                <a:gd name="T32" fmla="*/ 34 w 34"/>
                <a:gd name="T33" fmla="*/ 15 h 22"/>
                <a:gd name="T34" fmla="*/ 31 w 34"/>
                <a:gd name="T35" fmla="*/ 22 h 22"/>
                <a:gd name="T36" fmla="*/ 31 w 34"/>
                <a:gd name="T37" fmla="*/ 22 h 22"/>
                <a:gd name="T38" fmla="*/ 26 w 34"/>
                <a:gd name="T39" fmla="*/ 22 h 22"/>
                <a:gd name="T40" fmla="*/ 26 w 34"/>
                <a:gd name="T41" fmla="*/ 22 h 2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
                <a:gd name="T64" fmla="*/ 0 h 22"/>
                <a:gd name="T65" fmla="*/ 34 w 34"/>
                <a:gd name="T66" fmla="*/ 22 h 2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 h="22">
                  <a:moveTo>
                    <a:pt x="26" y="22"/>
                  </a:moveTo>
                  <a:lnTo>
                    <a:pt x="26" y="22"/>
                  </a:lnTo>
                  <a:lnTo>
                    <a:pt x="16" y="19"/>
                  </a:lnTo>
                  <a:lnTo>
                    <a:pt x="9" y="15"/>
                  </a:lnTo>
                  <a:lnTo>
                    <a:pt x="3" y="8"/>
                  </a:lnTo>
                  <a:lnTo>
                    <a:pt x="0" y="1"/>
                  </a:lnTo>
                  <a:lnTo>
                    <a:pt x="5" y="0"/>
                  </a:lnTo>
                  <a:lnTo>
                    <a:pt x="9" y="0"/>
                  </a:lnTo>
                  <a:lnTo>
                    <a:pt x="10" y="4"/>
                  </a:lnTo>
                  <a:lnTo>
                    <a:pt x="14" y="8"/>
                  </a:lnTo>
                  <a:lnTo>
                    <a:pt x="20" y="12"/>
                  </a:lnTo>
                  <a:lnTo>
                    <a:pt x="27" y="14"/>
                  </a:lnTo>
                  <a:lnTo>
                    <a:pt x="34" y="15"/>
                  </a:lnTo>
                  <a:lnTo>
                    <a:pt x="31" y="22"/>
                  </a:lnTo>
                  <a:lnTo>
                    <a:pt x="26" y="22"/>
                  </a:lnTo>
                  <a:close/>
                </a:path>
              </a:pathLst>
            </a:custGeom>
            <a:solidFill>
              <a:srgbClr val="231F20"/>
            </a:solidFill>
            <a:ln w="9525">
              <a:noFill/>
              <a:round/>
              <a:headEnd/>
              <a:tailEnd/>
            </a:ln>
          </p:spPr>
          <p:txBody>
            <a:bodyPr/>
            <a:lstStyle/>
            <a:p>
              <a:endParaRPr lang="id-ID"/>
            </a:p>
          </p:txBody>
        </p:sp>
        <p:sp>
          <p:nvSpPr>
            <p:cNvPr id="3184" name="Freeform 611"/>
            <p:cNvSpPr>
              <a:spLocks/>
            </p:cNvSpPr>
            <p:nvPr/>
          </p:nvSpPr>
          <p:spPr bwMode="auto">
            <a:xfrm>
              <a:off x="4351" y="2129"/>
              <a:ext cx="10" cy="3"/>
            </a:xfrm>
            <a:custGeom>
              <a:avLst/>
              <a:gdLst>
                <a:gd name="T0" fmla="*/ 1 w 10"/>
                <a:gd name="T1" fmla="*/ 3 h 3"/>
                <a:gd name="T2" fmla="*/ 0 w 10"/>
                <a:gd name="T3" fmla="*/ 2 h 3"/>
                <a:gd name="T4" fmla="*/ 8 w 10"/>
                <a:gd name="T5" fmla="*/ 0 h 3"/>
                <a:gd name="T6" fmla="*/ 10 w 10"/>
                <a:gd name="T7" fmla="*/ 2 h 3"/>
                <a:gd name="T8" fmla="*/ 10 w 10"/>
                <a:gd name="T9" fmla="*/ 2 h 3"/>
                <a:gd name="T10" fmla="*/ 6 w 10"/>
                <a:gd name="T11" fmla="*/ 2 h 3"/>
                <a:gd name="T12" fmla="*/ 1 w 10"/>
                <a:gd name="T13" fmla="*/ 3 h 3"/>
                <a:gd name="T14" fmla="*/ 1 w 10"/>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10"/>
                <a:gd name="T25" fmla="*/ 0 h 3"/>
                <a:gd name="T26" fmla="*/ 10 w 10"/>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 h="3">
                  <a:moveTo>
                    <a:pt x="1" y="3"/>
                  </a:moveTo>
                  <a:lnTo>
                    <a:pt x="0" y="2"/>
                  </a:lnTo>
                  <a:lnTo>
                    <a:pt x="8" y="0"/>
                  </a:lnTo>
                  <a:lnTo>
                    <a:pt x="10" y="2"/>
                  </a:lnTo>
                  <a:lnTo>
                    <a:pt x="6" y="2"/>
                  </a:lnTo>
                  <a:lnTo>
                    <a:pt x="1" y="3"/>
                  </a:lnTo>
                  <a:close/>
                </a:path>
              </a:pathLst>
            </a:custGeom>
            <a:solidFill>
              <a:srgbClr val="231F20"/>
            </a:solidFill>
            <a:ln w="9525">
              <a:noFill/>
              <a:round/>
              <a:headEnd/>
              <a:tailEnd/>
            </a:ln>
          </p:spPr>
          <p:txBody>
            <a:bodyPr/>
            <a:lstStyle/>
            <a:p>
              <a:endParaRPr lang="id-ID"/>
            </a:p>
          </p:txBody>
        </p:sp>
        <p:sp>
          <p:nvSpPr>
            <p:cNvPr id="3185" name="Freeform 612"/>
            <p:cNvSpPr>
              <a:spLocks/>
            </p:cNvSpPr>
            <p:nvPr/>
          </p:nvSpPr>
          <p:spPr bwMode="auto">
            <a:xfrm>
              <a:off x="4342" y="2128"/>
              <a:ext cx="26" cy="11"/>
            </a:xfrm>
            <a:custGeom>
              <a:avLst/>
              <a:gdLst>
                <a:gd name="T0" fmla="*/ 0 w 26"/>
                <a:gd name="T1" fmla="*/ 10 h 11"/>
                <a:gd name="T2" fmla="*/ 0 w 26"/>
                <a:gd name="T3" fmla="*/ 10 h 11"/>
                <a:gd name="T4" fmla="*/ 5 w 26"/>
                <a:gd name="T5" fmla="*/ 5 h 11"/>
                <a:gd name="T6" fmla="*/ 9 w 26"/>
                <a:gd name="T7" fmla="*/ 1 h 11"/>
                <a:gd name="T8" fmla="*/ 15 w 26"/>
                <a:gd name="T9" fmla="*/ 0 h 11"/>
                <a:gd name="T10" fmla="*/ 20 w 26"/>
                <a:gd name="T11" fmla="*/ 0 h 11"/>
                <a:gd name="T12" fmla="*/ 20 w 26"/>
                <a:gd name="T13" fmla="*/ 0 h 11"/>
                <a:gd name="T14" fmla="*/ 26 w 26"/>
                <a:gd name="T15" fmla="*/ 3 h 11"/>
                <a:gd name="T16" fmla="*/ 24 w 26"/>
                <a:gd name="T17" fmla="*/ 4 h 11"/>
                <a:gd name="T18" fmla="*/ 24 w 26"/>
                <a:gd name="T19" fmla="*/ 4 h 11"/>
                <a:gd name="T20" fmla="*/ 20 w 26"/>
                <a:gd name="T21" fmla="*/ 3 h 11"/>
                <a:gd name="T22" fmla="*/ 20 w 26"/>
                <a:gd name="T23" fmla="*/ 3 h 11"/>
                <a:gd name="T24" fmla="*/ 19 w 26"/>
                <a:gd name="T25" fmla="*/ 3 h 11"/>
                <a:gd name="T26" fmla="*/ 17 w 26"/>
                <a:gd name="T27" fmla="*/ 1 h 11"/>
                <a:gd name="T28" fmla="*/ 9 w 26"/>
                <a:gd name="T29" fmla="*/ 3 h 11"/>
                <a:gd name="T30" fmla="*/ 10 w 26"/>
                <a:gd name="T31" fmla="*/ 4 h 11"/>
                <a:gd name="T32" fmla="*/ 10 w 26"/>
                <a:gd name="T33" fmla="*/ 4 h 11"/>
                <a:gd name="T34" fmla="*/ 6 w 26"/>
                <a:gd name="T35" fmla="*/ 7 h 11"/>
                <a:gd name="T36" fmla="*/ 2 w 26"/>
                <a:gd name="T37" fmla="*/ 11 h 11"/>
                <a:gd name="T38" fmla="*/ 0 w 26"/>
                <a:gd name="T39" fmla="*/ 10 h 1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6"/>
                <a:gd name="T61" fmla="*/ 0 h 11"/>
                <a:gd name="T62" fmla="*/ 26 w 26"/>
                <a:gd name="T63" fmla="*/ 11 h 1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6" h="11">
                  <a:moveTo>
                    <a:pt x="0" y="10"/>
                  </a:moveTo>
                  <a:lnTo>
                    <a:pt x="0" y="10"/>
                  </a:lnTo>
                  <a:lnTo>
                    <a:pt x="5" y="5"/>
                  </a:lnTo>
                  <a:lnTo>
                    <a:pt x="9" y="1"/>
                  </a:lnTo>
                  <a:lnTo>
                    <a:pt x="15" y="0"/>
                  </a:lnTo>
                  <a:lnTo>
                    <a:pt x="20" y="0"/>
                  </a:lnTo>
                  <a:lnTo>
                    <a:pt x="26" y="3"/>
                  </a:lnTo>
                  <a:lnTo>
                    <a:pt x="24" y="4"/>
                  </a:lnTo>
                  <a:lnTo>
                    <a:pt x="20" y="3"/>
                  </a:lnTo>
                  <a:lnTo>
                    <a:pt x="19" y="3"/>
                  </a:lnTo>
                  <a:lnTo>
                    <a:pt x="17" y="1"/>
                  </a:lnTo>
                  <a:lnTo>
                    <a:pt x="9" y="3"/>
                  </a:lnTo>
                  <a:lnTo>
                    <a:pt x="10" y="4"/>
                  </a:lnTo>
                  <a:lnTo>
                    <a:pt x="6" y="7"/>
                  </a:lnTo>
                  <a:lnTo>
                    <a:pt x="2" y="11"/>
                  </a:lnTo>
                  <a:lnTo>
                    <a:pt x="0" y="10"/>
                  </a:lnTo>
                  <a:close/>
                </a:path>
              </a:pathLst>
            </a:custGeom>
            <a:solidFill>
              <a:srgbClr val="231F20"/>
            </a:solidFill>
            <a:ln w="9525">
              <a:noFill/>
              <a:round/>
              <a:headEnd/>
              <a:tailEnd/>
            </a:ln>
          </p:spPr>
          <p:txBody>
            <a:bodyPr/>
            <a:lstStyle/>
            <a:p>
              <a:endParaRPr lang="id-ID"/>
            </a:p>
          </p:txBody>
        </p:sp>
        <p:sp>
          <p:nvSpPr>
            <p:cNvPr id="3186" name="Freeform 613"/>
            <p:cNvSpPr>
              <a:spLocks/>
            </p:cNvSpPr>
            <p:nvPr/>
          </p:nvSpPr>
          <p:spPr bwMode="auto">
            <a:xfrm>
              <a:off x="4317" y="2098"/>
              <a:ext cx="77" cy="77"/>
            </a:xfrm>
            <a:custGeom>
              <a:avLst/>
              <a:gdLst>
                <a:gd name="T0" fmla="*/ 44 w 77"/>
                <a:gd name="T1" fmla="*/ 9 h 77"/>
                <a:gd name="T2" fmla="*/ 33 w 77"/>
                <a:gd name="T3" fmla="*/ 9 h 77"/>
                <a:gd name="T4" fmla="*/ 21 w 77"/>
                <a:gd name="T5" fmla="*/ 14 h 77"/>
                <a:gd name="T6" fmla="*/ 17 w 77"/>
                <a:gd name="T7" fmla="*/ 18 h 77"/>
                <a:gd name="T8" fmla="*/ 11 w 77"/>
                <a:gd name="T9" fmla="*/ 28 h 77"/>
                <a:gd name="T10" fmla="*/ 9 w 77"/>
                <a:gd name="T11" fmla="*/ 34 h 77"/>
                <a:gd name="T12" fmla="*/ 10 w 77"/>
                <a:gd name="T13" fmla="*/ 47 h 77"/>
                <a:gd name="T14" fmla="*/ 14 w 77"/>
                <a:gd name="T15" fmla="*/ 56 h 77"/>
                <a:gd name="T16" fmla="*/ 23 w 77"/>
                <a:gd name="T17" fmla="*/ 65 h 77"/>
                <a:gd name="T18" fmla="*/ 35 w 77"/>
                <a:gd name="T19" fmla="*/ 69 h 77"/>
                <a:gd name="T20" fmla="*/ 41 w 77"/>
                <a:gd name="T21" fmla="*/ 69 h 77"/>
                <a:gd name="T22" fmla="*/ 52 w 77"/>
                <a:gd name="T23" fmla="*/ 66 h 77"/>
                <a:gd name="T24" fmla="*/ 58 w 77"/>
                <a:gd name="T25" fmla="*/ 63 h 77"/>
                <a:gd name="T26" fmla="*/ 66 w 77"/>
                <a:gd name="T27" fmla="*/ 55 h 77"/>
                <a:gd name="T28" fmla="*/ 75 w 77"/>
                <a:gd name="T29" fmla="*/ 55 h 77"/>
                <a:gd name="T30" fmla="*/ 77 w 77"/>
                <a:gd name="T31" fmla="*/ 48 h 77"/>
                <a:gd name="T32" fmla="*/ 73 w 77"/>
                <a:gd name="T33" fmla="*/ 56 h 77"/>
                <a:gd name="T34" fmla="*/ 66 w 77"/>
                <a:gd name="T35" fmla="*/ 68 h 77"/>
                <a:gd name="T36" fmla="*/ 62 w 77"/>
                <a:gd name="T37" fmla="*/ 70 h 77"/>
                <a:gd name="T38" fmla="*/ 49 w 77"/>
                <a:gd name="T39" fmla="*/ 76 h 77"/>
                <a:gd name="T40" fmla="*/ 34 w 77"/>
                <a:gd name="T41" fmla="*/ 77 h 77"/>
                <a:gd name="T42" fmla="*/ 25 w 77"/>
                <a:gd name="T43" fmla="*/ 75 h 77"/>
                <a:gd name="T44" fmla="*/ 13 w 77"/>
                <a:gd name="T45" fmla="*/ 68 h 77"/>
                <a:gd name="T46" fmla="*/ 9 w 77"/>
                <a:gd name="T47" fmla="*/ 62 h 77"/>
                <a:gd name="T48" fmla="*/ 2 w 77"/>
                <a:gd name="T49" fmla="*/ 48 h 77"/>
                <a:gd name="T50" fmla="*/ 2 w 77"/>
                <a:gd name="T51" fmla="*/ 33 h 77"/>
                <a:gd name="T52" fmla="*/ 3 w 77"/>
                <a:gd name="T53" fmla="*/ 25 h 77"/>
                <a:gd name="T54" fmla="*/ 11 w 77"/>
                <a:gd name="T55" fmla="*/ 13 h 77"/>
                <a:gd name="T56" fmla="*/ 23 w 77"/>
                <a:gd name="T57" fmla="*/ 3 h 77"/>
                <a:gd name="T58" fmla="*/ 38 w 77"/>
                <a:gd name="T59" fmla="*/ 0 h 77"/>
                <a:gd name="T60" fmla="*/ 45 w 77"/>
                <a:gd name="T61" fmla="*/ 0 h 77"/>
                <a:gd name="T62" fmla="*/ 61 w 77"/>
                <a:gd name="T63" fmla="*/ 6 h 77"/>
                <a:gd name="T64" fmla="*/ 70 w 77"/>
                <a:gd name="T65" fmla="*/ 16 h 77"/>
                <a:gd name="T66" fmla="*/ 73 w 77"/>
                <a:gd name="T67" fmla="*/ 20 h 77"/>
                <a:gd name="T68" fmla="*/ 65 w 77"/>
                <a:gd name="T69" fmla="*/ 21 h 77"/>
                <a:gd name="T70" fmla="*/ 61 w 77"/>
                <a:gd name="T71" fmla="*/ 16 h 77"/>
                <a:gd name="T72" fmla="*/ 51 w 77"/>
                <a:gd name="T73" fmla="*/ 10 h 77"/>
                <a:gd name="T74" fmla="*/ 44 w 77"/>
                <a:gd name="T75" fmla="*/ 9 h 7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7"/>
                <a:gd name="T115" fmla="*/ 0 h 77"/>
                <a:gd name="T116" fmla="*/ 77 w 77"/>
                <a:gd name="T117" fmla="*/ 77 h 7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7" h="77">
                  <a:moveTo>
                    <a:pt x="44" y="9"/>
                  </a:moveTo>
                  <a:lnTo>
                    <a:pt x="44" y="9"/>
                  </a:lnTo>
                  <a:lnTo>
                    <a:pt x="38" y="9"/>
                  </a:lnTo>
                  <a:lnTo>
                    <a:pt x="33" y="9"/>
                  </a:lnTo>
                  <a:lnTo>
                    <a:pt x="27" y="11"/>
                  </a:lnTo>
                  <a:lnTo>
                    <a:pt x="21" y="14"/>
                  </a:lnTo>
                  <a:lnTo>
                    <a:pt x="17" y="18"/>
                  </a:lnTo>
                  <a:lnTo>
                    <a:pt x="13" y="23"/>
                  </a:lnTo>
                  <a:lnTo>
                    <a:pt x="11" y="28"/>
                  </a:lnTo>
                  <a:lnTo>
                    <a:pt x="9" y="34"/>
                  </a:lnTo>
                  <a:lnTo>
                    <a:pt x="9" y="40"/>
                  </a:lnTo>
                  <a:lnTo>
                    <a:pt x="10" y="47"/>
                  </a:lnTo>
                  <a:lnTo>
                    <a:pt x="11" y="52"/>
                  </a:lnTo>
                  <a:lnTo>
                    <a:pt x="14" y="56"/>
                  </a:lnTo>
                  <a:lnTo>
                    <a:pt x="18" y="61"/>
                  </a:lnTo>
                  <a:lnTo>
                    <a:pt x="23" y="65"/>
                  </a:lnTo>
                  <a:lnTo>
                    <a:pt x="28" y="68"/>
                  </a:lnTo>
                  <a:lnTo>
                    <a:pt x="35" y="69"/>
                  </a:lnTo>
                  <a:lnTo>
                    <a:pt x="41" y="69"/>
                  </a:lnTo>
                  <a:lnTo>
                    <a:pt x="47" y="69"/>
                  </a:lnTo>
                  <a:lnTo>
                    <a:pt x="52" y="66"/>
                  </a:lnTo>
                  <a:lnTo>
                    <a:pt x="58" y="63"/>
                  </a:lnTo>
                  <a:lnTo>
                    <a:pt x="62" y="59"/>
                  </a:lnTo>
                  <a:lnTo>
                    <a:pt x="66" y="55"/>
                  </a:lnTo>
                  <a:lnTo>
                    <a:pt x="75" y="55"/>
                  </a:lnTo>
                  <a:lnTo>
                    <a:pt x="73" y="48"/>
                  </a:lnTo>
                  <a:lnTo>
                    <a:pt x="77" y="48"/>
                  </a:lnTo>
                  <a:lnTo>
                    <a:pt x="73" y="56"/>
                  </a:lnTo>
                  <a:lnTo>
                    <a:pt x="70" y="63"/>
                  </a:lnTo>
                  <a:lnTo>
                    <a:pt x="66" y="68"/>
                  </a:lnTo>
                  <a:lnTo>
                    <a:pt x="62" y="70"/>
                  </a:lnTo>
                  <a:lnTo>
                    <a:pt x="56" y="75"/>
                  </a:lnTo>
                  <a:lnTo>
                    <a:pt x="49" y="76"/>
                  </a:lnTo>
                  <a:lnTo>
                    <a:pt x="41" y="77"/>
                  </a:lnTo>
                  <a:lnTo>
                    <a:pt x="34" y="77"/>
                  </a:lnTo>
                  <a:lnTo>
                    <a:pt x="25" y="75"/>
                  </a:lnTo>
                  <a:lnTo>
                    <a:pt x="18" y="72"/>
                  </a:lnTo>
                  <a:lnTo>
                    <a:pt x="13" y="68"/>
                  </a:lnTo>
                  <a:lnTo>
                    <a:pt x="9" y="62"/>
                  </a:lnTo>
                  <a:lnTo>
                    <a:pt x="4" y="55"/>
                  </a:lnTo>
                  <a:lnTo>
                    <a:pt x="2" y="48"/>
                  </a:lnTo>
                  <a:lnTo>
                    <a:pt x="0" y="41"/>
                  </a:lnTo>
                  <a:lnTo>
                    <a:pt x="2" y="33"/>
                  </a:lnTo>
                  <a:lnTo>
                    <a:pt x="3" y="25"/>
                  </a:lnTo>
                  <a:lnTo>
                    <a:pt x="6" y="18"/>
                  </a:lnTo>
                  <a:lnTo>
                    <a:pt x="11" y="13"/>
                  </a:lnTo>
                  <a:lnTo>
                    <a:pt x="17" y="7"/>
                  </a:lnTo>
                  <a:lnTo>
                    <a:pt x="23" y="3"/>
                  </a:lnTo>
                  <a:lnTo>
                    <a:pt x="30" y="0"/>
                  </a:lnTo>
                  <a:lnTo>
                    <a:pt x="38" y="0"/>
                  </a:lnTo>
                  <a:lnTo>
                    <a:pt x="45" y="0"/>
                  </a:lnTo>
                  <a:lnTo>
                    <a:pt x="54" y="2"/>
                  </a:lnTo>
                  <a:lnTo>
                    <a:pt x="61" y="6"/>
                  </a:lnTo>
                  <a:lnTo>
                    <a:pt x="66" y="10"/>
                  </a:lnTo>
                  <a:lnTo>
                    <a:pt x="70" y="16"/>
                  </a:lnTo>
                  <a:lnTo>
                    <a:pt x="73" y="20"/>
                  </a:lnTo>
                  <a:lnTo>
                    <a:pt x="66" y="24"/>
                  </a:lnTo>
                  <a:lnTo>
                    <a:pt x="65" y="21"/>
                  </a:lnTo>
                  <a:lnTo>
                    <a:pt x="61" y="16"/>
                  </a:lnTo>
                  <a:lnTo>
                    <a:pt x="55" y="13"/>
                  </a:lnTo>
                  <a:lnTo>
                    <a:pt x="51" y="10"/>
                  </a:lnTo>
                  <a:lnTo>
                    <a:pt x="44" y="9"/>
                  </a:lnTo>
                  <a:close/>
                </a:path>
              </a:pathLst>
            </a:custGeom>
            <a:solidFill>
              <a:srgbClr val="231F20"/>
            </a:solidFill>
            <a:ln w="9525">
              <a:noFill/>
              <a:round/>
              <a:headEnd/>
              <a:tailEnd/>
            </a:ln>
          </p:spPr>
          <p:txBody>
            <a:bodyPr/>
            <a:lstStyle/>
            <a:p>
              <a:endParaRPr lang="id-ID"/>
            </a:p>
          </p:txBody>
        </p:sp>
        <p:sp>
          <p:nvSpPr>
            <p:cNvPr id="3187" name="Freeform 614"/>
            <p:cNvSpPr>
              <a:spLocks/>
            </p:cNvSpPr>
            <p:nvPr/>
          </p:nvSpPr>
          <p:spPr bwMode="auto">
            <a:xfrm>
              <a:off x="4371" y="2121"/>
              <a:ext cx="8" cy="10"/>
            </a:xfrm>
            <a:custGeom>
              <a:avLst/>
              <a:gdLst>
                <a:gd name="T0" fmla="*/ 8 w 8"/>
                <a:gd name="T1" fmla="*/ 7 h 10"/>
                <a:gd name="T2" fmla="*/ 8 w 8"/>
                <a:gd name="T3" fmla="*/ 7 h 10"/>
                <a:gd name="T4" fmla="*/ 5 w 8"/>
                <a:gd name="T5" fmla="*/ 8 h 10"/>
                <a:gd name="T6" fmla="*/ 2 w 8"/>
                <a:gd name="T7" fmla="*/ 10 h 10"/>
                <a:gd name="T8" fmla="*/ 2 w 8"/>
                <a:gd name="T9" fmla="*/ 10 h 10"/>
                <a:gd name="T10" fmla="*/ 0 w 8"/>
                <a:gd name="T11" fmla="*/ 7 h 10"/>
                <a:gd name="T12" fmla="*/ 0 w 8"/>
                <a:gd name="T13" fmla="*/ 4 h 10"/>
                <a:gd name="T14" fmla="*/ 0 w 8"/>
                <a:gd name="T15" fmla="*/ 4 h 10"/>
                <a:gd name="T16" fmla="*/ 1 w 8"/>
                <a:gd name="T17" fmla="*/ 1 h 10"/>
                <a:gd name="T18" fmla="*/ 5 w 8"/>
                <a:gd name="T19" fmla="*/ 0 h 10"/>
                <a:gd name="T20" fmla="*/ 5 w 8"/>
                <a:gd name="T21" fmla="*/ 0 h 10"/>
                <a:gd name="T22" fmla="*/ 8 w 8"/>
                <a:gd name="T23" fmla="*/ 2 h 10"/>
                <a:gd name="T24" fmla="*/ 8 w 8"/>
                <a:gd name="T25" fmla="*/ 7 h 10"/>
                <a:gd name="T26" fmla="*/ 8 w 8"/>
                <a:gd name="T27" fmla="*/ 7 h 1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
                <a:gd name="T43" fmla="*/ 0 h 10"/>
                <a:gd name="T44" fmla="*/ 8 w 8"/>
                <a:gd name="T45" fmla="*/ 10 h 1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 h="10">
                  <a:moveTo>
                    <a:pt x="8" y="7"/>
                  </a:moveTo>
                  <a:lnTo>
                    <a:pt x="8" y="7"/>
                  </a:lnTo>
                  <a:lnTo>
                    <a:pt x="5" y="8"/>
                  </a:lnTo>
                  <a:lnTo>
                    <a:pt x="2" y="10"/>
                  </a:lnTo>
                  <a:lnTo>
                    <a:pt x="0" y="7"/>
                  </a:lnTo>
                  <a:lnTo>
                    <a:pt x="0" y="4"/>
                  </a:lnTo>
                  <a:lnTo>
                    <a:pt x="1" y="1"/>
                  </a:lnTo>
                  <a:lnTo>
                    <a:pt x="5" y="0"/>
                  </a:lnTo>
                  <a:lnTo>
                    <a:pt x="8" y="2"/>
                  </a:lnTo>
                  <a:lnTo>
                    <a:pt x="8" y="7"/>
                  </a:lnTo>
                  <a:close/>
                </a:path>
              </a:pathLst>
            </a:custGeom>
            <a:solidFill>
              <a:srgbClr val="231F20"/>
            </a:solidFill>
            <a:ln w="9525">
              <a:noFill/>
              <a:round/>
              <a:headEnd/>
              <a:tailEnd/>
            </a:ln>
          </p:spPr>
          <p:txBody>
            <a:bodyPr/>
            <a:lstStyle/>
            <a:p>
              <a:endParaRPr lang="id-ID"/>
            </a:p>
          </p:txBody>
        </p:sp>
        <p:sp>
          <p:nvSpPr>
            <p:cNvPr id="3188" name="Freeform 615"/>
            <p:cNvSpPr>
              <a:spLocks/>
            </p:cNvSpPr>
            <p:nvPr/>
          </p:nvSpPr>
          <p:spPr bwMode="auto">
            <a:xfrm>
              <a:off x="4382" y="2128"/>
              <a:ext cx="8" cy="8"/>
            </a:xfrm>
            <a:custGeom>
              <a:avLst/>
              <a:gdLst>
                <a:gd name="T0" fmla="*/ 8 w 8"/>
                <a:gd name="T1" fmla="*/ 5 h 8"/>
                <a:gd name="T2" fmla="*/ 8 w 8"/>
                <a:gd name="T3" fmla="*/ 5 h 8"/>
                <a:gd name="T4" fmla="*/ 7 w 8"/>
                <a:gd name="T5" fmla="*/ 8 h 8"/>
                <a:gd name="T6" fmla="*/ 3 w 8"/>
                <a:gd name="T7" fmla="*/ 8 h 8"/>
                <a:gd name="T8" fmla="*/ 3 w 8"/>
                <a:gd name="T9" fmla="*/ 8 h 8"/>
                <a:gd name="T10" fmla="*/ 0 w 8"/>
                <a:gd name="T11" fmla="*/ 5 h 8"/>
                <a:gd name="T12" fmla="*/ 0 w 8"/>
                <a:gd name="T13" fmla="*/ 3 h 8"/>
                <a:gd name="T14" fmla="*/ 0 w 8"/>
                <a:gd name="T15" fmla="*/ 3 h 8"/>
                <a:gd name="T16" fmla="*/ 3 w 8"/>
                <a:gd name="T17" fmla="*/ 0 h 8"/>
                <a:gd name="T18" fmla="*/ 5 w 8"/>
                <a:gd name="T19" fmla="*/ 0 h 8"/>
                <a:gd name="T20" fmla="*/ 5 w 8"/>
                <a:gd name="T21" fmla="*/ 0 h 8"/>
                <a:gd name="T22" fmla="*/ 8 w 8"/>
                <a:gd name="T23" fmla="*/ 1 h 8"/>
                <a:gd name="T24" fmla="*/ 8 w 8"/>
                <a:gd name="T25" fmla="*/ 5 h 8"/>
                <a:gd name="T26" fmla="*/ 8 w 8"/>
                <a:gd name="T27" fmla="*/ 5 h 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
                <a:gd name="T43" fmla="*/ 0 h 8"/>
                <a:gd name="T44" fmla="*/ 8 w 8"/>
                <a:gd name="T45" fmla="*/ 8 h 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 h="8">
                  <a:moveTo>
                    <a:pt x="8" y="5"/>
                  </a:moveTo>
                  <a:lnTo>
                    <a:pt x="8" y="5"/>
                  </a:lnTo>
                  <a:lnTo>
                    <a:pt x="7" y="8"/>
                  </a:lnTo>
                  <a:lnTo>
                    <a:pt x="3" y="8"/>
                  </a:lnTo>
                  <a:lnTo>
                    <a:pt x="0" y="5"/>
                  </a:lnTo>
                  <a:lnTo>
                    <a:pt x="0" y="3"/>
                  </a:lnTo>
                  <a:lnTo>
                    <a:pt x="3" y="0"/>
                  </a:lnTo>
                  <a:lnTo>
                    <a:pt x="5" y="0"/>
                  </a:lnTo>
                  <a:lnTo>
                    <a:pt x="8" y="1"/>
                  </a:lnTo>
                  <a:lnTo>
                    <a:pt x="8" y="5"/>
                  </a:lnTo>
                  <a:close/>
                </a:path>
              </a:pathLst>
            </a:custGeom>
            <a:solidFill>
              <a:srgbClr val="231F20"/>
            </a:solidFill>
            <a:ln w="9525">
              <a:noFill/>
              <a:round/>
              <a:headEnd/>
              <a:tailEnd/>
            </a:ln>
          </p:spPr>
          <p:txBody>
            <a:bodyPr/>
            <a:lstStyle/>
            <a:p>
              <a:endParaRPr lang="id-ID"/>
            </a:p>
          </p:txBody>
        </p:sp>
      </p:grpSp>
      <p:sp>
        <p:nvSpPr>
          <p:cNvPr id="3076" name="TextBox 617"/>
          <p:cNvSpPr txBox="1">
            <a:spLocks noChangeArrowheads="1"/>
          </p:cNvSpPr>
          <p:nvPr/>
        </p:nvSpPr>
        <p:spPr bwMode="auto">
          <a:xfrm>
            <a:off x="193675" y="-14288"/>
            <a:ext cx="2330450" cy="246063"/>
          </a:xfrm>
          <a:prstGeom prst="rect">
            <a:avLst/>
          </a:prstGeom>
          <a:noFill/>
          <a:ln w="9525">
            <a:noFill/>
            <a:miter lim="800000"/>
            <a:headEnd/>
            <a:tailEnd/>
          </a:ln>
        </p:spPr>
        <p:txBody>
          <a:bodyPr wrap="none">
            <a:spAutoFit/>
          </a:bodyPr>
          <a:lstStyle/>
          <a:p>
            <a:r>
              <a:rPr lang="en-GB" sz="1000">
                <a:solidFill>
                  <a:schemeClr val="bg1"/>
                </a:solidFill>
              </a:rPr>
              <a:t>Your Page Name – Internet Web Browser</a:t>
            </a:r>
          </a:p>
        </p:txBody>
      </p:sp>
      <p:sp>
        <p:nvSpPr>
          <p:cNvPr id="3077" name="TextBox 618"/>
          <p:cNvSpPr txBox="1">
            <a:spLocks noChangeArrowheads="1"/>
          </p:cNvSpPr>
          <p:nvPr/>
        </p:nvSpPr>
        <p:spPr bwMode="auto">
          <a:xfrm>
            <a:off x="971550" y="230188"/>
            <a:ext cx="1778051" cy="246221"/>
          </a:xfrm>
          <a:prstGeom prst="rect">
            <a:avLst/>
          </a:prstGeom>
          <a:noFill/>
          <a:ln w="9525">
            <a:noFill/>
            <a:miter lim="800000"/>
            <a:headEnd/>
            <a:tailEnd/>
          </a:ln>
        </p:spPr>
        <p:txBody>
          <a:bodyPr wrap="none">
            <a:spAutoFit/>
          </a:bodyPr>
          <a:lstStyle/>
          <a:p>
            <a:r>
              <a:rPr lang="en-GB" sz="1000" dirty="0" smtClean="0"/>
              <a:t>http://www.</a:t>
            </a:r>
            <a:r>
              <a:rPr lang="id-ID" sz="1000" dirty="0" smtClean="0"/>
              <a:t>bumiaksara</a:t>
            </a:r>
            <a:r>
              <a:rPr lang="en-GB" sz="1000" dirty="0" smtClean="0"/>
              <a:t>.co.</a:t>
            </a:r>
            <a:r>
              <a:rPr lang="id-ID" sz="1000" dirty="0" smtClean="0"/>
              <a:t>id</a:t>
            </a:r>
            <a:r>
              <a:rPr lang="en-GB" sz="1000" dirty="0" smtClean="0"/>
              <a:t>/</a:t>
            </a:r>
            <a:endParaRPr lang="en-GB" sz="1000" dirty="0">
              <a:solidFill>
                <a:schemeClr val="bg1"/>
              </a:solidFill>
            </a:endParaRPr>
          </a:p>
        </p:txBody>
      </p:sp>
      <p:sp>
        <p:nvSpPr>
          <p:cNvPr id="3078" name="TextBox 619"/>
          <p:cNvSpPr txBox="1">
            <a:spLocks noChangeArrowheads="1"/>
          </p:cNvSpPr>
          <p:nvPr/>
        </p:nvSpPr>
        <p:spPr bwMode="auto">
          <a:xfrm>
            <a:off x="346075" y="496888"/>
            <a:ext cx="985838" cy="246062"/>
          </a:xfrm>
          <a:prstGeom prst="rect">
            <a:avLst/>
          </a:prstGeom>
          <a:noFill/>
          <a:ln w="9525">
            <a:noFill/>
            <a:miter lim="800000"/>
            <a:headEnd/>
            <a:tailEnd/>
          </a:ln>
        </p:spPr>
        <p:txBody>
          <a:bodyPr wrap="none">
            <a:spAutoFit/>
          </a:bodyPr>
          <a:lstStyle/>
          <a:p>
            <a:r>
              <a:rPr lang="en-GB" sz="1000"/>
              <a:t>Your Tab Name</a:t>
            </a:r>
            <a:endParaRPr lang="en-GB" sz="1000">
              <a:solidFill>
                <a:schemeClr val="bg1"/>
              </a:solidFill>
            </a:endParaRPr>
          </a:p>
        </p:txBody>
      </p:sp>
      <p:sp>
        <p:nvSpPr>
          <p:cNvPr id="3079" name="TextBox 620"/>
          <p:cNvSpPr txBox="1">
            <a:spLocks noChangeArrowheads="1"/>
          </p:cNvSpPr>
          <p:nvPr/>
        </p:nvSpPr>
        <p:spPr bwMode="auto">
          <a:xfrm>
            <a:off x="6948488" y="230188"/>
            <a:ext cx="887412" cy="246062"/>
          </a:xfrm>
          <a:prstGeom prst="rect">
            <a:avLst/>
          </a:prstGeom>
          <a:noFill/>
          <a:ln w="9525">
            <a:noFill/>
            <a:miter lim="800000"/>
            <a:headEnd/>
            <a:tailEnd/>
          </a:ln>
        </p:spPr>
        <p:txBody>
          <a:bodyPr wrap="none">
            <a:spAutoFit/>
          </a:bodyPr>
          <a:lstStyle/>
          <a:p>
            <a:r>
              <a:rPr lang="en-GB" sz="1000" i="1"/>
              <a:t>Giggle Search</a:t>
            </a:r>
            <a:endParaRPr lang="en-GB" sz="1000" i="1">
              <a:solidFill>
                <a:schemeClr val="bg1"/>
              </a:solidFill>
            </a:endParaRPr>
          </a:p>
        </p:txBody>
      </p:sp>
      <p:pic>
        <p:nvPicPr>
          <p:cNvPr id="3080" name="Picture 622"/>
          <p:cNvPicPr>
            <a:picLocks noChangeAspect="1"/>
          </p:cNvPicPr>
          <p:nvPr/>
        </p:nvPicPr>
        <p:blipFill>
          <a:blip r:embed="rId18"/>
          <a:srcRect/>
          <a:stretch>
            <a:fillRect/>
          </a:stretch>
        </p:blipFill>
        <p:spPr bwMode="auto">
          <a:xfrm>
            <a:off x="-1588" y="6605588"/>
            <a:ext cx="9164638" cy="211137"/>
          </a:xfrm>
          <a:prstGeom prst="rect">
            <a:avLst/>
          </a:prstGeom>
          <a:noFill/>
          <a:ln w="9525">
            <a:noFill/>
            <a:miter lim="800000"/>
            <a:headEnd/>
            <a:tailEnd/>
          </a:ln>
        </p:spPr>
      </p:pic>
      <p:pic>
        <p:nvPicPr>
          <p:cNvPr id="3081" name="Picture 3948"/>
          <p:cNvPicPr>
            <a:picLocks noChangeAspect="1"/>
          </p:cNvPicPr>
          <p:nvPr/>
        </p:nvPicPr>
        <p:blipFill>
          <a:blip r:embed="rId19"/>
          <a:srcRect/>
          <a:stretch>
            <a:fillRect/>
          </a:stretch>
        </p:blipFill>
        <p:spPr bwMode="auto">
          <a:xfrm>
            <a:off x="33338" y="227013"/>
            <a:ext cx="214312" cy="214312"/>
          </a:xfrm>
          <a:prstGeom prst="rect">
            <a:avLst/>
          </a:prstGeom>
          <a:noFill/>
          <a:ln w="9525">
            <a:noFill/>
            <a:miter lim="800000"/>
            <a:headEnd/>
            <a:tailEnd/>
          </a:ln>
        </p:spPr>
      </p:pic>
      <p:pic>
        <p:nvPicPr>
          <p:cNvPr id="3082" name="Picture 3949"/>
          <p:cNvPicPr>
            <a:picLocks noChangeAspect="1"/>
          </p:cNvPicPr>
          <p:nvPr/>
        </p:nvPicPr>
        <p:blipFill>
          <a:blip r:embed="rId20"/>
          <a:srcRect/>
          <a:stretch>
            <a:fillRect/>
          </a:stretch>
        </p:blipFill>
        <p:spPr bwMode="auto">
          <a:xfrm>
            <a:off x="323850" y="228600"/>
            <a:ext cx="215900" cy="215900"/>
          </a:xfrm>
          <a:prstGeom prst="rect">
            <a:avLst/>
          </a:prstGeom>
          <a:noFill/>
          <a:ln w="9525">
            <a:noFill/>
            <a:miter lim="800000"/>
            <a:headEnd/>
            <a:tailEnd/>
          </a:ln>
        </p:spPr>
      </p:pic>
      <p:sp>
        <p:nvSpPr>
          <p:cNvPr id="3083" name="Rectangle 2"/>
          <p:cNvSpPr>
            <a:spLocks noGrp="1" noChangeArrowheads="1"/>
          </p:cNvSpPr>
          <p:nvPr>
            <p:ph type="title"/>
          </p:nvPr>
        </p:nvSpPr>
        <p:spPr>
          <a:xfrm>
            <a:off x="457200" y="765175"/>
            <a:ext cx="8229600" cy="1143000"/>
          </a:xfrm>
        </p:spPr>
        <p:txBody>
          <a:bodyPr/>
          <a:lstStyle/>
          <a:p>
            <a:pPr eaLnBrk="1" hangingPunct="1"/>
            <a:r>
              <a:rPr lang="en-GB" sz="4000" dirty="0" err="1" smtClean="0">
                <a:solidFill>
                  <a:srgbClr val="FF0000"/>
                </a:solidFill>
              </a:rPr>
              <a:t>Belajar</a:t>
            </a:r>
            <a:r>
              <a:rPr lang="en-GB" sz="4000" dirty="0" smtClean="0">
                <a:solidFill>
                  <a:srgbClr val="FF0000"/>
                </a:solidFill>
              </a:rPr>
              <a:t> </a:t>
            </a:r>
            <a:r>
              <a:rPr lang="en-GB" sz="4000" dirty="0" err="1" smtClean="0">
                <a:solidFill>
                  <a:srgbClr val="FF0000"/>
                </a:solidFill>
              </a:rPr>
              <a:t>untuk</a:t>
            </a:r>
            <a:r>
              <a:rPr lang="en-GB" sz="4000" dirty="0" smtClean="0">
                <a:solidFill>
                  <a:srgbClr val="FF0000"/>
                </a:solidFill>
              </a:rPr>
              <a:t> </a:t>
            </a:r>
            <a:r>
              <a:rPr lang="en-GB" sz="4000" dirty="0" err="1" smtClean="0">
                <a:solidFill>
                  <a:srgbClr val="FF0000"/>
                </a:solidFill>
              </a:rPr>
              <a:t>Tidak</a:t>
            </a:r>
            <a:r>
              <a:rPr lang="en-GB" sz="4000" dirty="0" smtClean="0">
                <a:solidFill>
                  <a:srgbClr val="FF0000"/>
                </a:solidFill>
              </a:rPr>
              <a:t> </a:t>
            </a:r>
            <a:r>
              <a:rPr lang="en-GB" sz="4000" dirty="0" err="1" smtClean="0">
                <a:solidFill>
                  <a:srgbClr val="FF0000"/>
                </a:solidFill>
              </a:rPr>
              <a:t>Membenci</a:t>
            </a:r>
            <a:endParaRPr lang="en-GB" sz="4000" dirty="0" smtClean="0">
              <a:solidFill>
                <a:srgbClr val="FF0000"/>
              </a:solidFill>
            </a:endParaRPr>
          </a:p>
        </p:txBody>
      </p:sp>
      <p:sp>
        <p:nvSpPr>
          <p:cNvPr id="525" name="Rectangle 3"/>
          <p:cNvSpPr>
            <a:spLocks noGrp="1" noChangeArrowheads="1"/>
          </p:cNvSpPr>
          <p:nvPr>
            <p:ph idx="1"/>
          </p:nvPr>
        </p:nvSpPr>
        <p:spPr>
          <a:xfrm>
            <a:off x="457200" y="1785926"/>
            <a:ext cx="8229600" cy="5072074"/>
          </a:xfrm>
        </p:spPr>
        <p:txBody>
          <a:bodyPr rtlCol="0">
            <a:normAutofit fontScale="77500" lnSpcReduction="20000"/>
          </a:bodyPr>
          <a:lstStyle/>
          <a:p>
            <a:pPr algn="just">
              <a:buNone/>
            </a:pPr>
            <a:r>
              <a:rPr lang="id-ID" dirty="0" smtClean="0"/>
              <a:t>Para </a:t>
            </a:r>
            <a:r>
              <a:rPr lang="id-ID" dirty="0" smtClean="0"/>
              <a:t>sosiolog dan psikolog sosial meyakini bahwa anak belajar berprasangka dari orangtuanya serta media massa. Dengan demikian, upaya logis yang dapat dilakukan adalah dengan mencegah orangtua atau orang dewasa lain menularkan sikap negatif tersebut kepada anak. Namun, dalam praktiknya, hal ini tidaklah sederhana. Seringkali, orang dewasa bahkan tidak menyadari prasangkanya sendiri. </a:t>
            </a:r>
            <a:endParaRPr lang="en-US" dirty="0" smtClean="0"/>
          </a:p>
          <a:p>
            <a:pPr algn="just">
              <a:buNone/>
            </a:pPr>
            <a:r>
              <a:rPr lang="id-ID" dirty="0" smtClean="0"/>
              <a:t>Oleh karena itu, langkah pertama yang harus dilakukan adalah membantu orang dewasa untuk menyadari prasangka yang dimilikinya, barulah kemudian memotivasinya agar tidak menularkan prasangka tersebut kepada anak-anaknya. Orang dewasa hendaknya juga mampu mengajarkan anak-anaknya untuk bersikap positif dan menerima keberadaan orang lain dengan penuh ketulusan. Ini paling baik dilakukan melalui keteladanan.</a:t>
            </a:r>
            <a:endParaRPr lang="en-US" sz="2400" dirty="0">
              <a:solidFill>
                <a:srgbClr val="008000"/>
              </a:solidFill>
            </a:endParaRPr>
          </a:p>
          <a:p>
            <a:pPr marL="57150" indent="0" eaLnBrk="1" fontAlgn="auto" hangingPunct="1">
              <a:spcAft>
                <a:spcPts val="0"/>
              </a:spcAft>
              <a:buFont typeface="Arial" pitchFamily="34" charset="0"/>
              <a:buNone/>
              <a:defRPr/>
            </a:pPr>
            <a:endParaRPr lang="en-US" sz="2400" dirty="0">
              <a:solidFill>
                <a:srgbClr val="008000"/>
              </a:solidFill>
            </a:endParaRPr>
          </a:p>
          <a:p>
            <a:pPr marL="57150" indent="0" eaLnBrk="1" fontAlgn="auto" hangingPunct="1">
              <a:spcAft>
                <a:spcPts val="0"/>
              </a:spcAft>
              <a:buFont typeface="Arial" pitchFamily="34" charset="0"/>
              <a:buNone/>
              <a:defRPr/>
            </a:pPr>
            <a:endParaRPr lang="en-US" sz="2400" dirty="0" smtClean="0">
              <a:solidFill>
                <a:srgbClr val="008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20"/>
          <p:cNvGrpSpPr>
            <a:grpSpLocks noChangeAspect="1"/>
          </p:cNvGrpSpPr>
          <p:nvPr/>
        </p:nvGrpSpPr>
        <p:grpSpPr bwMode="auto">
          <a:xfrm>
            <a:off x="8964613" y="-26988"/>
            <a:ext cx="155575" cy="6858001"/>
            <a:chOff x="2831" y="0"/>
            <a:chExt cx="98" cy="4320"/>
          </a:xfrm>
        </p:grpSpPr>
        <p:sp>
          <p:nvSpPr>
            <p:cNvPr id="3589" name="AutoShape 619"/>
            <p:cNvSpPr>
              <a:spLocks noChangeAspect="1" noChangeArrowheads="1" noTextEdit="1"/>
            </p:cNvSpPr>
            <p:nvPr/>
          </p:nvSpPr>
          <p:spPr bwMode="auto">
            <a:xfrm>
              <a:off x="2831" y="0"/>
              <a:ext cx="98" cy="4320"/>
            </a:xfrm>
            <a:prstGeom prst="rect">
              <a:avLst/>
            </a:prstGeom>
            <a:noFill/>
            <a:ln w="9525">
              <a:noFill/>
              <a:miter lim="800000"/>
              <a:headEnd/>
              <a:tailEnd/>
            </a:ln>
          </p:spPr>
          <p:txBody>
            <a:bodyPr/>
            <a:lstStyle/>
            <a:p>
              <a:endParaRPr lang="en-US"/>
            </a:p>
          </p:txBody>
        </p:sp>
        <p:pic>
          <p:nvPicPr>
            <p:cNvPr id="3590" name="Picture 621"/>
            <p:cNvPicPr>
              <a:picLocks noChangeAspect="1" noChangeArrowheads="1"/>
            </p:cNvPicPr>
            <p:nvPr/>
          </p:nvPicPr>
          <p:blipFill>
            <a:blip r:embed="rId2"/>
            <a:srcRect/>
            <a:stretch>
              <a:fillRect/>
            </a:stretch>
          </p:blipFill>
          <p:spPr bwMode="auto">
            <a:xfrm>
              <a:off x="2830" y="1"/>
              <a:ext cx="98" cy="4320"/>
            </a:xfrm>
            <a:prstGeom prst="rect">
              <a:avLst/>
            </a:prstGeom>
            <a:noFill/>
            <a:ln w="9525">
              <a:noFill/>
              <a:miter lim="800000"/>
              <a:headEnd/>
              <a:tailEnd/>
            </a:ln>
          </p:spPr>
        </p:pic>
        <p:sp>
          <p:nvSpPr>
            <p:cNvPr id="3591" name="Freeform 622"/>
            <p:cNvSpPr>
              <a:spLocks/>
            </p:cNvSpPr>
            <p:nvPr/>
          </p:nvSpPr>
          <p:spPr bwMode="auto">
            <a:xfrm>
              <a:off x="2861" y="522"/>
              <a:ext cx="41" cy="22"/>
            </a:xfrm>
            <a:custGeom>
              <a:avLst/>
              <a:gdLst>
                <a:gd name="T0" fmla="*/ 20 w 41"/>
                <a:gd name="T1" fmla="*/ 22 h 22"/>
                <a:gd name="T2" fmla="*/ 0 w 41"/>
                <a:gd name="T3" fmla="*/ 22 h 22"/>
                <a:gd name="T4" fmla="*/ 10 w 41"/>
                <a:gd name="T5" fmla="*/ 11 h 22"/>
                <a:gd name="T6" fmla="*/ 20 w 41"/>
                <a:gd name="T7" fmla="*/ 0 h 22"/>
                <a:gd name="T8" fmla="*/ 31 w 41"/>
                <a:gd name="T9" fmla="*/ 11 h 22"/>
                <a:gd name="T10" fmla="*/ 41 w 41"/>
                <a:gd name="T11" fmla="*/ 22 h 22"/>
                <a:gd name="T12" fmla="*/ 20 w 41"/>
                <a:gd name="T13" fmla="*/ 22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20" y="22"/>
                  </a:moveTo>
                  <a:lnTo>
                    <a:pt x="0" y="22"/>
                  </a:lnTo>
                  <a:lnTo>
                    <a:pt x="10" y="11"/>
                  </a:lnTo>
                  <a:lnTo>
                    <a:pt x="20" y="0"/>
                  </a:lnTo>
                  <a:lnTo>
                    <a:pt x="31" y="11"/>
                  </a:lnTo>
                  <a:lnTo>
                    <a:pt x="41" y="22"/>
                  </a:lnTo>
                  <a:lnTo>
                    <a:pt x="20" y="22"/>
                  </a:lnTo>
                  <a:close/>
                </a:path>
              </a:pathLst>
            </a:custGeom>
            <a:solidFill>
              <a:srgbClr val="808080"/>
            </a:solidFill>
            <a:ln w="9525">
              <a:noFill/>
              <a:round/>
              <a:headEnd/>
              <a:tailEnd/>
            </a:ln>
          </p:spPr>
          <p:txBody>
            <a:bodyPr/>
            <a:lstStyle/>
            <a:p>
              <a:endParaRPr lang="id-ID"/>
            </a:p>
          </p:txBody>
        </p:sp>
        <p:sp>
          <p:nvSpPr>
            <p:cNvPr id="3592" name="Freeform 623"/>
            <p:cNvSpPr>
              <a:spLocks/>
            </p:cNvSpPr>
            <p:nvPr/>
          </p:nvSpPr>
          <p:spPr bwMode="auto">
            <a:xfrm>
              <a:off x="2857" y="4133"/>
              <a:ext cx="41" cy="22"/>
            </a:xfrm>
            <a:custGeom>
              <a:avLst/>
              <a:gdLst>
                <a:gd name="T0" fmla="*/ 19 w 41"/>
                <a:gd name="T1" fmla="*/ 0 h 22"/>
                <a:gd name="T2" fmla="*/ 41 w 41"/>
                <a:gd name="T3" fmla="*/ 0 h 22"/>
                <a:gd name="T4" fmla="*/ 31 w 41"/>
                <a:gd name="T5" fmla="*/ 11 h 22"/>
                <a:gd name="T6" fmla="*/ 19 w 41"/>
                <a:gd name="T7" fmla="*/ 22 h 22"/>
                <a:gd name="T8" fmla="*/ 10 w 41"/>
                <a:gd name="T9" fmla="*/ 11 h 22"/>
                <a:gd name="T10" fmla="*/ 0 w 41"/>
                <a:gd name="T11" fmla="*/ 0 h 22"/>
                <a:gd name="T12" fmla="*/ 19 w 41"/>
                <a:gd name="T13" fmla="*/ 0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19" y="0"/>
                  </a:moveTo>
                  <a:lnTo>
                    <a:pt x="41" y="0"/>
                  </a:lnTo>
                  <a:lnTo>
                    <a:pt x="31" y="11"/>
                  </a:lnTo>
                  <a:lnTo>
                    <a:pt x="19" y="22"/>
                  </a:lnTo>
                  <a:lnTo>
                    <a:pt x="10" y="11"/>
                  </a:lnTo>
                  <a:lnTo>
                    <a:pt x="0" y="0"/>
                  </a:lnTo>
                  <a:lnTo>
                    <a:pt x="19" y="0"/>
                  </a:lnTo>
                  <a:close/>
                </a:path>
              </a:pathLst>
            </a:custGeom>
            <a:solidFill>
              <a:srgbClr val="808080"/>
            </a:solidFill>
            <a:ln w="9525">
              <a:noFill/>
              <a:round/>
              <a:headEnd/>
              <a:tailEnd/>
            </a:ln>
          </p:spPr>
          <p:txBody>
            <a:bodyPr/>
            <a:lstStyle/>
            <a:p>
              <a:endParaRPr lang="id-ID"/>
            </a:p>
          </p:txBody>
        </p:sp>
      </p:grpSp>
      <p:grpSp>
        <p:nvGrpSpPr>
          <p:cNvPr id="3" name="Group 112"/>
          <p:cNvGrpSpPr>
            <a:grpSpLocks noChangeAspect="1"/>
          </p:cNvGrpSpPr>
          <p:nvPr/>
        </p:nvGrpSpPr>
        <p:grpSpPr bwMode="auto">
          <a:xfrm>
            <a:off x="0" y="-6350"/>
            <a:ext cx="9144000" cy="771525"/>
            <a:chOff x="0" y="1917"/>
            <a:chExt cx="5760" cy="486"/>
          </a:xfrm>
        </p:grpSpPr>
        <p:sp>
          <p:nvSpPr>
            <p:cNvPr id="3085" name="AutoShape 111"/>
            <p:cNvSpPr>
              <a:spLocks noChangeAspect="1" noChangeArrowheads="1" noTextEdit="1"/>
            </p:cNvSpPr>
            <p:nvPr/>
          </p:nvSpPr>
          <p:spPr bwMode="auto">
            <a:xfrm>
              <a:off x="0" y="1917"/>
              <a:ext cx="5760" cy="486"/>
            </a:xfrm>
            <a:prstGeom prst="rect">
              <a:avLst/>
            </a:prstGeom>
            <a:noFill/>
            <a:ln w="9525">
              <a:noFill/>
              <a:miter lim="800000"/>
              <a:headEnd/>
              <a:tailEnd/>
            </a:ln>
          </p:spPr>
          <p:txBody>
            <a:bodyPr/>
            <a:lstStyle/>
            <a:p>
              <a:endParaRPr lang="en-US"/>
            </a:p>
          </p:txBody>
        </p:sp>
        <p:grpSp>
          <p:nvGrpSpPr>
            <p:cNvPr id="4" name="Group 313"/>
            <p:cNvGrpSpPr>
              <a:grpSpLocks/>
            </p:cNvGrpSpPr>
            <p:nvPr/>
          </p:nvGrpSpPr>
          <p:grpSpPr bwMode="auto">
            <a:xfrm>
              <a:off x="-1" y="1920"/>
              <a:ext cx="5761" cy="483"/>
              <a:chOff x="-1" y="1920"/>
              <a:chExt cx="5761" cy="483"/>
            </a:xfrm>
          </p:grpSpPr>
          <p:sp>
            <p:nvSpPr>
              <p:cNvPr id="3389" name="Rectangle 113"/>
              <p:cNvSpPr>
                <a:spLocks noChangeArrowheads="1"/>
              </p:cNvSpPr>
              <p:nvPr/>
            </p:nvSpPr>
            <p:spPr bwMode="auto">
              <a:xfrm>
                <a:off x="3" y="2226"/>
                <a:ext cx="5754" cy="177"/>
              </a:xfrm>
              <a:prstGeom prst="rect">
                <a:avLst/>
              </a:prstGeom>
              <a:solidFill>
                <a:srgbClr val="E9F2FC"/>
              </a:solidFill>
              <a:ln w="9525">
                <a:noFill/>
                <a:miter lim="800000"/>
                <a:headEnd/>
                <a:tailEnd/>
              </a:ln>
            </p:spPr>
            <p:txBody>
              <a:bodyPr/>
              <a:lstStyle/>
              <a:p>
                <a:endParaRPr lang="en-GB"/>
              </a:p>
            </p:txBody>
          </p:sp>
          <p:pic>
            <p:nvPicPr>
              <p:cNvPr id="3390" name="Picture 114"/>
              <p:cNvPicPr>
                <a:picLocks noChangeAspect="1" noChangeArrowheads="1"/>
              </p:cNvPicPr>
              <p:nvPr/>
            </p:nvPicPr>
            <p:blipFill>
              <a:blip r:embed="rId3"/>
              <a:srcRect/>
              <a:stretch>
                <a:fillRect/>
              </a:stretch>
            </p:blipFill>
            <p:spPr bwMode="auto">
              <a:xfrm>
                <a:off x="-1" y="1920"/>
                <a:ext cx="5761" cy="312"/>
              </a:xfrm>
              <a:prstGeom prst="rect">
                <a:avLst/>
              </a:prstGeom>
              <a:noFill/>
              <a:ln w="9525">
                <a:noFill/>
                <a:miter lim="800000"/>
                <a:headEnd/>
                <a:tailEnd/>
              </a:ln>
            </p:spPr>
          </p:pic>
          <p:sp>
            <p:nvSpPr>
              <p:cNvPr id="3391" name="Rectangle 115"/>
              <p:cNvSpPr>
                <a:spLocks noChangeArrowheads="1"/>
              </p:cNvSpPr>
              <p:nvPr/>
            </p:nvSpPr>
            <p:spPr bwMode="auto">
              <a:xfrm>
                <a:off x="532" y="2080"/>
                <a:ext cx="3729" cy="115"/>
              </a:xfrm>
              <a:prstGeom prst="rect">
                <a:avLst/>
              </a:prstGeom>
              <a:solidFill>
                <a:srgbClr val="BDC2C8"/>
              </a:solidFill>
              <a:ln w="9525">
                <a:noFill/>
                <a:miter lim="800000"/>
                <a:headEnd/>
                <a:tailEnd/>
              </a:ln>
            </p:spPr>
            <p:txBody>
              <a:bodyPr/>
              <a:lstStyle/>
              <a:p>
                <a:endParaRPr lang="en-GB"/>
              </a:p>
            </p:txBody>
          </p:sp>
          <p:sp>
            <p:nvSpPr>
              <p:cNvPr id="3392" name="Freeform 116"/>
              <p:cNvSpPr>
                <a:spLocks noEditPoints="1"/>
              </p:cNvSpPr>
              <p:nvPr/>
            </p:nvSpPr>
            <p:spPr bwMode="auto">
              <a:xfrm>
                <a:off x="528" y="2077"/>
                <a:ext cx="3737" cy="121"/>
              </a:xfrm>
              <a:custGeom>
                <a:avLst/>
                <a:gdLst>
                  <a:gd name="T0" fmla="*/ 0 w 3737"/>
                  <a:gd name="T1" fmla="*/ 121 h 121"/>
                  <a:gd name="T2" fmla="*/ 0 w 3737"/>
                  <a:gd name="T3" fmla="*/ 0 h 121"/>
                  <a:gd name="T4" fmla="*/ 3737 w 3737"/>
                  <a:gd name="T5" fmla="*/ 0 h 121"/>
                  <a:gd name="T6" fmla="*/ 3737 w 3737"/>
                  <a:gd name="T7" fmla="*/ 118 h 121"/>
                  <a:gd name="T8" fmla="*/ 3737 w 3737"/>
                  <a:gd name="T9" fmla="*/ 121 h 121"/>
                  <a:gd name="T10" fmla="*/ 0 w 3737"/>
                  <a:gd name="T11" fmla="*/ 121 h 121"/>
                  <a:gd name="T12" fmla="*/ 0 w 3737"/>
                  <a:gd name="T13" fmla="*/ 121 h 121"/>
                  <a:gd name="T14" fmla="*/ 3733 w 3737"/>
                  <a:gd name="T15" fmla="*/ 118 h 121"/>
                  <a:gd name="T16" fmla="*/ 3733 w 3737"/>
                  <a:gd name="T17" fmla="*/ 115 h 121"/>
                  <a:gd name="T18" fmla="*/ 3733 w 3737"/>
                  <a:gd name="T19" fmla="*/ 118 h 121"/>
                  <a:gd name="T20" fmla="*/ 3733 w 3737"/>
                  <a:gd name="T21" fmla="*/ 118 h 121"/>
                  <a:gd name="T22" fmla="*/ 9 w 3737"/>
                  <a:gd name="T23" fmla="*/ 115 h 121"/>
                  <a:gd name="T24" fmla="*/ 3729 w 3737"/>
                  <a:gd name="T25" fmla="*/ 115 h 121"/>
                  <a:gd name="T26" fmla="*/ 3729 w 3737"/>
                  <a:gd name="T27" fmla="*/ 6 h 121"/>
                  <a:gd name="T28" fmla="*/ 9 w 3737"/>
                  <a:gd name="T29" fmla="*/ 6 h 121"/>
                  <a:gd name="T30" fmla="*/ 9 w 3737"/>
                  <a:gd name="T31" fmla="*/ 115 h 121"/>
                  <a:gd name="T32" fmla="*/ 9 w 3737"/>
                  <a:gd name="T33" fmla="*/ 115 h 1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37"/>
                  <a:gd name="T52" fmla="*/ 0 h 121"/>
                  <a:gd name="T53" fmla="*/ 3737 w 3737"/>
                  <a:gd name="T54" fmla="*/ 121 h 1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37" h="121">
                    <a:moveTo>
                      <a:pt x="0" y="121"/>
                    </a:moveTo>
                    <a:lnTo>
                      <a:pt x="0" y="0"/>
                    </a:lnTo>
                    <a:lnTo>
                      <a:pt x="3737" y="0"/>
                    </a:lnTo>
                    <a:lnTo>
                      <a:pt x="3737" y="118"/>
                    </a:lnTo>
                    <a:lnTo>
                      <a:pt x="3737" y="121"/>
                    </a:lnTo>
                    <a:lnTo>
                      <a:pt x="0" y="121"/>
                    </a:lnTo>
                    <a:close/>
                    <a:moveTo>
                      <a:pt x="3733" y="118"/>
                    </a:moveTo>
                    <a:lnTo>
                      <a:pt x="3733" y="115"/>
                    </a:lnTo>
                    <a:lnTo>
                      <a:pt x="3733" y="118"/>
                    </a:lnTo>
                    <a:close/>
                    <a:moveTo>
                      <a:pt x="9" y="115"/>
                    </a:moveTo>
                    <a:lnTo>
                      <a:pt x="3729" y="115"/>
                    </a:lnTo>
                    <a:lnTo>
                      <a:pt x="3729" y="6"/>
                    </a:lnTo>
                    <a:lnTo>
                      <a:pt x="9" y="6"/>
                    </a:lnTo>
                    <a:lnTo>
                      <a:pt x="9" y="115"/>
                    </a:lnTo>
                    <a:close/>
                  </a:path>
                </a:pathLst>
              </a:custGeom>
              <a:solidFill>
                <a:srgbClr val="FFFFFF"/>
              </a:solidFill>
              <a:ln w="9525">
                <a:noFill/>
                <a:round/>
                <a:headEnd/>
                <a:tailEnd/>
              </a:ln>
            </p:spPr>
            <p:txBody>
              <a:bodyPr/>
              <a:lstStyle/>
              <a:p>
                <a:endParaRPr lang="id-ID"/>
              </a:p>
            </p:txBody>
          </p:sp>
          <p:sp>
            <p:nvSpPr>
              <p:cNvPr id="3393" name="Freeform 117"/>
              <p:cNvSpPr>
                <a:spLocks noEditPoints="1"/>
              </p:cNvSpPr>
              <p:nvPr/>
            </p:nvSpPr>
            <p:spPr bwMode="auto">
              <a:xfrm>
                <a:off x="528" y="2077"/>
                <a:ext cx="3737" cy="121"/>
              </a:xfrm>
              <a:custGeom>
                <a:avLst/>
                <a:gdLst>
                  <a:gd name="T0" fmla="*/ 0 w 3737"/>
                  <a:gd name="T1" fmla="*/ 121 h 121"/>
                  <a:gd name="T2" fmla="*/ 0 w 3737"/>
                  <a:gd name="T3" fmla="*/ 0 h 121"/>
                  <a:gd name="T4" fmla="*/ 3737 w 3737"/>
                  <a:gd name="T5" fmla="*/ 0 h 121"/>
                  <a:gd name="T6" fmla="*/ 3737 w 3737"/>
                  <a:gd name="T7" fmla="*/ 118 h 121"/>
                  <a:gd name="T8" fmla="*/ 3737 w 3737"/>
                  <a:gd name="T9" fmla="*/ 121 h 121"/>
                  <a:gd name="T10" fmla="*/ 0 w 3737"/>
                  <a:gd name="T11" fmla="*/ 121 h 121"/>
                  <a:gd name="T12" fmla="*/ 0 w 3737"/>
                  <a:gd name="T13" fmla="*/ 121 h 121"/>
                  <a:gd name="T14" fmla="*/ 3733 w 3737"/>
                  <a:gd name="T15" fmla="*/ 118 h 121"/>
                  <a:gd name="T16" fmla="*/ 3733 w 3737"/>
                  <a:gd name="T17" fmla="*/ 115 h 121"/>
                  <a:gd name="T18" fmla="*/ 3733 w 3737"/>
                  <a:gd name="T19" fmla="*/ 118 h 121"/>
                  <a:gd name="T20" fmla="*/ 3733 w 3737"/>
                  <a:gd name="T21" fmla="*/ 118 h 121"/>
                  <a:gd name="T22" fmla="*/ 9 w 3737"/>
                  <a:gd name="T23" fmla="*/ 115 h 121"/>
                  <a:gd name="T24" fmla="*/ 3729 w 3737"/>
                  <a:gd name="T25" fmla="*/ 115 h 121"/>
                  <a:gd name="T26" fmla="*/ 3729 w 3737"/>
                  <a:gd name="T27" fmla="*/ 6 h 121"/>
                  <a:gd name="T28" fmla="*/ 9 w 3737"/>
                  <a:gd name="T29" fmla="*/ 6 h 121"/>
                  <a:gd name="T30" fmla="*/ 9 w 3737"/>
                  <a:gd name="T31" fmla="*/ 115 h 121"/>
                  <a:gd name="T32" fmla="*/ 9 w 3737"/>
                  <a:gd name="T33" fmla="*/ 115 h 1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37"/>
                  <a:gd name="T52" fmla="*/ 0 h 121"/>
                  <a:gd name="T53" fmla="*/ 3737 w 3737"/>
                  <a:gd name="T54" fmla="*/ 121 h 1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37" h="121">
                    <a:moveTo>
                      <a:pt x="0" y="121"/>
                    </a:moveTo>
                    <a:lnTo>
                      <a:pt x="0" y="0"/>
                    </a:lnTo>
                    <a:lnTo>
                      <a:pt x="3737" y="0"/>
                    </a:lnTo>
                    <a:lnTo>
                      <a:pt x="3737" y="118"/>
                    </a:lnTo>
                    <a:lnTo>
                      <a:pt x="3737" y="121"/>
                    </a:lnTo>
                    <a:lnTo>
                      <a:pt x="0" y="121"/>
                    </a:lnTo>
                    <a:close/>
                    <a:moveTo>
                      <a:pt x="3733" y="118"/>
                    </a:moveTo>
                    <a:lnTo>
                      <a:pt x="3733" y="115"/>
                    </a:lnTo>
                    <a:lnTo>
                      <a:pt x="3733" y="118"/>
                    </a:lnTo>
                    <a:close/>
                    <a:moveTo>
                      <a:pt x="9" y="115"/>
                    </a:moveTo>
                    <a:lnTo>
                      <a:pt x="3729" y="115"/>
                    </a:lnTo>
                    <a:lnTo>
                      <a:pt x="3729" y="6"/>
                    </a:lnTo>
                    <a:lnTo>
                      <a:pt x="9" y="6"/>
                    </a:lnTo>
                    <a:lnTo>
                      <a:pt x="9" y="115"/>
                    </a:lnTo>
                    <a:close/>
                  </a:path>
                </a:pathLst>
              </a:custGeom>
              <a:solidFill>
                <a:srgbClr val="808080"/>
              </a:solidFill>
              <a:ln w="9525">
                <a:noFill/>
                <a:round/>
                <a:headEnd/>
                <a:tailEnd/>
              </a:ln>
            </p:spPr>
            <p:txBody>
              <a:bodyPr/>
              <a:lstStyle/>
              <a:p>
                <a:endParaRPr lang="id-ID"/>
              </a:p>
            </p:txBody>
          </p:sp>
          <p:sp>
            <p:nvSpPr>
              <p:cNvPr id="3394" name="Freeform 118"/>
              <p:cNvSpPr>
                <a:spLocks noEditPoints="1"/>
              </p:cNvSpPr>
              <p:nvPr/>
            </p:nvSpPr>
            <p:spPr bwMode="auto">
              <a:xfrm>
                <a:off x="545" y="2086"/>
                <a:ext cx="3705" cy="105"/>
              </a:xfrm>
              <a:custGeom>
                <a:avLst/>
                <a:gdLst>
                  <a:gd name="T0" fmla="*/ 0 w 3705"/>
                  <a:gd name="T1" fmla="*/ 105 h 105"/>
                  <a:gd name="T2" fmla="*/ 0 w 3705"/>
                  <a:gd name="T3" fmla="*/ 0 h 105"/>
                  <a:gd name="T4" fmla="*/ 3705 w 3705"/>
                  <a:gd name="T5" fmla="*/ 0 h 105"/>
                  <a:gd name="T6" fmla="*/ 3705 w 3705"/>
                  <a:gd name="T7" fmla="*/ 102 h 105"/>
                  <a:gd name="T8" fmla="*/ 3705 w 3705"/>
                  <a:gd name="T9" fmla="*/ 105 h 105"/>
                  <a:gd name="T10" fmla="*/ 0 w 3705"/>
                  <a:gd name="T11" fmla="*/ 105 h 105"/>
                  <a:gd name="T12" fmla="*/ 0 w 3705"/>
                  <a:gd name="T13" fmla="*/ 105 h 105"/>
                  <a:gd name="T14" fmla="*/ 3701 w 3705"/>
                  <a:gd name="T15" fmla="*/ 102 h 105"/>
                  <a:gd name="T16" fmla="*/ 3701 w 3705"/>
                  <a:gd name="T17" fmla="*/ 99 h 105"/>
                  <a:gd name="T18" fmla="*/ 3701 w 3705"/>
                  <a:gd name="T19" fmla="*/ 102 h 105"/>
                  <a:gd name="T20" fmla="*/ 3701 w 3705"/>
                  <a:gd name="T21" fmla="*/ 102 h 105"/>
                  <a:gd name="T22" fmla="*/ 9 w 3705"/>
                  <a:gd name="T23" fmla="*/ 99 h 105"/>
                  <a:gd name="T24" fmla="*/ 3696 w 3705"/>
                  <a:gd name="T25" fmla="*/ 99 h 105"/>
                  <a:gd name="T26" fmla="*/ 3696 w 3705"/>
                  <a:gd name="T27" fmla="*/ 5 h 105"/>
                  <a:gd name="T28" fmla="*/ 9 w 3705"/>
                  <a:gd name="T29" fmla="*/ 5 h 105"/>
                  <a:gd name="T30" fmla="*/ 9 w 3705"/>
                  <a:gd name="T31" fmla="*/ 99 h 105"/>
                  <a:gd name="T32" fmla="*/ 9 w 3705"/>
                  <a:gd name="T33" fmla="*/ 99 h 10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05"/>
                  <a:gd name="T52" fmla="*/ 0 h 105"/>
                  <a:gd name="T53" fmla="*/ 3705 w 3705"/>
                  <a:gd name="T54" fmla="*/ 105 h 10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05" h="105">
                    <a:moveTo>
                      <a:pt x="0" y="105"/>
                    </a:moveTo>
                    <a:lnTo>
                      <a:pt x="0" y="0"/>
                    </a:lnTo>
                    <a:lnTo>
                      <a:pt x="3705" y="0"/>
                    </a:lnTo>
                    <a:lnTo>
                      <a:pt x="3705" y="102"/>
                    </a:lnTo>
                    <a:lnTo>
                      <a:pt x="3705" y="105"/>
                    </a:lnTo>
                    <a:lnTo>
                      <a:pt x="0" y="105"/>
                    </a:lnTo>
                    <a:close/>
                    <a:moveTo>
                      <a:pt x="3701" y="102"/>
                    </a:moveTo>
                    <a:lnTo>
                      <a:pt x="3701" y="99"/>
                    </a:lnTo>
                    <a:lnTo>
                      <a:pt x="3701" y="102"/>
                    </a:lnTo>
                    <a:close/>
                    <a:moveTo>
                      <a:pt x="9" y="99"/>
                    </a:moveTo>
                    <a:lnTo>
                      <a:pt x="3696" y="99"/>
                    </a:lnTo>
                    <a:lnTo>
                      <a:pt x="3696" y="5"/>
                    </a:lnTo>
                    <a:lnTo>
                      <a:pt x="9" y="5"/>
                    </a:lnTo>
                    <a:lnTo>
                      <a:pt x="9" y="99"/>
                    </a:lnTo>
                    <a:close/>
                  </a:path>
                </a:pathLst>
              </a:custGeom>
              <a:solidFill>
                <a:srgbClr val="FFFFFF"/>
              </a:solidFill>
              <a:ln w="9525">
                <a:noFill/>
                <a:round/>
                <a:headEnd/>
                <a:tailEnd/>
              </a:ln>
            </p:spPr>
            <p:txBody>
              <a:bodyPr/>
              <a:lstStyle/>
              <a:p>
                <a:endParaRPr lang="id-ID"/>
              </a:p>
            </p:txBody>
          </p:sp>
          <p:sp>
            <p:nvSpPr>
              <p:cNvPr id="3395" name="Freeform 119"/>
              <p:cNvSpPr>
                <a:spLocks/>
              </p:cNvSpPr>
              <p:nvPr/>
            </p:nvSpPr>
            <p:spPr bwMode="auto">
              <a:xfrm>
                <a:off x="391" y="2128"/>
                <a:ext cx="40" cy="21"/>
              </a:xfrm>
              <a:custGeom>
                <a:avLst/>
                <a:gdLst>
                  <a:gd name="T0" fmla="*/ 19 w 40"/>
                  <a:gd name="T1" fmla="*/ 0 h 21"/>
                  <a:gd name="T2" fmla="*/ 40 w 40"/>
                  <a:gd name="T3" fmla="*/ 0 h 21"/>
                  <a:gd name="T4" fmla="*/ 30 w 40"/>
                  <a:gd name="T5" fmla="*/ 10 h 21"/>
                  <a:gd name="T6" fmla="*/ 19 w 40"/>
                  <a:gd name="T7" fmla="*/ 21 h 21"/>
                  <a:gd name="T8" fmla="*/ 9 w 40"/>
                  <a:gd name="T9" fmla="*/ 10 h 21"/>
                  <a:gd name="T10" fmla="*/ 0 w 40"/>
                  <a:gd name="T11" fmla="*/ 0 h 21"/>
                  <a:gd name="T12" fmla="*/ 19 w 40"/>
                  <a:gd name="T13" fmla="*/ 0 h 21"/>
                  <a:gd name="T14" fmla="*/ 0 60000 65536"/>
                  <a:gd name="T15" fmla="*/ 0 60000 65536"/>
                  <a:gd name="T16" fmla="*/ 0 60000 65536"/>
                  <a:gd name="T17" fmla="*/ 0 60000 65536"/>
                  <a:gd name="T18" fmla="*/ 0 60000 65536"/>
                  <a:gd name="T19" fmla="*/ 0 60000 65536"/>
                  <a:gd name="T20" fmla="*/ 0 60000 65536"/>
                  <a:gd name="T21" fmla="*/ 0 w 40"/>
                  <a:gd name="T22" fmla="*/ 0 h 21"/>
                  <a:gd name="T23" fmla="*/ 40 w 40"/>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21">
                    <a:moveTo>
                      <a:pt x="19" y="0"/>
                    </a:moveTo>
                    <a:lnTo>
                      <a:pt x="40" y="0"/>
                    </a:lnTo>
                    <a:lnTo>
                      <a:pt x="30" y="10"/>
                    </a:lnTo>
                    <a:lnTo>
                      <a:pt x="19" y="21"/>
                    </a:lnTo>
                    <a:lnTo>
                      <a:pt x="9" y="10"/>
                    </a:lnTo>
                    <a:lnTo>
                      <a:pt x="0" y="0"/>
                    </a:lnTo>
                    <a:lnTo>
                      <a:pt x="19" y="0"/>
                    </a:lnTo>
                    <a:close/>
                  </a:path>
                </a:pathLst>
              </a:custGeom>
              <a:solidFill>
                <a:srgbClr val="BDC2C8"/>
              </a:solidFill>
              <a:ln w="9525">
                <a:noFill/>
                <a:round/>
                <a:headEnd/>
                <a:tailEnd/>
              </a:ln>
            </p:spPr>
            <p:txBody>
              <a:bodyPr/>
              <a:lstStyle/>
              <a:p>
                <a:endParaRPr lang="id-ID"/>
              </a:p>
            </p:txBody>
          </p:sp>
          <p:sp>
            <p:nvSpPr>
              <p:cNvPr id="3396" name="Rectangle 120"/>
              <p:cNvSpPr>
                <a:spLocks noChangeArrowheads="1"/>
              </p:cNvSpPr>
              <p:nvPr/>
            </p:nvSpPr>
            <p:spPr bwMode="auto">
              <a:xfrm>
                <a:off x="4296" y="2080"/>
                <a:ext cx="1440" cy="115"/>
              </a:xfrm>
              <a:prstGeom prst="rect">
                <a:avLst/>
              </a:prstGeom>
              <a:solidFill>
                <a:srgbClr val="BDC2C8"/>
              </a:solidFill>
              <a:ln w="9525">
                <a:noFill/>
                <a:miter lim="800000"/>
                <a:headEnd/>
                <a:tailEnd/>
              </a:ln>
            </p:spPr>
            <p:txBody>
              <a:bodyPr/>
              <a:lstStyle/>
              <a:p>
                <a:endParaRPr lang="en-GB"/>
              </a:p>
            </p:txBody>
          </p:sp>
          <p:sp>
            <p:nvSpPr>
              <p:cNvPr id="3397" name="Freeform 121"/>
              <p:cNvSpPr>
                <a:spLocks noEditPoints="1"/>
              </p:cNvSpPr>
              <p:nvPr/>
            </p:nvSpPr>
            <p:spPr bwMode="auto">
              <a:xfrm>
                <a:off x="4295" y="2077"/>
                <a:ext cx="1443" cy="121"/>
              </a:xfrm>
              <a:custGeom>
                <a:avLst/>
                <a:gdLst>
                  <a:gd name="T0" fmla="*/ 0 w 1443"/>
                  <a:gd name="T1" fmla="*/ 121 h 121"/>
                  <a:gd name="T2" fmla="*/ 0 w 1443"/>
                  <a:gd name="T3" fmla="*/ 0 h 121"/>
                  <a:gd name="T4" fmla="*/ 1443 w 1443"/>
                  <a:gd name="T5" fmla="*/ 0 h 121"/>
                  <a:gd name="T6" fmla="*/ 1443 w 1443"/>
                  <a:gd name="T7" fmla="*/ 118 h 121"/>
                  <a:gd name="T8" fmla="*/ 1443 w 1443"/>
                  <a:gd name="T9" fmla="*/ 121 h 121"/>
                  <a:gd name="T10" fmla="*/ 0 w 1443"/>
                  <a:gd name="T11" fmla="*/ 121 h 121"/>
                  <a:gd name="T12" fmla="*/ 0 w 1443"/>
                  <a:gd name="T13" fmla="*/ 121 h 121"/>
                  <a:gd name="T14" fmla="*/ 1441 w 1443"/>
                  <a:gd name="T15" fmla="*/ 118 h 121"/>
                  <a:gd name="T16" fmla="*/ 1441 w 1443"/>
                  <a:gd name="T17" fmla="*/ 115 h 121"/>
                  <a:gd name="T18" fmla="*/ 1441 w 1443"/>
                  <a:gd name="T19" fmla="*/ 118 h 121"/>
                  <a:gd name="T20" fmla="*/ 1441 w 1443"/>
                  <a:gd name="T21" fmla="*/ 118 h 121"/>
                  <a:gd name="T22" fmla="*/ 3 w 1443"/>
                  <a:gd name="T23" fmla="*/ 115 h 121"/>
                  <a:gd name="T24" fmla="*/ 1440 w 1443"/>
                  <a:gd name="T25" fmla="*/ 115 h 121"/>
                  <a:gd name="T26" fmla="*/ 1440 w 1443"/>
                  <a:gd name="T27" fmla="*/ 6 h 121"/>
                  <a:gd name="T28" fmla="*/ 3 w 1443"/>
                  <a:gd name="T29" fmla="*/ 6 h 121"/>
                  <a:gd name="T30" fmla="*/ 3 w 1443"/>
                  <a:gd name="T31" fmla="*/ 115 h 121"/>
                  <a:gd name="T32" fmla="*/ 3 w 1443"/>
                  <a:gd name="T33" fmla="*/ 115 h 1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43"/>
                  <a:gd name="T52" fmla="*/ 0 h 121"/>
                  <a:gd name="T53" fmla="*/ 1443 w 1443"/>
                  <a:gd name="T54" fmla="*/ 121 h 1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43" h="121">
                    <a:moveTo>
                      <a:pt x="0" y="121"/>
                    </a:moveTo>
                    <a:lnTo>
                      <a:pt x="0" y="0"/>
                    </a:lnTo>
                    <a:lnTo>
                      <a:pt x="1443" y="0"/>
                    </a:lnTo>
                    <a:lnTo>
                      <a:pt x="1443" y="118"/>
                    </a:lnTo>
                    <a:lnTo>
                      <a:pt x="1443" y="121"/>
                    </a:lnTo>
                    <a:lnTo>
                      <a:pt x="0" y="121"/>
                    </a:lnTo>
                    <a:close/>
                    <a:moveTo>
                      <a:pt x="1441" y="118"/>
                    </a:moveTo>
                    <a:lnTo>
                      <a:pt x="1441" y="115"/>
                    </a:lnTo>
                    <a:lnTo>
                      <a:pt x="1441" y="118"/>
                    </a:lnTo>
                    <a:close/>
                    <a:moveTo>
                      <a:pt x="3" y="115"/>
                    </a:moveTo>
                    <a:lnTo>
                      <a:pt x="1440" y="115"/>
                    </a:lnTo>
                    <a:lnTo>
                      <a:pt x="1440" y="6"/>
                    </a:lnTo>
                    <a:lnTo>
                      <a:pt x="3" y="6"/>
                    </a:lnTo>
                    <a:lnTo>
                      <a:pt x="3" y="115"/>
                    </a:lnTo>
                    <a:close/>
                  </a:path>
                </a:pathLst>
              </a:custGeom>
              <a:solidFill>
                <a:srgbClr val="FFFFFF"/>
              </a:solidFill>
              <a:ln w="9525">
                <a:noFill/>
                <a:round/>
                <a:headEnd/>
                <a:tailEnd/>
              </a:ln>
            </p:spPr>
            <p:txBody>
              <a:bodyPr/>
              <a:lstStyle/>
              <a:p>
                <a:endParaRPr lang="id-ID"/>
              </a:p>
            </p:txBody>
          </p:sp>
          <p:sp>
            <p:nvSpPr>
              <p:cNvPr id="3398" name="Freeform 122"/>
              <p:cNvSpPr>
                <a:spLocks noEditPoints="1"/>
              </p:cNvSpPr>
              <p:nvPr/>
            </p:nvSpPr>
            <p:spPr bwMode="auto">
              <a:xfrm>
                <a:off x="4295" y="2077"/>
                <a:ext cx="1443" cy="121"/>
              </a:xfrm>
              <a:custGeom>
                <a:avLst/>
                <a:gdLst>
                  <a:gd name="T0" fmla="*/ 0 w 1443"/>
                  <a:gd name="T1" fmla="*/ 121 h 121"/>
                  <a:gd name="T2" fmla="*/ 0 w 1443"/>
                  <a:gd name="T3" fmla="*/ 0 h 121"/>
                  <a:gd name="T4" fmla="*/ 1443 w 1443"/>
                  <a:gd name="T5" fmla="*/ 0 h 121"/>
                  <a:gd name="T6" fmla="*/ 1443 w 1443"/>
                  <a:gd name="T7" fmla="*/ 118 h 121"/>
                  <a:gd name="T8" fmla="*/ 1443 w 1443"/>
                  <a:gd name="T9" fmla="*/ 121 h 121"/>
                  <a:gd name="T10" fmla="*/ 0 w 1443"/>
                  <a:gd name="T11" fmla="*/ 121 h 121"/>
                  <a:gd name="T12" fmla="*/ 0 w 1443"/>
                  <a:gd name="T13" fmla="*/ 121 h 121"/>
                  <a:gd name="T14" fmla="*/ 1441 w 1443"/>
                  <a:gd name="T15" fmla="*/ 118 h 121"/>
                  <a:gd name="T16" fmla="*/ 1441 w 1443"/>
                  <a:gd name="T17" fmla="*/ 115 h 121"/>
                  <a:gd name="T18" fmla="*/ 1441 w 1443"/>
                  <a:gd name="T19" fmla="*/ 118 h 121"/>
                  <a:gd name="T20" fmla="*/ 1441 w 1443"/>
                  <a:gd name="T21" fmla="*/ 118 h 121"/>
                  <a:gd name="T22" fmla="*/ 3 w 1443"/>
                  <a:gd name="T23" fmla="*/ 115 h 121"/>
                  <a:gd name="T24" fmla="*/ 1440 w 1443"/>
                  <a:gd name="T25" fmla="*/ 115 h 121"/>
                  <a:gd name="T26" fmla="*/ 1440 w 1443"/>
                  <a:gd name="T27" fmla="*/ 6 h 121"/>
                  <a:gd name="T28" fmla="*/ 3 w 1443"/>
                  <a:gd name="T29" fmla="*/ 6 h 121"/>
                  <a:gd name="T30" fmla="*/ 3 w 1443"/>
                  <a:gd name="T31" fmla="*/ 115 h 121"/>
                  <a:gd name="T32" fmla="*/ 3 w 1443"/>
                  <a:gd name="T33" fmla="*/ 115 h 1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43"/>
                  <a:gd name="T52" fmla="*/ 0 h 121"/>
                  <a:gd name="T53" fmla="*/ 1443 w 1443"/>
                  <a:gd name="T54" fmla="*/ 121 h 1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43" h="121">
                    <a:moveTo>
                      <a:pt x="0" y="121"/>
                    </a:moveTo>
                    <a:lnTo>
                      <a:pt x="0" y="0"/>
                    </a:lnTo>
                    <a:lnTo>
                      <a:pt x="1443" y="0"/>
                    </a:lnTo>
                    <a:lnTo>
                      <a:pt x="1443" y="118"/>
                    </a:lnTo>
                    <a:lnTo>
                      <a:pt x="1443" y="121"/>
                    </a:lnTo>
                    <a:lnTo>
                      <a:pt x="0" y="121"/>
                    </a:lnTo>
                    <a:close/>
                    <a:moveTo>
                      <a:pt x="1441" y="118"/>
                    </a:moveTo>
                    <a:lnTo>
                      <a:pt x="1441" y="115"/>
                    </a:lnTo>
                    <a:lnTo>
                      <a:pt x="1441" y="118"/>
                    </a:lnTo>
                    <a:close/>
                    <a:moveTo>
                      <a:pt x="3" y="115"/>
                    </a:moveTo>
                    <a:lnTo>
                      <a:pt x="1440" y="115"/>
                    </a:lnTo>
                    <a:lnTo>
                      <a:pt x="1440" y="6"/>
                    </a:lnTo>
                    <a:lnTo>
                      <a:pt x="3" y="6"/>
                    </a:lnTo>
                    <a:lnTo>
                      <a:pt x="3" y="115"/>
                    </a:lnTo>
                    <a:close/>
                  </a:path>
                </a:pathLst>
              </a:custGeom>
              <a:solidFill>
                <a:srgbClr val="808080"/>
              </a:solidFill>
              <a:ln w="9525">
                <a:noFill/>
                <a:round/>
                <a:headEnd/>
                <a:tailEnd/>
              </a:ln>
            </p:spPr>
            <p:txBody>
              <a:bodyPr/>
              <a:lstStyle/>
              <a:p>
                <a:endParaRPr lang="id-ID"/>
              </a:p>
            </p:txBody>
          </p:sp>
          <p:sp>
            <p:nvSpPr>
              <p:cNvPr id="3399" name="Freeform 123"/>
              <p:cNvSpPr>
                <a:spLocks noEditPoints="1"/>
              </p:cNvSpPr>
              <p:nvPr/>
            </p:nvSpPr>
            <p:spPr bwMode="auto">
              <a:xfrm>
                <a:off x="4302" y="2086"/>
                <a:ext cx="1430" cy="105"/>
              </a:xfrm>
              <a:custGeom>
                <a:avLst/>
                <a:gdLst>
                  <a:gd name="T0" fmla="*/ 0 w 1430"/>
                  <a:gd name="T1" fmla="*/ 105 h 105"/>
                  <a:gd name="T2" fmla="*/ 0 w 1430"/>
                  <a:gd name="T3" fmla="*/ 0 h 105"/>
                  <a:gd name="T4" fmla="*/ 1430 w 1430"/>
                  <a:gd name="T5" fmla="*/ 0 h 105"/>
                  <a:gd name="T6" fmla="*/ 1430 w 1430"/>
                  <a:gd name="T7" fmla="*/ 102 h 105"/>
                  <a:gd name="T8" fmla="*/ 1430 w 1430"/>
                  <a:gd name="T9" fmla="*/ 105 h 105"/>
                  <a:gd name="T10" fmla="*/ 0 w 1430"/>
                  <a:gd name="T11" fmla="*/ 105 h 105"/>
                  <a:gd name="T12" fmla="*/ 0 w 1430"/>
                  <a:gd name="T13" fmla="*/ 105 h 105"/>
                  <a:gd name="T14" fmla="*/ 1428 w 1430"/>
                  <a:gd name="T15" fmla="*/ 102 h 105"/>
                  <a:gd name="T16" fmla="*/ 1428 w 1430"/>
                  <a:gd name="T17" fmla="*/ 99 h 105"/>
                  <a:gd name="T18" fmla="*/ 1428 w 1430"/>
                  <a:gd name="T19" fmla="*/ 102 h 105"/>
                  <a:gd name="T20" fmla="*/ 1428 w 1430"/>
                  <a:gd name="T21" fmla="*/ 102 h 105"/>
                  <a:gd name="T22" fmla="*/ 3 w 1430"/>
                  <a:gd name="T23" fmla="*/ 99 h 105"/>
                  <a:gd name="T24" fmla="*/ 1427 w 1430"/>
                  <a:gd name="T25" fmla="*/ 99 h 105"/>
                  <a:gd name="T26" fmla="*/ 1427 w 1430"/>
                  <a:gd name="T27" fmla="*/ 5 h 105"/>
                  <a:gd name="T28" fmla="*/ 3 w 1430"/>
                  <a:gd name="T29" fmla="*/ 5 h 105"/>
                  <a:gd name="T30" fmla="*/ 3 w 1430"/>
                  <a:gd name="T31" fmla="*/ 99 h 105"/>
                  <a:gd name="T32" fmla="*/ 3 w 1430"/>
                  <a:gd name="T33" fmla="*/ 99 h 10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30"/>
                  <a:gd name="T52" fmla="*/ 0 h 105"/>
                  <a:gd name="T53" fmla="*/ 1430 w 1430"/>
                  <a:gd name="T54" fmla="*/ 105 h 10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30" h="105">
                    <a:moveTo>
                      <a:pt x="0" y="105"/>
                    </a:moveTo>
                    <a:lnTo>
                      <a:pt x="0" y="0"/>
                    </a:lnTo>
                    <a:lnTo>
                      <a:pt x="1430" y="0"/>
                    </a:lnTo>
                    <a:lnTo>
                      <a:pt x="1430" y="102"/>
                    </a:lnTo>
                    <a:lnTo>
                      <a:pt x="1430" y="105"/>
                    </a:lnTo>
                    <a:lnTo>
                      <a:pt x="0" y="105"/>
                    </a:lnTo>
                    <a:close/>
                    <a:moveTo>
                      <a:pt x="1428" y="102"/>
                    </a:moveTo>
                    <a:lnTo>
                      <a:pt x="1428" y="99"/>
                    </a:lnTo>
                    <a:lnTo>
                      <a:pt x="1428" y="102"/>
                    </a:lnTo>
                    <a:close/>
                    <a:moveTo>
                      <a:pt x="3" y="99"/>
                    </a:moveTo>
                    <a:lnTo>
                      <a:pt x="1427" y="99"/>
                    </a:lnTo>
                    <a:lnTo>
                      <a:pt x="1427" y="5"/>
                    </a:lnTo>
                    <a:lnTo>
                      <a:pt x="3" y="5"/>
                    </a:lnTo>
                    <a:lnTo>
                      <a:pt x="3" y="99"/>
                    </a:lnTo>
                    <a:close/>
                  </a:path>
                </a:pathLst>
              </a:custGeom>
              <a:solidFill>
                <a:srgbClr val="FFFFFF"/>
              </a:solidFill>
              <a:ln w="9525">
                <a:noFill/>
                <a:round/>
                <a:headEnd/>
                <a:tailEnd/>
              </a:ln>
            </p:spPr>
            <p:txBody>
              <a:bodyPr/>
              <a:lstStyle/>
              <a:p>
                <a:endParaRPr lang="id-ID"/>
              </a:p>
            </p:txBody>
          </p:sp>
          <p:pic>
            <p:nvPicPr>
              <p:cNvPr id="3400" name="Picture 124"/>
              <p:cNvPicPr>
                <a:picLocks noChangeAspect="1" noChangeArrowheads="1"/>
              </p:cNvPicPr>
              <p:nvPr/>
            </p:nvPicPr>
            <p:blipFill>
              <a:blip r:embed="rId4"/>
              <a:srcRect/>
              <a:stretch>
                <a:fillRect/>
              </a:stretch>
            </p:blipFill>
            <p:spPr bwMode="auto">
              <a:xfrm>
                <a:off x="4139" y="2100"/>
                <a:ext cx="92" cy="80"/>
              </a:xfrm>
              <a:prstGeom prst="rect">
                <a:avLst/>
              </a:prstGeom>
              <a:noFill/>
              <a:ln w="9525">
                <a:noFill/>
                <a:miter lim="800000"/>
                <a:headEnd/>
                <a:tailEnd/>
              </a:ln>
            </p:spPr>
          </p:pic>
          <p:sp>
            <p:nvSpPr>
              <p:cNvPr id="3401" name="Freeform 125"/>
              <p:cNvSpPr>
                <a:spLocks/>
              </p:cNvSpPr>
              <p:nvPr/>
            </p:nvSpPr>
            <p:spPr bwMode="auto">
              <a:xfrm>
                <a:off x="4150" y="2105"/>
                <a:ext cx="70" cy="65"/>
              </a:xfrm>
              <a:custGeom>
                <a:avLst/>
                <a:gdLst>
                  <a:gd name="T0" fmla="*/ 22 w 70"/>
                  <a:gd name="T1" fmla="*/ 34 h 65"/>
                  <a:gd name="T2" fmla="*/ 0 w 70"/>
                  <a:gd name="T3" fmla="*/ 0 h 65"/>
                  <a:gd name="T4" fmla="*/ 24 w 70"/>
                  <a:gd name="T5" fmla="*/ 0 h 65"/>
                  <a:gd name="T6" fmla="*/ 32 w 70"/>
                  <a:gd name="T7" fmla="*/ 14 h 65"/>
                  <a:gd name="T8" fmla="*/ 32 w 70"/>
                  <a:gd name="T9" fmla="*/ 14 h 65"/>
                  <a:gd name="T10" fmla="*/ 35 w 70"/>
                  <a:gd name="T11" fmla="*/ 18 h 65"/>
                  <a:gd name="T12" fmla="*/ 35 w 70"/>
                  <a:gd name="T13" fmla="*/ 18 h 65"/>
                  <a:gd name="T14" fmla="*/ 38 w 70"/>
                  <a:gd name="T15" fmla="*/ 14 h 65"/>
                  <a:gd name="T16" fmla="*/ 48 w 70"/>
                  <a:gd name="T17" fmla="*/ 0 h 65"/>
                  <a:gd name="T18" fmla="*/ 70 w 70"/>
                  <a:gd name="T19" fmla="*/ 0 h 65"/>
                  <a:gd name="T20" fmla="*/ 46 w 70"/>
                  <a:gd name="T21" fmla="*/ 34 h 65"/>
                  <a:gd name="T22" fmla="*/ 70 w 70"/>
                  <a:gd name="T23" fmla="*/ 65 h 65"/>
                  <a:gd name="T24" fmla="*/ 49 w 70"/>
                  <a:gd name="T25" fmla="*/ 65 h 65"/>
                  <a:gd name="T26" fmla="*/ 46 w 70"/>
                  <a:gd name="T27" fmla="*/ 65 h 65"/>
                  <a:gd name="T28" fmla="*/ 37 w 70"/>
                  <a:gd name="T29" fmla="*/ 52 h 65"/>
                  <a:gd name="T30" fmla="*/ 37 w 70"/>
                  <a:gd name="T31" fmla="*/ 52 h 65"/>
                  <a:gd name="T32" fmla="*/ 35 w 70"/>
                  <a:gd name="T33" fmla="*/ 48 h 65"/>
                  <a:gd name="T34" fmla="*/ 35 w 70"/>
                  <a:gd name="T35" fmla="*/ 48 h 65"/>
                  <a:gd name="T36" fmla="*/ 32 w 70"/>
                  <a:gd name="T37" fmla="*/ 52 h 65"/>
                  <a:gd name="T38" fmla="*/ 24 w 70"/>
                  <a:gd name="T39" fmla="*/ 65 h 65"/>
                  <a:gd name="T40" fmla="*/ 0 w 70"/>
                  <a:gd name="T41" fmla="*/ 65 h 65"/>
                  <a:gd name="T42" fmla="*/ 22 w 70"/>
                  <a:gd name="T43" fmla="*/ 34 h 6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0"/>
                  <a:gd name="T67" fmla="*/ 0 h 65"/>
                  <a:gd name="T68" fmla="*/ 70 w 70"/>
                  <a:gd name="T69" fmla="*/ 65 h 6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0" h="65">
                    <a:moveTo>
                      <a:pt x="22" y="34"/>
                    </a:moveTo>
                    <a:lnTo>
                      <a:pt x="0" y="0"/>
                    </a:lnTo>
                    <a:lnTo>
                      <a:pt x="24" y="0"/>
                    </a:lnTo>
                    <a:lnTo>
                      <a:pt x="32" y="14"/>
                    </a:lnTo>
                    <a:lnTo>
                      <a:pt x="35" y="18"/>
                    </a:lnTo>
                    <a:lnTo>
                      <a:pt x="38" y="14"/>
                    </a:lnTo>
                    <a:lnTo>
                      <a:pt x="48" y="0"/>
                    </a:lnTo>
                    <a:lnTo>
                      <a:pt x="70" y="0"/>
                    </a:lnTo>
                    <a:lnTo>
                      <a:pt x="46" y="34"/>
                    </a:lnTo>
                    <a:lnTo>
                      <a:pt x="70" y="65"/>
                    </a:lnTo>
                    <a:lnTo>
                      <a:pt x="49" y="65"/>
                    </a:lnTo>
                    <a:lnTo>
                      <a:pt x="46" y="65"/>
                    </a:lnTo>
                    <a:lnTo>
                      <a:pt x="37" y="52"/>
                    </a:lnTo>
                    <a:lnTo>
                      <a:pt x="35" y="48"/>
                    </a:lnTo>
                    <a:lnTo>
                      <a:pt x="32" y="52"/>
                    </a:lnTo>
                    <a:lnTo>
                      <a:pt x="24" y="65"/>
                    </a:lnTo>
                    <a:lnTo>
                      <a:pt x="0" y="65"/>
                    </a:lnTo>
                    <a:lnTo>
                      <a:pt x="22" y="34"/>
                    </a:lnTo>
                    <a:close/>
                  </a:path>
                </a:pathLst>
              </a:custGeom>
              <a:noFill/>
              <a:ln w="6">
                <a:solidFill>
                  <a:srgbClr val="CCCCCC"/>
                </a:solidFill>
                <a:round/>
                <a:headEnd/>
                <a:tailEnd/>
              </a:ln>
            </p:spPr>
            <p:txBody>
              <a:bodyPr/>
              <a:lstStyle/>
              <a:p>
                <a:endParaRPr lang="id-ID"/>
              </a:p>
            </p:txBody>
          </p:sp>
          <p:pic>
            <p:nvPicPr>
              <p:cNvPr id="3402" name="Picture 126"/>
              <p:cNvPicPr>
                <a:picLocks noChangeAspect="1" noChangeArrowheads="1"/>
              </p:cNvPicPr>
              <p:nvPr/>
            </p:nvPicPr>
            <p:blipFill>
              <a:blip r:embed="rId5"/>
              <a:srcRect/>
              <a:stretch>
                <a:fillRect/>
              </a:stretch>
            </p:blipFill>
            <p:spPr bwMode="auto">
              <a:xfrm>
                <a:off x="4057" y="2114"/>
                <a:ext cx="55" cy="71"/>
              </a:xfrm>
              <a:prstGeom prst="rect">
                <a:avLst/>
              </a:prstGeom>
              <a:noFill/>
              <a:ln w="9525">
                <a:noFill/>
                <a:miter lim="800000"/>
                <a:headEnd/>
                <a:tailEnd/>
              </a:ln>
            </p:spPr>
          </p:pic>
          <p:sp>
            <p:nvSpPr>
              <p:cNvPr id="3403" name="Freeform 127"/>
              <p:cNvSpPr>
                <a:spLocks/>
              </p:cNvSpPr>
              <p:nvPr/>
            </p:nvSpPr>
            <p:spPr bwMode="auto">
              <a:xfrm>
                <a:off x="4066" y="2121"/>
                <a:ext cx="40" cy="56"/>
              </a:xfrm>
              <a:custGeom>
                <a:avLst/>
                <a:gdLst>
                  <a:gd name="T0" fmla="*/ 11 w 40"/>
                  <a:gd name="T1" fmla="*/ 40 h 56"/>
                  <a:gd name="T2" fmla="*/ 11 w 40"/>
                  <a:gd name="T3" fmla="*/ 40 h 56"/>
                  <a:gd name="T4" fmla="*/ 14 w 40"/>
                  <a:gd name="T5" fmla="*/ 33 h 56"/>
                  <a:gd name="T6" fmla="*/ 15 w 40"/>
                  <a:gd name="T7" fmla="*/ 25 h 56"/>
                  <a:gd name="T8" fmla="*/ 0 w 40"/>
                  <a:gd name="T9" fmla="*/ 25 h 56"/>
                  <a:gd name="T10" fmla="*/ 11 w 40"/>
                  <a:gd name="T11" fmla="*/ 12 h 56"/>
                  <a:gd name="T12" fmla="*/ 21 w 40"/>
                  <a:gd name="T13" fmla="*/ 0 h 56"/>
                  <a:gd name="T14" fmla="*/ 31 w 40"/>
                  <a:gd name="T15" fmla="*/ 12 h 56"/>
                  <a:gd name="T16" fmla="*/ 40 w 40"/>
                  <a:gd name="T17" fmla="*/ 25 h 56"/>
                  <a:gd name="T18" fmla="*/ 26 w 40"/>
                  <a:gd name="T19" fmla="*/ 25 h 56"/>
                  <a:gd name="T20" fmla="*/ 26 w 40"/>
                  <a:gd name="T21" fmla="*/ 25 h 56"/>
                  <a:gd name="T22" fmla="*/ 25 w 40"/>
                  <a:gd name="T23" fmla="*/ 36 h 56"/>
                  <a:gd name="T24" fmla="*/ 22 w 40"/>
                  <a:gd name="T25" fmla="*/ 42 h 56"/>
                  <a:gd name="T26" fmla="*/ 19 w 40"/>
                  <a:gd name="T27" fmla="*/ 46 h 56"/>
                  <a:gd name="T28" fmla="*/ 17 w 40"/>
                  <a:gd name="T29" fmla="*/ 50 h 56"/>
                  <a:gd name="T30" fmla="*/ 12 w 40"/>
                  <a:gd name="T31" fmla="*/ 53 h 56"/>
                  <a:gd name="T32" fmla="*/ 8 w 40"/>
                  <a:gd name="T33" fmla="*/ 56 h 56"/>
                  <a:gd name="T34" fmla="*/ 3 w 40"/>
                  <a:gd name="T35" fmla="*/ 56 h 56"/>
                  <a:gd name="T36" fmla="*/ 3 w 40"/>
                  <a:gd name="T37" fmla="*/ 45 h 56"/>
                  <a:gd name="T38" fmla="*/ 3 w 40"/>
                  <a:gd name="T39" fmla="*/ 45 h 56"/>
                  <a:gd name="T40" fmla="*/ 7 w 40"/>
                  <a:gd name="T41" fmla="*/ 45 h 56"/>
                  <a:gd name="T42" fmla="*/ 11 w 40"/>
                  <a:gd name="T43" fmla="*/ 40 h 56"/>
                  <a:gd name="T44" fmla="*/ 11 w 40"/>
                  <a:gd name="T45" fmla="*/ 40 h 5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0"/>
                  <a:gd name="T70" fmla="*/ 0 h 56"/>
                  <a:gd name="T71" fmla="*/ 40 w 40"/>
                  <a:gd name="T72" fmla="*/ 56 h 5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0" h="56">
                    <a:moveTo>
                      <a:pt x="11" y="40"/>
                    </a:moveTo>
                    <a:lnTo>
                      <a:pt x="11" y="40"/>
                    </a:lnTo>
                    <a:lnTo>
                      <a:pt x="14" y="33"/>
                    </a:lnTo>
                    <a:lnTo>
                      <a:pt x="15" y="25"/>
                    </a:lnTo>
                    <a:lnTo>
                      <a:pt x="0" y="25"/>
                    </a:lnTo>
                    <a:lnTo>
                      <a:pt x="11" y="12"/>
                    </a:lnTo>
                    <a:lnTo>
                      <a:pt x="21" y="0"/>
                    </a:lnTo>
                    <a:lnTo>
                      <a:pt x="31" y="12"/>
                    </a:lnTo>
                    <a:lnTo>
                      <a:pt x="40" y="25"/>
                    </a:lnTo>
                    <a:lnTo>
                      <a:pt x="26" y="25"/>
                    </a:lnTo>
                    <a:lnTo>
                      <a:pt x="25" y="36"/>
                    </a:lnTo>
                    <a:lnTo>
                      <a:pt x="22" y="42"/>
                    </a:lnTo>
                    <a:lnTo>
                      <a:pt x="19" y="46"/>
                    </a:lnTo>
                    <a:lnTo>
                      <a:pt x="17" y="50"/>
                    </a:lnTo>
                    <a:lnTo>
                      <a:pt x="12" y="53"/>
                    </a:lnTo>
                    <a:lnTo>
                      <a:pt x="8" y="56"/>
                    </a:lnTo>
                    <a:lnTo>
                      <a:pt x="3" y="56"/>
                    </a:lnTo>
                    <a:lnTo>
                      <a:pt x="3" y="45"/>
                    </a:lnTo>
                    <a:lnTo>
                      <a:pt x="7" y="45"/>
                    </a:lnTo>
                    <a:lnTo>
                      <a:pt x="11" y="40"/>
                    </a:lnTo>
                    <a:close/>
                  </a:path>
                </a:pathLst>
              </a:custGeom>
              <a:noFill/>
              <a:ln w="3">
                <a:solidFill>
                  <a:srgbClr val="E6E6E6"/>
                </a:solidFill>
                <a:round/>
                <a:headEnd/>
                <a:tailEnd/>
              </a:ln>
            </p:spPr>
            <p:txBody>
              <a:bodyPr/>
              <a:lstStyle/>
              <a:p>
                <a:endParaRPr lang="id-ID"/>
              </a:p>
            </p:txBody>
          </p:sp>
          <p:pic>
            <p:nvPicPr>
              <p:cNvPr id="3404" name="Picture 128"/>
              <p:cNvPicPr>
                <a:picLocks noChangeAspect="1" noChangeArrowheads="1"/>
              </p:cNvPicPr>
              <p:nvPr/>
            </p:nvPicPr>
            <p:blipFill>
              <a:blip r:embed="rId6"/>
              <a:srcRect/>
              <a:stretch>
                <a:fillRect/>
              </a:stretch>
            </p:blipFill>
            <p:spPr bwMode="auto">
              <a:xfrm>
                <a:off x="4017" y="2093"/>
                <a:ext cx="54" cy="71"/>
              </a:xfrm>
              <a:prstGeom prst="rect">
                <a:avLst/>
              </a:prstGeom>
              <a:noFill/>
              <a:ln w="9525">
                <a:noFill/>
                <a:miter lim="800000"/>
                <a:headEnd/>
                <a:tailEnd/>
              </a:ln>
            </p:spPr>
          </p:pic>
          <p:sp>
            <p:nvSpPr>
              <p:cNvPr id="3405" name="Freeform 129"/>
              <p:cNvSpPr>
                <a:spLocks/>
              </p:cNvSpPr>
              <p:nvPr/>
            </p:nvSpPr>
            <p:spPr bwMode="auto">
              <a:xfrm>
                <a:off x="4025" y="2100"/>
                <a:ext cx="41" cy="56"/>
              </a:xfrm>
              <a:custGeom>
                <a:avLst/>
                <a:gdLst>
                  <a:gd name="T0" fmla="*/ 29 w 41"/>
                  <a:gd name="T1" fmla="*/ 15 h 56"/>
                  <a:gd name="T2" fmla="*/ 29 w 41"/>
                  <a:gd name="T3" fmla="*/ 15 h 56"/>
                  <a:gd name="T4" fmla="*/ 27 w 41"/>
                  <a:gd name="T5" fmla="*/ 22 h 56"/>
                  <a:gd name="T6" fmla="*/ 25 w 41"/>
                  <a:gd name="T7" fmla="*/ 31 h 56"/>
                  <a:gd name="T8" fmla="*/ 41 w 41"/>
                  <a:gd name="T9" fmla="*/ 31 h 56"/>
                  <a:gd name="T10" fmla="*/ 31 w 41"/>
                  <a:gd name="T11" fmla="*/ 43 h 56"/>
                  <a:gd name="T12" fmla="*/ 21 w 41"/>
                  <a:gd name="T13" fmla="*/ 56 h 56"/>
                  <a:gd name="T14" fmla="*/ 11 w 41"/>
                  <a:gd name="T15" fmla="*/ 43 h 56"/>
                  <a:gd name="T16" fmla="*/ 0 w 41"/>
                  <a:gd name="T17" fmla="*/ 31 h 56"/>
                  <a:gd name="T18" fmla="*/ 14 w 41"/>
                  <a:gd name="T19" fmla="*/ 31 h 56"/>
                  <a:gd name="T20" fmla="*/ 14 w 41"/>
                  <a:gd name="T21" fmla="*/ 31 h 56"/>
                  <a:gd name="T22" fmla="*/ 17 w 41"/>
                  <a:gd name="T23" fmla="*/ 19 h 56"/>
                  <a:gd name="T24" fmla="*/ 18 w 41"/>
                  <a:gd name="T25" fmla="*/ 14 h 56"/>
                  <a:gd name="T26" fmla="*/ 21 w 41"/>
                  <a:gd name="T27" fmla="*/ 9 h 56"/>
                  <a:gd name="T28" fmla="*/ 24 w 41"/>
                  <a:gd name="T29" fmla="*/ 5 h 56"/>
                  <a:gd name="T30" fmla="*/ 28 w 41"/>
                  <a:gd name="T31" fmla="*/ 2 h 56"/>
                  <a:gd name="T32" fmla="*/ 32 w 41"/>
                  <a:gd name="T33" fmla="*/ 0 h 56"/>
                  <a:gd name="T34" fmla="*/ 38 w 41"/>
                  <a:gd name="T35" fmla="*/ 0 h 56"/>
                  <a:gd name="T36" fmla="*/ 38 w 41"/>
                  <a:gd name="T37" fmla="*/ 9 h 56"/>
                  <a:gd name="T38" fmla="*/ 38 w 41"/>
                  <a:gd name="T39" fmla="*/ 9 h 56"/>
                  <a:gd name="T40" fmla="*/ 34 w 41"/>
                  <a:gd name="T41" fmla="*/ 11 h 56"/>
                  <a:gd name="T42" fmla="*/ 29 w 41"/>
                  <a:gd name="T43" fmla="*/ 15 h 56"/>
                  <a:gd name="T44" fmla="*/ 29 w 41"/>
                  <a:gd name="T45" fmla="*/ 15 h 5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1"/>
                  <a:gd name="T70" fmla="*/ 0 h 56"/>
                  <a:gd name="T71" fmla="*/ 41 w 41"/>
                  <a:gd name="T72" fmla="*/ 56 h 5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1" h="56">
                    <a:moveTo>
                      <a:pt x="29" y="15"/>
                    </a:moveTo>
                    <a:lnTo>
                      <a:pt x="29" y="15"/>
                    </a:lnTo>
                    <a:lnTo>
                      <a:pt x="27" y="22"/>
                    </a:lnTo>
                    <a:lnTo>
                      <a:pt x="25" y="31"/>
                    </a:lnTo>
                    <a:lnTo>
                      <a:pt x="41" y="31"/>
                    </a:lnTo>
                    <a:lnTo>
                      <a:pt x="31" y="43"/>
                    </a:lnTo>
                    <a:lnTo>
                      <a:pt x="21" y="56"/>
                    </a:lnTo>
                    <a:lnTo>
                      <a:pt x="11" y="43"/>
                    </a:lnTo>
                    <a:lnTo>
                      <a:pt x="0" y="31"/>
                    </a:lnTo>
                    <a:lnTo>
                      <a:pt x="14" y="31"/>
                    </a:lnTo>
                    <a:lnTo>
                      <a:pt x="17" y="19"/>
                    </a:lnTo>
                    <a:lnTo>
                      <a:pt x="18" y="14"/>
                    </a:lnTo>
                    <a:lnTo>
                      <a:pt x="21" y="9"/>
                    </a:lnTo>
                    <a:lnTo>
                      <a:pt x="24" y="5"/>
                    </a:lnTo>
                    <a:lnTo>
                      <a:pt x="28" y="2"/>
                    </a:lnTo>
                    <a:lnTo>
                      <a:pt x="32" y="0"/>
                    </a:lnTo>
                    <a:lnTo>
                      <a:pt x="38" y="0"/>
                    </a:lnTo>
                    <a:lnTo>
                      <a:pt x="38" y="9"/>
                    </a:lnTo>
                    <a:lnTo>
                      <a:pt x="34" y="11"/>
                    </a:lnTo>
                    <a:lnTo>
                      <a:pt x="29" y="15"/>
                    </a:lnTo>
                    <a:close/>
                  </a:path>
                </a:pathLst>
              </a:custGeom>
              <a:noFill/>
              <a:ln w="3">
                <a:solidFill>
                  <a:srgbClr val="E6E6E6"/>
                </a:solidFill>
                <a:round/>
                <a:headEnd/>
                <a:tailEnd/>
              </a:ln>
            </p:spPr>
            <p:txBody>
              <a:bodyPr/>
              <a:lstStyle/>
              <a:p>
                <a:endParaRPr lang="id-ID"/>
              </a:p>
            </p:txBody>
          </p:sp>
          <p:pic>
            <p:nvPicPr>
              <p:cNvPr id="3406" name="Picture 130"/>
              <p:cNvPicPr>
                <a:picLocks noChangeAspect="1" noChangeArrowheads="1"/>
              </p:cNvPicPr>
              <p:nvPr/>
            </p:nvPicPr>
            <p:blipFill>
              <a:blip r:embed="rId7"/>
              <a:srcRect/>
              <a:stretch>
                <a:fillRect/>
              </a:stretch>
            </p:blipFill>
            <p:spPr bwMode="auto">
              <a:xfrm>
                <a:off x="5541" y="2093"/>
                <a:ext cx="88" cy="96"/>
              </a:xfrm>
              <a:prstGeom prst="rect">
                <a:avLst/>
              </a:prstGeom>
              <a:noFill/>
              <a:ln w="9525">
                <a:noFill/>
                <a:miter lim="800000"/>
                <a:headEnd/>
                <a:tailEnd/>
              </a:ln>
            </p:spPr>
          </p:pic>
          <p:sp>
            <p:nvSpPr>
              <p:cNvPr id="3407" name="Freeform 131"/>
              <p:cNvSpPr>
                <a:spLocks noEditPoints="1"/>
              </p:cNvSpPr>
              <p:nvPr/>
            </p:nvSpPr>
            <p:spPr bwMode="auto">
              <a:xfrm>
                <a:off x="5548" y="2100"/>
                <a:ext cx="74" cy="81"/>
              </a:xfrm>
              <a:custGeom>
                <a:avLst/>
                <a:gdLst>
                  <a:gd name="T0" fmla="*/ 66 w 74"/>
                  <a:gd name="T1" fmla="*/ 9 h 81"/>
                  <a:gd name="T2" fmla="*/ 73 w 74"/>
                  <a:gd name="T3" fmla="*/ 19 h 81"/>
                  <a:gd name="T4" fmla="*/ 74 w 74"/>
                  <a:gd name="T5" fmla="*/ 31 h 81"/>
                  <a:gd name="T6" fmla="*/ 74 w 74"/>
                  <a:gd name="T7" fmla="*/ 38 h 81"/>
                  <a:gd name="T8" fmla="*/ 70 w 74"/>
                  <a:gd name="T9" fmla="*/ 47 h 81"/>
                  <a:gd name="T10" fmla="*/ 66 w 74"/>
                  <a:gd name="T11" fmla="*/ 53 h 81"/>
                  <a:gd name="T12" fmla="*/ 56 w 74"/>
                  <a:gd name="T13" fmla="*/ 59 h 81"/>
                  <a:gd name="T14" fmla="*/ 43 w 74"/>
                  <a:gd name="T15" fmla="*/ 61 h 81"/>
                  <a:gd name="T16" fmla="*/ 38 w 74"/>
                  <a:gd name="T17" fmla="*/ 61 h 81"/>
                  <a:gd name="T18" fmla="*/ 13 w 74"/>
                  <a:gd name="T19" fmla="*/ 81 h 81"/>
                  <a:gd name="T20" fmla="*/ 20 w 74"/>
                  <a:gd name="T21" fmla="*/ 49 h 81"/>
                  <a:gd name="T22" fmla="*/ 15 w 74"/>
                  <a:gd name="T23" fmla="*/ 40 h 81"/>
                  <a:gd name="T24" fmla="*/ 13 w 74"/>
                  <a:gd name="T25" fmla="*/ 31 h 81"/>
                  <a:gd name="T26" fmla="*/ 15 w 74"/>
                  <a:gd name="T27" fmla="*/ 19 h 81"/>
                  <a:gd name="T28" fmla="*/ 22 w 74"/>
                  <a:gd name="T29" fmla="*/ 9 h 81"/>
                  <a:gd name="T30" fmla="*/ 27 w 74"/>
                  <a:gd name="T31" fmla="*/ 5 h 81"/>
                  <a:gd name="T32" fmla="*/ 38 w 74"/>
                  <a:gd name="T33" fmla="*/ 1 h 81"/>
                  <a:gd name="T34" fmla="*/ 43 w 74"/>
                  <a:gd name="T35" fmla="*/ 0 h 81"/>
                  <a:gd name="T36" fmla="*/ 56 w 74"/>
                  <a:gd name="T37" fmla="*/ 2 h 81"/>
                  <a:gd name="T38" fmla="*/ 66 w 74"/>
                  <a:gd name="T39" fmla="*/ 9 h 81"/>
                  <a:gd name="T40" fmla="*/ 59 w 74"/>
                  <a:gd name="T41" fmla="*/ 31 h 81"/>
                  <a:gd name="T42" fmla="*/ 57 w 74"/>
                  <a:gd name="T43" fmla="*/ 25 h 81"/>
                  <a:gd name="T44" fmla="*/ 55 w 74"/>
                  <a:gd name="T45" fmla="*/ 21 h 81"/>
                  <a:gd name="T46" fmla="*/ 43 w 74"/>
                  <a:gd name="T47" fmla="*/ 16 h 81"/>
                  <a:gd name="T48" fmla="*/ 38 w 74"/>
                  <a:gd name="T49" fmla="*/ 18 h 81"/>
                  <a:gd name="T50" fmla="*/ 34 w 74"/>
                  <a:gd name="T51" fmla="*/ 21 h 81"/>
                  <a:gd name="T52" fmla="*/ 29 w 74"/>
                  <a:gd name="T53" fmla="*/ 31 h 81"/>
                  <a:gd name="T54" fmla="*/ 31 w 74"/>
                  <a:gd name="T55" fmla="*/ 36 h 81"/>
                  <a:gd name="T56" fmla="*/ 34 w 74"/>
                  <a:gd name="T57" fmla="*/ 40 h 81"/>
                  <a:gd name="T58" fmla="*/ 43 w 74"/>
                  <a:gd name="T59" fmla="*/ 46 h 81"/>
                  <a:gd name="T60" fmla="*/ 49 w 74"/>
                  <a:gd name="T61" fmla="*/ 45 h 81"/>
                  <a:gd name="T62" fmla="*/ 55 w 74"/>
                  <a:gd name="T63" fmla="*/ 40 h 81"/>
                  <a:gd name="T64" fmla="*/ 59 w 74"/>
                  <a:gd name="T65" fmla="*/ 31 h 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4"/>
                  <a:gd name="T100" fmla="*/ 0 h 81"/>
                  <a:gd name="T101" fmla="*/ 74 w 74"/>
                  <a:gd name="T102" fmla="*/ 81 h 8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4" h="81">
                    <a:moveTo>
                      <a:pt x="66" y="9"/>
                    </a:moveTo>
                    <a:lnTo>
                      <a:pt x="66" y="9"/>
                    </a:lnTo>
                    <a:lnTo>
                      <a:pt x="70" y="14"/>
                    </a:lnTo>
                    <a:lnTo>
                      <a:pt x="73" y="19"/>
                    </a:lnTo>
                    <a:lnTo>
                      <a:pt x="74" y="25"/>
                    </a:lnTo>
                    <a:lnTo>
                      <a:pt x="74" y="31"/>
                    </a:lnTo>
                    <a:lnTo>
                      <a:pt x="74" y="38"/>
                    </a:lnTo>
                    <a:lnTo>
                      <a:pt x="73" y="43"/>
                    </a:lnTo>
                    <a:lnTo>
                      <a:pt x="70" y="47"/>
                    </a:lnTo>
                    <a:lnTo>
                      <a:pt x="66" y="53"/>
                    </a:lnTo>
                    <a:lnTo>
                      <a:pt x="62" y="56"/>
                    </a:lnTo>
                    <a:lnTo>
                      <a:pt x="56" y="59"/>
                    </a:lnTo>
                    <a:lnTo>
                      <a:pt x="50" y="61"/>
                    </a:lnTo>
                    <a:lnTo>
                      <a:pt x="43" y="61"/>
                    </a:lnTo>
                    <a:lnTo>
                      <a:pt x="38" y="61"/>
                    </a:lnTo>
                    <a:lnTo>
                      <a:pt x="32" y="59"/>
                    </a:lnTo>
                    <a:lnTo>
                      <a:pt x="13" y="81"/>
                    </a:lnTo>
                    <a:lnTo>
                      <a:pt x="0" y="71"/>
                    </a:lnTo>
                    <a:lnTo>
                      <a:pt x="20" y="49"/>
                    </a:lnTo>
                    <a:lnTo>
                      <a:pt x="15" y="40"/>
                    </a:lnTo>
                    <a:lnTo>
                      <a:pt x="13" y="31"/>
                    </a:lnTo>
                    <a:lnTo>
                      <a:pt x="14" y="25"/>
                    </a:lnTo>
                    <a:lnTo>
                      <a:pt x="15" y="19"/>
                    </a:lnTo>
                    <a:lnTo>
                      <a:pt x="18" y="14"/>
                    </a:lnTo>
                    <a:lnTo>
                      <a:pt x="22" y="9"/>
                    </a:lnTo>
                    <a:lnTo>
                      <a:pt x="27" y="5"/>
                    </a:lnTo>
                    <a:lnTo>
                      <a:pt x="32" y="2"/>
                    </a:lnTo>
                    <a:lnTo>
                      <a:pt x="38" y="1"/>
                    </a:lnTo>
                    <a:lnTo>
                      <a:pt x="43" y="0"/>
                    </a:lnTo>
                    <a:lnTo>
                      <a:pt x="50" y="1"/>
                    </a:lnTo>
                    <a:lnTo>
                      <a:pt x="56" y="2"/>
                    </a:lnTo>
                    <a:lnTo>
                      <a:pt x="62" y="5"/>
                    </a:lnTo>
                    <a:lnTo>
                      <a:pt x="66" y="9"/>
                    </a:lnTo>
                    <a:close/>
                    <a:moveTo>
                      <a:pt x="59" y="31"/>
                    </a:moveTo>
                    <a:lnTo>
                      <a:pt x="59" y="31"/>
                    </a:lnTo>
                    <a:lnTo>
                      <a:pt x="57" y="25"/>
                    </a:lnTo>
                    <a:lnTo>
                      <a:pt x="55" y="21"/>
                    </a:lnTo>
                    <a:lnTo>
                      <a:pt x="49" y="18"/>
                    </a:lnTo>
                    <a:lnTo>
                      <a:pt x="43" y="16"/>
                    </a:lnTo>
                    <a:lnTo>
                      <a:pt x="38" y="18"/>
                    </a:lnTo>
                    <a:lnTo>
                      <a:pt x="34" y="21"/>
                    </a:lnTo>
                    <a:lnTo>
                      <a:pt x="31" y="25"/>
                    </a:lnTo>
                    <a:lnTo>
                      <a:pt x="29" y="31"/>
                    </a:lnTo>
                    <a:lnTo>
                      <a:pt x="31" y="36"/>
                    </a:lnTo>
                    <a:lnTo>
                      <a:pt x="34" y="40"/>
                    </a:lnTo>
                    <a:lnTo>
                      <a:pt x="38" y="45"/>
                    </a:lnTo>
                    <a:lnTo>
                      <a:pt x="43" y="46"/>
                    </a:lnTo>
                    <a:lnTo>
                      <a:pt x="49" y="45"/>
                    </a:lnTo>
                    <a:lnTo>
                      <a:pt x="55" y="40"/>
                    </a:lnTo>
                    <a:lnTo>
                      <a:pt x="57" y="36"/>
                    </a:lnTo>
                    <a:lnTo>
                      <a:pt x="59" y="31"/>
                    </a:lnTo>
                    <a:close/>
                  </a:path>
                </a:pathLst>
              </a:custGeom>
              <a:noFill/>
              <a:ln w="3">
                <a:solidFill>
                  <a:srgbClr val="E6E6E6"/>
                </a:solidFill>
                <a:round/>
                <a:headEnd/>
                <a:tailEnd/>
              </a:ln>
            </p:spPr>
            <p:txBody>
              <a:bodyPr/>
              <a:lstStyle/>
              <a:p>
                <a:endParaRPr lang="id-ID"/>
              </a:p>
            </p:txBody>
          </p:sp>
          <p:pic>
            <p:nvPicPr>
              <p:cNvPr id="3408" name="Picture 132"/>
              <p:cNvPicPr>
                <a:picLocks noChangeAspect="1" noChangeArrowheads="1"/>
              </p:cNvPicPr>
              <p:nvPr/>
            </p:nvPicPr>
            <p:blipFill>
              <a:blip r:embed="rId8"/>
              <a:srcRect/>
              <a:stretch>
                <a:fillRect/>
              </a:stretch>
            </p:blipFill>
            <p:spPr bwMode="auto">
              <a:xfrm>
                <a:off x="27" y="1941"/>
                <a:ext cx="88" cy="88"/>
              </a:xfrm>
              <a:prstGeom prst="rect">
                <a:avLst/>
              </a:prstGeom>
              <a:noFill/>
              <a:ln w="9525">
                <a:noFill/>
                <a:miter lim="800000"/>
                <a:headEnd/>
                <a:tailEnd/>
              </a:ln>
            </p:spPr>
          </p:pic>
          <p:sp>
            <p:nvSpPr>
              <p:cNvPr id="3409" name="Rectangle 133"/>
              <p:cNvSpPr>
                <a:spLocks noChangeArrowheads="1"/>
              </p:cNvSpPr>
              <p:nvPr/>
            </p:nvSpPr>
            <p:spPr bwMode="auto">
              <a:xfrm>
                <a:off x="53" y="1945"/>
                <a:ext cx="89" cy="104"/>
              </a:xfrm>
              <a:prstGeom prst="rect">
                <a:avLst/>
              </a:prstGeom>
              <a:noFill/>
              <a:ln w="9525">
                <a:noFill/>
                <a:miter lim="800000"/>
                <a:headEnd/>
                <a:tailEnd/>
              </a:ln>
            </p:spPr>
            <p:txBody>
              <a:bodyPr wrap="none" lIns="0" tIns="0" rIns="0" bIns="0">
                <a:spAutoFit/>
              </a:bodyPr>
              <a:lstStyle/>
              <a:p>
                <a:r>
                  <a:rPr lang="en-US" sz="800">
                    <a:solidFill>
                      <a:srgbClr val="FFFFFF"/>
                    </a:solidFill>
                    <a:latin typeface="Myriad Pro" pitchFamily="34" charset="0"/>
                  </a:rPr>
                  <a:t>w</a:t>
                </a:r>
                <a:endParaRPr lang="en-US">
                  <a:latin typeface="Arial" charset="0"/>
                </a:endParaRPr>
              </a:p>
            </p:txBody>
          </p:sp>
          <p:pic>
            <p:nvPicPr>
              <p:cNvPr id="3410" name="Picture 134"/>
              <p:cNvPicPr>
                <a:picLocks noChangeAspect="1" noChangeArrowheads="1"/>
              </p:cNvPicPr>
              <p:nvPr/>
            </p:nvPicPr>
            <p:blipFill>
              <a:blip r:embed="rId9"/>
              <a:srcRect/>
              <a:stretch>
                <a:fillRect/>
              </a:stretch>
            </p:blipFill>
            <p:spPr bwMode="auto">
              <a:xfrm>
                <a:off x="25" y="1935"/>
                <a:ext cx="97" cy="97"/>
              </a:xfrm>
              <a:prstGeom prst="rect">
                <a:avLst/>
              </a:prstGeom>
              <a:noFill/>
              <a:ln w="9525">
                <a:noFill/>
                <a:miter lim="800000"/>
                <a:headEnd/>
                <a:tailEnd/>
              </a:ln>
            </p:spPr>
          </p:pic>
          <p:sp>
            <p:nvSpPr>
              <p:cNvPr id="3411" name="Freeform 135"/>
              <p:cNvSpPr>
                <a:spLocks/>
              </p:cNvSpPr>
              <p:nvPr/>
            </p:nvSpPr>
            <p:spPr bwMode="auto">
              <a:xfrm>
                <a:off x="636" y="2115"/>
                <a:ext cx="2" cy="59"/>
              </a:xfrm>
              <a:custGeom>
                <a:avLst/>
                <a:gdLst>
                  <a:gd name="T0" fmla="*/ 2 w 2"/>
                  <a:gd name="T1" fmla="*/ 0 h 59"/>
                  <a:gd name="T2" fmla="*/ 2 w 2"/>
                  <a:gd name="T3" fmla="*/ 59 h 59"/>
                  <a:gd name="T4" fmla="*/ 0 w 2"/>
                  <a:gd name="T5" fmla="*/ 59 h 59"/>
                  <a:gd name="T6" fmla="*/ 0 w 2"/>
                  <a:gd name="T7" fmla="*/ 58 h 59"/>
                  <a:gd name="T8" fmla="*/ 0 w 2"/>
                  <a:gd name="T9" fmla="*/ 0 h 59"/>
                  <a:gd name="T10" fmla="*/ 2 w 2"/>
                  <a:gd name="T11" fmla="*/ 0 h 59"/>
                  <a:gd name="T12" fmla="*/ 0 60000 65536"/>
                  <a:gd name="T13" fmla="*/ 0 60000 65536"/>
                  <a:gd name="T14" fmla="*/ 0 60000 65536"/>
                  <a:gd name="T15" fmla="*/ 0 60000 65536"/>
                  <a:gd name="T16" fmla="*/ 0 60000 65536"/>
                  <a:gd name="T17" fmla="*/ 0 60000 65536"/>
                  <a:gd name="T18" fmla="*/ 0 w 2"/>
                  <a:gd name="T19" fmla="*/ 0 h 59"/>
                  <a:gd name="T20" fmla="*/ 2 w 2"/>
                  <a:gd name="T21" fmla="*/ 59 h 59"/>
                </a:gdLst>
                <a:ahLst/>
                <a:cxnLst>
                  <a:cxn ang="T12">
                    <a:pos x="T0" y="T1"/>
                  </a:cxn>
                  <a:cxn ang="T13">
                    <a:pos x="T2" y="T3"/>
                  </a:cxn>
                  <a:cxn ang="T14">
                    <a:pos x="T4" y="T5"/>
                  </a:cxn>
                  <a:cxn ang="T15">
                    <a:pos x="T6" y="T7"/>
                  </a:cxn>
                  <a:cxn ang="T16">
                    <a:pos x="T8" y="T9"/>
                  </a:cxn>
                  <a:cxn ang="T17">
                    <a:pos x="T10" y="T11"/>
                  </a:cxn>
                </a:cxnLst>
                <a:rect l="T18" t="T19" r="T20" b="T21"/>
                <a:pathLst>
                  <a:path w="2" h="59">
                    <a:moveTo>
                      <a:pt x="2" y="0"/>
                    </a:moveTo>
                    <a:lnTo>
                      <a:pt x="2" y="59"/>
                    </a:lnTo>
                    <a:lnTo>
                      <a:pt x="0" y="59"/>
                    </a:lnTo>
                    <a:lnTo>
                      <a:pt x="0" y="58"/>
                    </a:lnTo>
                    <a:lnTo>
                      <a:pt x="0" y="0"/>
                    </a:lnTo>
                    <a:lnTo>
                      <a:pt x="2" y="0"/>
                    </a:lnTo>
                    <a:close/>
                  </a:path>
                </a:pathLst>
              </a:custGeom>
              <a:solidFill>
                <a:srgbClr val="CCCCCC"/>
              </a:solidFill>
              <a:ln w="9525">
                <a:noFill/>
                <a:round/>
                <a:headEnd/>
                <a:tailEnd/>
              </a:ln>
            </p:spPr>
            <p:txBody>
              <a:bodyPr/>
              <a:lstStyle/>
              <a:p>
                <a:endParaRPr lang="id-ID"/>
              </a:p>
            </p:txBody>
          </p:sp>
          <p:sp>
            <p:nvSpPr>
              <p:cNvPr id="3412" name="Freeform 136"/>
              <p:cNvSpPr>
                <a:spLocks/>
              </p:cNvSpPr>
              <p:nvPr/>
            </p:nvSpPr>
            <p:spPr bwMode="auto">
              <a:xfrm>
                <a:off x="636" y="2111"/>
                <a:ext cx="2" cy="4"/>
              </a:xfrm>
              <a:custGeom>
                <a:avLst/>
                <a:gdLst>
                  <a:gd name="T0" fmla="*/ 2 w 2"/>
                  <a:gd name="T1" fmla="*/ 3 h 4"/>
                  <a:gd name="T2" fmla="*/ 0 w 2"/>
                  <a:gd name="T3" fmla="*/ 1 h 4"/>
                  <a:gd name="T4" fmla="*/ 0 w 2"/>
                  <a:gd name="T5" fmla="*/ 0 h 4"/>
                  <a:gd name="T6" fmla="*/ 2 w 2"/>
                  <a:gd name="T7" fmla="*/ 1 h 4"/>
                  <a:gd name="T8" fmla="*/ 2 w 2"/>
                  <a:gd name="T9" fmla="*/ 4 h 4"/>
                  <a:gd name="T10" fmla="*/ 0 w 2"/>
                  <a:gd name="T11" fmla="*/ 4 h 4"/>
                  <a:gd name="T12" fmla="*/ 0 w 2"/>
                  <a:gd name="T13" fmla="*/ 3 h 4"/>
                  <a:gd name="T14" fmla="*/ 2 w 2"/>
                  <a:gd name="T15" fmla="*/ 3 h 4"/>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4"/>
                  <a:gd name="T26" fmla="*/ 2 w 2"/>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4">
                    <a:moveTo>
                      <a:pt x="2" y="3"/>
                    </a:moveTo>
                    <a:lnTo>
                      <a:pt x="0" y="1"/>
                    </a:lnTo>
                    <a:lnTo>
                      <a:pt x="0" y="0"/>
                    </a:lnTo>
                    <a:lnTo>
                      <a:pt x="2" y="1"/>
                    </a:lnTo>
                    <a:lnTo>
                      <a:pt x="2" y="4"/>
                    </a:lnTo>
                    <a:lnTo>
                      <a:pt x="0" y="4"/>
                    </a:lnTo>
                    <a:lnTo>
                      <a:pt x="0" y="3"/>
                    </a:lnTo>
                    <a:lnTo>
                      <a:pt x="2" y="3"/>
                    </a:lnTo>
                    <a:close/>
                  </a:path>
                </a:pathLst>
              </a:custGeom>
              <a:solidFill>
                <a:srgbClr val="CCCCCC"/>
              </a:solidFill>
              <a:ln w="9525">
                <a:noFill/>
                <a:round/>
                <a:headEnd/>
                <a:tailEnd/>
              </a:ln>
            </p:spPr>
            <p:txBody>
              <a:bodyPr/>
              <a:lstStyle/>
              <a:p>
                <a:endParaRPr lang="id-ID"/>
              </a:p>
            </p:txBody>
          </p:sp>
          <p:sp>
            <p:nvSpPr>
              <p:cNvPr id="3413" name="Freeform 137"/>
              <p:cNvSpPr>
                <a:spLocks/>
              </p:cNvSpPr>
              <p:nvPr/>
            </p:nvSpPr>
            <p:spPr bwMode="auto">
              <a:xfrm>
                <a:off x="636" y="2112"/>
                <a:ext cx="2" cy="2"/>
              </a:xfrm>
              <a:custGeom>
                <a:avLst/>
                <a:gdLst>
                  <a:gd name="T0" fmla="*/ 2 w 2"/>
                  <a:gd name="T1" fmla="*/ 2 h 2"/>
                  <a:gd name="T2" fmla="*/ 0 w 2"/>
                  <a:gd name="T3" fmla="*/ 2 h 2"/>
                  <a:gd name="T4" fmla="*/ 0 w 2"/>
                  <a:gd name="T5" fmla="*/ 0 h 2"/>
                  <a:gd name="T6" fmla="*/ 2 w 2"/>
                  <a:gd name="T7" fmla="*/ 2 h 2"/>
                  <a:gd name="T8" fmla="*/ 0 60000 65536"/>
                  <a:gd name="T9" fmla="*/ 0 60000 65536"/>
                  <a:gd name="T10" fmla="*/ 0 60000 65536"/>
                  <a:gd name="T11" fmla="*/ 0 60000 65536"/>
                  <a:gd name="T12" fmla="*/ 0 w 2"/>
                  <a:gd name="T13" fmla="*/ 0 h 2"/>
                  <a:gd name="T14" fmla="*/ 2 w 2"/>
                  <a:gd name="T15" fmla="*/ 2 h 2"/>
                </a:gdLst>
                <a:ahLst/>
                <a:cxnLst>
                  <a:cxn ang="T8">
                    <a:pos x="T0" y="T1"/>
                  </a:cxn>
                  <a:cxn ang="T9">
                    <a:pos x="T2" y="T3"/>
                  </a:cxn>
                  <a:cxn ang="T10">
                    <a:pos x="T4" y="T5"/>
                  </a:cxn>
                  <a:cxn ang="T11">
                    <a:pos x="T6" y="T7"/>
                  </a:cxn>
                </a:cxnLst>
                <a:rect l="T12" t="T13" r="T14" b="T15"/>
                <a:pathLst>
                  <a:path w="2" h="2">
                    <a:moveTo>
                      <a:pt x="2" y="2"/>
                    </a:moveTo>
                    <a:lnTo>
                      <a:pt x="0" y="2"/>
                    </a:lnTo>
                    <a:lnTo>
                      <a:pt x="0" y="0"/>
                    </a:lnTo>
                    <a:lnTo>
                      <a:pt x="2" y="2"/>
                    </a:lnTo>
                    <a:close/>
                  </a:path>
                </a:pathLst>
              </a:custGeom>
              <a:solidFill>
                <a:srgbClr val="CCCCCC"/>
              </a:solidFill>
              <a:ln w="9525">
                <a:noFill/>
                <a:round/>
                <a:headEnd/>
                <a:tailEnd/>
              </a:ln>
            </p:spPr>
            <p:txBody>
              <a:bodyPr/>
              <a:lstStyle/>
              <a:p>
                <a:endParaRPr lang="id-ID"/>
              </a:p>
            </p:txBody>
          </p:sp>
          <p:sp>
            <p:nvSpPr>
              <p:cNvPr id="3414" name="Freeform 138"/>
              <p:cNvSpPr>
                <a:spLocks/>
              </p:cNvSpPr>
              <p:nvPr/>
            </p:nvSpPr>
            <p:spPr bwMode="auto">
              <a:xfrm>
                <a:off x="635" y="2115"/>
                <a:ext cx="1" cy="58"/>
              </a:xfrm>
              <a:custGeom>
                <a:avLst/>
                <a:gdLst>
                  <a:gd name="T0" fmla="*/ 1 w 1"/>
                  <a:gd name="T1" fmla="*/ 0 h 58"/>
                  <a:gd name="T2" fmla="*/ 1 w 1"/>
                  <a:gd name="T3" fmla="*/ 58 h 58"/>
                  <a:gd name="T4" fmla="*/ 0 w 1"/>
                  <a:gd name="T5" fmla="*/ 58 h 58"/>
                  <a:gd name="T6" fmla="*/ 0 w 1"/>
                  <a:gd name="T7" fmla="*/ 1 h 58"/>
                  <a:gd name="T8" fmla="*/ 1 w 1"/>
                  <a:gd name="T9" fmla="*/ 0 h 58"/>
                  <a:gd name="T10" fmla="*/ 0 60000 65536"/>
                  <a:gd name="T11" fmla="*/ 0 60000 65536"/>
                  <a:gd name="T12" fmla="*/ 0 60000 65536"/>
                  <a:gd name="T13" fmla="*/ 0 60000 65536"/>
                  <a:gd name="T14" fmla="*/ 0 60000 65536"/>
                  <a:gd name="T15" fmla="*/ 0 w 1"/>
                  <a:gd name="T16" fmla="*/ 0 h 58"/>
                  <a:gd name="T17" fmla="*/ 1 w 1"/>
                  <a:gd name="T18" fmla="*/ 58 h 58"/>
                </a:gdLst>
                <a:ahLst/>
                <a:cxnLst>
                  <a:cxn ang="T10">
                    <a:pos x="T0" y="T1"/>
                  </a:cxn>
                  <a:cxn ang="T11">
                    <a:pos x="T2" y="T3"/>
                  </a:cxn>
                  <a:cxn ang="T12">
                    <a:pos x="T4" y="T5"/>
                  </a:cxn>
                  <a:cxn ang="T13">
                    <a:pos x="T6" y="T7"/>
                  </a:cxn>
                  <a:cxn ang="T14">
                    <a:pos x="T8" y="T9"/>
                  </a:cxn>
                </a:cxnLst>
                <a:rect l="T15" t="T16" r="T17" b="T18"/>
                <a:pathLst>
                  <a:path w="1" h="58">
                    <a:moveTo>
                      <a:pt x="1" y="0"/>
                    </a:moveTo>
                    <a:lnTo>
                      <a:pt x="1" y="58"/>
                    </a:lnTo>
                    <a:lnTo>
                      <a:pt x="0" y="58"/>
                    </a:lnTo>
                    <a:lnTo>
                      <a:pt x="0" y="1"/>
                    </a:lnTo>
                    <a:lnTo>
                      <a:pt x="1" y="0"/>
                    </a:lnTo>
                    <a:close/>
                  </a:path>
                </a:pathLst>
              </a:custGeom>
              <a:solidFill>
                <a:srgbClr val="CCCCCC"/>
              </a:solidFill>
              <a:ln w="9525">
                <a:noFill/>
                <a:round/>
                <a:headEnd/>
                <a:tailEnd/>
              </a:ln>
            </p:spPr>
            <p:txBody>
              <a:bodyPr/>
              <a:lstStyle/>
              <a:p>
                <a:endParaRPr lang="id-ID"/>
              </a:p>
            </p:txBody>
          </p:sp>
          <p:sp>
            <p:nvSpPr>
              <p:cNvPr id="3415" name="Freeform 139"/>
              <p:cNvSpPr>
                <a:spLocks/>
              </p:cNvSpPr>
              <p:nvPr/>
            </p:nvSpPr>
            <p:spPr bwMode="auto">
              <a:xfrm>
                <a:off x="635" y="2114"/>
                <a:ext cx="1" cy="2"/>
              </a:xfrm>
              <a:custGeom>
                <a:avLst/>
                <a:gdLst>
                  <a:gd name="T0" fmla="*/ 1 w 1"/>
                  <a:gd name="T1" fmla="*/ 0 h 2"/>
                  <a:gd name="T2" fmla="*/ 1 w 1"/>
                  <a:gd name="T3" fmla="*/ 1 h 2"/>
                  <a:gd name="T4" fmla="*/ 0 w 1"/>
                  <a:gd name="T5" fmla="*/ 2 h 2"/>
                  <a:gd name="T6" fmla="*/ 0 w 1"/>
                  <a:gd name="T7" fmla="*/ 1 h 2"/>
                  <a:gd name="T8" fmla="*/ 1 w 1"/>
                  <a:gd name="T9" fmla="*/ 0 h 2"/>
                  <a:gd name="T10" fmla="*/ 0 60000 65536"/>
                  <a:gd name="T11" fmla="*/ 0 60000 65536"/>
                  <a:gd name="T12" fmla="*/ 0 60000 65536"/>
                  <a:gd name="T13" fmla="*/ 0 60000 65536"/>
                  <a:gd name="T14" fmla="*/ 0 60000 65536"/>
                  <a:gd name="T15" fmla="*/ 0 w 1"/>
                  <a:gd name="T16" fmla="*/ 0 h 2"/>
                  <a:gd name="T17" fmla="*/ 1 w 1"/>
                  <a:gd name="T18" fmla="*/ 2 h 2"/>
                </a:gdLst>
                <a:ahLst/>
                <a:cxnLst>
                  <a:cxn ang="T10">
                    <a:pos x="T0" y="T1"/>
                  </a:cxn>
                  <a:cxn ang="T11">
                    <a:pos x="T2" y="T3"/>
                  </a:cxn>
                  <a:cxn ang="T12">
                    <a:pos x="T4" y="T5"/>
                  </a:cxn>
                  <a:cxn ang="T13">
                    <a:pos x="T6" y="T7"/>
                  </a:cxn>
                  <a:cxn ang="T14">
                    <a:pos x="T8" y="T9"/>
                  </a:cxn>
                </a:cxnLst>
                <a:rect l="T15" t="T16" r="T17" b="T18"/>
                <a:pathLst>
                  <a:path w="1" h="2">
                    <a:moveTo>
                      <a:pt x="1" y="0"/>
                    </a:moveTo>
                    <a:lnTo>
                      <a:pt x="1" y="1"/>
                    </a:lnTo>
                    <a:lnTo>
                      <a:pt x="0" y="2"/>
                    </a:lnTo>
                    <a:lnTo>
                      <a:pt x="0" y="1"/>
                    </a:lnTo>
                    <a:lnTo>
                      <a:pt x="1" y="0"/>
                    </a:lnTo>
                    <a:close/>
                  </a:path>
                </a:pathLst>
              </a:custGeom>
              <a:solidFill>
                <a:srgbClr val="CCCCCC"/>
              </a:solidFill>
              <a:ln w="9525">
                <a:noFill/>
                <a:round/>
                <a:headEnd/>
                <a:tailEnd/>
              </a:ln>
            </p:spPr>
            <p:txBody>
              <a:bodyPr/>
              <a:lstStyle/>
              <a:p>
                <a:endParaRPr lang="id-ID"/>
              </a:p>
            </p:txBody>
          </p:sp>
          <p:sp>
            <p:nvSpPr>
              <p:cNvPr id="3416" name="Freeform 140"/>
              <p:cNvSpPr>
                <a:spLocks/>
              </p:cNvSpPr>
              <p:nvPr/>
            </p:nvSpPr>
            <p:spPr bwMode="auto">
              <a:xfrm>
                <a:off x="635" y="2109"/>
                <a:ext cx="1" cy="3"/>
              </a:xfrm>
              <a:custGeom>
                <a:avLst/>
                <a:gdLst>
                  <a:gd name="T0" fmla="*/ 1 w 1"/>
                  <a:gd name="T1" fmla="*/ 2 h 3"/>
                  <a:gd name="T2" fmla="*/ 1 w 1"/>
                  <a:gd name="T3" fmla="*/ 3 h 3"/>
                  <a:gd name="T4" fmla="*/ 0 w 1"/>
                  <a:gd name="T5" fmla="*/ 2 h 3"/>
                  <a:gd name="T6" fmla="*/ 0 w 1"/>
                  <a:gd name="T7" fmla="*/ 0 h 3"/>
                  <a:gd name="T8" fmla="*/ 1 w 1"/>
                  <a:gd name="T9" fmla="*/ 2 h 3"/>
                  <a:gd name="T10" fmla="*/ 0 60000 65536"/>
                  <a:gd name="T11" fmla="*/ 0 60000 65536"/>
                  <a:gd name="T12" fmla="*/ 0 60000 65536"/>
                  <a:gd name="T13" fmla="*/ 0 60000 65536"/>
                  <a:gd name="T14" fmla="*/ 0 60000 65536"/>
                  <a:gd name="T15" fmla="*/ 0 w 1"/>
                  <a:gd name="T16" fmla="*/ 0 h 3"/>
                  <a:gd name="T17" fmla="*/ 1 w 1"/>
                  <a:gd name="T18" fmla="*/ 3 h 3"/>
                </a:gdLst>
                <a:ahLst/>
                <a:cxnLst>
                  <a:cxn ang="T10">
                    <a:pos x="T0" y="T1"/>
                  </a:cxn>
                  <a:cxn ang="T11">
                    <a:pos x="T2" y="T3"/>
                  </a:cxn>
                  <a:cxn ang="T12">
                    <a:pos x="T4" y="T5"/>
                  </a:cxn>
                  <a:cxn ang="T13">
                    <a:pos x="T6" y="T7"/>
                  </a:cxn>
                  <a:cxn ang="T14">
                    <a:pos x="T8" y="T9"/>
                  </a:cxn>
                </a:cxnLst>
                <a:rect l="T15" t="T16" r="T17" b="T18"/>
                <a:pathLst>
                  <a:path w="1" h="3">
                    <a:moveTo>
                      <a:pt x="1" y="2"/>
                    </a:moveTo>
                    <a:lnTo>
                      <a:pt x="1" y="3"/>
                    </a:lnTo>
                    <a:lnTo>
                      <a:pt x="0" y="2"/>
                    </a:lnTo>
                    <a:lnTo>
                      <a:pt x="0" y="0"/>
                    </a:lnTo>
                    <a:lnTo>
                      <a:pt x="1" y="2"/>
                    </a:lnTo>
                    <a:close/>
                  </a:path>
                </a:pathLst>
              </a:custGeom>
              <a:solidFill>
                <a:srgbClr val="CCCCCC"/>
              </a:solidFill>
              <a:ln w="9525">
                <a:noFill/>
                <a:round/>
                <a:headEnd/>
                <a:tailEnd/>
              </a:ln>
            </p:spPr>
            <p:txBody>
              <a:bodyPr/>
              <a:lstStyle/>
              <a:p>
                <a:endParaRPr lang="id-ID"/>
              </a:p>
            </p:txBody>
          </p:sp>
          <p:sp>
            <p:nvSpPr>
              <p:cNvPr id="3417" name="Rectangle 141"/>
              <p:cNvSpPr>
                <a:spLocks noChangeArrowheads="1"/>
              </p:cNvSpPr>
              <p:nvPr/>
            </p:nvSpPr>
            <p:spPr bwMode="auto">
              <a:xfrm>
                <a:off x="635" y="2173"/>
                <a:ext cx="1" cy="1"/>
              </a:xfrm>
              <a:prstGeom prst="rect">
                <a:avLst/>
              </a:prstGeom>
              <a:solidFill>
                <a:srgbClr val="CCCCCC"/>
              </a:solidFill>
              <a:ln w="9525">
                <a:noFill/>
                <a:miter lim="800000"/>
                <a:headEnd/>
                <a:tailEnd/>
              </a:ln>
            </p:spPr>
            <p:txBody>
              <a:bodyPr/>
              <a:lstStyle/>
              <a:p>
                <a:endParaRPr lang="en-GB"/>
              </a:p>
            </p:txBody>
          </p:sp>
          <p:sp>
            <p:nvSpPr>
              <p:cNvPr id="3418" name="Freeform 142"/>
              <p:cNvSpPr>
                <a:spLocks/>
              </p:cNvSpPr>
              <p:nvPr/>
            </p:nvSpPr>
            <p:spPr bwMode="auto">
              <a:xfrm>
                <a:off x="635" y="2111"/>
                <a:ext cx="1" cy="4"/>
              </a:xfrm>
              <a:custGeom>
                <a:avLst/>
                <a:gdLst>
                  <a:gd name="T0" fmla="*/ 0 w 1"/>
                  <a:gd name="T1" fmla="*/ 0 h 4"/>
                  <a:gd name="T2" fmla="*/ 1 w 1"/>
                  <a:gd name="T3" fmla="*/ 1 h 4"/>
                  <a:gd name="T4" fmla="*/ 1 w 1"/>
                  <a:gd name="T5" fmla="*/ 3 h 4"/>
                  <a:gd name="T6" fmla="*/ 0 w 1"/>
                  <a:gd name="T7" fmla="*/ 4 h 4"/>
                  <a:gd name="T8" fmla="*/ 0 w 1"/>
                  <a:gd name="T9" fmla="*/ 0 h 4"/>
                  <a:gd name="T10" fmla="*/ 0 60000 65536"/>
                  <a:gd name="T11" fmla="*/ 0 60000 65536"/>
                  <a:gd name="T12" fmla="*/ 0 60000 65536"/>
                  <a:gd name="T13" fmla="*/ 0 60000 65536"/>
                  <a:gd name="T14" fmla="*/ 0 60000 65536"/>
                  <a:gd name="T15" fmla="*/ 0 w 1"/>
                  <a:gd name="T16" fmla="*/ 0 h 4"/>
                  <a:gd name="T17" fmla="*/ 1 w 1"/>
                  <a:gd name="T18" fmla="*/ 4 h 4"/>
                </a:gdLst>
                <a:ahLst/>
                <a:cxnLst>
                  <a:cxn ang="T10">
                    <a:pos x="T0" y="T1"/>
                  </a:cxn>
                  <a:cxn ang="T11">
                    <a:pos x="T2" y="T3"/>
                  </a:cxn>
                  <a:cxn ang="T12">
                    <a:pos x="T4" y="T5"/>
                  </a:cxn>
                  <a:cxn ang="T13">
                    <a:pos x="T6" y="T7"/>
                  </a:cxn>
                  <a:cxn ang="T14">
                    <a:pos x="T8" y="T9"/>
                  </a:cxn>
                </a:cxnLst>
                <a:rect l="T15" t="T16" r="T17" b="T18"/>
                <a:pathLst>
                  <a:path w="1" h="4">
                    <a:moveTo>
                      <a:pt x="0" y="0"/>
                    </a:moveTo>
                    <a:lnTo>
                      <a:pt x="1" y="1"/>
                    </a:lnTo>
                    <a:lnTo>
                      <a:pt x="1" y="3"/>
                    </a:lnTo>
                    <a:lnTo>
                      <a:pt x="0" y="4"/>
                    </a:lnTo>
                    <a:lnTo>
                      <a:pt x="0" y="0"/>
                    </a:lnTo>
                    <a:close/>
                  </a:path>
                </a:pathLst>
              </a:custGeom>
              <a:solidFill>
                <a:srgbClr val="CCCCCC"/>
              </a:solidFill>
              <a:ln w="9525">
                <a:noFill/>
                <a:round/>
                <a:headEnd/>
                <a:tailEnd/>
              </a:ln>
            </p:spPr>
            <p:txBody>
              <a:bodyPr/>
              <a:lstStyle/>
              <a:p>
                <a:endParaRPr lang="id-ID"/>
              </a:p>
            </p:txBody>
          </p:sp>
          <p:sp>
            <p:nvSpPr>
              <p:cNvPr id="3419" name="Freeform 143"/>
              <p:cNvSpPr>
                <a:spLocks/>
              </p:cNvSpPr>
              <p:nvPr/>
            </p:nvSpPr>
            <p:spPr bwMode="auto">
              <a:xfrm>
                <a:off x="584" y="2105"/>
                <a:ext cx="51" cy="68"/>
              </a:xfrm>
              <a:custGeom>
                <a:avLst/>
                <a:gdLst>
                  <a:gd name="T0" fmla="*/ 51 w 51"/>
                  <a:gd name="T1" fmla="*/ 11 h 68"/>
                  <a:gd name="T2" fmla="*/ 51 w 51"/>
                  <a:gd name="T3" fmla="*/ 68 h 68"/>
                  <a:gd name="T4" fmla="*/ 0 w 51"/>
                  <a:gd name="T5" fmla="*/ 68 h 68"/>
                  <a:gd name="T6" fmla="*/ 0 w 51"/>
                  <a:gd name="T7" fmla="*/ 0 h 68"/>
                  <a:gd name="T8" fmla="*/ 40 w 51"/>
                  <a:gd name="T9" fmla="*/ 0 h 68"/>
                  <a:gd name="T10" fmla="*/ 38 w 51"/>
                  <a:gd name="T11" fmla="*/ 4 h 68"/>
                  <a:gd name="T12" fmla="*/ 36 w 51"/>
                  <a:gd name="T13" fmla="*/ 14 h 68"/>
                  <a:gd name="T14" fmla="*/ 45 w 51"/>
                  <a:gd name="T15" fmla="*/ 13 h 68"/>
                  <a:gd name="T16" fmla="*/ 51 w 51"/>
                  <a:gd name="T17" fmla="*/ 11 h 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1"/>
                  <a:gd name="T28" fmla="*/ 0 h 68"/>
                  <a:gd name="T29" fmla="*/ 51 w 51"/>
                  <a:gd name="T30" fmla="*/ 68 h 6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1" h="68">
                    <a:moveTo>
                      <a:pt x="51" y="11"/>
                    </a:moveTo>
                    <a:lnTo>
                      <a:pt x="51" y="68"/>
                    </a:lnTo>
                    <a:lnTo>
                      <a:pt x="0" y="68"/>
                    </a:lnTo>
                    <a:lnTo>
                      <a:pt x="0" y="0"/>
                    </a:lnTo>
                    <a:lnTo>
                      <a:pt x="40" y="0"/>
                    </a:lnTo>
                    <a:lnTo>
                      <a:pt x="38" y="4"/>
                    </a:lnTo>
                    <a:lnTo>
                      <a:pt x="36" y="14"/>
                    </a:lnTo>
                    <a:lnTo>
                      <a:pt x="45" y="13"/>
                    </a:lnTo>
                    <a:lnTo>
                      <a:pt x="51" y="11"/>
                    </a:lnTo>
                    <a:close/>
                  </a:path>
                </a:pathLst>
              </a:custGeom>
              <a:solidFill>
                <a:srgbClr val="FFFFFF"/>
              </a:solidFill>
              <a:ln w="9525">
                <a:noFill/>
                <a:round/>
                <a:headEnd/>
                <a:tailEnd/>
              </a:ln>
            </p:spPr>
            <p:txBody>
              <a:bodyPr/>
              <a:lstStyle/>
              <a:p>
                <a:endParaRPr lang="id-ID"/>
              </a:p>
            </p:txBody>
          </p:sp>
          <p:sp>
            <p:nvSpPr>
              <p:cNvPr id="3420" name="Freeform 144"/>
              <p:cNvSpPr>
                <a:spLocks/>
              </p:cNvSpPr>
              <p:nvPr/>
            </p:nvSpPr>
            <p:spPr bwMode="auto">
              <a:xfrm>
                <a:off x="631" y="2105"/>
                <a:ext cx="4" cy="4"/>
              </a:xfrm>
              <a:custGeom>
                <a:avLst/>
                <a:gdLst>
                  <a:gd name="T0" fmla="*/ 4 w 4"/>
                  <a:gd name="T1" fmla="*/ 0 h 4"/>
                  <a:gd name="T2" fmla="*/ 4 w 4"/>
                  <a:gd name="T3" fmla="*/ 4 h 4"/>
                  <a:gd name="T4" fmla="*/ 1 w 4"/>
                  <a:gd name="T5" fmla="*/ 2 h 4"/>
                  <a:gd name="T6" fmla="*/ 0 w 4"/>
                  <a:gd name="T7" fmla="*/ 0 h 4"/>
                  <a:gd name="T8" fmla="*/ 4 w 4"/>
                  <a:gd name="T9" fmla="*/ 0 h 4"/>
                  <a:gd name="T10" fmla="*/ 0 60000 65536"/>
                  <a:gd name="T11" fmla="*/ 0 60000 65536"/>
                  <a:gd name="T12" fmla="*/ 0 60000 65536"/>
                  <a:gd name="T13" fmla="*/ 0 60000 65536"/>
                  <a:gd name="T14" fmla="*/ 0 60000 65536"/>
                  <a:gd name="T15" fmla="*/ 0 w 4"/>
                  <a:gd name="T16" fmla="*/ 0 h 4"/>
                  <a:gd name="T17" fmla="*/ 4 w 4"/>
                  <a:gd name="T18" fmla="*/ 4 h 4"/>
                </a:gdLst>
                <a:ahLst/>
                <a:cxnLst>
                  <a:cxn ang="T10">
                    <a:pos x="T0" y="T1"/>
                  </a:cxn>
                  <a:cxn ang="T11">
                    <a:pos x="T2" y="T3"/>
                  </a:cxn>
                  <a:cxn ang="T12">
                    <a:pos x="T4" y="T5"/>
                  </a:cxn>
                  <a:cxn ang="T13">
                    <a:pos x="T6" y="T7"/>
                  </a:cxn>
                  <a:cxn ang="T14">
                    <a:pos x="T8" y="T9"/>
                  </a:cxn>
                </a:cxnLst>
                <a:rect l="T15" t="T16" r="T17" b="T18"/>
                <a:pathLst>
                  <a:path w="4" h="4">
                    <a:moveTo>
                      <a:pt x="4" y="0"/>
                    </a:moveTo>
                    <a:lnTo>
                      <a:pt x="4" y="4"/>
                    </a:lnTo>
                    <a:lnTo>
                      <a:pt x="1" y="2"/>
                    </a:lnTo>
                    <a:lnTo>
                      <a:pt x="0" y="0"/>
                    </a:lnTo>
                    <a:lnTo>
                      <a:pt x="4" y="0"/>
                    </a:lnTo>
                    <a:close/>
                  </a:path>
                </a:pathLst>
              </a:custGeom>
              <a:solidFill>
                <a:srgbClr val="FFFFFF"/>
              </a:solidFill>
              <a:ln w="9525">
                <a:noFill/>
                <a:round/>
                <a:headEnd/>
                <a:tailEnd/>
              </a:ln>
            </p:spPr>
            <p:txBody>
              <a:bodyPr/>
              <a:lstStyle/>
              <a:p>
                <a:endParaRPr lang="id-ID"/>
              </a:p>
            </p:txBody>
          </p:sp>
          <p:sp>
            <p:nvSpPr>
              <p:cNvPr id="3421" name="Freeform 145"/>
              <p:cNvSpPr>
                <a:spLocks/>
              </p:cNvSpPr>
              <p:nvPr/>
            </p:nvSpPr>
            <p:spPr bwMode="auto">
              <a:xfrm>
                <a:off x="632" y="2107"/>
                <a:ext cx="3" cy="4"/>
              </a:xfrm>
              <a:custGeom>
                <a:avLst/>
                <a:gdLst>
                  <a:gd name="T0" fmla="*/ 0 w 3"/>
                  <a:gd name="T1" fmla="*/ 0 h 4"/>
                  <a:gd name="T2" fmla="*/ 3 w 3"/>
                  <a:gd name="T3" fmla="*/ 2 h 4"/>
                  <a:gd name="T4" fmla="*/ 3 w 3"/>
                  <a:gd name="T5" fmla="*/ 4 h 4"/>
                  <a:gd name="T6" fmla="*/ 0 w 3"/>
                  <a:gd name="T7" fmla="*/ 1 h 4"/>
                  <a:gd name="T8" fmla="*/ 0 w 3"/>
                  <a:gd name="T9" fmla="*/ 0 h 4"/>
                  <a:gd name="T10" fmla="*/ 0 60000 65536"/>
                  <a:gd name="T11" fmla="*/ 0 60000 65536"/>
                  <a:gd name="T12" fmla="*/ 0 60000 65536"/>
                  <a:gd name="T13" fmla="*/ 0 60000 65536"/>
                  <a:gd name="T14" fmla="*/ 0 60000 65536"/>
                  <a:gd name="T15" fmla="*/ 0 w 3"/>
                  <a:gd name="T16" fmla="*/ 0 h 4"/>
                  <a:gd name="T17" fmla="*/ 3 w 3"/>
                  <a:gd name="T18" fmla="*/ 4 h 4"/>
                </a:gdLst>
                <a:ahLst/>
                <a:cxnLst>
                  <a:cxn ang="T10">
                    <a:pos x="T0" y="T1"/>
                  </a:cxn>
                  <a:cxn ang="T11">
                    <a:pos x="T2" y="T3"/>
                  </a:cxn>
                  <a:cxn ang="T12">
                    <a:pos x="T4" y="T5"/>
                  </a:cxn>
                  <a:cxn ang="T13">
                    <a:pos x="T6" y="T7"/>
                  </a:cxn>
                  <a:cxn ang="T14">
                    <a:pos x="T8" y="T9"/>
                  </a:cxn>
                </a:cxnLst>
                <a:rect l="T15" t="T16" r="T17" b="T18"/>
                <a:pathLst>
                  <a:path w="3" h="4">
                    <a:moveTo>
                      <a:pt x="0" y="0"/>
                    </a:moveTo>
                    <a:lnTo>
                      <a:pt x="3" y="2"/>
                    </a:lnTo>
                    <a:lnTo>
                      <a:pt x="3" y="4"/>
                    </a:lnTo>
                    <a:lnTo>
                      <a:pt x="0" y="1"/>
                    </a:lnTo>
                    <a:lnTo>
                      <a:pt x="0" y="0"/>
                    </a:lnTo>
                    <a:close/>
                  </a:path>
                </a:pathLst>
              </a:custGeom>
              <a:solidFill>
                <a:srgbClr val="CCCCCC"/>
              </a:solidFill>
              <a:ln w="9525">
                <a:noFill/>
                <a:round/>
                <a:headEnd/>
                <a:tailEnd/>
              </a:ln>
            </p:spPr>
            <p:txBody>
              <a:bodyPr/>
              <a:lstStyle/>
              <a:p>
                <a:endParaRPr lang="id-ID"/>
              </a:p>
            </p:txBody>
          </p:sp>
          <p:sp>
            <p:nvSpPr>
              <p:cNvPr id="3422" name="Freeform 146"/>
              <p:cNvSpPr>
                <a:spLocks/>
              </p:cNvSpPr>
              <p:nvPr/>
            </p:nvSpPr>
            <p:spPr bwMode="auto">
              <a:xfrm>
                <a:off x="628" y="2105"/>
                <a:ext cx="4" cy="3"/>
              </a:xfrm>
              <a:custGeom>
                <a:avLst/>
                <a:gdLst>
                  <a:gd name="T0" fmla="*/ 4 w 4"/>
                  <a:gd name="T1" fmla="*/ 2 h 3"/>
                  <a:gd name="T2" fmla="*/ 4 w 4"/>
                  <a:gd name="T3" fmla="*/ 3 h 3"/>
                  <a:gd name="T4" fmla="*/ 0 w 4"/>
                  <a:gd name="T5" fmla="*/ 0 h 3"/>
                  <a:gd name="T6" fmla="*/ 3 w 4"/>
                  <a:gd name="T7" fmla="*/ 0 h 3"/>
                  <a:gd name="T8" fmla="*/ 4 w 4"/>
                  <a:gd name="T9" fmla="*/ 2 h 3"/>
                  <a:gd name="T10" fmla="*/ 0 60000 65536"/>
                  <a:gd name="T11" fmla="*/ 0 60000 65536"/>
                  <a:gd name="T12" fmla="*/ 0 60000 65536"/>
                  <a:gd name="T13" fmla="*/ 0 60000 65536"/>
                  <a:gd name="T14" fmla="*/ 0 60000 65536"/>
                  <a:gd name="T15" fmla="*/ 0 w 4"/>
                  <a:gd name="T16" fmla="*/ 0 h 3"/>
                  <a:gd name="T17" fmla="*/ 4 w 4"/>
                  <a:gd name="T18" fmla="*/ 3 h 3"/>
                </a:gdLst>
                <a:ahLst/>
                <a:cxnLst>
                  <a:cxn ang="T10">
                    <a:pos x="T0" y="T1"/>
                  </a:cxn>
                  <a:cxn ang="T11">
                    <a:pos x="T2" y="T3"/>
                  </a:cxn>
                  <a:cxn ang="T12">
                    <a:pos x="T4" y="T5"/>
                  </a:cxn>
                  <a:cxn ang="T13">
                    <a:pos x="T6" y="T7"/>
                  </a:cxn>
                  <a:cxn ang="T14">
                    <a:pos x="T8" y="T9"/>
                  </a:cxn>
                </a:cxnLst>
                <a:rect l="T15" t="T16" r="T17" b="T18"/>
                <a:pathLst>
                  <a:path w="4" h="3">
                    <a:moveTo>
                      <a:pt x="4" y="2"/>
                    </a:moveTo>
                    <a:lnTo>
                      <a:pt x="4" y="3"/>
                    </a:lnTo>
                    <a:lnTo>
                      <a:pt x="0" y="0"/>
                    </a:lnTo>
                    <a:lnTo>
                      <a:pt x="3" y="0"/>
                    </a:lnTo>
                    <a:lnTo>
                      <a:pt x="4" y="2"/>
                    </a:lnTo>
                    <a:close/>
                  </a:path>
                </a:pathLst>
              </a:custGeom>
              <a:solidFill>
                <a:srgbClr val="CCCCCC"/>
              </a:solidFill>
              <a:ln w="9525">
                <a:noFill/>
                <a:round/>
                <a:headEnd/>
                <a:tailEnd/>
              </a:ln>
            </p:spPr>
            <p:txBody>
              <a:bodyPr/>
              <a:lstStyle/>
              <a:p>
                <a:endParaRPr lang="id-ID"/>
              </a:p>
            </p:txBody>
          </p:sp>
          <p:sp>
            <p:nvSpPr>
              <p:cNvPr id="3423" name="Freeform 147"/>
              <p:cNvSpPr>
                <a:spLocks/>
              </p:cNvSpPr>
              <p:nvPr/>
            </p:nvSpPr>
            <p:spPr bwMode="auto">
              <a:xfrm>
                <a:off x="624" y="2105"/>
                <a:ext cx="11" cy="11"/>
              </a:xfrm>
              <a:custGeom>
                <a:avLst/>
                <a:gdLst>
                  <a:gd name="T0" fmla="*/ 7 w 11"/>
                  <a:gd name="T1" fmla="*/ 4 h 11"/>
                  <a:gd name="T2" fmla="*/ 11 w 11"/>
                  <a:gd name="T3" fmla="*/ 9 h 11"/>
                  <a:gd name="T4" fmla="*/ 5 w 11"/>
                  <a:gd name="T5" fmla="*/ 10 h 11"/>
                  <a:gd name="T6" fmla="*/ 0 w 11"/>
                  <a:gd name="T7" fmla="*/ 11 h 11"/>
                  <a:gd name="T8" fmla="*/ 1 w 11"/>
                  <a:gd name="T9" fmla="*/ 6 h 11"/>
                  <a:gd name="T10" fmla="*/ 3 w 11"/>
                  <a:gd name="T11" fmla="*/ 0 h 11"/>
                  <a:gd name="T12" fmla="*/ 7 w 11"/>
                  <a:gd name="T13" fmla="*/ 4 h 11"/>
                  <a:gd name="T14" fmla="*/ 0 60000 65536"/>
                  <a:gd name="T15" fmla="*/ 0 60000 65536"/>
                  <a:gd name="T16" fmla="*/ 0 60000 65536"/>
                  <a:gd name="T17" fmla="*/ 0 60000 65536"/>
                  <a:gd name="T18" fmla="*/ 0 60000 65536"/>
                  <a:gd name="T19" fmla="*/ 0 60000 65536"/>
                  <a:gd name="T20" fmla="*/ 0 60000 65536"/>
                  <a:gd name="T21" fmla="*/ 0 w 11"/>
                  <a:gd name="T22" fmla="*/ 0 h 11"/>
                  <a:gd name="T23" fmla="*/ 11 w 11"/>
                  <a:gd name="T24" fmla="*/ 11 h 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 h="11">
                    <a:moveTo>
                      <a:pt x="7" y="4"/>
                    </a:moveTo>
                    <a:lnTo>
                      <a:pt x="11" y="9"/>
                    </a:lnTo>
                    <a:lnTo>
                      <a:pt x="5" y="10"/>
                    </a:lnTo>
                    <a:lnTo>
                      <a:pt x="0" y="11"/>
                    </a:lnTo>
                    <a:lnTo>
                      <a:pt x="1" y="6"/>
                    </a:lnTo>
                    <a:lnTo>
                      <a:pt x="3" y="0"/>
                    </a:lnTo>
                    <a:lnTo>
                      <a:pt x="7" y="4"/>
                    </a:lnTo>
                    <a:close/>
                  </a:path>
                </a:pathLst>
              </a:custGeom>
              <a:solidFill>
                <a:srgbClr val="FFFFFF"/>
              </a:solidFill>
              <a:ln w="9525">
                <a:noFill/>
                <a:round/>
                <a:headEnd/>
                <a:tailEnd/>
              </a:ln>
            </p:spPr>
            <p:txBody>
              <a:bodyPr/>
              <a:lstStyle/>
              <a:p>
                <a:endParaRPr lang="id-ID"/>
              </a:p>
            </p:txBody>
          </p:sp>
          <p:sp>
            <p:nvSpPr>
              <p:cNvPr id="3424" name="Freeform 148"/>
              <p:cNvSpPr>
                <a:spLocks/>
              </p:cNvSpPr>
              <p:nvPr/>
            </p:nvSpPr>
            <p:spPr bwMode="auto">
              <a:xfrm>
                <a:off x="627" y="2104"/>
                <a:ext cx="4" cy="1"/>
              </a:xfrm>
              <a:custGeom>
                <a:avLst/>
                <a:gdLst>
                  <a:gd name="T0" fmla="*/ 4 w 4"/>
                  <a:gd name="T1" fmla="*/ 1 h 1"/>
                  <a:gd name="T2" fmla="*/ 1 w 4"/>
                  <a:gd name="T3" fmla="*/ 1 h 1"/>
                  <a:gd name="T4" fmla="*/ 0 w 4"/>
                  <a:gd name="T5" fmla="*/ 0 h 1"/>
                  <a:gd name="T6" fmla="*/ 2 w 4"/>
                  <a:gd name="T7" fmla="*/ 0 h 1"/>
                  <a:gd name="T8" fmla="*/ 4 w 4"/>
                  <a:gd name="T9" fmla="*/ 1 h 1"/>
                  <a:gd name="T10" fmla="*/ 0 60000 65536"/>
                  <a:gd name="T11" fmla="*/ 0 60000 65536"/>
                  <a:gd name="T12" fmla="*/ 0 60000 65536"/>
                  <a:gd name="T13" fmla="*/ 0 60000 65536"/>
                  <a:gd name="T14" fmla="*/ 0 60000 65536"/>
                  <a:gd name="T15" fmla="*/ 0 w 4"/>
                  <a:gd name="T16" fmla="*/ 0 h 1"/>
                  <a:gd name="T17" fmla="*/ 4 w 4"/>
                  <a:gd name="T18" fmla="*/ 1 h 1"/>
                </a:gdLst>
                <a:ahLst/>
                <a:cxnLst>
                  <a:cxn ang="T10">
                    <a:pos x="T0" y="T1"/>
                  </a:cxn>
                  <a:cxn ang="T11">
                    <a:pos x="T2" y="T3"/>
                  </a:cxn>
                  <a:cxn ang="T12">
                    <a:pos x="T4" y="T5"/>
                  </a:cxn>
                  <a:cxn ang="T13">
                    <a:pos x="T6" y="T7"/>
                  </a:cxn>
                  <a:cxn ang="T14">
                    <a:pos x="T8" y="T9"/>
                  </a:cxn>
                </a:cxnLst>
                <a:rect l="T15" t="T16" r="T17" b="T18"/>
                <a:pathLst>
                  <a:path w="4" h="1">
                    <a:moveTo>
                      <a:pt x="4" y="1"/>
                    </a:moveTo>
                    <a:lnTo>
                      <a:pt x="1" y="1"/>
                    </a:lnTo>
                    <a:lnTo>
                      <a:pt x="0" y="0"/>
                    </a:lnTo>
                    <a:lnTo>
                      <a:pt x="2" y="0"/>
                    </a:lnTo>
                    <a:lnTo>
                      <a:pt x="4" y="1"/>
                    </a:lnTo>
                    <a:close/>
                  </a:path>
                </a:pathLst>
              </a:custGeom>
              <a:solidFill>
                <a:srgbClr val="CCCCCC"/>
              </a:solidFill>
              <a:ln w="9525">
                <a:noFill/>
                <a:round/>
                <a:headEnd/>
                <a:tailEnd/>
              </a:ln>
            </p:spPr>
            <p:txBody>
              <a:bodyPr/>
              <a:lstStyle/>
              <a:p>
                <a:endParaRPr lang="id-ID"/>
              </a:p>
            </p:txBody>
          </p:sp>
          <p:sp>
            <p:nvSpPr>
              <p:cNvPr id="3425" name="Freeform 149"/>
              <p:cNvSpPr>
                <a:spLocks/>
              </p:cNvSpPr>
              <p:nvPr/>
            </p:nvSpPr>
            <p:spPr bwMode="auto">
              <a:xfrm>
                <a:off x="625" y="2102"/>
                <a:ext cx="2" cy="2"/>
              </a:xfrm>
              <a:custGeom>
                <a:avLst/>
                <a:gdLst>
                  <a:gd name="T0" fmla="*/ 2 w 2"/>
                  <a:gd name="T1" fmla="*/ 2 h 2"/>
                  <a:gd name="T2" fmla="*/ 0 w 2"/>
                  <a:gd name="T3" fmla="*/ 2 h 2"/>
                  <a:gd name="T4" fmla="*/ 2 w 2"/>
                  <a:gd name="T5" fmla="*/ 0 h 2"/>
                  <a:gd name="T6" fmla="*/ 2 w 2"/>
                  <a:gd name="T7" fmla="*/ 2 h 2"/>
                  <a:gd name="T8" fmla="*/ 0 60000 65536"/>
                  <a:gd name="T9" fmla="*/ 0 60000 65536"/>
                  <a:gd name="T10" fmla="*/ 0 60000 65536"/>
                  <a:gd name="T11" fmla="*/ 0 60000 65536"/>
                  <a:gd name="T12" fmla="*/ 0 w 2"/>
                  <a:gd name="T13" fmla="*/ 0 h 2"/>
                  <a:gd name="T14" fmla="*/ 2 w 2"/>
                  <a:gd name="T15" fmla="*/ 2 h 2"/>
                </a:gdLst>
                <a:ahLst/>
                <a:cxnLst>
                  <a:cxn ang="T8">
                    <a:pos x="T0" y="T1"/>
                  </a:cxn>
                  <a:cxn ang="T9">
                    <a:pos x="T2" y="T3"/>
                  </a:cxn>
                  <a:cxn ang="T10">
                    <a:pos x="T4" y="T5"/>
                  </a:cxn>
                  <a:cxn ang="T11">
                    <a:pos x="T6" y="T7"/>
                  </a:cxn>
                </a:cxnLst>
                <a:rect l="T12" t="T13" r="T14" b="T15"/>
                <a:pathLst>
                  <a:path w="2" h="2">
                    <a:moveTo>
                      <a:pt x="2" y="2"/>
                    </a:moveTo>
                    <a:lnTo>
                      <a:pt x="0" y="2"/>
                    </a:lnTo>
                    <a:lnTo>
                      <a:pt x="2" y="0"/>
                    </a:lnTo>
                    <a:lnTo>
                      <a:pt x="2" y="2"/>
                    </a:lnTo>
                    <a:close/>
                  </a:path>
                </a:pathLst>
              </a:custGeom>
              <a:solidFill>
                <a:srgbClr val="CCCCCC"/>
              </a:solidFill>
              <a:ln w="9525">
                <a:noFill/>
                <a:round/>
                <a:headEnd/>
                <a:tailEnd/>
              </a:ln>
            </p:spPr>
            <p:txBody>
              <a:bodyPr/>
              <a:lstStyle/>
              <a:p>
                <a:endParaRPr lang="id-ID"/>
              </a:p>
            </p:txBody>
          </p:sp>
          <p:sp>
            <p:nvSpPr>
              <p:cNvPr id="3426" name="Freeform 150"/>
              <p:cNvSpPr>
                <a:spLocks/>
              </p:cNvSpPr>
              <p:nvPr/>
            </p:nvSpPr>
            <p:spPr bwMode="auto">
              <a:xfrm>
                <a:off x="624" y="2102"/>
                <a:ext cx="5" cy="2"/>
              </a:xfrm>
              <a:custGeom>
                <a:avLst/>
                <a:gdLst>
                  <a:gd name="T0" fmla="*/ 1 w 5"/>
                  <a:gd name="T1" fmla="*/ 0 h 2"/>
                  <a:gd name="T2" fmla="*/ 4 w 5"/>
                  <a:gd name="T3" fmla="*/ 0 h 2"/>
                  <a:gd name="T4" fmla="*/ 5 w 5"/>
                  <a:gd name="T5" fmla="*/ 2 h 2"/>
                  <a:gd name="T6" fmla="*/ 3 w 5"/>
                  <a:gd name="T7" fmla="*/ 2 h 2"/>
                  <a:gd name="T8" fmla="*/ 3 w 5"/>
                  <a:gd name="T9" fmla="*/ 0 h 2"/>
                  <a:gd name="T10" fmla="*/ 1 w 5"/>
                  <a:gd name="T11" fmla="*/ 2 h 2"/>
                  <a:gd name="T12" fmla="*/ 0 w 5"/>
                  <a:gd name="T13" fmla="*/ 2 h 2"/>
                  <a:gd name="T14" fmla="*/ 1 w 5"/>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5"/>
                  <a:gd name="T25" fmla="*/ 0 h 2"/>
                  <a:gd name="T26" fmla="*/ 5 w 5"/>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 h="2">
                    <a:moveTo>
                      <a:pt x="1" y="0"/>
                    </a:moveTo>
                    <a:lnTo>
                      <a:pt x="4" y="0"/>
                    </a:lnTo>
                    <a:lnTo>
                      <a:pt x="5" y="2"/>
                    </a:lnTo>
                    <a:lnTo>
                      <a:pt x="3" y="2"/>
                    </a:lnTo>
                    <a:lnTo>
                      <a:pt x="3" y="0"/>
                    </a:lnTo>
                    <a:lnTo>
                      <a:pt x="1" y="2"/>
                    </a:lnTo>
                    <a:lnTo>
                      <a:pt x="0" y="2"/>
                    </a:lnTo>
                    <a:lnTo>
                      <a:pt x="1" y="0"/>
                    </a:lnTo>
                    <a:close/>
                  </a:path>
                </a:pathLst>
              </a:custGeom>
              <a:solidFill>
                <a:srgbClr val="CCCCCC"/>
              </a:solidFill>
              <a:ln w="9525">
                <a:noFill/>
                <a:round/>
                <a:headEnd/>
                <a:tailEnd/>
              </a:ln>
            </p:spPr>
            <p:txBody>
              <a:bodyPr/>
              <a:lstStyle/>
              <a:p>
                <a:endParaRPr lang="id-ID"/>
              </a:p>
            </p:txBody>
          </p:sp>
          <p:sp>
            <p:nvSpPr>
              <p:cNvPr id="3427" name="Rectangle 151"/>
              <p:cNvSpPr>
                <a:spLocks noChangeArrowheads="1"/>
              </p:cNvSpPr>
              <p:nvPr/>
            </p:nvSpPr>
            <p:spPr bwMode="auto">
              <a:xfrm>
                <a:off x="624" y="2104"/>
                <a:ext cx="1" cy="1"/>
              </a:xfrm>
              <a:prstGeom prst="rect">
                <a:avLst/>
              </a:prstGeom>
              <a:solidFill>
                <a:srgbClr val="CCCCCC"/>
              </a:solidFill>
              <a:ln w="9525">
                <a:noFill/>
                <a:miter lim="800000"/>
                <a:headEnd/>
                <a:tailEnd/>
              </a:ln>
            </p:spPr>
            <p:txBody>
              <a:bodyPr/>
              <a:lstStyle/>
              <a:p>
                <a:endParaRPr lang="en-GB"/>
              </a:p>
            </p:txBody>
          </p:sp>
          <p:sp>
            <p:nvSpPr>
              <p:cNvPr id="3428" name="Freeform 152"/>
              <p:cNvSpPr>
                <a:spLocks/>
              </p:cNvSpPr>
              <p:nvPr/>
            </p:nvSpPr>
            <p:spPr bwMode="auto">
              <a:xfrm>
                <a:off x="625" y="2104"/>
                <a:ext cx="3" cy="1"/>
              </a:xfrm>
              <a:custGeom>
                <a:avLst/>
                <a:gdLst>
                  <a:gd name="T0" fmla="*/ 0 w 3"/>
                  <a:gd name="T1" fmla="*/ 1 h 1"/>
                  <a:gd name="T2" fmla="*/ 0 w 3"/>
                  <a:gd name="T3" fmla="*/ 0 h 1"/>
                  <a:gd name="T4" fmla="*/ 2 w 3"/>
                  <a:gd name="T5" fmla="*/ 0 h 1"/>
                  <a:gd name="T6" fmla="*/ 3 w 3"/>
                  <a:gd name="T7" fmla="*/ 1 h 1"/>
                  <a:gd name="T8" fmla="*/ 0 w 3"/>
                  <a:gd name="T9" fmla="*/ 1 h 1"/>
                  <a:gd name="T10" fmla="*/ 0 60000 65536"/>
                  <a:gd name="T11" fmla="*/ 0 60000 65536"/>
                  <a:gd name="T12" fmla="*/ 0 60000 65536"/>
                  <a:gd name="T13" fmla="*/ 0 60000 65536"/>
                  <a:gd name="T14" fmla="*/ 0 60000 65536"/>
                  <a:gd name="T15" fmla="*/ 0 w 3"/>
                  <a:gd name="T16" fmla="*/ 0 h 1"/>
                  <a:gd name="T17" fmla="*/ 3 w 3"/>
                  <a:gd name="T18" fmla="*/ 1 h 1"/>
                </a:gdLst>
                <a:ahLst/>
                <a:cxnLst>
                  <a:cxn ang="T10">
                    <a:pos x="T0" y="T1"/>
                  </a:cxn>
                  <a:cxn ang="T11">
                    <a:pos x="T2" y="T3"/>
                  </a:cxn>
                  <a:cxn ang="T12">
                    <a:pos x="T4" y="T5"/>
                  </a:cxn>
                  <a:cxn ang="T13">
                    <a:pos x="T6" y="T7"/>
                  </a:cxn>
                  <a:cxn ang="T14">
                    <a:pos x="T8" y="T9"/>
                  </a:cxn>
                </a:cxnLst>
                <a:rect l="T15" t="T16" r="T17" b="T18"/>
                <a:pathLst>
                  <a:path w="3" h="1">
                    <a:moveTo>
                      <a:pt x="0" y="1"/>
                    </a:moveTo>
                    <a:lnTo>
                      <a:pt x="0" y="0"/>
                    </a:lnTo>
                    <a:lnTo>
                      <a:pt x="2" y="0"/>
                    </a:lnTo>
                    <a:lnTo>
                      <a:pt x="3" y="1"/>
                    </a:lnTo>
                    <a:lnTo>
                      <a:pt x="0" y="1"/>
                    </a:lnTo>
                    <a:close/>
                  </a:path>
                </a:pathLst>
              </a:custGeom>
              <a:solidFill>
                <a:srgbClr val="CCCCCC"/>
              </a:solidFill>
              <a:ln w="9525">
                <a:noFill/>
                <a:round/>
                <a:headEnd/>
                <a:tailEnd/>
              </a:ln>
            </p:spPr>
            <p:txBody>
              <a:bodyPr/>
              <a:lstStyle/>
              <a:p>
                <a:endParaRPr lang="id-ID"/>
              </a:p>
            </p:txBody>
          </p:sp>
          <p:sp>
            <p:nvSpPr>
              <p:cNvPr id="3429" name="Freeform 153"/>
              <p:cNvSpPr>
                <a:spLocks noEditPoints="1"/>
              </p:cNvSpPr>
              <p:nvPr/>
            </p:nvSpPr>
            <p:spPr bwMode="auto">
              <a:xfrm>
                <a:off x="622" y="2105"/>
                <a:ext cx="13" cy="13"/>
              </a:xfrm>
              <a:custGeom>
                <a:avLst/>
                <a:gdLst>
                  <a:gd name="T0" fmla="*/ 13 w 13"/>
                  <a:gd name="T1" fmla="*/ 9 h 13"/>
                  <a:gd name="T2" fmla="*/ 9 w 13"/>
                  <a:gd name="T3" fmla="*/ 4 h 13"/>
                  <a:gd name="T4" fmla="*/ 5 w 13"/>
                  <a:gd name="T5" fmla="*/ 0 h 13"/>
                  <a:gd name="T6" fmla="*/ 3 w 13"/>
                  <a:gd name="T7" fmla="*/ 6 h 13"/>
                  <a:gd name="T8" fmla="*/ 2 w 13"/>
                  <a:gd name="T9" fmla="*/ 11 h 13"/>
                  <a:gd name="T10" fmla="*/ 7 w 13"/>
                  <a:gd name="T11" fmla="*/ 10 h 13"/>
                  <a:gd name="T12" fmla="*/ 13 w 13"/>
                  <a:gd name="T13" fmla="*/ 9 h 13"/>
                  <a:gd name="T14" fmla="*/ 6 w 13"/>
                  <a:gd name="T15" fmla="*/ 0 h 13"/>
                  <a:gd name="T16" fmla="*/ 10 w 13"/>
                  <a:gd name="T17" fmla="*/ 3 h 13"/>
                  <a:gd name="T18" fmla="*/ 13 w 13"/>
                  <a:gd name="T19" fmla="*/ 6 h 13"/>
                  <a:gd name="T20" fmla="*/ 13 w 13"/>
                  <a:gd name="T21" fmla="*/ 10 h 13"/>
                  <a:gd name="T22" fmla="*/ 7 w 13"/>
                  <a:gd name="T23" fmla="*/ 11 h 13"/>
                  <a:gd name="T24" fmla="*/ 0 w 13"/>
                  <a:gd name="T25" fmla="*/ 13 h 13"/>
                  <a:gd name="T26" fmla="*/ 2 w 13"/>
                  <a:gd name="T27" fmla="*/ 4 h 13"/>
                  <a:gd name="T28" fmla="*/ 3 w 13"/>
                  <a:gd name="T29" fmla="*/ 0 h 13"/>
                  <a:gd name="T30" fmla="*/ 6 w 13"/>
                  <a:gd name="T31" fmla="*/ 0 h 1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3"/>
                  <a:gd name="T49" fmla="*/ 0 h 13"/>
                  <a:gd name="T50" fmla="*/ 13 w 13"/>
                  <a:gd name="T51" fmla="*/ 13 h 1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3" h="13">
                    <a:moveTo>
                      <a:pt x="13" y="9"/>
                    </a:moveTo>
                    <a:lnTo>
                      <a:pt x="9" y="4"/>
                    </a:lnTo>
                    <a:lnTo>
                      <a:pt x="5" y="0"/>
                    </a:lnTo>
                    <a:lnTo>
                      <a:pt x="3" y="6"/>
                    </a:lnTo>
                    <a:lnTo>
                      <a:pt x="2" y="11"/>
                    </a:lnTo>
                    <a:lnTo>
                      <a:pt x="7" y="10"/>
                    </a:lnTo>
                    <a:lnTo>
                      <a:pt x="13" y="9"/>
                    </a:lnTo>
                    <a:close/>
                    <a:moveTo>
                      <a:pt x="6" y="0"/>
                    </a:moveTo>
                    <a:lnTo>
                      <a:pt x="10" y="3"/>
                    </a:lnTo>
                    <a:lnTo>
                      <a:pt x="13" y="6"/>
                    </a:lnTo>
                    <a:lnTo>
                      <a:pt x="13" y="10"/>
                    </a:lnTo>
                    <a:lnTo>
                      <a:pt x="7" y="11"/>
                    </a:lnTo>
                    <a:lnTo>
                      <a:pt x="0" y="13"/>
                    </a:lnTo>
                    <a:lnTo>
                      <a:pt x="2" y="4"/>
                    </a:lnTo>
                    <a:lnTo>
                      <a:pt x="3" y="0"/>
                    </a:lnTo>
                    <a:lnTo>
                      <a:pt x="6" y="0"/>
                    </a:lnTo>
                    <a:close/>
                  </a:path>
                </a:pathLst>
              </a:custGeom>
              <a:solidFill>
                <a:srgbClr val="CCCCCC"/>
              </a:solidFill>
              <a:ln w="9525">
                <a:noFill/>
                <a:round/>
                <a:headEnd/>
                <a:tailEnd/>
              </a:ln>
            </p:spPr>
            <p:txBody>
              <a:bodyPr/>
              <a:lstStyle/>
              <a:p>
                <a:endParaRPr lang="id-ID"/>
              </a:p>
            </p:txBody>
          </p:sp>
          <p:sp>
            <p:nvSpPr>
              <p:cNvPr id="3430" name="Freeform 154"/>
              <p:cNvSpPr>
                <a:spLocks/>
              </p:cNvSpPr>
              <p:nvPr/>
            </p:nvSpPr>
            <p:spPr bwMode="auto">
              <a:xfrm>
                <a:off x="620" y="2105"/>
                <a:ext cx="15" cy="14"/>
              </a:xfrm>
              <a:custGeom>
                <a:avLst/>
                <a:gdLst>
                  <a:gd name="T0" fmla="*/ 9 w 15"/>
                  <a:gd name="T1" fmla="*/ 13 h 14"/>
                  <a:gd name="T2" fmla="*/ 0 w 15"/>
                  <a:gd name="T3" fmla="*/ 14 h 14"/>
                  <a:gd name="T4" fmla="*/ 2 w 15"/>
                  <a:gd name="T5" fmla="*/ 4 h 14"/>
                  <a:gd name="T6" fmla="*/ 4 w 15"/>
                  <a:gd name="T7" fmla="*/ 0 h 14"/>
                  <a:gd name="T8" fmla="*/ 5 w 15"/>
                  <a:gd name="T9" fmla="*/ 0 h 14"/>
                  <a:gd name="T10" fmla="*/ 4 w 15"/>
                  <a:gd name="T11" fmla="*/ 4 h 14"/>
                  <a:gd name="T12" fmla="*/ 2 w 15"/>
                  <a:gd name="T13" fmla="*/ 13 h 14"/>
                  <a:gd name="T14" fmla="*/ 9 w 15"/>
                  <a:gd name="T15" fmla="*/ 11 h 14"/>
                  <a:gd name="T16" fmla="*/ 15 w 15"/>
                  <a:gd name="T17" fmla="*/ 10 h 14"/>
                  <a:gd name="T18" fmla="*/ 15 w 15"/>
                  <a:gd name="T19" fmla="*/ 11 h 14"/>
                  <a:gd name="T20" fmla="*/ 9 w 15"/>
                  <a:gd name="T21" fmla="*/ 13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
                  <a:gd name="T34" fmla="*/ 0 h 14"/>
                  <a:gd name="T35" fmla="*/ 15 w 15"/>
                  <a:gd name="T36" fmla="*/ 14 h 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 h="14">
                    <a:moveTo>
                      <a:pt x="9" y="13"/>
                    </a:moveTo>
                    <a:lnTo>
                      <a:pt x="0" y="14"/>
                    </a:lnTo>
                    <a:lnTo>
                      <a:pt x="2" y="4"/>
                    </a:lnTo>
                    <a:lnTo>
                      <a:pt x="4" y="0"/>
                    </a:lnTo>
                    <a:lnTo>
                      <a:pt x="5" y="0"/>
                    </a:lnTo>
                    <a:lnTo>
                      <a:pt x="4" y="4"/>
                    </a:lnTo>
                    <a:lnTo>
                      <a:pt x="2" y="13"/>
                    </a:lnTo>
                    <a:lnTo>
                      <a:pt x="9" y="11"/>
                    </a:lnTo>
                    <a:lnTo>
                      <a:pt x="15" y="10"/>
                    </a:lnTo>
                    <a:lnTo>
                      <a:pt x="15" y="11"/>
                    </a:lnTo>
                    <a:lnTo>
                      <a:pt x="9" y="13"/>
                    </a:lnTo>
                    <a:close/>
                  </a:path>
                </a:pathLst>
              </a:custGeom>
              <a:solidFill>
                <a:srgbClr val="CCCCCC"/>
              </a:solidFill>
              <a:ln w="9525">
                <a:noFill/>
                <a:round/>
                <a:headEnd/>
                <a:tailEnd/>
              </a:ln>
            </p:spPr>
            <p:txBody>
              <a:bodyPr/>
              <a:lstStyle/>
              <a:p>
                <a:endParaRPr lang="id-ID"/>
              </a:p>
            </p:txBody>
          </p:sp>
          <p:sp>
            <p:nvSpPr>
              <p:cNvPr id="3431" name="Freeform 155"/>
              <p:cNvSpPr>
                <a:spLocks/>
              </p:cNvSpPr>
              <p:nvPr/>
            </p:nvSpPr>
            <p:spPr bwMode="auto">
              <a:xfrm>
                <a:off x="583" y="2104"/>
                <a:ext cx="52" cy="70"/>
              </a:xfrm>
              <a:custGeom>
                <a:avLst/>
                <a:gdLst>
                  <a:gd name="T0" fmla="*/ 0 w 52"/>
                  <a:gd name="T1" fmla="*/ 70 h 70"/>
                  <a:gd name="T2" fmla="*/ 0 w 52"/>
                  <a:gd name="T3" fmla="*/ 0 h 70"/>
                  <a:gd name="T4" fmla="*/ 41 w 52"/>
                  <a:gd name="T5" fmla="*/ 0 h 70"/>
                  <a:gd name="T6" fmla="*/ 41 w 52"/>
                  <a:gd name="T7" fmla="*/ 1 h 70"/>
                  <a:gd name="T8" fmla="*/ 1 w 52"/>
                  <a:gd name="T9" fmla="*/ 1 h 70"/>
                  <a:gd name="T10" fmla="*/ 1 w 52"/>
                  <a:gd name="T11" fmla="*/ 69 h 70"/>
                  <a:gd name="T12" fmla="*/ 52 w 52"/>
                  <a:gd name="T13" fmla="*/ 69 h 70"/>
                  <a:gd name="T14" fmla="*/ 52 w 52"/>
                  <a:gd name="T15" fmla="*/ 70 h 70"/>
                  <a:gd name="T16" fmla="*/ 0 w 52"/>
                  <a:gd name="T17" fmla="*/ 70 h 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
                  <a:gd name="T28" fmla="*/ 0 h 70"/>
                  <a:gd name="T29" fmla="*/ 52 w 52"/>
                  <a:gd name="T30" fmla="*/ 70 h 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 h="70">
                    <a:moveTo>
                      <a:pt x="0" y="70"/>
                    </a:moveTo>
                    <a:lnTo>
                      <a:pt x="0" y="0"/>
                    </a:lnTo>
                    <a:lnTo>
                      <a:pt x="41" y="0"/>
                    </a:lnTo>
                    <a:lnTo>
                      <a:pt x="41" y="1"/>
                    </a:lnTo>
                    <a:lnTo>
                      <a:pt x="1" y="1"/>
                    </a:lnTo>
                    <a:lnTo>
                      <a:pt x="1" y="69"/>
                    </a:lnTo>
                    <a:lnTo>
                      <a:pt x="52" y="69"/>
                    </a:lnTo>
                    <a:lnTo>
                      <a:pt x="52" y="70"/>
                    </a:lnTo>
                    <a:lnTo>
                      <a:pt x="0" y="70"/>
                    </a:lnTo>
                    <a:close/>
                  </a:path>
                </a:pathLst>
              </a:custGeom>
              <a:solidFill>
                <a:srgbClr val="CCCCCC"/>
              </a:solidFill>
              <a:ln w="9525">
                <a:noFill/>
                <a:round/>
                <a:headEnd/>
                <a:tailEnd/>
              </a:ln>
            </p:spPr>
            <p:txBody>
              <a:bodyPr/>
              <a:lstStyle/>
              <a:p>
                <a:endParaRPr lang="id-ID"/>
              </a:p>
            </p:txBody>
          </p:sp>
          <p:sp>
            <p:nvSpPr>
              <p:cNvPr id="3432" name="Freeform 156"/>
              <p:cNvSpPr>
                <a:spLocks/>
              </p:cNvSpPr>
              <p:nvPr/>
            </p:nvSpPr>
            <p:spPr bwMode="auto">
              <a:xfrm>
                <a:off x="582" y="2102"/>
                <a:ext cx="56" cy="73"/>
              </a:xfrm>
              <a:custGeom>
                <a:avLst/>
                <a:gdLst>
                  <a:gd name="T0" fmla="*/ 0 w 56"/>
                  <a:gd name="T1" fmla="*/ 73 h 73"/>
                  <a:gd name="T2" fmla="*/ 0 w 56"/>
                  <a:gd name="T3" fmla="*/ 0 h 73"/>
                  <a:gd name="T4" fmla="*/ 43 w 56"/>
                  <a:gd name="T5" fmla="*/ 0 h 73"/>
                  <a:gd name="T6" fmla="*/ 42 w 56"/>
                  <a:gd name="T7" fmla="*/ 2 h 73"/>
                  <a:gd name="T8" fmla="*/ 1 w 56"/>
                  <a:gd name="T9" fmla="*/ 2 h 73"/>
                  <a:gd name="T10" fmla="*/ 1 w 56"/>
                  <a:gd name="T11" fmla="*/ 72 h 73"/>
                  <a:gd name="T12" fmla="*/ 53 w 56"/>
                  <a:gd name="T13" fmla="*/ 72 h 73"/>
                  <a:gd name="T14" fmla="*/ 54 w 56"/>
                  <a:gd name="T15" fmla="*/ 72 h 73"/>
                  <a:gd name="T16" fmla="*/ 56 w 56"/>
                  <a:gd name="T17" fmla="*/ 72 h 73"/>
                  <a:gd name="T18" fmla="*/ 56 w 56"/>
                  <a:gd name="T19" fmla="*/ 73 h 73"/>
                  <a:gd name="T20" fmla="*/ 0 w 56"/>
                  <a:gd name="T21" fmla="*/ 73 h 7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
                  <a:gd name="T34" fmla="*/ 0 h 73"/>
                  <a:gd name="T35" fmla="*/ 56 w 56"/>
                  <a:gd name="T36" fmla="*/ 73 h 7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 h="73">
                    <a:moveTo>
                      <a:pt x="0" y="73"/>
                    </a:moveTo>
                    <a:lnTo>
                      <a:pt x="0" y="0"/>
                    </a:lnTo>
                    <a:lnTo>
                      <a:pt x="43" y="0"/>
                    </a:lnTo>
                    <a:lnTo>
                      <a:pt x="42" y="2"/>
                    </a:lnTo>
                    <a:lnTo>
                      <a:pt x="1" y="2"/>
                    </a:lnTo>
                    <a:lnTo>
                      <a:pt x="1" y="72"/>
                    </a:lnTo>
                    <a:lnTo>
                      <a:pt x="53" y="72"/>
                    </a:lnTo>
                    <a:lnTo>
                      <a:pt x="54" y="72"/>
                    </a:lnTo>
                    <a:lnTo>
                      <a:pt x="56" y="72"/>
                    </a:lnTo>
                    <a:lnTo>
                      <a:pt x="56" y="73"/>
                    </a:lnTo>
                    <a:lnTo>
                      <a:pt x="0" y="73"/>
                    </a:lnTo>
                    <a:close/>
                  </a:path>
                </a:pathLst>
              </a:custGeom>
              <a:solidFill>
                <a:srgbClr val="CCCCCC"/>
              </a:solidFill>
              <a:ln w="9525">
                <a:noFill/>
                <a:round/>
                <a:headEnd/>
                <a:tailEnd/>
              </a:ln>
            </p:spPr>
            <p:txBody>
              <a:bodyPr/>
              <a:lstStyle/>
              <a:p>
                <a:endParaRPr lang="id-ID"/>
              </a:p>
            </p:txBody>
          </p:sp>
          <p:pic>
            <p:nvPicPr>
              <p:cNvPr id="3433" name="Picture 157"/>
              <p:cNvPicPr>
                <a:picLocks noChangeAspect="1" noChangeArrowheads="1"/>
              </p:cNvPicPr>
              <p:nvPr/>
            </p:nvPicPr>
            <p:blipFill>
              <a:blip r:embed="rId10"/>
              <a:srcRect/>
              <a:stretch>
                <a:fillRect/>
              </a:stretch>
            </p:blipFill>
            <p:spPr bwMode="auto">
              <a:xfrm>
                <a:off x="562" y="2111"/>
                <a:ext cx="63" cy="63"/>
              </a:xfrm>
              <a:prstGeom prst="rect">
                <a:avLst/>
              </a:prstGeom>
              <a:noFill/>
              <a:ln w="9525">
                <a:noFill/>
                <a:miter lim="800000"/>
                <a:headEnd/>
                <a:tailEnd/>
              </a:ln>
            </p:spPr>
          </p:pic>
          <p:sp>
            <p:nvSpPr>
              <p:cNvPr id="3434" name="Rectangle 158"/>
              <p:cNvSpPr>
                <a:spLocks noChangeArrowheads="1"/>
              </p:cNvSpPr>
              <p:nvPr/>
            </p:nvSpPr>
            <p:spPr bwMode="auto">
              <a:xfrm>
                <a:off x="580" y="2118"/>
                <a:ext cx="58" cy="69"/>
              </a:xfrm>
              <a:prstGeom prst="rect">
                <a:avLst/>
              </a:prstGeom>
              <a:noFill/>
              <a:ln w="9525">
                <a:noFill/>
                <a:miter lim="800000"/>
                <a:headEnd/>
                <a:tailEnd/>
              </a:ln>
            </p:spPr>
            <p:txBody>
              <a:bodyPr wrap="none" lIns="0" tIns="0" rIns="0" bIns="0">
                <a:spAutoFit/>
              </a:bodyPr>
              <a:lstStyle/>
              <a:p>
                <a:r>
                  <a:rPr lang="en-US" sz="600">
                    <a:solidFill>
                      <a:srgbClr val="FFFFFF"/>
                    </a:solidFill>
                    <a:latin typeface="Myriad Pro" pitchFamily="34" charset="0"/>
                  </a:rPr>
                  <a:t>w</a:t>
                </a:r>
                <a:endParaRPr lang="en-US">
                  <a:latin typeface="Arial" charset="0"/>
                </a:endParaRPr>
              </a:p>
            </p:txBody>
          </p:sp>
          <p:pic>
            <p:nvPicPr>
              <p:cNvPr id="3435" name="Picture 159"/>
              <p:cNvPicPr>
                <a:picLocks noChangeAspect="1" noChangeArrowheads="1"/>
              </p:cNvPicPr>
              <p:nvPr/>
            </p:nvPicPr>
            <p:blipFill>
              <a:blip r:embed="rId11"/>
              <a:srcRect/>
              <a:stretch>
                <a:fillRect/>
              </a:stretch>
            </p:blipFill>
            <p:spPr bwMode="auto">
              <a:xfrm>
                <a:off x="559" y="2112"/>
                <a:ext cx="68" cy="63"/>
              </a:xfrm>
              <a:prstGeom prst="rect">
                <a:avLst/>
              </a:prstGeom>
              <a:noFill/>
              <a:ln w="9525">
                <a:noFill/>
                <a:miter lim="800000"/>
                <a:headEnd/>
                <a:tailEnd/>
              </a:ln>
            </p:spPr>
          </p:pic>
          <p:sp>
            <p:nvSpPr>
              <p:cNvPr id="3436" name="Rectangle 160"/>
              <p:cNvSpPr>
                <a:spLocks noChangeArrowheads="1"/>
              </p:cNvSpPr>
              <p:nvPr/>
            </p:nvSpPr>
            <p:spPr bwMode="auto">
              <a:xfrm>
                <a:off x="4122" y="2091"/>
                <a:ext cx="7" cy="94"/>
              </a:xfrm>
              <a:prstGeom prst="rect">
                <a:avLst/>
              </a:prstGeom>
              <a:solidFill>
                <a:srgbClr val="808080"/>
              </a:solidFill>
              <a:ln w="9525">
                <a:noFill/>
                <a:miter lim="800000"/>
                <a:headEnd/>
                <a:tailEnd/>
              </a:ln>
            </p:spPr>
            <p:txBody>
              <a:bodyPr/>
              <a:lstStyle/>
              <a:p>
                <a:endParaRPr lang="en-GB"/>
              </a:p>
            </p:txBody>
          </p:sp>
          <p:sp>
            <p:nvSpPr>
              <p:cNvPr id="3437" name="Rectangle 161"/>
              <p:cNvSpPr>
                <a:spLocks noChangeArrowheads="1"/>
              </p:cNvSpPr>
              <p:nvPr/>
            </p:nvSpPr>
            <p:spPr bwMode="auto">
              <a:xfrm>
                <a:off x="4002" y="2091"/>
                <a:ext cx="8" cy="96"/>
              </a:xfrm>
              <a:prstGeom prst="rect">
                <a:avLst/>
              </a:prstGeom>
              <a:solidFill>
                <a:srgbClr val="808080"/>
              </a:solidFill>
              <a:ln w="9525">
                <a:noFill/>
                <a:miter lim="800000"/>
                <a:headEnd/>
                <a:tailEnd/>
              </a:ln>
            </p:spPr>
            <p:txBody>
              <a:bodyPr/>
              <a:lstStyle/>
              <a:p>
                <a:endParaRPr lang="en-GB"/>
              </a:p>
            </p:txBody>
          </p:sp>
          <p:sp>
            <p:nvSpPr>
              <p:cNvPr id="3438" name="Freeform 162"/>
              <p:cNvSpPr>
                <a:spLocks/>
              </p:cNvSpPr>
              <p:nvPr/>
            </p:nvSpPr>
            <p:spPr bwMode="auto">
              <a:xfrm>
                <a:off x="5657" y="2126"/>
                <a:ext cx="41" cy="23"/>
              </a:xfrm>
              <a:custGeom>
                <a:avLst/>
                <a:gdLst>
                  <a:gd name="T0" fmla="*/ 22 w 41"/>
                  <a:gd name="T1" fmla="*/ 0 h 23"/>
                  <a:gd name="T2" fmla="*/ 41 w 41"/>
                  <a:gd name="T3" fmla="*/ 0 h 23"/>
                  <a:gd name="T4" fmla="*/ 31 w 41"/>
                  <a:gd name="T5" fmla="*/ 12 h 23"/>
                  <a:gd name="T6" fmla="*/ 22 w 41"/>
                  <a:gd name="T7" fmla="*/ 23 h 23"/>
                  <a:gd name="T8" fmla="*/ 12 w 41"/>
                  <a:gd name="T9" fmla="*/ 12 h 23"/>
                  <a:gd name="T10" fmla="*/ 0 w 41"/>
                  <a:gd name="T11" fmla="*/ 0 h 23"/>
                  <a:gd name="T12" fmla="*/ 22 w 41"/>
                  <a:gd name="T13" fmla="*/ 0 h 23"/>
                  <a:gd name="T14" fmla="*/ 0 60000 65536"/>
                  <a:gd name="T15" fmla="*/ 0 60000 65536"/>
                  <a:gd name="T16" fmla="*/ 0 60000 65536"/>
                  <a:gd name="T17" fmla="*/ 0 60000 65536"/>
                  <a:gd name="T18" fmla="*/ 0 60000 65536"/>
                  <a:gd name="T19" fmla="*/ 0 60000 65536"/>
                  <a:gd name="T20" fmla="*/ 0 60000 65536"/>
                  <a:gd name="T21" fmla="*/ 0 w 41"/>
                  <a:gd name="T22" fmla="*/ 0 h 23"/>
                  <a:gd name="T23" fmla="*/ 41 w 41"/>
                  <a:gd name="T24" fmla="*/ 23 h 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3">
                    <a:moveTo>
                      <a:pt x="22" y="0"/>
                    </a:moveTo>
                    <a:lnTo>
                      <a:pt x="41" y="0"/>
                    </a:lnTo>
                    <a:lnTo>
                      <a:pt x="31" y="12"/>
                    </a:lnTo>
                    <a:lnTo>
                      <a:pt x="22" y="23"/>
                    </a:lnTo>
                    <a:lnTo>
                      <a:pt x="12" y="12"/>
                    </a:lnTo>
                    <a:lnTo>
                      <a:pt x="0" y="0"/>
                    </a:lnTo>
                    <a:lnTo>
                      <a:pt x="22" y="0"/>
                    </a:lnTo>
                    <a:close/>
                  </a:path>
                </a:pathLst>
              </a:custGeom>
              <a:solidFill>
                <a:srgbClr val="1A1A1A"/>
              </a:solidFill>
              <a:ln w="9525">
                <a:noFill/>
                <a:round/>
                <a:headEnd/>
                <a:tailEnd/>
              </a:ln>
            </p:spPr>
            <p:txBody>
              <a:bodyPr/>
              <a:lstStyle/>
              <a:p>
                <a:endParaRPr lang="id-ID"/>
              </a:p>
            </p:txBody>
          </p:sp>
          <p:pic>
            <p:nvPicPr>
              <p:cNvPr id="3439" name="Picture 163"/>
              <p:cNvPicPr>
                <a:picLocks noChangeAspect="1" noChangeArrowheads="1"/>
              </p:cNvPicPr>
              <p:nvPr/>
            </p:nvPicPr>
            <p:blipFill>
              <a:blip r:embed="rId12"/>
              <a:srcRect/>
              <a:stretch>
                <a:fillRect/>
              </a:stretch>
            </p:blipFill>
            <p:spPr bwMode="auto">
              <a:xfrm>
                <a:off x="46" y="2250"/>
                <a:ext cx="110" cy="105"/>
              </a:xfrm>
              <a:prstGeom prst="rect">
                <a:avLst/>
              </a:prstGeom>
              <a:noFill/>
              <a:ln w="9525">
                <a:noFill/>
                <a:miter lim="800000"/>
                <a:headEnd/>
                <a:tailEnd/>
              </a:ln>
            </p:spPr>
          </p:pic>
          <p:sp>
            <p:nvSpPr>
              <p:cNvPr id="3440" name="Freeform 164"/>
              <p:cNvSpPr>
                <a:spLocks/>
              </p:cNvSpPr>
              <p:nvPr/>
            </p:nvSpPr>
            <p:spPr bwMode="auto">
              <a:xfrm>
                <a:off x="58" y="2261"/>
                <a:ext cx="90" cy="84"/>
              </a:xfrm>
              <a:custGeom>
                <a:avLst/>
                <a:gdLst>
                  <a:gd name="T0" fmla="*/ 45 w 90"/>
                  <a:gd name="T1" fmla="*/ 0 h 84"/>
                  <a:gd name="T2" fmla="*/ 59 w 90"/>
                  <a:gd name="T3" fmla="*/ 27 h 84"/>
                  <a:gd name="T4" fmla="*/ 90 w 90"/>
                  <a:gd name="T5" fmla="*/ 32 h 84"/>
                  <a:gd name="T6" fmla="*/ 67 w 90"/>
                  <a:gd name="T7" fmla="*/ 54 h 84"/>
                  <a:gd name="T8" fmla="*/ 71 w 90"/>
                  <a:gd name="T9" fmla="*/ 84 h 84"/>
                  <a:gd name="T10" fmla="*/ 45 w 90"/>
                  <a:gd name="T11" fmla="*/ 69 h 84"/>
                  <a:gd name="T12" fmla="*/ 16 w 90"/>
                  <a:gd name="T13" fmla="*/ 84 h 84"/>
                  <a:gd name="T14" fmla="*/ 22 w 90"/>
                  <a:gd name="T15" fmla="*/ 54 h 84"/>
                  <a:gd name="T16" fmla="*/ 0 w 90"/>
                  <a:gd name="T17" fmla="*/ 32 h 84"/>
                  <a:gd name="T18" fmla="*/ 31 w 90"/>
                  <a:gd name="T19" fmla="*/ 27 h 84"/>
                  <a:gd name="T20" fmla="*/ 45 w 90"/>
                  <a:gd name="T21" fmla="*/ 0 h 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0"/>
                  <a:gd name="T34" fmla="*/ 0 h 84"/>
                  <a:gd name="T35" fmla="*/ 90 w 90"/>
                  <a:gd name="T36" fmla="*/ 84 h 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0" h="84">
                    <a:moveTo>
                      <a:pt x="45" y="0"/>
                    </a:moveTo>
                    <a:lnTo>
                      <a:pt x="59" y="27"/>
                    </a:lnTo>
                    <a:lnTo>
                      <a:pt x="90" y="32"/>
                    </a:lnTo>
                    <a:lnTo>
                      <a:pt x="67" y="54"/>
                    </a:lnTo>
                    <a:lnTo>
                      <a:pt x="71" y="84"/>
                    </a:lnTo>
                    <a:lnTo>
                      <a:pt x="45" y="69"/>
                    </a:lnTo>
                    <a:lnTo>
                      <a:pt x="16" y="84"/>
                    </a:lnTo>
                    <a:lnTo>
                      <a:pt x="22" y="54"/>
                    </a:lnTo>
                    <a:lnTo>
                      <a:pt x="0" y="32"/>
                    </a:lnTo>
                    <a:lnTo>
                      <a:pt x="31" y="27"/>
                    </a:lnTo>
                    <a:lnTo>
                      <a:pt x="45" y="0"/>
                    </a:lnTo>
                    <a:close/>
                  </a:path>
                </a:pathLst>
              </a:custGeom>
              <a:noFill/>
              <a:ln w="4">
                <a:solidFill>
                  <a:srgbClr val="C3996B"/>
                </a:solidFill>
                <a:round/>
                <a:headEnd/>
                <a:tailEnd/>
              </a:ln>
            </p:spPr>
            <p:txBody>
              <a:bodyPr/>
              <a:lstStyle/>
              <a:p>
                <a:endParaRPr lang="id-ID"/>
              </a:p>
            </p:txBody>
          </p:sp>
          <p:sp>
            <p:nvSpPr>
              <p:cNvPr id="3441" name="Freeform 165"/>
              <p:cNvSpPr>
                <a:spLocks/>
              </p:cNvSpPr>
              <p:nvPr/>
            </p:nvSpPr>
            <p:spPr bwMode="auto">
              <a:xfrm>
                <a:off x="4739" y="2296"/>
                <a:ext cx="4" cy="4"/>
              </a:xfrm>
              <a:custGeom>
                <a:avLst/>
                <a:gdLst>
                  <a:gd name="T0" fmla="*/ 0 w 4"/>
                  <a:gd name="T1" fmla="*/ 0 h 4"/>
                  <a:gd name="T2" fmla="*/ 4 w 4"/>
                  <a:gd name="T3" fmla="*/ 4 h 4"/>
                  <a:gd name="T4" fmla="*/ 0 w 4"/>
                  <a:gd name="T5" fmla="*/ 4 h 4"/>
                  <a:gd name="T6" fmla="*/ 0 w 4"/>
                  <a:gd name="T7" fmla="*/ 0 h 4"/>
                  <a:gd name="T8" fmla="*/ 0 60000 65536"/>
                  <a:gd name="T9" fmla="*/ 0 60000 65536"/>
                  <a:gd name="T10" fmla="*/ 0 60000 65536"/>
                  <a:gd name="T11" fmla="*/ 0 60000 65536"/>
                  <a:gd name="T12" fmla="*/ 0 w 4"/>
                  <a:gd name="T13" fmla="*/ 0 h 4"/>
                  <a:gd name="T14" fmla="*/ 4 w 4"/>
                  <a:gd name="T15" fmla="*/ 4 h 4"/>
                </a:gdLst>
                <a:ahLst/>
                <a:cxnLst>
                  <a:cxn ang="T8">
                    <a:pos x="T0" y="T1"/>
                  </a:cxn>
                  <a:cxn ang="T9">
                    <a:pos x="T2" y="T3"/>
                  </a:cxn>
                  <a:cxn ang="T10">
                    <a:pos x="T4" y="T5"/>
                  </a:cxn>
                  <a:cxn ang="T11">
                    <a:pos x="T6" y="T7"/>
                  </a:cxn>
                </a:cxnLst>
                <a:rect l="T12" t="T13" r="T14" b="T15"/>
                <a:pathLst>
                  <a:path w="4" h="4">
                    <a:moveTo>
                      <a:pt x="0" y="0"/>
                    </a:moveTo>
                    <a:lnTo>
                      <a:pt x="4" y="4"/>
                    </a:lnTo>
                    <a:lnTo>
                      <a:pt x="0" y="4"/>
                    </a:lnTo>
                    <a:lnTo>
                      <a:pt x="0" y="0"/>
                    </a:lnTo>
                    <a:close/>
                  </a:path>
                </a:pathLst>
              </a:custGeom>
              <a:solidFill>
                <a:srgbClr val="999999"/>
              </a:solidFill>
              <a:ln w="9525">
                <a:noFill/>
                <a:round/>
                <a:headEnd/>
                <a:tailEnd/>
              </a:ln>
            </p:spPr>
            <p:txBody>
              <a:bodyPr/>
              <a:lstStyle/>
              <a:p>
                <a:endParaRPr lang="id-ID"/>
              </a:p>
            </p:txBody>
          </p:sp>
          <p:sp>
            <p:nvSpPr>
              <p:cNvPr id="3442" name="Freeform 166"/>
              <p:cNvSpPr>
                <a:spLocks/>
              </p:cNvSpPr>
              <p:nvPr/>
            </p:nvSpPr>
            <p:spPr bwMode="auto">
              <a:xfrm>
                <a:off x="4737" y="2295"/>
                <a:ext cx="2" cy="1"/>
              </a:xfrm>
              <a:custGeom>
                <a:avLst/>
                <a:gdLst>
                  <a:gd name="T0" fmla="*/ 2 w 2"/>
                  <a:gd name="T1" fmla="*/ 0 h 1"/>
                  <a:gd name="T2" fmla="*/ 2 w 2"/>
                  <a:gd name="T3" fmla="*/ 1 h 1"/>
                  <a:gd name="T4" fmla="*/ 0 w 2"/>
                  <a:gd name="T5" fmla="*/ 0 h 1"/>
                  <a:gd name="T6" fmla="*/ 2 w 2"/>
                  <a:gd name="T7" fmla="*/ 0 h 1"/>
                  <a:gd name="T8" fmla="*/ 0 60000 65536"/>
                  <a:gd name="T9" fmla="*/ 0 60000 65536"/>
                  <a:gd name="T10" fmla="*/ 0 60000 65536"/>
                  <a:gd name="T11" fmla="*/ 0 60000 65536"/>
                  <a:gd name="T12" fmla="*/ 0 w 2"/>
                  <a:gd name="T13" fmla="*/ 0 h 1"/>
                  <a:gd name="T14" fmla="*/ 2 w 2"/>
                  <a:gd name="T15" fmla="*/ 1 h 1"/>
                </a:gdLst>
                <a:ahLst/>
                <a:cxnLst>
                  <a:cxn ang="T8">
                    <a:pos x="T0" y="T1"/>
                  </a:cxn>
                  <a:cxn ang="T9">
                    <a:pos x="T2" y="T3"/>
                  </a:cxn>
                  <a:cxn ang="T10">
                    <a:pos x="T4" y="T5"/>
                  </a:cxn>
                  <a:cxn ang="T11">
                    <a:pos x="T6" y="T7"/>
                  </a:cxn>
                </a:cxnLst>
                <a:rect l="T12" t="T13" r="T14" b="T15"/>
                <a:pathLst>
                  <a:path w="2" h="1">
                    <a:moveTo>
                      <a:pt x="2" y="0"/>
                    </a:moveTo>
                    <a:lnTo>
                      <a:pt x="2" y="1"/>
                    </a:lnTo>
                    <a:lnTo>
                      <a:pt x="0" y="0"/>
                    </a:lnTo>
                    <a:lnTo>
                      <a:pt x="2" y="0"/>
                    </a:lnTo>
                    <a:close/>
                  </a:path>
                </a:pathLst>
              </a:custGeom>
              <a:solidFill>
                <a:srgbClr val="3651C0"/>
              </a:solidFill>
              <a:ln w="9525">
                <a:noFill/>
                <a:round/>
                <a:headEnd/>
                <a:tailEnd/>
              </a:ln>
            </p:spPr>
            <p:txBody>
              <a:bodyPr/>
              <a:lstStyle/>
              <a:p>
                <a:endParaRPr lang="id-ID"/>
              </a:p>
            </p:txBody>
          </p:sp>
          <p:sp>
            <p:nvSpPr>
              <p:cNvPr id="3443" name="Rectangle 167"/>
              <p:cNvSpPr>
                <a:spLocks noChangeArrowheads="1"/>
              </p:cNvSpPr>
              <p:nvPr/>
            </p:nvSpPr>
            <p:spPr bwMode="auto">
              <a:xfrm>
                <a:off x="4737" y="2300"/>
                <a:ext cx="2" cy="2"/>
              </a:xfrm>
              <a:prstGeom prst="rect">
                <a:avLst/>
              </a:prstGeom>
              <a:solidFill>
                <a:srgbClr val="999999"/>
              </a:solidFill>
              <a:ln w="9525">
                <a:noFill/>
                <a:miter lim="800000"/>
                <a:headEnd/>
                <a:tailEnd/>
              </a:ln>
            </p:spPr>
            <p:txBody>
              <a:bodyPr/>
              <a:lstStyle/>
              <a:p>
                <a:endParaRPr lang="en-GB"/>
              </a:p>
            </p:txBody>
          </p:sp>
          <p:sp>
            <p:nvSpPr>
              <p:cNvPr id="3444" name="Freeform 168"/>
              <p:cNvSpPr>
                <a:spLocks/>
              </p:cNvSpPr>
              <p:nvPr/>
            </p:nvSpPr>
            <p:spPr bwMode="auto">
              <a:xfrm>
                <a:off x="4730" y="2302"/>
                <a:ext cx="9" cy="42"/>
              </a:xfrm>
              <a:custGeom>
                <a:avLst/>
                <a:gdLst>
                  <a:gd name="T0" fmla="*/ 9 w 9"/>
                  <a:gd name="T1" fmla="*/ 0 h 42"/>
                  <a:gd name="T2" fmla="*/ 9 w 9"/>
                  <a:gd name="T3" fmla="*/ 39 h 42"/>
                  <a:gd name="T4" fmla="*/ 9 w 9"/>
                  <a:gd name="T5" fmla="*/ 42 h 42"/>
                  <a:gd name="T6" fmla="*/ 0 w 9"/>
                  <a:gd name="T7" fmla="*/ 42 h 42"/>
                  <a:gd name="T8" fmla="*/ 0 w 9"/>
                  <a:gd name="T9" fmla="*/ 39 h 42"/>
                  <a:gd name="T10" fmla="*/ 7 w 9"/>
                  <a:gd name="T11" fmla="*/ 39 h 42"/>
                  <a:gd name="T12" fmla="*/ 7 w 9"/>
                  <a:gd name="T13" fmla="*/ 38 h 42"/>
                  <a:gd name="T14" fmla="*/ 7 w 9"/>
                  <a:gd name="T15" fmla="*/ 0 h 42"/>
                  <a:gd name="T16" fmla="*/ 9 w 9"/>
                  <a:gd name="T17" fmla="*/ 0 h 4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
                  <a:gd name="T28" fmla="*/ 0 h 42"/>
                  <a:gd name="T29" fmla="*/ 9 w 9"/>
                  <a:gd name="T30" fmla="*/ 42 h 4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 h="42">
                    <a:moveTo>
                      <a:pt x="9" y="0"/>
                    </a:moveTo>
                    <a:lnTo>
                      <a:pt x="9" y="39"/>
                    </a:lnTo>
                    <a:lnTo>
                      <a:pt x="9" y="42"/>
                    </a:lnTo>
                    <a:lnTo>
                      <a:pt x="0" y="42"/>
                    </a:lnTo>
                    <a:lnTo>
                      <a:pt x="0" y="39"/>
                    </a:lnTo>
                    <a:lnTo>
                      <a:pt x="7" y="39"/>
                    </a:lnTo>
                    <a:lnTo>
                      <a:pt x="7" y="38"/>
                    </a:lnTo>
                    <a:lnTo>
                      <a:pt x="7" y="0"/>
                    </a:lnTo>
                    <a:lnTo>
                      <a:pt x="9" y="0"/>
                    </a:lnTo>
                    <a:close/>
                  </a:path>
                </a:pathLst>
              </a:custGeom>
              <a:solidFill>
                <a:srgbClr val="999999"/>
              </a:solidFill>
              <a:ln w="9525">
                <a:noFill/>
                <a:round/>
                <a:headEnd/>
                <a:tailEnd/>
              </a:ln>
            </p:spPr>
            <p:txBody>
              <a:bodyPr/>
              <a:lstStyle/>
              <a:p>
                <a:endParaRPr lang="id-ID"/>
              </a:p>
            </p:txBody>
          </p:sp>
          <p:sp>
            <p:nvSpPr>
              <p:cNvPr id="3445" name="Freeform 169"/>
              <p:cNvSpPr>
                <a:spLocks/>
              </p:cNvSpPr>
              <p:nvPr/>
            </p:nvSpPr>
            <p:spPr bwMode="auto">
              <a:xfrm>
                <a:off x="4734" y="2295"/>
                <a:ext cx="5" cy="5"/>
              </a:xfrm>
              <a:custGeom>
                <a:avLst/>
                <a:gdLst>
                  <a:gd name="T0" fmla="*/ 5 w 5"/>
                  <a:gd name="T1" fmla="*/ 1 h 5"/>
                  <a:gd name="T2" fmla="*/ 5 w 5"/>
                  <a:gd name="T3" fmla="*/ 5 h 5"/>
                  <a:gd name="T4" fmla="*/ 3 w 5"/>
                  <a:gd name="T5" fmla="*/ 5 h 5"/>
                  <a:gd name="T6" fmla="*/ 0 w 5"/>
                  <a:gd name="T7" fmla="*/ 0 h 5"/>
                  <a:gd name="T8" fmla="*/ 3 w 5"/>
                  <a:gd name="T9" fmla="*/ 0 h 5"/>
                  <a:gd name="T10" fmla="*/ 5 w 5"/>
                  <a:gd name="T11" fmla="*/ 1 h 5"/>
                  <a:gd name="T12" fmla="*/ 0 60000 65536"/>
                  <a:gd name="T13" fmla="*/ 0 60000 65536"/>
                  <a:gd name="T14" fmla="*/ 0 60000 65536"/>
                  <a:gd name="T15" fmla="*/ 0 60000 65536"/>
                  <a:gd name="T16" fmla="*/ 0 60000 65536"/>
                  <a:gd name="T17" fmla="*/ 0 60000 65536"/>
                  <a:gd name="T18" fmla="*/ 0 w 5"/>
                  <a:gd name="T19" fmla="*/ 0 h 5"/>
                  <a:gd name="T20" fmla="*/ 5 w 5"/>
                  <a:gd name="T21" fmla="*/ 5 h 5"/>
                </a:gdLst>
                <a:ahLst/>
                <a:cxnLst>
                  <a:cxn ang="T12">
                    <a:pos x="T0" y="T1"/>
                  </a:cxn>
                  <a:cxn ang="T13">
                    <a:pos x="T2" y="T3"/>
                  </a:cxn>
                  <a:cxn ang="T14">
                    <a:pos x="T4" y="T5"/>
                  </a:cxn>
                  <a:cxn ang="T15">
                    <a:pos x="T6" y="T7"/>
                  </a:cxn>
                  <a:cxn ang="T16">
                    <a:pos x="T8" y="T9"/>
                  </a:cxn>
                  <a:cxn ang="T17">
                    <a:pos x="T10" y="T11"/>
                  </a:cxn>
                </a:cxnLst>
                <a:rect l="T18" t="T19" r="T20" b="T21"/>
                <a:pathLst>
                  <a:path w="5" h="5">
                    <a:moveTo>
                      <a:pt x="5" y="1"/>
                    </a:moveTo>
                    <a:lnTo>
                      <a:pt x="5" y="5"/>
                    </a:lnTo>
                    <a:lnTo>
                      <a:pt x="3" y="5"/>
                    </a:lnTo>
                    <a:lnTo>
                      <a:pt x="0" y="0"/>
                    </a:lnTo>
                    <a:lnTo>
                      <a:pt x="3" y="0"/>
                    </a:lnTo>
                    <a:lnTo>
                      <a:pt x="5" y="1"/>
                    </a:lnTo>
                    <a:close/>
                  </a:path>
                </a:pathLst>
              </a:custGeom>
              <a:solidFill>
                <a:srgbClr val="999999"/>
              </a:solidFill>
              <a:ln w="9525">
                <a:noFill/>
                <a:round/>
                <a:headEnd/>
                <a:tailEnd/>
              </a:ln>
            </p:spPr>
            <p:txBody>
              <a:bodyPr/>
              <a:lstStyle/>
              <a:p>
                <a:endParaRPr lang="id-ID"/>
              </a:p>
            </p:txBody>
          </p:sp>
          <p:sp>
            <p:nvSpPr>
              <p:cNvPr id="3446" name="Freeform 170"/>
              <p:cNvSpPr>
                <a:spLocks/>
              </p:cNvSpPr>
              <p:nvPr/>
            </p:nvSpPr>
            <p:spPr bwMode="auto">
              <a:xfrm>
                <a:off x="4727" y="2312"/>
                <a:ext cx="3" cy="28"/>
              </a:xfrm>
              <a:custGeom>
                <a:avLst/>
                <a:gdLst>
                  <a:gd name="T0" fmla="*/ 3 w 3"/>
                  <a:gd name="T1" fmla="*/ 0 h 28"/>
                  <a:gd name="T2" fmla="*/ 3 w 3"/>
                  <a:gd name="T3" fmla="*/ 28 h 28"/>
                  <a:gd name="T4" fmla="*/ 0 w 3"/>
                  <a:gd name="T5" fmla="*/ 28 h 28"/>
                  <a:gd name="T6" fmla="*/ 0 w 3"/>
                  <a:gd name="T7" fmla="*/ 3 h 28"/>
                  <a:gd name="T8" fmla="*/ 0 w 3"/>
                  <a:gd name="T9" fmla="*/ 0 h 28"/>
                  <a:gd name="T10" fmla="*/ 3 w 3"/>
                  <a:gd name="T11" fmla="*/ 0 h 28"/>
                  <a:gd name="T12" fmla="*/ 0 60000 65536"/>
                  <a:gd name="T13" fmla="*/ 0 60000 65536"/>
                  <a:gd name="T14" fmla="*/ 0 60000 65536"/>
                  <a:gd name="T15" fmla="*/ 0 60000 65536"/>
                  <a:gd name="T16" fmla="*/ 0 60000 65536"/>
                  <a:gd name="T17" fmla="*/ 0 60000 65536"/>
                  <a:gd name="T18" fmla="*/ 0 w 3"/>
                  <a:gd name="T19" fmla="*/ 0 h 28"/>
                  <a:gd name="T20" fmla="*/ 3 w 3"/>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3" h="28">
                    <a:moveTo>
                      <a:pt x="3" y="0"/>
                    </a:moveTo>
                    <a:lnTo>
                      <a:pt x="3" y="28"/>
                    </a:lnTo>
                    <a:lnTo>
                      <a:pt x="0" y="28"/>
                    </a:lnTo>
                    <a:lnTo>
                      <a:pt x="0" y="3"/>
                    </a:lnTo>
                    <a:lnTo>
                      <a:pt x="0" y="0"/>
                    </a:lnTo>
                    <a:lnTo>
                      <a:pt x="3" y="0"/>
                    </a:lnTo>
                    <a:close/>
                  </a:path>
                </a:pathLst>
              </a:custGeom>
              <a:solidFill>
                <a:srgbClr val="999999"/>
              </a:solidFill>
              <a:ln w="9525">
                <a:noFill/>
                <a:round/>
                <a:headEnd/>
                <a:tailEnd/>
              </a:ln>
            </p:spPr>
            <p:txBody>
              <a:bodyPr/>
              <a:lstStyle/>
              <a:p>
                <a:endParaRPr lang="id-ID"/>
              </a:p>
            </p:txBody>
          </p:sp>
          <p:sp>
            <p:nvSpPr>
              <p:cNvPr id="3447" name="Rectangle 171"/>
              <p:cNvSpPr>
                <a:spLocks noChangeArrowheads="1"/>
              </p:cNvSpPr>
              <p:nvPr/>
            </p:nvSpPr>
            <p:spPr bwMode="auto">
              <a:xfrm>
                <a:off x="4727" y="2340"/>
                <a:ext cx="3" cy="1"/>
              </a:xfrm>
              <a:prstGeom prst="rect">
                <a:avLst/>
              </a:prstGeom>
              <a:solidFill>
                <a:srgbClr val="999999"/>
              </a:solidFill>
              <a:ln w="9525">
                <a:noFill/>
                <a:miter lim="800000"/>
                <a:headEnd/>
                <a:tailEnd/>
              </a:ln>
            </p:spPr>
            <p:txBody>
              <a:bodyPr/>
              <a:lstStyle/>
              <a:p>
                <a:endParaRPr lang="en-GB"/>
              </a:p>
            </p:txBody>
          </p:sp>
          <p:sp>
            <p:nvSpPr>
              <p:cNvPr id="3448" name="Rectangle 172"/>
              <p:cNvSpPr>
                <a:spLocks noChangeArrowheads="1"/>
              </p:cNvSpPr>
              <p:nvPr/>
            </p:nvSpPr>
            <p:spPr bwMode="auto">
              <a:xfrm>
                <a:off x="4716" y="2316"/>
                <a:ext cx="10" cy="24"/>
              </a:xfrm>
              <a:prstGeom prst="rect">
                <a:avLst/>
              </a:prstGeom>
              <a:solidFill>
                <a:srgbClr val="00ADEE"/>
              </a:solidFill>
              <a:ln w="9525">
                <a:noFill/>
                <a:miter lim="800000"/>
                <a:headEnd/>
                <a:tailEnd/>
              </a:ln>
            </p:spPr>
            <p:txBody>
              <a:bodyPr/>
              <a:lstStyle/>
              <a:p>
                <a:endParaRPr lang="en-GB"/>
              </a:p>
            </p:txBody>
          </p:sp>
          <p:sp>
            <p:nvSpPr>
              <p:cNvPr id="3449" name="Freeform 173"/>
              <p:cNvSpPr>
                <a:spLocks/>
              </p:cNvSpPr>
              <p:nvPr/>
            </p:nvSpPr>
            <p:spPr bwMode="auto">
              <a:xfrm>
                <a:off x="4713" y="2315"/>
                <a:ext cx="14" cy="25"/>
              </a:xfrm>
              <a:custGeom>
                <a:avLst/>
                <a:gdLst>
                  <a:gd name="T0" fmla="*/ 14 w 14"/>
                  <a:gd name="T1" fmla="*/ 0 h 25"/>
                  <a:gd name="T2" fmla="*/ 14 w 14"/>
                  <a:gd name="T3" fmla="*/ 25 h 25"/>
                  <a:gd name="T4" fmla="*/ 13 w 14"/>
                  <a:gd name="T5" fmla="*/ 25 h 25"/>
                  <a:gd name="T6" fmla="*/ 13 w 14"/>
                  <a:gd name="T7" fmla="*/ 1 h 25"/>
                  <a:gd name="T8" fmla="*/ 3 w 14"/>
                  <a:gd name="T9" fmla="*/ 1 h 25"/>
                  <a:gd name="T10" fmla="*/ 3 w 14"/>
                  <a:gd name="T11" fmla="*/ 25 h 25"/>
                  <a:gd name="T12" fmla="*/ 0 w 14"/>
                  <a:gd name="T13" fmla="*/ 25 h 25"/>
                  <a:gd name="T14" fmla="*/ 0 w 14"/>
                  <a:gd name="T15" fmla="*/ 0 h 25"/>
                  <a:gd name="T16" fmla="*/ 14 w 14"/>
                  <a:gd name="T17" fmla="*/ 0 h 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25"/>
                  <a:gd name="T29" fmla="*/ 14 w 14"/>
                  <a:gd name="T30" fmla="*/ 25 h 2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25">
                    <a:moveTo>
                      <a:pt x="14" y="0"/>
                    </a:moveTo>
                    <a:lnTo>
                      <a:pt x="14" y="25"/>
                    </a:lnTo>
                    <a:lnTo>
                      <a:pt x="13" y="25"/>
                    </a:lnTo>
                    <a:lnTo>
                      <a:pt x="13" y="1"/>
                    </a:lnTo>
                    <a:lnTo>
                      <a:pt x="3" y="1"/>
                    </a:lnTo>
                    <a:lnTo>
                      <a:pt x="3" y="25"/>
                    </a:lnTo>
                    <a:lnTo>
                      <a:pt x="0" y="25"/>
                    </a:lnTo>
                    <a:lnTo>
                      <a:pt x="0" y="0"/>
                    </a:lnTo>
                    <a:lnTo>
                      <a:pt x="14" y="0"/>
                    </a:lnTo>
                    <a:close/>
                  </a:path>
                </a:pathLst>
              </a:custGeom>
              <a:solidFill>
                <a:srgbClr val="999999"/>
              </a:solidFill>
              <a:ln w="9525">
                <a:noFill/>
                <a:round/>
                <a:headEnd/>
                <a:tailEnd/>
              </a:ln>
            </p:spPr>
            <p:txBody>
              <a:bodyPr/>
              <a:lstStyle/>
              <a:p>
                <a:endParaRPr lang="id-ID"/>
              </a:p>
            </p:txBody>
          </p:sp>
          <p:sp>
            <p:nvSpPr>
              <p:cNvPr id="3450" name="Freeform 174"/>
              <p:cNvSpPr>
                <a:spLocks/>
              </p:cNvSpPr>
              <p:nvPr/>
            </p:nvSpPr>
            <p:spPr bwMode="auto">
              <a:xfrm>
                <a:off x="4713" y="2340"/>
                <a:ext cx="14" cy="1"/>
              </a:xfrm>
              <a:custGeom>
                <a:avLst/>
                <a:gdLst>
                  <a:gd name="T0" fmla="*/ 14 w 14"/>
                  <a:gd name="T1" fmla="*/ 0 h 1"/>
                  <a:gd name="T2" fmla="*/ 14 w 14"/>
                  <a:gd name="T3" fmla="*/ 1 h 1"/>
                  <a:gd name="T4" fmla="*/ 0 w 14"/>
                  <a:gd name="T5" fmla="*/ 1 h 1"/>
                  <a:gd name="T6" fmla="*/ 0 w 14"/>
                  <a:gd name="T7" fmla="*/ 0 h 1"/>
                  <a:gd name="T8" fmla="*/ 3 w 14"/>
                  <a:gd name="T9" fmla="*/ 0 h 1"/>
                  <a:gd name="T10" fmla="*/ 13 w 14"/>
                  <a:gd name="T11" fmla="*/ 0 h 1"/>
                  <a:gd name="T12" fmla="*/ 14 w 14"/>
                  <a:gd name="T13" fmla="*/ 0 h 1"/>
                  <a:gd name="T14" fmla="*/ 0 60000 65536"/>
                  <a:gd name="T15" fmla="*/ 0 60000 65536"/>
                  <a:gd name="T16" fmla="*/ 0 60000 65536"/>
                  <a:gd name="T17" fmla="*/ 0 60000 65536"/>
                  <a:gd name="T18" fmla="*/ 0 60000 65536"/>
                  <a:gd name="T19" fmla="*/ 0 60000 65536"/>
                  <a:gd name="T20" fmla="*/ 0 60000 65536"/>
                  <a:gd name="T21" fmla="*/ 0 w 14"/>
                  <a:gd name="T22" fmla="*/ 0 h 1"/>
                  <a:gd name="T23" fmla="*/ 14 w 14"/>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 h="1">
                    <a:moveTo>
                      <a:pt x="14" y="0"/>
                    </a:moveTo>
                    <a:lnTo>
                      <a:pt x="14" y="1"/>
                    </a:lnTo>
                    <a:lnTo>
                      <a:pt x="0" y="1"/>
                    </a:lnTo>
                    <a:lnTo>
                      <a:pt x="0" y="0"/>
                    </a:lnTo>
                    <a:lnTo>
                      <a:pt x="3" y="0"/>
                    </a:lnTo>
                    <a:lnTo>
                      <a:pt x="13" y="0"/>
                    </a:lnTo>
                    <a:lnTo>
                      <a:pt x="14" y="0"/>
                    </a:lnTo>
                    <a:close/>
                  </a:path>
                </a:pathLst>
              </a:custGeom>
              <a:solidFill>
                <a:srgbClr val="999999"/>
              </a:solidFill>
              <a:ln w="9525">
                <a:noFill/>
                <a:round/>
                <a:headEnd/>
                <a:tailEnd/>
              </a:ln>
            </p:spPr>
            <p:txBody>
              <a:bodyPr/>
              <a:lstStyle/>
              <a:p>
                <a:endParaRPr lang="id-ID"/>
              </a:p>
            </p:txBody>
          </p:sp>
          <p:sp>
            <p:nvSpPr>
              <p:cNvPr id="3451" name="Freeform 175"/>
              <p:cNvSpPr>
                <a:spLocks/>
              </p:cNvSpPr>
              <p:nvPr/>
            </p:nvSpPr>
            <p:spPr bwMode="auto">
              <a:xfrm>
                <a:off x="4712" y="2312"/>
                <a:ext cx="15" cy="28"/>
              </a:xfrm>
              <a:custGeom>
                <a:avLst/>
                <a:gdLst>
                  <a:gd name="T0" fmla="*/ 15 w 15"/>
                  <a:gd name="T1" fmla="*/ 0 h 28"/>
                  <a:gd name="T2" fmla="*/ 15 w 15"/>
                  <a:gd name="T3" fmla="*/ 3 h 28"/>
                  <a:gd name="T4" fmla="*/ 1 w 15"/>
                  <a:gd name="T5" fmla="*/ 3 h 28"/>
                  <a:gd name="T6" fmla="*/ 1 w 15"/>
                  <a:gd name="T7" fmla="*/ 28 h 28"/>
                  <a:gd name="T8" fmla="*/ 0 w 15"/>
                  <a:gd name="T9" fmla="*/ 28 h 28"/>
                  <a:gd name="T10" fmla="*/ 0 w 15"/>
                  <a:gd name="T11" fmla="*/ 0 h 28"/>
                  <a:gd name="T12" fmla="*/ 15 w 15"/>
                  <a:gd name="T13" fmla="*/ 0 h 28"/>
                  <a:gd name="T14" fmla="*/ 0 60000 65536"/>
                  <a:gd name="T15" fmla="*/ 0 60000 65536"/>
                  <a:gd name="T16" fmla="*/ 0 60000 65536"/>
                  <a:gd name="T17" fmla="*/ 0 60000 65536"/>
                  <a:gd name="T18" fmla="*/ 0 60000 65536"/>
                  <a:gd name="T19" fmla="*/ 0 60000 65536"/>
                  <a:gd name="T20" fmla="*/ 0 60000 65536"/>
                  <a:gd name="T21" fmla="*/ 0 w 15"/>
                  <a:gd name="T22" fmla="*/ 0 h 28"/>
                  <a:gd name="T23" fmla="*/ 15 w 15"/>
                  <a:gd name="T24" fmla="*/ 28 h 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 h="28">
                    <a:moveTo>
                      <a:pt x="15" y="0"/>
                    </a:moveTo>
                    <a:lnTo>
                      <a:pt x="15" y="3"/>
                    </a:lnTo>
                    <a:lnTo>
                      <a:pt x="1" y="3"/>
                    </a:lnTo>
                    <a:lnTo>
                      <a:pt x="1" y="28"/>
                    </a:lnTo>
                    <a:lnTo>
                      <a:pt x="0" y="28"/>
                    </a:lnTo>
                    <a:lnTo>
                      <a:pt x="0" y="0"/>
                    </a:lnTo>
                    <a:lnTo>
                      <a:pt x="15" y="0"/>
                    </a:lnTo>
                    <a:close/>
                  </a:path>
                </a:pathLst>
              </a:custGeom>
              <a:solidFill>
                <a:srgbClr val="999999"/>
              </a:solidFill>
              <a:ln w="9525">
                <a:noFill/>
                <a:round/>
                <a:headEnd/>
                <a:tailEnd/>
              </a:ln>
            </p:spPr>
            <p:txBody>
              <a:bodyPr/>
              <a:lstStyle/>
              <a:p>
                <a:endParaRPr lang="id-ID"/>
              </a:p>
            </p:txBody>
          </p:sp>
          <p:sp>
            <p:nvSpPr>
              <p:cNvPr id="3452" name="Rectangle 176"/>
              <p:cNvSpPr>
                <a:spLocks noChangeArrowheads="1"/>
              </p:cNvSpPr>
              <p:nvPr/>
            </p:nvSpPr>
            <p:spPr bwMode="auto">
              <a:xfrm>
                <a:off x="4712" y="2340"/>
                <a:ext cx="1" cy="1"/>
              </a:xfrm>
              <a:prstGeom prst="rect">
                <a:avLst/>
              </a:prstGeom>
              <a:solidFill>
                <a:srgbClr val="999999"/>
              </a:solidFill>
              <a:ln w="9525">
                <a:noFill/>
                <a:miter lim="800000"/>
                <a:headEnd/>
                <a:tailEnd/>
              </a:ln>
            </p:spPr>
            <p:txBody>
              <a:bodyPr/>
              <a:lstStyle/>
              <a:p>
                <a:endParaRPr lang="en-GB"/>
              </a:p>
            </p:txBody>
          </p:sp>
          <p:sp>
            <p:nvSpPr>
              <p:cNvPr id="3453" name="Freeform 177"/>
              <p:cNvSpPr>
                <a:spLocks/>
              </p:cNvSpPr>
              <p:nvPr/>
            </p:nvSpPr>
            <p:spPr bwMode="auto">
              <a:xfrm>
                <a:off x="4712" y="2341"/>
                <a:ext cx="18" cy="3"/>
              </a:xfrm>
              <a:custGeom>
                <a:avLst/>
                <a:gdLst>
                  <a:gd name="T0" fmla="*/ 18 w 18"/>
                  <a:gd name="T1" fmla="*/ 0 h 3"/>
                  <a:gd name="T2" fmla="*/ 18 w 18"/>
                  <a:gd name="T3" fmla="*/ 3 h 3"/>
                  <a:gd name="T4" fmla="*/ 0 w 18"/>
                  <a:gd name="T5" fmla="*/ 3 h 3"/>
                  <a:gd name="T6" fmla="*/ 0 w 18"/>
                  <a:gd name="T7" fmla="*/ 0 h 3"/>
                  <a:gd name="T8" fmla="*/ 1 w 18"/>
                  <a:gd name="T9" fmla="*/ 0 h 3"/>
                  <a:gd name="T10" fmla="*/ 15 w 18"/>
                  <a:gd name="T11" fmla="*/ 0 h 3"/>
                  <a:gd name="T12" fmla="*/ 18 w 18"/>
                  <a:gd name="T13" fmla="*/ 0 h 3"/>
                  <a:gd name="T14" fmla="*/ 0 60000 65536"/>
                  <a:gd name="T15" fmla="*/ 0 60000 65536"/>
                  <a:gd name="T16" fmla="*/ 0 60000 65536"/>
                  <a:gd name="T17" fmla="*/ 0 60000 65536"/>
                  <a:gd name="T18" fmla="*/ 0 60000 65536"/>
                  <a:gd name="T19" fmla="*/ 0 60000 65536"/>
                  <a:gd name="T20" fmla="*/ 0 60000 65536"/>
                  <a:gd name="T21" fmla="*/ 0 w 18"/>
                  <a:gd name="T22" fmla="*/ 0 h 3"/>
                  <a:gd name="T23" fmla="*/ 18 w 18"/>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 h="3">
                    <a:moveTo>
                      <a:pt x="18" y="0"/>
                    </a:moveTo>
                    <a:lnTo>
                      <a:pt x="18" y="3"/>
                    </a:lnTo>
                    <a:lnTo>
                      <a:pt x="0" y="3"/>
                    </a:lnTo>
                    <a:lnTo>
                      <a:pt x="0" y="0"/>
                    </a:lnTo>
                    <a:lnTo>
                      <a:pt x="1" y="0"/>
                    </a:lnTo>
                    <a:lnTo>
                      <a:pt x="15" y="0"/>
                    </a:lnTo>
                    <a:lnTo>
                      <a:pt x="18" y="0"/>
                    </a:lnTo>
                    <a:close/>
                  </a:path>
                </a:pathLst>
              </a:custGeom>
              <a:solidFill>
                <a:srgbClr val="999999"/>
              </a:solidFill>
              <a:ln w="9525">
                <a:noFill/>
                <a:round/>
                <a:headEnd/>
                <a:tailEnd/>
              </a:ln>
            </p:spPr>
            <p:txBody>
              <a:bodyPr/>
              <a:lstStyle/>
              <a:p>
                <a:endParaRPr lang="id-ID"/>
              </a:p>
            </p:txBody>
          </p:sp>
          <p:sp>
            <p:nvSpPr>
              <p:cNvPr id="3454" name="Rectangle 178"/>
              <p:cNvSpPr>
                <a:spLocks noChangeArrowheads="1"/>
              </p:cNvSpPr>
              <p:nvPr/>
            </p:nvSpPr>
            <p:spPr bwMode="auto">
              <a:xfrm>
                <a:off x="4688" y="2316"/>
                <a:ext cx="10" cy="8"/>
              </a:xfrm>
              <a:prstGeom prst="rect">
                <a:avLst/>
              </a:prstGeom>
              <a:solidFill>
                <a:srgbClr val="E6E6E6"/>
              </a:solidFill>
              <a:ln w="9525">
                <a:noFill/>
                <a:miter lim="800000"/>
                <a:headEnd/>
                <a:tailEnd/>
              </a:ln>
            </p:spPr>
            <p:txBody>
              <a:bodyPr/>
              <a:lstStyle/>
              <a:p>
                <a:endParaRPr lang="en-GB"/>
              </a:p>
            </p:txBody>
          </p:sp>
          <p:sp>
            <p:nvSpPr>
              <p:cNvPr id="3455" name="Freeform 179"/>
              <p:cNvSpPr>
                <a:spLocks/>
              </p:cNvSpPr>
              <p:nvPr/>
            </p:nvSpPr>
            <p:spPr bwMode="auto">
              <a:xfrm>
                <a:off x="4692" y="2268"/>
                <a:ext cx="45" cy="27"/>
              </a:xfrm>
              <a:custGeom>
                <a:avLst/>
                <a:gdLst>
                  <a:gd name="T0" fmla="*/ 0 w 45"/>
                  <a:gd name="T1" fmla="*/ 13 h 27"/>
                  <a:gd name="T2" fmla="*/ 16 w 45"/>
                  <a:gd name="T3" fmla="*/ 0 h 27"/>
                  <a:gd name="T4" fmla="*/ 33 w 45"/>
                  <a:gd name="T5" fmla="*/ 16 h 27"/>
                  <a:gd name="T6" fmla="*/ 45 w 45"/>
                  <a:gd name="T7" fmla="*/ 27 h 27"/>
                  <a:gd name="T8" fmla="*/ 42 w 45"/>
                  <a:gd name="T9" fmla="*/ 27 h 27"/>
                  <a:gd name="T10" fmla="*/ 31 w 45"/>
                  <a:gd name="T11" fmla="*/ 17 h 27"/>
                  <a:gd name="T12" fmla="*/ 16 w 45"/>
                  <a:gd name="T13" fmla="*/ 3 h 27"/>
                  <a:gd name="T14" fmla="*/ 0 w 45"/>
                  <a:gd name="T15" fmla="*/ 17 h 27"/>
                  <a:gd name="T16" fmla="*/ 0 w 45"/>
                  <a:gd name="T17" fmla="*/ 13 h 2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5"/>
                  <a:gd name="T28" fmla="*/ 0 h 27"/>
                  <a:gd name="T29" fmla="*/ 45 w 45"/>
                  <a:gd name="T30" fmla="*/ 27 h 2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5" h="27">
                    <a:moveTo>
                      <a:pt x="0" y="13"/>
                    </a:moveTo>
                    <a:lnTo>
                      <a:pt x="16" y="0"/>
                    </a:lnTo>
                    <a:lnTo>
                      <a:pt x="33" y="16"/>
                    </a:lnTo>
                    <a:lnTo>
                      <a:pt x="45" y="27"/>
                    </a:lnTo>
                    <a:lnTo>
                      <a:pt x="42" y="27"/>
                    </a:lnTo>
                    <a:lnTo>
                      <a:pt x="31" y="17"/>
                    </a:lnTo>
                    <a:lnTo>
                      <a:pt x="16" y="3"/>
                    </a:lnTo>
                    <a:lnTo>
                      <a:pt x="0" y="17"/>
                    </a:lnTo>
                    <a:lnTo>
                      <a:pt x="0" y="13"/>
                    </a:lnTo>
                    <a:close/>
                  </a:path>
                </a:pathLst>
              </a:custGeom>
              <a:solidFill>
                <a:srgbClr val="999999"/>
              </a:solidFill>
              <a:ln w="9525">
                <a:noFill/>
                <a:round/>
                <a:headEnd/>
                <a:tailEnd/>
              </a:ln>
            </p:spPr>
            <p:txBody>
              <a:bodyPr/>
              <a:lstStyle/>
              <a:p>
                <a:endParaRPr lang="id-ID"/>
              </a:p>
            </p:txBody>
          </p:sp>
          <p:sp>
            <p:nvSpPr>
              <p:cNvPr id="3456" name="Freeform 180"/>
              <p:cNvSpPr>
                <a:spLocks/>
              </p:cNvSpPr>
              <p:nvPr/>
            </p:nvSpPr>
            <p:spPr bwMode="auto">
              <a:xfrm>
                <a:off x="4692" y="2265"/>
                <a:ext cx="56" cy="37"/>
              </a:xfrm>
              <a:custGeom>
                <a:avLst/>
                <a:gdLst>
                  <a:gd name="T0" fmla="*/ 0 w 56"/>
                  <a:gd name="T1" fmla="*/ 13 h 37"/>
                  <a:gd name="T2" fmla="*/ 14 w 56"/>
                  <a:gd name="T3" fmla="*/ 0 h 37"/>
                  <a:gd name="T4" fmla="*/ 16 w 56"/>
                  <a:gd name="T5" fmla="*/ 0 h 37"/>
                  <a:gd name="T6" fmla="*/ 34 w 56"/>
                  <a:gd name="T7" fmla="*/ 17 h 37"/>
                  <a:gd name="T8" fmla="*/ 56 w 56"/>
                  <a:gd name="T9" fmla="*/ 37 h 37"/>
                  <a:gd name="T10" fmla="*/ 47 w 56"/>
                  <a:gd name="T11" fmla="*/ 37 h 37"/>
                  <a:gd name="T12" fmla="*/ 47 w 56"/>
                  <a:gd name="T13" fmla="*/ 35 h 37"/>
                  <a:gd name="T14" fmla="*/ 51 w 56"/>
                  <a:gd name="T15" fmla="*/ 35 h 37"/>
                  <a:gd name="T16" fmla="*/ 47 w 56"/>
                  <a:gd name="T17" fmla="*/ 31 h 37"/>
                  <a:gd name="T18" fmla="*/ 47 w 56"/>
                  <a:gd name="T19" fmla="*/ 30 h 37"/>
                  <a:gd name="T20" fmla="*/ 45 w 56"/>
                  <a:gd name="T21" fmla="*/ 30 h 37"/>
                  <a:gd name="T22" fmla="*/ 33 w 56"/>
                  <a:gd name="T23" fmla="*/ 19 h 37"/>
                  <a:gd name="T24" fmla="*/ 16 w 56"/>
                  <a:gd name="T25" fmla="*/ 3 h 37"/>
                  <a:gd name="T26" fmla="*/ 0 w 56"/>
                  <a:gd name="T27" fmla="*/ 16 h 37"/>
                  <a:gd name="T28" fmla="*/ 0 w 56"/>
                  <a:gd name="T29" fmla="*/ 13 h 3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6"/>
                  <a:gd name="T46" fmla="*/ 0 h 37"/>
                  <a:gd name="T47" fmla="*/ 56 w 56"/>
                  <a:gd name="T48" fmla="*/ 37 h 3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6" h="37">
                    <a:moveTo>
                      <a:pt x="0" y="13"/>
                    </a:moveTo>
                    <a:lnTo>
                      <a:pt x="14" y="0"/>
                    </a:lnTo>
                    <a:lnTo>
                      <a:pt x="16" y="0"/>
                    </a:lnTo>
                    <a:lnTo>
                      <a:pt x="34" y="17"/>
                    </a:lnTo>
                    <a:lnTo>
                      <a:pt x="56" y="37"/>
                    </a:lnTo>
                    <a:lnTo>
                      <a:pt x="47" y="37"/>
                    </a:lnTo>
                    <a:lnTo>
                      <a:pt x="47" y="35"/>
                    </a:lnTo>
                    <a:lnTo>
                      <a:pt x="51" y="35"/>
                    </a:lnTo>
                    <a:lnTo>
                      <a:pt x="47" y="31"/>
                    </a:lnTo>
                    <a:lnTo>
                      <a:pt x="47" y="30"/>
                    </a:lnTo>
                    <a:lnTo>
                      <a:pt x="45" y="30"/>
                    </a:lnTo>
                    <a:lnTo>
                      <a:pt x="33" y="19"/>
                    </a:lnTo>
                    <a:lnTo>
                      <a:pt x="16" y="3"/>
                    </a:lnTo>
                    <a:lnTo>
                      <a:pt x="0" y="16"/>
                    </a:lnTo>
                    <a:lnTo>
                      <a:pt x="0" y="13"/>
                    </a:lnTo>
                    <a:close/>
                  </a:path>
                </a:pathLst>
              </a:custGeom>
              <a:solidFill>
                <a:srgbClr val="3651C0"/>
              </a:solidFill>
              <a:ln w="9525">
                <a:noFill/>
                <a:round/>
                <a:headEnd/>
                <a:tailEnd/>
              </a:ln>
            </p:spPr>
            <p:txBody>
              <a:bodyPr/>
              <a:lstStyle/>
              <a:p>
                <a:endParaRPr lang="id-ID"/>
              </a:p>
            </p:txBody>
          </p:sp>
          <p:sp>
            <p:nvSpPr>
              <p:cNvPr id="3457" name="Freeform 181"/>
              <p:cNvSpPr>
                <a:spLocks/>
              </p:cNvSpPr>
              <p:nvPr/>
            </p:nvSpPr>
            <p:spPr bwMode="auto">
              <a:xfrm>
                <a:off x="4691" y="2281"/>
                <a:ext cx="1" cy="5"/>
              </a:xfrm>
              <a:custGeom>
                <a:avLst/>
                <a:gdLst>
                  <a:gd name="T0" fmla="*/ 1 w 1"/>
                  <a:gd name="T1" fmla="*/ 0 h 5"/>
                  <a:gd name="T2" fmla="*/ 1 w 1"/>
                  <a:gd name="T3" fmla="*/ 4 h 5"/>
                  <a:gd name="T4" fmla="*/ 0 w 1"/>
                  <a:gd name="T5" fmla="*/ 4 h 5"/>
                  <a:gd name="T6" fmla="*/ 0 w 1"/>
                  <a:gd name="T7" fmla="*/ 5 h 5"/>
                  <a:gd name="T8" fmla="*/ 0 w 1"/>
                  <a:gd name="T9" fmla="*/ 3 h 5"/>
                  <a:gd name="T10" fmla="*/ 1 w 1"/>
                  <a:gd name="T11" fmla="*/ 0 h 5"/>
                  <a:gd name="T12" fmla="*/ 0 60000 65536"/>
                  <a:gd name="T13" fmla="*/ 0 60000 65536"/>
                  <a:gd name="T14" fmla="*/ 0 60000 65536"/>
                  <a:gd name="T15" fmla="*/ 0 60000 65536"/>
                  <a:gd name="T16" fmla="*/ 0 60000 65536"/>
                  <a:gd name="T17" fmla="*/ 0 60000 65536"/>
                  <a:gd name="T18" fmla="*/ 0 w 1"/>
                  <a:gd name="T19" fmla="*/ 0 h 5"/>
                  <a:gd name="T20" fmla="*/ 1 w 1"/>
                  <a:gd name="T21" fmla="*/ 5 h 5"/>
                </a:gdLst>
                <a:ahLst/>
                <a:cxnLst>
                  <a:cxn ang="T12">
                    <a:pos x="T0" y="T1"/>
                  </a:cxn>
                  <a:cxn ang="T13">
                    <a:pos x="T2" y="T3"/>
                  </a:cxn>
                  <a:cxn ang="T14">
                    <a:pos x="T4" y="T5"/>
                  </a:cxn>
                  <a:cxn ang="T15">
                    <a:pos x="T6" y="T7"/>
                  </a:cxn>
                  <a:cxn ang="T16">
                    <a:pos x="T8" y="T9"/>
                  </a:cxn>
                  <a:cxn ang="T17">
                    <a:pos x="T10" y="T11"/>
                  </a:cxn>
                </a:cxnLst>
                <a:rect l="T18" t="T19" r="T20" b="T21"/>
                <a:pathLst>
                  <a:path w="1" h="5">
                    <a:moveTo>
                      <a:pt x="1" y="0"/>
                    </a:moveTo>
                    <a:lnTo>
                      <a:pt x="1" y="4"/>
                    </a:lnTo>
                    <a:lnTo>
                      <a:pt x="0" y="4"/>
                    </a:lnTo>
                    <a:lnTo>
                      <a:pt x="0" y="5"/>
                    </a:lnTo>
                    <a:lnTo>
                      <a:pt x="0" y="3"/>
                    </a:lnTo>
                    <a:lnTo>
                      <a:pt x="1" y="0"/>
                    </a:lnTo>
                    <a:close/>
                  </a:path>
                </a:pathLst>
              </a:custGeom>
              <a:solidFill>
                <a:srgbClr val="999999"/>
              </a:solidFill>
              <a:ln w="9525">
                <a:noFill/>
                <a:round/>
                <a:headEnd/>
                <a:tailEnd/>
              </a:ln>
            </p:spPr>
            <p:txBody>
              <a:bodyPr/>
              <a:lstStyle/>
              <a:p>
                <a:endParaRPr lang="id-ID"/>
              </a:p>
            </p:txBody>
          </p:sp>
          <p:sp>
            <p:nvSpPr>
              <p:cNvPr id="3458" name="Freeform 182"/>
              <p:cNvSpPr>
                <a:spLocks/>
              </p:cNvSpPr>
              <p:nvPr/>
            </p:nvSpPr>
            <p:spPr bwMode="auto">
              <a:xfrm>
                <a:off x="4691" y="2278"/>
                <a:ext cx="1" cy="6"/>
              </a:xfrm>
              <a:custGeom>
                <a:avLst/>
                <a:gdLst>
                  <a:gd name="T0" fmla="*/ 1 w 1"/>
                  <a:gd name="T1" fmla="*/ 0 h 6"/>
                  <a:gd name="T2" fmla="*/ 1 w 1"/>
                  <a:gd name="T3" fmla="*/ 3 h 6"/>
                  <a:gd name="T4" fmla="*/ 0 w 1"/>
                  <a:gd name="T5" fmla="*/ 6 h 6"/>
                  <a:gd name="T6" fmla="*/ 0 w 1"/>
                  <a:gd name="T7" fmla="*/ 3 h 6"/>
                  <a:gd name="T8" fmla="*/ 1 w 1"/>
                  <a:gd name="T9" fmla="*/ 0 h 6"/>
                  <a:gd name="T10" fmla="*/ 0 60000 65536"/>
                  <a:gd name="T11" fmla="*/ 0 60000 65536"/>
                  <a:gd name="T12" fmla="*/ 0 60000 65536"/>
                  <a:gd name="T13" fmla="*/ 0 60000 65536"/>
                  <a:gd name="T14" fmla="*/ 0 60000 65536"/>
                  <a:gd name="T15" fmla="*/ 0 w 1"/>
                  <a:gd name="T16" fmla="*/ 0 h 6"/>
                  <a:gd name="T17" fmla="*/ 1 w 1"/>
                  <a:gd name="T18" fmla="*/ 6 h 6"/>
                </a:gdLst>
                <a:ahLst/>
                <a:cxnLst>
                  <a:cxn ang="T10">
                    <a:pos x="T0" y="T1"/>
                  </a:cxn>
                  <a:cxn ang="T11">
                    <a:pos x="T2" y="T3"/>
                  </a:cxn>
                  <a:cxn ang="T12">
                    <a:pos x="T4" y="T5"/>
                  </a:cxn>
                  <a:cxn ang="T13">
                    <a:pos x="T6" y="T7"/>
                  </a:cxn>
                  <a:cxn ang="T14">
                    <a:pos x="T8" y="T9"/>
                  </a:cxn>
                </a:cxnLst>
                <a:rect l="T15" t="T16" r="T17" b="T18"/>
                <a:pathLst>
                  <a:path w="1" h="6">
                    <a:moveTo>
                      <a:pt x="1" y="0"/>
                    </a:moveTo>
                    <a:lnTo>
                      <a:pt x="1" y="3"/>
                    </a:lnTo>
                    <a:lnTo>
                      <a:pt x="0" y="6"/>
                    </a:lnTo>
                    <a:lnTo>
                      <a:pt x="0" y="3"/>
                    </a:lnTo>
                    <a:lnTo>
                      <a:pt x="1" y="0"/>
                    </a:lnTo>
                    <a:close/>
                  </a:path>
                </a:pathLst>
              </a:custGeom>
              <a:solidFill>
                <a:srgbClr val="3651C0"/>
              </a:solidFill>
              <a:ln w="9525">
                <a:noFill/>
                <a:round/>
                <a:headEnd/>
                <a:tailEnd/>
              </a:ln>
            </p:spPr>
            <p:txBody>
              <a:bodyPr/>
              <a:lstStyle/>
              <a:p>
                <a:endParaRPr lang="id-ID"/>
              </a:p>
            </p:txBody>
          </p:sp>
          <p:sp>
            <p:nvSpPr>
              <p:cNvPr id="3459" name="Freeform 183"/>
              <p:cNvSpPr>
                <a:spLocks/>
              </p:cNvSpPr>
              <p:nvPr/>
            </p:nvSpPr>
            <p:spPr bwMode="auto">
              <a:xfrm>
                <a:off x="4688" y="2284"/>
                <a:ext cx="3" cy="4"/>
              </a:xfrm>
              <a:custGeom>
                <a:avLst/>
                <a:gdLst>
                  <a:gd name="T0" fmla="*/ 3 w 3"/>
                  <a:gd name="T1" fmla="*/ 0 h 4"/>
                  <a:gd name="T2" fmla="*/ 3 w 3"/>
                  <a:gd name="T3" fmla="*/ 2 h 4"/>
                  <a:gd name="T4" fmla="*/ 0 w 3"/>
                  <a:gd name="T5" fmla="*/ 4 h 4"/>
                  <a:gd name="T6" fmla="*/ 0 w 3"/>
                  <a:gd name="T7" fmla="*/ 1 h 4"/>
                  <a:gd name="T8" fmla="*/ 1 w 3"/>
                  <a:gd name="T9" fmla="*/ 0 h 4"/>
                  <a:gd name="T10" fmla="*/ 3 w 3"/>
                  <a:gd name="T11" fmla="*/ 0 h 4"/>
                  <a:gd name="T12" fmla="*/ 0 60000 65536"/>
                  <a:gd name="T13" fmla="*/ 0 60000 65536"/>
                  <a:gd name="T14" fmla="*/ 0 60000 65536"/>
                  <a:gd name="T15" fmla="*/ 0 60000 65536"/>
                  <a:gd name="T16" fmla="*/ 0 60000 65536"/>
                  <a:gd name="T17" fmla="*/ 0 60000 65536"/>
                  <a:gd name="T18" fmla="*/ 0 w 3"/>
                  <a:gd name="T19" fmla="*/ 0 h 4"/>
                  <a:gd name="T20" fmla="*/ 3 w 3"/>
                  <a:gd name="T21" fmla="*/ 4 h 4"/>
                </a:gdLst>
                <a:ahLst/>
                <a:cxnLst>
                  <a:cxn ang="T12">
                    <a:pos x="T0" y="T1"/>
                  </a:cxn>
                  <a:cxn ang="T13">
                    <a:pos x="T2" y="T3"/>
                  </a:cxn>
                  <a:cxn ang="T14">
                    <a:pos x="T4" y="T5"/>
                  </a:cxn>
                  <a:cxn ang="T15">
                    <a:pos x="T6" y="T7"/>
                  </a:cxn>
                  <a:cxn ang="T16">
                    <a:pos x="T8" y="T9"/>
                  </a:cxn>
                  <a:cxn ang="T17">
                    <a:pos x="T10" y="T11"/>
                  </a:cxn>
                </a:cxnLst>
                <a:rect l="T18" t="T19" r="T20" b="T21"/>
                <a:pathLst>
                  <a:path w="3" h="4">
                    <a:moveTo>
                      <a:pt x="3" y="0"/>
                    </a:moveTo>
                    <a:lnTo>
                      <a:pt x="3" y="2"/>
                    </a:lnTo>
                    <a:lnTo>
                      <a:pt x="0" y="4"/>
                    </a:lnTo>
                    <a:lnTo>
                      <a:pt x="0" y="1"/>
                    </a:lnTo>
                    <a:lnTo>
                      <a:pt x="1" y="0"/>
                    </a:lnTo>
                    <a:lnTo>
                      <a:pt x="3" y="0"/>
                    </a:lnTo>
                    <a:close/>
                  </a:path>
                </a:pathLst>
              </a:custGeom>
              <a:solidFill>
                <a:srgbClr val="999999"/>
              </a:solidFill>
              <a:ln w="9525">
                <a:noFill/>
                <a:round/>
                <a:headEnd/>
                <a:tailEnd/>
              </a:ln>
            </p:spPr>
            <p:txBody>
              <a:bodyPr/>
              <a:lstStyle/>
              <a:p>
                <a:endParaRPr lang="id-ID"/>
              </a:p>
            </p:txBody>
          </p:sp>
          <p:sp>
            <p:nvSpPr>
              <p:cNvPr id="3460" name="Freeform 184"/>
              <p:cNvSpPr>
                <a:spLocks/>
              </p:cNvSpPr>
              <p:nvPr/>
            </p:nvSpPr>
            <p:spPr bwMode="auto">
              <a:xfrm>
                <a:off x="4688" y="2281"/>
                <a:ext cx="3" cy="4"/>
              </a:xfrm>
              <a:custGeom>
                <a:avLst/>
                <a:gdLst>
                  <a:gd name="T0" fmla="*/ 3 w 3"/>
                  <a:gd name="T1" fmla="*/ 0 h 4"/>
                  <a:gd name="T2" fmla="*/ 3 w 3"/>
                  <a:gd name="T3" fmla="*/ 3 h 4"/>
                  <a:gd name="T4" fmla="*/ 1 w 3"/>
                  <a:gd name="T5" fmla="*/ 3 h 4"/>
                  <a:gd name="T6" fmla="*/ 0 w 3"/>
                  <a:gd name="T7" fmla="*/ 4 h 4"/>
                  <a:gd name="T8" fmla="*/ 0 w 3"/>
                  <a:gd name="T9" fmla="*/ 1 h 4"/>
                  <a:gd name="T10" fmla="*/ 0 w 3"/>
                  <a:gd name="T11" fmla="*/ 1 h 4"/>
                  <a:gd name="T12" fmla="*/ 3 w 3"/>
                  <a:gd name="T13" fmla="*/ 0 h 4"/>
                  <a:gd name="T14" fmla="*/ 0 60000 65536"/>
                  <a:gd name="T15" fmla="*/ 0 60000 65536"/>
                  <a:gd name="T16" fmla="*/ 0 60000 65536"/>
                  <a:gd name="T17" fmla="*/ 0 60000 65536"/>
                  <a:gd name="T18" fmla="*/ 0 60000 65536"/>
                  <a:gd name="T19" fmla="*/ 0 60000 65536"/>
                  <a:gd name="T20" fmla="*/ 0 60000 65536"/>
                  <a:gd name="T21" fmla="*/ 0 w 3"/>
                  <a:gd name="T22" fmla="*/ 0 h 4"/>
                  <a:gd name="T23" fmla="*/ 3 w 3"/>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4">
                    <a:moveTo>
                      <a:pt x="3" y="0"/>
                    </a:moveTo>
                    <a:lnTo>
                      <a:pt x="3" y="3"/>
                    </a:lnTo>
                    <a:lnTo>
                      <a:pt x="1" y="3"/>
                    </a:lnTo>
                    <a:lnTo>
                      <a:pt x="0" y="4"/>
                    </a:lnTo>
                    <a:lnTo>
                      <a:pt x="0" y="1"/>
                    </a:lnTo>
                    <a:lnTo>
                      <a:pt x="3" y="0"/>
                    </a:lnTo>
                    <a:close/>
                  </a:path>
                </a:pathLst>
              </a:custGeom>
              <a:solidFill>
                <a:srgbClr val="3651C0"/>
              </a:solidFill>
              <a:ln w="9525">
                <a:noFill/>
                <a:round/>
                <a:headEnd/>
                <a:tailEnd/>
              </a:ln>
            </p:spPr>
            <p:txBody>
              <a:bodyPr/>
              <a:lstStyle/>
              <a:p>
                <a:endParaRPr lang="id-ID"/>
              </a:p>
            </p:txBody>
          </p:sp>
          <p:sp>
            <p:nvSpPr>
              <p:cNvPr id="3461" name="Freeform 185"/>
              <p:cNvSpPr>
                <a:spLocks/>
              </p:cNvSpPr>
              <p:nvPr/>
            </p:nvSpPr>
            <p:spPr bwMode="auto">
              <a:xfrm>
                <a:off x="4682" y="2271"/>
                <a:ext cx="6" cy="17"/>
              </a:xfrm>
              <a:custGeom>
                <a:avLst/>
                <a:gdLst>
                  <a:gd name="T0" fmla="*/ 6 w 6"/>
                  <a:gd name="T1" fmla="*/ 0 h 17"/>
                  <a:gd name="T2" fmla="*/ 6 w 6"/>
                  <a:gd name="T3" fmla="*/ 11 h 17"/>
                  <a:gd name="T4" fmla="*/ 0 w 6"/>
                  <a:gd name="T5" fmla="*/ 17 h 17"/>
                  <a:gd name="T6" fmla="*/ 0 w 6"/>
                  <a:gd name="T7" fmla="*/ 0 h 17"/>
                  <a:gd name="T8" fmla="*/ 6 w 6"/>
                  <a:gd name="T9" fmla="*/ 0 h 17"/>
                  <a:gd name="T10" fmla="*/ 0 60000 65536"/>
                  <a:gd name="T11" fmla="*/ 0 60000 65536"/>
                  <a:gd name="T12" fmla="*/ 0 60000 65536"/>
                  <a:gd name="T13" fmla="*/ 0 60000 65536"/>
                  <a:gd name="T14" fmla="*/ 0 60000 65536"/>
                  <a:gd name="T15" fmla="*/ 0 w 6"/>
                  <a:gd name="T16" fmla="*/ 0 h 17"/>
                  <a:gd name="T17" fmla="*/ 6 w 6"/>
                  <a:gd name="T18" fmla="*/ 17 h 17"/>
                </a:gdLst>
                <a:ahLst/>
                <a:cxnLst>
                  <a:cxn ang="T10">
                    <a:pos x="T0" y="T1"/>
                  </a:cxn>
                  <a:cxn ang="T11">
                    <a:pos x="T2" y="T3"/>
                  </a:cxn>
                  <a:cxn ang="T12">
                    <a:pos x="T4" y="T5"/>
                  </a:cxn>
                  <a:cxn ang="T13">
                    <a:pos x="T6" y="T7"/>
                  </a:cxn>
                  <a:cxn ang="T14">
                    <a:pos x="T8" y="T9"/>
                  </a:cxn>
                </a:cxnLst>
                <a:rect l="T15" t="T16" r="T17" b="T18"/>
                <a:pathLst>
                  <a:path w="6" h="17">
                    <a:moveTo>
                      <a:pt x="6" y="0"/>
                    </a:moveTo>
                    <a:lnTo>
                      <a:pt x="6" y="11"/>
                    </a:lnTo>
                    <a:lnTo>
                      <a:pt x="0" y="17"/>
                    </a:lnTo>
                    <a:lnTo>
                      <a:pt x="0" y="0"/>
                    </a:lnTo>
                    <a:lnTo>
                      <a:pt x="6" y="0"/>
                    </a:lnTo>
                    <a:close/>
                  </a:path>
                </a:pathLst>
              </a:custGeom>
              <a:solidFill>
                <a:srgbClr val="00ADEE"/>
              </a:solidFill>
              <a:ln w="9525">
                <a:noFill/>
                <a:round/>
                <a:headEnd/>
                <a:tailEnd/>
              </a:ln>
            </p:spPr>
            <p:txBody>
              <a:bodyPr/>
              <a:lstStyle/>
              <a:p>
                <a:endParaRPr lang="id-ID"/>
              </a:p>
            </p:txBody>
          </p:sp>
          <p:sp>
            <p:nvSpPr>
              <p:cNvPr id="3462" name="Freeform 186"/>
              <p:cNvSpPr>
                <a:spLocks/>
              </p:cNvSpPr>
              <p:nvPr/>
            </p:nvSpPr>
            <p:spPr bwMode="auto">
              <a:xfrm>
                <a:off x="4682" y="2285"/>
                <a:ext cx="6" cy="6"/>
              </a:xfrm>
              <a:custGeom>
                <a:avLst/>
                <a:gdLst>
                  <a:gd name="T0" fmla="*/ 6 w 6"/>
                  <a:gd name="T1" fmla="*/ 0 h 6"/>
                  <a:gd name="T2" fmla="*/ 6 w 6"/>
                  <a:gd name="T3" fmla="*/ 3 h 6"/>
                  <a:gd name="T4" fmla="*/ 5 w 6"/>
                  <a:gd name="T5" fmla="*/ 6 h 6"/>
                  <a:gd name="T6" fmla="*/ 0 w 6"/>
                  <a:gd name="T7" fmla="*/ 6 h 6"/>
                  <a:gd name="T8" fmla="*/ 6 w 6"/>
                  <a:gd name="T9" fmla="*/ 0 h 6"/>
                  <a:gd name="T10" fmla="*/ 0 60000 65536"/>
                  <a:gd name="T11" fmla="*/ 0 60000 65536"/>
                  <a:gd name="T12" fmla="*/ 0 60000 65536"/>
                  <a:gd name="T13" fmla="*/ 0 60000 65536"/>
                  <a:gd name="T14" fmla="*/ 0 60000 65536"/>
                  <a:gd name="T15" fmla="*/ 0 w 6"/>
                  <a:gd name="T16" fmla="*/ 0 h 6"/>
                  <a:gd name="T17" fmla="*/ 6 w 6"/>
                  <a:gd name="T18" fmla="*/ 6 h 6"/>
                </a:gdLst>
                <a:ahLst/>
                <a:cxnLst>
                  <a:cxn ang="T10">
                    <a:pos x="T0" y="T1"/>
                  </a:cxn>
                  <a:cxn ang="T11">
                    <a:pos x="T2" y="T3"/>
                  </a:cxn>
                  <a:cxn ang="T12">
                    <a:pos x="T4" y="T5"/>
                  </a:cxn>
                  <a:cxn ang="T13">
                    <a:pos x="T6" y="T7"/>
                  </a:cxn>
                  <a:cxn ang="T14">
                    <a:pos x="T8" y="T9"/>
                  </a:cxn>
                </a:cxnLst>
                <a:rect l="T15" t="T16" r="T17" b="T18"/>
                <a:pathLst>
                  <a:path w="6" h="6">
                    <a:moveTo>
                      <a:pt x="6" y="0"/>
                    </a:moveTo>
                    <a:lnTo>
                      <a:pt x="6" y="3"/>
                    </a:lnTo>
                    <a:lnTo>
                      <a:pt x="5" y="6"/>
                    </a:lnTo>
                    <a:lnTo>
                      <a:pt x="0" y="6"/>
                    </a:lnTo>
                    <a:lnTo>
                      <a:pt x="6" y="0"/>
                    </a:lnTo>
                    <a:close/>
                  </a:path>
                </a:pathLst>
              </a:custGeom>
              <a:solidFill>
                <a:srgbClr val="999999"/>
              </a:solidFill>
              <a:ln w="9525">
                <a:noFill/>
                <a:round/>
                <a:headEnd/>
                <a:tailEnd/>
              </a:ln>
            </p:spPr>
            <p:txBody>
              <a:bodyPr/>
              <a:lstStyle/>
              <a:p>
                <a:endParaRPr lang="id-ID"/>
              </a:p>
            </p:txBody>
          </p:sp>
          <p:sp>
            <p:nvSpPr>
              <p:cNvPr id="3463" name="Freeform 187"/>
              <p:cNvSpPr>
                <a:spLocks noEditPoints="1"/>
              </p:cNvSpPr>
              <p:nvPr/>
            </p:nvSpPr>
            <p:spPr bwMode="auto">
              <a:xfrm>
                <a:off x="4685" y="2315"/>
                <a:ext cx="16" cy="12"/>
              </a:xfrm>
              <a:custGeom>
                <a:avLst/>
                <a:gdLst>
                  <a:gd name="T0" fmla="*/ 0 w 16"/>
                  <a:gd name="T1" fmla="*/ 0 h 12"/>
                  <a:gd name="T2" fmla="*/ 16 w 16"/>
                  <a:gd name="T3" fmla="*/ 0 h 12"/>
                  <a:gd name="T4" fmla="*/ 16 w 16"/>
                  <a:gd name="T5" fmla="*/ 12 h 12"/>
                  <a:gd name="T6" fmla="*/ 16 w 16"/>
                  <a:gd name="T7" fmla="*/ 12 h 12"/>
                  <a:gd name="T8" fmla="*/ 0 w 16"/>
                  <a:gd name="T9" fmla="*/ 12 h 12"/>
                  <a:gd name="T10" fmla="*/ 0 w 16"/>
                  <a:gd name="T11" fmla="*/ 0 h 12"/>
                  <a:gd name="T12" fmla="*/ 13 w 16"/>
                  <a:gd name="T13" fmla="*/ 1 h 12"/>
                  <a:gd name="T14" fmla="*/ 3 w 16"/>
                  <a:gd name="T15" fmla="*/ 1 h 12"/>
                  <a:gd name="T16" fmla="*/ 3 w 16"/>
                  <a:gd name="T17" fmla="*/ 9 h 12"/>
                  <a:gd name="T18" fmla="*/ 13 w 16"/>
                  <a:gd name="T19" fmla="*/ 9 h 12"/>
                  <a:gd name="T20" fmla="*/ 13 w 16"/>
                  <a:gd name="T21" fmla="*/ 1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
                  <a:gd name="T34" fmla="*/ 0 h 12"/>
                  <a:gd name="T35" fmla="*/ 16 w 16"/>
                  <a:gd name="T36" fmla="*/ 12 h 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 h="12">
                    <a:moveTo>
                      <a:pt x="0" y="0"/>
                    </a:moveTo>
                    <a:lnTo>
                      <a:pt x="16" y="0"/>
                    </a:lnTo>
                    <a:lnTo>
                      <a:pt x="16" y="12"/>
                    </a:lnTo>
                    <a:lnTo>
                      <a:pt x="0" y="12"/>
                    </a:lnTo>
                    <a:lnTo>
                      <a:pt x="0" y="0"/>
                    </a:lnTo>
                    <a:close/>
                    <a:moveTo>
                      <a:pt x="13" y="1"/>
                    </a:moveTo>
                    <a:lnTo>
                      <a:pt x="3" y="1"/>
                    </a:lnTo>
                    <a:lnTo>
                      <a:pt x="3" y="9"/>
                    </a:lnTo>
                    <a:lnTo>
                      <a:pt x="13" y="9"/>
                    </a:lnTo>
                    <a:lnTo>
                      <a:pt x="13" y="1"/>
                    </a:lnTo>
                    <a:close/>
                  </a:path>
                </a:pathLst>
              </a:custGeom>
              <a:solidFill>
                <a:srgbClr val="999999"/>
              </a:solidFill>
              <a:ln w="9525">
                <a:noFill/>
                <a:round/>
                <a:headEnd/>
                <a:tailEnd/>
              </a:ln>
            </p:spPr>
            <p:txBody>
              <a:bodyPr/>
              <a:lstStyle/>
              <a:p>
                <a:endParaRPr lang="id-ID"/>
              </a:p>
            </p:txBody>
          </p:sp>
          <p:sp>
            <p:nvSpPr>
              <p:cNvPr id="3464" name="Freeform 188"/>
              <p:cNvSpPr>
                <a:spLocks noEditPoints="1"/>
              </p:cNvSpPr>
              <p:nvPr/>
            </p:nvSpPr>
            <p:spPr bwMode="auto">
              <a:xfrm>
                <a:off x="4684" y="2312"/>
                <a:ext cx="20" cy="17"/>
              </a:xfrm>
              <a:custGeom>
                <a:avLst/>
                <a:gdLst>
                  <a:gd name="T0" fmla="*/ 0 w 20"/>
                  <a:gd name="T1" fmla="*/ 0 h 17"/>
                  <a:gd name="T2" fmla="*/ 20 w 20"/>
                  <a:gd name="T3" fmla="*/ 0 h 17"/>
                  <a:gd name="T4" fmla="*/ 20 w 20"/>
                  <a:gd name="T5" fmla="*/ 15 h 17"/>
                  <a:gd name="T6" fmla="*/ 20 w 20"/>
                  <a:gd name="T7" fmla="*/ 17 h 17"/>
                  <a:gd name="T8" fmla="*/ 0 w 20"/>
                  <a:gd name="T9" fmla="*/ 17 h 17"/>
                  <a:gd name="T10" fmla="*/ 0 w 20"/>
                  <a:gd name="T11" fmla="*/ 0 h 17"/>
                  <a:gd name="T12" fmla="*/ 1 w 20"/>
                  <a:gd name="T13" fmla="*/ 15 h 17"/>
                  <a:gd name="T14" fmla="*/ 17 w 20"/>
                  <a:gd name="T15" fmla="*/ 15 h 17"/>
                  <a:gd name="T16" fmla="*/ 17 w 20"/>
                  <a:gd name="T17" fmla="*/ 15 h 17"/>
                  <a:gd name="T18" fmla="*/ 17 w 20"/>
                  <a:gd name="T19" fmla="*/ 3 h 17"/>
                  <a:gd name="T20" fmla="*/ 1 w 20"/>
                  <a:gd name="T21" fmla="*/ 3 h 17"/>
                  <a:gd name="T22" fmla="*/ 1 w 20"/>
                  <a:gd name="T23" fmla="*/ 15 h 1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0"/>
                  <a:gd name="T37" fmla="*/ 0 h 17"/>
                  <a:gd name="T38" fmla="*/ 20 w 20"/>
                  <a:gd name="T39" fmla="*/ 17 h 1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0" h="17">
                    <a:moveTo>
                      <a:pt x="0" y="0"/>
                    </a:moveTo>
                    <a:lnTo>
                      <a:pt x="20" y="0"/>
                    </a:lnTo>
                    <a:lnTo>
                      <a:pt x="20" y="15"/>
                    </a:lnTo>
                    <a:lnTo>
                      <a:pt x="20" y="17"/>
                    </a:lnTo>
                    <a:lnTo>
                      <a:pt x="0" y="17"/>
                    </a:lnTo>
                    <a:lnTo>
                      <a:pt x="0" y="0"/>
                    </a:lnTo>
                    <a:close/>
                    <a:moveTo>
                      <a:pt x="1" y="15"/>
                    </a:moveTo>
                    <a:lnTo>
                      <a:pt x="17" y="15"/>
                    </a:lnTo>
                    <a:lnTo>
                      <a:pt x="17" y="3"/>
                    </a:lnTo>
                    <a:lnTo>
                      <a:pt x="1" y="3"/>
                    </a:lnTo>
                    <a:lnTo>
                      <a:pt x="1" y="15"/>
                    </a:lnTo>
                    <a:close/>
                  </a:path>
                </a:pathLst>
              </a:custGeom>
              <a:solidFill>
                <a:srgbClr val="999999"/>
              </a:solidFill>
              <a:ln w="9525">
                <a:noFill/>
                <a:round/>
                <a:headEnd/>
                <a:tailEnd/>
              </a:ln>
            </p:spPr>
            <p:txBody>
              <a:bodyPr/>
              <a:lstStyle/>
              <a:p>
                <a:endParaRPr lang="id-ID"/>
              </a:p>
            </p:txBody>
          </p:sp>
          <p:sp>
            <p:nvSpPr>
              <p:cNvPr id="3465" name="Freeform 189"/>
              <p:cNvSpPr>
                <a:spLocks/>
              </p:cNvSpPr>
              <p:nvPr/>
            </p:nvSpPr>
            <p:spPr bwMode="auto">
              <a:xfrm>
                <a:off x="4682" y="2282"/>
                <a:ext cx="6" cy="9"/>
              </a:xfrm>
              <a:custGeom>
                <a:avLst/>
                <a:gdLst>
                  <a:gd name="T0" fmla="*/ 6 w 6"/>
                  <a:gd name="T1" fmla="*/ 0 h 9"/>
                  <a:gd name="T2" fmla="*/ 6 w 6"/>
                  <a:gd name="T3" fmla="*/ 3 h 9"/>
                  <a:gd name="T4" fmla="*/ 0 w 6"/>
                  <a:gd name="T5" fmla="*/ 9 h 9"/>
                  <a:gd name="T6" fmla="*/ 0 w 6"/>
                  <a:gd name="T7" fmla="*/ 9 h 9"/>
                  <a:gd name="T8" fmla="*/ 0 w 6"/>
                  <a:gd name="T9" fmla="*/ 6 h 9"/>
                  <a:gd name="T10" fmla="*/ 6 w 6"/>
                  <a:gd name="T11" fmla="*/ 0 h 9"/>
                  <a:gd name="T12" fmla="*/ 0 60000 65536"/>
                  <a:gd name="T13" fmla="*/ 0 60000 65536"/>
                  <a:gd name="T14" fmla="*/ 0 60000 65536"/>
                  <a:gd name="T15" fmla="*/ 0 60000 65536"/>
                  <a:gd name="T16" fmla="*/ 0 60000 65536"/>
                  <a:gd name="T17" fmla="*/ 0 60000 65536"/>
                  <a:gd name="T18" fmla="*/ 0 w 6"/>
                  <a:gd name="T19" fmla="*/ 0 h 9"/>
                  <a:gd name="T20" fmla="*/ 6 w 6"/>
                  <a:gd name="T21" fmla="*/ 9 h 9"/>
                </a:gdLst>
                <a:ahLst/>
                <a:cxnLst>
                  <a:cxn ang="T12">
                    <a:pos x="T0" y="T1"/>
                  </a:cxn>
                  <a:cxn ang="T13">
                    <a:pos x="T2" y="T3"/>
                  </a:cxn>
                  <a:cxn ang="T14">
                    <a:pos x="T4" y="T5"/>
                  </a:cxn>
                  <a:cxn ang="T15">
                    <a:pos x="T6" y="T7"/>
                  </a:cxn>
                  <a:cxn ang="T16">
                    <a:pos x="T8" y="T9"/>
                  </a:cxn>
                  <a:cxn ang="T17">
                    <a:pos x="T10" y="T11"/>
                  </a:cxn>
                </a:cxnLst>
                <a:rect l="T18" t="T19" r="T20" b="T21"/>
                <a:pathLst>
                  <a:path w="6" h="9">
                    <a:moveTo>
                      <a:pt x="6" y="0"/>
                    </a:moveTo>
                    <a:lnTo>
                      <a:pt x="6" y="3"/>
                    </a:lnTo>
                    <a:lnTo>
                      <a:pt x="0" y="9"/>
                    </a:lnTo>
                    <a:lnTo>
                      <a:pt x="0" y="6"/>
                    </a:lnTo>
                    <a:lnTo>
                      <a:pt x="6" y="0"/>
                    </a:lnTo>
                    <a:close/>
                  </a:path>
                </a:pathLst>
              </a:custGeom>
              <a:solidFill>
                <a:srgbClr val="3651C0"/>
              </a:solidFill>
              <a:ln w="9525">
                <a:noFill/>
                <a:round/>
                <a:headEnd/>
                <a:tailEnd/>
              </a:ln>
            </p:spPr>
            <p:txBody>
              <a:bodyPr/>
              <a:lstStyle/>
              <a:p>
                <a:endParaRPr lang="id-ID"/>
              </a:p>
            </p:txBody>
          </p:sp>
          <p:sp>
            <p:nvSpPr>
              <p:cNvPr id="3466" name="Freeform 190"/>
              <p:cNvSpPr>
                <a:spLocks/>
              </p:cNvSpPr>
              <p:nvPr/>
            </p:nvSpPr>
            <p:spPr bwMode="auto">
              <a:xfrm>
                <a:off x="4681" y="2291"/>
                <a:ext cx="6" cy="1"/>
              </a:xfrm>
              <a:custGeom>
                <a:avLst/>
                <a:gdLst>
                  <a:gd name="T0" fmla="*/ 3 w 6"/>
                  <a:gd name="T1" fmla="*/ 1 h 1"/>
                  <a:gd name="T2" fmla="*/ 0 w 6"/>
                  <a:gd name="T3" fmla="*/ 1 h 1"/>
                  <a:gd name="T4" fmla="*/ 0 w 6"/>
                  <a:gd name="T5" fmla="*/ 1 h 1"/>
                  <a:gd name="T6" fmla="*/ 1 w 6"/>
                  <a:gd name="T7" fmla="*/ 0 h 1"/>
                  <a:gd name="T8" fmla="*/ 6 w 6"/>
                  <a:gd name="T9" fmla="*/ 0 h 1"/>
                  <a:gd name="T10" fmla="*/ 3 w 6"/>
                  <a:gd name="T11" fmla="*/ 1 h 1"/>
                  <a:gd name="T12" fmla="*/ 0 60000 65536"/>
                  <a:gd name="T13" fmla="*/ 0 60000 65536"/>
                  <a:gd name="T14" fmla="*/ 0 60000 65536"/>
                  <a:gd name="T15" fmla="*/ 0 60000 65536"/>
                  <a:gd name="T16" fmla="*/ 0 60000 65536"/>
                  <a:gd name="T17" fmla="*/ 0 60000 65536"/>
                  <a:gd name="T18" fmla="*/ 0 w 6"/>
                  <a:gd name="T19" fmla="*/ 0 h 1"/>
                  <a:gd name="T20" fmla="*/ 6 w 6"/>
                  <a:gd name="T21" fmla="*/ 1 h 1"/>
                </a:gdLst>
                <a:ahLst/>
                <a:cxnLst>
                  <a:cxn ang="T12">
                    <a:pos x="T0" y="T1"/>
                  </a:cxn>
                  <a:cxn ang="T13">
                    <a:pos x="T2" y="T3"/>
                  </a:cxn>
                  <a:cxn ang="T14">
                    <a:pos x="T4" y="T5"/>
                  </a:cxn>
                  <a:cxn ang="T15">
                    <a:pos x="T6" y="T7"/>
                  </a:cxn>
                  <a:cxn ang="T16">
                    <a:pos x="T8" y="T9"/>
                  </a:cxn>
                  <a:cxn ang="T17">
                    <a:pos x="T10" y="T11"/>
                  </a:cxn>
                </a:cxnLst>
                <a:rect l="T18" t="T19" r="T20" b="T21"/>
                <a:pathLst>
                  <a:path w="6" h="1">
                    <a:moveTo>
                      <a:pt x="3" y="1"/>
                    </a:moveTo>
                    <a:lnTo>
                      <a:pt x="0" y="1"/>
                    </a:lnTo>
                    <a:lnTo>
                      <a:pt x="1" y="0"/>
                    </a:lnTo>
                    <a:lnTo>
                      <a:pt x="6" y="0"/>
                    </a:lnTo>
                    <a:lnTo>
                      <a:pt x="3" y="1"/>
                    </a:lnTo>
                    <a:close/>
                  </a:path>
                </a:pathLst>
              </a:custGeom>
              <a:solidFill>
                <a:srgbClr val="999999"/>
              </a:solidFill>
              <a:ln w="9525">
                <a:noFill/>
                <a:round/>
                <a:headEnd/>
                <a:tailEnd/>
              </a:ln>
            </p:spPr>
            <p:txBody>
              <a:bodyPr/>
              <a:lstStyle/>
              <a:p>
                <a:endParaRPr lang="id-ID"/>
              </a:p>
            </p:txBody>
          </p:sp>
          <p:pic>
            <p:nvPicPr>
              <p:cNvPr id="3467" name="Picture 191"/>
              <p:cNvPicPr>
                <a:picLocks noChangeAspect="1" noChangeArrowheads="1"/>
              </p:cNvPicPr>
              <p:nvPr/>
            </p:nvPicPr>
            <p:blipFill>
              <a:blip r:embed="rId13"/>
              <a:srcRect/>
              <a:stretch>
                <a:fillRect/>
              </a:stretch>
            </p:blipFill>
            <p:spPr bwMode="auto">
              <a:xfrm>
                <a:off x="4671" y="2264"/>
                <a:ext cx="72" cy="84"/>
              </a:xfrm>
              <a:prstGeom prst="rect">
                <a:avLst/>
              </a:prstGeom>
              <a:noFill/>
              <a:ln w="9525">
                <a:noFill/>
                <a:miter lim="800000"/>
                <a:headEnd/>
                <a:tailEnd/>
              </a:ln>
            </p:spPr>
          </p:pic>
          <p:sp>
            <p:nvSpPr>
              <p:cNvPr id="3468" name="Freeform 192"/>
              <p:cNvSpPr>
                <a:spLocks/>
              </p:cNvSpPr>
              <p:nvPr/>
            </p:nvSpPr>
            <p:spPr bwMode="auto">
              <a:xfrm>
                <a:off x="4681" y="2288"/>
                <a:ext cx="1" cy="4"/>
              </a:xfrm>
              <a:custGeom>
                <a:avLst/>
                <a:gdLst>
                  <a:gd name="T0" fmla="*/ 0 w 1"/>
                  <a:gd name="T1" fmla="*/ 1 h 4"/>
                  <a:gd name="T2" fmla="*/ 1 w 1"/>
                  <a:gd name="T3" fmla="*/ 0 h 4"/>
                  <a:gd name="T4" fmla="*/ 1 w 1"/>
                  <a:gd name="T5" fmla="*/ 3 h 4"/>
                  <a:gd name="T6" fmla="*/ 1 w 1"/>
                  <a:gd name="T7" fmla="*/ 3 h 4"/>
                  <a:gd name="T8" fmla="*/ 0 w 1"/>
                  <a:gd name="T9" fmla="*/ 4 h 4"/>
                  <a:gd name="T10" fmla="*/ 0 w 1"/>
                  <a:gd name="T11" fmla="*/ 1 h 4"/>
                  <a:gd name="T12" fmla="*/ 0 60000 65536"/>
                  <a:gd name="T13" fmla="*/ 0 60000 65536"/>
                  <a:gd name="T14" fmla="*/ 0 60000 65536"/>
                  <a:gd name="T15" fmla="*/ 0 60000 65536"/>
                  <a:gd name="T16" fmla="*/ 0 60000 65536"/>
                  <a:gd name="T17" fmla="*/ 0 60000 65536"/>
                  <a:gd name="T18" fmla="*/ 0 w 1"/>
                  <a:gd name="T19" fmla="*/ 0 h 4"/>
                  <a:gd name="T20" fmla="*/ 1 w 1"/>
                  <a:gd name="T21" fmla="*/ 4 h 4"/>
                </a:gdLst>
                <a:ahLst/>
                <a:cxnLst>
                  <a:cxn ang="T12">
                    <a:pos x="T0" y="T1"/>
                  </a:cxn>
                  <a:cxn ang="T13">
                    <a:pos x="T2" y="T3"/>
                  </a:cxn>
                  <a:cxn ang="T14">
                    <a:pos x="T4" y="T5"/>
                  </a:cxn>
                  <a:cxn ang="T15">
                    <a:pos x="T6" y="T7"/>
                  </a:cxn>
                  <a:cxn ang="T16">
                    <a:pos x="T8" y="T9"/>
                  </a:cxn>
                  <a:cxn ang="T17">
                    <a:pos x="T10" y="T11"/>
                  </a:cxn>
                </a:cxnLst>
                <a:rect l="T18" t="T19" r="T20" b="T21"/>
                <a:pathLst>
                  <a:path w="1" h="4">
                    <a:moveTo>
                      <a:pt x="0" y="1"/>
                    </a:moveTo>
                    <a:lnTo>
                      <a:pt x="1" y="0"/>
                    </a:lnTo>
                    <a:lnTo>
                      <a:pt x="1" y="3"/>
                    </a:lnTo>
                    <a:lnTo>
                      <a:pt x="0" y="4"/>
                    </a:lnTo>
                    <a:lnTo>
                      <a:pt x="0" y="1"/>
                    </a:lnTo>
                    <a:close/>
                  </a:path>
                </a:pathLst>
              </a:custGeom>
              <a:solidFill>
                <a:srgbClr val="3651C0"/>
              </a:solidFill>
              <a:ln w="9525">
                <a:noFill/>
                <a:round/>
                <a:headEnd/>
                <a:tailEnd/>
              </a:ln>
            </p:spPr>
            <p:txBody>
              <a:bodyPr/>
              <a:lstStyle/>
              <a:p>
                <a:endParaRPr lang="id-ID"/>
              </a:p>
            </p:txBody>
          </p:sp>
          <p:sp>
            <p:nvSpPr>
              <p:cNvPr id="3469" name="Freeform 193"/>
              <p:cNvSpPr>
                <a:spLocks/>
              </p:cNvSpPr>
              <p:nvPr/>
            </p:nvSpPr>
            <p:spPr bwMode="auto">
              <a:xfrm>
                <a:off x="4681" y="2268"/>
                <a:ext cx="10" cy="21"/>
              </a:xfrm>
              <a:custGeom>
                <a:avLst/>
                <a:gdLst>
                  <a:gd name="T0" fmla="*/ 0 w 10"/>
                  <a:gd name="T1" fmla="*/ 0 h 21"/>
                  <a:gd name="T2" fmla="*/ 10 w 10"/>
                  <a:gd name="T3" fmla="*/ 0 h 21"/>
                  <a:gd name="T4" fmla="*/ 10 w 10"/>
                  <a:gd name="T5" fmla="*/ 13 h 21"/>
                  <a:gd name="T6" fmla="*/ 7 w 10"/>
                  <a:gd name="T7" fmla="*/ 14 h 21"/>
                  <a:gd name="T8" fmla="*/ 7 w 10"/>
                  <a:gd name="T9" fmla="*/ 14 h 21"/>
                  <a:gd name="T10" fmla="*/ 7 w 10"/>
                  <a:gd name="T11" fmla="*/ 3 h 21"/>
                  <a:gd name="T12" fmla="*/ 1 w 10"/>
                  <a:gd name="T13" fmla="*/ 3 h 21"/>
                  <a:gd name="T14" fmla="*/ 1 w 10"/>
                  <a:gd name="T15" fmla="*/ 20 h 21"/>
                  <a:gd name="T16" fmla="*/ 0 w 10"/>
                  <a:gd name="T17" fmla="*/ 21 h 21"/>
                  <a:gd name="T18" fmla="*/ 0 w 10"/>
                  <a:gd name="T19" fmla="*/ 0 h 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
                  <a:gd name="T31" fmla="*/ 0 h 21"/>
                  <a:gd name="T32" fmla="*/ 10 w 10"/>
                  <a:gd name="T33" fmla="*/ 21 h 2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 h="21">
                    <a:moveTo>
                      <a:pt x="0" y="0"/>
                    </a:moveTo>
                    <a:lnTo>
                      <a:pt x="10" y="0"/>
                    </a:lnTo>
                    <a:lnTo>
                      <a:pt x="10" y="13"/>
                    </a:lnTo>
                    <a:lnTo>
                      <a:pt x="7" y="14"/>
                    </a:lnTo>
                    <a:lnTo>
                      <a:pt x="7" y="3"/>
                    </a:lnTo>
                    <a:lnTo>
                      <a:pt x="1" y="3"/>
                    </a:lnTo>
                    <a:lnTo>
                      <a:pt x="1" y="20"/>
                    </a:lnTo>
                    <a:lnTo>
                      <a:pt x="0" y="21"/>
                    </a:lnTo>
                    <a:lnTo>
                      <a:pt x="0" y="0"/>
                    </a:lnTo>
                    <a:close/>
                  </a:path>
                </a:pathLst>
              </a:custGeom>
              <a:solidFill>
                <a:srgbClr val="00ADEE"/>
              </a:solidFill>
              <a:ln w="9525">
                <a:noFill/>
                <a:round/>
                <a:headEnd/>
                <a:tailEnd/>
              </a:ln>
            </p:spPr>
            <p:txBody>
              <a:bodyPr/>
              <a:lstStyle/>
              <a:p>
                <a:endParaRPr lang="id-ID"/>
              </a:p>
            </p:txBody>
          </p:sp>
          <p:sp>
            <p:nvSpPr>
              <p:cNvPr id="3470" name="Freeform 194"/>
              <p:cNvSpPr>
                <a:spLocks/>
              </p:cNvSpPr>
              <p:nvPr/>
            </p:nvSpPr>
            <p:spPr bwMode="auto">
              <a:xfrm>
                <a:off x="4678" y="2292"/>
                <a:ext cx="6" cy="3"/>
              </a:xfrm>
              <a:custGeom>
                <a:avLst/>
                <a:gdLst>
                  <a:gd name="T0" fmla="*/ 6 w 6"/>
                  <a:gd name="T1" fmla="*/ 0 h 3"/>
                  <a:gd name="T2" fmla="*/ 3 w 6"/>
                  <a:gd name="T3" fmla="*/ 3 h 3"/>
                  <a:gd name="T4" fmla="*/ 0 w 6"/>
                  <a:gd name="T5" fmla="*/ 3 h 3"/>
                  <a:gd name="T6" fmla="*/ 0 w 6"/>
                  <a:gd name="T7" fmla="*/ 3 h 3"/>
                  <a:gd name="T8" fmla="*/ 3 w 6"/>
                  <a:gd name="T9" fmla="*/ 0 h 3"/>
                  <a:gd name="T10" fmla="*/ 3 w 6"/>
                  <a:gd name="T11" fmla="*/ 0 h 3"/>
                  <a:gd name="T12" fmla="*/ 6 w 6"/>
                  <a:gd name="T13" fmla="*/ 0 h 3"/>
                  <a:gd name="T14" fmla="*/ 0 60000 65536"/>
                  <a:gd name="T15" fmla="*/ 0 60000 65536"/>
                  <a:gd name="T16" fmla="*/ 0 60000 65536"/>
                  <a:gd name="T17" fmla="*/ 0 60000 65536"/>
                  <a:gd name="T18" fmla="*/ 0 60000 65536"/>
                  <a:gd name="T19" fmla="*/ 0 60000 65536"/>
                  <a:gd name="T20" fmla="*/ 0 60000 65536"/>
                  <a:gd name="T21" fmla="*/ 0 w 6"/>
                  <a:gd name="T22" fmla="*/ 0 h 3"/>
                  <a:gd name="T23" fmla="*/ 6 w 6"/>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3">
                    <a:moveTo>
                      <a:pt x="6" y="0"/>
                    </a:moveTo>
                    <a:lnTo>
                      <a:pt x="3" y="3"/>
                    </a:lnTo>
                    <a:lnTo>
                      <a:pt x="0" y="3"/>
                    </a:lnTo>
                    <a:lnTo>
                      <a:pt x="3" y="0"/>
                    </a:lnTo>
                    <a:lnTo>
                      <a:pt x="6" y="0"/>
                    </a:lnTo>
                    <a:close/>
                  </a:path>
                </a:pathLst>
              </a:custGeom>
              <a:solidFill>
                <a:srgbClr val="999999"/>
              </a:solidFill>
              <a:ln w="9525">
                <a:noFill/>
                <a:round/>
                <a:headEnd/>
                <a:tailEnd/>
              </a:ln>
            </p:spPr>
            <p:txBody>
              <a:bodyPr/>
              <a:lstStyle/>
              <a:p>
                <a:endParaRPr lang="id-ID"/>
              </a:p>
            </p:txBody>
          </p:sp>
          <p:sp>
            <p:nvSpPr>
              <p:cNvPr id="3471" name="Freeform 195"/>
              <p:cNvSpPr>
                <a:spLocks/>
              </p:cNvSpPr>
              <p:nvPr/>
            </p:nvSpPr>
            <p:spPr bwMode="auto">
              <a:xfrm>
                <a:off x="4678" y="2267"/>
                <a:ext cx="14" cy="24"/>
              </a:xfrm>
              <a:custGeom>
                <a:avLst/>
                <a:gdLst>
                  <a:gd name="T0" fmla="*/ 3 w 14"/>
                  <a:gd name="T1" fmla="*/ 1 h 24"/>
                  <a:gd name="T2" fmla="*/ 3 w 14"/>
                  <a:gd name="T3" fmla="*/ 22 h 24"/>
                  <a:gd name="T4" fmla="*/ 0 w 14"/>
                  <a:gd name="T5" fmla="*/ 24 h 24"/>
                  <a:gd name="T6" fmla="*/ 0 w 14"/>
                  <a:gd name="T7" fmla="*/ 0 h 24"/>
                  <a:gd name="T8" fmla="*/ 14 w 14"/>
                  <a:gd name="T9" fmla="*/ 0 h 24"/>
                  <a:gd name="T10" fmla="*/ 14 w 14"/>
                  <a:gd name="T11" fmla="*/ 11 h 24"/>
                  <a:gd name="T12" fmla="*/ 13 w 14"/>
                  <a:gd name="T13" fmla="*/ 14 h 24"/>
                  <a:gd name="T14" fmla="*/ 13 w 14"/>
                  <a:gd name="T15" fmla="*/ 1 h 24"/>
                  <a:gd name="T16" fmla="*/ 3 w 14"/>
                  <a:gd name="T17" fmla="*/ 1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24"/>
                  <a:gd name="T29" fmla="*/ 14 w 14"/>
                  <a:gd name="T30" fmla="*/ 24 h 2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24">
                    <a:moveTo>
                      <a:pt x="3" y="1"/>
                    </a:moveTo>
                    <a:lnTo>
                      <a:pt x="3" y="22"/>
                    </a:lnTo>
                    <a:lnTo>
                      <a:pt x="0" y="24"/>
                    </a:lnTo>
                    <a:lnTo>
                      <a:pt x="0" y="0"/>
                    </a:lnTo>
                    <a:lnTo>
                      <a:pt x="14" y="0"/>
                    </a:lnTo>
                    <a:lnTo>
                      <a:pt x="14" y="11"/>
                    </a:lnTo>
                    <a:lnTo>
                      <a:pt x="13" y="14"/>
                    </a:lnTo>
                    <a:lnTo>
                      <a:pt x="13" y="1"/>
                    </a:lnTo>
                    <a:lnTo>
                      <a:pt x="3" y="1"/>
                    </a:lnTo>
                    <a:close/>
                  </a:path>
                </a:pathLst>
              </a:custGeom>
              <a:solidFill>
                <a:srgbClr val="000A98"/>
              </a:solidFill>
              <a:ln w="9525">
                <a:noFill/>
                <a:round/>
                <a:headEnd/>
                <a:tailEnd/>
              </a:ln>
            </p:spPr>
            <p:txBody>
              <a:bodyPr/>
              <a:lstStyle/>
              <a:p>
                <a:endParaRPr lang="id-ID"/>
              </a:p>
            </p:txBody>
          </p:sp>
          <p:sp>
            <p:nvSpPr>
              <p:cNvPr id="3472" name="Freeform 196"/>
              <p:cNvSpPr>
                <a:spLocks/>
              </p:cNvSpPr>
              <p:nvPr/>
            </p:nvSpPr>
            <p:spPr bwMode="auto">
              <a:xfrm>
                <a:off x="4678" y="2289"/>
                <a:ext cx="3" cy="6"/>
              </a:xfrm>
              <a:custGeom>
                <a:avLst/>
                <a:gdLst>
                  <a:gd name="T0" fmla="*/ 3 w 3"/>
                  <a:gd name="T1" fmla="*/ 3 h 6"/>
                  <a:gd name="T2" fmla="*/ 0 w 3"/>
                  <a:gd name="T3" fmla="*/ 6 h 6"/>
                  <a:gd name="T4" fmla="*/ 0 w 3"/>
                  <a:gd name="T5" fmla="*/ 2 h 6"/>
                  <a:gd name="T6" fmla="*/ 3 w 3"/>
                  <a:gd name="T7" fmla="*/ 0 h 6"/>
                  <a:gd name="T8" fmla="*/ 3 w 3"/>
                  <a:gd name="T9" fmla="*/ 3 h 6"/>
                  <a:gd name="T10" fmla="*/ 0 60000 65536"/>
                  <a:gd name="T11" fmla="*/ 0 60000 65536"/>
                  <a:gd name="T12" fmla="*/ 0 60000 65536"/>
                  <a:gd name="T13" fmla="*/ 0 60000 65536"/>
                  <a:gd name="T14" fmla="*/ 0 60000 65536"/>
                  <a:gd name="T15" fmla="*/ 0 w 3"/>
                  <a:gd name="T16" fmla="*/ 0 h 6"/>
                  <a:gd name="T17" fmla="*/ 3 w 3"/>
                  <a:gd name="T18" fmla="*/ 6 h 6"/>
                </a:gdLst>
                <a:ahLst/>
                <a:cxnLst>
                  <a:cxn ang="T10">
                    <a:pos x="T0" y="T1"/>
                  </a:cxn>
                  <a:cxn ang="T11">
                    <a:pos x="T2" y="T3"/>
                  </a:cxn>
                  <a:cxn ang="T12">
                    <a:pos x="T4" y="T5"/>
                  </a:cxn>
                  <a:cxn ang="T13">
                    <a:pos x="T6" y="T7"/>
                  </a:cxn>
                  <a:cxn ang="T14">
                    <a:pos x="T8" y="T9"/>
                  </a:cxn>
                </a:cxnLst>
                <a:rect l="T15" t="T16" r="T17" b="T18"/>
                <a:pathLst>
                  <a:path w="3" h="6">
                    <a:moveTo>
                      <a:pt x="3" y="3"/>
                    </a:moveTo>
                    <a:lnTo>
                      <a:pt x="0" y="6"/>
                    </a:lnTo>
                    <a:lnTo>
                      <a:pt x="0" y="2"/>
                    </a:lnTo>
                    <a:lnTo>
                      <a:pt x="3" y="0"/>
                    </a:lnTo>
                    <a:lnTo>
                      <a:pt x="3" y="3"/>
                    </a:lnTo>
                    <a:close/>
                  </a:path>
                </a:pathLst>
              </a:custGeom>
              <a:solidFill>
                <a:srgbClr val="3651C0"/>
              </a:solidFill>
              <a:ln w="9525">
                <a:noFill/>
                <a:round/>
                <a:headEnd/>
                <a:tailEnd/>
              </a:ln>
            </p:spPr>
            <p:txBody>
              <a:bodyPr/>
              <a:lstStyle/>
              <a:p>
                <a:endParaRPr lang="id-ID"/>
              </a:p>
            </p:txBody>
          </p:sp>
          <p:sp>
            <p:nvSpPr>
              <p:cNvPr id="3473" name="Freeform 197"/>
              <p:cNvSpPr>
                <a:spLocks/>
              </p:cNvSpPr>
              <p:nvPr/>
            </p:nvSpPr>
            <p:spPr bwMode="auto">
              <a:xfrm>
                <a:off x="4677" y="2295"/>
                <a:ext cx="4" cy="0"/>
              </a:xfrm>
              <a:custGeom>
                <a:avLst/>
                <a:gdLst>
                  <a:gd name="T0" fmla="*/ 1 w 4"/>
                  <a:gd name="T1" fmla="*/ 4 w 4"/>
                  <a:gd name="T2" fmla="*/ 4 w 4"/>
                  <a:gd name="T3" fmla="*/ 0 w 4"/>
                  <a:gd name="T4" fmla="*/ 1 w 4"/>
                  <a:gd name="T5" fmla="*/ 1 w 4"/>
                  <a:gd name="T6" fmla="*/ 0 60000 65536"/>
                  <a:gd name="T7" fmla="*/ 0 60000 65536"/>
                  <a:gd name="T8" fmla="*/ 0 60000 65536"/>
                  <a:gd name="T9" fmla="*/ 0 60000 65536"/>
                  <a:gd name="T10" fmla="*/ 0 60000 65536"/>
                  <a:gd name="T11" fmla="*/ 0 60000 65536"/>
                  <a:gd name="T12" fmla="*/ 0 w 4"/>
                  <a:gd name="T13" fmla="*/ 4 w 4"/>
                </a:gdLst>
                <a:ahLst/>
                <a:cxnLst>
                  <a:cxn ang="T6">
                    <a:pos x="T0" y="0"/>
                  </a:cxn>
                  <a:cxn ang="T7">
                    <a:pos x="T1" y="0"/>
                  </a:cxn>
                  <a:cxn ang="T8">
                    <a:pos x="T2" y="0"/>
                  </a:cxn>
                  <a:cxn ang="T9">
                    <a:pos x="T3" y="0"/>
                  </a:cxn>
                  <a:cxn ang="T10">
                    <a:pos x="T4" y="0"/>
                  </a:cxn>
                  <a:cxn ang="T11">
                    <a:pos x="T5" y="0"/>
                  </a:cxn>
                </a:cxnLst>
                <a:rect l="T12" t="0" r="T13" b="0"/>
                <a:pathLst>
                  <a:path w="4">
                    <a:moveTo>
                      <a:pt x="1" y="0"/>
                    </a:moveTo>
                    <a:lnTo>
                      <a:pt x="4" y="0"/>
                    </a:lnTo>
                    <a:lnTo>
                      <a:pt x="0" y="0"/>
                    </a:lnTo>
                    <a:lnTo>
                      <a:pt x="1" y="0"/>
                    </a:lnTo>
                    <a:close/>
                  </a:path>
                </a:pathLst>
              </a:custGeom>
              <a:solidFill>
                <a:srgbClr val="999999"/>
              </a:solidFill>
              <a:ln w="9525">
                <a:noFill/>
                <a:round/>
                <a:headEnd/>
                <a:tailEnd/>
              </a:ln>
            </p:spPr>
            <p:txBody>
              <a:bodyPr/>
              <a:lstStyle/>
              <a:p>
                <a:endParaRPr lang="id-ID"/>
              </a:p>
            </p:txBody>
          </p:sp>
          <p:sp>
            <p:nvSpPr>
              <p:cNvPr id="3474" name="Rectangle 198"/>
              <p:cNvSpPr>
                <a:spLocks noChangeArrowheads="1"/>
              </p:cNvSpPr>
              <p:nvPr/>
            </p:nvSpPr>
            <p:spPr bwMode="auto">
              <a:xfrm>
                <a:off x="4675" y="2300"/>
                <a:ext cx="3" cy="2"/>
              </a:xfrm>
              <a:prstGeom prst="rect">
                <a:avLst/>
              </a:prstGeom>
              <a:solidFill>
                <a:srgbClr val="999999"/>
              </a:solidFill>
              <a:ln w="9525">
                <a:noFill/>
                <a:miter lim="800000"/>
                <a:headEnd/>
                <a:tailEnd/>
              </a:ln>
            </p:spPr>
            <p:txBody>
              <a:bodyPr/>
              <a:lstStyle/>
              <a:p>
                <a:endParaRPr lang="en-GB"/>
              </a:p>
            </p:txBody>
          </p:sp>
          <p:sp>
            <p:nvSpPr>
              <p:cNvPr id="3475" name="Freeform 199"/>
              <p:cNvSpPr>
                <a:spLocks/>
              </p:cNvSpPr>
              <p:nvPr/>
            </p:nvSpPr>
            <p:spPr bwMode="auto">
              <a:xfrm>
                <a:off x="4675" y="2302"/>
                <a:ext cx="37" cy="42"/>
              </a:xfrm>
              <a:custGeom>
                <a:avLst/>
                <a:gdLst>
                  <a:gd name="T0" fmla="*/ 0 w 37"/>
                  <a:gd name="T1" fmla="*/ 0 h 42"/>
                  <a:gd name="T2" fmla="*/ 3 w 37"/>
                  <a:gd name="T3" fmla="*/ 0 h 42"/>
                  <a:gd name="T4" fmla="*/ 3 w 37"/>
                  <a:gd name="T5" fmla="*/ 39 h 42"/>
                  <a:gd name="T6" fmla="*/ 37 w 37"/>
                  <a:gd name="T7" fmla="*/ 39 h 42"/>
                  <a:gd name="T8" fmla="*/ 37 w 37"/>
                  <a:gd name="T9" fmla="*/ 42 h 42"/>
                  <a:gd name="T10" fmla="*/ 0 w 37"/>
                  <a:gd name="T11" fmla="*/ 42 h 42"/>
                  <a:gd name="T12" fmla="*/ 0 w 37"/>
                  <a:gd name="T13" fmla="*/ 0 h 42"/>
                  <a:gd name="T14" fmla="*/ 0 60000 65536"/>
                  <a:gd name="T15" fmla="*/ 0 60000 65536"/>
                  <a:gd name="T16" fmla="*/ 0 60000 65536"/>
                  <a:gd name="T17" fmla="*/ 0 60000 65536"/>
                  <a:gd name="T18" fmla="*/ 0 60000 65536"/>
                  <a:gd name="T19" fmla="*/ 0 60000 65536"/>
                  <a:gd name="T20" fmla="*/ 0 60000 65536"/>
                  <a:gd name="T21" fmla="*/ 0 w 37"/>
                  <a:gd name="T22" fmla="*/ 0 h 42"/>
                  <a:gd name="T23" fmla="*/ 37 w 37"/>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 h="42">
                    <a:moveTo>
                      <a:pt x="0" y="0"/>
                    </a:moveTo>
                    <a:lnTo>
                      <a:pt x="3" y="0"/>
                    </a:lnTo>
                    <a:lnTo>
                      <a:pt x="3" y="39"/>
                    </a:lnTo>
                    <a:lnTo>
                      <a:pt x="37" y="39"/>
                    </a:lnTo>
                    <a:lnTo>
                      <a:pt x="37" y="42"/>
                    </a:lnTo>
                    <a:lnTo>
                      <a:pt x="0" y="42"/>
                    </a:lnTo>
                    <a:lnTo>
                      <a:pt x="0" y="0"/>
                    </a:lnTo>
                    <a:close/>
                  </a:path>
                </a:pathLst>
              </a:custGeom>
              <a:solidFill>
                <a:srgbClr val="999999"/>
              </a:solidFill>
              <a:ln w="9525">
                <a:noFill/>
                <a:round/>
                <a:headEnd/>
                <a:tailEnd/>
              </a:ln>
            </p:spPr>
            <p:txBody>
              <a:bodyPr/>
              <a:lstStyle/>
              <a:p>
                <a:endParaRPr lang="id-ID"/>
              </a:p>
            </p:txBody>
          </p:sp>
          <p:sp>
            <p:nvSpPr>
              <p:cNvPr id="3476" name="Freeform 200"/>
              <p:cNvSpPr>
                <a:spLocks/>
              </p:cNvSpPr>
              <p:nvPr/>
            </p:nvSpPr>
            <p:spPr bwMode="auto">
              <a:xfrm>
                <a:off x="4675" y="2295"/>
                <a:ext cx="6" cy="5"/>
              </a:xfrm>
              <a:custGeom>
                <a:avLst/>
                <a:gdLst>
                  <a:gd name="T0" fmla="*/ 3 w 6"/>
                  <a:gd name="T1" fmla="*/ 5 h 5"/>
                  <a:gd name="T2" fmla="*/ 0 w 6"/>
                  <a:gd name="T3" fmla="*/ 5 h 5"/>
                  <a:gd name="T4" fmla="*/ 0 w 6"/>
                  <a:gd name="T5" fmla="*/ 3 h 5"/>
                  <a:gd name="T6" fmla="*/ 2 w 6"/>
                  <a:gd name="T7" fmla="*/ 0 h 5"/>
                  <a:gd name="T8" fmla="*/ 6 w 6"/>
                  <a:gd name="T9" fmla="*/ 0 h 5"/>
                  <a:gd name="T10" fmla="*/ 3 w 6"/>
                  <a:gd name="T11" fmla="*/ 5 h 5"/>
                  <a:gd name="T12" fmla="*/ 0 60000 65536"/>
                  <a:gd name="T13" fmla="*/ 0 60000 65536"/>
                  <a:gd name="T14" fmla="*/ 0 60000 65536"/>
                  <a:gd name="T15" fmla="*/ 0 60000 65536"/>
                  <a:gd name="T16" fmla="*/ 0 60000 65536"/>
                  <a:gd name="T17" fmla="*/ 0 60000 65536"/>
                  <a:gd name="T18" fmla="*/ 0 w 6"/>
                  <a:gd name="T19" fmla="*/ 0 h 5"/>
                  <a:gd name="T20" fmla="*/ 6 w 6"/>
                  <a:gd name="T21" fmla="*/ 5 h 5"/>
                </a:gdLst>
                <a:ahLst/>
                <a:cxnLst>
                  <a:cxn ang="T12">
                    <a:pos x="T0" y="T1"/>
                  </a:cxn>
                  <a:cxn ang="T13">
                    <a:pos x="T2" y="T3"/>
                  </a:cxn>
                  <a:cxn ang="T14">
                    <a:pos x="T4" y="T5"/>
                  </a:cxn>
                  <a:cxn ang="T15">
                    <a:pos x="T6" y="T7"/>
                  </a:cxn>
                  <a:cxn ang="T16">
                    <a:pos x="T8" y="T9"/>
                  </a:cxn>
                  <a:cxn ang="T17">
                    <a:pos x="T10" y="T11"/>
                  </a:cxn>
                </a:cxnLst>
                <a:rect l="T18" t="T19" r="T20" b="T21"/>
                <a:pathLst>
                  <a:path w="6" h="5">
                    <a:moveTo>
                      <a:pt x="3" y="5"/>
                    </a:moveTo>
                    <a:lnTo>
                      <a:pt x="0" y="5"/>
                    </a:lnTo>
                    <a:lnTo>
                      <a:pt x="0" y="3"/>
                    </a:lnTo>
                    <a:lnTo>
                      <a:pt x="2" y="0"/>
                    </a:lnTo>
                    <a:lnTo>
                      <a:pt x="6" y="0"/>
                    </a:lnTo>
                    <a:lnTo>
                      <a:pt x="3" y="5"/>
                    </a:lnTo>
                    <a:close/>
                  </a:path>
                </a:pathLst>
              </a:custGeom>
              <a:solidFill>
                <a:srgbClr val="999999"/>
              </a:solidFill>
              <a:ln w="9525">
                <a:noFill/>
                <a:round/>
                <a:headEnd/>
                <a:tailEnd/>
              </a:ln>
            </p:spPr>
            <p:txBody>
              <a:bodyPr/>
              <a:lstStyle/>
              <a:p>
                <a:endParaRPr lang="id-ID"/>
              </a:p>
            </p:txBody>
          </p:sp>
          <p:sp>
            <p:nvSpPr>
              <p:cNvPr id="3477" name="Freeform 201"/>
              <p:cNvSpPr>
                <a:spLocks/>
              </p:cNvSpPr>
              <p:nvPr/>
            </p:nvSpPr>
            <p:spPr bwMode="auto">
              <a:xfrm>
                <a:off x="4675" y="2295"/>
                <a:ext cx="2" cy="3"/>
              </a:xfrm>
              <a:custGeom>
                <a:avLst/>
                <a:gdLst>
                  <a:gd name="T0" fmla="*/ 0 w 2"/>
                  <a:gd name="T1" fmla="*/ 0 h 3"/>
                  <a:gd name="T2" fmla="*/ 2 w 2"/>
                  <a:gd name="T3" fmla="*/ 0 h 3"/>
                  <a:gd name="T4" fmla="*/ 0 w 2"/>
                  <a:gd name="T5" fmla="*/ 3 h 3"/>
                  <a:gd name="T6" fmla="*/ 0 w 2"/>
                  <a:gd name="T7" fmla="*/ 0 h 3"/>
                  <a:gd name="T8" fmla="*/ 0 60000 65536"/>
                  <a:gd name="T9" fmla="*/ 0 60000 65536"/>
                  <a:gd name="T10" fmla="*/ 0 60000 65536"/>
                  <a:gd name="T11" fmla="*/ 0 60000 65536"/>
                  <a:gd name="T12" fmla="*/ 0 w 2"/>
                  <a:gd name="T13" fmla="*/ 0 h 3"/>
                  <a:gd name="T14" fmla="*/ 2 w 2"/>
                  <a:gd name="T15" fmla="*/ 3 h 3"/>
                </a:gdLst>
                <a:ahLst/>
                <a:cxnLst>
                  <a:cxn ang="T8">
                    <a:pos x="T0" y="T1"/>
                  </a:cxn>
                  <a:cxn ang="T9">
                    <a:pos x="T2" y="T3"/>
                  </a:cxn>
                  <a:cxn ang="T10">
                    <a:pos x="T4" y="T5"/>
                  </a:cxn>
                  <a:cxn ang="T11">
                    <a:pos x="T6" y="T7"/>
                  </a:cxn>
                </a:cxnLst>
                <a:rect l="T12" t="T13" r="T14" b="T15"/>
                <a:pathLst>
                  <a:path w="2" h="3">
                    <a:moveTo>
                      <a:pt x="0" y="0"/>
                    </a:moveTo>
                    <a:lnTo>
                      <a:pt x="2" y="0"/>
                    </a:lnTo>
                    <a:lnTo>
                      <a:pt x="0" y="3"/>
                    </a:lnTo>
                    <a:lnTo>
                      <a:pt x="0" y="0"/>
                    </a:lnTo>
                    <a:close/>
                  </a:path>
                </a:pathLst>
              </a:custGeom>
              <a:solidFill>
                <a:srgbClr val="3651C0"/>
              </a:solidFill>
              <a:ln w="9525">
                <a:noFill/>
                <a:round/>
                <a:headEnd/>
                <a:tailEnd/>
              </a:ln>
            </p:spPr>
            <p:txBody>
              <a:bodyPr/>
              <a:lstStyle/>
              <a:p>
                <a:endParaRPr lang="id-ID"/>
              </a:p>
            </p:txBody>
          </p:sp>
          <p:sp>
            <p:nvSpPr>
              <p:cNvPr id="3478" name="Freeform 202"/>
              <p:cNvSpPr>
                <a:spLocks/>
              </p:cNvSpPr>
              <p:nvPr/>
            </p:nvSpPr>
            <p:spPr bwMode="auto">
              <a:xfrm>
                <a:off x="4673" y="2298"/>
                <a:ext cx="2" cy="2"/>
              </a:xfrm>
              <a:custGeom>
                <a:avLst/>
                <a:gdLst>
                  <a:gd name="T0" fmla="*/ 0 w 2"/>
                  <a:gd name="T1" fmla="*/ 2 h 2"/>
                  <a:gd name="T2" fmla="*/ 2 w 2"/>
                  <a:gd name="T3" fmla="*/ 0 h 2"/>
                  <a:gd name="T4" fmla="*/ 2 w 2"/>
                  <a:gd name="T5" fmla="*/ 2 h 2"/>
                  <a:gd name="T6" fmla="*/ 0 w 2"/>
                  <a:gd name="T7" fmla="*/ 2 h 2"/>
                  <a:gd name="T8" fmla="*/ 0 60000 65536"/>
                  <a:gd name="T9" fmla="*/ 0 60000 65536"/>
                  <a:gd name="T10" fmla="*/ 0 60000 65536"/>
                  <a:gd name="T11" fmla="*/ 0 60000 65536"/>
                  <a:gd name="T12" fmla="*/ 0 w 2"/>
                  <a:gd name="T13" fmla="*/ 0 h 2"/>
                  <a:gd name="T14" fmla="*/ 2 w 2"/>
                  <a:gd name="T15" fmla="*/ 2 h 2"/>
                </a:gdLst>
                <a:ahLst/>
                <a:cxnLst>
                  <a:cxn ang="T8">
                    <a:pos x="T0" y="T1"/>
                  </a:cxn>
                  <a:cxn ang="T9">
                    <a:pos x="T2" y="T3"/>
                  </a:cxn>
                  <a:cxn ang="T10">
                    <a:pos x="T4" y="T5"/>
                  </a:cxn>
                  <a:cxn ang="T11">
                    <a:pos x="T6" y="T7"/>
                  </a:cxn>
                </a:cxnLst>
                <a:rect l="T12" t="T13" r="T14" b="T15"/>
                <a:pathLst>
                  <a:path w="2" h="2">
                    <a:moveTo>
                      <a:pt x="0" y="2"/>
                    </a:moveTo>
                    <a:lnTo>
                      <a:pt x="2" y="0"/>
                    </a:lnTo>
                    <a:lnTo>
                      <a:pt x="2" y="2"/>
                    </a:lnTo>
                    <a:lnTo>
                      <a:pt x="0" y="2"/>
                    </a:lnTo>
                    <a:close/>
                  </a:path>
                </a:pathLst>
              </a:custGeom>
              <a:solidFill>
                <a:srgbClr val="999999"/>
              </a:solidFill>
              <a:ln w="9525">
                <a:noFill/>
                <a:round/>
                <a:headEnd/>
                <a:tailEnd/>
              </a:ln>
            </p:spPr>
            <p:txBody>
              <a:bodyPr/>
              <a:lstStyle/>
              <a:p>
                <a:endParaRPr lang="id-ID"/>
              </a:p>
            </p:txBody>
          </p:sp>
          <p:sp>
            <p:nvSpPr>
              <p:cNvPr id="3479" name="Freeform 203"/>
              <p:cNvSpPr>
                <a:spLocks/>
              </p:cNvSpPr>
              <p:nvPr/>
            </p:nvSpPr>
            <p:spPr bwMode="auto">
              <a:xfrm>
                <a:off x="4667" y="2291"/>
                <a:ext cx="11" cy="11"/>
              </a:xfrm>
              <a:custGeom>
                <a:avLst/>
                <a:gdLst>
                  <a:gd name="T0" fmla="*/ 0 w 11"/>
                  <a:gd name="T1" fmla="*/ 11 h 11"/>
                  <a:gd name="T2" fmla="*/ 11 w 11"/>
                  <a:gd name="T3" fmla="*/ 0 h 11"/>
                  <a:gd name="T4" fmla="*/ 11 w 11"/>
                  <a:gd name="T5" fmla="*/ 4 h 11"/>
                  <a:gd name="T6" fmla="*/ 10 w 11"/>
                  <a:gd name="T7" fmla="*/ 4 h 11"/>
                  <a:gd name="T8" fmla="*/ 8 w 11"/>
                  <a:gd name="T9" fmla="*/ 4 h 11"/>
                  <a:gd name="T10" fmla="*/ 8 w 11"/>
                  <a:gd name="T11" fmla="*/ 7 h 11"/>
                  <a:gd name="T12" fmla="*/ 6 w 11"/>
                  <a:gd name="T13" fmla="*/ 9 h 11"/>
                  <a:gd name="T14" fmla="*/ 8 w 11"/>
                  <a:gd name="T15" fmla="*/ 9 h 11"/>
                  <a:gd name="T16" fmla="*/ 8 w 11"/>
                  <a:gd name="T17" fmla="*/ 11 h 11"/>
                  <a:gd name="T18" fmla="*/ 0 w 11"/>
                  <a:gd name="T19" fmla="*/ 11 h 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
                  <a:gd name="T31" fmla="*/ 0 h 11"/>
                  <a:gd name="T32" fmla="*/ 11 w 11"/>
                  <a:gd name="T33" fmla="*/ 11 h 1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 h="11">
                    <a:moveTo>
                      <a:pt x="0" y="11"/>
                    </a:moveTo>
                    <a:lnTo>
                      <a:pt x="11" y="0"/>
                    </a:lnTo>
                    <a:lnTo>
                      <a:pt x="11" y="4"/>
                    </a:lnTo>
                    <a:lnTo>
                      <a:pt x="10" y="4"/>
                    </a:lnTo>
                    <a:lnTo>
                      <a:pt x="8" y="4"/>
                    </a:lnTo>
                    <a:lnTo>
                      <a:pt x="8" y="7"/>
                    </a:lnTo>
                    <a:lnTo>
                      <a:pt x="6" y="9"/>
                    </a:lnTo>
                    <a:lnTo>
                      <a:pt x="8" y="9"/>
                    </a:lnTo>
                    <a:lnTo>
                      <a:pt x="8" y="11"/>
                    </a:lnTo>
                    <a:lnTo>
                      <a:pt x="0" y="11"/>
                    </a:lnTo>
                    <a:close/>
                  </a:path>
                </a:pathLst>
              </a:custGeom>
              <a:solidFill>
                <a:srgbClr val="3651C0"/>
              </a:solidFill>
              <a:ln w="9525">
                <a:noFill/>
                <a:round/>
                <a:headEnd/>
                <a:tailEnd/>
              </a:ln>
            </p:spPr>
            <p:txBody>
              <a:bodyPr/>
              <a:lstStyle/>
              <a:p>
                <a:endParaRPr lang="id-ID"/>
              </a:p>
            </p:txBody>
          </p:sp>
          <p:sp>
            <p:nvSpPr>
              <p:cNvPr id="3480" name="Freeform 204"/>
              <p:cNvSpPr>
                <a:spLocks/>
              </p:cNvSpPr>
              <p:nvPr/>
            </p:nvSpPr>
            <p:spPr bwMode="auto">
              <a:xfrm>
                <a:off x="4897" y="2268"/>
                <a:ext cx="75" cy="75"/>
              </a:xfrm>
              <a:custGeom>
                <a:avLst/>
                <a:gdLst>
                  <a:gd name="T0" fmla="*/ 75 w 75"/>
                  <a:gd name="T1" fmla="*/ 68 h 75"/>
                  <a:gd name="T2" fmla="*/ 75 w 75"/>
                  <a:gd name="T3" fmla="*/ 68 h 75"/>
                  <a:gd name="T4" fmla="*/ 73 w 75"/>
                  <a:gd name="T5" fmla="*/ 70 h 75"/>
                  <a:gd name="T6" fmla="*/ 72 w 75"/>
                  <a:gd name="T7" fmla="*/ 72 h 75"/>
                  <a:gd name="T8" fmla="*/ 71 w 75"/>
                  <a:gd name="T9" fmla="*/ 73 h 75"/>
                  <a:gd name="T10" fmla="*/ 68 w 75"/>
                  <a:gd name="T11" fmla="*/ 75 h 75"/>
                  <a:gd name="T12" fmla="*/ 7 w 75"/>
                  <a:gd name="T13" fmla="*/ 75 h 75"/>
                  <a:gd name="T14" fmla="*/ 7 w 75"/>
                  <a:gd name="T15" fmla="*/ 75 h 75"/>
                  <a:gd name="T16" fmla="*/ 5 w 75"/>
                  <a:gd name="T17" fmla="*/ 73 h 75"/>
                  <a:gd name="T18" fmla="*/ 2 w 75"/>
                  <a:gd name="T19" fmla="*/ 72 h 75"/>
                  <a:gd name="T20" fmla="*/ 0 w 75"/>
                  <a:gd name="T21" fmla="*/ 70 h 75"/>
                  <a:gd name="T22" fmla="*/ 0 w 75"/>
                  <a:gd name="T23" fmla="*/ 68 h 75"/>
                  <a:gd name="T24" fmla="*/ 0 w 75"/>
                  <a:gd name="T25" fmla="*/ 7 h 75"/>
                  <a:gd name="T26" fmla="*/ 0 w 75"/>
                  <a:gd name="T27" fmla="*/ 7 h 75"/>
                  <a:gd name="T28" fmla="*/ 0 w 75"/>
                  <a:gd name="T29" fmla="*/ 4 h 75"/>
                  <a:gd name="T30" fmla="*/ 2 w 75"/>
                  <a:gd name="T31" fmla="*/ 2 h 75"/>
                  <a:gd name="T32" fmla="*/ 5 w 75"/>
                  <a:gd name="T33" fmla="*/ 2 h 75"/>
                  <a:gd name="T34" fmla="*/ 7 w 75"/>
                  <a:gd name="T35" fmla="*/ 0 h 75"/>
                  <a:gd name="T36" fmla="*/ 68 w 75"/>
                  <a:gd name="T37" fmla="*/ 0 h 75"/>
                  <a:gd name="T38" fmla="*/ 68 w 75"/>
                  <a:gd name="T39" fmla="*/ 0 h 75"/>
                  <a:gd name="T40" fmla="*/ 71 w 75"/>
                  <a:gd name="T41" fmla="*/ 2 h 75"/>
                  <a:gd name="T42" fmla="*/ 72 w 75"/>
                  <a:gd name="T43" fmla="*/ 2 h 75"/>
                  <a:gd name="T44" fmla="*/ 73 w 75"/>
                  <a:gd name="T45" fmla="*/ 4 h 75"/>
                  <a:gd name="T46" fmla="*/ 75 w 75"/>
                  <a:gd name="T47" fmla="*/ 7 h 75"/>
                  <a:gd name="T48" fmla="*/ 75 w 75"/>
                  <a:gd name="T49" fmla="*/ 68 h 7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5"/>
                  <a:gd name="T76" fmla="*/ 0 h 75"/>
                  <a:gd name="T77" fmla="*/ 75 w 75"/>
                  <a:gd name="T78" fmla="*/ 75 h 7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5" h="75">
                    <a:moveTo>
                      <a:pt x="75" y="68"/>
                    </a:moveTo>
                    <a:lnTo>
                      <a:pt x="75" y="68"/>
                    </a:lnTo>
                    <a:lnTo>
                      <a:pt x="73" y="70"/>
                    </a:lnTo>
                    <a:lnTo>
                      <a:pt x="72" y="72"/>
                    </a:lnTo>
                    <a:lnTo>
                      <a:pt x="71" y="73"/>
                    </a:lnTo>
                    <a:lnTo>
                      <a:pt x="68" y="75"/>
                    </a:lnTo>
                    <a:lnTo>
                      <a:pt x="7" y="75"/>
                    </a:lnTo>
                    <a:lnTo>
                      <a:pt x="5" y="73"/>
                    </a:lnTo>
                    <a:lnTo>
                      <a:pt x="2" y="72"/>
                    </a:lnTo>
                    <a:lnTo>
                      <a:pt x="0" y="70"/>
                    </a:lnTo>
                    <a:lnTo>
                      <a:pt x="0" y="68"/>
                    </a:lnTo>
                    <a:lnTo>
                      <a:pt x="0" y="7"/>
                    </a:lnTo>
                    <a:lnTo>
                      <a:pt x="0" y="4"/>
                    </a:lnTo>
                    <a:lnTo>
                      <a:pt x="2" y="2"/>
                    </a:lnTo>
                    <a:lnTo>
                      <a:pt x="5" y="2"/>
                    </a:lnTo>
                    <a:lnTo>
                      <a:pt x="7" y="0"/>
                    </a:lnTo>
                    <a:lnTo>
                      <a:pt x="68" y="0"/>
                    </a:lnTo>
                    <a:lnTo>
                      <a:pt x="71" y="2"/>
                    </a:lnTo>
                    <a:lnTo>
                      <a:pt x="72" y="2"/>
                    </a:lnTo>
                    <a:lnTo>
                      <a:pt x="73" y="4"/>
                    </a:lnTo>
                    <a:lnTo>
                      <a:pt x="75" y="7"/>
                    </a:lnTo>
                    <a:lnTo>
                      <a:pt x="75" y="68"/>
                    </a:lnTo>
                    <a:close/>
                  </a:path>
                </a:pathLst>
              </a:custGeom>
              <a:solidFill>
                <a:srgbClr val="A6A6A6"/>
              </a:solidFill>
              <a:ln w="9525">
                <a:noFill/>
                <a:round/>
                <a:headEnd/>
                <a:tailEnd/>
              </a:ln>
            </p:spPr>
            <p:txBody>
              <a:bodyPr/>
              <a:lstStyle/>
              <a:p>
                <a:endParaRPr lang="id-ID"/>
              </a:p>
            </p:txBody>
          </p:sp>
          <p:sp>
            <p:nvSpPr>
              <p:cNvPr id="3481" name="Freeform 205"/>
              <p:cNvSpPr>
                <a:spLocks/>
              </p:cNvSpPr>
              <p:nvPr/>
            </p:nvSpPr>
            <p:spPr bwMode="auto">
              <a:xfrm>
                <a:off x="4897" y="2268"/>
                <a:ext cx="75" cy="75"/>
              </a:xfrm>
              <a:custGeom>
                <a:avLst/>
                <a:gdLst>
                  <a:gd name="T0" fmla="*/ 75 w 75"/>
                  <a:gd name="T1" fmla="*/ 68 h 75"/>
                  <a:gd name="T2" fmla="*/ 75 w 75"/>
                  <a:gd name="T3" fmla="*/ 68 h 75"/>
                  <a:gd name="T4" fmla="*/ 73 w 75"/>
                  <a:gd name="T5" fmla="*/ 70 h 75"/>
                  <a:gd name="T6" fmla="*/ 72 w 75"/>
                  <a:gd name="T7" fmla="*/ 72 h 75"/>
                  <a:gd name="T8" fmla="*/ 71 w 75"/>
                  <a:gd name="T9" fmla="*/ 73 h 75"/>
                  <a:gd name="T10" fmla="*/ 68 w 75"/>
                  <a:gd name="T11" fmla="*/ 75 h 75"/>
                  <a:gd name="T12" fmla="*/ 7 w 75"/>
                  <a:gd name="T13" fmla="*/ 75 h 75"/>
                  <a:gd name="T14" fmla="*/ 7 w 75"/>
                  <a:gd name="T15" fmla="*/ 75 h 75"/>
                  <a:gd name="T16" fmla="*/ 5 w 75"/>
                  <a:gd name="T17" fmla="*/ 73 h 75"/>
                  <a:gd name="T18" fmla="*/ 2 w 75"/>
                  <a:gd name="T19" fmla="*/ 72 h 75"/>
                  <a:gd name="T20" fmla="*/ 0 w 75"/>
                  <a:gd name="T21" fmla="*/ 70 h 75"/>
                  <a:gd name="T22" fmla="*/ 0 w 75"/>
                  <a:gd name="T23" fmla="*/ 68 h 75"/>
                  <a:gd name="T24" fmla="*/ 0 w 75"/>
                  <a:gd name="T25" fmla="*/ 7 h 75"/>
                  <a:gd name="T26" fmla="*/ 0 w 75"/>
                  <a:gd name="T27" fmla="*/ 7 h 75"/>
                  <a:gd name="T28" fmla="*/ 0 w 75"/>
                  <a:gd name="T29" fmla="*/ 4 h 75"/>
                  <a:gd name="T30" fmla="*/ 2 w 75"/>
                  <a:gd name="T31" fmla="*/ 2 h 75"/>
                  <a:gd name="T32" fmla="*/ 5 w 75"/>
                  <a:gd name="T33" fmla="*/ 2 h 75"/>
                  <a:gd name="T34" fmla="*/ 7 w 75"/>
                  <a:gd name="T35" fmla="*/ 0 h 75"/>
                  <a:gd name="T36" fmla="*/ 68 w 75"/>
                  <a:gd name="T37" fmla="*/ 0 h 75"/>
                  <a:gd name="T38" fmla="*/ 68 w 75"/>
                  <a:gd name="T39" fmla="*/ 0 h 75"/>
                  <a:gd name="T40" fmla="*/ 71 w 75"/>
                  <a:gd name="T41" fmla="*/ 2 h 75"/>
                  <a:gd name="T42" fmla="*/ 72 w 75"/>
                  <a:gd name="T43" fmla="*/ 2 h 75"/>
                  <a:gd name="T44" fmla="*/ 73 w 75"/>
                  <a:gd name="T45" fmla="*/ 4 h 75"/>
                  <a:gd name="T46" fmla="*/ 75 w 75"/>
                  <a:gd name="T47" fmla="*/ 7 h 75"/>
                  <a:gd name="T48" fmla="*/ 75 w 75"/>
                  <a:gd name="T49" fmla="*/ 68 h 7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5"/>
                  <a:gd name="T76" fmla="*/ 0 h 75"/>
                  <a:gd name="T77" fmla="*/ 75 w 75"/>
                  <a:gd name="T78" fmla="*/ 75 h 7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5" h="75">
                    <a:moveTo>
                      <a:pt x="75" y="68"/>
                    </a:moveTo>
                    <a:lnTo>
                      <a:pt x="75" y="68"/>
                    </a:lnTo>
                    <a:lnTo>
                      <a:pt x="73" y="70"/>
                    </a:lnTo>
                    <a:lnTo>
                      <a:pt x="72" y="72"/>
                    </a:lnTo>
                    <a:lnTo>
                      <a:pt x="71" y="73"/>
                    </a:lnTo>
                    <a:lnTo>
                      <a:pt x="68" y="75"/>
                    </a:lnTo>
                    <a:lnTo>
                      <a:pt x="7" y="75"/>
                    </a:lnTo>
                    <a:lnTo>
                      <a:pt x="5" y="73"/>
                    </a:lnTo>
                    <a:lnTo>
                      <a:pt x="2" y="72"/>
                    </a:lnTo>
                    <a:lnTo>
                      <a:pt x="0" y="70"/>
                    </a:lnTo>
                    <a:lnTo>
                      <a:pt x="0" y="68"/>
                    </a:lnTo>
                    <a:lnTo>
                      <a:pt x="0" y="7"/>
                    </a:lnTo>
                    <a:lnTo>
                      <a:pt x="0" y="4"/>
                    </a:lnTo>
                    <a:lnTo>
                      <a:pt x="2" y="2"/>
                    </a:lnTo>
                    <a:lnTo>
                      <a:pt x="5" y="2"/>
                    </a:lnTo>
                    <a:lnTo>
                      <a:pt x="7" y="0"/>
                    </a:lnTo>
                    <a:lnTo>
                      <a:pt x="68" y="0"/>
                    </a:lnTo>
                    <a:lnTo>
                      <a:pt x="71" y="2"/>
                    </a:lnTo>
                    <a:lnTo>
                      <a:pt x="72" y="2"/>
                    </a:lnTo>
                    <a:lnTo>
                      <a:pt x="73" y="4"/>
                    </a:lnTo>
                    <a:lnTo>
                      <a:pt x="75" y="7"/>
                    </a:lnTo>
                    <a:lnTo>
                      <a:pt x="75" y="68"/>
                    </a:lnTo>
                    <a:close/>
                  </a:path>
                </a:pathLst>
              </a:custGeom>
              <a:noFill/>
              <a:ln w="6">
                <a:solidFill>
                  <a:srgbClr val="808080"/>
                </a:solidFill>
                <a:round/>
                <a:headEnd/>
                <a:tailEnd/>
              </a:ln>
            </p:spPr>
            <p:txBody>
              <a:bodyPr/>
              <a:lstStyle/>
              <a:p>
                <a:endParaRPr lang="id-ID"/>
              </a:p>
            </p:txBody>
          </p:sp>
          <p:sp>
            <p:nvSpPr>
              <p:cNvPr id="3482" name="Freeform 206"/>
              <p:cNvSpPr>
                <a:spLocks/>
              </p:cNvSpPr>
              <p:nvPr/>
            </p:nvSpPr>
            <p:spPr bwMode="auto">
              <a:xfrm>
                <a:off x="4904" y="2274"/>
                <a:ext cx="62" cy="60"/>
              </a:xfrm>
              <a:custGeom>
                <a:avLst/>
                <a:gdLst>
                  <a:gd name="T0" fmla="*/ 62 w 62"/>
                  <a:gd name="T1" fmla="*/ 60 h 60"/>
                  <a:gd name="T2" fmla="*/ 62 w 62"/>
                  <a:gd name="T3" fmla="*/ 60 h 60"/>
                  <a:gd name="T4" fmla="*/ 52 w 62"/>
                  <a:gd name="T5" fmla="*/ 60 h 60"/>
                  <a:gd name="T6" fmla="*/ 52 w 62"/>
                  <a:gd name="T7" fmla="*/ 60 h 60"/>
                  <a:gd name="T8" fmla="*/ 51 w 62"/>
                  <a:gd name="T9" fmla="*/ 49 h 60"/>
                  <a:gd name="T10" fmla="*/ 48 w 62"/>
                  <a:gd name="T11" fmla="*/ 41 h 60"/>
                  <a:gd name="T12" fmla="*/ 43 w 62"/>
                  <a:gd name="T13" fmla="*/ 32 h 60"/>
                  <a:gd name="T14" fmla="*/ 37 w 62"/>
                  <a:gd name="T15" fmla="*/ 25 h 60"/>
                  <a:gd name="T16" fmla="*/ 37 w 62"/>
                  <a:gd name="T17" fmla="*/ 25 h 60"/>
                  <a:gd name="T18" fmla="*/ 30 w 62"/>
                  <a:gd name="T19" fmla="*/ 19 h 60"/>
                  <a:gd name="T20" fmla="*/ 22 w 62"/>
                  <a:gd name="T21" fmla="*/ 14 h 60"/>
                  <a:gd name="T22" fmla="*/ 12 w 62"/>
                  <a:gd name="T23" fmla="*/ 11 h 60"/>
                  <a:gd name="T24" fmla="*/ 0 w 62"/>
                  <a:gd name="T25" fmla="*/ 10 h 60"/>
                  <a:gd name="T26" fmla="*/ 0 w 62"/>
                  <a:gd name="T27" fmla="*/ 10 h 60"/>
                  <a:gd name="T28" fmla="*/ 0 w 62"/>
                  <a:gd name="T29" fmla="*/ 0 h 60"/>
                  <a:gd name="T30" fmla="*/ 0 w 62"/>
                  <a:gd name="T31" fmla="*/ 0 h 60"/>
                  <a:gd name="T32" fmla="*/ 0 w 62"/>
                  <a:gd name="T33" fmla="*/ 0 h 60"/>
                  <a:gd name="T34" fmla="*/ 0 w 62"/>
                  <a:gd name="T35" fmla="*/ 0 h 60"/>
                  <a:gd name="T36" fmla="*/ 14 w 62"/>
                  <a:gd name="T37" fmla="*/ 1 h 60"/>
                  <a:gd name="T38" fmla="*/ 26 w 62"/>
                  <a:gd name="T39" fmla="*/ 5 h 60"/>
                  <a:gd name="T40" fmla="*/ 36 w 62"/>
                  <a:gd name="T41" fmla="*/ 11 h 60"/>
                  <a:gd name="T42" fmla="*/ 44 w 62"/>
                  <a:gd name="T43" fmla="*/ 18 h 60"/>
                  <a:gd name="T44" fmla="*/ 44 w 62"/>
                  <a:gd name="T45" fmla="*/ 18 h 60"/>
                  <a:gd name="T46" fmla="*/ 51 w 62"/>
                  <a:gd name="T47" fmla="*/ 26 h 60"/>
                  <a:gd name="T48" fmla="*/ 57 w 62"/>
                  <a:gd name="T49" fmla="*/ 36 h 60"/>
                  <a:gd name="T50" fmla="*/ 61 w 62"/>
                  <a:gd name="T51" fmla="*/ 48 h 60"/>
                  <a:gd name="T52" fmla="*/ 62 w 62"/>
                  <a:gd name="T53" fmla="*/ 60 h 60"/>
                  <a:gd name="T54" fmla="*/ 62 w 62"/>
                  <a:gd name="T55" fmla="*/ 60 h 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2"/>
                  <a:gd name="T85" fmla="*/ 0 h 60"/>
                  <a:gd name="T86" fmla="*/ 62 w 62"/>
                  <a:gd name="T87" fmla="*/ 60 h 6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2" h="60">
                    <a:moveTo>
                      <a:pt x="62" y="60"/>
                    </a:moveTo>
                    <a:lnTo>
                      <a:pt x="62" y="60"/>
                    </a:lnTo>
                    <a:lnTo>
                      <a:pt x="52" y="60"/>
                    </a:lnTo>
                    <a:lnTo>
                      <a:pt x="51" y="49"/>
                    </a:lnTo>
                    <a:lnTo>
                      <a:pt x="48" y="41"/>
                    </a:lnTo>
                    <a:lnTo>
                      <a:pt x="43" y="32"/>
                    </a:lnTo>
                    <a:lnTo>
                      <a:pt x="37" y="25"/>
                    </a:lnTo>
                    <a:lnTo>
                      <a:pt x="30" y="19"/>
                    </a:lnTo>
                    <a:lnTo>
                      <a:pt x="22" y="14"/>
                    </a:lnTo>
                    <a:lnTo>
                      <a:pt x="12" y="11"/>
                    </a:lnTo>
                    <a:lnTo>
                      <a:pt x="0" y="10"/>
                    </a:lnTo>
                    <a:lnTo>
                      <a:pt x="0" y="0"/>
                    </a:lnTo>
                    <a:lnTo>
                      <a:pt x="14" y="1"/>
                    </a:lnTo>
                    <a:lnTo>
                      <a:pt x="26" y="5"/>
                    </a:lnTo>
                    <a:lnTo>
                      <a:pt x="36" y="11"/>
                    </a:lnTo>
                    <a:lnTo>
                      <a:pt x="44" y="18"/>
                    </a:lnTo>
                    <a:lnTo>
                      <a:pt x="51" y="26"/>
                    </a:lnTo>
                    <a:lnTo>
                      <a:pt x="57" y="36"/>
                    </a:lnTo>
                    <a:lnTo>
                      <a:pt x="61" y="48"/>
                    </a:lnTo>
                    <a:lnTo>
                      <a:pt x="62" y="60"/>
                    </a:lnTo>
                    <a:close/>
                  </a:path>
                </a:pathLst>
              </a:custGeom>
              <a:solidFill>
                <a:srgbClr val="FFFFFF"/>
              </a:solidFill>
              <a:ln w="9525">
                <a:noFill/>
                <a:round/>
                <a:headEnd/>
                <a:tailEnd/>
              </a:ln>
            </p:spPr>
            <p:txBody>
              <a:bodyPr/>
              <a:lstStyle/>
              <a:p>
                <a:endParaRPr lang="id-ID"/>
              </a:p>
            </p:txBody>
          </p:sp>
          <p:sp>
            <p:nvSpPr>
              <p:cNvPr id="3483" name="Freeform 207"/>
              <p:cNvSpPr>
                <a:spLocks/>
              </p:cNvSpPr>
              <p:nvPr/>
            </p:nvSpPr>
            <p:spPr bwMode="auto">
              <a:xfrm>
                <a:off x="4904" y="2293"/>
                <a:ext cx="43" cy="43"/>
              </a:xfrm>
              <a:custGeom>
                <a:avLst/>
                <a:gdLst>
                  <a:gd name="T0" fmla="*/ 43 w 43"/>
                  <a:gd name="T1" fmla="*/ 43 h 43"/>
                  <a:gd name="T2" fmla="*/ 43 w 43"/>
                  <a:gd name="T3" fmla="*/ 43 h 43"/>
                  <a:gd name="T4" fmla="*/ 33 w 43"/>
                  <a:gd name="T5" fmla="*/ 43 h 43"/>
                  <a:gd name="T6" fmla="*/ 33 w 43"/>
                  <a:gd name="T7" fmla="*/ 43 h 43"/>
                  <a:gd name="T8" fmla="*/ 31 w 43"/>
                  <a:gd name="T9" fmla="*/ 36 h 43"/>
                  <a:gd name="T10" fmla="*/ 30 w 43"/>
                  <a:gd name="T11" fmla="*/ 30 h 43"/>
                  <a:gd name="T12" fmla="*/ 27 w 43"/>
                  <a:gd name="T13" fmla="*/ 24 h 43"/>
                  <a:gd name="T14" fmla="*/ 23 w 43"/>
                  <a:gd name="T15" fmla="*/ 20 h 43"/>
                  <a:gd name="T16" fmla="*/ 19 w 43"/>
                  <a:gd name="T17" fmla="*/ 16 h 43"/>
                  <a:gd name="T18" fmla="*/ 14 w 43"/>
                  <a:gd name="T19" fmla="*/ 13 h 43"/>
                  <a:gd name="T20" fmla="*/ 7 w 43"/>
                  <a:gd name="T21" fmla="*/ 12 h 43"/>
                  <a:gd name="T22" fmla="*/ 0 w 43"/>
                  <a:gd name="T23" fmla="*/ 10 h 43"/>
                  <a:gd name="T24" fmla="*/ 0 w 43"/>
                  <a:gd name="T25" fmla="*/ 10 h 43"/>
                  <a:gd name="T26" fmla="*/ 2 w 43"/>
                  <a:gd name="T27" fmla="*/ 0 h 43"/>
                  <a:gd name="T28" fmla="*/ 2 w 43"/>
                  <a:gd name="T29" fmla="*/ 0 h 43"/>
                  <a:gd name="T30" fmla="*/ 10 w 43"/>
                  <a:gd name="T31" fmla="*/ 2 h 43"/>
                  <a:gd name="T32" fmla="*/ 19 w 43"/>
                  <a:gd name="T33" fmla="*/ 5 h 43"/>
                  <a:gd name="T34" fmla="*/ 24 w 43"/>
                  <a:gd name="T35" fmla="*/ 9 h 43"/>
                  <a:gd name="T36" fmla="*/ 30 w 43"/>
                  <a:gd name="T37" fmla="*/ 13 h 43"/>
                  <a:gd name="T38" fmla="*/ 30 w 43"/>
                  <a:gd name="T39" fmla="*/ 13 h 43"/>
                  <a:gd name="T40" fmla="*/ 36 w 43"/>
                  <a:gd name="T41" fmla="*/ 19 h 43"/>
                  <a:gd name="T42" fmla="*/ 38 w 43"/>
                  <a:gd name="T43" fmla="*/ 26 h 43"/>
                  <a:gd name="T44" fmla="*/ 41 w 43"/>
                  <a:gd name="T45" fmla="*/ 33 h 43"/>
                  <a:gd name="T46" fmla="*/ 43 w 43"/>
                  <a:gd name="T47" fmla="*/ 43 h 43"/>
                  <a:gd name="T48" fmla="*/ 43 w 43"/>
                  <a:gd name="T49" fmla="*/ 43 h 4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3"/>
                  <a:gd name="T76" fmla="*/ 0 h 43"/>
                  <a:gd name="T77" fmla="*/ 43 w 43"/>
                  <a:gd name="T78" fmla="*/ 43 h 4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3" h="43">
                    <a:moveTo>
                      <a:pt x="43" y="43"/>
                    </a:moveTo>
                    <a:lnTo>
                      <a:pt x="43" y="43"/>
                    </a:lnTo>
                    <a:lnTo>
                      <a:pt x="33" y="43"/>
                    </a:lnTo>
                    <a:lnTo>
                      <a:pt x="31" y="36"/>
                    </a:lnTo>
                    <a:lnTo>
                      <a:pt x="30" y="30"/>
                    </a:lnTo>
                    <a:lnTo>
                      <a:pt x="27" y="24"/>
                    </a:lnTo>
                    <a:lnTo>
                      <a:pt x="23" y="20"/>
                    </a:lnTo>
                    <a:lnTo>
                      <a:pt x="19" y="16"/>
                    </a:lnTo>
                    <a:lnTo>
                      <a:pt x="14" y="13"/>
                    </a:lnTo>
                    <a:lnTo>
                      <a:pt x="7" y="12"/>
                    </a:lnTo>
                    <a:lnTo>
                      <a:pt x="0" y="10"/>
                    </a:lnTo>
                    <a:lnTo>
                      <a:pt x="2" y="0"/>
                    </a:lnTo>
                    <a:lnTo>
                      <a:pt x="10" y="2"/>
                    </a:lnTo>
                    <a:lnTo>
                      <a:pt x="19" y="5"/>
                    </a:lnTo>
                    <a:lnTo>
                      <a:pt x="24" y="9"/>
                    </a:lnTo>
                    <a:lnTo>
                      <a:pt x="30" y="13"/>
                    </a:lnTo>
                    <a:lnTo>
                      <a:pt x="36" y="19"/>
                    </a:lnTo>
                    <a:lnTo>
                      <a:pt x="38" y="26"/>
                    </a:lnTo>
                    <a:lnTo>
                      <a:pt x="41" y="33"/>
                    </a:lnTo>
                    <a:lnTo>
                      <a:pt x="43" y="43"/>
                    </a:lnTo>
                    <a:close/>
                  </a:path>
                </a:pathLst>
              </a:custGeom>
              <a:solidFill>
                <a:srgbClr val="FFFFFF"/>
              </a:solidFill>
              <a:ln w="9525">
                <a:noFill/>
                <a:round/>
                <a:headEnd/>
                <a:tailEnd/>
              </a:ln>
            </p:spPr>
            <p:txBody>
              <a:bodyPr/>
              <a:lstStyle/>
              <a:p>
                <a:endParaRPr lang="id-ID"/>
              </a:p>
            </p:txBody>
          </p:sp>
          <p:sp>
            <p:nvSpPr>
              <p:cNvPr id="3484" name="Freeform 208"/>
              <p:cNvSpPr>
                <a:spLocks/>
              </p:cNvSpPr>
              <p:nvPr/>
            </p:nvSpPr>
            <p:spPr bwMode="auto">
              <a:xfrm>
                <a:off x="4906" y="2316"/>
                <a:ext cx="18" cy="20"/>
              </a:xfrm>
              <a:custGeom>
                <a:avLst/>
                <a:gdLst>
                  <a:gd name="T0" fmla="*/ 8 w 18"/>
                  <a:gd name="T1" fmla="*/ 0 h 20"/>
                  <a:gd name="T2" fmla="*/ 8 w 18"/>
                  <a:gd name="T3" fmla="*/ 0 h 20"/>
                  <a:gd name="T4" fmla="*/ 14 w 18"/>
                  <a:gd name="T5" fmla="*/ 1 h 20"/>
                  <a:gd name="T6" fmla="*/ 17 w 18"/>
                  <a:gd name="T7" fmla="*/ 4 h 20"/>
                  <a:gd name="T8" fmla="*/ 18 w 18"/>
                  <a:gd name="T9" fmla="*/ 8 h 20"/>
                  <a:gd name="T10" fmla="*/ 18 w 18"/>
                  <a:gd name="T11" fmla="*/ 14 h 20"/>
                  <a:gd name="T12" fmla="*/ 18 w 18"/>
                  <a:gd name="T13" fmla="*/ 14 h 20"/>
                  <a:gd name="T14" fmla="*/ 15 w 18"/>
                  <a:gd name="T15" fmla="*/ 15 h 20"/>
                  <a:gd name="T16" fmla="*/ 14 w 18"/>
                  <a:gd name="T17" fmla="*/ 18 h 20"/>
                  <a:gd name="T18" fmla="*/ 8 w 18"/>
                  <a:gd name="T19" fmla="*/ 20 h 20"/>
                  <a:gd name="T20" fmla="*/ 8 w 18"/>
                  <a:gd name="T21" fmla="*/ 20 h 20"/>
                  <a:gd name="T22" fmla="*/ 5 w 18"/>
                  <a:gd name="T23" fmla="*/ 18 h 20"/>
                  <a:gd name="T24" fmla="*/ 3 w 18"/>
                  <a:gd name="T25" fmla="*/ 17 h 20"/>
                  <a:gd name="T26" fmla="*/ 0 w 18"/>
                  <a:gd name="T27" fmla="*/ 14 h 20"/>
                  <a:gd name="T28" fmla="*/ 0 w 18"/>
                  <a:gd name="T29" fmla="*/ 11 h 20"/>
                  <a:gd name="T30" fmla="*/ 0 w 18"/>
                  <a:gd name="T31" fmla="*/ 11 h 20"/>
                  <a:gd name="T32" fmla="*/ 0 w 18"/>
                  <a:gd name="T33" fmla="*/ 7 h 20"/>
                  <a:gd name="T34" fmla="*/ 1 w 18"/>
                  <a:gd name="T35" fmla="*/ 4 h 20"/>
                  <a:gd name="T36" fmla="*/ 4 w 18"/>
                  <a:gd name="T37" fmla="*/ 1 h 20"/>
                  <a:gd name="T38" fmla="*/ 7 w 18"/>
                  <a:gd name="T39" fmla="*/ 0 h 20"/>
                  <a:gd name="T40" fmla="*/ 7 w 18"/>
                  <a:gd name="T41" fmla="*/ 0 h 20"/>
                  <a:gd name="T42" fmla="*/ 8 w 18"/>
                  <a:gd name="T43" fmla="*/ 0 h 20"/>
                  <a:gd name="T44" fmla="*/ 8 w 18"/>
                  <a:gd name="T45" fmla="*/ 0 h 2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8"/>
                  <a:gd name="T70" fmla="*/ 0 h 20"/>
                  <a:gd name="T71" fmla="*/ 18 w 18"/>
                  <a:gd name="T72" fmla="*/ 20 h 2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8" h="20">
                    <a:moveTo>
                      <a:pt x="8" y="0"/>
                    </a:moveTo>
                    <a:lnTo>
                      <a:pt x="8" y="0"/>
                    </a:lnTo>
                    <a:lnTo>
                      <a:pt x="14" y="1"/>
                    </a:lnTo>
                    <a:lnTo>
                      <a:pt x="17" y="4"/>
                    </a:lnTo>
                    <a:lnTo>
                      <a:pt x="18" y="8"/>
                    </a:lnTo>
                    <a:lnTo>
                      <a:pt x="18" y="14"/>
                    </a:lnTo>
                    <a:lnTo>
                      <a:pt x="15" y="15"/>
                    </a:lnTo>
                    <a:lnTo>
                      <a:pt x="14" y="18"/>
                    </a:lnTo>
                    <a:lnTo>
                      <a:pt x="8" y="20"/>
                    </a:lnTo>
                    <a:lnTo>
                      <a:pt x="5" y="18"/>
                    </a:lnTo>
                    <a:lnTo>
                      <a:pt x="3" y="17"/>
                    </a:lnTo>
                    <a:lnTo>
                      <a:pt x="0" y="14"/>
                    </a:lnTo>
                    <a:lnTo>
                      <a:pt x="0" y="11"/>
                    </a:lnTo>
                    <a:lnTo>
                      <a:pt x="0" y="7"/>
                    </a:lnTo>
                    <a:lnTo>
                      <a:pt x="1" y="4"/>
                    </a:lnTo>
                    <a:lnTo>
                      <a:pt x="4" y="1"/>
                    </a:lnTo>
                    <a:lnTo>
                      <a:pt x="7" y="0"/>
                    </a:lnTo>
                    <a:lnTo>
                      <a:pt x="8" y="0"/>
                    </a:lnTo>
                    <a:close/>
                  </a:path>
                </a:pathLst>
              </a:custGeom>
              <a:solidFill>
                <a:srgbClr val="FFFFFF"/>
              </a:solidFill>
              <a:ln w="9525">
                <a:noFill/>
                <a:round/>
                <a:headEnd/>
                <a:tailEnd/>
              </a:ln>
            </p:spPr>
            <p:txBody>
              <a:bodyPr/>
              <a:lstStyle/>
              <a:p>
                <a:endParaRPr lang="id-ID"/>
              </a:p>
            </p:txBody>
          </p:sp>
          <p:sp>
            <p:nvSpPr>
              <p:cNvPr id="3485" name="Freeform 209"/>
              <p:cNvSpPr>
                <a:spLocks/>
              </p:cNvSpPr>
              <p:nvPr/>
            </p:nvSpPr>
            <p:spPr bwMode="auto">
              <a:xfrm>
                <a:off x="5201" y="2293"/>
                <a:ext cx="25" cy="43"/>
              </a:xfrm>
              <a:custGeom>
                <a:avLst/>
                <a:gdLst>
                  <a:gd name="T0" fmla="*/ 25 w 25"/>
                  <a:gd name="T1" fmla="*/ 43 h 43"/>
                  <a:gd name="T2" fmla="*/ 0 w 25"/>
                  <a:gd name="T3" fmla="*/ 43 h 43"/>
                  <a:gd name="T4" fmla="*/ 0 w 25"/>
                  <a:gd name="T5" fmla="*/ 40 h 43"/>
                  <a:gd name="T6" fmla="*/ 22 w 25"/>
                  <a:gd name="T7" fmla="*/ 40 h 43"/>
                  <a:gd name="T8" fmla="*/ 22 w 25"/>
                  <a:gd name="T9" fmla="*/ 3 h 43"/>
                  <a:gd name="T10" fmla="*/ 22 w 25"/>
                  <a:gd name="T11" fmla="*/ 0 h 43"/>
                  <a:gd name="T12" fmla="*/ 25 w 25"/>
                  <a:gd name="T13" fmla="*/ 0 h 43"/>
                  <a:gd name="T14" fmla="*/ 25 w 25"/>
                  <a:gd name="T15" fmla="*/ 43 h 43"/>
                  <a:gd name="T16" fmla="*/ 0 60000 65536"/>
                  <a:gd name="T17" fmla="*/ 0 60000 65536"/>
                  <a:gd name="T18" fmla="*/ 0 60000 65536"/>
                  <a:gd name="T19" fmla="*/ 0 60000 65536"/>
                  <a:gd name="T20" fmla="*/ 0 60000 65536"/>
                  <a:gd name="T21" fmla="*/ 0 60000 65536"/>
                  <a:gd name="T22" fmla="*/ 0 60000 65536"/>
                  <a:gd name="T23" fmla="*/ 0 60000 65536"/>
                  <a:gd name="T24" fmla="*/ 0 w 25"/>
                  <a:gd name="T25" fmla="*/ 0 h 43"/>
                  <a:gd name="T26" fmla="*/ 25 w 25"/>
                  <a:gd name="T27" fmla="*/ 43 h 4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5" h="43">
                    <a:moveTo>
                      <a:pt x="25" y="43"/>
                    </a:moveTo>
                    <a:lnTo>
                      <a:pt x="0" y="43"/>
                    </a:lnTo>
                    <a:lnTo>
                      <a:pt x="0" y="40"/>
                    </a:lnTo>
                    <a:lnTo>
                      <a:pt x="22" y="40"/>
                    </a:lnTo>
                    <a:lnTo>
                      <a:pt x="22" y="3"/>
                    </a:lnTo>
                    <a:lnTo>
                      <a:pt x="22" y="0"/>
                    </a:lnTo>
                    <a:lnTo>
                      <a:pt x="25" y="0"/>
                    </a:lnTo>
                    <a:lnTo>
                      <a:pt x="25" y="43"/>
                    </a:lnTo>
                    <a:close/>
                  </a:path>
                </a:pathLst>
              </a:custGeom>
              <a:solidFill>
                <a:srgbClr val="808080"/>
              </a:solidFill>
              <a:ln w="9525">
                <a:noFill/>
                <a:round/>
                <a:headEnd/>
                <a:tailEnd/>
              </a:ln>
            </p:spPr>
            <p:txBody>
              <a:bodyPr/>
              <a:lstStyle/>
              <a:p>
                <a:endParaRPr lang="id-ID"/>
              </a:p>
            </p:txBody>
          </p:sp>
          <p:sp>
            <p:nvSpPr>
              <p:cNvPr id="3486" name="Freeform 210"/>
              <p:cNvSpPr>
                <a:spLocks/>
              </p:cNvSpPr>
              <p:nvPr/>
            </p:nvSpPr>
            <p:spPr bwMode="auto">
              <a:xfrm>
                <a:off x="5201" y="2299"/>
                <a:ext cx="20" cy="31"/>
              </a:xfrm>
              <a:custGeom>
                <a:avLst/>
                <a:gdLst>
                  <a:gd name="T0" fmla="*/ 20 w 20"/>
                  <a:gd name="T1" fmla="*/ 31 h 31"/>
                  <a:gd name="T2" fmla="*/ 0 w 20"/>
                  <a:gd name="T3" fmla="*/ 31 h 31"/>
                  <a:gd name="T4" fmla="*/ 0 w 20"/>
                  <a:gd name="T5" fmla="*/ 28 h 31"/>
                  <a:gd name="T6" fmla="*/ 7 w 20"/>
                  <a:gd name="T7" fmla="*/ 28 h 31"/>
                  <a:gd name="T8" fmla="*/ 7 w 20"/>
                  <a:gd name="T9" fmla="*/ 0 h 31"/>
                  <a:gd name="T10" fmla="*/ 20 w 20"/>
                  <a:gd name="T11" fmla="*/ 0 h 31"/>
                  <a:gd name="T12" fmla="*/ 20 w 20"/>
                  <a:gd name="T13" fmla="*/ 31 h 31"/>
                  <a:gd name="T14" fmla="*/ 0 60000 65536"/>
                  <a:gd name="T15" fmla="*/ 0 60000 65536"/>
                  <a:gd name="T16" fmla="*/ 0 60000 65536"/>
                  <a:gd name="T17" fmla="*/ 0 60000 65536"/>
                  <a:gd name="T18" fmla="*/ 0 60000 65536"/>
                  <a:gd name="T19" fmla="*/ 0 60000 65536"/>
                  <a:gd name="T20" fmla="*/ 0 60000 65536"/>
                  <a:gd name="T21" fmla="*/ 0 w 20"/>
                  <a:gd name="T22" fmla="*/ 0 h 31"/>
                  <a:gd name="T23" fmla="*/ 20 w 20"/>
                  <a:gd name="T24" fmla="*/ 31 h 3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 h="31">
                    <a:moveTo>
                      <a:pt x="20" y="31"/>
                    </a:moveTo>
                    <a:lnTo>
                      <a:pt x="0" y="31"/>
                    </a:lnTo>
                    <a:lnTo>
                      <a:pt x="0" y="28"/>
                    </a:lnTo>
                    <a:lnTo>
                      <a:pt x="7" y="28"/>
                    </a:lnTo>
                    <a:lnTo>
                      <a:pt x="7" y="0"/>
                    </a:lnTo>
                    <a:lnTo>
                      <a:pt x="20" y="0"/>
                    </a:lnTo>
                    <a:lnTo>
                      <a:pt x="20" y="31"/>
                    </a:lnTo>
                    <a:close/>
                  </a:path>
                </a:pathLst>
              </a:custGeom>
              <a:solidFill>
                <a:srgbClr val="CCCCCC"/>
              </a:solidFill>
              <a:ln w="9525">
                <a:noFill/>
                <a:round/>
                <a:headEnd/>
                <a:tailEnd/>
              </a:ln>
            </p:spPr>
            <p:txBody>
              <a:bodyPr/>
              <a:lstStyle/>
              <a:p>
                <a:endParaRPr lang="id-ID"/>
              </a:p>
            </p:txBody>
          </p:sp>
          <p:sp>
            <p:nvSpPr>
              <p:cNvPr id="3487" name="Freeform 211"/>
              <p:cNvSpPr>
                <a:spLocks/>
              </p:cNvSpPr>
              <p:nvPr/>
            </p:nvSpPr>
            <p:spPr bwMode="auto">
              <a:xfrm>
                <a:off x="5201" y="2288"/>
                <a:ext cx="22" cy="8"/>
              </a:xfrm>
              <a:custGeom>
                <a:avLst/>
                <a:gdLst>
                  <a:gd name="T0" fmla="*/ 7 w 22"/>
                  <a:gd name="T1" fmla="*/ 8 h 8"/>
                  <a:gd name="T2" fmla="*/ 7 w 22"/>
                  <a:gd name="T3" fmla="*/ 8 h 8"/>
                  <a:gd name="T4" fmla="*/ 4 w 22"/>
                  <a:gd name="T5" fmla="*/ 5 h 8"/>
                  <a:gd name="T6" fmla="*/ 0 w 22"/>
                  <a:gd name="T7" fmla="*/ 4 h 8"/>
                  <a:gd name="T8" fmla="*/ 0 w 22"/>
                  <a:gd name="T9" fmla="*/ 0 h 8"/>
                  <a:gd name="T10" fmla="*/ 0 w 22"/>
                  <a:gd name="T11" fmla="*/ 0 h 8"/>
                  <a:gd name="T12" fmla="*/ 4 w 22"/>
                  <a:gd name="T13" fmla="*/ 3 h 8"/>
                  <a:gd name="T14" fmla="*/ 8 w 22"/>
                  <a:gd name="T15" fmla="*/ 5 h 8"/>
                  <a:gd name="T16" fmla="*/ 22 w 22"/>
                  <a:gd name="T17" fmla="*/ 5 h 8"/>
                  <a:gd name="T18" fmla="*/ 22 w 22"/>
                  <a:gd name="T19" fmla="*/ 8 h 8"/>
                  <a:gd name="T20" fmla="*/ 7 w 22"/>
                  <a:gd name="T21" fmla="*/ 8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
                  <a:gd name="T34" fmla="*/ 0 h 8"/>
                  <a:gd name="T35" fmla="*/ 22 w 22"/>
                  <a:gd name="T36" fmla="*/ 8 h 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 h="8">
                    <a:moveTo>
                      <a:pt x="7" y="8"/>
                    </a:moveTo>
                    <a:lnTo>
                      <a:pt x="7" y="8"/>
                    </a:lnTo>
                    <a:lnTo>
                      <a:pt x="4" y="5"/>
                    </a:lnTo>
                    <a:lnTo>
                      <a:pt x="0" y="4"/>
                    </a:lnTo>
                    <a:lnTo>
                      <a:pt x="0" y="0"/>
                    </a:lnTo>
                    <a:lnTo>
                      <a:pt x="4" y="3"/>
                    </a:lnTo>
                    <a:lnTo>
                      <a:pt x="8" y="5"/>
                    </a:lnTo>
                    <a:lnTo>
                      <a:pt x="22" y="5"/>
                    </a:lnTo>
                    <a:lnTo>
                      <a:pt x="22" y="8"/>
                    </a:lnTo>
                    <a:lnTo>
                      <a:pt x="7" y="8"/>
                    </a:lnTo>
                    <a:close/>
                  </a:path>
                </a:pathLst>
              </a:custGeom>
              <a:solidFill>
                <a:srgbClr val="808080"/>
              </a:solidFill>
              <a:ln w="9525">
                <a:noFill/>
                <a:round/>
                <a:headEnd/>
                <a:tailEnd/>
              </a:ln>
            </p:spPr>
            <p:txBody>
              <a:bodyPr/>
              <a:lstStyle/>
              <a:p>
                <a:endParaRPr lang="id-ID"/>
              </a:p>
            </p:txBody>
          </p:sp>
          <p:sp>
            <p:nvSpPr>
              <p:cNvPr id="3488" name="Rectangle 212"/>
              <p:cNvSpPr>
                <a:spLocks noChangeArrowheads="1"/>
              </p:cNvSpPr>
              <p:nvPr/>
            </p:nvSpPr>
            <p:spPr bwMode="auto">
              <a:xfrm>
                <a:off x="5206" y="2298"/>
                <a:ext cx="2" cy="1"/>
              </a:xfrm>
              <a:prstGeom prst="rect">
                <a:avLst/>
              </a:prstGeom>
              <a:solidFill>
                <a:srgbClr val="999999"/>
              </a:solidFill>
              <a:ln w="9525">
                <a:noFill/>
                <a:miter lim="800000"/>
                <a:headEnd/>
                <a:tailEnd/>
              </a:ln>
            </p:spPr>
            <p:txBody>
              <a:bodyPr/>
              <a:lstStyle/>
              <a:p>
                <a:endParaRPr lang="en-GB"/>
              </a:p>
            </p:txBody>
          </p:sp>
          <p:sp>
            <p:nvSpPr>
              <p:cNvPr id="3489" name="Freeform 213"/>
              <p:cNvSpPr>
                <a:spLocks/>
              </p:cNvSpPr>
              <p:nvPr/>
            </p:nvSpPr>
            <p:spPr bwMode="auto">
              <a:xfrm>
                <a:off x="5201" y="2292"/>
                <a:ext cx="22" cy="41"/>
              </a:xfrm>
              <a:custGeom>
                <a:avLst/>
                <a:gdLst>
                  <a:gd name="T0" fmla="*/ 22 w 22"/>
                  <a:gd name="T1" fmla="*/ 41 h 41"/>
                  <a:gd name="T2" fmla="*/ 0 w 22"/>
                  <a:gd name="T3" fmla="*/ 41 h 41"/>
                  <a:gd name="T4" fmla="*/ 0 w 22"/>
                  <a:gd name="T5" fmla="*/ 38 h 41"/>
                  <a:gd name="T6" fmla="*/ 20 w 22"/>
                  <a:gd name="T7" fmla="*/ 38 h 41"/>
                  <a:gd name="T8" fmla="*/ 20 w 22"/>
                  <a:gd name="T9" fmla="*/ 7 h 41"/>
                  <a:gd name="T10" fmla="*/ 7 w 22"/>
                  <a:gd name="T11" fmla="*/ 7 h 41"/>
                  <a:gd name="T12" fmla="*/ 7 w 22"/>
                  <a:gd name="T13" fmla="*/ 6 h 41"/>
                  <a:gd name="T14" fmla="*/ 5 w 22"/>
                  <a:gd name="T15" fmla="*/ 6 h 41"/>
                  <a:gd name="T16" fmla="*/ 5 w 22"/>
                  <a:gd name="T17" fmla="*/ 6 h 41"/>
                  <a:gd name="T18" fmla="*/ 5 w 22"/>
                  <a:gd name="T19" fmla="*/ 6 h 41"/>
                  <a:gd name="T20" fmla="*/ 0 w 22"/>
                  <a:gd name="T21" fmla="*/ 3 h 41"/>
                  <a:gd name="T22" fmla="*/ 0 w 22"/>
                  <a:gd name="T23" fmla="*/ 0 h 41"/>
                  <a:gd name="T24" fmla="*/ 0 w 22"/>
                  <a:gd name="T25" fmla="*/ 0 h 41"/>
                  <a:gd name="T26" fmla="*/ 4 w 22"/>
                  <a:gd name="T27" fmla="*/ 1 h 41"/>
                  <a:gd name="T28" fmla="*/ 7 w 22"/>
                  <a:gd name="T29" fmla="*/ 4 h 41"/>
                  <a:gd name="T30" fmla="*/ 22 w 22"/>
                  <a:gd name="T31" fmla="*/ 4 h 41"/>
                  <a:gd name="T32" fmla="*/ 22 w 22"/>
                  <a:gd name="T33" fmla="*/ 41 h 4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2"/>
                  <a:gd name="T52" fmla="*/ 0 h 41"/>
                  <a:gd name="T53" fmla="*/ 22 w 22"/>
                  <a:gd name="T54" fmla="*/ 41 h 4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2" h="41">
                    <a:moveTo>
                      <a:pt x="22" y="41"/>
                    </a:moveTo>
                    <a:lnTo>
                      <a:pt x="0" y="41"/>
                    </a:lnTo>
                    <a:lnTo>
                      <a:pt x="0" y="38"/>
                    </a:lnTo>
                    <a:lnTo>
                      <a:pt x="20" y="38"/>
                    </a:lnTo>
                    <a:lnTo>
                      <a:pt x="20" y="7"/>
                    </a:lnTo>
                    <a:lnTo>
                      <a:pt x="7" y="7"/>
                    </a:lnTo>
                    <a:lnTo>
                      <a:pt x="7" y="6"/>
                    </a:lnTo>
                    <a:lnTo>
                      <a:pt x="5" y="6"/>
                    </a:lnTo>
                    <a:lnTo>
                      <a:pt x="0" y="3"/>
                    </a:lnTo>
                    <a:lnTo>
                      <a:pt x="0" y="0"/>
                    </a:lnTo>
                    <a:lnTo>
                      <a:pt x="4" y="1"/>
                    </a:lnTo>
                    <a:lnTo>
                      <a:pt x="7" y="4"/>
                    </a:lnTo>
                    <a:lnTo>
                      <a:pt x="22" y="4"/>
                    </a:lnTo>
                    <a:lnTo>
                      <a:pt x="22" y="41"/>
                    </a:lnTo>
                    <a:close/>
                  </a:path>
                </a:pathLst>
              </a:custGeom>
              <a:solidFill>
                <a:srgbClr val="808080"/>
              </a:solidFill>
              <a:ln w="9525">
                <a:noFill/>
                <a:round/>
                <a:headEnd/>
                <a:tailEnd/>
              </a:ln>
            </p:spPr>
            <p:txBody>
              <a:bodyPr/>
              <a:lstStyle/>
              <a:p>
                <a:endParaRPr lang="id-ID"/>
              </a:p>
            </p:txBody>
          </p:sp>
          <p:sp>
            <p:nvSpPr>
              <p:cNvPr id="3490" name="Rectangle 214"/>
              <p:cNvSpPr>
                <a:spLocks noChangeArrowheads="1"/>
              </p:cNvSpPr>
              <p:nvPr/>
            </p:nvSpPr>
            <p:spPr bwMode="auto">
              <a:xfrm>
                <a:off x="5198" y="2333"/>
                <a:ext cx="3" cy="3"/>
              </a:xfrm>
              <a:prstGeom prst="rect">
                <a:avLst/>
              </a:prstGeom>
              <a:solidFill>
                <a:srgbClr val="999999"/>
              </a:solidFill>
              <a:ln w="9525">
                <a:noFill/>
                <a:miter lim="800000"/>
                <a:headEnd/>
                <a:tailEnd/>
              </a:ln>
            </p:spPr>
            <p:txBody>
              <a:bodyPr/>
              <a:lstStyle/>
              <a:p>
                <a:endParaRPr lang="en-GB"/>
              </a:p>
            </p:txBody>
          </p:sp>
          <p:sp>
            <p:nvSpPr>
              <p:cNvPr id="3491" name="Rectangle 215"/>
              <p:cNvSpPr>
                <a:spLocks noChangeArrowheads="1"/>
              </p:cNvSpPr>
              <p:nvPr/>
            </p:nvSpPr>
            <p:spPr bwMode="auto">
              <a:xfrm>
                <a:off x="5198" y="2330"/>
                <a:ext cx="3" cy="3"/>
              </a:xfrm>
              <a:prstGeom prst="rect">
                <a:avLst/>
              </a:prstGeom>
              <a:solidFill>
                <a:srgbClr val="999999"/>
              </a:solidFill>
              <a:ln w="9525">
                <a:noFill/>
                <a:miter lim="800000"/>
                <a:headEnd/>
                <a:tailEnd/>
              </a:ln>
            </p:spPr>
            <p:txBody>
              <a:bodyPr/>
              <a:lstStyle/>
              <a:p>
                <a:endParaRPr lang="en-GB"/>
              </a:p>
            </p:txBody>
          </p:sp>
          <p:sp>
            <p:nvSpPr>
              <p:cNvPr id="3492" name="Rectangle 216"/>
              <p:cNvSpPr>
                <a:spLocks noChangeArrowheads="1"/>
              </p:cNvSpPr>
              <p:nvPr/>
            </p:nvSpPr>
            <p:spPr bwMode="auto">
              <a:xfrm>
                <a:off x="5198" y="2327"/>
                <a:ext cx="3" cy="3"/>
              </a:xfrm>
              <a:prstGeom prst="rect">
                <a:avLst/>
              </a:prstGeom>
              <a:solidFill>
                <a:srgbClr val="999999"/>
              </a:solidFill>
              <a:ln w="9525">
                <a:noFill/>
                <a:miter lim="800000"/>
                <a:headEnd/>
                <a:tailEnd/>
              </a:ln>
            </p:spPr>
            <p:txBody>
              <a:bodyPr/>
              <a:lstStyle/>
              <a:p>
                <a:endParaRPr lang="en-GB"/>
              </a:p>
            </p:txBody>
          </p:sp>
          <p:sp>
            <p:nvSpPr>
              <p:cNvPr id="3493" name="Freeform 217"/>
              <p:cNvSpPr>
                <a:spLocks/>
              </p:cNvSpPr>
              <p:nvPr/>
            </p:nvSpPr>
            <p:spPr bwMode="auto">
              <a:xfrm>
                <a:off x="5198" y="2305"/>
                <a:ext cx="3" cy="22"/>
              </a:xfrm>
              <a:custGeom>
                <a:avLst/>
                <a:gdLst>
                  <a:gd name="T0" fmla="*/ 0 w 3"/>
                  <a:gd name="T1" fmla="*/ 22 h 22"/>
                  <a:gd name="T2" fmla="*/ 0 w 3"/>
                  <a:gd name="T3" fmla="*/ 11 h 22"/>
                  <a:gd name="T4" fmla="*/ 3 w 3"/>
                  <a:gd name="T5" fmla="*/ 11 h 22"/>
                  <a:gd name="T6" fmla="*/ 3 w 3"/>
                  <a:gd name="T7" fmla="*/ 8 h 22"/>
                  <a:gd name="T8" fmla="*/ 3 w 3"/>
                  <a:gd name="T9" fmla="*/ 0 h 22"/>
                  <a:gd name="T10" fmla="*/ 3 w 3"/>
                  <a:gd name="T11" fmla="*/ 0 h 22"/>
                  <a:gd name="T12" fmla="*/ 3 w 3"/>
                  <a:gd name="T13" fmla="*/ 22 h 22"/>
                  <a:gd name="T14" fmla="*/ 0 w 3"/>
                  <a:gd name="T15" fmla="*/ 22 h 2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2"/>
                  <a:gd name="T26" fmla="*/ 3 w 3"/>
                  <a:gd name="T27" fmla="*/ 22 h 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2">
                    <a:moveTo>
                      <a:pt x="0" y="22"/>
                    </a:moveTo>
                    <a:lnTo>
                      <a:pt x="0" y="11"/>
                    </a:lnTo>
                    <a:lnTo>
                      <a:pt x="3" y="11"/>
                    </a:lnTo>
                    <a:lnTo>
                      <a:pt x="3" y="8"/>
                    </a:lnTo>
                    <a:lnTo>
                      <a:pt x="3" y="0"/>
                    </a:lnTo>
                    <a:lnTo>
                      <a:pt x="3" y="22"/>
                    </a:lnTo>
                    <a:lnTo>
                      <a:pt x="0" y="22"/>
                    </a:lnTo>
                    <a:close/>
                  </a:path>
                </a:pathLst>
              </a:custGeom>
              <a:solidFill>
                <a:srgbClr val="666666"/>
              </a:solidFill>
              <a:ln w="9525">
                <a:noFill/>
                <a:round/>
                <a:headEnd/>
                <a:tailEnd/>
              </a:ln>
            </p:spPr>
            <p:txBody>
              <a:bodyPr/>
              <a:lstStyle/>
              <a:p>
                <a:endParaRPr lang="id-ID"/>
              </a:p>
            </p:txBody>
          </p:sp>
          <p:sp>
            <p:nvSpPr>
              <p:cNvPr id="3494" name="Freeform 218"/>
              <p:cNvSpPr>
                <a:spLocks/>
              </p:cNvSpPr>
              <p:nvPr/>
            </p:nvSpPr>
            <p:spPr bwMode="auto">
              <a:xfrm>
                <a:off x="5201" y="2298"/>
                <a:ext cx="7" cy="29"/>
              </a:xfrm>
              <a:custGeom>
                <a:avLst/>
                <a:gdLst>
                  <a:gd name="T0" fmla="*/ 0 w 7"/>
                  <a:gd name="T1" fmla="*/ 0 h 29"/>
                  <a:gd name="T2" fmla="*/ 5 w 7"/>
                  <a:gd name="T3" fmla="*/ 0 h 29"/>
                  <a:gd name="T4" fmla="*/ 5 w 7"/>
                  <a:gd name="T5" fmla="*/ 1 h 29"/>
                  <a:gd name="T6" fmla="*/ 7 w 7"/>
                  <a:gd name="T7" fmla="*/ 1 h 29"/>
                  <a:gd name="T8" fmla="*/ 7 w 7"/>
                  <a:gd name="T9" fmla="*/ 29 h 29"/>
                  <a:gd name="T10" fmla="*/ 0 w 7"/>
                  <a:gd name="T11" fmla="*/ 29 h 29"/>
                  <a:gd name="T12" fmla="*/ 0 w 7"/>
                  <a:gd name="T13" fmla="*/ 7 h 29"/>
                  <a:gd name="T14" fmla="*/ 0 w 7"/>
                  <a:gd name="T15" fmla="*/ 7 h 29"/>
                  <a:gd name="T16" fmla="*/ 0 w 7"/>
                  <a:gd name="T17" fmla="*/ 0 h 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29"/>
                  <a:gd name="T29" fmla="*/ 7 w 7"/>
                  <a:gd name="T30" fmla="*/ 29 h 2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29">
                    <a:moveTo>
                      <a:pt x="0" y="0"/>
                    </a:moveTo>
                    <a:lnTo>
                      <a:pt x="5" y="0"/>
                    </a:lnTo>
                    <a:lnTo>
                      <a:pt x="5" y="1"/>
                    </a:lnTo>
                    <a:lnTo>
                      <a:pt x="7" y="1"/>
                    </a:lnTo>
                    <a:lnTo>
                      <a:pt x="7" y="29"/>
                    </a:lnTo>
                    <a:lnTo>
                      <a:pt x="0" y="29"/>
                    </a:lnTo>
                    <a:lnTo>
                      <a:pt x="0" y="7"/>
                    </a:lnTo>
                    <a:lnTo>
                      <a:pt x="0" y="0"/>
                    </a:lnTo>
                    <a:close/>
                  </a:path>
                </a:pathLst>
              </a:custGeom>
              <a:solidFill>
                <a:srgbClr val="666666"/>
              </a:solidFill>
              <a:ln w="9525">
                <a:noFill/>
                <a:round/>
                <a:headEnd/>
                <a:tailEnd/>
              </a:ln>
            </p:spPr>
            <p:txBody>
              <a:bodyPr/>
              <a:lstStyle/>
              <a:p>
                <a:endParaRPr lang="id-ID"/>
              </a:p>
            </p:txBody>
          </p:sp>
          <p:sp>
            <p:nvSpPr>
              <p:cNvPr id="3495" name="Freeform 219"/>
              <p:cNvSpPr>
                <a:spLocks/>
              </p:cNvSpPr>
              <p:nvPr/>
            </p:nvSpPr>
            <p:spPr bwMode="auto">
              <a:xfrm>
                <a:off x="5201" y="2295"/>
                <a:ext cx="5" cy="3"/>
              </a:xfrm>
              <a:custGeom>
                <a:avLst/>
                <a:gdLst>
                  <a:gd name="T0" fmla="*/ 5 w 5"/>
                  <a:gd name="T1" fmla="*/ 3 h 3"/>
                  <a:gd name="T2" fmla="*/ 0 w 5"/>
                  <a:gd name="T3" fmla="*/ 3 h 3"/>
                  <a:gd name="T4" fmla="*/ 0 w 5"/>
                  <a:gd name="T5" fmla="*/ 0 h 3"/>
                  <a:gd name="T6" fmla="*/ 0 w 5"/>
                  <a:gd name="T7" fmla="*/ 0 h 3"/>
                  <a:gd name="T8" fmla="*/ 5 w 5"/>
                  <a:gd name="T9" fmla="*/ 3 h 3"/>
                  <a:gd name="T10" fmla="*/ 5 w 5"/>
                  <a:gd name="T11" fmla="*/ 3 h 3"/>
                  <a:gd name="T12" fmla="*/ 0 60000 65536"/>
                  <a:gd name="T13" fmla="*/ 0 60000 65536"/>
                  <a:gd name="T14" fmla="*/ 0 60000 65536"/>
                  <a:gd name="T15" fmla="*/ 0 60000 65536"/>
                  <a:gd name="T16" fmla="*/ 0 60000 65536"/>
                  <a:gd name="T17" fmla="*/ 0 60000 65536"/>
                  <a:gd name="T18" fmla="*/ 0 w 5"/>
                  <a:gd name="T19" fmla="*/ 0 h 3"/>
                  <a:gd name="T20" fmla="*/ 5 w 5"/>
                  <a:gd name="T21" fmla="*/ 3 h 3"/>
                </a:gdLst>
                <a:ahLst/>
                <a:cxnLst>
                  <a:cxn ang="T12">
                    <a:pos x="T0" y="T1"/>
                  </a:cxn>
                  <a:cxn ang="T13">
                    <a:pos x="T2" y="T3"/>
                  </a:cxn>
                  <a:cxn ang="T14">
                    <a:pos x="T4" y="T5"/>
                  </a:cxn>
                  <a:cxn ang="T15">
                    <a:pos x="T6" y="T7"/>
                  </a:cxn>
                  <a:cxn ang="T16">
                    <a:pos x="T8" y="T9"/>
                  </a:cxn>
                  <a:cxn ang="T17">
                    <a:pos x="T10" y="T11"/>
                  </a:cxn>
                </a:cxnLst>
                <a:rect l="T18" t="T19" r="T20" b="T21"/>
                <a:pathLst>
                  <a:path w="5" h="3">
                    <a:moveTo>
                      <a:pt x="5" y="3"/>
                    </a:moveTo>
                    <a:lnTo>
                      <a:pt x="0" y="3"/>
                    </a:lnTo>
                    <a:lnTo>
                      <a:pt x="0" y="0"/>
                    </a:lnTo>
                    <a:lnTo>
                      <a:pt x="5" y="3"/>
                    </a:lnTo>
                    <a:close/>
                  </a:path>
                </a:pathLst>
              </a:custGeom>
              <a:solidFill>
                <a:srgbClr val="666666"/>
              </a:solidFill>
              <a:ln w="9525">
                <a:noFill/>
                <a:round/>
                <a:headEnd/>
                <a:tailEnd/>
              </a:ln>
            </p:spPr>
            <p:txBody>
              <a:bodyPr/>
              <a:lstStyle/>
              <a:p>
                <a:endParaRPr lang="id-ID"/>
              </a:p>
            </p:txBody>
          </p:sp>
          <p:sp>
            <p:nvSpPr>
              <p:cNvPr id="3496" name="Freeform 220"/>
              <p:cNvSpPr>
                <a:spLocks/>
              </p:cNvSpPr>
              <p:nvPr/>
            </p:nvSpPr>
            <p:spPr bwMode="auto">
              <a:xfrm>
                <a:off x="5198" y="2293"/>
                <a:ext cx="3" cy="5"/>
              </a:xfrm>
              <a:custGeom>
                <a:avLst/>
                <a:gdLst>
                  <a:gd name="T0" fmla="*/ 3 w 3"/>
                  <a:gd name="T1" fmla="*/ 2 h 5"/>
                  <a:gd name="T2" fmla="*/ 3 w 3"/>
                  <a:gd name="T3" fmla="*/ 5 h 5"/>
                  <a:gd name="T4" fmla="*/ 0 w 3"/>
                  <a:gd name="T5" fmla="*/ 5 h 5"/>
                  <a:gd name="T6" fmla="*/ 0 w 3"/>
                  <a:gd name="T7" fmla="*/ 0 h 5"/>
                  <a:gd name="T8" fmla="*/ 0 w 3"/>
                  <a:gd name="T9" fmla="*/ 0 h 5"/>
                  <a:gd name="T10" fmla="*/ 3 w 3"/>
                  <a:gd name="T11" fmla="*/ 2 h 5"/>
                  <a:gd name="T12" fmla="*/ 3 w 3"/>
                  <a:gd name="T13" fmla="*/ 2 h 5"/>
                  <a:gd name="T14" fmla="*/ 0 60000 65536"/>
                  <a:gd name="T15" fmla="*/ 0 60000 65536"/>
                  <a:gd name="T16" fmla="*/ 0 60000 65536"/>
                  <a:gd name="T17" fmla="*/ 0 60000 65536"/>
                  <a:gd name="T18" fmla="*/ 0 60000 65536"/>
                  <a:gd name="T19" fmla="*/ 0 60000 65536"/>
                  <a:gd name="T20" fmla="*/ 0 60000 65536"/>
                  <a:gd name="T21" fmla="*/ 0 w 3"/>
                  <a:gd name="T22" fmla="*/ 0 h 5"/>
                  <a:gd name="T23" fmla="*/ 3 w 3"/>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5">
                    <a:moveTo>
                      <a:pt x="3" y="2"/>
                    </a:moveTo>
                    <a:lnTo>
                      <a:pt x="3" y="5"/>
                    </a:lnTo>
                    <a:lnTo>
                      <a:pt x="0" y="5"/>
                    </a:lnTo>
                    <a:lnTo>
                      <a:pt x="0" y="0"/>
                    </a:lnTo>
                    <a:lnTo>
                      <a:pt x="3" y="2"/>
                    </a:lnTo>
                    <a:close/>
                  </a:path>
                </a:pathLst>
              </a:custGeom>
              <a:solidFill>
                <a:srgbClr val="666666"/>
              </a:solidFill>
              <a:ln w="9525">
                <a:noFill/>
                <a:round/>
                <a:headEnd/>
                <a:tailEnd/>
              </a:ln>
            </p:spPr>
            <p:txBody>
              <a:bodyPr/>
              <a:lstStyle/>
              <a:p>
                <a:endParaRPr lang="id-ID"/>
              </a:p>
            </p:txBody>
          </p:sp>
          <p:sp>
            <p:nvSpPr>
              <p:cNvPr id="3497" name="Freeform 221"/>
              <p:cNvSpPr>
                <a:spLocks/>
              </p:cNvSpPr>
              <p:nvPr/>
            </p:nvSpPr>
            <p:spPr bwMode="auto">
              <a:xfrm>
                <a:off x="5198" y="2291"/>
                <a:ext cx="3" cy="4"/>
              </a:xfrm>
              <a:custGeom>
                <a:avLst/>
                <a:gdLst>
                  <a:gd name="T0" fmla="*/ 0 w 3"/>
                  <a:gd name="T1" fmla="*/ 2 h 4"/>
                  <a:gd name="T2" fmla="*/ 0 w 3"/>
                  <a:gd name="T3" fmla="*/ 0 h 4"/>
                  <a:gd name="T4" fmla="*/ 0 w 3"/>
                  <a:gd name="T5" fmla="*/ 0 h 4"/>
                  <a:gd name="T6" fmla="*/ 3 w 3"/>
                  <a:gd name="T7" fmla="*/ 1 h 4"/>
                  <a:gd name="T8" fmla="*/ 3 w 3"/>
                  <a:gd name="T9" fmla="*/ 4 h 4"/>
                  <a:gd name="T10" fmla="*/ 3 w 3"/>
                  <a:gd name="T11" fmla="*/ 4 h 4"/>
                  <a:gd name="T12" fmla="*/ 0 w 3"/>
                  <a:gd name="T13" fmla="*/ 2 h 4"/>
                  <a:gd name="T14" fmla="*/ 0 w 3"/>
                  <a:gd name="T15" fmla="*/ 2 h 4"/>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4"/>
                  <a:gd name="T26" fmla="*/ 3 w 3"/>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4">
                    <a:moveTo>
                      <a:pt x="0" y="2"/>
                    </a:moveTo>
                    <a:lnTo>
                      <a:pt x="0" y="0"/>
                    </a:lnTo>
                    <a:lnTo>
                      <a:pt x="3" y="1"/>
                    </a:lnTo>
                    <a:lnTo>
                      <a:pt x="3" y="4"/>
                    </a:lnTo>
                    <a:lnTo>
                      <a:pt x="0" y="2"/>
                    </a:lnTo>
                    <a:close/>
                  </a:path>
                </a:pathLst>
              </a:custGeom>
              <a:solidFill>
                <a:srgbClr val="808080"/>
              </a:solidFill>
              <a:ln w="9525">
                <a:noFill/>
                <a:round/>
                <a:headEnd/>
                <a:tailEnd/>
              </a:ln>
            </p:spPr>
            <p:txBody>
              <a:bodyPr/>
              <a:lstStyle/>
              <a:p>
                <a:endParaRPr lang="id-ID"/>
              </a:p>
            </p:txBody>
          </p:sp>
          <p:sp>
            <p:nvSpPr>
              <p:cNvPr id="3498" name="Freeform 222"/>
              <p:cNvSpPr>
                <a:spLocks/>
              </p:cNvSpPr>
              <p:nvPr/>
            </p:nvSpPr>
            <p:spPr bwMode="auto">
              <a:xfrm>
                <a:off x="5198" y="2288"/>
                <a:ext cx="3" cy="4"/>
              </a:xfrm>
              <a:custGeom>
                <a:avLst/>
                <a:gdLst>
                  <a:gd name="T0" fmla="*/ 3 w 3"/>
                  <a:gd name="T1" fmla="*/ 0 h 4"/>
                  <a:gd name="T2" fmla="*/ 3 w 3"/>
                  <a:gd name="T3" fmla="*/ 4 h 4"/>
                  <a:gd name="T4" fmla="*/ 3 w 3"/>
                  <a:gd name="T5" fmla="*/ 4 h 4"/>
                  <a:gd name="T6" fmla="*/ 0 w 3"/>
                  <a:gd name="T7" fmla="*/ 3 h 4"/>
                  <a:gd name="T8" fmla="*/ 0 w 3"/>
                  <a:gd name="T9" fmla="*/ 0 h 4"/>
                  <a:gd name="T10" fmla="*/ 0 w 3"/>
                  <a:gd name="T11" fmla="*/ 0 h 4"/>
                  <a:gd name="T12" fmla="*/ 3 w 3"/>
                  <a:gd name="T13" fmla="*/ 0 h 4"/>
                  <a:gd name="T14" fmla="*/ 3 w 3"/>
                  <a:gd name="T15" fmla="*/ 0 h 4"/>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4"/>
                  <a:gd name="T26" fmla="*/ 3 w 3"/>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4">
                    <a:moveTo>
                      <a:pt x="3" y="0"/>
                    </a:moveTo>
                    <a:lnTo>
                      <a:pt x="3" y="4"/>
                    </a:lnTo>
                    <a:lnTo>
                      <a:pt x="0" y="3"/>
                    </a:lnTo>
                    <a:lnTo>
                      <a:pt x="0" y="0"/>
                    </a:lnTo>
                    <a:lnTo>
                      <a:pt x="3" y="0"/>
                    </a:lnTo>
                    <a:close/>
                  </a:path>
                </a:pathLst>
              </a:custGeom>
              <a:solidFill>
                <a:srgbClr val="808080"/>
              </a:solidFill>
              <a:ln w="9525">
                <a:noFill/>
                <a:round/>
                <a:headEnd/>
                <a:tailEnd/>
              </a:ln>
            </p:spPr>
            <p:txBody>
              <a:bodyPr/>
              <a:lstStyle/>
              <a:p>
                <a:endParaRPr lang="id-ID"/>
              </a:p>
            </p:txBody>
          </p:sp>
          <p:sp>
            <p:nvSpPr>
              <p:cNvPr id="3499" name="Rectangle 223"/>
              <p:cNvSpPr>
                <a:spLocks noChangeArrowheads="1"/>
              </p:cNvSpPr>
              <p:nvPr/>
            </p:nvSpPr>
            <p:spPr bwMode="auto">
              <a:xfrm>
                <a:off x="5195" y="2333"/>
                <a:ext cx="3" cy="3"/>
              </a:xfrm>
              <a:prstGeom prst="rect">
                <a:avLst/>
              </a:prstGeom>
              <a:solidFill>
                <a:srgbClr val="999999"/>
              </a:solidFill>
              <a:ln w="9525">
                <a:noFill/>
                <a:miter lim="800000"/>
                <a:headEnd/>
                <a:tailEnd/>
              </a:ln>
            </p:spPr>
            <p:txBody>
              <a:bodyPr/>
              <a:lstStyle/>
              <a:p>
                <a:endParaRPr lang="en-GB"/>
              </a:p>
            </p:txBody>
          </p:sp>
          <p:sp>
            <p:nvSpPr>
              <p:cNvPr id="3500" name="Rectangle 224"/>
              <p:cNvSpPr>
                <a:spLocks noChangeArrowheads="1"/>
              </p:cNvSpPr>
              <p:nvPr/>
            </p:nvSpPr>
            <p:spPr bwMode="auto">
              <a:xfrm>
                <a:off x="5195" y="2330"/>
                <a:ext cx="3" cy="3"/>
              </a:xfrm>
              <a:prstGeom prst="rect">
                <a:avLst/>
              </a:prstGeom>
              <a:solidFill>
                <a:srgbClr val="999999"/>
              </a:solidFill>
              <a:ln w="9525">
                <a:noFill/>
                <a:miter lim="800000"/>
                <a:headEnd/>
                <a:tailEnd/>
              </a:ln>
            </p:spPr>
            <p:txBody>
              <a:bodyPr/>
              <a:lstStyle/>
              <a:p>
                <a:endParaRPr lang="en-GB"/>
              </a:p>
            </p:txBody>
          </p:sp>
          <p:sp>
            <p:nvSpPr>
              <p:cNvPr id="3501" name="Rectangle 225"/>
              <p:cNvSpPr>
                <a:spLocks noChangeArrowheads="1"/>
              </p:cNvSpPr>
              <p:nvPr/>
            </p:nvSpPr>
            <p:spPr bwMode="auto">
              <a:xfrm>
                <a:off x="5195" y="2327"/>
                <a:ext cx="3" cy="3"/>
              </a:xfrm>
              <a:prstGeom prst="rect">
                <a:avLst/>
              </a:prstGeom>
              <a:solidFill>
                <a:srgbClr val="999999"/>
              </a:solidFill>
              <a:ln w="9525">
                <a:noFill/>
                <a:miter lim="800000"/>
                <a:headEnd/>
                <a:tailEnd/>
              </a:ln>
            </p:spPr>
            <p:txBody>
              <a:bodyPr/>
              <a:lstStyle/>
              <a:p>
                <a:endParaRPr lang="en-GB"/>
              </a:p>
            </p:txBody>
          </p:sp>
          <p:sp>
            <p:nvSpPr>
              <p:cNvPr id="3502" name="Freeform 226"/>
              <p:cNvSpPr>
                <a:spLocks/>
              </p:cNvSpPr>
              <p:nvPr/>
            </p:nvSpPr>
            <p:spPr bwMode="auto">
              <a:xfrm>
                <a:off x="5195" y="2307"/>
                <a:ext cx="3" cy="9"/>
              </a:xfrm>
              <a:custGeom>
                <a:avLst/>
                <a:gdLst>
                  <a:gd name="T0" fmla="*/ 3 w 3"/>
                  <a:gd name="T1" fmla="*/ 9 h 9"/>
                  <a:gd name="T2" fmla="*/ 0 w 3"/>
                  <a:gd name="T3" fmla="*/ 9 h 9"/>
                  <a:gd name="T4" fmla="*/ 0 w 3"/>
                  <a:gd name="T5" fmla="*/ 6 h 9"/>
                  <a:gd name="T6" fmla="*/ 3 w 3"/>
                  <a:gd name="T7" fmla="*/ 6 h 9"/>
                  <a:gd name="T8" fmla="*/ 3 w 3"/>
                  <a:gd name="T9" fmla="*/ 3 h 9"/>
                  <a:gd name="T10" fmla="*/ 3 w 3"/>
                  <a:gd name="T11" fmla="*/ 0 h 9"/>
                  <a:gd name="T12" fmla="*/ 3 w 3"/>
                  <a:gd name="T13" fmla="*/ 0 h 9"/>
                  <a:gd name="T14" fmla="*/ 3 w 3"/>
                  <a:gd name="T15" fmla="*/ 9 h 9"/>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9"/>
                  <a:gd name="T26" fmla="*/ 3 w 3"/>
                  <a:gd name="T27" fmla="*/ 9 h 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9">
                    <a:moveTo>
                      <a:pt x="3" y="9"/>
                    </a:moveTo>
                    <a:lnTo>
                      <a:pt x="0" y="9"/>
                    </a:lnTo>
                    <a:lnTo>
                      <a:pt x="0" y="6"/>
                    </a:lnTo>
                    <a:lnTo>
                      <a:pt x="3" y="6"/>
                    </a:lnTo>
                    <a:lnTo>
                      <a:pt x="3" y="3"/>
                    </a:lnTo>
                    <a:lnTo>
                      <a:pt x="3" y="0"/>
                    </a:lnTo>
                    <a:lnTo>
                      <a:pt x="3" y="9"/>
                    </a:lnTo>
                    <a:close/>
                  </a:path>
                </a:pathLst>
              </a:custGeom>
              <a:solidFill>
                <a:srgbClr val="666666"/>
              </a:solidFill>
              <a:ln w="9525">
                <a:noFill/>
                <a:round/>
                <a:headEnd/>
                <a:tailEnd/>
              </a:ln>
            </p:spPr>
            <p:txBody>
              <a:bodyPr/>
              <a:lstStyle/>
              <a:p>
                <a:endParaRPr lang="id-ID"/>
              </a:p>
            </p:txBody>
          </p:sp>
          <p:sp>
            <p:nvSpPr>
              <p:cNvPr id="3503" name="Freeform 227"/>
              <p:cNvSpPr>
                <a:spLocks/>
              </p:cNvSpPr>
              <p:nvPr/>
            </p:nvSpPr>
            <p:spPr bwMode="auto">
              <a:xfrm>
                <a:off x="5198" y="2305"/>
                <a:ext cx="3" cy="11"/>
              </a:xfrm>
              <a:custGeom>
                <a:avLst/>
                <a:gdLst>
                  <a:gd name="T0" fmla="*/ 0 w 3"/>
                  <a:gd name="T1" fmla="*/ 0 h 11"/>
                  <a:gd name="T2" fmla="*/ 3 w 3"/>
                  <a:gd name="T3" fmla="*/ 0 h 11"/>
                  <a:gd name="T4" fmla="*/ 3 w 3"/>
                  <a:gd name="T5" fmla="*/ 8 h 11"/>
                  <a:gd name="T6" fmla="*/ 3 w 3"/>
                  <a:gd name="T7" fmla="*/ 11 h 11"/>
                  <a:gd name="T8" fmla="*/ 0 w 3"/>
                  <a:gd name="T9" fmla="*/ 11 h 11"/>
                  <a:gd name="T10" fmla="*/ 0 w 3"/>
                  <a:gd name="T11" fmla="*/ 2 h 11"/>
                  <a:gd name="T12" fmla="*/ 0 w 3"/>
                  <a:gd name="T13" fmla="*/ 2 h 11"/>
                  <a:gd name="T14" fmla="*/ 0 w 3"/>
                  <a:gd name="T15" fmla="*/ 0 h 1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1"/>
                  <a:gd name="T26" fmla="*/ 3 w 3"/>
                  <a:gd name="T27" fmla="*/ 11 h 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1">
                    <a:moveTo>
                      <a:pt x="0" y="0"/>
                    </a:moveTo>
                    <a:lnTo>
                      <a:pt x="3" y="0"/>
                    </a:lnTo>
                    <a:lnTo>
                      <a:pt x="3" y="8"/>
                    </a:lnTo>
                    <a:lnTo>
                      <a:pt x="3" y="11"/>
                    </a:lnTo>
                    <a:lnTo>
                      <a:pt x="0" y="11"/>
                    </a:lnTo>
                    <a:lnTo>
                      <a:pt x="0" y="2"/>
                    </a:lnTo>
                    <a:lnTo>
                      <a:pt x="0" y="0"/>
                    </a:lnTo>
                    <a:close/>
                  </a:path>
                </a:pathLst>
              </a:custGeom>
              <a:solidFill>
                <a:srgbClr val="666666"/>
              </a:solidFill>
              <a:ln w="9525">
                <a:noFill/>
                <a:round/>
                <a:headEnd/>
                <a:tailEnd/>
              </a:ln>
            </p:spPr>
            <p:txBody>
              <a:bodyPr/>
              <a:lstStyle/>
              <a:p>
                <a:endParaRPr lang="id-ID"/>
              </a:p>
            </p:txBody>
          </p:sp>
          <p:sp>
            <p:nvSpPr>
              <p:cNvPr id="3504" name="Rectangle 228"/>
              <p:cNvSpPr>
                <a:spLocks noChangeArrowheads="1"/>
              </p:cNvSpPr>
              <p:nvPr/>
            </p:nvSpPr>
            <p:spPr bwMode="auto">
              <a:xfrm>
                <a:off x="5198" y="2298"/>
                <a:ext cx="3" cy="7"/>
              </a:xfrm>
              <a:prstGeom prst="rect">
                <a:avLst/>
              </a:prstGeom>
              <a:solidFill>
                <a:srgbClr val="666666"/>
              </a:solidFill>
              <a:ln w="9525">
                <a:noFill/>
                <a:miter lim="800000"/>
                <a:headEnd/>
                <a:tailEnd/>
              </a:ln>
            </p:spPr>
            <p:txBody>
              <a:bodyPr/>
              <a:lstStyle/>
              <a:p>
                <a:endParaRPr lang="en-GB"/>
              </a:p>
            </p:txBody>
          </p:sp>
          <p:sp>
            <p:nvSpPr>
              <p:cNvPr id="3505" name="Rectangle 229"/>
              <p:cNvSpPr>
                <a:spLocks noChangeArrowheads="1"/>
              </p:cNvSpPr>
              <p:nvPr/>
            </p:nvSpPr>
            <p:spPr bwMode="auto">
              <a:xfrm>
                <a:off x="5195" y="2305"/>
                <a:ext cx="3" cy="2"/>
              </a:xfrm>
              <a:prstGeom prst="rect">
                <a:avLst/>
              </a:prstGeom>
              <a:solidFill>
                <a:srgbClr val="666666"/>
              </a:solidFill>
              <a:ln w="9525">
                <a:noFill/>
                <a:miter lim="800000"/>
                <a:headEnd/>
                <a:tailEnd/>
              </a:ln>
            </p:spPr>
            <p:txBody>
              <a:bodyPr/>
              <a:lstStyle/>
              <a:p>
                <a:endParaRPr lang="en-GB"/>
              </a:p>
            </p:txBody>
          </p:sp>
          <p:sp>
            <p:nvSpPr>
              <p:cNvPr id="3506" name="Rectangle 230"/>
              <p:cNvSpPr>
                <a:spLocks noChangeArrowheads="1"/>
              </p:cNvSpPr>
              <p:nvPr/>
            </p:nvSpPr>
            <p:spPr bwMode="auto">
              <a:xfrm>
                <a:off x="5195" y="2298"/>
                <a:ext cx="3" cy="7"/>
              </a:xfrm>
              <a:prstGeom prst="rect">
                <a:avLst/>
              </a:prstGeom>
              <a:solidFill>
                <a:srgbClr val="666666"/>
              </a:solidFill>
              <a:ln w="9525">
                <a:noFill/>
                <a:miter lim="800000"/>
                <a:headEnd/>
                <a:tailEnd/>
              </a:ln>
            </p:spPr>
            <p:txBody>
              <a:bodyPr/>
              <a:lstStyle/>
              <a:p>
                <a:endParaRPr lang="en-GB"/>
              </a:p>
            </p:txBody>
          </p:sp>
          <p:sp>
            <p:nvSpPr>
              <p:cNvPr id="3507" name="Freeform 231"/>
              <p:cNvSpPr>
                <a:spLocks/>
              </p:cNvSpPr>
              <p:nvPr/>
            </p:nvSpPr>
            <p:spPr bwMode="auto">
              <a:xfrm>
                <a:off x="5195" y="2291"/>
                <a:ext cx="3" cy="2"/>
              </a:xfrm>
              <a:custGeom>
                <a:avLst/>
                <a:gdLst>
                  <a:gd name="T0" fmla="*/ 0 w 3"/>
                  <a:gd name="T1" fmla="*/ 2 h 2"/>
                  <a:gd name="T2" fmla="*/ 0 w 3"/>
                  <a:gd name="T3" fmla="*/ 0 h 2"/>
                  <a:gd name="T4" fmla="*/ 0 w 3"/>
                  <a:gd name="T5" fmla="*/ 0 h 2"/>
                  <a:gd name="T6" fmla="*/ 3 w 3"/>
                  <a:gd name="T7" fmla="*/ 0 h 2"/>
                  <a:gd name="T8" fmla="*/ 3 w 3"/>
                  <a:gd name="T9" fmla="*/ 2 h 2"/>
                  <a:gd name="T10" fmla="*/ 3 w 3"/>
                  <a:gd name="T11" fmla="*/ 2 h 2"/>
                  <a:gd name="T12" fmla="*/ 0 w 3"/>
                  <a:gd name="T13" fmla="*/ 2 h 2"/>
                  <a:gd name="T14" fmla="*/ 0 w 3"/>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0" y="2"/>
                    </a:moveTo>
                    <a:lnTo>
                      <a:pt x="0" y="0"/>
                    </a:lnTo>
                    <a:lnTo>
                      <a:pt x="3" y="0"/>
                    </a:lnTo>
                    <a:lnTo>
                      <a:pt x="3" y="2"/>
                    </a:lnTo>
                    <a:lnTo>
                      <a:pt x="0" y="2"/>
                    </a:lnTo>
                    <a:close/>
                  </a:path>
                </a:pathLst>
              </a:custGeom>
              <a:solidFill>
                <a:srgbClr val="808080"/>
              </a:solidFill>
              <a:ln w="9525">
                <a:noFill/>
                <a:round/>
                <a:headEnd/>
                <a:tailEnd/>
              </a:ln>
            </p:spPr>
            <p:txBody>
              <a:bodyPr/>
              <a:lstStyle/>
              <a:p>
                <a:endParaRPr lang="id-ID"/>
              </a:p>
            </p:txBody>
          </p:sp>
          <p:sp>
            <p:nvSpPr>
              <p:cNvPr id="3508" name="Freeform 232"/>
              <p:cNvSpPr>
                <a:spLocks/>
              </p:cNvSpPr>
              <p:nvPr/>
            </p:nvSpPr>
            <p:spPr bwMode="auto">
              <a:xfrm>
                <a:off x="5195" y="2288"/>
                <a:ext cx="3" cy="3"/>
              </a:xfrm>
              <a:custGeom>
                <a:avLst/>
                <a:gdLst>
                  <a:gd name="T0" fmla="*/ 3 w 3"/>
                  <a:gd name="T1" fmla="*/ 0 h 3"/>
                  <a:gd name="T2" fmla="*/ 3 w 3"/>
                  <a:gd name="T3" fmla="*/ 3 h 3"/>
                  <a:gd name="T4" fmla="*/ 3 w 3"/>
                  <a:gd name="T5" fmla="*/ 3 h 3"/>
                  <a:gd name="T6" fmla="*/ 0 w 3"/>
                  <a:gd name="T7" fmla="*/ 3 h 3"/>
                  <a:gd name="T8" fmla="*/ 0 w 3"/>
                  <a:gd name="T9" fmla="*/ 0 h 3"/>
                  <a:gd name="T10" fmla="*/ 0 w 3"/>
                  <a:gd name="T11" fmla="*/ 0 h 3"/>
                  <a:gd name="T12" fmla="*/ 3 w 3"/>
                  <a:gd name="T13" fmla="*/ 0 h 3"/>
                  <a:gd name="T14" fmla="*/ 3 w 3"/>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0"/>
                    </a:moveTo>
                    <a:lnTo>
                      <a:pt x="3" y="3"/>
                    </a:lnTo>
                    <a:lnTo>
                      <a:pt x="0" y="3"/>
                    </a:lnTo>
                    <a:lnTo>
                      <a:pt x="0" y="0"/>
                    </a:lnTo>
                    <a:lnTo>
                      <a:pt x="3" y="0"/>
                    </a:lnTo>
                    <a:close/>
                  </a:path>
                </a:pathLst>
              </a:custGeom>
              <a:solidFill>
                <a:srgbClr val="808080"/>
              </a:solidFill>
              <a:ln w="9525">
                <a:noFill/>
                <a:round/>
                <a:headEnd/>
                <a:tailEnd/>
              </a:ln>
            </p:spPr>
            <p:txBody>
              <a:bodyPr/>
              <a:lstStyle/>
              <a:p>
                <a:endParaRPr lang="id-ID"/>
              </a:p>
            </p:txBody>
          </p:sp>
          <p:sp>
            <p:nvSpPr>
              <p:cNvPr id="3509" name="Freeform 233"/>
              <p:cNvSpPr>
                <a:spLocks/>
              </p:cNvSpPr>
              <p:nvPr/>
            </p:nvSpPr>
            <p:spPr bwMode="auto">
              <a:xfrm>
                <a:off x="5195" y="2293"/>
                <a:ext cx="3" cy="5"/>
              </a:xfrm>
              <a:custGeom>
                <a:avLst/>
                <a:gdLst>
                  <a:gd name="T0" fmla="*/ 0 w 3"/>
                  <a:gd name="T1" fmla="*/ 0 h 5"/>
                  <a:gd name="T2" fmla="*/ 0 w 3"/>
                  <a:gd name="T3" fmla="*/ 0 h 5"/>
                  <a:gd name="T4" fmla="*/ 3 w 3"/>
                  <a:gd name="T5" fmla="*/ 0 h 5"/>
                  <a:gd name="T6" fmla="*/ 3 w 3"/>
                  <a:gd name="T7" fmla="*/ 5 h 5"/>
                  <a:gd name="T8" fmla="*/ 0 w 3"/>
                  <a:gd name="T9" fmla="*/ 5 h 5"/>
                  <a:gd name="T10" fmla="*/ 0 w 3"/>
                  <a:gd name="T11" fmla="*/ 0 h 5"/>
                  <a:gd name="T12" fmla="*/ 0 60000 65536"/>
                  <a:gd name="T13" fmla="*/ 0 60000 65536"/>
                  <a:gd name="T14" fmla="*/ 0 60000 65536"/>
                  <a:gd name="T15" fmla="*/ 0 60000 65536"/>
                  <a:gd name="T16" fmla="*/ 0 60000 65536"/>
                  <a:gd name="T17" fmla="*/ 0 60000 65536"/>
                  <a:gd name="T18" fmla="*/ 0 w 3"/>
                  <a:gd name="T19" fmla="*/ 0 h 5"/>
                  <a:gd name="T20" fmla="*/ 3 w 3"/>
                  <a:gd name="T21" fmla="*/ 5 h 5"/>
                </a:gdLst>
                <a:ahLst/>
                <a:cxnLst>
                  <a:cxn ang="T12">
                    <a:pos x="T0" y="T1"/>
                  </a:cxn>
                  <a:cxn ang="T13">
                    <a:pos x="T2" y="T3"/>
                  </a:cxn>
                  <a:cxn ang="T14">
                    <a:pos x="T4" y="T5"/>
                  </a:cxn>
                  <a:cxn ang="T15">
                    <a:pos x="T6" y="T7"/>
                  </a:cxn>
                  <a:cxn ang="T16">
                    <a:pos x="T8" y="T9"/>
                  </a:cxn>
                  <a:cxn ang="T17">
                    <a:pos x="T10" y="T11"/>
                  </a:cxn>
                </a:cxnLst>
                <a:rect l="T18" t="T19" r="T20" b="T21"/>
                <a:pathLst>
                  <a:path w="3" h="5">
                    <a:moveTo>
                      <a:pt x="0" y="0"/>
                    </a:moveTo>
                    <a:lnTo>
                      <a:pt x="0" y="0"/>
                    </a:lnTo>
                    <a:lnTo>
                      <a:pt x="3" y="0"/>
                    </a:lnTo>
                    <a:lnTo>
                      <a:pt x="3" y="5"/>
                    </a:lnTo>
                    <a:lnTo>
                      <a:pt x="0" y="5"/>
                    </a:lnTo>
                    <a:lnTo>
                      <a:pt x="0" y="0"/>
                    </a:lnTo>
                    <a:close/>
                  </a:path>
                </a:pathLst>
              </a:custGeom>
              <a:solidFill>
                <a:srgbClr val="666666"/>
              </a:solidFill>
              <a:ln w="9525">
                <a:noFill/>
                <a:round/>
                <a:headEnd/>
                <a:tailEnd/>
              </a:ln>
            </p:spPr>
            <p:txBody>
              <a:bodyPr/>
              <a:lstStyle/>
              <a:p>
                <a:endParaRPr lang="id-ID"/>
              </a:p>
            </p:txBody>
          </p:sp>
          <p:sp>
            <p:nvSpPr>
              <p:cNvPr id="3510" name="Rectangle 234"/>
              <p:cNvSpPr>
                <a:spLocks noChangeArrowheads="1"/>
              </p:cNvSpPr>
              <p:nvPr/>
            </p:nvSpPr>
            <p:spPr bwMode="auto">
              <a:xfrm>
                <a:off x="5195" y="2316"/>
                <a:ext cx="3" cy="11"/>
              </a:xfrm>
              <a:prstGeom prst="rect">
                <a:avLst/>
              </a:prstGeom>
              <a:solidFill>
                <a:srgbClr val="666666"/>
              </a:solidFill>
              <a:ln w="9525">
                <a:noFill/>
                <a:miter lim="800000"/>
                <a:headEnd/>
                <a:tailEnd/>
              </a:ln>
            </p:spPr>
            <p:txBody>
              <a:bodyPr/>
              <a:lstStyle/>
              <a:p>
                <a:endParaRPr lang="en-GB"/>
              </a:p>
            </p:txBody>
          </p:sp>
          <p:sp>
            <p:nvSpPr>
              <p:cNvPr id="3511" name="Rectangle 235"/>
              <p:cNvSpPr>
                <a:spLocks noChangeArrowheads="1"/>
              </p:cNvSpPr>
              <p:nvPr/>
            </p:nvSpPr>
            <p:spPr bwMode="auto">
              <a:xfrm>
                <a:off x="5187" y="2333"/>
                <a:ext cx="8" cy="3"/>
              </a:xfrm>
              <a:prstGeom prst="rect">
                <a:avLst/>
              </a:prstGeom>
              <a:solidFill>
                <a:srgbClr val="FFFFFF"/>
              </a:solidFill>
              <a:ln w="9525">
                <a:noFill/>
                <a:miter lim="800000"/>
                <a:headEnd/>
                <a:tailEnd/>
              </a:ln>
            </p:spPr>
            <p:txBody>
              <a:bodyPr/>
              <a:lstStyle/>
              <a:p>
                <a:endParaRPr lang="en-GB"/>
              </a:p>
            </p:txBody>
          </p:sp>
          <p:sp>
            <p:nvSpPr>
              <p:cNvPr id="3512" name="Rectangle 236"/>
              <p:cNvSpPr>
                <a:spLocks noChangeArrowheads="1"/>
              </p:cNvSpPr>
              <p:nvPr/>
            </p:nvSpPr>
            <p:spPr bwMode="auto">
              <a:xfrm>
                <a:off x="5187" y="2330"/>
                <a:ext cx="8" cy="3"/>
              </a:xfrm>
              <a:prstGeom prst="rect">
                <a:avLst/>
              </a:prstGeom>
              <a:solidFill>
                <a:srgbClr val="FFFFFF"/>
              </a:solidFill>
              <a:ln w="9525">
                <a:noFill/>
                <a:miter lim="800000"/>
                <a:headEnd/>
                <a:tailEnd/>
              </a:ln>
            </p:spPr>
            <p:txBody>
              <a:bodyPr/>
              <a:lstStyle/>
              <a:p>
                <a:endParaRPr lang="en-GB"/>
              </a:p>
            </p:txBody>
          </p:sp>
          <p:sp>
            <p:nvSpPr>
              <p:cNvPr id="3513" name="Rectangle 237"/>
              <p:cNvSpPr>
                <a:spLocks noChangeArrowheads="1"/>
              </p:cNvSpPr>
              <p:nvPr/>
            </p:nvSpPr>
            <p:spPr bwMode="auto">
              <a:xfrm>
                <a:off x="5187" y="2327"/>
                <a:ext cx="8" cy="3"/>
              </a:xfrm>
              <a:prstGeom prst="rect">
                <a:avLst/>
              </a:prstGeom>
              <a:solidFill>
                <a:srgbClr val="FFFFFF"/>
              </a:solidFill>
              <a:ln w="9525">
                <a:noFill/>
                <a:miter lim="800000"/>
                <a:headEnd/>
                <a:tailEnd/>
              </a:ln>
            </p:spPr>
            <p:txBody>
              <a:bodyPr/>
              <a:lstStyle/>
              <a:p>
                <a:endParaRPr lang="en-GB"/>
              </a:p>
            </p:txBody>
          </p:sp>
          <p:sp>
            <p:nvSpPr>
              <p:cNvPr id="3514" name="Freeform 238"/>
              <p:cNvSpPr>
                <a:spLocks/>
              </p:cNvSpPr>
              <p:nvPr/>
            </p:nvSpPr>
            <p:spPr bwMode="auto">
              <a:xfrm>
                <a:off x="5157" y="2310"/>
                <a:ext cx="38" cy="3"/>
              </a:xfrm>
              <a:custGeom>
                <a:avLst/>
                <a:gdLst>
                  <a:gd name="T0" fmla="*/ 38 w 38"/>
                  <a:gd name="T1" fmla="*/ 0 h 3"/>
                  <a:gd name="T2" fmla="*/ 38 w 38"/>
                  <a:gd name="T3" fmla="*/ 0 h 3"/>
                  <a:gd name="T4" fmla="*/ 38 w 38"/>
                  <a:gd name="T5" fmla="*/ 0 h 3"/>
                  <a:gd name="T6" fmla="*/ 38 w 38"/>
                  <a:gd name="T7" fmla="*/ 3 h 3"/>
                  <a:gd name="T8" fmla="*/ 0 w 38"/>
                  <a:gd name="T9" fmla="*/ 3 h 3"/>
                  <a:gd name="T10" fmla="*/ 0 w 38"/>
                  <a:gd name="T11" fmla="*/ 0 h 3"/>
                  <a:gd name="T12" fmla="*/ 38 w 38"/>
                  <a:gd name="T13" fmla="*/ 0 h 3"/>
                  <a:gd name="T14" fmla="*/ 0 60000 65536"/>
                  <a:gd name="T15" fmla="*/ 0 60000 65536"/>
                  <a:gd name="T16" fmla="*/ 0 60000 65536"/>
                  <a:gd name="T17" fmla="*/ 0 60000 65536"/>
                  <a:gd name="T18" fmla="*/ 0 60000 65536"/>
                  <a:gd name="T19" fmla="*/ 0 60000 65536"/>
                  <a:gd name="T20" fmla="*/ 0 60000 65536"/>
                  <a:gd name="T21" fmla="*/ 0 w 38"/>
                  <a:gd name="T22" fmla="*/ 0 h 3"/>
                  <a:gd name="T23" fmla="*/ 38 w 38"/>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 h="3">
                    <a:moveTo>
                      <a:pt x="38" y="0"/>
                    </a:moveTo>
                    <a:lnTo>
                      <a:pt x="38" y="0"/>
                    </a:lnTo>
                    <a:lnTo>
                      <a:pt x="38" y="3"/>
                    </a:lnTo>
                    <a:lnTo>
                      <a:pt x="0" y="3"/>
                    </a:lnTo>
                    <a:lnTo>
                      <a:pt x="0" y="0"/>
                    </a:lnTo>
                    <a:lnTo>
                      <a:pt x="38" y="0"/>
                    </a:lnTo>
                    <a:close/>
                  </a:path>
                </a:pathLst>
              </a:custGeom>
              <a:solidFill>
                <a:srgbClr val="666666"/>
              </a:solidFill>
              <a:ln w="9525">
                <a:noFill/>
                <a:round/>
                <a:headEnd/>
                <a:tailEnd/>
              </a:ln>
            </p:spPr>
            <p:txBody>
              <a:bodyPr/>
              <a:lstStyle/>
              <a:p>
                <a:endParaRPr lang="id-ID"/>
              </a:p>
            </p:txBody>
          </p:sp>
          <p:sp>
            <p:nvSpPr>
              <p:cNvPr id="3515" name="Freeform 239"/>
              <p:cNvSpPr>
                <a:spLocks/>
              </p:cNvSpPr>
              <p:nvPr/>
            </p:nvSpPr>
            <p:spPr bwMode="auto">
              <a:xfrm>
                <a:off x="5195" y="2307"/>
                <a:ext cx="3" cy="6"/>
              </a:xfrm>
              <a:custGeom>
                <a:avLst/>
                <a:gdLst>
                  <a:gd name="T0" fmla="*/ 3 w 3"/>
                  <a:gd name="T1" fmla="*/ 3 h 6"/>
                  <a:gd name="T2" fmla="*/ 3 w 3"/>
                  <a:gd name="T3" fmla="*/ 6 h 6"/>
                  <a:gd name="T4" fmla="*/ 0 w 3"/>
                  <a:gd name="T5" fmla="*/ 6 h 6"/>
                  <a:gd name="T6" fmla="*/ 0 w 3"/>
                  <a:gd name="T7" fmla="*/ 3 h 6"/>
                  <a:gd name="T8" fmla="*/ 0 w 3"/>
                  <a:gd name="T9" fmla="*/ 3 h 6"/>
                  <a:gd name="T10" fmla="*/ 0 w 3"/>
                  <a:gd name="T11" fmla="*/ 0 h 6"/>
                  <a:gd name="T12" fmla="*/ 3 w 3"/>
                  <a:gd name="T13" fmla="*/ 0 h 6"/>
                  <a:gd name="T14" fmla="*/ 3 w 3"/>
                  <a:gd name="T15" fmla="*/ 3 h 6"/>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6"/>
                  <a:gd name="T26" fmla="*/ 3 w 3"/>
                  <a:gd name="T27" fmla="*/ 6 h 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6">
                    <a:moveTo>
                      <a:pt x="3" y="3"/>
                    </a:moveTo>
                    <a:lnTo>
                      <a:pt x="3" y="6"/>
                    </a:lnTo>
                    <a:lnTo>
                      <a:pt x="0" y="6"/>
                    </a:lnTo>
                    <a:lnTo>
                      <a:pt x="0" y="3"/>
                    </a:lnTo>
                    <a:lnTo>
                      <a:pt x="0" y="0"/>
                    </a:lnTo>
                    <a:lnTo>
                      <a:pt x="3" y="0"/>
                    </a:lnTo>
                    <a:lnTo>
                      <a:pt x="3" y="3"/>
                    </a:lnTo>
                    <a:close/>
                  </a:path>
                </a:pathLst>
              </a:custGeom>
              <a:solidFill>
                <a:srgbClr val="666666"/>
              </a:solidFill>
              <a:ln w="9525">
                <a:noFill/>
                <a:round/>
                <a:headEnd/>
                <a:tailEnd/>
              </a:ln>
            </p:spPr>
            <p:txBody>
              <a:bodyPr/>
              <a:lstStyle/>
              <a:p>
                <a:endParaRPr lang="id-ID"/>
              </a:p>
            </p:txBody>
          </p:sp>
          <p:sp>
            <p:nvSpPr>
              <p:cNvPr id="3516" name="Rectangle 240"/>
              <p:cNvSpPr>
                <a:spLocks noChangeArrowheads="1"/>
              </p:cNvSpPr>
              <p:nvPr/>
            </p:nvSpPr>
            <p:spPr bwMode="auto">
              <a:xfrm>
                <a:off x="5157" y="2310"/>
                <a:ext cx="38" cy="1"/>
              </a:xfrm>
              <a:prstGeom prst="rect">
                <a:avLst/>
              </a:prstGeom>
              <a:solidFill>
                <a:srgbClr val="999999"/>
              </a:solidFill>
              <a:ln w="9525">
                <a:noFill/>
                <a:miter lim="800000"/>
                <a:headEnd/>
                <a:tailEnd/>
              </a:ln>
            </p:spPr>
            <p:txBody>
              <a:bodyPr/>
              <a:lstStyle/>
              <a:p>
                <a:endParaRPr lang="en-GB"/>
              </a:p>
            </p:txBody>
          </p:sp>
          <p:sp>
            <p:nvSpPr>
              <p:cNvPr id="3517" name="Rectangle 241"/>
              <p:cNvSpPr>
                <a:spLocks noChangeArrowheads="1"/>
              </p:cNvSpPr>
              <p:nvPr/>
            </p:nvSpPr>
            <p:spPr bwMode="auto">
              <a:xfrm>
                <a:off x="5157" y="2305"/>
                <a:ext cx="38" cy="2"/>
              </a:xfrm>
              <a:prstGeom prst="rect">
                <a:avLst/>
              </a:prstGeom>
              <a:solidFill>
                <a:srgbClr val="666666"/>
              </a:solidFill>
              <a:ln w="9525">
                <a:noFill/>
                <a:miter lim="800000"/>
                <a:headEnd/>
                <a:tailEnd/>
              </a:ln>
            </p:spPr>
            <p:txBody>
              <a:bodyPr/>
              <a:lstStyle/>
              <a:p>
                <a:endParaRPr lang="en-GB"/>
              </a:p>
            </p:txBody>
          </p:sp>
          <p:sp>
            <p:nvSpPr>
              <p:cNvPr id="3518" name="Rectangle 242"/>
              <p:cNvSpPr>
                <a:spLocks noChangeArrowheads="1"/>
              </p:cNvSpPr>
              <p:nvPr/>
            </p:nvSpPr>
            <p:spPr bwMode="auto">
              <a:xfrm>
                <a:off x="5157" y="2298"/>
                <a:ext cx="38" cy="7"/>
              </a:xfrm>
              <a:prstGeom prst="rect">
                <a:avLst/>
              </a:prstGeom>
              <a:solidFill>
                <a:srgbClr val="666666"/>
              </a:solidFill>
              <a:ln w="9525">
                <a:noFill/>
                <a:miter lim="800000"/>
                <a:headEnd/>
                <a:tailEnd/>
              </a:ln>
            </p:spPr>
            <p:txBody>
              <a:bodyPr/>
              <a:lstStyle/>
              <a:p>
                <a:endParaRPr lang="en-GB"/>
              </a:p>
            </p:txBody>
          </p:sp>
          <p:sp>
            <p:nvSpPr>
              <p:cNvPr id="3519" name="Freeform 243"/>
              <p:cNvSpPr>
                <a:spLocks/>
              </p:cNvSpPr>
              <p:nvPr/>
            </p:nvSpPr>
            <p:spPr bwMode="auto">
              <a:xfrm>
                <a:off x="5157" y="2267"/>
                <a:ext cx="38" cy="21"/>
              </a:xfrm>
              <a:custGeom>
                <a:avLst/>
                <a:gdLst>
                  <a:gd name="T0" fmla="*/ 38 w 38"/>
                  <a:gd name="T1" fmla="*/ 0 h 21"/>
                  <a:gd name="T2" fmla="*/ 38 w 38"/>
                  <a:gd name="T3" fmla="*/ 21 h 21"/>
                  <a:gd name="T4" fmla="*/ 38 w 38"/>
                  <a:gd name="T5" fmla="*/ 21 h 21"/>
                  <a:gd name="T6" fmla="*/ 35 w 38"/>
                  <a:gd name="T7" fmla="*/ 21 h 21"/>
                  <a:gd name="T8" fmla="*/ 5 w 38"/>
                  <a:gd name="T9" fmla="*/ 21 h 21"/>
                  <a:gd name="T10" fmla="*/ 5 w 38"/>
                  <a:gd name="T11" fmla="*/ 21 h 21"/>
                  <a:gd name="T12" fmla="*/ 0 w 38"/>
                  <a:gd name="T13" fmla="*/ 21 h 21"/>
                  <a:gd name="T14" fmla="*/ 0 w 38"/>
                  <a:gd name="T15" fmla="*/ 0 h 21"/>
                  <a:gd name="T16" fmla="*/ 38 w 38"/>
                  <a:gd name="T17" fmla="*/ 0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
                  <a:gd name="T28" fmla="*/ 0 h 21"/>
                  <a:gd name="T29" fmla="*/ 38 w 38"/>
                  <a:gd name="T30" fmla="*/ 21 h 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 h="21">
                    <a:moveTo>
                      <a:pt x="38" y="0"/>
                    </a:moveTo>
                    <a:lnTo>
                      <a:pt x="38" y="21"/>
                    </a:lnTo>
                    <a:lnTo>
                      <a:pt x="35" y="21"/>
                    </a:lnTo>
                    <a:lnTo>
                      <a:pt x="5" y="21"/>
                    </a:lnTo>
                    <a:lnTo>
                      <a:pt x="0" y="21"/>
                    </a:lnTo>
                    <a:lnTo>
                      <a:pt x="0" y="0"/>
                    </a:lnTo>
                    <a:lnTo>
                      <a:pt x="38" y="0"/>
                    </a:lnTo>
                    <a:close/>
                  </a:path>
                </a:pathLst>
              </a:custGeom>
              <a:solidFill>
                <a:srgbClr val="FFFFFF"/>
              </a:solidFill>
              <a:ln w="9525">
                <a:noFill/>
                <a:round/>
                <a:headEnd/>
                <a:tailEnd/>
              </a:ln>
            </p:spPr>
            <p:txBody>
              <a:bodyPr/>
              <a:lstStyle/>
              <a:p>
                <a:endParaRPr lang="id-ID"/>
              </a:p>
            </p:txBody>
          </p:sp>
          <p:sp>
            <p:nvSpPr>
              <p:cNvPr id="3520" name="Rectangle 244"/>
              <p:cNvSpPr>
                <a:spLocks noChangeArrowheads="1"/>
              </p:cNvSpPr>
              <p:nvPr/>
            </p:nvSpPr>
            <p:spPr bwMode="auto">
              <a:xfrm>
                <a:off x="5157" y="2313"/>
                <a:ext cx="38" cy="3"/>
              </a:xfrm>
              <a:prstGeom prst="rect">
                <a:avLst/>
              </a:prstGeom>
              <a:solidFill>
                <a:srgbClr val="666666"/>
              </a:solidFill>
              <a:ln w="9525">
                <a:noFill/>
                <a:miter lim="800000"/>
                <a:headEnd/>
                <a:tailEnd/>
              </a:ln>
            </p:spPr>
            <p:txBody>
              <a:bodyPr/>
              <a:lstStyle/>
              <a:p>
                <a:endParaRPr lang="en-GB"/>
              </a:p>
            </p:txBody>
          </p:sp>
          <p:sp>
            <p:nvSpPr>
              <p:cNvPr id="3521" name="Rectangle 245"/>
              <p:cNvSpPr>
                <a:spLocks noChangeArrowheads="1"/>
              </p:cNvSpPr>
              <p:nvPr/>
            </p:nvSpPr>
            <p:spPr bwMode="auto">
              <a:xfrm>
                <a:off x="5177" y="2336"/>
                <a:ext cx="10" cy="4"/>
              </a:xfrm>
              <a:prstGeom prst="rect">
                <a:avLst/>
              </a:prstGeom>
              <a:solidFill>
                <a:srgbClr val="00A551"/>
              </a:solidFill>
              <a:ln w="9525">
                <a:noFill/>
                <a:miter lim="800000"/>
                <a:headEnd/>
                <a:tailEnd/>
              </a:ln>
            </p:spPr>
            <p:txBody>
              <a:bodyPr/>
              <a:lstStyle/>
              <a:p>
                <a:endParaRPr lang="en-GB"/>
              </a:p>
            </p:txBody>
          </p:sp>
          <p:sp>
            <p:nvSpPr>
              <p:cNvPr id="3522" name="Rectangle 246"/>
              <p:cNvSpPr>
                <a:spLocks noChangeArrowheads="1"/>
              </p:cNvSpPr>
              <p:nvPr/>
            </p:nvSpPr>
            <p:spPr bwMode="auto">
              <a:xfrm>
                <a:off x="5177" y="2333"/>
                <a:ext cx="10" cy="3"/>
              </a:xfrm>
              <a:prstGeom prst="rect">
                <a:avLst/>
              </a:prstGeom>
              <a:solidFill>
                <a:srgbClr val="00A551"/>
              </a:solidFill>
              <a:ln w="9525">
                <a:noFill/>
                <a:miter lim="800000"/>
                <a:headEnd/>
                <a:tailEnd/>
              </a:ln>
            </p:spPr>
            <p:txBody>
              <a:bodyPr/>
              <a:lstStyle/>
              <a:p>
                <a:endParaRPr lang="en-GB"/>
              </a:p>
            </p:txBody>
          </p:sp>
          <p:sp>
            <p:nvSpPr>
              <p:cNvPr id="3523" name="Rectangle 247"/>
              <p:cNvSpPr>
                <a:spLocks noChangeArrowheads="1"/>
              </p:cNvSpPr>
              <p:nvPr/>
            </p:nvSpPr>
            <p:spPr bwMode="auto">
              <a:xfrm>
                <a:off x="5177" y="2330"/>
                <a:ext cx="10" cy="3"/>
              </a:xfrm>
              <a:prstGeom prst="rect">
                <a:avLst/>
              </a:prstGeom>
              <a:solidFill>
                <a:srgbClr val="00A551"/>
              </a:solidFill>
              <a:ln w="9525">
                <a:noFill/>
                <a:miter lim="800000"/>
                <a:headEnd/>
                <a:tailEnd/>
              </a:ln>
            </p:spPr>
            <p:txBody>
              <a:bodyPr/>
              <a:lstStyle/>
              <a:p>
                <a:endParaRPr lang="en-GB"/>
              </a:p>
            </p:txBody>
          </p:sp>
          <p:sp>
            <p:nvSpPr>
              <p:cNvPr id="3524" name="Rectangle 248"/>
              <p:cNvSpPr>
                <a:spLocks noChangeArrowheads="1"/>
              </p:cNvSpPr>
              <p:nvPr/>
            </p:nvSpPr>
            <p:spPr bwMode="auto">
              <a:xfrm>
                <a:off x="5177" y="2327"/>
                <a:ext cx="10" cy="3"/>
              </a:xfrm>
              <a:prstGeom prst="rect">
                <a:avLst/>
              </a:prstGeom>
              <a:solidFill>
                <a:srgbClr val="00A551"/>
              </a:solidFill>
              <a:ln w="9525">
                <a:noFill/>
                <a:miter lim="800000"/>
                <a:headEnd/>
                <a:tailEnd/>
              </a:ln>
            </p:spPr>
            <p:txBody>
              <a:bodyPr/>
              <a:lstStyle/>
              <a:p>
                <a:endParaRPr lang="en-GB"/>
              </a:p>
            </p:txBody>
          </p:sp>
          <p:sp>
            <p:nvSpPr>
              <p:cNvPr id="3525" name="Rectangle 249"/>
              <p:cNvSpPr>
                <a:spLocks noChangeArrowheads="1"/>
              </p:cNvSpPr>
              <p:nvPr/>
            </p:nvSpPr>
            <p:spPr bwMode="auto">
              <a:xfrm>
                <a:off x="5177" y="2323"/>
                <a:ext cx="10" cy="4"/>
              </a:xfrm>
              <a:prstGeom prst="rect">
                <a:avLst/>
              </a:prstGeom>
              <a:solidFill>
                <a:srgbClr val="666666"/>
              </a:solidFill>
              <a:ln w="9525">
                <a:noFill/>
                <a:miter lim="800000"/>
                <a:headEnd/>
                <a:tailEnd/>
              </a:ln>
            </p:spPr>
            <p:txBody>
              <a:bodyPr/>
              <a:lstStyle/>
              <a:p>
                <a:endParaRPr lang="en-GB"/>
              </a:p>
            </p:txBody>
          </p:sp>
          <p:sp>
            <p:nvSpPr>
              <p:cNvPr id="3526" name="Rectangle 250"/>
              <p:cNvSpPr>
                <a:spLocks noChangeArrowheads="1"/>
              </p:cNvSpPr>
              <p:nvPr/>
            </p:nvSpPr>
            <p:spPr bwMode="auto">
              <a:xfrm>
                <a:off x="5173" y="2333"/>
                <a:ext cx="4" cy="3"/>
              </a:xfrm>
              <a:prstGeom prst="rect">
                <a:avLst/>
              </a:prstGeom>
              <a:solidFill>
                <a:srgbClr val="FFFFFF"/>
              </a:solidFill>
              <a:ln w="9525">
                <a:noFill/>
                <a:miter lim="800000"/>
                <a:headEnd/>
                <a:tailEnd/>
              </a:ln>
            </p:spPr>
            <p:txBody>
              <a:bodyPr/>
              <a:lstStyle/>
              <a:p>
                <a:endParaRPr lang="en-GB"/>
              </a:p>
            </p:txBody>
          </p:sp>
          <p:sp>
            <p:nvSpPr>
              <p:cNvPr id="3527" name="Rectangle 251"/>
              <p:cNvSpPr>
                <a:spLocks noChangeArrowheads="1"/>
              </p:cNvSpPr>
              <p:nvPr/>
            </p:nvSpPr>
            <p:spPr bwMode="auto">
              <a:xfrm>
                <a:off x="5173" y="2330"/>
                <a:ext cx="4" cy="3"/>
              </a:xfrm>
              <a:prstGeom prst="rect">
                <a:avLst/>
              </a:prstGeom>
              <a:solidFill>
                <a:srgbClr val="FFFFFF"/>
              </a:solidFill>
              <a:ln w="9525">
                <a:noFill/>
                <a:miter lim="800000"/>
                <a:headEnd/>
                <a:tailEnd/>
              </a:ln>
            </p:spPr>
            <p:txBody>
              <a:bodyPr/>
              <a:lstStyle/>
              <a:p>
                <a:endParaRPr lang="en-GB"/>
              </a:p>
            </p:txBody>
          </p:sp>
          <p:sp>
            <p:nvSpPr>
              <p:cNvPr id="3528" name="Rectangle 252"/>
              <p:cNvSpPr>
                <a:spLocks noChangeArrowheads="1"/>
              </p:cNvSpPr>
              <p:nvPr/>
            </p:nvSpPr>
            <p:spPr bwMode="auto">
              <a:xfrm>
                <a:off x="5173" y="2327"/>
                <a:ext cx="4" cy="3"/>
              </a:xfrm>
              <a:prstGeom prst="rect">
                <a:avLst/>
              </a:prstGeom>
              <a:solidFill>
                <a:srgbClr val="FFFFFF"/>
              </a:solidFill>
              <a:ln w="9525">
                <a:noFill/>
                <a:miter lim="800000"/>
                <a:headEnd/>
                <a:tailEnd/>
              </a:ln>
            </p:spPr>
            <p:txBody>
              <a:bodyPr/>
              <a:lstStyle/>
              <a:p>
                <a:endParaRPr lang="en-GB"/>
              </a:p>
            </p:txBody>
          </p:sp>
          <p:sp>
            <p:nvSpPr>
              <p:cNvPr id="3529" name="Rectangle 253"/>
              <p:cNvSpPr>
                <a:spLocks noChangeArrowheads="1"/>
              </p:cNvSpPr>
              <p:nvPr/>
            </p:nvSpPr>
            <p:spPr bwMode="auto">
              <a:xfrm>
                <a:off x="5164" y="2336"/>
                <a:ext cx="9" cy="4"/>
              </a:xfrm>
              <a:prstGeom prst="rect">
                <a:avLst/>
              </a:prstGeom>
              <a:solidFill>
                <a:srgbClr val="00ADEE"/>
              </a:solidFill>
              <a:ln w="9525">
                <a:noFill/>
                <a:miter lim="800000"/>
                <a:headEnd/>
                <a:tailEnd/>
              </a:ln>
            </p:spPr>
            <p:txBody>
              <a:bodyPr/>
              <a:lstStyle/>
              <a:p>
                <a:endParaRPr lang="en-GB"/>
              </a:p>
            </p:txBody>
          </p:sp>
          <p:sp>
            <p:nvSpPr>
              <p:cNvPr id="3530" name="Rectangle 254"/>
              <p:cNvSpPr>
                <a:spLocks noChangeArrowheads="1"/>
              </p:cNvSpPr>
              <p:nvPr/>
            </p:nvSpPr>
            <p:spPr bwMode="auto">
              <a:xfrm>
                <a:off x="5164" y="2333"/>
                <a:ext cx="9" cy="3"/>
              </a:xfrm>
              <a:prstGeom prst="rect">
                <a:avLst/>
              </a:prstGeom>
              <a:solidFill>
                <a:srgbClr val="00ADEE"/>
              </a:solidFill>
              <a:ln w="9525">
                <a:noFill/>
                <a:miter lim="800000"/>
                <a:headEnd/>
                <a:tailEnd/>
              </a:ln>
            </p:spPr>
            <p:txBody>
              <a:bodyPr/>
              <a:lstStyle/>
              <a:p>
                <a:endParaRPr lang="en-GB"/>
              </a:p>
            </p:txBody>
          </p:sp>
          <p:sp>
            <p:nvSpPr>
              <p:cNvPr id="3531" name="Rectangle 255"/>
              <p:cNvSpPr>
                <a:spLocks noChangeArrowheads="1"/>
              </p:cNvSpPr>
              <p:nvPr/>
            </p:nvSpPr>
            <p:spPr bwMode="auto">
              <a:xfrm>
                <a:off x="5164" y="2330"/>
                <a:ext cx="9" cy="3"/>
              </a:xfrm>
              <a:prstGeom prst="rect">
                <a:avLst/>
              </a:prstGeom>
              <a:solidFill>
                <a:srgbClr val="00ADEE"/>
              </a:solidFill>
              <a:ln w="9525">
                <a:noFill/>
                <a:miter lim="800000"/>
                <a:headEnd/>
                <a:tailEnd/>
              </a:ln>
            </p:spPr>
            <p:txBody>
              <a:bodyPr/>
              <a:lstStyle/>
              <a:p>
                <a:endParaRPr lang="en-GB"/>
              </a:p>
            </p:txBody>
          </p:sp>
          <p:sp>
            <p:nvSpPr>
              <p:cNvPr id="3532" name="Rectangle 256"/>
              <p:cNvSpPr>
                <a:spLocks noChangeArrowheads="1"/>
              </p:cNvSpPr>
              <p:nvPr/>
            </p:nvSpPr>
            <p:spPr bwMode="auto">
              <a:xfrm>
                <a:off x="5164" y="2327"/>
                <a:ext cx="9" cy="3"/>
              </a:xfrm>
              <a:prstGeom prst="rect">
                <a:avLst/>
              </a:prstGeom>
              <a:solidFill>
                <a:srgbClr val="00ADEE"/>
              </a:solidFill>
              <a:ln w="9525">
                <a:noFill/>
                <a:miter lim="800000"/>
                <a:headEnd/>
                <a:tailEnd/>
              </a:ln>
            </p:spPr>
            <p:txBody>
              <a:bodyPr/>
              <a:lstStyle/>
              <a:p>
                <a:endParaRPr lang="en-GB"/>
              </a:p>
            </p:txBody>
          </p:sp>
          <p:sp>
            <p:nvSpPr>
              <p:cNvPr id="3533" name="Rectangle 257"/>
              <p:cNvSpPr>
                <a:spLocks noChangeArrowheads="1"/>
              </p:cNvSpPr>
              <p:nvPr/>
            </p:nvSpPr>
            <p:spPr bwMode="auto">
              <a:xfrm>
                <a:off x="5164" y="2323"/>
                <a:ext cx="9" cy="4"/>
              </a:xfrm>
              <a:prstGeom prst="rect">
                <a:avLst/>
              </a:prstGeom>
              <a:solidFill>
                <a:srgbClr val="666666"/>
              </a:solidFill>
              <a:ln w="9525">
                <a:noFill/>
                <a:miter lim="800000"/>
                <a:headEnd/>
                <a:tailEnd/>
              </a:ln>
            </p:spPr>
            <p:txBody>
              <a:bodyPr/>
              <a:lstStyle/>
              <a:p>
                <a:endParaRPr lang="en-GB"/>
              </a:p>
            </p:txBody>
          </p:sp>
          <p:sp>
            <p:nvSpPr>
              <p:cNvPr id="3534" name="Rectangle 258"/>
              <p:cNvSpPr>
                <a:spLocks noChangeArrowheads="1"/>
              </p:cNvSpPr>
              <p:nvPr/>
            </p:nvSpPr>
            <p:spPr bwMode="auto">
              <a:xfrm>
                <a:off x="5157" y="2333"/>
                <a:ext cx="7" cy="3"/>
              </a:xfrm>
              <a:prstGeom prst="rect">
                <a:avLst/>
              </a:prstGeom>
              <a:solidFill>
                <a:srgbClr val="FFFFFF"/>
              </a:solidFill>
              <a:ln w="9525">
                <a:noFill/>
                <a:miter lim="800000"/>
                <a:headEnd/>
                <a:tailEnd/>
              </a:ln>
            </p:spPr>
            <p:txBody>
              <a:bodyPr/>
              <a:lstStyle/>
              <a:p>
                <a:endParaRPr lang="en-GB"/>
              </a:p>
            </p:txBody>
          </p:sp>
          <p:sp>
            <p:nvSpPr>
              <p:cNvPr id="3535" name="Rectangle 259"/>
              <p:cNvSpPr>
                <a:spLocks noChangeArrowheads="1"/>
              </p:cNvSpPr>
              <p:nvPr/>
            </p:nvSpPr>
            <p:spPr bwMode="auto">
              <a:xfrm>
                <a:off x="5157" y="2330"/>
                <a:ext cx="7" cy="3"/>
              </a:xfrm>
              <a:prstGeom prst="rect">
                <a:avLst/>
              </a:prstGeom>
              <a:solidFill>
                <a:srgbClr val="FFFFFF"/>
              </a:solidFill>
              <a:ln w="9525">
                <a:noFill/>
                <a:miter lim="800000"/>
                <a:headEnd/>
                <a:tailEnd/>
              </a:ln>
            </p:spPr>
            <p:txBody>
              <a:bodyPr/>
              <a:lstStyle/>
              <a:p>
                <a:endParaRPr lang="en-GB"/>
              </a:p>
            </p:txBody>
          </p:sp>
          <p:sp>
            <p:nvSpPr>
              <p:cNvPr id="3536" name="Rectangle 260"/>
              <p:cNvSpPr>
                <a:spLocks noChangeArrowheads="1"/>
              </p:cNvSpPr>
              <p:nvPr/>
            </p:nvSpPr>
            <p:spPr bwMode="auto">
              <a:xfrm>
                <a:off x="5157" y="2327"/>
                <a:ext cx="7" cy="3"/>
              </a:xfrm>
              <a:prstGeom prst="rect">
                <a:avLst/>
              </a:prstGeom>
              <a:solidFill>
                <a:srgbClr val="FFFFFF"/>
              </a:solidFill>
              <a:ln w="9525">
                <a:noFill/>
                <a:miter lim="800000"/>
                <a:headEnd/>
                <a:tailEnd/>
              </a:ln>
            </p:spPr>
            <p:txBody>
              <a:bodyPr/>
              <a:lstStyle/>
              <a:p>
                <a:endParaRPr lang="en-GB"/>
              </a:p>
            </p:txBody>
          </p:sp>
          <p:sp>
            <p:nvSpPr>
              <p:cNvPr id="3537" name="Freeform 261"/>
              <p:cNvSpPr>
                <a:spLocks/>
              </p:cNvSpPr>
              <p:nvPr/>
            </p:nvSpPr>
            <p:spPr bwMode="auto">
              <a:xfrm>
                <a:off x="5157" y="2316"/>
                <a:ext cx="38" cy="11"/>
              </a:xfrm>
              <a:custGeom>
                <a:avLst/>
                <a:gdLst>
                  <a:gd name="T0" fmla="*/ 20 w 38"/>
                  <a:gd name="T1" fmla="*/ 7 h 11"/>
                  <a:gd name="T2" fmla="*/ 20 w 38"/>
                  <a:gd name="T3" fmla="*/ 11 h 11"/>
                  <a:gd name="T4" fmla="*/ 16 w 38"/>
                  <a:gd name="T5" fmla="*/ 11 h 11"/>
                  <a:gd name="T6" fmla="*/ 16 w 38"/>
                  <a:gd name="T7" fmla="*/ 7 h 11"/>
                  <a:gd name="T8" fmla="*/ 7 w 38"/>
                  <a:gd name="T9" fmla="*/ 7 h 11"/>
                  <a:gd name="T10" fmla="*/ 7 w 38"/>
                  <a:gd name="T11" fmla="*/ 11 h 11"/>
                  <a:gd name="T12" fmla="*/ 0 w 38"/>
                  <a:gd name="T13" fmla="*/ 11 h 11"/>
                  <a:gd name="T14" fmla="*/ 0 w 38"/>
                  <a:gd name="T15" fmla="*/ 0 h 11"/>
                  <a:gd name="T16" fmla="*/ 38 w 38"/>
                  <a:gd name="T17" fmla="*/ 0 h 11"/>
                  <a:gd name="T18" fmla="*/ 38 w 38"/>
                  <a:gd name="T19" fmla="*/ 11 h 11"/>
                  <a:gd name="T20" fmla="*/ 30 w 38"/>
                  <a:gd name="T21" fmla="*/ 11 h 11"/>
                  <a:gd name="T22" fmla="*/ 30 w 38"/>
                  <a:gd name="T23" fmla="*/ 7 h 11"/>
                  <a:gd name="T24" fmla="*/ 20 w 38"/>
                  <a:gd name="T25" fmla="*/ 7 h 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11"/>
                  <a:gd name="T41" fmla="*/ 38 w 38"/>
                  <a:gd name="T42" fmla="*/ 11 h 1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11">
                    <a:moveTo>
                      <a:pt x="20" y="7"/>
                    </a:moveTo>
                    <a:lnTo>
                      <a:pt x="20" y="11"/>
                    </a:lnTo>
                    <a:lnTo>
                      <a:pt x="16" y="11"/>
                    </a:lnTo>
                    <a:lnTo>
                      <a:pt x="16" y="7"/>
                    </a:lnTo>
                    <a:lnTo>
                      <a:pt x="7" y="7"/>
                    </a:lnTo>
                    <a:lnTo>
                      <a:pt x="7" y="11"/>
                    </a:lnTo>
                    <a:lnTo>
                      <a:pt x="0" y="11"/>
                    </a:lnTo>
                    <a:lnTo>
                      <a:pt x="0" y="0"/>
                    </a:lnTo>
                    <a:lnTo>
                      <a:pt x="38" y="0"/>
                    </a:lnTo>
                    <a:lnTo>
                      <a:pt x="38" y="11"/>
                    </a:lnTo>
                    <a:lnTo>
                      <a:pt x="30" y="11"/>
                    </a:lnTo>
                    <a:lnTo>
                      <a:pt x="30" y="7"/>
                    </a:lnTo>
                    <a:lnTo>
                      <a:pt x="20" y="7"/>
                    </a:lnTo>
                    <a:close/>
                  </a:path>
                </a:pathLst>
              </a:custGeom>
              <a:solidFill>
                <a:srgbClr val="666666"/>
              </a:solidFill>
              <a:ln w="9525">
                <a:noFill/>
                <a:round/>
                <a:headEnd/>
                <a:tailEnd/>
              </a:ln>
            </p:spPr>
            <p:txBody>
              <a:bodyPr/>
              <a:lstStyle/>
              <a:p>
                <a:endParaRPr lang="id-ID"/>
              </a:p>
            </p:txBody>
          </p:sp>
          <p:sp>
            <p:nvSpPr>
              <p:cNvPr id="3538" name="Freeform 262"/>
              <p:cNvSpPr>
                <a:spLocks/>
              </p:cNvSpPr>
              <p:nvPr/>
            </p:nvSpPr>
            <p:spPr bwMode="auto">
              <a:xfrm>
                <a:off x="5157" y="2336"/>
                <a:ext cx="38" cy="8"/>
              </a:xfrm>
              <a:custGeom>
                <a:avLst/>
                <a:gdLst>
                  <a:gd name="T0" fmla="*/ 38 w 38"/>
                  <a:gd name="T1" fmla="*/ 8 h 8"/>
                  <a:gd name="T2" fmla="*/ 0 w 38"/>
                  <a:gd name="T3" fmla="*/ 8 h 8"/>
                  <a:gd name="T4" fmla="*/ 0 w 38"/>
                  <a:gd name="T5" fmla="*/ 0 h 8"/>
                  <a:gd name="T6" fmla="*/ 7 w 38"/>
                  <a:gd name="T7" fmla="*/ 0 h 8"/>
                  <a:gd name="T8" fmla="*/ 7 w 38"/>
                  <a:gd name="T9" fmla="*/ 4 h 8"/>
                  <a:gd name="T10" fmla="*/ 16 w 38"/>
                  <a:gd name="T11" fmla="*/ 4 h 8"/>
                  <a:gd name="T12" fmla="*/ 16 w 38"/>
                  <a:gd name="T13" fmla="*/ 0 h 8"/>
                  <a:gd name="T14" fmla="*/ 20 w 38"/>
                  <a:gd name="T15" fmla="*/ 0 h 8"/>
                  <a:gd name="T16" fmla="*/ 20 w 38"/>
                  <a:gd name="T17" fmla="*/ 4 h 8"/>
                  <a:gd name="T18" fmla="*/ 30 w 38"/>
                  <a:gd name="T19" fmla="*/ 4 h 8"/>
                  <a:gd name="T20" fmla="*/ 30 w 38"/>
                  <a:gd name="T21" fmla="*/ 0 h 8"/>
                  <a:gd name="T22" fmla="*/ 38 w 38"/>
                  <a:gd name="T23" fmla="*/ 0 h 8"/>
                  <a:gd name="T24" fmla="*/ 38 w 38"/>
                  <a:gd name="T25" fmla="*/ 8 h 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8"/>
                  <a:gd name="T41" fmla="*/ 38 w 38"/>
                  <a:gd name="T42" fmla="*/ 8 h 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8">
                    <a:moveTo>
                      <a:pt x="38" y="8"/>
                    </a:moveTo>
                    <a:lnTo>
                      <a:pt x="0" y="8"/>
                    </a:lnTo>
                    <a:lnTo>
                      <a:pt x="0" y="0"/>
                    </a:lnTo>
                    <a:lnTo>
                      <a:pt x="7" y="0"/>
                    </a:lnTo>
                    <a:lnTo>
                      <a:pt x="7" y="4"/>
                    </a:lnTo>
                    <a:lnTo>
                      <a:pt x="16" y="4"/>
                    </a:lnTo>
                    <a:lnTo>
                      <a:pt x="16" y="0"/>
                    </a:lnTo>
                    <a:lnTo>
                      <a:pt x="20" y="0"/>
                    </a:lnTo>
                    <a:lnTo>
                      <a:pt x="20" y="4"/>
                    </a:lnTo>
                    <a:lnTo>
                      <a:pt x="30" y="4"/>
                    </a:lnTo>
                    <a:lnTo>
                      <a:pt x="30" y="0"/>
                    </a:lnTo>
                    <a:lnTo>
                      <a:pt x="38" y="0"/>
                    </a:lnTo>
                    <a:lnTo>
                      <a:pt x="38" y="8"/>
                    </a:lnTo>
                    <a:close/>
                  </a:path>
                </a:pathLst>
              </a:custGeom>
              <a:solidFill>
                <a:srgbClr val="FFFFFF"/>
              </a:solidFill>
              <a:ln w="9525">
                <a:noFill/>
                <a:round/>
                <a:headEnd/>
                <a:tailEnd/>
              </a:ln>
            </p:spPr>
            <p:txBody>
              <a:bodyPr/>
              <a:lstStyle/>
              <a:p>
                <a:endParaRPr lang="id-ID"/>
              </a:p>
            </p:txBody>
          </p:sp>
          <p:sp>
            <p:nvSpPr>
              <p:cNvPr id="3539" name="Freeform 263"/>
              <p:cNvSpPr>
                <a:spLocks/>
              </p:cNvSpPr>
              <p:nvPr/>
            </p:nvSpPr>
            <p:spPr bwMode="auto">
              <a:xfrm>
                <a:off x="5157" y="2293"/>
                <a:ext cx="38" cy="5"/>
              </a:xfrm>
              <a:custGeom>
                <a:avLst/>
                <a:gdLst>
                  <a:gd name="T0" fmla="*/ 38 w 38"/>
                  <a:gd name="T1" fmla="*/ 5 h 5"/>
                  <a:gd name="T2" fmla="*/ 0 w 38"/>
                  <a:gd name="T3" fmla="*/ 5 h 5"/>
                  <a:gd name="T4" fmla="*/ 0 w 38"/>
                  <a:gd name="T5" fmla="*/ 0 h 5"/>
                  <a:gd name="T6" fmla="*/ 0 w 38"/>
                  <a:gd name="T7" fmla="*/ 0 h 5"/>
                  <a:gd name="T8" fmla="*/ 5 w 38"/>
                  <a:gd name="T9" fmla="*/ 0 h 5"/>
                  <a:gd name="T10" fmla="*/ 35 w 38"/>
                  <a:gd name="T11" fmla="*/ 0 h 5"/>
                  <a:gd name="T12" fmla="*/ 35 w 38"/>
                  <a:gd name="T13" fmla="*/ 0 h 5"/>
                  <a:gd name="T14" fmla="*/ 38 w 38"/>
                  <a:gd name="T15" fmla="*/ 0 h 5"/>
                  <a:gd name="T16" fmla="*/ 38 w 38"/>
                  <a:gd name="T17" fmla="*/ 5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
                  <a:gd name="T28" fmla="*/ 0 h 5"/>
                  <a:gd name="T29" fmla="*/ 38 w 38"/>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 h="5">
                    <a:moveTo>
                      <a:pt x="38" y="5"/>
                    </a:moveTo>
                    <a:lnTo>
                      <a:pt x="0" y="5"/>
                    </a:lnTo>
                    <a:lnTo>
                      <a:pt x="0" y="0"/>
                    </a:lnTo>
                    <a:lnTo>
                      <a:pt x="5" y="0"/>
                    </a:lnTo>
                    <a:lnTo>
                      <a:pt x="35" y="0"/>
                    </a:lnTo>
                    <a:lnTo>
                      <a:pt x="38" y="0"/>
                    </a:lnTo>
                    <a:lnTo>
                      <a:pt x="38" y="5"/>
                    </a:lnTo>
                    <a:close/>
                  </a:path>
                </a:pathLst>
              </a:custGeom>
              <a:solidFill>
                <a:srgbClr val="666666"/>
              </a:solidFill>
              <a:ln w="9525">
                <a:noFill/>
                <a:round/>
                <a:headEnd/>
                <a:tailEnd/>
              </a:ln>
            </p:spPr>
            <p:txBody>
              <a:bodyPr/>
              <a:lstStyle/>
              <a:p>
                <a:endParaRPr lang="id-ID"/>
              </a:p>
            </p:txBody>
          </p:sp>
          <p:sp>
            <p:nvSpPr>
              <p:cNvPr id="3540" name="Freeform 264"/>
              <p:cNvSpPr>
                <a:spLocks/>
              </p:cNvSpPr>
              <p:nvPr/>
            </p:nvSpPr>
            <p:spPr bwMode="auto">
              <a:xfrm>
                <a:off x="5157" y="2288"/>
                <a:ext cx="38" cy="3"/>
              </a:xfrm>
              <a:custGeom>
                <a:avLst/>
                <a:gdLst>
                  <a:gd name="T0" fmla="*/ 5 w 38"/>
                  <a:gd name="T1" fmla="*/ 3 h 3"/>
                  <a:gd name="T2" fmla="*/ 5 w 38"/>
                  <a:gd name="T3" fmla="*/ 3 h 3"/>
                  <a:gd name="T4" fmla="*/ 0 w 38"/>
                  <a:gd name="T5" fmla="*/ 3 h 3"/>
                  <a:gd name="T6" fmla="*/ 0 w 38"/>
                  <a:gd name="T7" fmla="*/ 0 h 3"/>
                  <a:gd name="T8" fmla="*/ 0 w 38"/>
                  <a:gd name="T9" fmla="*/ 0 h 3"/>
                  <a:gd name="T10" fmla="*/ 5 w 38"/>
                  <a:gd name="T11" fmla="*/ 0 h 3"/>
                  <a:gd name="T12" fmla="*/ 35 w 38"/>
                  <a:gd name="T13" fmla="*/ 0 h 3"/>
                  <a:gd name="T14" fmla="*/ 35 w 38"/>
                  <a:gd name="T15" fmla="*/ 0 h 3"/>
                  <a:gd name="T16" fmla="*/ 38 w 38"/>
                  <a:gd name="T17" fmla="*/ 0 h 3"/>
                  <a:gd name="T18" fmla="*/ 38 w 38"/>
                  <a:gd name="T19" fmla="*/ 3 h 3"/>
                  <a:gd name="T20" fmla="*/ 38 w 38"/>
                  <a:gd name="T21" fmla="*/ 3 h 3"/>
                  <a:gd name="T22" fmla="*/ 35 w 38"/>
                  <a:gd name="T23" fmla="*/ 3 h 3"/>
                  <a:gd name="T24" fmla="*/ 5 w 38"/>
                  <a:gd name="T25" fmla="*/ 3 h 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3"/>
                  <a:gd name="T41" fmla="*/ 38 w 38"/>
                  <a:gd name="T42" fmla="*/ 3 h 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3">
                    <a:moveTo>
                      <a:pt x="5" y="3"/>
                    </a:moveTo>
                    <a:lnTo>
                      <a:pt x="5" y="3"/>
                    </a:lnTo>
                    <a:lnTo>
                      <a:pt x="0" y="3"/>
                    </a:lnTo>
                    <a:lnTo>
                      <a:pt x="0" y="0"/>
                    </a:lnTo>
                    <a:lnTo>
                      <a:pt x="5" y="0"/>
                    </a:lnTo>
                    <a:lnTo>
                      <a:pt x="35" y="0"/>
                    </a:lnTo>
                    <a:lnTo>
                      <a:pt x="38" y="0"/>
                    </a:lnTo>
                    <a:lnTo>
                      <a:pt x="38" y="3"/>
                    </a:lnTo>
                    <a:lnTo>
                      <a:pt x="35" y="3"/>
                    </a:lnTo>
                    <a:lnTo>
                      <a:pt x="5" y="3"/>
                    </a:lnTo>
                    <a:close/>
                  </a:path>
                </a:pathLst>
              </a:custGeom>
              <a:solidFill>
                <a:srgbClr val="808080"/>
              </a:solidFill>
              <a:ln w="9525">
                <a:noFill/>
                <a:round/>
                <a:headEnd/>
                <a:tailEnd/>
              </a:ln>
            </p:spPr>
            <p:txBody>
              <a:bodyPr/>
              <a:lstStyle/>
              <a:p>
                <a:endParaRPr lang="id-ID"/>
              </a:p>
            </p:txBody>
          </p:sp>
          <p:sp>
            <p:nvSpPr>
              <p:cNvPr id="3541" name="Freeform 265"/>
              <p:cNvSpPr>
                <a:spLocks/>
              </p:cNvSpPr>
              <p:nvPr/>
            </p:nvSpPr>
            <p:spPr bwMode="auto">
              <a:xfrm>
                <a:off x="5157" y="2291"/>
                <a:ext cx="38" cy="2"/>
              </a:xfrm>
              <a:custGeom>
                <a:avLst/>
                <a:gdLst>
                  <a:gd name="T0" fmla="*/ 5 w 38"/>
                  <a:gd name="T1" fmla="*/ 2 h 2"/>
                  <a:gd name="T2" fmla="*/ 5 w 38"/>
                  <a:gd name="T3" fmla="*/ 2 h 2"/>
                  <a:gd name="T4" fmla="*/ 0 w 38"/>
                  <a:gd name="T5" fmla="*/ 2 h 2"/>
                  <a:gd name="T6" fmla="*/ 0 w 38"/>
                  <a:gd name="T7" fmla="*/ 0 h 2"/>
                  <a:gd name="T8" fmla="*/ 0 w 38"/>
                  <a:gd name="T9" fmla="*/ 0 h 2"/>
                  <a:gd name="T10" fmla="*/ 5 w 38"/>
                  <a:gd name="T11" fmla="*/ 0 h 2"/>
                  <a:gd name="T12" fmla="*/ 35 w 38"/>
                  <a:gd name="T13" fmla="*/ 0 h 2"/>
                  <a:gd name="T14" fmla="*/ 35 w 38"/>
                  <a:gd name="T15" fmla="*/ 0 h 2"/>
                  <a:gd name="T16" fmla="*/ 38 w 38"/>
                  <a:gd name="T17" fmla="*/ 0 h 2"/>
                  <a:gd name="T18" fmla="*/ 38 w 38"/>
                  <a:gd name="T19" fmla="*/ 2 h 2"/>
                  <a:gd name="T20" fmla="*/ 38 w 38"/>
                  <a:gd name="T21" fmla="*/ 2 h 2"/>
                  <a:gd name="T22" fmla="*/ 35 w 38"/>
                  <a:gd name="T23" fmla="*/ 2 h 2"/>
                  <a:gd name="T24" fmla="*/ 5 w 38"/>
                  <a:gd name="T25" fmla="*/ 2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2"/>
                  <a:gd name="T41" fmla="*/ 38 w 38"/>
                  <a:gd name="T42" fmla="*/ 2 h 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2">
                    <a:moveTo>
                      <a:pt x="5" y="2"/>
                    </a:moveTo>
                    <a:lnTo>
                      <a:pt x="5" y="2"/>
                    </a:lnTo>
                    <a:lnTo>
                      <a:pt x="0" y="2"/>
                    </a:lnTo>
                    <a:lnTo>
                      <a:pt x="0" y="0"/>
                    </a:lnTo>
                    <a:lnTo>
                      <a:pt x="5" y="0"/>
                    </a:lnTo>
                    <a:lnTo>
                      <a:pt x="35" y="0"/>
                    </a:lnTo>
                    <a:lnTo>
                      <a:pt x="38" y="0"/>
                    </a:lnTo>
                    <a:lnTo>
                      <a:pt x="38" y="2"/>
                    </a:lnTo>
                    <a:lnTo>
                      <a:pt x="35" y="2"/>
                    </a:lnTo>
                    <a:lnTo>
                      <a:pt x="5" y="2"/>
                    </a:lnTo>
                    <a:close/>
                  </a:path>
                </a:pathLst>
              </a:custGeom>
              <a:solidFill>
                <a:srgbClr val="808080"/>
              </a:solidFill>
              <a:ln w="9525">
                <a:noFill/>
                <a:round/>
                <a:headEnd/>
                <a:tailEnd/>
              </a:ln>
            </p:spPr>
            <p:txBody>
              <a:bodyPr/>
              <a:lstStyle/>
              <a:p>
                <a:endParaRPr lang="id-ID"/>
              </a:p>
            </p:txBody>
          </p:sp>
          <p:sp>
            <p:nvSpPr>
              <p:cNvPr id="3542" name="Freeform 266"/>
              <p:cNvSpPr>
                <a:spLocks/>
              </p:cNvSpPr>
              <p:nvPr/>
            </p:nvSpPr>
            <p:spPr bwMode="auto">
              <a:xfrm>
                <a:off x="5154" y="2336"/>
                <a:ext cx="44" cy="11"/>
              </a:xfrm>
              <a:custGeom>
                <a:avLst/>
                <a:gdLst>
                  <a:gd name="T0" fmla="*/ 0 w 44"/>
                  <a:gd name="T1" fmla="*/ 11 h 11"/>
                  <a:gd name="T2" fmla="*/ 0 w 44"/>
                  <a:gd name="T3" fmla="*/ 0 h 11"/>
                  <a:gd name="T4" fmla="*/ 3 w 44"/>
                  <a:gd name="T5" fmla="*/ 0 h 11"/>
                  <a:gd name="T6" fmla="*/ 3 w 44"/>
                  <a:gd name="T7" fmla="*/ 8 h 11"/>
                  <a:gd name="T8" fmla="*/ 41 w 44"/>
                  <a:gd name="T9" fmla="*/ 8 h 11"/>
                  <a:gd name="T10" fmla="*/ 41 w 44"/>
                  <a:gd name="T11" fmla="*/ 0 h 11"/>
                  <a:gd name="T12" fmla="*/ 44 w 44"/>
                  <a:gd name="T13" fmla="*/ 0 h 11"/>
                  <a:gd name="T14" fmla="*/ 44 w 44"/>
                  <a:gd name="T15" fmla="*/ 8 h 11"/>
                  <a:gd name="T16" fmla="*/ 44 w 44"/>
                  <a:gd name="T17" fmla="*/ 11 h 11"/>
                  <a:gd name="T18" fmla="*/ 0 w 44"/>
                  <a:gd name="T19" fmla="*/ 11 h 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4"/>
                  <a:gd name="T31" fmla="*/ 0 h 11"/>
                  <a:gd name="T32" fmla="*/ 44 w 44"/>
                  <a:gd name="T33" fmla="*/ 11 h 1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4" h="11">
                    <a:moveTo>
                      <a:pt x="0" y="11"/>
                    </a:moveTo>
                    <a:lnTo>
                      <a:pt x="0" y="0"/>
                    </a:lnTo>
                    <a:lnTo>
                      <a:pt x="3" y="0"/>
                    </a:lnTo>
                    <a:lnTo>
                      <a:pt x="3" y="8"/>
                    </a:lnTo>
                    <a:lnTo>
                      <a:pt x="41" y="8"/>
                    </a:lnTo>
                    <a:lnTo>
                      <a:pt x="41" y="0"/>
                    </a:lnTo>
                    <a:lnTo>
                      <a:pt x="44" y="0"/>
                    </a:lnTo>
                    <a:lnTo>
                      <a:pt x="44" y="8"/>
                    </a:lnTo>
                    <a:lnTo>
                      <a:pt x="44" y="11"/>
                    </a:lnTo>
                    <a:lnTo>
                      <a:pt x="0" y="11"/>
                    </a:lnTo>
                    <a:close/>
                  </a:path>
                </a:pathLst>
              </a:custGeom>
              <a:solidFill>
                <a:srgbClr val="999999"/>
              </a:solidFill>
              <a:ln w="9525">
                <a:noFill/>
                <a:round/>
                <a:headEnd/>
                <a:tailEnd/>
              </a:ln>
            </p:spPr>
            <p:txBody>
              <a:bodyPr/>
              <a:lstStyle/>
              <a:p>
                <a:endParaRPr lang="id-ID"/>
              </a:p>
            </p:txBody>
          </p:sp>
          <p:sp>
            <p:nvSpPr>
              <p:cNvPr id="3543" name="Rectangle 267"/>
              <p:cNvSpPr>
                <a:spLocks noChangeArrowheads="1"/>
              </p:cNvSpPr>
              <p:nvPr/>
            </p:nvSpPr>
            <p:spPr bwMode="auto">
              <a:xfrm>
                <a:off x="5154" y="2333"/>
                <a:ext cx="3" cy="3"/>
              </a:xfrm>
              <a:prstGeom prst="rect">
                <a:avLst/>
              </a:prstGeom>
              <a:solidFill>
                <a:srgbClr val="999999"/>
              </a:solidFill>
              <a:ln w="9525">
                <a:noFill/>
                <a:miter lim="800000"/>
                <a:headEnd/>
                <a:tailEnd/>
              </a:ln>
            </p:spPr>
            <p:txBody>
              <a:bodyPr/>
              <a:lstStyle/>
              <a:p>
                <a:endParaRPr lang="en-GB"/>
              </a:p>
            </p:txBody>
          </p:sp>
          <p:sp>
            <p:nvSpPr>
              <p:cNvPr id="3544" name="Rectangle 268"/>
              <p:cNvSpPr>
                <a:spLocks noChangeArrowheads="1"/>
              </p:cNvSpPr>
              <p:nvPr/>
            </p:nvSpPr>
            <p:spPr bwMode="auto">
              <a:xfrm>
                <a:off x="5154" y="2330"/>
                <a:ext cx="3" cy="3"/>
              </a:xfrm>
              <a:prstGeom prst="rect">
                <a:avLst/>
              </a:prstGeom>
              <a:solidFill>
                <a:srgbClr val="999999"/>
              </a:solidFill>
              <a:ln w="9525">
                <a:noFill/>
                <a:miter lim="800000"/>
                <a:headEnd/>
                <a:tailEnd/>
              </a:ln>
            </p:spPr>
            <p:txBody>
              <a:bodyPr/>
              <a:lstStyle/>
              <a:p>
                <a:endParaRPr lang="en-GB"/>
              </a:p>
            </p:txBody>
          </p:sp>
          <p:sp>
            <p:nvSpPr>
              <p:cNvPr id="3545" name="Rectangle 269"/>
              <p:cNvSpPr>
                <a:spLocks noChangeArrowheads="1"/>
              </p:cNvSpPr>
              <p:nvPr/>
            </p:nvSpPr>
            <p:spPr bwMode="auto">
              <a:xfrm>
                <a:off x="5154" y="2327"/>
                <a:ext cx="3" cy="3"/>
              </a:xfrm>
              <a:prstGeom prst="rect">
                <a:avLst/>
              </a:prstGeom>
              <a:solidFill>
                <a:srgbClr val="999999"/>
              </a:solidFill>
              <a:ln w="9525">
                <a:noFill/>
                <a:miter lim="800000"/>
                <a:headEnd/>
                <a:tailEnd/>
              </a:ln>
            </p:spPr>
            <p:txBody>
              <a:bodyPr/>
              <a:lstStyle/>
              <a:p>
                <a:endParaRPr lang="en-GB"/>
              </a:p>
            </p:txBody>
          </p:sp>
          <p:sp>
            <p:nvSpPr>
              <p:cNvPr id="3546" name="Rectangle 270"/>
              <p:cNvSpPr>
                <a:spLocks noChangeArrowheads="1"/>
              </p:cNvSpPr>
              <p:nvPr/>
            </p:nvSpPr>
            <p:spPr bwMode="auto">
              <a:xfrm>
                <a:off x="5154" y="2316"/>
                <a:ext cx="3" cy="11"/>
              </a:xfrm>
              <a:prstGeom prst="rect">
                <a:avLst/>
              </a:prstGeom>
              <a:solidFill>
                <a:srgbClr val="666666"/>
              </a:solidFill>
              <a:ln w="9525">
                <a:noFill/>
                <a:miter lim="800000"/>
                <a:headEnd/>
                <a:tailEnd/>
              </a:ln>
            </p:spPr>
            <p:txBody>
              <a:bodyPr/>
              <a:lstStyle/>
              <a:p>
                <a:endParaRPr lang="en-GB"/>
              </a:p>
            </p:txBody>
          </p:sp>
          <p:sp>
            <p:nvSpPr>
              <p:cNvPr id="3547" name="Rectangle 271"/>
              <p:cNvSpPr>
                <a:spLocks noChangeArrowheads="1"/>
              </p:cNvSpPr>
              <p:nvPr/>
            </p:nvSpPr>
            <p:spPr bwMode="auto">
              <a:xfrm>
                <a:off x="5154" y="2313"/>
                <a:ext cx="3" cy="3"/>
              </a:xfrm>
              <a:prstGeom prst="rect">
                <a:avLst/>
              </a:prstGeom>
              <a:solidFill>
                <a:srgbClr val="666666"/>
              </a:solidFill>
              <a:ln w="9525">
                <a:noFill/>
                <a:miter lim="800000"/>
                <a:headEnd/>
                <a:tailEnd/>
              </a:ln>
            </p:spPr>
            <p:txBody>
              <a:bodyPr/>
              <a:lstStyle/>
              <a:p>
                <a:endParaRPr lang="en-GB"/>
              </a:p>
            </p:txBody>
          </p:sp>
          <p:sp>
            <p:nvSpPr>
              <p:cNvPr id="3548" name="Freeform 272"/>
              <p:cNvSpPr>
                <a:spLocks/>
              </p:cNvSpPr>
              <p:nvPr/>
            </p:nvSpPr>
            <p:spPr bwMode="auto">
              <a:xfrm>
                <a:off x="5157" y="2307"/>
                <a:ext cx="38" cy="3"/>
              </a:xfrm>
              <a:custGeom>
                <a:avLst/>
                <a:gdLst>
                  <a:gd name="T0" fmla="*/ 0 w 38"/>
                  <a:gd name="T1" fmla="*/ 3 h 3"/>
                  <a:gd name="T2" fmla="*/ 0 w 38"/>
                  <a:gd name="T3" fmla="*/ 3 h 3"/>
                  <a:gd name="T4" fmla="*/ 0 w 38"/>
                  <a:gd name="T5" fmla="*/ 3 h 3"/>
                  <a:gd name="T6" fmla="*/ 0 w 38"/>
                  <a:gd name="T7" fmla="*/ 0 h 3"/>
                  <a:gd name="T8" fmla="*/ 38 w 38"/>
                  <a:gd name="T9" fmla="*/ 0 h 3"/>
                  <a:gd name="T10" fmla="*/ 38 w 38"/>
                  <a:gd name="T11" fmla="*/ 3 h 3"/>
                  <a:gd name="T12" fmla="*/ 0 w 38"/>
                  <a:gd name="T13" fmla="*/ 3 h 3"/>
                  <a:gd name="T14" fmla="*/ 0 60000 65536"/>
                  <a:gd name="T15" fmla="*/ 0 60000 65536"/>
                  <a:gd name="T16" fmla="*/ 0 60000 65536"/>
                  <a:gd name="T17" fmla="*/ 0 60000 65536"/>
                  <a:gd name="T18" fmla="*/ 0 60000 65536"/>
                  <a:gd name="T19" fmla="*/ 0 60000 65536"/>
                  <a:gd name="T20" fmla="*/ 0 60000 65536"/>
                  <a:gd name="T21" fmla="*/ 0 w 38"/>
                  <a:gd name="T22" fmla="*/ 0 h 3"/>
                  <a:gd name="T23" fmla="*/ 38 w 38"/>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 h="3">
                    <a:moveTo>
                      <a:pt x="0" y="3"/>
                    </a:moveTo>
                    <a:lnTo>
                      <a:pt x="0" y="3"/>
                    </a:lnTo>
                    <a:lnTo>
                      <a:pt x="0" y="0"/>
                    </a:lnTo>
                    <a:lnTo>
                      <a:pt x="38" y="0"/>
                    </a:lnTo>
                    <a:lnTo>
                      <a:pt x="38" y="3"/>
                    </a:lnTo>
                    <a:lnTo>
                      <a:pt x="0" y="3"/>
                    </a:lnTo>
                    <a:close/>
                  </a:path>
                </a:pathLst>
              </a:custGeom>
              <a:solidFill>
                <a:srgbClr val="666666"/>
              </a:solidFill>
              <a:ln w="9525">
                <a:noFill/>
                <a:round/>
                <a:headEnd/>
                <a:tailEnd/>
              </a:ln>
            </p:spPr>
            <p:txBody>
              <a:bodyPr/>
              <a:lstStyle/>
              <a:p>
                <a:endParaRPr lang="id-ID"/>
              </a:p>
            </p:txBody>
          </p:sp>
          <p:sp>
            <p:nvSpPr>
              <p:cNvPr id="3549" name="Freeform 273"/>
              <p:cNvSpPr>
                <a:spLocks/>
              </p:cNvSpPr>
              <p:nvPr/>
            </p:nvSpPr>
            <p:spPr bwMode="auto">
              <a:xfrm>
                <a:off x="5154" y="2307"/>
                <a:ext cx="3" cy="6"/>
              </a:xfrm>
              <a:custGeom>
                <a:avLst/>
                <a:gdLst>
                  <a:gd name="T0" fmla="*/ 3 w 3"/>
                  <a:gd name="T1" fmla="*/ 6 h 6"/>
                  <a:gd name="T2" fmla="*/ 0 w 3"/>
                  <a:gd name="T3" fmla="*/ 6 h 6"/>
                  <a:gd name="T4" fmla="*/ 0 w 3"/>
                  <a:gd name="T5" fmla="*/ 0 h 6"/>
                  <a:gd name="T6" fmla="*/ 3 w 3"/>
                  <a:gd name="T7" fmla="*/ 0 h 6"/>
                  <a:gd name="T8" fmla="*/ 3 w 3"/>
                  <a:gd name="T9" fmla="*/ 3 h 6"/>
                  <a:gd name="T10" fmla="*/ 3 w 3"/>
                  <a:gd name="T11" fmla="*/ 3 h 6"/>
                  <a:gd name="T12" fmla="*/ 3 w 3"/>
                  <a:gd name="T13" fmla="*/ 6 h 6"/>
                  <a:gd name="T14" fmla="*/ 0 60000 65536"/>
                  <a:gd name="T15" fmla="*/ 0 60000 65536"/>
                  <a:gd name="T16" fmla="*/ 0 60000 65536"/>
                  <a:gd name="T17" fmla="*/ 0 60000 65536"/>
                  <a:gd name="T18" fmla="*/ 0 60000 65536"/>
                  <a:gd name="T19" fmla="*/ 0 60000 65536"/>
                  <a:gd name="T20" fmla="*/ 0 60000 65536"/>
                  <a:gd name="T21" fmla="*/ 0 w 3"/>
                  <a:gd name="T22" fmla="*/ 0 h 6"/>
                  <a:gd name="T23" fmla="*/ 3 w 3"/>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6">
                    <a:moveTo>
                      <a:pt x="3" y="6"/>
                    </a:moveTo>
                    <a:lnTo>
                      <a:pt x="0" y="6"/>
                    </a:lnTo>
                    <a:lnTo>
                      <a:pt x="0" y="0"/>
                    </a:lnTo>
                    <a:lnTo>
                      <a:pt x="3" y="0"/>
                    </a:lnTo>
                    <a:lnTo>
                      <a:pt x="3" y="3"/>
                    </a:lnTo>
                    <a:lnTo>
                      <a:pt x="3" y="6"/>
                    </a:lnTo>
                    <a:close/>
                  </a:path>
                </a:pathLst>
              </a:custGeom>
              <a:solidFill>
                <a:srgbClr val="666666"/>
              </a:solidFill>
              <a:ln w="9525">
                <a:noFill/>
                <a:round/>
                <a:headEnd/>
                <a:tailEnd/>
              </a:ln>
            </p:spPr>
            <p:txBody>
              <a:bodyPr/>
              <a:lstStyle/>
              <a:p>
                <a:endParaRPr lang="id-ID"/>
              </a:p>
            </p:txBody>
          </p:sp>
          <p:sp>
            <p:nvSpPr>
              <p:cNvPr id="3550" name="Rectangle 274"/>
              <p:cNvSpPr>
                <a:spLocks noChangeArrowheads="1"/>
              </p:cNvSpPr>
              <p:nvPr/>
            </p:nvSpPr>
            <p:spPr bwMode="auto">
              <a:xfrm>
                <a:off x="5154" y="2298"/>
                <a:ext cx="3" cy="7"/>
              </a:xfrm>
              <a:prstGeom prst="rect">
                <a:avLst/>
              </a:prstGeom>
              <a:solidFill>
                <a:srgbClr val="666666"/>
              </a:solidFill>
              <a:ln w="9525">
                <a:noFill/>
                <a:miter lim="800000"/>
                <a:headEnd/>
                <a:tailEnd/>
              </a:ln>
            </p:spPr>
            <p:txBody>
              <a:bodyPr/>
              <a:lstStyle/>
              <a:p>
                <a:endParaRPr lang="en-GB"/>
              </a:p>
            </p:txBody>
          </p:sp>
          <p:sp>
            <p:nvSpPr>
              <p:cNvPr id="3551" name="Freeform 275"/>
              <p:cNvSpPr>
                <a:spLocks/>
              </p:cNvSpPr>
              <p:nvPr/>
            </p:nvSpPr>
            <p:spPr bwMode="auto">
              <a:xfrm>
                <a:off x="5154" y="2293"/>
                <a:ext cx="3" cy="5"/>
              </a:xfrm>
              <a:custGeom>
                <a:avLst/>
                <a:gdLst>
                  <a:gd name="T0" fmla="*/ 3 w 3"/>
                  <a:gd name="T1" fmla="*/ 0 h 5"/>
                  <a:gd name="T2" fmla="*/ 3 w 3"/>
                  <a:gd name="T3" fmla="*/ 5 h 5"/>
                  <a:gd name="T4" fmla="*/ 0 w 3"/>
                  <a:gd name="T5" fmla="*/ 5 h 5"/>
                  <a:gd name="T6" fmla="*/ 0 w 3"/>
                  <a:gd name="T7" fmla="*/ 0 h 5"/>
                  <a:gd name="T8" fmla="*/ 0 w 3"/>
                  <a:gd name="T9" fmla="*/ 0 h 5"/>
                  <a:gd name="T10" fmla="*/ 3 w 3"/>
                  <a:gd name="T11" fmla="*/ 0 h 5"/>
                  <a:gd name="T12" fmla="*/ 3 w 3"/>
                  <a:gd name="T13" fmla="*/ 0 h 5"/>
                  <a:gd name="T14" fmla="*/ 0 60000 65536"/>
                  <a:gd name="T15" fmla="*/ 0 60000 65536"/>
                  <a:gd name="T16" fmla="*/ 0 60000 65536"/>
                  <a:gd name="T17" fmla="*/ 0 60000 65536"/>
                  <a:gd name="T18" fmla="*/ 0 60000 65536"/>
                  <a:gd name="T19" fmla="*/ 0 60000 65536"/>
                  <a:gd name="T20" fmla="*/ 0 60000 65536"/>
                  <a:gd name="T21" fmla="*/ 0 w 3"/>
                  <a:gd name="T22" fmla="*/ 0 h 5"/>
                  <a:gd name="T23" fmla="*/ 3 w 3"/>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5">
                    <a:moveTo>
                      <a:pt x="3" y="0"/>
                    </a:moveTo>
                    <a:lnTo>
                      <a:pt x="3" y="5"/>
                    </a:lnTo>
                    <a:lnTo>
                      <a:pt x="0" y="5"/>
                    </a:lnTo>
                    <a:lnTo>
                      <a:pt x="0" y="0"/>
                    </a:lnTo>
                    <a:lnTo>
                      <a:pt x="3" y="0"/>
                    </a:lnTo>
                    <a:close/>
                  </a:path>
                </a:pathLst>
              </a:custGeom>
              <a:solidFill>
                <a:srgbClr val="666666"/>
              </a:solidFill>
              <a:ln w="9525">
                <a:noFill/>
                <a:round/>
                <a:headEnd/>
                <a:tailEnd/>
              </a:ln>
            </p:spPr>
            <p:txBody>
              <a:bodyPr/>
              <a:lstStyle/>
              <a:p>
                <a:endParaRPr lang="id-ID"/>
              </a:p>
            </p:txBody>
          </p:sp>
          <p:sp>
            <p:nvSpPr>
              <p:cNvPr id="3552" name="Freeform 276"/>
              <p:cNvSpPr>
                <a:spLocks/>
              </p:cNvSpPr>
              <p:nvPr/>
            </p:nvSpPr>
            <p:spPr bwMode="auto">
              <a:xfrm>
                <a:off x="5154" y="2291"/>
                <a:ext cx="3" cy="2"/>
              </a:xfrm>
              <a:custGeom>
                <a:avLst/>
                <a:gdLst>
                  <a:gd name="T0" fmla="*/ 3 w 3"/>
                  <a:gd name="T1" fmla="*/ 0 h 2"/>
                  <a:gd name="T2" fmla="*/ 3 w 3"/>
                  <a:gd name="T3" fmla="*/ 2 h 2"/>
                  <a:gd name="T4" fmla="*/ 3 w 3"/>
                  <a:gd name="T5" fmla="*/ 2 h 2"/>
                  <a:gd name="T6" fmla="*/ 0 w 3"/>
                  <a:gd name="T7" fmla="*/ 2 h 2"/>
                  <a:gd name="T8" fmla="*/ 0 w 3"/>
                  <a:gd name="T9" fmla="*/ 0 h 2"/>
                  <a:gd name="T10" fmla="*/ 0 w 3"/>
                  <a:gd name="T11" fmla="*/ 0 h 2"/>
                  <a:gd name="T12" fmla="*/ 3 w 3"/>
                  <a:gd name="T13" fmla="*/ 0 h 2"/>
                  <a:gd name="T14" fmla="*/ 3 w 3"/>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3" y="0"/>
                    </a:moveTo>
                    <a:lnTo>
                      <a:pt x="3" y="2"/>
                    </a:lnTo>
                    <a:lnTo>
                      <a:pt x="0" y="2"/>
                    </a:lnTo>
                    <a:lnTo>
                      <a:pt x="0" y="0"/>
                    </a:lnTo>
                    <a:lnTo>
                      <a:pt x="3" y="0"/>
                    </a:lnTo>
                    <a:close/>
                  </a:path>
                </a:pathLst>
              </a:custGeom>
              <a:solidFill>
                <a:srgbClr val="808080"/>
              </a:solidFill>
              <a:ln w="9525">
                <a:noFill/>
                <a:round/>
                <a:headEnd/>
                <a:tailEnd/>
              </a:ln>
            </p:spPr>
            <p:txBody>
              <a:bodyPr/>
              <a:lstStyle/>
              <a:p>
                <a:endParaRPr lang="id-ID"/>
              </a:p>
            </p:txBody>
          </p:sp>
          <p:sp>
            <p:nvSpPr>
              <p:cNvPr id="3553" name="Freeform 277"/>
              <p:cNvSpPr>
                <a:spLocks/>
              </p:cNvSpPr>
              <p:nvPr/>
            </p:nvSpPr>
            <p:spPr bwMode="auto">
              <a:xfrm>
                <a:off x="5154" y="2288"/>
                <a:ext cx="3" cy="3"/>
              </a:xfrm>
              <a:custGeom>
                <a:avLst/>
                <a:gdLst>
                  <a:gd name="T0" fmla="*/ 3 w 3"/>
                  <a:gd name="T1" fmla="*/ 0 h 3"/>
                  <a:gd name="T2" fmla="*/ 3 w 3"/>
                  <a:gd name="T3" fmla="*/ 3 h 3"/>
                  <a:gd name="T4" fmla="*/ 3 w 3"/>
                  <a:gd name="T5" fmla="*/ 3 h 3"/>
                  <a:gd name="T6" fmla="*/ 0 w 3"/>
                  <a:gd name="T7" fmla="*/ 3 h 3"/>
                  <a:gd name="T8" fmla="*/ 0 w 3"/>
                  <a:gd name="T9" fmla="*/ 0 h 3"/>
                  <a:gd name="T10" fmla="*/ 0 w 3"/>
                  <a:gd name="T11" fmla="*/ 0 h 3"/>
                  <a:gd name="T12" fmla="*/ 3 w 3"/>
                  <a:gd name="T13" fmla="*/ 0 h 3"/>
                  <a:gd name="T14" fmla="*/ 3 w 3"/>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0"/>
                    </a:moveTo>
                    <a:lnTo>
                      <a:pt x="3" y="3"/>
                    </a:lnTo>
                    <a:lnTo>
                      <a:pt x="0" y="3"/>
                    </a:lnTo>
                    <a:lnTo>
                      <a:pt x="0" y="0"/>
                    </a:lnTo>
                    <a:lnTo>
                      <a:pt x="3" y="0"/>
                    </a:lnTo>
                    <a:close/>
                  </a:path>
                </a:pathLst>
              </a:custGeom>
              <a:solidFill>
                <a:srgbClr val="808080"/>
              </a:solidFill>
              <a:ln w="9525">
                <a:noFill/>
                <a:round/>
                <a:headEnd/>
                <a:tailEnd/>
              </a:ln>
            </p:spPr>
            <p:txBody>
              <a:bodyPr/>
              <a:lstStyle/>
              <a:p>
                <a:endParaRPr lang="id-ID"/>
              </a:p>
            </p:txBody>
          </p:sp>
          <p:sp>
            <p:nvSpPr>
              <p:cNvPr id="3554" name="Freeform 278"/>
              <p:cNvSpPr>
                <a:spLocks/>
              </p:cNvSpPr>
              <p:nvPr/>
            </p:nvSpPr>
            <p:spPr bwMode="auto">
              <a:xfrm>
                <a:off x="5154" y="2264"/>
                <a:ext cx="44" cy="24"/>
              </a:xfrm>
              <a:custGeom>
                <a:avLst/>
                <a:gdLst>
                  <a:gd name="T0" fmla="*/ 0 w 44"/>
                  <a:gd name="T1" fmla="*/ 24 h 24"/>
                  <a:gd name="T2" fmla="*/ 0 w 44"/>
                  <a:gd name="T3" fmla="*/ 0 h 24"/>
                  <a:gd name="T4" fmla="*/ 44 w 44"/>
                  <a:gd name="T5" fmla="*/ 0 h 24"/>
                  <a:gd name="T6" fmla="*/ 44 w 44"/>
                  <a:gd name="T7" fmla="*/ 24 h 24"/>
                  <a:gd name="T8" fmla="*/ 44 w 44"/>
                  <a:gd name="T9" fmla="*/ 24 h 24"/>
                  <a:gd name="T10" fmla="*/ 41 w 44"/>
                  <a:gd name="T11" fmla="*/ 24 h 24"/>
                  <a:gd name="T12" fmla="*/ 41 w 44"/>
                  <a:gd name="T13" fmla="*/ 3 h 24"/>
                  <a:gd name="T14" fmla="*/ 3 w 44"/>
                  <a:gd name="T15" fmla="*/ 3 h 24"/>
                  <a:gd name="T16" fmla="*/ 3 w 44"/>
                  <a:gd name="T17" fmla="*/ 24 h 24"/>
                  <a:gd name="T18" fmla="*/ 3 w 44"/>
                  <a:gd name="T19" fmla="*/ 24 h 24"/>
                  <a:gd name="T20" fmla="*/ 0 w 44"/>
                  <a:gd name="T21" fmla="*/ 24 h 24"/>
                  <a:gd name="T22" fmla="*/ 0 w 44"/>
                  <a:gd name="T23" fmla="*/ 24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4"/>
                  <a:gd name="T37" fmla="*/ 0 h 24"/>
                  <a:gd name="T38" fmla="*/ 44 w 44"/>
                  <a:gd name="T39" fmla="*/ 24 h 2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4" h="24">
                    <a:moveTo>
                      <a:pt x="0" y="24"/>
                    </a:moveTo>
                    <a:lnTo>
                      <a:pt x="0" y="0"/>
                    </a:lnTo>
                    <a:lnTo>
                      <a:pt x="44" y="0"/>
                    </a:lnTo>
                    <a:lnTo>
                      <a:pt x="44" y="24"/>
                    </a:lnTo>
                    <a:lnTo>
                      <a:pt x="41" y="24"/>
                    </a:lnTo>
                    <a:lnTo>
                      <a:pt x="41" y="3"/>
                    </a:lnTo>
                    <a:lnTo>
                      <a:pt x="3" y="3"/>
                    </a:lnTo>
                    <a:lnTo>
                      <a:pt x="3" y="24"/>
                    </a:lnTo>
                    <a:lnTo>
                      <a:pt x="0" y="24"/>
                    </a:lnTo>
                    <a:close/>
                  </a:path>
                </a:pathLst>
              </a:custGeom>
              <a:solidFill>
                <a:srgbClr val="999999"/>
              </a:solidFill>
              <a:ln w="9525">
                <a:noFill/>
                <a:round/>
                <a:headEnd/>
                <a:tailEnd/>
              </a:ln>
            </p:spPr>
            <p:txBody>
              <a:bodyPr/>
              <a:lstStyle/>
              <a:p>
                <a:endParaRPr lang="id-ID"/>
              </a:p>
            </p:txBody>
          </p:sp>
          <p:sp>
            <p:nvSpPr>
              <p:cNvPr id="3555" name="Freeform 279"/>
              <p:cNvSpPr>
                <a:spLocks/>
              </p:cNvSpPr>
              <p:nvPr/>
            </p:nvSpPr>
            <p:spPr bwMode="auto">
              <a:xfrm>
                <a:off x="5152" y="2336"/>
                <a:ext cx="49" cy="14"/>
              </a:xfrm>
              <a:custGeom>
                <a:avLst/>
                <a:gdLst>
                  <a:gd name="T0" fmla="*/ 49 w 49"/>
                  <a:gd name="T1" fmla="*/ 11 h 14"/>
                  <a:gd name="T2" fmla="*/ 49 w 49"/>
                  <a:gd name="T3" fmla="*/ 14 h 14"/>
                  <a:gd name="T4" fmla="*/ 0 w 49"/>
                  <a:gd name="T5" fmla="*/ 14 h 14"/>
                  <a:gd name="T6" fmla="*/ 0 w 49"/>
                  <a:gd name="T7" fmla="*/ 0 h 14"/>
                  <a:gd name="T8" fmla="*/ 2 w 49"/>
                  <a:gd name="T9" fmla="*/ 0 h 14"/>
                  <a:gd name="T10" fmla="*/ 2 w 49"/>
                  <a:gd name="T11" fmla="*/ 11 h 14"/>
                  <a:gd name="T12" fmla="*/ 46 w 49"/>
                  <a:gd name="T13" fmla="*/ 11 h 14"/>
                  <a:gd name="T14" fmla="*/ 46 w 49"/>
                  <a:gd name="T15" fmla="*/ 8 h 14"/>
                  <a:gd name="T16" fmla="*/ 46 w 49"/>
                  <a:gd name="T17" fmla="*/ 0 h 14"/>
                  <a:gd name="T18" fmla="*/ 49 w 49"/>
                  <a:gd name="T19" fmla="*/ 0 h 14"/>
                  <a:gd name="T20" fmla="*/ 49 w 49"/>
                  <a:gd name="T21" fmla="*/ 11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9"/>
                  <a:gd name="T34" fmla="*/ 0 h 14"/>
                  <a:gd name="T35" fmla="*/ 49 w 49"/>
                  <a:gd name="T36" fmla="*/ 14 h 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9" h="14">
                    <a:moveTo>
                      <a:pt x="49" y="11"/>
                    </a:moveTo>
                    <a:lnTo>
                      <a:pt x="49" y="14"/>
                    </a:lnTo>
                    <a:lnTo>
                      <a:pt x="0" y="14"/>
                    </a:lnTo>
                    <a:lnTo>
                      <a:pt x="0" y="0"/>
                    </a:lnTo>
                    <a:lnTo>
                      <a:pt x="2" y="0"/>
                    </a:lnTo>
                    <a:lnTo>
                      <a:pt x="2" y="11"/>
                    </a:lnTo>
                    <a:lnTo>
                      <a:pt x="46" y="11"/>
                    </a:lnTo>
                    <a:lnTo>
                      <a:pt x="46" y="8"/>
                    </a:lnTo>
                    <a:lnTo>
                      <a:pt x="46" y="0"/>
                    </a:lnTo>
                    <a:lnTo>
                      <a:pt x="49" y="0"/>
                    </a:lnTo>
                    <a:lnTo>
                      <a:pt x="49" y="11"/>
                    </a:lnTo>
                    <a:close/>
                  </a:path>
                </a:pathLst>
              </a:custGeom>
              <a:solidFill>
                <a:srgbClr val="999999"/>
              </a:solidFill>
              <a:ln w="9525">
                <a:noFill/>
                <a:round/>
                <a:headEnd/>
                <a:tailEnd/>
              </a:ln>
            </p:spPr>
            <p:txBody>
              <a:bodyPr/>
              <a:lstStyle/>
              <a:p>
                <a:endParaRPr lang="id-ID"/>
              </a:p>
            </p:txBody>
          </p:sp>
          <p:sp>
            <p:nvSpPr>
              <p:cNvPr id="3556" name="Rectangle 280"/>
              <p:cNvSpPr>
                <a:spLocks noChangeArrowheads="1"/>
              </p:cNvSpPr>
              <p:nvPr/>
            </p:nvSpPr>
            <p:spPr bwMode="auto">
              <a:xfrm>
                <a:off x="5152" y="2333"/>
                <a:ext cx="2" cy="3"/>
              </a:xfrm>
              <a:prstGeom prst="rect">
                <a:avLst/>
              </a:prstGeom>
              <a:solidFill>
                <a:srgbClr val="999999"/>
              </a:solidFill>
              <a:ln w="9525">
                <a:noFill/>
                <a:miter lim="800000"/>
                <a:headEnd/>
                <a:tailEnd/>
              </a:ln>
            </p:spPr>
            <p:txBody>
              <a:bodyPr/>
              <a:lstStyle/>
              <a:p>
                <a:endParaRPr lang="en-GB"/>
              </a:p>
            </p:txBody>
          </p:sp>
          <p:sp>
            <p:nvSpPr>
              <p:cNvPr id="3557" name="Rectangle 281"/>
              <p:cNvSpPr>
                <a:spLocks noChangeArrowheads="1"/>
              </p:cNvSpPr>
              <p:nvPr/>
            </p:nvSpPr>
            <p:spPr bwMode="auto">
              <a:xfrm>
                <a:off x="5152" y="2330"/>
                <a:ext cx="2" cy="3"/>
              </a:xfrm>
              <a:prstGeom prst="rect">
                <a:avLst/>
              </a:prstGeom>
              <a:solidFill>
                <a:srgbClr val="999999"/>
              </a:solidFill>
              <a:ln w="9525">
                <a:noFill/>
                <a:miter lim="800000"/>
                <a:headEnd/>
                <a:tailEnd/>
              </a:ln>
            </p:spPr>
            <p:txBody>
              <a:bodyPr/>
              <a:lstStyle/>
              <a:p>
                <a:endParaRPr lang="en-GB"/>
              </a:p>
            </p:txBody>
          </p:sp>
          <p:sp>
            <p:nvSpPr>
              <p:cNvPr id="3558" name="Rectangle 282"/>
              <p:cNvSpPr>
                <a:spLocks noChangeArrowheads="1"/>
              </p:cNvSpPr>
              <p:nvPr/>
            </p:nvSpPr>
            <p:spPr bwMode="auto">
              <a:xfrm>
                <a:off x="5152" y="2327"/>
                <a:ext cx="2" cy="3"/>
              </a:xfrm>
              <a:prstGeom prst="rect">
                <a:avLst/>
              </a:prstGeom>
              <a:solidFill>
                <a:srgbClr val="999999"/>
              </a:solidFill>
              <a:ln w="9525">
                <a:noFill/>
                <a:miter lim="800000"/>
                <a:headEnd/>
                <a:tailEnd/>
              </a:ln>
            </p:spPr>
            <p:txBody>
              <a:bodyPr/>
              <a:lstStyle/>
              <a:p>
                <a:endParaRPr lang="en-GB"/>
              </a:p>
            </p:txBody>
          </p:sp>
          <p:sp>
            <p:nvSpPr>
              <p:cNvPr id="3559" name="Rectangle 283"/>
              <p:cNvSpPr>
                <a:spLocks noChangeArrowheads="1"/>
              </p:cNvSpPr>
              <p:nvPr/>
            </p:nvSpPr>
            <p:spPr bwMode="auto">
              <a:xfrm>
                <a:off x="5152" y="2316"/>
                <a:ext cx="2" cy="11"/>
              </a:xfrm>
              <a:prstGeom prst="rect">
                <a:avLst/>
              </a:prstGeom>
              <a:solidFill>
                <a:srgbClr val="666666"/>
              </a:solidFill>
              <a:ln w="9525">
                <a:noFill/>
                <a:miter lim="800000"/>
                <a:headEnd/>
                <a:tailEnd/>
              </a:ln>
            </p:spPr>
            <p:txBody>
              <a:bodyPr/>
              <a:lstStyle/>
              <a:p>
                <a:endParaRPr lang="en-GB"/>
              </a:p>
            </p:txBody>
          </p:sp>
          <p:sp>
            <p:nvSpPr>
              <p:cNvPr id="3560" name="Freeform 284"/>
              <p:cNvSpPr>
                <a:spLocks/>
              </p:cNvSpPr>
              <p:nvPr/>
            </p:nvSpPr>
            <p:spPr bwMode="auto">
              <a:xfrm>
                <a:off x="5154" y="2305"/>
                <a:ext cx="3" cy="8"/>
              </a:xfrm>
              <a:custGeom>
                <a:avLst/>
                <a:gdLst>
                  <a:gd name="T0" fmla="*/ 0 w 3"/>
                  <a:gd name="T1" fmla="*/ 0 h 8"/>
                  <a:gd name="T2" fmla="*/ 3 w 3"/>
                  <a:gd name="T3" fmla="*/ 0 h 8"/>
                  <a:gd name="T4" fmla="*/ 3 w 3"/>
                  <a:gd name="T5" fmla="*/ 2 h 8"/>
                  <a:gd name="T6" fmla="*/ 0 w 3"/>
                  <a:gd name="T7" fmla="*/ 2 h 8"/>
                  <a:gd name="T8" fmla="*/ 0 w 3"/>
                  <a:gd name="T9" fmla="*/ 8 h 8"/>
                  <a:gd name="T10" fmla="*/ 0 w 3"/>
                  <a:gd name="T11" fmla="*/ 8 h 8"/>
                  <a:gd name="T12" fmla="*/ 0 w 3"/>
                  <a:gd name="T13" fmla="*/ 0 h 8"/>
                  <a:gd name="T14" fmla="*/ 0 60000 65536"/>
                  <a:gd name="T15" fmla="*/ 0 60000 65536"/>
                  <a:gd name="T16" fmla="*/ 0 60000 65536"/>
                  <a:gd name="T17" fmla="*/ 0 60000 65536"/>
                  <a:gd name="T18" fmla="*/ 0 60000 65536"/>
                  <a:gd name="T19" fmla="*/ 0 60000 65536"/>
                  <a:gd name="T20" fmla="*/ 0 60000 65536"/>
                  <a:gd name="T21" fmla="*/ 0 w 3"/>
                  <a:gd name="T22" fmla="*/ 0 h 8"/>
                  <a:gd name="T23" fmla="*/ 3 w 3"/>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
                    <a:moveTo>
                      <a:pt x="0" y="0"/>
                    </a:moveTo>
                    <a:lnTo>
                      <a:pt x="3" y="0"/>
                    </a:lnTo>
                    <a:lnTo>
                      <a:pt x="3" y="2"/>
                    </a:lnTo>
                    <a:lnTo>
                      <a:pt x="0" y="2"/>
                    </a:lnTo>
                    <a:lnTo>
                      <a:pt x="0" y="8"/>
                    </a:lnTo>
                    <a:lnTo>
                      <a:pt x="0" y="0"/>
                    </a:lnTo>
                    <a:close/>
                  </a:path>
                </a:pathLst>
              </a:custGeom>
              <a:solidFill>
                <a:srgbClr val="666666"/>
              </a:solidFill>
              <a:ln w="9525">
                <a:noFill/>
                <a:round/>
                <a:headEnd/>
                <a:tailEnd/>
              </a:ln>
            </p:spPr>
            <p:txBody>
              <a:bodyPr/>
              <a:lstStyle/>
              <a:p>
                <a:endParaRPr lang="id-ID"/>
              </a:p>
            </p:txBody>
          </p:sp>
          <p:sp>
            <p:nvSpPr>
              <p:cNvPr id="3561" name="Freeform 285"/>
              <p:cNvSpPr>
                <a:spLocks/>
              </p:cNvSpPr>
              <p:nvPr/>
            </p:nvSpPr>
            <p:spPr bwMode="auto">
              <a:xfrm>
                <a:off x="5152" y="2305"/>
                <a:ext cx="2" cy="11"/>
              </a:xfrm>
              <a:custGeom>
                <a:avLst/>
                <a:gdLst>
                  <a:gd name="T0" fmla="*/ 2 w 2"/>
                  <a:gd name="T1" fmla="*/ 0 h 11"/>
                  <a:gd name="T2" fmla="*/ 2 w 2"/>
                  <a:gd name="T3" fmla="*/ 8 h 11"/>
                  <a:gd name="T4" fmla="*/ 2 w 2"/>
                  <a:gd name="T5" fmla="*/ 8 h 11"/>
                  <a:gd name="T6" fmla="*/ 2 w 2"/>
                  <a:gd name="T7" fmla="*/ 11 h 11"/>
                  <a:gd name="T8" fmla="*/ 0 w 2"/>
                  <a:gd name="T9" fmla="*/ 11 h 11"/>
                  <a:gd name="T10" fmla="*/ 0 w 2"/>
                  <a:gd name="T11" fmla="*/ 0 h 11"/>
                  <a:gd name="T12" fmla="*/ 2 w 2"/>
                  <a:gd name="T13" fmla="*/ 0 h 11"/>
                  <a:gd name="T14" fmla="*/ 0 60000 65536"/>
                  <a:gd name="T15" fmla="*/ 0 60000 65536"/>
                  <a:gd name="T16" fmla="*/ 0 60000 65536"/>
                  <a:gd name="T17" fmla="*/ 0 60000 65536"/>
                  <a:gd name="T18" fmla="*/ 0 60000 65536"/>
                  <a:gd name="T19" fmla="*/ 0 60000 65536"/>
                  <a:gd name="T20" fmla="*/ 0 60000 65536"/>
                  <a:gd name="T21" fmla="*/ 0 w 2"/>
                  <a:gd name="T22" fmla="*/ 0 h 11"/>
                  <a:gd name="T23" fmla="*/ 2 w 2"/>
                  <a:gd name="T24" fmla="*/ 11 h 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1">
                    <a:moveTo>
                      <a:pt x="2" y="0"/>
                    </a:moveTo>
                    <a:lnTo>
                      <a:pt x="2" y="8"/>
                    </a:lnTo>
                    <a:lnTo>
                      <a:pt x="2" y="11"/>
                    </a:lnTo>
                    <a:lnTo>
                      <a:pt x="0" y="11"/>
                    </a:lnTo>
                    <a:lnTo>
                      <a:pt x="0" y="0"/>
                    </a:lnTo>
                    <a:lnTo>
                      <a:pt x="2" y="0"/>
                    </a:lnTo>
                    <a:close/>
                  </a:path>
                </a:pathLst>
              </a:custGeom>
              <a:solidFill>
                <a:srgbClr val="666666"/>
              </a:solidFill>
              <a:ln w="9525">
                <a:noFill/>
                <a:round/>
                <a:headEnd/>
                <a:tailEnd/>
              </a:ln>
            </p:spPr>
            <p:txBody>
              <a:bodyPr/>
              <a:lstStyle/>
              <a:p>
                <a:endParaRPr lang="id-ID"/>
              </a:p>
            </p:txBody>
          </p:sp>
          <p:sp>
            <p:nvSpPr>
              <p:cNvPr id="3562" name="Freeform 286"/>
              <p:cNvSpPr>
                <a:spLocks/>
              </p:cNvSpPr>
              <p:nvPr/>
            </p:nvSpPr>
            <p:spPr bwMode="auto">
              <a:xfrm>
                <a:off x="5152" y="2293"/>
                <a:ext cx="2" cy="5"/>
              </a:xfrm>
              <a:custGeom>
                <a:avLst/>
                <a:gdLst>
                  <a:gd name="T0" fmla="*/ 2 w 2"/>
                  <a:gd name="T1" fmla="*/ 0 h 5"/>
                  <a:gd name="T2" fmla="*/ 2 w 2"/>
                  <a:gd name="T3" fmla="*/ 5 h 5"/>
                  <a:gd name="T4" fmla="*/ 0 w 2"/>
                  <a:gd name="T5" fmla="*/ 5 h 5"/>
                  <a:gd name="T6" fmla="*/ 0 w 2"/>
                  <a:gd name="T7" fmla="*/ 2 h 5"/>
                  <a:gd name="T8" fmla="*/ 0 w 2"/>
                  <a:gd name="T9" fmla="*/ 2 h 5"/>
                  <a:gd name="T10" fmla="*/ 2 w 2"/>
                  <a:gd name="T11" fmla="*/ 0 h 5"/>
                  <a:gd name="T12" fmla="*/ 2 w 2"/>
                  <a:gd name="T13" fmla="*/ 0 h 5"/>
                  <a:gd name="T14" fmla="*/ 0 60000 65536"/>
                  <a:gd name="T15" fmla="*/ 0 60000 65536"/>
                  <a:gd name="T16" fmla="*/ 0 60000 65536"/>
                  <a:gd name="T17" fmla="*/ 0 60000 65536"/>
                  <a:gd name="T18" fmla="*/ 0 60000 65536"/>
                  <a:gd name="T19" fmla="*/ 0 60000 65536"/>
                  <a:gd name="T20" fmla="*/ 0 60000 65536"/>
                  <a:gd name="T21" fmla="*/ 0 w 2"/>
                  <a:gd name="T22" fmla="*/ 0 h 5"/>
                  <a:gd name="T23" fmla="*/ 2 w 2"/>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5">
                    <a:moveTo>
                      <a:pt x="2" y="0"/>
                    </a:moveTo>
                    <a:lnTo>
                      <a:pt x="2" y="5"/>
                    </a:lnTo>
                    <a:lnTo>
                      <a:pt x="0" y="5"/>
                    </a:lnTo>
                    <a:lnTo>
                      <a:pt x="0" y="2"/>
                    </a:lnTo>
                    <a:lnTo>
                      <a:pt x="2" y="0"/>
                    </a:lnTo>
                    <a:close/>
                  </a:path>
                </a:pathLst>
              </a:custGeom>
              <a:solidFill>
                <a:srgbClr val="666666"/>
              </a:solidFill>
              <a:ln w="9525">
                <a:noFill/>
                <a:round/>
                <a:headEnd/>
                <a:tailEnd/>
              </a:ln>
            </p:spPr>
            <p:txBody>
              <a:bodyPr/>
              <a:lstStyle/>
              <a:p>
                <a:endParaRPr lang="id-ID"/>
              </a:p>
            </p:txBody>
          </p:sp>
          <p:sp>
            <p:nvSpPr>
              <p:cNvPr id="3563" name="Freeform 287"/>
              <p:cNvSpPr>
                <a:spLocks/>
              </p:cNvSpPr>
              <p:nvPr/>
            </p:nvSpPr>
            <p:spPr bwMode="auto">
              <a:xfrm>
                <a:off x="5152" y="2291"/>
                <a:ext cx="2" cy="4"/>
              </a:xfrm>
              <a:custGeom>
                <a:avLst/>
                <a:gdLst>
                  <a:gd name="T0" fmla="*/ 0 w 2"/>
                  <a:gd name="T1" fmla="*/ 4 h 4"/>
                  <a:gd name="T2" fmla="*/ 0 w 2"/>
                  <a:gd name="T3" fmla="*/ 1 h 4"/>
                  <a:gd name="T4" fmla="*/ 0 w 2"/>
                  <a:gd name="T5" fmla="*/ 1 h 4"/>
                  <a:gd name="T6" fmla="*/ 2 w 2"/>
                  <a:gd name="T7" fmla="*/ 0 h 4"/>
                  <a:gd name="T8" fmla="*/ 2 w 2"/>
                  <a:gd name="T9" fmla="*/ 2 h 4"/>
                  <a:gd name="T10" fmla="*/ 2 w 2"/>
                  <a:gd name="T11" fmla="*/ 2 h 4"/>
                  <a:gd name="T12" fmla="*/ 0 w 2"/>
                  <a:gd name="T13" fmla="*/ 4 h 4"/>
                  <a:gd name="T14" fmla="*/ 0 w 2"/>
                  <a:gd name="T15" fmla="*/ 4 h 4"/>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4"/>
                  <a:gd name="T26" fmla="*/ 2 w 2"/>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4">
                    <a:moveTo>
                      <a:pt x="0" y="4"/>
                    </a:moveTo>
                    <a:lnTo>
                      <a:pt x="0" y="1"/>
                    </a:lnTo>
                    <a:lnTo>
                      <a:pt x="2" y="0"/>
                    </a:lnTo>
                    <a:lnTo>
                      <a:pt x="2" y="2"/>
                    </a:lnTo>
                    <a:lnTo>
                      <a:pt x="0" y="4"/>
                    </a:lnTo>
                    <a:close/>
                  </a:path>
                </a:pathLst>
              </a:custGeom>
              <a:solidFill>
                <a:srgbClr val="808080"/>
              </a:solidFill>
              <a:ln w="9525">
                <a:noFill/>
                <a:round/>
                <a:headEnd/>
                <a:tailEnd/>
              </a:ln>
            </p:spPr>
            <p:txBody>
              <a:bodyPr/>
              <a:lstStyle/>
              <a:p>
                <a:endParaRPr lang="id-ID"/>
              </a:p>
            </p:txBody>
          </p:sp>
          <p:sp>
            <p:nvSpPr>
              <p:cNvPr id="3564" name="Freeform 288"/>
              <p:cNvSpPr>
                <a:spLocks/>
              </p:cNvSpPr>
              <p:nvPr/>
            </p:nvSpPr>
            <p:spPr bwMode="auto">
              <a:xfrm>
                <a:off x="5152" y="2288"/>
                <a:ext cx="2" cy="4"/>
              </a:xfrm>
              <a:custGeom>
                <a:avLst/>
                <a:gdLst>
                  <a:gd name="T0" fmla="*/ 2 w 2"/>
                  <a:gd name="T1" fmla="*/ 0 h 4"/>
                  <a:gd name="T2" fmla="*/ 2 w 2"/>
                  <a:gd name="T3" fmla="*/ 3 h 4"/>
                  <a:gd name="T4" fmla="*/ 2 w 2"/>
                  <a:gd name="T5" fmla="*/ 3 h 4"/>
                  <a:gd name="T6" fmla="*/ 0 w 2"/>
                  <a:gd name="T7" fmla="*/ 4 h 4"/>
                  <a:gd name="T8" fmla="*/ 0 w 2"/>
                  <a:gd name="T9" fmla="*/ 1 h 4"/>
                  <a:gd name="T10" fmla="*/ 0 w 2"/>
                  <a:gd name="T11" fmla="*/ 1 h 4"/>
                  <a:gd name="T12" fmla="*/ 2 w 2"/>
                  <a:gd name="T13" fmla="*/ 0 h 4"/>
                  <a:gd name="T14" fmla="*/ 2 w 2"/>
                  <a:gd name="T15" fmla="*/ 0 h 4"/>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4"/>
                  <a:gd name="T26" fmla="*/ 2 w 2"/>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4">
                    <a:moveTo>
                      <a:pt x="2" y="0"/>
                    </a:moveTo>
                    <a:lnTo>
                      <a:pt x="2" y="3"/>
                    </a:lnTo>
                    <a:lnTo>
                      <a:pt x="0" y="4"/>
                    </a:lnTo>
                    <a:lnTo>
                      <a:pt x="0" y="1"/>
                    </a:lnTo>
                    <a:lnTo>
                      <a:pt x="2" y="0"/>
                    </a:lnTo>
                    <a:close/>
                  </a:path>
                </a:pathLst>
              </a:custGeom>
              <a:solidFill>
                <a:srgbClr val="808080"/>
              </a:solidFill>
              <a:ln w="9525">
                <a:noFill/>
                <a:round/>
                <a:headEnd/>
                <a:tailEnd/>
              </a:ln>
            </p:spPr>
            <p:txBody>
              <a:bodyPr/>
              <a:lstStyle/>
              <a:p>
                <a:endParaRPr lang="id-ID"/>
              </a:p>
            </p:txBody>
          </p:sp>
          <p:sp>
            <p:nvSpPr>
              <p:cNvPr id="3565" name="Freeform 289"/>
              <p:cNvSpPr>
                <a:spLocks/>
              </p:cNvSpPr>
              <p:nvPr/>
            </p:nvSpPr>
            <p:spPr bwMode="auto">
              <a:xfrm>
                <a:off x="5152" y="2261"/>
                <a:ext cx="49" cy="28"/>
              </a:xfrm>
              <a:custGeom>
                <a:avLst/>
                <a:gdLst>
                  <a:gd name="T0" fmla="*/ 2 w 49"/>
                  <a:gd name="T1" fmla="*/ 3 h 28"/>
                  <a:gd name="T2" fmla="*/ 2 w 49"/>
                  <a:gd name="T3" fmla="*/ 27 h 28"/>
                  <a:gd name="T4" fmla="*/ 2 w 49"/>
                  <a:gd name="T5" fmla="*/ 27 h 28"/>
                  <a:gd name="T6" fmla="*/ 0 w 49"/>
                  <a:gd name="T7" fmla="*/ 28 h 28"/>
                  <a:gd name="T8" fmla="*/ 0 w 49"/>
                  <a:gd name="T9" fmla="*/ 0 h 28"/>
                  <a:gd name="T10" fmla="*/ 49 w 49"/>
                  <a:gd name="T11" fmla="*/ 0 h 28"/>
                  <a:gd name="T12" fmla="*/ 49 w 49"/>
                  <a:gd name="T13" fmla="*/ 27 h 28"/>
                  <a:gd name="T14" fmla="*/ 49 w 49"/>
                  <a:gd name="T15" fmla="*/ 27 h 28"/>
                  <a:gd name="T16" fmla="*/ 46 w 49"/>
                  <a:gd name="T17" fmla="*/ 27 h 28"/>
                  <a:gd name="T18" fmla="*/ 46 w 49"/>
                  <a:gd name="T19" fmla="*/ 3 h 28"/>
                  <a:gd name="T20" fmla="*/ 2 w 49"/>
                  <a:gd name="T21" fmla="*/ 3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9"/>
                  <a:gd name="T34" fmla="*/ 0 h 28"/>
                  <a:gd name="T35" fmla="*/ 49 w 49"/>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9" h="28">
                    <a:moveTo>
                      <a:pt x="2" y="3"/>
                    </a:moveTo>
                    <a:lnTo>
                      <a:pt x="2" y="27"/>
                    </a:lnTo>
                    <a:lnTo>
                      <a:pt x="0" y="28"/>
                    </a:lnTo>
                    <a:lnTo>
                      <a:pt x="0" y="0"/>
                    </a:lnTo>
                    <a:lnTo>
                      <a:pt x="49" y="0"/>
                    </a:lnTo>
                    <a:lnTo>
                      <a:pt x="49" y="27"/>
                    </a:lnTo>
                    <a:lnTo>
                      <a:pt x="46" y="27"/>
                    </a:lnTo>
                    <a:lnTo>
                      <a:pt x="46" y="3"/>
                    </a:lnTo>
                    <a:lnTo>
                      <a:pt x="2" y="3"/>
                    </a:lnTo>
                    <a:close/>
                  </a:path>
                </a:pathLst>
              </a:custGeom>
              <a:solidFill>
                <a:srgbClr val="999999"/>
              </a:solidFill>
              <a:ln w="9525">
                <a:noFill/>
                <a:round/>
                <a:headEnd/>
                <a:tailEnd/>
              </a:ln>
            </p:spPr>
            <p:txBody>
              <a:bodyPr/>
              <a:lstStyle/>
              <a:p>
                <a:endParaRPr lang="id-ID"/>
              </a:p>
            </p:txBody>
          </p:sp>
          <p:sp>
            <p:nvSpPr>
              <p:cNvPr id="3566" name="Freeform 290"/>
              <p:cNvSpPr>
                <a:spLocks/>
              </p:cNvSpPr>
              <p:nvPr/>
            </p:nvSpPr>
            <p:spPr bwMode="auto">
              <a:xfrm>
                <a:off x="5152" y="2298"/>
                <a:ext cx="2" cy="18"/>
              </a:xfrm>
              <a:custGeom>
                <a:avLst/>
                <a:gdLst>
                  <a:gd name="T0" fmla="*/ 0 w 2"/>
                  <a:gd name="T1" fmla="*/ 18 h 18"/>
                  <a:gd name="T2" fmla="*/ 0 w 2"/>
                  <a:gd name="T3" fmla="*/ 0 h 18"/>
                  <a:gd name="T4" fmla="*/ 2 w 2"/>
                  <a:gd name="T5" fmla="*/ 0 h 18"/>
                  <a:gd name="T6" fmla="*/ 2 w 2"/>
                  <a:gd name="T7" fmla="*/ 7 h 18"/>
                  <a:gd name="T8" fmla="*/ 0 w 2"/>
                  <a:gd name="T9" fmla="*/ 7 h 18"/>
                  <a:gd name="T10" fmla="*/ 0 w 2"/>
                  <a:gd name="T11" fmla="*/ 18 h 18"/>
                  <a:gd name="T12" fmla="*/ 0 w 2"/>
                  <a:gd name="T13" fmla="*/ 18 h 18"/>
                  <a:gd name="T14" fmla="*/ 0 60000 65536"/>
                  <a:gd name="T15" fmla="*/ 0 60000 65536"/>
                  <a:gd name="T16" fmla="*/ 0 60000 65536"/>
                  <a:gd name="T17" fmla="*/ 0 60000 65536"/>
                  <a:gd name="T18" fmla="*/ 0 60000 65536"/>
                  <a:gd name="T19" fmla="*/ 0 60000 65536"/>
                  <a:gd name="T20" fmla="*/ 0 60000 65536"/>
                  <a:gd name="T21" fmla="*/ 0 w 2"/>
                  <a:gd name="T22" fmla="*/ 0 h 18"/>
                  <a:gd name="T23" fmla="*/ 2 w 2"/>
                  <a:gd name="T24" fmla="*/ 18 h 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8">
                    <a:moveTo>
                      <a:pt x="0" y="18"/>
                    </a:moveTo>
                    <a:lnTo>
                      <a:pt x="0" y="0"/>
                    </a:lnTo>
                    <a:lnTo>
                      <a:pt x="2" y="0"/>
                    </a:lnTo>
                    <a:lnTo>
                      <a:pt x="2" y="7"/>
                    </a:lnTo>
                    <a:lnTo>
                      <a:pt x="0" y="7"/>
                    </a:lnTo>
                    <a:lnTo>
                      <a:pt x="0" y="18"/>
                    </a:lnTo>
                    <a:close/>
                  </a:path>
                </a:pathLst>
              </a:custGeom>
              <a:solidFill>
                <a:srgbClr val="666666"/>
              </a:solidFill>
              <a:ln w="9525">
                <a:noFill/>
                <a:round/>
                <a:headEnd/>
                <a:tailEnd/>
              </a:ln>
            </p:spPr>
            <p:txBody>
              <a:bodyPr/>
              <a:lstStyle/>
              <a:p>
                <a:endParaRPr lang="id-ID"/>
              </a:p>
            </p:txBody>
          </p:sp>
          <p:sp>
            <p:nvSpPr>
              <p:cNvPr id="3567" name="Freeform 291"/>
              <p:cNvSpPr>
                <a:spLocks/>
              </p:cNvSpPr>
              <p:nvPr/>
            </p:nvSpPr>
            <p:spPr bwMode="auto">
              <a:xfrm>
                <a:off x="5145" y="2298"/>
                <a:ext cx="7" cy="29"/>
              </a:xfrm>
              <a:custGeom>
                <a:avLst/>
                <a:gdLst>
                  <a:gd name="T0" fmla="*/ 7 w 7"/>
                  <a:gd name="T1" fmla="*/ 18 h 29"/>
                  <a:gd name="T2" fmla="*/ 7 w 7"/>
                  <a:gd name="T3" fmla="*/ 18 h 29"/>
                  <a:gd name="T4" fmla="*/ 7 w 7"/>
                  <a:gd name="T5" fmla="*/ 29 h 29"/>
                  <a:gd name="T6" fmla="*/ 0 w 7"/>
                  <a:gd name="T7" fmla="*/ 29 h 29"/>
                  <a:gd name="T8" fmla="*/ 0 w 7"/>
                  <a:gd name="T9" fmla="*/ 1 h 29"/>
                  <a:gd name="T10" fmla="*/ 1 w 7"/>
                  <a:gd name="T11" fmla="*/ 1 h 29"/>
                  <a:gd name="T12" fmla="*/ 1 w 7"/>
                  <a:gd name="T13" fmla="*/ 0 h 29"/>
                  <a:gd name="T14" fmla="*/ 7 w 7"/>
                  <a:gd name="T15" fmla="*/ 0 h 29"/>
                  <a:gd name="T16" fmla="*/ 7 w 7"/>
                  <a:gd name="T17" fmla="*/ 18 h 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29"/>
                  <a:gd name="T29" fmla="*/ 7 w 7"/>
                  <a:gd name="T30" fmla="*/ 29 h 2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29">
                    <a:moveTo>
                      <a:pt x="7" y="18"/>
                    </a:moveTo>
                    <a:lnTo>
                      <a:pt x="7" y="18"/>
                    </a:lnTo>
                    <a:lnTo>
                      <a:pt x="7" y="29"/>
                    </a:lnTo>
                    <a:lnTo>
                      <a:pt x="0" y="29"/>
                    </a:lnTo>
                    <a:lnTo>
                      <a:pt x="0" y="1"/>
                    </a:lnTo>
                    <a:lnTo>
                      <a:pt x="1" y="1"/>
                    </a:lnTo>
                    <a:lnTo>
                      <a:pt x="1" y="0"/>
                    </a:lnTo>
                    <a:lnTo>
                      <a:pt x="7" y="0"/>
                    </a:lnTo>
                    <a:lnTo>
                      <a:pt x="7" y="18"/>
                    </a:lnTo>
                    <a:close/>
                  </a:path>
                </a:pathLst>
              </a:custGeom>
              <a:solidFill>
                <a:srgbClr val="666666"/>
              </a:solidFill>
              <a:ln w="9525">
                <a:noFill/>
                <a:round/>
                <a:headEnd/>
                <a:tailEnd/>
              </a:ln>
            </p:spPr>
            <p:txBody>
              <a:bodyPr/>
              <a:lstStyle/>
              <a:p>
                <a:endParaRPr lang="id-ID"/>
              </a:p>
            </p:txBody>
          </p:sp>
          <p:sp>
            <p:nvSpPr>
              <p:cNvPr id="3568" name="Freeform 292"/>
              <p:cNvSpPr>
                <a:spLocks/>
              </p:cNvSpPr>
              <p:nvPr/>
            </p:nvSpPr>
            <p:spPr bwMode="auto">
              <a:xfrm>
                <a:off x="5146" y="2295"/>
                <a:ext cx="6" cy="3"/>
              </a:xfrm>
              <a:custGeom>
                <a:avLst/>
                <a:gdLst>
                  <a:gd name="T0" fmla="*/ 6 w 6"/>
                  <a:gd name="T1" fmla="*/ 0 h 3"/>
                  <a:gd name="T2" fmla="*/ 6 w 6"/>
                  <a:gd name="T3" fmla="*/ 3 h 3"/>
                  <a:gd name="T4" fmla="*/ 0 w 6"/>
                  <a:gd name="T5" fmla="*/ 3 h 3"/>
                  <a:gd name="T6" fmla="*/ 0 w 6"/>
                  <a:gd name="T7" fmla="*/ 3 h 3"/>
                  <a:gd name="T8" fmla="*/ 0 w 6"/>
                  <a:gd name="T9" fmla="*/ 3 h 3"/>
                  <a:gd name="T10" fmla="*/ 6 w 6"/>
                  <a:gd name="T11" fmla="*/ 0 h 3"/>
                  <a:gd name="T12" fmla="*/ 6 w 6"/>
                  <a:gd name="T13" fmla="*/ 0 h 3"/>
                  <a:gd name="T14" fmla="*/ 0 60000 65536"/>
                  <a:gd name="T15" fmla="*/ 0 60000 65536"/>
                  <a:gd name="T16" fmla="*/ 0 60000 65536"/>
                  <a:gd name="T17" fmla="*/ 0 60000 65536"/>
                  <a:gd name="T18" fmla="*/ 0 60000 65536"/>
                  <a:gd name="T19" fmla="*/ 0 60000 65536"/>
                  <a:gd name="T20" fmla="*/ 0 60000 65536"/>
                  <a:gd name="T21" fmla="*/ 0 w 6"/>
                  <a:gd name="T22" fmla="*/ 0 h 3"/>
                  <a:gd name="T23" fmla="*/ 6 w 6"/>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3">
                    <a:moveTo>
                      <a:pt x="6" y="0"/>
                    </a:moveTo>
                    <a:lnTo>
                      <a:pt x="6" y="3"/>
                    </a:lnTo>
                    <a:lnTo>
                      <a:pt x="0" y="3"/>
                    </a:lnTo>
                    <a:lnTo>
                      <a:pt x="6" y="0"/>
                    </a:lnTo>
                    <a:close/>
                  </a:path>
                </a:pathLst>
              </a:custGeom>
              <a:solidFill>
                <a:srgbClr val="666666"/>
              </a:solidFill>
              <a:ln w="9525">
                <a:noFill/>
                <a:round/>
                <a:headEnd/>
                <a:tailEnd/>
              </a:ln>
            </p:spPr>
            <p:txBody>
              <a:bodyPr/>
              <a:lstStyle/>
              <a:p>
                <a:endParaRPr lang="id-ID"/>
              </a:p>
            </p:txBody>
          </p:sp>
          <p:sp>
            <p:nvSpPr>
              <p:cNvPr id="3569" name="Rectangle 293"/>
              <p:cNvSpPr>
                <a:spLocks noChangeArrowheads="1"/>
              </p:cNvSpPr>
              <p:nvPr/>
            </p:nvSpPr>
            <p:spPr bwMode="auto">
              <a:xfrm>
                <a:off x="5145" y="2298"/>
                <a:ext cx="1" cy="1"/>
              </a:xfrm>
              <a:prstGeom prst="rect">
                <a:avLst/>
              </a:prstGeom>
              <a:solidFill>
                <a:srgbClr val="999999"/>
              </a:solidFill>
              <a:ln w="9525">
                <a:noFill/>
                <a:miter lim="800000"/>
                <a:headEnd/>
                <a:tailEnd/>
              </a:ln>
            </p:spPr>
            <p:txBody>
              <a:bodyPr/>
              <a:lstStyle/>
              <a:p>
                <a:endParaRPr lang="en-GB"/>
              </a:p>
            </p:txBody>
          </p:sp>
          <p:sp>
            <p:nvSpPr>
              <p:cNvPr id="3570" name="Freeform 294"/>
              <p:cNvSpPr>
                <a:spLocks/>
              </p:cNvSpPr>
              <p:nvPr/>
            </p:nvSpPr>
            <p:spPr bwMode="auto">
              <a:xfrm>
                <a:off x="5133" y="2299"/>
                <a:ext cx="19" cy="31"/>
              </a:xfrm>
              <a:custGeom>
                <a:avLst/>
                <a:gdLst>
                  <a:gd name="T0" fmla="*/ 19 w 19"/>
                  <a:gd name="T1" fmla="*/ 31 h 31"/>
                  <a:gd name="T2" fmla="*/ 0 w 19"/>
                  <a:gd name="T3" fmla="*/ 31 h 31"/>
                  <a:gd name="T4" fmla="*/ 0 w 19"/>
                  <a:gd name="T5" fmla="*/ 0 h 31"/>
                  <a:gd name="T6" fmla="*/ 12 w 19"/>
                  <a:gd name="T7" fmla="*/ 0 h 31"/>
                  <a:gd name="T8" fmla="*/ 12 w 19"/>
                  <a:gd name="T9" fmla="*/ 28 h 31"/>
                  <a:gd name="T10" fmla="*/ 19 w 19"/>
                  <a:gd name="T11" fmla="*/ 28 h 31"/>
                  <a:gd name="T12" fmla="*/ 19 w 19"/>
                  <a:gd name="T13" fmla="*/ 31 h 31"/>
                  <a:gd name="T14" fmla="*/ 0 60000 65536"/>
                  <a:gd name="T15" fmla="*/ 0 60000 65536"/>
                  <a:gd name="T16" fmla="*/ 0 60000 65536"/>
                  <a:gd name="T17" fmla="*/ 0 60000 65536"/>
                  <a:gd name="T18" fmla="*/ 0 60000 65536"/>
                  <a:gd name="T19" fmla="*/ 0 60000 65536"/>
                  <a:gd name="T20" fmla="*/ 0 60000 65536"/>
                  <a:gd name="T21" fmla="*/ 0 w 19"/>
                  <a:gd name="T22" fmla="*/ 0 h 31"/>
                  <a:gd name="T23" fmla="*/ 19 w 19"/>
                  <a:gd name="T24" fmla="*/ 31 h 3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1">
                    <a:moveTo>
                      <a:pt x="19" y="31"/>
                    </a:moveTo>
                    <a:lnTo>
                      <a:pt x="0" y="31"/>
                    </a:lnTo>
                    <a:lnTo>
                      <a:pt x="0" y="0"/>
                    </a:lnTo>
                    <a:lnTo>
                      <a:pt x="12" y="0"/>
                    </a:lnTo>
                    <a:lnTo>
                      <a:pt x="12" y="28"/>
                    </a:lnTo>
                    <a:lnTo>
                      <a:pt x="19" y="28"/>
                    </a:lnTo>
                    <a:lnTo>
                      <a:pt x="19" y="31"/>
                    </a:lnTo>
                    <a:close/>
                  </a:path>
                </a:pathLst>
              </a:custGeom>
              <a:solidFill>
                <a:srgbClr val="CCCCCC"/>
              </a:solidFill>
              <a:ln w="9525">
                <a:noFill/>
                <a:round/>
                <a:headEnd/>
                <a:tailEnd/>
              </a:ln>
            </p:spPr>
            <p:txBody>
              <a:bodyPr/>
              <a:lstStyle/>
              <a:p>
                <a:endParaRPr lang="id-ID"/>
              </a:p>
            </p:txBody>
          </p:sp>
          <p:sp>
            <p:nvSpPr>
              <p:cNvPr id="3571" name="Freeform 295"/>
              <p:cNvSpPr>
                <a:spLocks/>
              </p:cNvSpPr>
              <p:nvPr/>
            </p:nvSpPr>
            <p:spPr bwMode="auto">
              <a:xfrm>
                <a:off x="5131" y="2292"/>
                <a:ext cx="21" cy="41"/>
              </a:xfrm>
              <a:custGeom>
                <a:avLst/>
                <a:gdLst>
                  <a:gd name="T0" fmla="*/ 0 w 21"/>
                  <a:gd name="T1" fmla="*/ 41 h 41"/>
                  <a:gd name="T2" fmla="*/ 0 w 21"/>
                  <a:gd name="T3" fmla="*/ 4 h 41"/>
                  <a:gd name="T4" fmla="*/ 14 w 21"/>
                  <a:gd name="T5" fmla="*/ 4 h 41"/>
                  <a:gd name="T6" fmla="*/ 14 w 21"/>
                  <a:gd name="T7" fmla="*/ 4 h 41"/>
                  <a:gd name="T8" fmla="*/ 21 w 21"/>
                  <a:gd name="T9" fmla="*/ 0 h 41"/>
                  <a:gd name="T10" fmla="*/ 21 w 21"/>
                  <a:gd name="T11" fmla="*/ 3 h 41"/>
                  <a:gd name="T12" fmla="*/ 21 w 21"/>
                  <a:gd name="T13" fmla="*/ 3 h 41"/>
                  <a:gd name="T14" fmla="*/ 15 w 21"/>
                  <a:gd name="T15" fmla="*/ 6 h 41"/>
                  <a:gd name="T16" fmla="*/ 15 w 21"/>
                  <a:gd name="T17" fmla="*/ 6 h 41"/>
                  <a:gd name="T18" fmla="*/ 14 w 21"/>
                  <a:gd name="T19" fmla="*/ 6 h 41"/>
                  <a:gd name="T20" fmla="*/ 14 w 21"/>
                  <a:gd name="T21" fmla="*/ 7 h 41"/>
                  <a:gd name="T22" fmla="*/ 2 w 21"/>
                  <a:gd name="T23" fmla="*/ 7 h 41"/>
                  <a:gd name="T24" fmla="*/ 2 w 21"/>
                  <a:gd name="T25" fmla="*/ 38 h 41"/>
                  <a:gd name="T26" fmla="*/ 21 w 21"/>
                  <a:gd name="T27" fmla="*/ 38 h 41"/>
                  <a:gd name="T28" fmla="*/ 21 w 21"/>
                  <a:gd name="T29" fmla="*/ 41 h 41"/>
                  <a:gd name="T30" fmla="*/ 0 w 21"/>
                  <a:gd name="T31" fmla="*/ 41 h 4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1"/>
                  <a:gd name="T49" fmla="*/ 0 h 41"/>
                  <a:gd name="T50" fmla="*/ 21 w 21"/>
                  <a:gd name="T51" fmla="*/ 41 h 4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1" h="41">
                    <a:moveTo>
                      <a:pt x="0" y="41"/>
                    </a:moveTo>
                    <a:lnTo>
                      <a:pt x="0" y="4"/>
                    </a:lnTo>
                    <a:lnTo>
                      <a:pt x="14" y="4"/>
                    </a:lnTo>
                    <a:lnTo>
                      <a:pt x="21" y="0"/>
                    </a:lnTo>
                    <a:lnTo>
                      <a:pt x="21" y="3"/>
                    </a:lnTo>
                    <a:lnTo>
                      <a:pt x="15" y="6"/>
                    </a:lnTo>
                    <a:lnTo>
                      <a:pt x="14" y="6"/>
                    </a:lnTo>
                    <a:lnTo>
                      <a:pt x="14" y="7"/>
                    </a:lnTo>
                    <a:lnTo>
                      <a:pt x="2" y="7"/>
                    </a:lnTo>
                    <a:lnTo>
                      <a:pt x="2" y="38"/>
                    </a:lnTo>
                    <a:lnTo>
                      <a:pt x="21" y="38"/>
                    </a:lnTo>
                    <a:lnTo>
                      <a:pt x="21" y="41"/>
                    </a:lnTo>
                    <a:lnTo>
                      <a:pt x="0" y="41"/>
                    </a:lnTo>
                    <a:close/>
                  </a:path>
                </a:pathLst>
              </a:custGeom>
              <a:solidFill>
                <a:srgbClr val="808080"/>
              </a:solidFill>
              <a:ln w="9525">
                <a:noFill/>
                <a:round/>
                <a:headEnd/>
                <a:tailEnd/>
              </a:ln>
            </p:spPr>
            <p:txBody>
              <a:bodyPr/>
              <a:lstStyle/>
              <a:p>
                <a:endParaRPr lang="id-ID"/>
              </a:p>
            </p:txBody>
          </p:sp>
          <p:sp>
            <p:nvSpPr>
              <p:cNvPr id="3572" name="Freeform 296"/>
              <p:cNvSpPr>
                <a:spLocks/>
              </p:cNvSpPr>
              <p:nvPr/>
            </p:nvSpPr>
            <p:spPr bwMode="auto">
              <a:xfrm>
                <a:off x="5128" y="2289"/>
                <a:ext cx="24" cy="47"/>
              </a:xfrm>
              <a:custGeom>
                <a:avLst/>
                <a:gdLst>
                  <a:gd name="T0" fmla="*/ 0 w 24"/>
                  <a:gd name="T1" fmla="*/ 4 h 47"/>
                  <a:gd name="T2" fmla="*/ 15 w 24"/>
                  <a:gd name="T3" fmla="*/ 4 h 47"/>
                  <a:gd name="T4" fmla="*/ 15 w 24"/>
                  <a:gd name="T5" fmla="*/ 4 h 47"/>
                  <a:gd name="T6" fmla="*/ 24 w 24"/>
                  <a:gd name="T7" fmla="*/ 0 h 47"/>
                  <a:gd name="T8" fmla="*/ 24 w 24"/>
                  <a:gd name="T9" fmla="*/ 3 h 47"/>
                  <a:gd name="T10" fmla="*/ 24 w 24"/>
                  <a:gd name="T11" fmla="*/ 3 h 47"/>
                  <a:gd name="T12" fmla="*/ 17 w 24"/>
                  <a:gd name="T13" fmla="*/ 7 h 47"/>
                  <a:gd name="T14" fmla="*/ 3 w 24"/>
                  <a:gd name="T15" fmla="*/ 7 h 47"/>
                  <a:gd name="T16" fmla="*/ 3 w 24"/>
                  <a:gd name="T17" fmla="*/ 44 h 47"/>
                  <a:gd name="T18" fmla="*/ 24 w 24"/>
                  <a:gd name="T19" fmla="*/ 44 h 47"/>
                  <a:gd name="T20" fmla="*/ 24 w 24"/>
                  <a:gd name="T21" fmla="*/ 47 h 47"/>
                  <a:gd name="T22" fmla="*/ 0 w 24"/>
                  <a:gd name="T23" fmla="*/ 47 h 47"/>
                  <a:gd name="T24" fmla="*/ 0 w 24"/>
                  <a:gd name="T25" fmla="*/ 4 h 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
                  <a:gd name="T40" fmla="*/ 0 h 47"/>
                  <a:gd name="T41" fmla="*/ 24 w 24"/>
                  <a:gd name="T42" fmla="*/ 47 h 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 h="47">
                    <a:moveTo>
                      <a:pt x="0" y="4"/>
                    </a:moveTo>
                    <a:lnTo>
                      <a:pt x="15" y="4"/>
                    </a:lnTo>
                    <a:lnTo>
                      <a:pt x="24" y="0"/>
                    </a:lnTo>
                    <a:lnTo>
                      <a:pt x="24" y="3"/>
                    </a:lnTo>
                    <a:lnTo>
                      <a:pt x="17" y="7"/>
                    </a:lnTo>
                    <a:lnTo>
                      <a:pt x="3" y="7"/>
                    </a:lnTo>
                    <a:lnTo>
                      <a:pt x="3" y="44"/>
                    </a:lnTo>
                    <a:lnTo>
                      <a:pt x="24" y="44"/>
                    </a:lnTo>
                    <a:lnTo>
                      <a:pt x="24" y="47"/>
                    </a:lnTo>
                    <a:lnTo>
                      <a:pt x="0" y="47"/>
                    </a:lnTo>
                    <a:lnTo>
                      <a:pt x="0" y="4"/>
                    </a:lnTo>
                    <a:close/>
                  </a:path>
                </a:pathLst>
              </a:custGeom>
              <a:solidFill>
                <a:srgbClr val="808080"/>
              </a:solidFill>
              <a:ln w="9525">
                <a:noFill/>
                <a:round/>
                <a:headEnd/>
                <a:tailEnd/>
              </a:ln>
            </p:spPr>
            <p:txBody>
              <a:bodyPr/>
              <a:lstStyle/>
              <a:p>
                <a:endParaRPr lang="id-ID"/>
              </a:p>
            </p:txBody>
          </p:sp>
          <p:sp>
            <p:nvSpPr>
              <p:cNvPr id="3573" name="Rectangle 297"/>
              <p:cNvSpPr>
                <a:spLocks noChangeArrowheads="1"/>
              </p:cNvSpPr>
              <p:nvPr/>
            </p:nvSpPr>
            <p:spPr bwMode="auto">
              <a:xfrm>
                <a:off x="5133" y="2327"/>
                <a:ext cx="19" cy="3"/>
              </a:xfrm>
              <a:prstGeom prst="rect">
                <a:avLst/>
              </a:prstGeom>
              <a:solidFill>
                <a:srgbClr val="FFFFFF"/>
              </a:solidFill>
              <a:ln w="9525">
                <a:noFill/>
                <a:miter lim="800000"/>
                <a:headEnd/>
                <a:tailEnd/>
              </a:ln>
            </p:spPr>
            <p:txBody>
              <a:bodyPr/>
              <a:lstStyle/>
              <a:p>
                <a:endParaRPr lang="en-GB"/>
              </a:p>
            </p:txBody>
          </p:sp>
          <p:sp>
            <p:nvSpPr>
              <p:cNvPr id="3574" name="Rectangle 298"/>
              <p:cNvSpPr>
                <a:spLocks noChangeArrowheads="1"/>
              </p:cNvSpPr>
              <p:nvPr/>
            </p:nvSpPr>
            <p:spPr bwMode="auto">
              <a:xfrm>
                <a:off x="5201" y="2327"/>
                <a:ext cx="20" cy="3"/>
              </a:xfrm>
              <a:prstGeom prst="rect">
                <a:avLst/>
              </a:prstGeom>
              <a:solidFill>
                <a:srgbClr val="FFFFFF"/>
              </a:solidFill>
              <a:ln w="9525">
                <a:noFill/>
                <a:miter lim="800000"/>
                <a:headEnd/>
                <a:tailEnd/>
              </a:ln>
            </p:spPr>
            <p:txBody>
              <a:bodyPr/>
              <a:lstStyle/>
              <a:p>
                <a:endParaRPr lang="en-GB"/>
              </a:p>
            </p:txBody>
          </p:sp>
          <p:sp>
            <p:nvSpPr>
              <p:cNvPr id="3575" name="Rectangle 299"/>
              <p:cNvSpPr>
                <a:spLocks noChangeArrowheads="1"/>
              </p:cNvSpPr>
              <p:nvPr/>
            </p:nvSpPr>
            <p:spPr bwMode="auto">
              <a:xfrm>
                <a:off x="5212" y="2300"/>
                <a:ext cx="4" cy="5"/>
              </a:xfrm>
              <a:prstGeom prst="rect">
                <a:avLst/>
              </a:prstGeom>
              <a:solidFill>
                <a:srgbClr val="BED63A"/>
              </a:solidFill>
              <a:ln w="9525">
                <a:noFill/>
                <a:miter lim="800000"/>
                <a:headEnd/>
                <a:tailEnd/>
              </a:ln>
            </p:spPr>
            <p:txBody>
              <a:bodyPr/>
              <a:lstStyle/>
              <a:p>
                <a:endParaRPr lang="en-GB"/>
              </a:p>
            </p:txBody>
          </p:sp>
          <p:sp>
            <p:nvSpPr>
              <p:cNvPr id="3576" name="Freeform 300"/>
              <p:cNvSpPr>
                <a:spLocks/>
              </p:cNvSpPr>
              <p:nvPr/>
            </p:nvSpPr>
            <p:spPr bwMode="auto">
              <a:xfrm>
                <a:off x="5386" y="2261"/>
                <a:ext cx="72" cy="90"/>
              </a:xfrm>
              <a:custGeom>
                <a:avLst/>
                <a:gdLst>
                  <a:gd name="T0" fmla="*/ 35 w 72"/>
                  <a:gd name="T1" fmla="*/ 0 h 90"/>
                  <a:gd name="T2" fmla="*/ 35 w 72"/>
                  <a:gd name="T3" fmla="*/ 0 h 90"/>
                  <a:gd name="T4" fmla="*/ 34 w 72"/>
                  <a:gd name="T5" fmla="*/ 3 h 90"/>
                  <a:gd name="T6" fmla="*/ 30 w 72"/>
                  <a:gd name="T7" fmla="*/ 7 h 90"/>
                  <a:gd name="T8" fmla="*/ 17 w 72"/>
                  <a:gd name="T9" fmla="*/ 14 h 90"/>
                  <a:gd name="T10" fmla="*/ 0 w 72"/>
                  <a:gd name="T11" fmla="*/ 23 h 90"/>
                  <a:gd name="T12" fmla="*/ 0 w 72"/>
                  <a:gd name="T13" fmla="*/ 23 h 90"/>
                  <a:gd name="T14" fmla="*/ 0 w 72"/>
                  <a:gd name="T15" fmla="*/ 32 h 90"/>
                  <a:gd name="T16" fmla="*/ 2 w 72"/>
                  <a:gd name="T17" fmla="*/ 44 h 90"/>
                  <a:gd name="T18" fmla="*/ 3 w 72"/>
                  <a:gd name="T19" fmla="*/ 56 h 90"/>
                  <a:gd name="T20" fmla="*/ 7 w 72"/>
                  <a:gd name="T21" fmla="*/ 68 h 90"/>
                  <a:gd name="T22" fmla="*/ 10 w 72"/>
                  <a:gd name="T23" fmla="*/ 73 h 90"/>
                  <a:gd name="T24" fmla="*/ 14 w 72"/>
                  <a:gd name="T25" fmla="*/ 79 h 90"/>
                  <a:gd name="T26" fmla="*/ 19 w 72"/>
                  <a:gd name="T27" fmla="*/ 83 h 90"/>
                  <a:gd name="T28" fmla="*/ 23 w 72"/>
                  <a:gd name="T29" fmla="*/ 87 h 90"/>
                  <a:gd name="T30" fmla="*/ 28 w 72"/>
                  <a:gd name="T31" fmla="*/ 89 h 90"/>
                  <a:gd name="T32" fmla="*/ 35 w 72"/>
                  <a:gd name="T33" fmla="*/ 90 h 90"/>
                  <a:gd name="T34" fmla="*/ 37 w 72"/>
                  <a:gd name="T35" fmla="*/ 89 h 90"/>
                  <a:gd name="T36" fmla="*/ 37 w 72"/>
                  <a:gd name="T37" fmla="*/ 89 h 90"/>
                  <a:gd name="T38" fmla="*/ 42 w 72"/>
                  <a:gd name="T39" fmla="*/ 89 h 90"/>
                  <a:gd name="T40" fmla="*/ 48 w 72"/>
                  <a:gd name="T41" fmla="*/ 86 h 90"/>
                  <a:gd name="T42" fmla="*/ 54 w 72"/>
                  <a:gd name="T43" fmla="*/ 83 h 90"/>
                  <a:gd name="T44" fmla="*/ 58 w 72"/>
                  <a:gd name="T45" fmla="*/ 79 h 90"/>
                  <a:gd name="T46" fmla="*/ 61 w 72"/>
                  <a:gd name="T47" fmla="*/ 73 h 90"/>
                  <a:gd name="T48" fmla="*/ 64 w 72"/>
                  <a:gd name="T49" fmla="*/ 68 h 90"/>
                  <a:gd name="T50" fmla="*/ 68 w 72"/>
                  <a:gd name="T51" fmla="*/ 56 h 90"/>
                  <a:gd name="T52" fmla="*/ 71 w 72"/>
                  <a:gd name="T53" fmla="*/ 44 h 90"/>
                  <a:gd name="T54" fmla="*/ 71 w 72"/>
                  <a:gd name="T55" fmla="*/ 32 h 90"/>
                  <a:gd name="T56" fmla="*/ 72 w 72"/>
                  <a:gd name="T57" fmla="*/ 23 h 90"/>
                  <a:gd name="T58" fmla="*/ 72 w 72"/>
                  <a:gd name="T59" fmla="*/ 23 h 90"/>
                  <a:gd name="T60" fmla="*/ 54 w 72"/>
                  <a:gd name="T61" fmla="*/ 14 h 90"/>
                  <a:gd name="T62" fmla="*/ 41 w 72"/>
                  <a:gd name="T63" fmla="*/ 7 h 90"/>
                  <a:gd name="T64" fmla="*/ 37 w 72"/>
                  <a:gd name="T65" fmla="*/ 3 h 90"/>
                  <a:gd name="T66" fmla="*/ 35 w 72"/>
                  <a:gd name="T67" fmla="*/ 0 h 90"/>
                  <a:gd name="T68" fmla="*/ 35 w 72"/>
                  <a:gd name="T69" fmla="*/ 0 h 9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2"/>
                  <a:gd name="T106" fmla="*/ 0 h 90"/>
                  <a:gd name="T107" fmla="*/ 72 w 72"/>
                  <a:gd name="T108" fmla="*/ 90 h 9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2" h="90">
                    <a:moveTo>
                      <a:pt x="35" y="0"/>
                    </a:moveTo>
                    <a:lnTo>
                      <a:pt x="35" y="0"/>
                    </a:lnTo>
                    <a:lnTo>
                      <a:pt x="34" y="3"/>
                    </a:lnTo>
                    <a:lnTo>
                      <a:pt x="30" y="7"/>
                    </a:lnTo>
                    <a:lnTo>
                      <a:pt x="17" y="14"/>
                    </a:lnTo>
                    <a:lnTo>
                      <a:pt x="0" y="23"/>
                    </a:lnTo>
                    <a:lnTo>
                      <a:pt x="0" y="32"/>
                    </a:lnTo>
                    <a:lnTo>
                      <a:pt x="2" y="44"/>
                    </a:lnTo>
                    <a:lnTo>
                      <a:pt x="3" y="56"/>
                    </a:lnTo>
                    <a:lnTo>
                      <a:pt x="7" y="68"/>
                    </a:lnTo>
                    <a:lnTo>
                      <a:pt x="10" y="73"/>
                    </a:lnTo>
                    <a:lnTo>
                      <a:pt x="14" y="79"/>
                    </a:lnTo>
                    <a:lnTo>
                      <a:pt x="19" y="83"/>
                    </a:lnTo>
                    <a:lnTo>
                      <a:pt x="23" y="87"/>
                    </a:lnTo>
                    <a:lnTo>
                      <a:pt x="28" y="89"/>
                    </a:lnTo>
                    <a:lnTo>
                      <a:pt x="35" y="90"/>
                    </a:lnTo>
                    <a:lnTo>
                      <a:pt x="37" y="89"/>
                    </a:lnTo>
                    <a:lnTo>
                      <a:pt x="42" y="89"/>
                    </a:lnTo>
                    <a:lnTo>
                      <a:pt x="48" y="86"/>
                    </a:lnTo>
                    <a:lnTo>
                      <a:pt x="54" y="83"/>
                    </a:lnTo>
                    <a:lnTo>
                      <a:pt x="58" y="79"/>
                    </a:lnTo>
                    <a:lnTo>
                      <a:pt x="61" y="73"/>
                    </a:lnTo>
                    <a:lnTo>
                      <a:pt x="64" y="68"/>
                    </a:lnTo>
                    <a:lnTo>
                      <a:pt x="68" y="56"/>
                    </a:lnTo>
                    <a:lnTo>
                      <a:pt x="71" y="44"/>
                    </a:lnTo>
                    <a:lnTo>
                      <a:pt x="71" y="32"/>
                    </a:lnTo>
                    <a:lnTo>
                      <a:pt x="72" y="23"/>
                    </a:lnTo>
                    <a:lnTo>
                      <a:pt x="54" y="14"/>
                    </a:lnTo>
                    <a:lnTo>
                      <a:pt x="41" y="7"/>
                    </a:lnTo>
                    <a:lnTo>
                      <a:pt x="37" y="3"/>
                    </a:lnTo>
                    <a:lnTo>
                      <a:pt x="35" y="0"/>
                    </a:lnTo>
                    <a:close/>
                  </a:path>
                </a:pathLst>
              </a:custGeom>
              <a:solidFill>
                <a:srgbClr val="E1E8F7"/>
              </a:solidFill>
              <a:ln w="9525">
                <a:noFill/>
                <a:round/>
                <a:headEnd/>
                <a:tailEnd/>
              </a:ln>
            </p:spPr>
            <p:txBody>
              <a:bodyPr/>
              <a:lstStyle/>
              <a:p>
                <a:endParaRPr lang="id-ID"/>
              </a:p>
            </p:txBody>
          </p:sp>
          <p:sp>
            <p:nvSpPr>
              <p:cNvPr id="3577" name="Freeform 301"/>
              <p:cNvSpPr>
                <a:spLocks/>
              </p:cNvSpPr>
              <p:nvPr/>
            </p:nvSpPr>
            <p:spPr bwMode="auto">
              <a:xfrm>
                <a:off x="5386" y="2261"/>
                <a:ext cx="72" cy="90"/>
              </a:xfrm>
              <a:custGeom>
                <a:avLst/>
                <a:gdLst>
                  <a:gd name="T0" fmla="*/ 35 w 72"/>
                  <a:gd name="T1" fmla="*/ 0 h 90"/>
                  <a:gd name="T2" fmla="*/ 35 w 72"/>
                  <a:gd name="T3" fmla="*/ 0 h 90"/>
                  <a:gd name="T4" fmla="*/ 34 w 72"/>
                  <a:gd name="T5" fmla="*/ 3 h 90"/>
                  <a:gd name="T6" fmla="*/ 30 w 72"/>
                  <a:gd name="T7" fmla="*/ 7 h 90"/>
                  <a:gd name="T8" fmla="*/ 17 w 72"/>
                  <a:gd name="T9" fmla="*/ 14 h 90"/>
                  <a:gd name="T10" fmla="*/ 0 w 72"/>
                  <a:gd name="T11" fmla="*/ 23 h 90"/>
                  <a:gd name="T12" fmla="*/ 0 w 72"/>
                  <a:gd name="T13" fmla="*/ 23 h 90"/>
                  <a:gd name="T14" fmla="*/ 0 w 72"/>
                  <a:gd name="T15" fmla="*/ 32 h 90"/>
                  <a:gd name="T16" fmla="*/ 2 w 72"/>
                  <a:gd name="T17" fmla="*/ 44 h 90"/>
                  <a:gd name="T18" fmla="*/ 3 w 72"/>
                  <a:gd name="T19" fmla="*/ 56 h 90"/>
                  <a:gd name="T20" fmla="*/ 7 w 72"/>
                  <a:gd name="T21" fmla="*/ 68 h 90"/>
                  <a:gd name="T22" fmla="*/ 10 w 72"/>
                  <a:gd name="T23" fmla="*/ 73 h 90"/>
                  <a:gd name="T24" fmla="*/ 14 w 72"/>
                  <a:gd name="T25" fmla="*/ 79 h 90"/>
                  <a:gd name="T26" fmla="*/ 19 w 72"/>
                  <a:gd name="T27" fmla="*/ 83 h 90"/>
                  <a:gd name="T28" fmla="*/ 23 w 72"/>
                  <a:gd name="T29" fmla="*/ 87 h 90"/>
                  <a:gd name="T30" fmla="*/ 28 w 72"/>
                  <a:gd name="T31" fmla="*/ 89 h 90"/>
                  <a:gd name="T32" fmla="*/ 35 w 72"/>
                  <a:gd name="T33" fmla="*/ 90 h 90"/>
                  <a:gd name="T34" fmla="*/ 37 w 72"/>
                  <a:gd name="T35" fmla="*/ 89 h 90"/>
                  <a:gd name="T36" fmla="*/ 37 w 72"/>
                  <a:gd name="T37" fmla="*/ 89 h 90"/>
                  <a:gd name="T38" fmla="*/ 42 w 72"/>
                  <a:gd name="T39" fmla="*/ 89 h 90"/>
                  <a:gd name="T40" fmla="*/ 48 w 72"/>
                  <a:gd name="T41" fmla="*/ 86 h 90"/>
                  <a:gd name="T42" fmla="*/ 54 w 72"/>
                  <a:gd name="T43" fmla="*/ 83 h 90"/>
                  <a:gd name="T44" fmla="*/ 58 w 72"/>
                  <a:gd name="T45" fmla="*/ 79 h 90"/>
                  <a:gd name="T46" fmla="*/ 61 w 72"/>
                  <a:gd name="T47" fmla="*/ 73 h 90"/>
                  <a:gd name="T48" fmla="*/ 64 w 72"/>
                  <a:gd name="T49" fmla="*/ 68 h 90"/>
                  <a:gd name="T50" fmla="*/ 68 w 72"/>
                  <a:gd name="T51" fmla="*/ 56 h 90"/>
                  <a:gd name="T52" fmla="*/ 71 w 72"/>
                  <a:gd name="T53" fmla="*/ 44 h 90"/>
                  <a:gd name="T54" fmla="*/ 71 w 72"/>
                  <a:gd name="T55" fmla="*/ 32 h 90"/>
                  <a:gd name="T56" fmla="*/ 72 w 72"/>
                  <a:gd name="T57" fmla="*/ 23 h 90"/>
                  <a:gd name="T58" fmla="*/ 72 w 72"/>
                  <a:gd name="T59" fmla="*/ 23 h 90"/>
                  <a:gd name="T60" fmla="*/ 54 w 72"/>
                  <a:gd name="T61" fmla="*/ 14 h 90"/>
                  <a:gd name="T62" fmla="*/ 41 w 72"/>
                  <a:gd name="T63" fmla="*/ 7 h 90"/>
                  <a:gd name="T64" fmla="*/ 37 w 72"/>
                  <a:gd name="T65" fmla="*/ 3 h 90"/>
                  <a:gd name="T66" fmla="*/ 35 w 72"/>
                  <a:gd name="T67" fmla="*/ 0 h 90"/>
                  <a:gd name="T68" fmla="*/ 35 w 72"/>
                  <a:gd name="T69" fmla="*/ 0 h 9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2"/>
                  <a:gd name="T106" fmla="*/ 0 h 90"/>
                  <a:gd name="T107" fmla="*/ 72 w 72"/>
                  <a:gd name="T108" fmla="*/ 90 h 9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2" h="90">
                    <a:moveTo>
                      <a:pt x="35" y="0"/>
                    </a:moveTo>
                    <a:lnTo>
                      <a:pt x="35" y="0"/>
                    </a:lnTo>
                    <a:lnTo>
                      <a:pt x="34" y="3"/>
                    </a:lnTo>
                    <a:lnTo>
                      <a:pt x="30" y="7"/>
                    </a:lnTo>
                    <a:lnTo>
                      <a:pt x="17" y="14"/>
                    </a:lnTo>
                    <a:lnTo>
                      <a:pt x="0" y="23"/>
                    </a:lnTo>
                    <a:lnTo>
                      <a:pt x="0" y="32"/>
                    </a:lnTo>
                    <a:lnTo>
                      <a:pt x="2" y="44"/>
                    </a:lnTo>
                    <a:lnTo>
                      <a:pt x="3" y="56"/>
                    </a:lnTo>
                    <a:lnTo>
                      <a:pt x="7" y="68"/>
                    </a:lnTo>
                    <a:lnTo>
                      <a:pt x="10" y="73"/>
                    </a:lnTo>
                    <a:lnTo>
                      <a:pt x="14" y="79"/>
                    </a:lnTo>
                    <a:lnTo>
                      <a:pt x="19" y="83"/>
                    </a:lnTo>
                    <a:lnTo>
                      <a:pt x="23" y="87"/>
                    </a:lnTo>
                    <a:lnTo>
                      <a:pt x="28" y="89"/>
                    </a:lnTo>
                    <a:lnTo>
                      <a:pt x="35" y="90"/>
                    </a:lnTo>
                    <a:lnTo>
                      <a:pt x="37" y="89"/>
                    </a:lnTo>
                    <a:lnTo>
                      <a:pt x="42" y="89"/>
                    </a:lnTo>
                    <a:lnTo>
                      <a:pt x="48" y="86"/>
                    </a:lnTo>
                    <a:lnTo>
                      <a:pt x="54" y="83"/>
                    </a:lnTo>
                    <a:lnTo>
                      <a:pt x="58" y="79"/>
                    </a:lnTo>
                    <a:lnTo>
                      <a:pt x="61" y="73"/>
                    </a:lnTo>
                    <a:lnTo>
                      <a:pt x="64" y="68"/>
                    </a:lnTo>
                    <a:lnTo>
                      <a:pt x="68" y="56"/>
                    </a:lnTo>
                    <a:lnTo>
                      <a:pt x="71" y="44"/>
                    </a:lnTo>
                    <a:lnTo>
                      <a:pt x="71" y="32"/>
                    </a:lnTo>
                    <a:lnTo>
                      <a:pt x="72" y="23"/>
                    </a:lnTo>
                    <a:lnTo>
                      <a:pt x="54" y="14"/>
                    </a:lnTo>
                    <a:lnTo>
                      <a:pt x="41" y="7"/>
                    </a:lnTo>
                    <a:lnTo>
                      <a:pt x="37" y="3"/>
                    </a:lnTo>
                    <a:lnTo>
                      <a:pt x="35" y="0"/>
                    </a:lnTo>
                    <a:close/>
                  </a:path>
                </a:pathLst>
              </a:custGeom>
              <a:noFill/>
              <a:ln w="6">
                <a:solidFill>
                  <a:srgbClr val="808080"/>
                </a:solidFill>
                <a:round/>
                <a:headEnd/>
                <a:tailEnd/>
              </a:ln>
            </p:spPr>
            <p:txBody>
              <a:bodyPr/>
              <a:lstStyle/>
              <a:p>
                <a:endParaRPr lang="id-ID"/>
              </a:p>
            </p:txBody>
          </p:sp>
          <p:sp>
            <p:nvSpPr>
              <p:cNvPr id="3578" name="Freeform 302"/>
              <p:cNvSpPr>
                <a:spLocks/>
              </p:cNvSpPr>
              <p:nvPr/>
            </p:nvSpPr>
            <p:spPr bwMode="auto">
              <a:xfrm>
                <a:off x="5405" y="2288"/>
                <a:ext cx="43" cy="53"/>
              </a:xfrm>
              <a:custGeom>
                <a:avLst/>
                <a:gdLst>
                  <a:gd name="T0" fmla="*/ 43 w 43"/>
                  <a:gd name="T1" fmla="*/ 3 h 53"/>
                  <a:gd name="T2" fmla="*/ 43 w 43"/>
                  <a:gd name="T3" fmla="*/ 3 h 53"/>
                  <a:gd name="T4" fmla="*/ 43 w 43"/>
                  <a:gd name="T5" fmla="*/ 10 h 53"/>
                  <a:gd name="T6" fmla="*/ 42 w 43"/>
                  <a:gd name="T7" fmla="*/ 18 h 53"/>
                  <a:gd name="T8" fmla="*/ 40 w 43"/>
                  <a:gd name="T9" fmla="*/ 28 h 53"/>
                  <a:gd name="T10" fmla="*/ 37 w 43"/>
                  <a:gd name="T11" fmla="*/ 36 h 53"/>
                  <a:gd name="T12" fmla="*/ 33 w 43"/>
                  <a:gd name="T13" fmla="*/ 45 h 53"/>
                  <a:gd name="T14" fmla="*/ 29 w 43"/>
                  <a:gd name="T15" fmla="*/ 48 h 53"/>
                  <a:gd name="T16" fmla="*/ 26 w 43"/>
                  <a:gd name="T17" fmla="*/ 50 h 53"/>
                  <a:gd name="T18" fmla="*/ 22 w 43"/>
                  <a:gd name="T19" fmla="*/ 52 h 53"/>
                  <a:gd name="T20" fmla="*/ 16 w 43"/>
                  <a:gd name="T21" fmla="*/ 53 h 53"/>
                  <a:gd name="T22" fmla="*/ 16 w 43"/>
                  <a:gd name="T23" fmla="*/ 53 h 53"/>
                  <a:gd name="T24" fmla="*/ 16 w 43"/>
                  <a:gd name="T25" fmla="*/ 53 h 53"/>
                  <a:gd name="T26" fmla="*/ 8 w 43"/>
                  <a:gd name="T27" fmla="*/ 52 h 53"/>
                  <a:gd name="T28" fmla="*/ 2 w 43"/>
                  <a:gd name="T29" fmla="*/ 48 h 53"/>
                  <a:gd name="T30" fmla="*/ 2 w 43"/>
                  <a:gd name="T31" fmla="*/ 48 h 53"/>
                  <a:gd name="T32" fmla="*/ 0 w 43"/>
                  <a:gd name="T33" fmla="*/ 43 h 53"/>
                  <a:gd name="T34" fmla="*/ 25 w 43"/>
                  <a:gd name="T35" fmla="*/ 15 h 53"/>
                  <a:gd name="T36" fmla="*/ 36 w 43"/>
                  <a:gd name="T37" fmla="*/ 0 h 53"/>
                  <a:gd name="T38" fmla="*/ 36 w 43"/>
                  <a:gd name="T39" fmla="*/ 0 h 53"/>
                  <a:gd name="T40" fmla="*/ 43 w 43"/>
                  <a:gd name="T41" fmla="*/ 3 h 53"/>
                  <a:gd name="T42" fmla="*/ 43 w 43"/>
                  <a:gd name="T43" fmla="*/ 3 h 5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3"/>
                  <a:gd name="T67" fmla="*/ 0 h 53"/>
                  <a:gd name="T68" fmla="*/ 43 w 43"/>
                  <a:gd name="T69" fmla="*/ 53 h 5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3" h="53">
                    <a:moveTo>
                      <a:pt x="43" y="3"/>
                    </a:moveTo>
                    <a:lnTo>
                      <a:pt x="43" y="3"/>
                    </a:lnTo>
                    <a:lnTo>
                      <a:pt x="43" y="10"/>
                    </a:lnTo>
                    <a:lnTo>
                      <a:pt x="42" y="18"/>
                    </a:lnTo>
                    <a:lnTo>
                      <a:pt x="40" y="28"/>
                    </a:lnTo>
                    <a:lnTo>
                      <a:pt x="37" y="36"/>
                    </a:lnTo>
                    <a:lnTo>
                      <a:pt x="33" y="45"/>
                    </a:lnTo>
                    <a:lnTo>
                      <a:pt x="29" y="48"/>
                    </a:lnTo>
                    <a:lnTo>
                      <a:pt x="26" y="50"/>
                    </a:lnTo>
                    <a:lnTo>
                      <a:pt x="22" y="52"/>
                    </a:lnTo>
                    <a:lnTo>
                      <a:pt x="16" y="53"/>
                    </a:lnTo>
                    <a:lnTo>
                      <a:pt x="8" y="52"/>
                    </a:lnTo>
                    <a:lnTo>
                      <a:pt x="2" y="48"/>
                    </a:lnTo>
                    <a:lnTo>
                      <a:pt x="0" y="43"/>
                    </a:lnTo>
                    <a:lnTo>
                      <a:pt x="25" y="15"/>
                    </a:lnTo>
                    <a:lnTo>
                      <a:pt x="36" y="0"/>
                    </a:lnTo>
                    <a:lnTo>
                      <a:pt x="43" y="3"/>
                    </a:lnTo>
                    <a:close/>
                  </a:path>
                </a:pathLst>
              </a:custGeom>
              <a:solidFill>
                <a:srgbClr val="00ADEE"/>
              </a:solidFill>
              <a:ln w="9525">
                <a:noFill/>
                <a:round/>
                <a:headEnd/>
                <a:tailEnd/>
              </a:ln>
            </p:spPr>
            <p:txBody>
              <a:bodyPr/>
              <a:lstStyle/>
              <a:p>
                <a:endParaRPr lang="id-ID"/>
              </a:p>
            </p:txBody>
          </p:sp>
          <p:sp>
            <p:nvSpPr>
              <p:cNvPr id="3579" name="Freeform 303"/>
              <p:cNvSpPr>
                <a:spLocks/>
              </p:cNvSpPr>
              <p:nvPr/>
            </p:nvSpPr>
            <p:spPr bwMode="auto">
              <a:xfrm>
                <a:off x="5405" y="2288"/>
                <a:ext cx="36" cy="43"/>
              </a:xfrm>
              <a:custGeom>
                <a:avLst/>
                <a:gdLst>
                  <a:gd name="T0" fmla="*/ 36 w 36"/>
                  <a:gd name="T1" fmla="*/ 0 h 43"/>
                  <a:gd name="T2" fmla="*/ 25 w 36"/>
                  <a:gd name="T3" fmla="*/ 15 h 43"/>
                  <a:gd name="T4" fmla="*/ 0 w 36"/>
                  <a:gd name="T5" fmla="*/ 43 h 43"/>
                  <a:gd name="T6" fmla="*/ 36 w 36"/>
                  <a:gd name="T7" fmla="*/ 0 h 43"/>
                  <a:gd name="T8" fmla="*/ 0 60000 65536"/>
                  <a:gd name="T9" fmla="*/ 0 60000 65536"/>
                  <a:gd name="T10" fmla="*/ 0 60000 65536"/>
                  <a:gd name="T11" fmla="*/ 0 60000 65536"/>
                  <a:gd name="T12" fmla="*/ 0 w 36"/>
                  <a:gd name="T13" fmla="*/ 0 h 43"/>
                  <a:gd name="T14" fmla="*/ 36 w 36"/>
                  <a:gd name="T15" fmla="*/ 43 h 43"/>
                </a:gdLst>
                <a:ahLst/>
                <a:cxnLst>
                  <a:cxn ang="T8">
                    <a:pos x="T0" y="T1"/>
                  </a:cxn>
                  <a:cxn ang="T9">
                    <a:pos x="T2" y="T3"/>
                  </a:cxn>
                  <a:cxn ang="T10">
                    <a:pos x="T4" y="T5"/>
                  </a:cxn>
                  <a:cxn ang="T11">
                    <a:pos x="T6" y="T7"/>
                  </a:cxn>
                </a:cxnLst>
                <a:rect l="T12" t="T13" r="T14" b="T15"/>
                <a:pathLst>
                  <a:path w="36" h="43">
                    <a:moveTo>
                      <a:pt x="36" y="0"/>
                    </a:moveTo>
                    <a:lnTo>
                      <a:pt x="25" y="15"/>
                    </a:lnTo>
                    <a:lnTo>
                      <a:pt x="0" y="43"/>
                    </a:lnTo>
                    <a:lnTo>
                      <a:pt x="36" y="0"/>
                    </a:lnTo>
                    <a:close/>
                  </a:path>
                </a:pathLst>
              </a:custGeom>
              <a:solidFill>
                <a:srgbClr val="FFFFFF"/>
              </a:solidFill>
              <a:ln w="9525">
                <a:noFill/>
                <a:round/>
                <a:headEnd/>
                <a:tailEnd/>
              </a:ln>
            </p:spPr>
            <p:txBody>
              <a:bodyPr/>
              <a:lstStyle/>
              <a:p>
                <a:endParaRPr lang="id-ID"/>
              </a:p>
            </p:txBody>
          </p:sp>
          <p:sp>
            <p:nvSpPr>
              <p:cNvPr id="3580" name="Freeform 304"/>
              <p:cNvSpPr>
                <a:spLocks/>
              </p:cNvSpPr>
              <p:nvPr/>
            </p:nvSpPr>
            <p:spPr bwMode="auto">
              <a:xfrm>
                <a:off x="5395" y="2274"/>
                <a:ext cx="46" cy="57"/>
              </a:xfrm>
              <a:custGeom>
                <a:avLst/>
                <a:gdLst>
                  <a:gd name="T0" fmla="*/ 0 w 46"/>
                  <a:gd name="T1" fmla="*/ 17 h 57"/>
                  <a:gd name="T2" fmla="*/ 0 w 46"/>
                  <a:gd name="T3" fmla="*/ 17 h 57"/>
                  <a:gd name="T4" fmla="*/ 12 w 46"/>
                  <a:gd name="T5" fmla="*/ 11 h 57"/>
                  <a:gd name="T6" fmla="*/ 22 w 46"/>
                  <a:gd name="T7" fmla="*/ 5 h 57"/>
                  <a:gd name="T8" fmla="*/ 25 w 46"/>
                  <a:gd name="T9" fmla="*/ 3 h 57"/>
                  <a:gd name="T10" fmla="*/ 26 w 46"/>
                  <a:gd name="T11" fmla="*/ 0 h 57"/>
                  <a:gd name="T12" fmla="*/ 26 w 46"/>
                  <a:gd name="T13" fmla="*/ 0 h 57"/>
                  <a:gd name="T14" fmla="*/ 26 w 46"/>
                  <a:gd name="T15" fmla="*/ 0 h 57"/>
                  <a:gd name="T16" fmla="*/ 29 w 46"/>
                  <a:gd name="T17" fmla="*/ 3 h 57"/>
                  <a:gd name="T18" fmla="*/ 33 w 46"/>
                  <a:gd name="T19" fmla="*/ 7 h 57"/>
                  <a:gd name="T20" fmla="*/ 46 w 46"/>
                  <a:gd name="T21" fmla="*/ 14 h 57"/>
                  <a:gd name="T22" fmla="*/ 10 w 46"/>
                  <a:gd name="T23" fmla="*/ 57 h 57"/>
                  <a:gd name="T24" fmla="*/ 10 w 46"/>
                  <a:gd name="T25" fmla="*/ 57 h 57"/>
                  <a:gd name="T26" fmla="*/ 5 w 46"/>
                  <a:gd name="T27" fmla="*/ 52 h 57"/>
                  <a:gd name="T28" fmla="*/ 3 w 46"/>
                  <a:gd name="T29" fmla="*/ 45 h 57"/>
                  <a:gd name="T30" fmla="*/ 0 w 46"/>
                  <a:gd name="T31" fmla="*/ 32 h 57"/>
                  <a:gd name="T32" fmla="*/ 0 w 46"/>
                  <a:gd name="T33" fmla="*/ 21 h 57"/>
                  <a:gd name="T34" fmla="*/ 0 w 46"/>
                  <a:gd name="T35" fmla="*/ 17 h 57"/>
                  <a:gd name="T36" fmla="*/ 0 w 46"/>
                  <a:gd name="T37" fmla="*/ 17 h 5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6"/>
                  <a:gd name="T58" fmla="*/ 0 h 57"/>
                  <a:gd name="T59" fmla="*/ 46 w 46"/>
                  <a:gd name="T60" fmla="*/ 57 h 5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6" h="57">
                    <a:moveTo>
                      <a:pt x="0" y="17"/>
                    </a:moveTo>
                    <a:lnTo>
                      <a:pt x="0" y="17"/>
                    </a:lnTo>
                    <a:lnTo>
                      <a:pt x="12" y="11"/>
                    </a:lnTo>
                    <a:lnTo>
                      <a:pt x="22" y="5"/>
                    </a:lnTo>
                    <a:lnTo>
                      <a:pt x="25" y="3"/>
                    </a:lnTo>
                    <a:lnTo>
                      <a:pt x="26" y="0"/>
                    </a:lnTo>
                    <a:lnTo>
                      <a:pt x="29" y="3"/>
                    </a:lnTo>
                    <a:lnTo>
                      <a:pt x="33" y="7"/>
                    </a:lnTo>
                    <a:lnTo>
                      <a:pt x="46" y="14"/>
                    </a:lnTo>
                    <a:lnTo>
                      <a:pt x="10" y="57"/>
                    </a:lnTo>
                    <a:lnTo>
                      <a:pt x="5" y="52"/>
                    </a:lnTo>
                    <a:lnTo>
                      <a:pt x="3" y="45"/>
                    </a:lnTo>
                    <a:lnTo>
                      <a:pt x="0" y="32"/>
                    </a:lnTo>
                    <a:lnTo>
                      <a:pt x="0" y="21"/>
                    </a:lnTo>
                    <a:lnTo>
                      <a:pt x="0" y="17"/>
                    </a:lnTo>
                    <a:close/>
                  </a:path>
                </a:pathLst>
              </a:custGeom>
              <a:solidFill>
                <a:srgbClr val="BE1E2D"/>
              </a:solidFill>
              <a:ln w="9525">
                <a:noFill/>
                <a:round/>
                <a:headEnd/>
                <a:tailEnd/>
              </a:ln>
            </p:spPr>
            <p:txBody>
              <a:bodyPr/>
              <a:lstStyle/>
              <a:p>
                <a:endParaRPr lang="id-ID"/>
              </a:p>
            </p:txBody>
          </p:sp>
          <p:sp>
            <p:nvSpPr>
              <p:cNvPr id="3581" name="Freeform 305"/>
              <p:cNvSpPr>
                <a:spLocks/>
              </p:cNvSpPr>
              <p:nvPr/>
            </p:nvSpPr>
            <p:spPr bwMode="auto">
              <a:xfrm>
                <a:off x="5721" y="2299"/>
                <a:ext cx="7" cy="8"/>
              </a:xfrm>
              <a:custGeom>
                <a:avLst/>
                <a:gdLst>
                  <a:gd name="T0" fmla="*/ 7 w 7"/>
                  <a:gd name="T1" fmla="*/ 0 h 8"/>
                  <a:gd name="T2" fmla="*/ 7 w 7"/>
                  <a:gd name="T3" fmla="*/ 8 h 8"/>
                  <a:gd name="T4" fmla="*/ 0 w 7"/>
                  <a:gd name="T5" fmla="*/ 8 h 8"/>
                  <a:gd name="T6" fmla="*/ 0 w 7"/>
                  <a:gd name="T7" fmla="*/ 8 h 8"/>
                  <a:gd name="T8" fmla="*/ 1 w 7"/>
                  <a:gd name="T9" fmla="*/ 7 h 8"/>
                  <a:gd name="T10" fmla="*/ 5 w 7"/>
                  <a:gd name="T11" fmla="*/ 7 h 8"/>
                  <a:gd name="T12" fmla="*/ 5 w 7"/>
                  <a:gd name="T13" fmla="*/ 1 h 8"/>
                  <a:gd name="T14" fmla="*/ 1 w 7"/>
                  <a:gd name="T15" fmla="*/ 1 h 8"/>
                  <a:gd name="T16" fmla="*/ 1 w 7"/>
                  <a:gd name="T17" fmla="*/ 1 h 8"/>
                  <a:gd name="T18" fmla="*/ 0 w 7"/>
                  <a:gd name="T19" fmla="*/ 0 h 8"/>
                  <a:gd name="T20" fmla="*/ 7 w 7"/>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
                  <a:gd name="T34" fmla="*/ 0 h 8"/>
                  <a:gd name="T35" fmla="*/ 7 w 7"/>
                  <a:gd name="T36" fmla="*/ 8 h 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 h="8">
                    <a:moveTo>
                      <a:pt x="7" y="0"/>
                    </a:moveTo>
                    <a:lnTo>
                      <a:pt x="7" y="8"/>
                    </a:lnTo>
                    <a:lnTo>
                      <a:pt x="0" y="8"/>
                    </a:lnTo>
                    <a:lnTo>
                      <a:pt x="1" y="7"/>
                    </a:lnTo>
                    <a:lnTo>
                      <a:pt x="5" y="7"/>
                    </a:lnTo>
                    <a:lnTo>
                      <a:pt x="5" y="1"/>
                    </a:lnTo>
                    <a:lnTo>
                      <a:pt x="1" y="1"/>
                    </a:lnTo>
                    <a:lnTo>
                      <a:pt x="0" y="0"/>
                    </a:lnTo>
                    <a:lnTo>
                      <a:pt x="7" y="0"/>
                    </a:lnTo>
                    <a:close/>
                  </a:path>
                </a:pathLst>
              </a:custGeom>
              <a:solidFill>
                <a:srgbClr val="808080"/>
              </a:solidFill>
              <a:ln w="9525">
                <a:noFill/>
                <a:round/>
                <a:headEnd/>
                <a:tailEnd/>
              </a:ln>
            </p:spPr>
            <p:txBody>
              <a:bodyPr/>
              <a:lstStyle/>
              <a:p>
                <a:endParaRPr lang="id-ID"/>
              </a:p>
            </p:txBody>
          </p:sp>
          <p:sp>
            <p:nvSpPr>
              <p:cNvPr id="3582" name="Freeform 306"/>
              <p:cNvSpPr>
                <a:spLocks/>
              </p:cNvSpPr>
              <p:nvPr/>
            </p:nvSpPr>
            <p:spPr bwMode="auto">
              <a:xfrm>
                <a:off x="5721" y="2298"/>
                <a:ext cx="8" cy="11"/>
              </a:xfrm>
              <a:custGeom>
                <a:avLst/>
                <a:gdLst>
                  <a:gd name="T0" fmla="*/ 7 w 8"/>
                  <a:gd name="T1" fmla="*/ 9 h 11"/>
                  <a:gd name="T2" fmla="*/ 7 w 8"/>
                  <a:gd name="T3" fmla="*/ 1 h 11"/>
                  <a:gd name="T4" fmla="*/ 0 w 8"/>
                  <a:gd name="T5" fmla="*/ 1 h 11"/>
                  <a:gd name="T6" fmla="*/ 0 w 8"/>
                  <a:gd name="T7" fmla="*/ 1 h 11"/>
                  <a:gd name="T8" fmla="*/ 0 w 8"/>
                  <a:gd name="T9" fmla="*/ 0 h 11"/>
                  <a:gd name="T10" fmla="*/ 8 w 8"/>
                  <a:gd name="T11" fmla="*/ 0 h 11"/>
                  <a:gd name="T12" fmla="*/ 8 w 8"/>
                  <a:gd name="T13" fmla="*/ 11 h 11"/>
                  <a:gd name="T14" fmla="*/ 0 w 8"/>
                  <a:gd name="T15" fmla="*/ 11 h 11"/>
                  <a:gd name="T16" fmla="*/ 0 w 8"/>
                  <a:gd name="T17" fmla="*/ 11 h 11"/>
                  <a:gd name="T18" fmla="*/ 0 w 8"/>
                  <a:gd name="T19" fmla="*/ 9 h 11"/>
                  <a:gd name="T20" fmla="*/ 7 w 8"/>
                  <a:gd name="T21" fmla="*/ 9 h 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
                  <a:gd name="T34" fmla="*/ 0 h 11"/>
                  <a:gd name="T35" fmla="*/ 8 w 8"/>
                  <a:gd name="T36" fmla="*/ 11 h 1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 h="11">
                    <a:moveTo>
                      <a:pt x="7" y="9"/>
                    </a:moveTo>
                    <a:lnTo>
                      <a:pt x="7" y="1"/>
                    </a:lnTo>
                    <a:lnTo>
                      <a:pt x="0" y="1"/>
                    </a:lnTo>
                    <a:lnTo>
                      <a:pt x="0" y="0"/>
                    </a:lnTo>
                    <a:lnTo>
                      <a:pt x="8" y="0"/>
                    </a:lnTo>
                    <a:lnTo>
                      <a:pt x="8" y="11"/>
                    </a:lnTo>
                    <a:lnTo>
                      <a:pt x="0" y="11"/>
                    </a:lnTo>
                    <a:lnTo>
                      <a:pt x="0" y="9"/>
                    </a:lnTo>
                    <a:lnTo>
                      <a:pt x="7" y="9"/>
                    </a:lnTo>
                    <a:close/>
                  </a:path>
                </a:pathLst>
              </a:custGeom>
              <a:solidFill>
                <a:srgbClr val="808080"/>
              </a:solidFill>
              <a:ln w="9525">
                <a:noFill/>
                <a:round/>
                <a:headEnd/>
                <a:tailEnd/>
              </a:ln>
            </p:spPr>
            <p:txBody>
              <a:bodyPr/>
              <a:lstStyle/>
              <a:p>
                <a:endParaRPr lang="id-ID"/>
              </a:p>
            </p:txBody>
          </p:sp>
          <p:sp>
            <p:nvSpPr>
              <p:cNvPr id="3583" name="Freeform 307"/>
              <p:cNvSpPr>
                <a:spLocks/>
              </p:cNvSpPr>
              <p:nvPr/>
            </p:nvSpPr>
            <p:spPr bwMode="auto">
              <a:xfrm>
                <a:off x="5719" y="2307"/>
                <a:ext cx="2" cy="2"/>
              </a:xfrm>
              <a:custGeom>
                <a:avLst/>
                <a:gdLst>
                  <a:gd name="T0" fmla="*/ 2 w 2"/>
                  <a:gd name="T1" fmla="*/ 0 h 2"/>
                  <a:gd name="T2" fmla="*/ 2 w 2"/>
                  <a:gd name="T3" fmla="*/ 0 h 2"/>
                  <a:gd name="T4" fmla="*/ 2 w 2"/>
                  <a:gd name="T5" fmla="*/ 2 h 2"/>
                  <a:gd name="T6" fmla="*/ 0 w 2"/>
                  <a:gd name="T7" fmla="*/ 2 h 2"/>
                  <a:gd name="T8" fmla="*/ 0 w 2"/>
                  <a:gd name="T9" fmla="*/ 2 h 2"/>
                  <a:gd name="T10" fmla="*/ 0 w 2"/>
                  <a:gd name="T11" fmla="*/ 0 h 2"/>
                  <a:gd name="T12" fmla="*/ 2 w 2"/>
                  <a:gd name="T13" fmla="*/ 0 h 2"/>
                  <a:gd name="T14" fmla="*/ 0 60000 65536"/>
                  <a:gd name="T15" fmla="*/ 0 60000 65536"/>
                  <a:gd name="T16" fmla="*/ 0 60000 65536"/>
                  <a:gd name="T17" fmla="*/ 0 60000 65536"/>
                  <a:gd name="T18" fmla="*/ 0 60000 65536"/>
                  <a:gd name="T19" fmla="*/ 0 60000 65536"/>
                  <a:gd name="T20" fmla="*/ 0 60000 65536"/>
                  <a:gd name="T21" fmla="*/ 0 w 2"/>
                  <a:gd name="T22" fmla="*/ 0 h 2"/>
                  <a:gd name="T23" fmla="*/ 2 w 2"/>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2">
                    <a:moveTo>
                      <a:pt x="2" y="0"/>
                    </a:moveTo>
                    <a:lnTo>
                      <a:pt x="2" y="0"/>
                    </a:lnTo>
                    <a:lnTo>
                      <a:pt x="2" y="2"/>
                    </a:lnTo>
                    <a:lnTo>
                      <a:pt x="0" y="2"/>
                    </a:lnTo>
                    <a:lnTo>
                      <a:pt x="0" y="0"/>
                    </a:lnTo>
                    <a:lnTo>
                      <a:pt x="2" y="0"/>
                    </a:lnTo>
                    <a:close/>
                  </a:path>
                </a:pathLst>
              </a:custGeom>
              <a:solidFill>
                <a:srgbClr val="808080"/>
              </a:solidFill>
              <a:ln w="9525">
                <a:noFill/>
                <a:round/>
                <a:headEnd/>
                <a:tailEnd/>
              </a:ln>
            </p:spPr>
            <p:txBody>
              <a:bodyPr/>
              <a:lstStyle/>
              <a:p>
                <a:endParaRPr lang="id-ID"/>
              </a:p>
            </p:txBody>
          </p:sp>
          <p:sp>
            <p:nvSpPr>
              <p:cNvPr id="3584" name="Freeform 308"/>
              <p:cNvSpPr>
                <a:spLocks/>
              </p:cNvSpPr>
              <p:nvPr/>
            </p:nvSpPr>
            <p:spPr bwMode="auto">
              <a:xfrm>
                <a:off x="5719" y="2306"/>
                <a:ext cx="3" cy="1"/>
              </a:xfrm>
              <a:custGeom>
                <a:avLst/>
                <a:gdLst>
                  <a:gd name="T0" fmla="*/ 0 w 3"/>
                  <a:gd name="T1" fmla="*/ 0 h 1"/>
                  <a:gd name="T2" fmla="*/ 3 w 3"/>
                  <a:gd name="T3" fmla="*/ 0 h 1"/>
                  <a:gd name="T4" fmla="*/ 3 w 3"/>
                  <a:gd name="T5" fmla="*/ 0 h 1"/>
                  <a:gd name="T6" fmla="*/ 2 w 3"/>
                  <a:gd name="T7" fmla="*/ 1 h 1"/>
                  <a:gd name="T8" fmla="*/ 0 w 3"/>
                  <a:gd name="T9" fmla="*/ 1 h 1"/>
                  <a:gd name="T10" fmla="*/ 0 w 3"/>
                  <a:gd name="T11" fmla="*/ 1 h 1"/>
                  <a:gd name="T12" fmla="*/ 0 w 3"/>
                  <a:gd name="T13" fmla="*/ 0 h 1"/>
                  <a:gd name="T14" fmla="*/ 0 w 3"/>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0" y="0"/>
                    </a:moveTo>
                    <a:lnTo>
                      <a:pt x="3" y="0"/>
                    </a:lnTo>
                    <a:lnTo>
                      <a:pt x="2" y="1"/>
                    </a:lnTo>
                    <a:lnTo>
                      <a:pt x="0" y="1"/>
                    </a:lnTo>
                    <a:lnTo>
                      <a:pt x="0" y="0"/>
                    </a:lnTo>
                    <a:close/>
                  </a:path>
                </a:pathLst>
              </a:custGeom>
              <a:solidFill>
                <a:srgbClr val="808080"/>
              </a:solidFill>
              <a:ln w="9525">
                <a:noFill/>
                <a:round/>
                <a:headEnd/>
                <a:tailEnd/>
              </a:ln>
            </p:spPr>
            <p:txBody>
              <a:bodyPr/>
              <a:lstStyle/>
              <a:p>
                <a:endParaRPr lang="id-ID"/>
              </a:p>
            </p:txBody>
          </p:sp>
          <p:sp>
            <p:nvSpPr>
              <p:cNvPr id="3585" name="Freeform 309"/>
              <p:cNvSpPr>
                <a:spLocks/>
              </p:cNvSpPr>
              <p:nvPr/>
            </p:nvSpPr>
            <p:spPr bwMode="auto">
              <a:xfrm>
                <a:off x="5718" y="2306"/>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586" name="Freeform 310"/>
              <p:cNvSpPr>
                <a:spLocks/>
              </p:cNvSpPr>
              <p:nvPr/>
            </p:nvSpPr>
            <p:spPr bwMode="auto">
              <a:xfrm>
                <a:off x="5719" y="2299"/>
                <a:ext cx="3" cy="1"/>
              </a:xfrm>
              <a:custGeom>
                <a:avLst/>
                <a:gdLst>
                  <a:gd name="T0" fmla="*/ 2 w 3"/>
                  <a:gd name="T1" fmla="*/ 0 h 1"/>
                  <a:gd name="T2" fmla="*/ 2 w 3"/>
                  <a:gd name="T3" fmla="*/ 0 h 1"/>
                  <a:gd name="T4" fmla="*/ 3 w 3"/>
                  <a:gd name="T5" fmla="*/ 1 h 1"/>
                  <a:gd name="T6" fmla="*/ 0 w 3"/>
                  <a:gd name="T7" fmla="*/ 1 h 1"/>
                  <a:gd name="T8" fmla="*/ 0 w 3"/>
                  <a:gd name="T9" fmla="*/ 1 h 1"/>
                  <a:gd name="T10" fmla="*/ 0 w 3"/>
                  <a:gd name="T11" fmla="*/ 0 h 1"/>
                  <a:gd name="T12" fmla="*/ 2 w 3"/>
                  <a:gd name="T13" fmla="*/ 0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2" y="0"/>
                    </a:moveTo>
                    <a:lnTo>
                      <a:pt x="2" y="0"/>
                    </a:lnTo>
                    <a:lnTo>
                      <a:pt x="3" y="1"/>
                    </a:lnTo>
                    <a:lnTo>
                      <a:pt x="0" y="1"/>
                    </a:lnTo>
                    <a:lnTo>
                      <a:pt x="0" y="0"/>
                    </a:lnTo>
                    <a:lnTo>
                      <a:pt x="2" y="0"/>
                    </a:lnTo>
                    <a:close/>
                  </a:path>
                </a:pathLst>
              </a:custGeom>
              <a:solidFill>
                <a:srgbClr val="808080"/>
              </a:solidFill>
              <a:ln w="9525">
                <a:noFill/>
                <a:round/>
                <a:headEnd/>
                <a:tailEnd/>
              </a:ln>
            </p:spPr>
            <p:txBody>
              <a:bodyPr/>
              <a:lstStyle/>
              <a:p>
                <a:endParaRPr lang="id-ID"/>
              </a:p>
            </p:txBody>
          </p:sp>
          <p:sp>
            <p:nvSpPr>
              <p:cNvPr id="3587" name="Freeform 311"/>
              <p:cNvSpPr>
                <a:spLocks/>
              </p:cNvSpPr>
              <p:nvPr/>
            </p:nvSpPr>
            <p:spPr bwMode="auto">
              <a:xfrm>
                <a:off x="5719" y="2298"/>
                <a:ext cx="2" cy="1"/>
              </a:xfrm>
              <a:custGeom>
                <a:avLst/>
                <a:gdLst>
                  <a:gd name="T0" fmla="*/ 2 w 2"/>
                  <a:gd name="T1" fmla="*/ 0 h 1"/>
                  <a:gd name="T2" fmla="*/ 2 w 2"/>
                  <a:gd name="T3" fmla="*/ 0 h 1"/>
                  <a:gd name="T4" fmla="*/ 2 w 2"/>
                  <a:gd name="T5" fmla="*/ 1 h 1"/>
                  <a:gd name="T6" fmla="*/ 0 w 2"/>
                  <a:gd name="T7" fmla="*/ 1 h 1"/>
                  <a:gd name="T8" fmla="*/ 0 w 2"/>
                  <a:gd name="T9" fmla="*/ 1 h 1"/>
                  <a:gd name="T10" fmla="*/ 0 w 2"/>
                  <a:gd name="T11" fmla="*/ 0 h 1"/>
                  <a:gd name="T12" fmla="*/ 2 w 2"/>
                  <a:gd name="T13" fmla="*/ 0 h 1"/>
                  <a:gd name="T14" fmla="*/ 0 60000 65536"/>
                  <a:gd name="T15" fmla="*/ 0 60000 65536"/>
                  <a:gd name="T16" fmla="*/ 0 60000 65536"/>
                  <a:gd name="T17" fmla="*/ 0 60000 65536"/>
                  <a:gd name="T18" fmla="*/ 0 60000 65536"/>
                  <a:gd name="T19" fmla="*/ 0 60000 65536"/>
                  <a:gd name="T20" fmla="*/ 0 60000 65536"/>
                  <a:gd name="T21" fmla="*/ 0 w 2"/>
                  <a:gd name="T22" fmla="*/ 0 h 1"/>
                  <a:gd name="T23" fmla="*/ 2 w 2"/>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
                    <a:moveTo>
                      <a:pt x="2" y="0"/>
                    </a:moveTo>
                    <a:lnTo>
                      <a:pt x="2" y="0"/>
                    </a:lnTo>
                    <a:lnTo>
                      <a:pt x="2" y="1"/>
                    </a:lnTo>
                    <a:lnTo>
                      <a:pt x="0" y="1"/>
                    </a:lnTo>
                    <a:lnTo>
                      <a:pt x="0" y="0"/>
                    </a:lnTo>
                    <a:lnTo>
                      <a:pt x="2" y="0"/>
                    </a:lnTo>
                    <a:close/>
                  </a:path>
                </a:pathLst>
              </a:custGeom>
              <a:solidFill>
                <a:srgbClr val="808080"/>
              </a:solidFill>
              <a:ln w="9525">
                <a:noFill/>
                <a:round/>
                <a:headEnd/>
                <a:tailEnd/>
              </a:ln>
            </p:spPr>
            <p:txBody>
              <a:bodyPr/>
              <a:lstStyle/>
              <a:p>
                <a:endParaRPr lang="id-ID"/>
              </a:p>
            </p:txBody>
          </p:sp>
          <p:sp>
            <p:nvSpPr>
              <p:cNvPr id="3588" name="Freeform 312"/>
              <p:cNvSpPr>
                <a:spLocks/>
              </p:cNvSpPr>
              <p:nvPr/>
            </p:nvSpPr>
            <p:spPr bwMode="auto">
              <a:xfrm>
                <a:off x="5718" y="2307"/>
                <a:ext cx="1" cy="2"/>
              </a:xfrm>
              <a:custGeom>
                <a:avLst/>
                <a:gdLst>
                  <a:gd name="T0" fmla="*/ 0 w 1"/>
                  <a:gd name="T1" fmla="*/ 2 h 2"/>
                  <a:gd name="T2" fmla="*/ 0 w 1"/>
                  <a:gd name="T3" fmla="*/ 2 h 2"/>
                  <a:gd name="T4" fmla="*/ 0 w 1"/>
                  <a:gd name="T5" fmla="*/ 0 h 2"/>
                  <a:gd name="T6" fmla="*/ 1 w 1"/>
                  <a:gd name="T7" fmla="*/ 0 h 2"/>
                  <a:gd name="T8" fmla="*/ 1 w 1"/>
                  <a:gd name="T9" fmla="*/ 0 h 2"/>
                  <a:gd name="T10" fmla="*/ 1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0" y="2"/>
                    </a:moveTo>
                    <a:lnTo>
                      <a:pt x="0" y="2"/>
                    </a:lnTo>
                    <a:lnTo>
                      <a:pt x="0" y="0"/>
                    </a:lnTo>
                    <a:lnTo>
                      <a:pt x="1" y="0"/>
                    </a:lnTo>
                    <a:lnTo>
                      <a:pt x="1" y="2"/>
                    </a:lnTo>
                    <a:lnTo>
                      <a:pt x="0" y="2"/>
                    </a:lnTo>
                    <a:close/>
                  </a:path>
                </a:pathLst>
              </a:custGeom>
              <a:solidFill>
                <a:srgbClr val="808080"/>
              </a:solidFill>
              <a:ln w="9525">
                <a:noFill/>
                <a:round/>
                <a:headEnd/>
                <a:tailEnd/>
              </a:ln>
            </p:spPr>
            <p:txBody>
              <a:bodyPr/>
              <a:lstStyle/>
              <a:p>
                <a:endParaRPr lang="id-ID"/>
              </a:p>
            </p:txBody>
          </p:sp>
        </p:grpSp>
        <p:grpSp>
          <p:nvGrpSpPr>
            <p:cNvPr id="5" name="Group 514"/>
            <p:cNvGrpSpPr>
              <a:grpSpLocks/>
            </p:cNvGrpSpPr>
            <p:nvPr/>
          </p:nvGrpSpPr>
          <p:grpSpPr bwMode="auto">
            <a:xfrm>
              <a:off x="1871" y="2256"/>
              <a:ext cx="3889" cy="147"/>
              <a:chOff x="1871" y="2256"/>
              <a:chExt cx="3889" cy="147"/>
            </a:xfrm>
          </p:grpSpPr>
          <p:sp>
            <p:nvSpPr>
              <p:cNvPr id="3189" name="Freeform 314"/>
              <p:cNvSpPr>
                <a:spLocks/>
              </p:cNvSpPr>
              <p:nvPr/>
            </p:nvSpPr>
            <p:spPr bwMode="auto">
              <a:xfrm>
                <a:off x="5718" y="2299"/>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190" name="Freeform 315"/>
              <p:cNvSpPr>
                <a:spLocks/>
              </p:cNvSpPr>
              <p:nvPr/>
            </p:nvSpPr>
            <p:spPr bwMode="auto">
              <a:xfrm>
                <a:off x="5718" y="2298"/>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191" name="Freeform 316"/>
              <p:cNvSpPr>
                <a:spLocks/>
              </p:cNvSpPr>
              <p:nvPr/>
            </p:nvSpPr>
            <p:spPr bwMode="auto">
              <a:xfrm>
                <a:off x="5712" y="2281"/>
                <a:ext cx="9" cy="17"/>
              </a:xfrm>
              <a:custGeom>
                <a:avLst/>
                <a:gdLst>
                  <a:gd name="T0" fmla="*/ 7 w 9"/>
                  <a:gd name="T1" fmla="*/ 17 h 17"/>
                  <a:gd name="T2" fmla="*/ 7 w 9"/>
                  <a:gd name="T3" fmla="*/ 17 h 17"/>
                  <a:gd name="T4" fmla="*/ 4 w 9"/>
                  <a:gd name="T5" fmla="*/ 8 h 17"/>
                  <a:gd name="T6" fmla="*/ 0 w 9"/>
                  <a:gd name="T7" fmla="*/ 1 h 17"/>
                  <a:gd name="T8" fmla="*/ 2 w 9"/>
                  <a:gd name="T9" fmla="*/ 0 h 17"/>
                  <a:gd name="T10" fmla="*/ 2 w 9"/>
                  <a:gd name="T11" fmla="*/ 0 h 17"/>
                  <a:gd name="T12" fmla="*/ 6 w 9"/>
                  <a:gd name="T13" fmla="*/ 8 h 17"/>
                  <a:gd name="T14" fmla="*/ 9 w 9"/>
                  <a:gd name="T15" fmla="*/ 17 h 17"/>
                  <a:gd name="T16" fmla="*/ 7 w 9"/>
                  <a:gd name="T17" fmla="*/ 17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
                  <a:gd name="T28" fmla="*/ 0 h 17"/>
                  <a:gd name="T29" fmla="*/ 9 w 9"/>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 h="17">
                    <a:moveTo>
                      <a:pt x="7" y="17"/>
                    </a:moveTo>
                    <a:lnTo>
                      <a:pt x="7" y="17"/>
                    </a:lnTo>
                    <a:lnTo>
                      <a:pt x="4" y="8"/>
                    </a:lnTo>
                    <a:lnTo>
                      <a:pt x="0" y="1"/>
                    </a:lnTo>
                    <a:lnTo>
                      <a:pt x="2" y="0"/>
                    </a:lnTo>
                    <a:lnTo>
                      <a:pt x="6" y="8"/>
                    </a:lnTo>
                    <a:lnTo>
                      <a:pt x="9" y="17"/>
                    </a:lnTo>
                    <a:lnTo>
                      <a:pt x="7" y="17"/>
                    </a:lnTo>
                    <a:close/>
                  </a:path>
                </a:pathLst>
              </a:custGeom>
              <a:solidFill>
                <a:srgbClr val="808080"/>
              </a:solidFill>
              <a:ln w="9525">
                <a:noFill/>
                <a:round/>
                <a:headEnd/>
                <a:tailEnd/>
              </a:ln>
            </p:spPr>
            <p:txBody>
              <a:bodyPr/>
              <a:lstStyle/>
              <a:p>
                <a:endParaRPr lang="id-ID"/>
              </a:p>
            </p:txBody>
          </p:sp>
          <p:sp>
            <p:nvSpPr>
              <p:cNvPr id="3192" name="Freeform 317"/>
              <p:cNvSpPr>
                <a:spLocks/>
              </p:cNvSpPr>
              <p:nvPr/>
            </p:nvSpPr>
            <p:spPr bwMode="auto">
              <a:xfrm>
                <a:off x="5714" y="2309"/>
                <a:ext cx="7" cy="17"/>
              </a:xfrm>
              <a:custGeom>
                <a:avLst/>
                <a:gdLst>
                  <a:gd name="T0" fmla="*/ 7 w 7"/>
                  <a:gd name="T1" fmla="*/ 0 h 17"/>
                  <a:gd name="T2" fmla="*/ 7 w 7"/>
                  <a:gd name="T3" fmla="*/ 0 h 17"/>
                  <a:gd name="T4" fmla="*/ 5 w 7"/>
                  <a:gd name="T5" fmla="*/ 10 h 17"/>
                  <a:gd name="T6" fmla="*/ 1 w 7"/>
                  <a:gd name="T7" fmla="*/ 17 h 17"/>
                  <a:gd name="T8" fmla="*/ 0 w 7"/>
                  <a:gd name="T9" fmla="*/ 15 h 17"/>
                  <a:gd name="T10" fmla="*/ 0 w 7"/>
                  <a:gd name="T11" fmla="*/ 15 h 17"/>
                  <a:gd name="T12" fmla="*/ 4 w 7"/>
                  <a:gd name="T13" fmla="*/ 8 h 17"/>
                  <a:gd name="T14" fmla="*/ 5 w 7"/>
                  <a:gd name="T15" fmla="*/ 0 h 17"/>
                  <a:gd name="T16" fmla="*/ 7 w 7"/>
                  <a:gd name="T17" fmla="*/ 0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17"/>
                  <a:gd name="T29" fmla="*/ 7 w 7"/>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17">
                    <a:moveTo>
                      <a:pt x="7" y="0"/>
                    </a:moveTo>
                    <a:lnTo>
                      <a:pt x="7" y="0"/>
                    </a:lnTo>
                    <a:lnTo>
                      <a:pt x="5" y="10"/>
                    </a:lnTo>
                    <a:lnTo>
                      <a:pt x="1" y="17"/>
                    </a:lnTo>
                    <a:lnTo>
                      <a:pt x="0" y="15"/>
                    </a:lnTo>
                    <a:lnTo>
                      <a:pt x="4" y="8"/>
                    </a:lnTo>
                    <a:lnTo>
                      <a:pt x="5" y="0"/>
                    </a:lnTo>
                    <a:lnTo>
                      <a:pt x="7" y="0"/>
                    </a:lnTo>
                    <a:close/>
                  </a:path>
                </a:pathLst>
              </a:custGeom>
              <a:solidFill>
                <a:srgbClr val="808080"/>
              </a:solidFill>
              <a:ln w="9525">
                <a:noFill/>
                <a:round/>
                <a:headEnd/>
                <a:tailEnd/>
              </a:ln>
            </p:spPr>
            <p:txBody>
              <a:bodyPr/>
              <a:lstStyle/>
              <a:p>
                <a:endParaRPr lang="id-ID"/>
              </a:p>
            </p:txBody>
          </p:sp>
          <p:sp>
            <p:nvSpPr>
              <p:cNvPr id="3193" name="Freeform 318"/>
              <p:cNvSpPr>
                <a:spLocks/>
              </p:cNvSpPr>
              <p:nvPr/>
            </p:nvSpPr>
            <p:spPr bwMode="auto">
              <a:xfrm>
                <a:off x="5714" y="2326"/>
                <a:ext cx="5" cy="5"/>
              </a:xfrm>
              <a:custGeom>
                <a:avLst/>
                <a:gdLst>
                  <a:gd name="T0" fmla="*/ 5 w 5"/>
                  <a:gd name="T1" fmla="*/ 5 h 5"/>
                  <a:gd name="T2" fmla="*/ 4 w 5"/>
                  <a:gd name="T3" fmla="*/ 5 h 5"/>
                  <a:gd name="T4" fmla="*/ 0 w 5"/>
                  <a:gd name="T5" fmla="*/ 1 h 5"/>
                  <a:gd name="T6" fmla="*/ 1 w 5"/>
                  <a:gd name="T7" fmla="*/ 0 h 5"/>
                  <a:gd name="T8" fmla="*/ 5 w 5"/>
                  <a:gd name="T9" fmla="*/ 5 h 5"/>
                  <a:gd name="T10" fmla="*/ 0 60000 65536"/>
                  <a:gd name="T11" fmla="*/ 0 60000 65536"/>
                  <a:gd name="T12" fmla="*/ 0 60000 65536"/>
                  <a:gd name="T13" fmla="*/ 0 60000 65536"/>
                  <a:gd name="T14" fmla="*/ 0 60000 65536"/>
                  <a:gd name="T15" fmla="*/ 0 w 5"/>
                  <a:gd name="T16" fmla="*/ 0 h 5"/>
                  <a:gd name="T17" fmla="*/ 5 w 5"/>
                  <a:gd name="T18" fmla="*/ 5 h 5"/>
                </a:gdLst>
                <a:ahLst/>
                <a:cxnLst>
                  <a:cxn ang="T10">
                    <a:pos x="T0" y="T1"/>
                  </a:cxn>
                  <a:cxn ang="T11">
                    <a:pos x="T2" y="T3"/>
                  </a:cxn>
                  <a:cxn ang="T12">
                    <a:pos x="T4" y="T5"/>
                  </a:cxn>
                  <a:cxn ang="T13">
                    <a:pos x="T6" y="T7"/>
                  </a:cxn>
                  <a:cxn ang="T14">
                    <a:pos x="T8" y="T9"/>
                  </a:cxn>
                </a:cxnLst>
                <a:rect l="T15" t="T16" r="T17" b="T18"/>
                <a:pathLst>
                  <a:path w="5" h="5">
                    <a:moveTo>
                      <a:pt x="5" y="5"/>
                    </a:moveTo>
                    <a:lnTo>
                      <a:pt x="4" y="5"/>
                    </a:lnTo>
                    <a:lnTo>
                      <a:pt x="0" y="1"/>
                    </a:lnTo>
                    <a:lnTo>
                      <a:pt x="1" y="0"/>
                    </a:lnTo>
                    <a:lnTo>
                      <a:pt x="5" y="5"/>
                    </a:lnTo>
                    <a:close/>
                  </a:path>
                </a:pathLst>
              </a:custGeom>
              <a:solidFill>
                <a:srgbClr val="808080"/>
              </a:solidFill>
              <a:ln w="9525">
                <a:noFill/>
                <a:round/>
                <a:headEnd/>
                <a:tailEnd/>
              </a:ln>
            </p:spPr>
            <p:txBody>
              <a:bodyPr/>
              <a:lstStyle/>
              <a:p>
                <a:endParaRPr lang="id-ID"/>
              </a:p>
            </p:txBody>
          </p:sp>
          <p:sp>
            <p:nvSpPr>
              <p:cNvPr id="3194" name="Freeform 319"/>
              <p:cNvSpPr>
                <a:spLocks/>
              </p:cNvSpPr>
              <p:nvPr/>
            </p:nvSpPr>
            <p:spPr bwMode="auto">
              <a:xfrm>
                <a:off x="5712" y="2279"/>
                <a:ext cx="2" cy="3"/>
              </a:xfrm>
              <a:custGeom>
                <a:avLst/>
                <a:gdLst>
                  <a:gd name="T0" fmla="*/ 2 w 2"/>
                  <a:gd name="T1" fmla="*/ 0 h 3"/>
                  <a:gd name="T2" fmla="*/ 2 w 2"/>
                  <a:gd name="T3" fmla="*/ 0 h 3"/>
                  <a:gd name="T4" fmla="*/ 2 w 2"/>
                  <a:gd name="T5" fmla="*/ 2 h 3"/>
                  <a:gd name="T6" fmla="*/ 0 w 2"/>
                  <a:gd name="T7" fmla="*/ 3 h 3"/>
                  <a:gd name="T8" fmla="*/ 0 w 2"/>
                  <a:gd name="T9" fmla="*/ 3 h 3"/>
                  <a:gd name="T10" fmla="*/ 0 w 2"/>
                  <a:gd name="T11" fmla="*/ 2 h 3"/>
                  <a:gd name="T12" fmla="*/ 2 w 2"/>
                  <a:gd name="T13" fmla="*/ 0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0"/>
                    </a:moveTo>
                    <a:lnTo>
                      <a:pt x="2" y="0"/>
                    </a:lnTo>
                    <a:lnTo>
                      <a:pt x="2" y="2"/>
                    </a:lnTo>
                    <a:lnTo>
                      <a:pt x="0" y="3"/>
                    </a:lnTo>
                    <a:lnTo>
                      <a:pt x="0" y="2"/>
                    </a:lnTo>
                    <a:lnTo>
                      <a:pt x="2" y="0"/>
                    </a:lnTo>
                    <a:close/>
                  </a:path>
                </a:pathLst>
              </a:custGeom>
              <a:solidFill>
                <a:srgbClr val="808080"/>
              </a:solidFill>
              <a:ln w="9525">
                <a:noFill/>
                <a:round/>
                <a:headEnd/>
                <a:tailEnd/>
              </a:ln>
            </p:spPr>
            <p:txBody>
              <a:bodyPr/>
              <a:lstStyle/>
              <a:p>
                <a:endParaRPr lang="id-ID"/>
              </a:p>
            </p:txBody>
          </p:sp>
          <p:sp>
            <p:nvSpPr>
              <p:cNvPr id="3195" name="Freeform 320"/>
              <p:cNvSpPr>
                <a:spLocks/>
              </p:cNvSpPr>
              <p:nvPr/>
            </p:nvSpPr>
            <p:spPr bwMode="auto">
              <a:xfrm>
                <a:off x="5712" y="2309"/>
                <a:ext cx="7" cy="15"/>
              </a:xfrm>
              <a:custGeom>
                <a:avLst/>
                <a:gdLst>
                  <a:gd name="T0" fmla="*/ 6 w 7"/>
                  <a:gd name="T1" fmla="*/ 0 h 15"/>
                  <a:gd name="T2" fmla="*/ 7 w 7"/>
                  <a:gd name="T3" fmla="*/ 0 h 15"/>
                  <a:gd name="T4" fmla="*/ 7 w 7"/>
                  <a:gd name="T5" fmla="*/ 0 h 15"/>
                  <a:gd name="T6" fmla="*/ 6 w 7"/>
                  <a:gd name="T7" fmla="*/ 8 h 15"/>
                  <a:gd name="T8" fmla="*/ 2 w 7"/>
                  <a:gd name="T9" fmla="*/ 15 h 15"/>
                  <a:gd name="T10" fmla="*/ 0 w 7"/>
                  <a:gd name="T11" fmla="*/ 15 h 15"/>
                  <a:gd name="T12" fmla="*/ 0 w 7"/>
                  <a:gd name="T13" fmla="*/ 15 h 15"/>
                  <a:gd name="T14" fmla="*/ 4 w 7"/>
                  <a:gd name="T15" fmla="*/ 8 h 15"/>
                  <a:gd name="T16" fmla="*/ 6 w 7"/>
                  <a:gd name="T17" fmla="*/ 0 h 15"/>
                  <a:gd name="T18" fmla="*/ 6 w 7"/>
                  <a:gd name="T19" fmla="*/ 0 h 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
                  <a:gd name="T31" fmla="*/ 0 h 15"/>
                  <a:gd name="T32" fmla="*/ 7 w 7"/>
                  <a:gd name="T33" fmla="*/ 15 h 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 h="15">
                    <a:moveTo>
                      <a:pt x="6" y="0"/>
                    </a:moveTo>
                    <a:lnTo>
                      <a:pt x="7" y="0"/>
                    </a:lnTo>
                    <a:lnTo>
                      <a:pt x="6" y="8"/>
                    </a:lnTo>
                    <a:lnTo>
                      <a:pt x="2" y="15"/>
                    </a:lnTo>
                    <a:lnTo>
                      <a:pt x="0" y="15"/>
                    </a:lnTo>
                    <a:lnTo>
                      <a:pt x="4" y="8"/>
                    </a:lnTo>
                    <a:lnTo>
                      <a:pt x="6" y="0"/>
                    </a:lnTo>
                    <a:close/>
                  </a:path>
                </a:pathLst>
              </a:custGeom>
              <a:solidFill>
                <a:srgbClr val="808080"/>
              </a:solidFill>
              <a:ln w="9525">
                <a:noFill/>
                <a:round/>
                <a:headEnd/>
                <a:tailEnd/>
              </a:ln>
            </p:spPr>
            <p:txBody>
              <a:bodyPr/>
              <a:lstStyle/>
              <a:p>
                <a:endParaRPr lang="id-ID"/>
              </a:p>
            </p:txBody>
          </p:sp>
          <p:sp>
            <p:nvSpPr>
              <p:cNvPr id="3196" name="Freeform 321"/>
              <p:cNvSpPr>
                <a:spLocks/>
              </p:cNvSpPr>
              <p:nvPr/>
            </p:nvSpPr>
            <p:spPr bwMode="auto">
              <a:xfrm>
                <a:off x="5712" y="2324"/>
                <a:ext cx="3" cy="3"/>
              </a:xfrm>
              <a:custGeom>
                <a:avLst/>
                <a:gdLst>
                  <a:gd name="T0" fmla="*/ 3 w 3"/>
                  <a:gd name="T1" fmla="*/ 2 h 3"/>
                  <a:gd name="T2" fmla="*/ 2 w 3"/>
                  <a:gd name="T3" fmla="*/ 3 h 3"/>
                  <a:gd name="T4" fmla="*/ 0 w 3"/>
                  <a:gd name="T5" fmla="*/ 2 h 3"/>
                  <a:gd name="T6" fmla="*/ 0 w 3"/>
                  <a:gd name="T7" fmla="*/ 2 h 3"/>
                  <a:gd name="T8" fmla="*/ 2 w 3"/>
                  <a:gd name="T9" fmla="*/ 0 h 3"/>
                  <a:gd name="T10" fmla="*/ 3 w 3"/>
                  <a:gd name="T11" fmla="*/ 2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3" y="2"/>
                    </a:moveTo>
                    <a:lnTo>
                      <a:pt x="2" y="3"/>
                    </a:lnTo>
                    <a:lnTo>
                      <a:pt x="0" y="2"/>
                    </a:lnTo>
                    <a:lnTo>
                      <a:pt x="2" y="0"/>
                    </a:lnTo>
                    <a:lnTo>
                      <a:pt x="3" y="2"/>
                    </a:lnTo>
                    <a:close/>
                  </a:path>
                </a:pathLst>
              </a:custGeom>
              <a:solidFill>
                <a:srgbClr val="808080"/>
              </a:solidFill>
              <a:ln w="9525">
                <a:noFill/>
                <a:round/>
                <a:headEnd/>
                <a:tailEnd/>
              </a:ln>
            </p:spPr>
            <p:txBody>
              <a:bodyPr/>
              <a:lstStyle/>
              <a:p>
                <a:endParaRPr lang="id-ID"/>
              </a:p>
            </p:txBody>
          </p:sp>
          <p:sp>
            <p:nvSpPr>
              <p:cNvPr id="3197" name="Freeform 322"/>
              <p:cNvSpPr>
                <a:spLocks/>
              </p:cNvSpPr>
              <p:nvPr/>
            </p:nvSpPr>
            <p:spPr bwMode="auto">
              <a:xfrm>
                <a:off x="5712" y="2282"/>
                <a:ext cx="7" cy="16"/>
              </a:xfrm>
              <a:custGeom>
                <a:avLst/>
                <a:gdLst>
                  <a:gd name="T0" fmla="*/ 0 w 7"/>
                  <a:gd name="T1" fmla="*/ 0 h 16"/>
                  <a:gd name="T2" fmla="*/ 0 w 7"/>
                  <a:gd name="T3" fmla="*/ 0 h 16"/>
                  <a:gd name="T4" fmla="*/ 4 w 7"/>
                  <a:gd name="T5" fmla="*/ 7 h 16"/>
                  <a:gd name="T6" fmla="*/ 7 w 7"/>
                  <a:gd name="T7" fmla="*/ 16 h 16"/>
                  <a:gd name="T8" fmla="*/ 6 w 7"/>
                  <a:gd name="T9" fmla="*/ 16 h 16"/>
                  <a:gd name="T10" fmla="*/ 0 w 7"/>
                  <a:gd name="T11" fmla="*/ 2 h 16"/>
                  <a:gd name="T12" fmla="*/ 0 w 7"/>
                  <a:gd name="T13" fmla="*/ 0 h 16"/>
                  <a:gd name="T14" fmla="*/ 0 60000 65536"/>
                  <a:gd name="T15" fmla="*/ 0 60000 65536"/>
                  <a:gd name="T16" fmla="*/ 0 60000 65536"/>
                  <a:gd name="T17" fmla="*/ 0 60000 65536"/>
                  <a:gd name="T18" fmla="*/ 0 60000 65536"/>
                  <a:gd name="T19" fmla="*/ 0 60000 65536"/>
                  <a:gd name="T20" fmla="*/ 0 60000 65536"/>
                  <a:gd name="T21" fmla="*/ 0 w 7"/>
                  <a:gd name="T22" fmla="*/ 0 h 16"/>
                  <a:gd name="T23" fmla="*/ 7 w 7"/>
                  <a:gd name="T24" fmla="*/ 16 h 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16">
                    <a:moveTo>
                      <a:pt x="0" y="0"/>
                    </a:moveTo>
                    <a:lnTo>
                      <a:pt x="0" y="0"/>
                    </a:lnTo>
                    <a:lnTo>
                      <a:pt x="4" y="7"/>
                    </a:lnTo>
                    <a:lnTo>
                      <a:pt x="7" y="16"/>
                    </a:lnTo>
                    <a:lnTo>
                      <a:pt x="6" y="16"/>
                    </a:lnTo>
                    <a:lnTo>
                      <a:pt x="0" y="2"/>
                    </a:lnTo>
                    <a:lnTo>
                      <a:pt x="0" y="0"/>
                    </a:lnTo>
                    <a:close/>
                  </a:path>
                </a:pathLst>
              </a:custGeom>
              <a:solidFill>
                <a:srgbClr val="808080"/>
              </a:solidFill>
              <a:ln w="9525">
                <a:noFill/>
                <a:round/>
                <a:headEnd/>
                <a:tailEnd/>
              </a:ln>
            </p:spPr>
            <p:txBody>
              <a:bodyPr/>
              <a:lstStyle/>
              <a:p>
                <a:endParaRPr lang="id-ID"/>
              </a:p>
            </p:txBody>
          </p:sp>
          <p:sp>
            <p:nvSpPr>
              <p:cNvPr id="3198" name="Freeform 323"/>
              <p:cNvSpPr>
                <a:spLocks/>
              </p:cNvSpPr>
              <p:nvPr/>
            </p:nvSpPr>
            <p:spPr bwMode="auto">
              <a:xfrm>
                <a:off x="5711" y="2324"/>
                <a:ext cx="3" cy="2"/>
              </a:xfrm>
              <a:custGeom>
                <a:avLst/>
                <a:gdLst>
                  <a:gd name="T0" fmla="*/ 1 w 3"/>
                  <a:gd name="T1" fmla="*/ 2 h 2"/>
                  <a:gd name="T2" fmla="*/ 0 w 3"/>
                  <a:gd name="T3" fmla="*/ 2 h 2"/>
                  <a:gd name="T4" fmla="*/ 0 w 3"/>
                  <a:gd name="T5" fmla="*/ 2 h 2"/>
                  <a:gd name="T6" fmla="*/ 1 w 3"/>
                  <a:gd name="T7" fmla="*/ 0 h 2"/>
                  <a:gd name="T8" fmla="*/ 3 w 3"/>
                  <a:gd name="T9" fmla="*/ 0 h 2"/>
                  <a:gd name="T10" fmla="*/ 3 w 3"/>
                  <a:gd name="T11" fmla="*/ 0 h 2"/>
                  <a:gd name="T12" fmla="*/ 1 w 3"/>
                  <a:gd name="T13" fmla="*/ 2 h 2"/>
                  <a:gd name="T14" fmla="*/ 1 w 3"/>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1" y="2"/>
                    </a:moveTo>
                    <a:lnTo>
                      <a:pt x="0" y="2"/>
                    </a:lnTo>
                    <a:lnTo>
                      <a:pt x="1" y="0"/>
                    </a:lnTo>
                    <a:lnTo>
                      <a:pt x="3" y="0"/>
                    </a:lnTo>
                    <a:lnTo>
                      <a:pt x="1" y="2"/>
                    </a:lnTo>
                    <a:close/>
                  </a:path>
                </a:pathLst>
              </a:custGeom>
              <a:solidFill>
                <a:srgbClr val="808080"/>
              </a:solidFill>
              <a:ln w="9525">
                <a:noFill/>
                <a:round/>
                <a:headEnd/>
                <a:tailEnd/>
              </a:ln>
            </p:spPr>
            <p:txBody>
              <a:bodyPr/>
              <a:lstStyle/>
              <a:p>
                <a:endParaRPr lang="id-ID"/>
              </a:p>
            </p:txBody>
          </p:sp>
          <p:sp>
            <p:nvSpPr>
              <p:cNvPr id="3199" name="Freeform 324"/>
              <p:cNvSpPr>
                <a:spLocks/>
              </p:cNvSpPr>
              <p:nvPr/>
            </p:nvSpPr>
            <p:spPr bwMode="auto">
              <a:xfrm>
                <a:off x="5711" y="2326"/>
                <a:ext cx="3" cy="3"/>
              </a:xfrm>
              <a:custGeom>
                <a:avLst/>
                <a:gdLst>
                  <a:gd name="T0" fmla="*/ 0 w 3"/>
                  <a:gd name="T1" fmla="*/ 1 h 3"/>
                  <a:gd name="T2" fmla="*/ 0 w 3"/>
                  <a:gd name="T3" fmla="*/ 1 h 3"/>
                  <a:gd name="T4" fmla="*/ 1 w 3"/>
                  <a:gd name="T5" fmla="*/ 0 h 3"/>
                  <a:gd name="T6" fmla="*/ 3 w 3"/>
                  <a:gd name="T7" fmla="*/ 1 h 3"/>
                  <a:gd name="T8" fmla="*/ 3 w 3"/>
                  <a:gd name="T9" fmla="*/ 1 h 3"/>
                  <a:gd name="T10" fmla="*/ 1 w 3"/>
                  <a:gd name="T11" fmla="*/ 3 h 3"/>
                  <a:gd name="T12" fmla="*/ 0 w 3"/>
                  <a:gd name="T13" fmla="*/ 1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1"/>
                    </a:moveTo>
                    <a:lnTo>
                      <a:pt x="0" y="1"/>
                    </a:lnTo>
                    <a:lnTo>
                      <a:pt x="1" y="0"/>
                    </a:lnTo>
                    <a:lnTo>
                      <a:pt x="3" y="1"/>
                    </a:lnTo>
                    <a:lnTo>
                      <a:pt x="1" y="3"/>
                    </a:lnTo>
                    <a:lnTo>
                      <a:pt x="0" y="1"/>
                    </a:lnTo>
                    <a:close/>
                  </a:path>
                </a:pathLst>
              </a:custGeom>
              <a:solidFill>
                <a:srgbClr val="808080"/>
              </a:solidFill>
              <a:ln w="9525">
                <a:noFill/>
                <a:round/>
                <a:headEnd/>
                <a:tailEnd/>
              </a:ln>
            </p:spPr>
            <p:txBody>
              <a:bodyPr/>
              <a:lstStyle/>
              <a:p>
                <a:endParaRPr lang="id-ID"/>
              </a:p>
            </p:txBody>
          </p:sp>
          <p:sp>
            <p:nvSpPr>
              <p:cNvPr id="3200" name="Freeform 325"/>
              <p:cNvSpPr>
                <a:spLocks/>
              </p:cNvSpPr>
              <p:nvPr/>
            </p:nvSpPr>
            <p:spPr bwMode="auto">
              <a:xfrm>
                <a:off x="5711" y="2278"/>
                <a:ext cx="3" cy="3"/>
              </a:xfrm>
              <a:custGeom>
                <a:avLst/>
                <a:gdLst>
                  <a:gd name="T0" fmla="*/ 1 w 3"/>
                  <a:gd name="T1" fmla="*/ 3 h 3"/>
                  <a:gd name="T2" fmla="*/ 1 w 3"/>
                  <a:gd name="T3" fmla="*/ 3 h 3"/>
                  <a:gd name="T4" fmla="*/ 0 w 3"/>
                  <a:gd name="T5" fmla="*/ 1 h 3"/>
                  <a:gd name="T6" fmla="*/ 1 w 3"/>
                  <a:gd name="T7" fmla="*/ 0 h 3"/>
                  <a:gd name="T8" fmla="*/ 1 w 3"/>
                  <a:gd name="T9" fmla="*/ 0 h 3"/>
                  <a:gd name="T10" fmla="*/ 3 w 3"/>
                  <a:gd name="T11" fmla="*/ 1 h 3"/>
                  <a:gd name="T12" fmla="*/ 1 w 3"/>
                  <a:gd name="T13" fmla="*/ 3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1" y="3"/>
                    </a:moveTo>
                    <a:lnTo>
                      <a:pt x="1" y="3"/>
                    </a:lnTo>
                    <a:lnTo>
                      <a:pt x="0" y="1"/>
                    </a:lnTo>
                    <a:lnTo>
                      <a:pt x="1" y="0"/>
                    </a:lnTo>
                    <a:lnTo>
                      <a:pt x="3" y="1"/>
                    </a:lnTo>
                    <a:lnTo>
                      <a:pt x="1" y="3"/>
                    </a:lnTo>
                    <a:close/>
                  </a:path>
                </a:pathLst>
              </a:custGeom>
              <a:solidFill>
                <a:srgbClr val="808080"/>
              </a:solidFill>
              <a:ln w="9525">
                <a:noFill/>
                <a:round/>
                <a:headEnd/>
                <a:tailEnd/>
              </a:ln>
            </p:spPr>
            <p:txBody>
              <a:bodyPr/>
              <a:lstStyle/>
              <a:p>
                <a:endParaRPr lang="id-ID"/>
              </a:p>
            </p:txBody>
          </p:sp>
          <p:sp>
            <p:nvSpPr>
              <p:cNvPr id="3201" name="Freeform 326"/>
              <p:cNvSpPr>
                <a:spLocks/>
              </p:cNvSpPr>
              <p:nvPr/>
            </p:nvSpPr>
            <p:spPr bwMode="auto">
              <a:xfrm>
                <a:off x="5709" y="2326"/>
                <a:ext cx="3" cy="1"/>
              </a:xfrm>
              <a:custGeom>
                <a:avLst/>
                <a:gdLst>
                  <a:gd name="T0" fmla="*/ 0 w 3"/>
                  <a:gd name="T1" fmla="*/ 1 h 1"/>
                  <a:gd name="T2" fmla="*/ 0 w 3"/>
                  <a:gd name="T3" fmla="*/ 1 h 1"/>
                  <a:gd name="T4" fmla="*/ 2 w 3"/>
                  <a:gd name="T5" fmla="*/ 0 h 1"/>
                  <a:gd name="T6" fmla="*/ 3 w 3"/>
                  <a:gd name="T7" fmla="*/ 0 h 1"/>
                  <a:gd name="T8" fmla="*/ 3 w 3"/>
                  <a:gd name="T9" fmla="*/ 0 h 1"/>
                  <a:gd name="T10" fmla="*/ 2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2" y="0"/>
                    </a:lnTo>
                    <a:lnTo>
                      <a:pt x="3" y="0"/>
                    </a:lnTo>
                    <a:lnTo>
                      <a:pt x="2" y="1"/>
                    </a:lnTo>
                    <a:lnTo>
                      <a:pt x="0" y="1"/>
                    </a:lnTo>
                    <a:close/>
                  </a:path>
                </a:pathLst>
              </a:custGeom>
              <a:solidFill>
                <a:srgbClr val="808080"/>
              </a:solidFill>
              <a:ln w="9525">
                <a:noFill/>
                <a:round/>
                <a:headEnd/>
                <a:tailEnd/>
              </a:ln>
            </p:spPr>
            <p:txBody>
              <a:bodyPr/>
              <a:lstStyle/>
              <a:p>
                <a:endParaRPr lang="id-ID"/>
              </a:p>
            </p:txBody>
          </p:sp>
          <p:sp>
            <p:nvSpPr>
              <p:cNvPr id="3202" name="Freeform 327"/>
              <p:cNvSpPr>
                <a:spLocks/>
              </p:cNvSpPr>
              <p:nvPr/>
            </p:nvSpPr>
            <p:spPr bwMode="auto">
              <a:xfrm>
                <a:off x="5711" y="2281"/>
                <a:ext cx="1" cy="3"/>
              </a:xfrm>
              <a:custGeom>
                <a:avLst/>
                <a:gdLst>
                  <a:gd name="T0" fmla="*/ 0 w 1"/>
                  <a:gd name="T1" fmla="*/ 1 h 3"/>
                  <a:gd name="T2" fmla="*/ 1 w 1"/>
                  <a:gd name="T3" fmla="*/ 0 h 3"/>
                  <a:gd name="T4" fmla="*/ 1 w 1"/>
                  <a:gd name="T5" fmla="*/ 0 h 3"/>
                  <a:gd name="T6" fmla="*/ 1 w 1"/>
                  <a:gd name="T7" fmla="*/ 1 h 3"/>
                  <a:gd name="T8" fmla="*/ 1 w 1"/>
                  <a:gd name="T9" fmla="*/ 3 h 3"/>
                  <a:gd name="T10" fmla="*/ 1 w 1"/>
                  <a:gd name="T11" fmla="*/ 3 h 3"/>
                  <a:gd name="T12" fmla="*/ 0 w 1"/>
                  <a:gd name="T13" fmla="*/ 1 h 3"/>
                  <a:gd name="T14" fmla="*/ 0 w 1"/>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1"/>
                    </a:moveTo>
                    <a:lnTo>
                      <a:pt x="1" y="0"/>
                    </a:lnTo>
                    <a:lnTo>
                      <a:pt x="1" y="1"/>
                    </a:lnTo>
                    <a:lnTo>
                      <a:pt x="1" y="3"/>
                    </a:lnTo>
                    <a:lnTo>
                      <a:pt x="0" y="1"/>
                    </a:lnTo>
                    <a:close/>
                  </a:path>
                </a:pathLst>
              </a:custGeom>
              <a:solidFill>
                <a:srgbClr val="808080"/>
              </a:solidFill>
              <a:ln w="9525">
                <a:noFill/>
                <a:round/>
                <a:headEnd/>
                <a:tailEnd/>
              </a:ln>
            </p:spPr>
            <p:txBody>
              <a:bodyPr/>
              <a:lstStyle/>
              <a:p>
                <a:endParaRPr lang="id-ID"/>
              </a:p>
            </p:txBody>
          </p:sp>
          <p:sp>
            <p:nvSpPr>
              <p:cNvPr id="3203" name="Freeform 328"/>
              <p:cNvSpPr>
                <a:spLocks/>
              </p:cNvSpPr>
              <p:nvPr/>
            </p:nvSpPr>
            <p:spPr bwMode="auto">
              <a:xfrm>
                <a:off x="5709" y="2279"/>
                <a:ext cx="3" cy="3"/>
              </a:xfrm>
              <a:custGeom>
                <a:avLst/>
                <a:gdLst>
                  <a:gd name="T0" fmla="*/ 3 w 3"/>
                  <a:gd name="T1" fmla="*/ 2 h 3"/>
                  <a:gd name="T2" fmla="*/ 2 w 3"/>
                  <a:gd name="T3" fmla="*/ 3 h 3"/>
                  <a:gd name="T4" fmla="*/ 0 w 3"/>
                  <a:gd name="T5" fmla="*/ 2 h 3"/>
                  <a:gd name="T6" fmla="*/ 2 w 3"/>
                  <a:gd name="T7" fmla="*/ 0 h 3"/>
                  <a:gd name="T8" fmla="*/ 2 w 3"/>
                  <a:gd name="T9" fmla="*/ 0 h 3"/>
                  <a:gd name="T10" fmla="*/ 3 w 3"/>
                  <a:gd name="T11" fmla="*/ 2 h 3"/>
                  <a:gd name="T12" fmla="*/ 3 w 3"/>
                  <a:gd name="T13" fmla="*/ 2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3" y="2"/>
                    </a:moveTo>
                    <a:lnTo>
                      <a:pt x="2" y="3"/>
                    </a:lnTo>
                    <a:lnTo>
                      <a:pt x="0" y="2"/>
                    </a:lnTo>
                    <a:lnTo>
                      <a:pt x="2" y="0"/>
                    </a:lnTo>
                    <a:lnTo>
                      <a:pt x="3" y="2"/>
                    </a:lnTo>
                    <a:close/>
                  </a:path>
                </a:pathLst>
              </a:custGeom>
              <a:solidFill>
                <a:srgbClr val="808080"/>
              </a:solidFill>
              <a:ln w="9525">
                <a:noFill/>
                <a:round/>
                <a:headEnd/>
                <a:tailEnd/>
              </a:ln>
            </p:spPr>
            <p:txBody>
              <a:bodyPr/>
              <a:lstStyle/>
              <a:p>
                <a:endParaRPr lang="id-ID"/>
              </a:p>
            </p:txBody>
          </p:sp>
          <p:sp>
            <p:nvSpPr>
              <p:cNvPr id="3204" name="Freeform 329"/>
              <p:cNvSpPr>
                <a:spLocks/>
              </p:cNvSpPr>
              <p:nvPr/>
            </p:nvSpPr>
            <p:spPr bwMode="auto">
              <a:xfrm>
                <a:off x="5707" y="2270"/>
                <a:ext cx="11" cy="9"/>
              </a:xfrm>
              <a:custGeom>
                <a:avLst/>
                <a:gdLst>
                  <a:gd name="T0" fmla="*/ 0 w 11"/>
                  <a:gd name="T1" fmla="*/ 4 h 9"/>
                  <a:gd name="T2" fmla="*/ 4 w 11"/>
                  <a:gd name="T3" fmla="*/ 0 h 9"/>
                  <a:gd name="T4" fmla="*/ 11 w 11"/>
                  <a:gd name="T5" fmla="*/ 5 h 9"/>
                  <a:gd name="T6" fmla="*/ 7 w 11"/>
                  <a:gd name="T7" fmla="*/ 9 h 9"/>
                  <a:gd name="T8" fmla="*/ 7 w 11"/>
                  <a:gd name="T9" fmla="*/ 9 h 9"/>
                  <a:gd name="T10" fmla="*/ 5 w 11"/>
                  <a:gd name="T11" fmla="*/ 8 h 9"/>
                  <a:gd name="T12" fmla="*/ 8 w 11"/>
                  <a:gd name="T13" fmla="*/ 5 h 9"/>
                  <a:gd name="T14" fmla="*/ 4 w 11"/>
                  <a:gd name="T15" fmla="*/ 1 h 9"/>
                  <a:gd name="T16" fmla="*/ 1 w 11"/>
                  <a:gd name="T17" fmla="*/ 5 h 9"/>
                  <a:gd name="T18" fmla="*/ 1 w 11"/>
                  <a:gd name="T19" fmla="*/ 5 h 9"/>
                  <a:gd name="T20" fmla="*/ 0 w 11"/>
                  <a:gd name="T21" fmla="*/ 4 h 9"/>
                  <a:gd name="T22" fmla="*/ 0 w 11"/>
                  <a:gd name="T23" fmla="*/ 4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
                  <a:gd name="T37" fmla="*/ 0 h 9"/>
                  <a:gd name="T38" fmla="*/ 11 w 11"/>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 h="9">
                    <a:moveTo>
                      <a:pt x="0" y="4"/>
                    </a:moveTo>
                    <a:lnTo>
                      <a:pt x="4" y="0"/>
                    </a:lnTo>
                    <a:lnTo>
                      <a:pt x="11" y="5"/>
                    </a:lnTo>
                    <a:lnTo>
                      <a:pt x="7" y="9"/>
                    </a:lnTo>
                    <a:lnTo>
                      <a:pt x="5" y="8"/>
                    </a:lnTo>
                    <a:lnTo>
                      <a:pt x="8" y="5"/>
                    </a:lnTo>
                    <a:lnTo>
                      <a:pt x="4" y="1"/>
                    </a:lnTo>
                    <a:lnTo>
                      <a:pt x="1" y="5"/>
                    </a:lnTo>
                    <a:lnTo>
                      <a:pt x="0" y="4"/>
                    </a:lnTo>
                    <a:close/>
                  </a:path>
                </a:pathLst>
              </a:custGeom>
              <a:solidFill>
                <a:srgbClr val="808080"/>
              </a:solidFill>
              <a:ln w="9525">
                <a:noFill/>
                <a:round/>
                <a:headEnd/>
                <a:tailEnd/>
              </a:ln>
            </p:spPr>
            <p:txBody>
              <a:bodyPr/>
              <a:lstStyle/>
              <a:p>
                <a:endParaRPr lang="id-ID"/>
              </a:p>
            </p:txBody>
          </p:sp>
          <p:sp>
            <p:nvSpPr>
              <p:cNvPr id="3205" name="Freeform 330"/>
              <p:cNvSpPr>
                <a:spLocks/>
              </p:cNvSpPr>
              <p:nvPr/>
            </p:nvSpPr>
            <p:spPr bwMode="auto">
              <a:xfrm>
                <a:off x="5707" y="2327"/>
                <a:ext cx="11" cy="11"/>
              </a:xfrm>
              <a:custGeom>
                <a:avLst/>
                <a:gdLst>
                  <a:gd name="T0" fmla="*/ 4 w 11"/>
                  <a:gd name="T1" fmla="*/ 11 h 11"/>
                  <a:gd name="T2" fmla="*/ 0 w 11"/>
                  <a:gd name="T3" fmla="*/ 7 h 11"/>
                  <a:gd name="T4" fmla="*/ 0 w 11"/>
                  <a:gd name="T5" fmla="*/ 7 h 11"/>
                  <a:gd name="T6" fmla="*/ 1 w 11"/>
                  <a:gd name="T7" fmla="*/ 6 h 11"/>
                  <a:gd name="T8" fmla="*/ 4 w 11"/>
                  <a:gd name="T9" fmla="*/ 9 h 11"/>
                  <a:gd name="T10" fmla="*/ 8 w 11"/>
                  <a:gd name="T11" fmla="*/ 4 h 11"/>
                  <a:gd name="T12" fmla="*/ 5 w 11"/>
                  <a:gd name="T13" fmla="*/ 2 h 11"/>
                  <a:gd name="T14" fmla="*/ 5 w 11"/>
                  <a:gd name="T15" fmla="*/ 2 h 11"/>
                  <a:gd name="T16" fmla="*/ 7 w 11"/>
                  <a:gd name="T17" fmla="*/ 0 h 11"/>
                  <a:gd name="T18" fmla="*/ 11 w 11"/>
                  <a:gd name="T19" fmla="*/ 4 h 11"/>
                  <a:gd name="T20" fmla="*/ 4 w 11"/>
                  <a:gd name="T21" fmla="*/ 11 h 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
                  <a:gd name="T34" fmla="*/ 0 h 11"/>
                  <a:gd name="T35" fmla="*/ 11 w 11"/>
                  <a:gd name="T36" fmla="*/ 11 h 1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 h="11">
                    <a:moveTo>
                      <a:pt x="4" y="11"/>
                    </a:moveTo>
                    <a:lnTo>
                      <a:pt x="0" y="7"/>
                    </a:lnTo>
                    <a:lnTo>
                      <a:pt x="1" y="6"/>
                    </a:lnTo>
                    <a:lnTo>
                      <a:pt x="4" y="9"/>
                    </a:lnTo>
                    <a:lnTo>
                      <a:pt x="8" y="4"/>
                    </a:lnTo>
                    <a:lnTo>
                      <a:pt x="5" y="2"/>
                    </a:lnTo>
                    <a:lnTo>
                      <a:pt x="7" y="0"/>
                    </a:lnTo>
                    <a:lnTo>
                      <a:pt x="11" y="4"/>
                    </a:lnTo>
                    <a:lnTo>
                      <a:pt x="4" y="11"/>
                    </a:lnTo>
                    <a:close/>
                  </a:path>
                </a:pathLst>
              </a:custGeom>
              <a:solidFill>
                <a:srgbClr val="808080"/>
              </a:solidFill>
              <a:ln w="9525">
                <a:noFill/>
                <a:round/>
                <a:headEnd/>
                <a:tailEnd/>
              </a:ln>
            </p:spPr>
            <p:txBody>
              <a:bodyPr/>
              <a:lstStyle/>
              <a:p>
                <a:endParaRPr lang="id-ID"/>
              </a:p>
            </p:txBody>
          </p:sp>
          <p:sp>
            <p:nvSpPr>
              <p:cNvPr id="3206" name="Freeform 331"/>
              <p:cNvSpPr>
                <a:spLocks/>
              </p:cNvSpPr>
              <p:nvPr/>
            </p:nvSpPr>
            <p:spPr bwMode="auto">
              <a:xfrm>
                <a:off x="5708" y="2300"/>
                <a:ext cx="3" cy="6"/>
              </a:xfrm>
              <a:custGeom>
                <a:avLst/>
                <a:gdLst>
                  <a:gd name="T0" fmla="*/ 3 w 3"/>
                  <a:gd name="T1" fmla="*/ 0 h 6"/>
                  <a:gd name="T2" fmla="*/ 3 w 3"/>
                  <a:gd name="T3" fmla="*/ 0 h 6"/>
                  <a:gd name="T4" fmla="*/ 3 w 3"/>
                  <a:gd name="T5" fmla="*/ 3 h 6"/>
                  <a:gd name="T6" fmla="*/ 3 w 3"/>
                  <a:gd name="T7" fmla="*/ 3 h 6"/>
                  <a:gd name="T8" fmla="*/ 3 w 3"/>
                  <a:gd name="T9" fmla="*/ 6 h 6"/>
                  <a:gd name="T10" fmla="*/ 0 w 3"/>
                  <a:gd name="T11" fmla="*/ 6 h 6"/>
                  <a:gd name="T12" fmla="*/ 0 w 3"/>
                  <a:gd name="T13" fmla="*/ 6 h 6"/>
                  <a:gd name="T14" fmla="*/ 1 w 3"/>
                  <a:gd name="T15" fmla="*/ 3 h 6"/>
                  <a:gd name="T16" fmla="*/ 1 w 3"/>
                  <a:gd name="T17" fmla="*/ 3 h 6"/>
                  <a:gd name="T18" fmla="*/ 0 w 3"/>
                  <a:gd name="T19" fmla="*/ 0 h 6"/>
                  <a:gd name="T20" fmla="*/ 3 w 3"/>
                  <a:gd name="T21" fmla="*/ 0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
                  <a:gd name="T34" fmla="*/ 0 h 6"/>
                  <a:gd name="T35" fmla="*/ 3 w 3"/>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 h="6">
                    <a:moveTo>
                      <a:pt x="3" y="0"/>
                    </a:moveTo>
                    <a:lnTo>
                      <a:pt x="3" y="0"/>
                    </a:lnTo>
                    <a:lnTo>
                      <a:pt x="3" y="3"/>
                    </a:lnTo>
                    <a:lnTo>
                      <a:pt x="3" y="6"/>
                    </a:lnTo>
                    <a:lnTo>
                      <a:pt x="0" y="6"/>
                    </a:lnTo>
                    <a:lnTo>
                      <a:pt x="1" y="3"/>
                    </a:lnTo>
                    <a:lnTo>
                      <a:pt x="0" y="0"/>
                    </a:lnTo>
                    <a:lnTo>
                      <a:pt x="3" y="0"/>
                    </a:lnTo>
                    <a:close/>
                  </a:path>
                </a:pathLst>
              </a:custGeom>
              <a:solidFill>
                <a:srgbClr val="808080"/>
              </a:solidFill>
              <a:ln w="9525">
                <a:noFill/>
                <a:round/>
                <a:headEnd/>
                <a:tailEnd/>
              </a:ln>
            </p:spPr>
            <p:txBody>
              <a:bodyPr/>
              <a:lstStyle/>
              <a:p>
                <a:endParaRPr lang="id-ID"/>
              </a:p>
            </p:txBody>
          </p:sp>
          <p:sp>
            <p:nvSpPr>
              <p:cNvPr id="3207" name="Freeform 332"/>
              <p:cNvSpPr>
                <a:spLocks/>
              </p:cNvSpPr>
              <p:nvPr/>
            </p:nvSpPr>
            <p:spPr bwMode="auto">
              <a:xfrm>
                <a:off x="5708" y="2306"/>
                <a:ext cx="3" cy="1"/>
              </a:xfrm>
              <a:custGeom>
                <a:avLst/>
                <a:gdLst>
                  <a:gd name="T0" fmla="*/ 0 w 3"/>
                  <a:gd name="T1" fmla="*/ 0 h 1"/>
                  <a:gd name="T2" fmla="*/ 3 w 3"/>
                  <a:gd name="T3" fmla="*/ 0 h 1"/>
                  <a:gd name="T4" fmla="*/ 3 w 3"/>
                  <a:gd name="T5" fmla="*/ 0 h 1"/>
                  <a:gd name="T6" fmla="*/ 1 w 3"/>
                  <a:gd name="T7" fmla="*/ 1 h 1"/>
                  <a:gd name="T8" fmla="*/ 0 w 3"/>
                  <a:gd name="T9" fmla="*/ 1 h 1"/>
                  <a:gd name="T10" fmla="*/ 0 w 3"/>
                  <a:gd name="T11" fmla="*/ 1 h 1"/>
                  <a:gd name="T12" fmla="*/ 0 w 3"/>
                  <a:gd name="T13" fmla="*/ 0 h 1"/>
                  <a:gd name="T14" fmla="*/ 0 w 3"/>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0" y="0"/>
                    </a:moveTo>
                    <a:lnTo>
                      <a:pt x="3"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208" name="Freeform 333"/>
              <p:cNvSpPr>
                <a:spLocks/>
              </p:cNvSpPr>
              <p:nvPr/>
            </p:nvSpPr>
            <p:spPr bwMode="auto">
              <a:xfrm>
                <a:off x="5708" y="2299"/>
                <a:ext cx="3" cy="1"/>
              </a:xfrm>
              <a:custGeom>
                <a:avLst/>
                <a:gdLst>
                  <a:gd name="T0" fmla="*/ 1 w 3"/>
                  <a:gd name="T1" fmla="*/ 0 h 1"/>
                  <a:gd name="T2" fmla="*/ 1 w 3"/>
                  <a:gd name="T3" fmla="*/ 0 h 1"/>
                  <a:gd name="T4" fmla="*/ 3 w 3"/>
                  <a:gd name="T5" fmla="*/ 1 h 1"/>
                  <a:gd name="T6" fmla="*/ 0 w 3"/>
                  <a:gd name="T7" fmla="*/ 1 h 1"/>
                  <a:gd name="T8" fmla="*/ 0 w 3"/>
                  <a:gd name="T9" fmla="*/ 1 h 1"/>
                  <a:gd name="T10" fmla="*/ 0 w 3"/>
                  <a:gd name="T11" fmla="*/ 0 h 1"/>
                  <a:gd name="T12" fmla="*/ 1 w 3"/>
                  <a:gd name="T13" fmla="*/ 0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1" y="0"/>
                    </a:moveTo>
                    <a:lnTo>
                      <a:pt x="1" y="0"/>
                    </a:lnTo>
                    <a:lnTo>
                      <a:pt x="3" y="1"/>
                    </a:lnTo>
                    <a:lnTo>
                      <a:pt x="0" y="1"/>
                    </a:lnTo>
                    <a:lnTo>
                      <a:pt x="0" y="0"/>
                    </a:lnTo>
                    <a:lnTo>
                      <a:pt x="1" y="0"/>
                    </a:lnTo>
                    <a:close/>
                  </a:path>
                </a:pathLst>
              </a:custGeom>
              <a:solidFill>
                <a:srgbClr val="808080"/>
              </a:solidFill>
              <a:ln w="9525">
                <a:noFill/>
                <a:round/>
                <a:headEnd/>
                <a:tailEnd/>
              </a:ln>
            </p:spPr>
            <p:txBody>
              <a:bodyPr/>
              <a:lstStyle/>
              <a:p>
                <a:endParaRPr lang="id-ID"/>
              </a:p>
            </p:txBody>
          </p:sp>
          <p:sp>
            <p:nvSpPr>
              <p:cNvPr id="3209" name="Freeform 334"/>
              <p:cNvSpPr>
                <a:spLocks/>
              </p:cNvSpPr>
              <p:nvPr/>
            </p:nvSpPr>
            <p:spPr bwMode="auto">
              <a:xfrm>
                <a:off x="5707" y="2300"/>
                <a:ext cx="2" cy="6"/>
              </a:xfrm>
              <a:custGeom>
                <a:avLst/>
                <a:gdLst>
                  <a:gd name="T0" fmla="*/ 0 w 2"/>
                  <a:gd name="T1" fmla="*/ 6 h 6"/>
                  <a:gd name="T2" fmla="*/ 0 w 2"/>
                  <a:gd name="T3" fmla="*/ 6 h 6"/>
                  <a:gd name="T4" fmla="*/ 0 w 2"/>
                  <a:gd name="T5" fmla="*/ 3 h 6"/>
                  <a:gd name="T6" fmla="*/ 0 w 2"/>
                  <a:gd name="T7" fmla="*/ 3 h 6"/>
                  <a:gd name="T8" fmla="*/ 0 w 2"/>
                  <a:gd name="T9" fmla="*/ 0 h 6"/>
                  <a:gd name="T10" fmla="*/ 1 w 2"/>
                  <a:gd name="T11" fmla="*/ 0 h 6"/>
                  <a:gd name="T12" fmla="*/ 1 w 2"/>
                  <a:gd name="T13" fmla="*/ 0 h 6"/>
                  <a:gd name="T14" fmla="*/ 2 w 2"/>
                  <a:gd name="T15" fmla="*/ 3 h 6"/>
                  <a:gd name="T16" fmla="*/ 2 w 2"/>
                  <a:gd name="T17" fmla="*/ 3 h 6"/>
                  <a:gd name="T18" fmla="*/ 1 w 2"/>
                  <a:gd name="T19" fmla="*/ 6 h 6"/>
                  <a:gd name="T20" fmla="*/ 0 w 2"/>
                  <a:gd name="T21" fmla="*/ 6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
                  <a:gd name="T34" fmla="*/ 0 h 6"/>
                  <a:gd name="T35" fmla="*/ 2 w 2"/>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 h="6">
                    <a:moveTo>
                      <a:pt x="0" y="6"/>
                    </a:moveTo>
                    <a:lnTo>
                      <a:pt x="0" y="6"/>
                    </a:lnTo>
                    <a:lnTo>
                      <a:pt x="0" y="3"/>
                    </a:lnTo>
                    <a:lnTo>
                      <a:pt x="0" y="0"/>
                    </a:lnTo>
                    <a:lnTo>
                      <a:pt x="1" y="0"/>
                    </a:lnTo>
                    <a:lnTo>
                      <a:pt x="2" y="3"/>
                    </a:lnTo>
                    <a:lnTo>
                      <a:pt x="1" y="6"/>
                    </a:lnTo>
                    <a:lnTo>
                      <a:pt x="0" y="6"/>
                    </a:lnTo>
                    <a:close/>
                  </a:path>
                </a:pathLst>
              </a:custGeom>
              <a:solidFill>
                <a:srgbClr val="808080"/>
              </a:solidFill>
              <a:ln w="9525">
                <a:noFill/>
                <a:round/>
                <a:headEnd/>
                <a:tailEnd/>
              </a:ln>
            </p:spPr>
            <p:txBody>
              <a:bodyPr/>
              <a:lstStyle/>
              <a:p>
                <a:endParaRPr lang="id-ID"/>
              </a:p>
            </p:txBody>
          </p:sp>
          <p:sp>
            <p:nvSpPr>
              <p:cNvPr id="3210" name="Freeform 335"/>
              <p:cNvSpPr>
                <a:spLocks/>
              </p:cNvSpPr>
              <p:nvPr/>
            </p:nvSpPr>
            <p:spPr bwMode="auto">
              <a:xfrm>
                <a:off x="5708" y="2307"/>
                <a:ext cx="1" cy="2"/>
              </a:xfrm>
              <a:custGeom>
                <a:avLst/>
                <a:gdLst>
                  <a:gd name="T0" fmla="*/ 0 w 1"/>
                  <a:gd name="T1" fmla="*/ 0 h 2"/>
                  <a:gd name="T2" fmla="*/ 1 w 1"/>
                  <a:gd name="T3" fmla="*/ 0 h 2"/>
                  <a:gd name="T4" fmla="*/ 1 w 1"/>
                  <a:gd name="T5" fmla="*/ 2 h 2"/>
                  <a:gd name="T6" fmla="*/ 0 w 1"/>
                  <a:gd name="T7" fmla="*/ 2 h 2"/>
                  <a:gd name="T8" fmla="*/ 0 w 1"/>
                  <a:gd name="T9" fmla="*/ 2 h 2"/>
                  <a:gd name="T10" fmla="*/ 0 w 1"/>
                  <a:gd name="T11" fmla="*/ 0 h 2"/>
                  <a:gd name="T12" fmla="*/ 0 w 1"/>
                  <a:gd name="T13" fmla="*/ 0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0" y="0"/>
                    </a:moveTo>
                    <a:lnTo>
                      <a:pt x="1" y="0"/>
                    </a:lnTo>
                    <a:lnTo>
                      <a:pt x="1" y="2"/>
                    </a:lnTo>
                    <a:lnTo>
                      <a:pt x="0" y="2"/>
                    </a:lnTo>
                    <a:lnTo>
                      <a:pt x="0" y="0"/>
                    </a:lnTo>
                    <a:close/>
                  </a:path>
                </a:pathLst>
              </a:custGeom>
              <a:solidFill>
                <a:srgbClr val="808080"/>
              </a:solidFill>
              <a:ln w="9525">
                <a:noFill/>
                <a:round/>
                <a:headEnd/>
                <a:tailEnd/>
              </a:ln>
            </p:spPr>
            <p:txBody>
              <a:bodyPr/>
              <a:lstStyle/>
              <a:p>
                <a:endParaRPr lang="id-ID"/>
              </a:p>
            </p:txBody>
          </p:sp>
          <p:sp>
            <p:nvSpPr>
              <p:cNvPr id="3211" name="Freeform 336"/>
              <p:cNvSpPr>
                <a:spLocks/>
              </p:cNvSpPr>
              <p:nvPr/>
            </p:nvSpPr>
            <p:spPr bwMode="auto">
              <a:xfrm>
                <a:off x="5707" y="2306"/>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212" name="Freeform 337"/>
              <p:cNvSpPr>
                <a:spLocks/>
              </p:cNvSpPr>
              <p:nvPr/>
            </p:nvSpPr>
            <p:spPr bwMode="auto">
              <a:xfrm>
                <a:off x="5708" y="2298"/>
                <a:ext cx="1" cy="1"/>
              </a:xfrm>
              <a:custGeom>
                <a:avLst/>
                <a:gdLst>
                  <a:gd name="T0" fmla="*/ 1 w 1"/>
                  <a:gd name="T1" fmla="*/ 0 h 1"/>
                  <a:gd name="T2" fmla="*/ 1 w 1"/>
                  <a:gd name="T3" fmla="*/ 0 h 1"/>
                  <a:gd name="T4" fmla="*/ 1 w 1"/>
                  <a:gd name="T5" fmla="*/ 1 h 1"/>
                  <a:gd name="T6" fmla="*/ 0 w 1"/>
                  <a:gd name="T7" fmla="*/ 1 h 1"/>
                  <a:gd name="T8" fmla="*/ 0 w 1"/>
                  <a:gd name="T9" fmla="*/ 1 h 1"/>
                  <a:gd name="T10" fmla="*/ 0 w 1"/>
                  <a:gd name="T11" fmla="*/ 0 h 1"/>
                  <a:gd name="T12" fmla="*/ 1 w 1"/>
                  <a:gd name="T13" fmla="*/ 0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1" y="0"/>
                    </a:moveTo>
                    <a:lnTo>
                      <a:pt x="1" y="0"/>
                    </a:lnTo>
                    <a:lnTo>
                      <a:pt x="1" y="1"/>
                    </a:lnTo>
                    <a:lnTo>
                      <a:pt x="0" y="1"/>
                    </a:lnTo>
                    <a:lnTo>
                      <a:pt x="0" y="0"/>
                    </a:lnTo>
                    <a:lnTo>
                      <a:pt x="1" y="0"/>
                    </a:lnTo>
                    <a:close/>
                  </a:path>
                </a:pathLst>
              </a:custGeom>
              <a:solidFill>
                <a:srgbClr val="808080"/>
              </a:solidFill>
              <a:ln w="9525">
                <a:noFill/>
                <a:round/>
                <a:headEnd/>
                <a:tailEnd/>
              </a:ln>
            </p:spPr>
            <p:txBody>
              <a:bodyPr/>
              <a:lstStyle/>
              <a:p>
                <a:endParaRPr lang="id-ID"/>
              </a:p>
            </p:txBody>
          </p:sp>
          <p:sp>
            <p:nvSpPr>
              <p:cNvPr id="3213" name="Freeform 338"/>
              <p:cNvSpPr>
                <a:spLocks/>
              </p:cNvSpPr>
              <p:nvPr/>
            </p:nvSpPr>
            <p:spPr bwMode="auto">
              <a:xfrm>
                <a:off x="5707" y="2298"/>
                <a:ext cx="1" cy="1"/>
              </a:xfrm>
              <a:custGeom>
                <a:avLst/>
                <a:gdLst>
                  <a:gd name="T0" fmla="*/ 0 w 1"/>
                  <a:gd name="T1" fmla="*/ 1 h 1"/>
                  <a:gd name="T2" fmla="*/ 0 w 1"/>
                  <a:gd name="T3" fmla="*/ 0 h 1"/>
                  <a:gd name="T4" fmla="*/ 1 w 1"/>
                  <a:gd name="T5" fmla="*/ 0 h 1"/>
                  <a:gd name="T6" fmla="*/ 1 w 1"/>
                  <a:gd name="T7" fmla="*/ 0 h 1"/>
                  <a:gd name="T8" fmla="*/ 1 w 1"/>
                  <a:gd name="T9" fmla="*/ 1 h 1"/>
                  <a:gd name="T10" fmla="*/ 0 w 1"/>
                  <a:gd name="T11" fmla="*/ 1 h 1"/>
                  <a:gd name="T12" fmla="*/ 0 60000 65536"/>
                  <a:gd name="T13" fmla="*/ 0 60000 65536"/>
                  <a:gd name="T14" fmla="*/ 0 60000 65536"/>
                  <a:gd name="T15" fmla="*/ 0 60000 65536"/>
                  <a:gd name="T16" fmla="*/ 0 60000 65536"/>
                  <a:gd name="T17" fmla="*/ 0 60000 65536"/>
                  <a:gd name="T18" fmla="*/ 0 w 1"/>
                  <a:gd name="T19" fmla="*/ 0 h 1"/>
                  <a:gd name="T20" fmla="*/ 1 w 1"/>
                  <a:gd name="T21" fmla="*/ 1 h 1"/>
                </a:gdLst>
                <a:ahLst/>
                <a:cxnLst>
                  <a:cxn ang="T12">
                    <a:pos x="T0" y="T1"/>
                  </a:cxn>
                  <a:cxn ang="T13">
                    <a:pos x="T2" y="T3"/>
                  </a:cxn>
                  <a:cxn ang="T14">
                    <a:pos x="T4" y="T5"/>
                  </a:cxn>
                  <a:cxn ang="T15">
                    <a:pos x="T6" y="T7"/>
                  </a:cxn>
                  <a:cxn ang="T16">
                    <a:pos x="T8" y="T9"/>
                  </a:cxn>
                  <a:cxn ang="T17">
                    <a:pos x="T10" y="T11"/>
                  </a:cxn>
                </a:cxnLst>
                <a:rect l="T18" t="T19" r="T20" b="T21"/>
                <a:pathLst>
                  <a:path w="1" h="1">
                    <a:moveTo>
                      <a:pt x="0" y="1"/>
                    </a:moveTo>
                    <a:lnTo>
                      <a:pt x="0" y="0"/>
                    </a:lnTo>
                    <a:lnTo>
                      <a:pt x="1" y="0"/>
                    </a:lnTo>
                    <a:lnTo>
                      <a:pt x="1" y="1"/>
                    </a:lnTo>
                    <a:lnTo>
                      <a:pt x="0" y="1"/>
                    </a:lnTo>
                    <a:close/>
                  </a:path>
                </a:pathLst>
              </a:custGeom>
              <a:solidFill>
                <a:srgbClr val="808080"/>
              </a:solidFill>
              <a:ln w="9525">
                <a:noFill/>
                <a:round/>
                <a:headEnd/>
                <a:tailEnd/>
              </a:ln>
            </p:spPr>
            <p:txBody>
              <a:bodyPr/>
              <a:lstStyle/>
              <a:p>
                <a:endParaRPr lang="id-ID"/>
              </a:p>
            </p:txBody>
          </p:sp>
          <p:sp>
            <p:nvSpPr>
              <p:cNvPr id="3214" name="Freeform 339"/>
              <p:cNvSpPr>
                <a:spLocks/>
              </p:cNvSpPr>
              <p:nvPr/>
            </p:nvSpPr>
            <p:spPr bwMode="auto">
              <a:xfrm>
                <a:off x="5707" y="2331"/>
                <a:ext cx="1" cy="3"/>
              </a:xfrm>
              <a:custGeom>
                <a:avLst/>
                <a:gdLst>
                  <a:gd name="T0" fmla="*/ 1 w 1"/>
                  <a:gd name="T1" fmla="*/ 2 h 3"/>
                  <a:gd name="T2" fmla="*/ 1 w 1"/>
                  <a:gd name="T3" fmla="*/ 2 h 3"/>
                  <a:gd name="T4" fmla="*/ 0 w 1"/>
                  <a:gd name="T5" fmla="*/ 3 h 3"/>
                  <a:gd name="T6" fmla="*/ 0 w 1"/>
                  <a:gd name="T7" fmla="*/ 2 h 3"/>
                  <a:gd name="T8" fmla="*/ 0 w 1"/>
                  <a:gd name="T9" fmla="*/ 2 h 3"/>
                  <a:gd name="T10" fmla="*/ 1 w 1"/>
                  <a:gd name="T11" fmla="*/ 0 h 3"/>
                  <a:gd name="T12" fmla="*/ 1 w 1"/>
                  <a:gd name="T13" fmla="*/ 2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2"/>
                    </a:moveTo>
                    <a:lnTo>
                      <a:pt x="1" y="2"/>
                    </a:lnTo>
                    <a:lnTo>
                      <a:pt x="0" y="3"/>
                    </a:lnTo>
                    <a:lnTo>
                      <a:pt x="0" y="2"/>
                    </a:lnTo>
                    <a:lnTo>
                      <a:pt x="1" y="0"/>
                    </a:lnTo>
                    <a:lnTo>
                      <a:pt x="1" y="2"/>
                    </a:lnTo>
                    <a:close/>
                  </a:path>
                </a:pathLst>
              </a:custGeom>
              <a:solidFill>
                <a:srgbClr val="808080"/>
              </a:solidFill>
              <a:ln w="9525">
                <a:noFill/>
                <a:round/>
                <a:headEnd/>
                <a:tailEnd/>
              </a:ln>
            </p:spPr>
            <p:txBody>
              <a:bodyPr/>
              <a:lstStyle/>
              <a:p>
                <a:endParaRPr lang="id-ID"/>
              </a:p>
            </p:txBody>
          </p:sp>
          <p:sp>
            <p:nvSpPr>
              <p:cNvPr id="3215" name="Freeform 340"/>
              <p:cNvSpPr>
                <a:spLocks/>
              </p:cNvSpPr>
              <p:nvPr/>
            </p:nvSpPr>
            <p:spPr bwMode="auto">
              <a:xfrm>
                <a:off x="5704" y="2309"/>
                <a:ext cx="4" cy="8"/>
              </a:xfrm>
              <a:custGeom>
                <a:avLst/>
                <a:gdLst>
                  <a:gd name="T0" fmla="*/ 0 w 4"/>
                  <a:gd name="T1" fmla="*/ 7 h 8"/>
                  <a:gd name="T2" fmla="*/ 0 w 4"/>
                  <a:gd name="T3" fmla="*/ 7 h 8"/>
                  <a:gd name="T4" fmla="*/ 3 w 4"/>
                  <a:gd name="T5" fmla="*/ 0 h 8"/>
                  <a:gd name="T6" fmla="*/ 4 w 4"/>
                  <a:gd name="T7" fmla="*/ 0 h 8"/>
                  <a:gd name="T8" fmla="*/ 4 w 4"/>
                  <a:gd name="T9" fmla="*/ 0 h 8"/>
                  <a:gd name="T10" fmla="*/ 1 w 4"/>
                  <a:gd name="T11" fmla="*/ 8 h 8"/>
                  <a:gd name="T12" fmla="*/ 0 w 4"/>
                  <a:gd name="T13" fmla="*/ 7 h 8"/>
                  <a:gd name="T14" fmla="*/ 0 60000 65536"/>
                  <a:gd name="T15" fmla="*/ 0 60000 65536"/>
                  <a:gd name="T16" fmla="*/ 0 60000 65536"/>
                  <a:gd name="T17" fmla="*/ 0 60000 65536"/>
                  <a:gd name="T18" fmla="*/ 0 60000 65536"/>
                  <a:gd name="T19" fmla="*/ 0 60000 65536"/>
                  <a:gd name="T20" fmla="*/ 0 60000 65536"/>
                  <a:gd name="T21" fmla="*/ 0 w 4"/>
                  <a:gd name="T22" fmla="*/ 0 h 8"/>
                  <a:gd name="T23" fmla="*/ 4 w 4"/>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
                    <a:moveTo>
                      <a:pt x="0" y="7"/>
                    </a:moveTo>
                    <a:lnTo>
                      <a:pt x="0" y="7"/>
                    </a:lnTo>
                    <a:lnTo>
                      <a:pt x="3" y="0"/>
                    </a:lnTo>
                    <a:lnTo>
                      <a:pt x="4" y="0"/>
                    </a:lnTo>
                    <a:lnTo>
                      <a:pt x="1" y="8"/>
                    </a:lnTo>
                    <a:lnTo>
                      <a:pt x="0" y="7"/>
                    </a:lnTo>
                    <a:close/>
                  </a:path>
                </a:pathLst>
              </a:custGeom>
              <a:solidFill>
                <a:srgbClr val="808080"/>
              </a:solidFill>
              <a:ln w="9525">
                <a:noFill/>
                <a:round/>
                <a:headEnd/>
                <a:tailEnd/>
              </a:ln>
            </p:spPr>
            <p:txBody>
              <a:bodyPr/>
              <a:lstStyle/>
              <a:p>
                <a:endParaRPr lang="id-ID"/>
              </a:p>
            </p:txBody>
          </p:sp>
          <p:sp>
            <p:nvSpPr>
              <p:cNvPr id="3216" name="Freeform 341"/>
              <p:cNvSpPr>
                <a:spLocks/>
              </p:cNvSpPr>
              <p:nvPr/>
            </p:nvSpPr>
            <p:spPr bwMode="auto">
              <a:xfrm>
                <a:off x="5705" y="2274"/>
                <a:ext cx="3" cy="1"/>
              </a:xfrm>
              <a:custGeom>
                <a:avLst/>
                <a:gdLst>
                  <a:gd name="T0" fmla="*/ 3 w 3"/>
                  <a:gd name="T1" fmla="*/ 1 h 1"/>
                  <a:gd name="T2" fmla="*/ 2 w 3"/>
                  <a:gd name="T3" fmla="*/ 1 h 1"/>
                  <a:gd name="T4" fmla="*/ 2 w 3"/>
                  <a:gd name="T5" fmla="*/ 1 h 1"/>
                  <a:gd name="T6" fmla="*/ 0 w 3"/>
                  <a:gd name="T7" fmla="*/ 1 h 1"/>
                  <a:gd name="T8" fmla="*/ 2 w 3"/>
                  <a:gd name="T9" fmla="*/ 0 h 1"/>
                  <a:gd name="T10" fmla="*/ 2 w 3"/>
                  <a:gd name="T11" fmla="*/ 0 h 1"/>
                  <a:gd name="T12" fmla="*/ 3 w 3"/>
                  <a:gd name="T13" fmla="*/ 1 h 1"/>
                  <a:gd name="T14" fmla="*/ 3 w 3"/>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3" y="1"/>
                    </a:moveTo>
                    <a:lnTo>
                      <a:pt x="2" y="1"/>
                    </a:lnTo>
                    <a:lnTo>
                      <a:pt x="0" y="1"/>
                    </a:lnTo>
                    <a:lnTo>
                      <a:pt x="2" y="0"/>
                    </a:lnTo>
                    <a:lnTo>
                      <a:pt x="3" y="1"/>
                    </a:lnTo>
                    <a:close/>
                  </a:path>
                </a:pathLst>
              </a:custGeom>
              <a:solidFill>
                <a:srgbClr val="808080"/>
              </a:solidFill>
              <a:ln w="9525">
                <a:noFill/>
                <a:round/>
                <a:headEnd/>
                <a:tailEnd/>
              </a:ln>
            </p:spPr>
            <p:txBody>
              <a:bodyPr/>
              <a:lstStyle/>
              <a:p>
                <a:endParaRPr lang="id-ID"/>
              </a:p>
            </p:txBody>
          </p:sp>
          <p:sp>
            <p:nvSpPr>
              <p:cNvPr id="3217" name="Freeform 342"/>
              <p:cNvSpPr>
                <a:spLocks/>
              </p:cNvSpPr>
              <p:nvPr/>
            </p:nvSpPr>
            <p:spPr bwMode="auto">
              <a:xfrm>
                <a:off x="5707" y="2331"/>
                <a:ext cx="14" cy="9"/>
              </a:xfrm>
              <a:custGeom>
                <a:avLst/>
                <a:gdLst>
                  <a:gd name="T0" fmla="*/ 0 w 14"/>
                  <a:gd name="T1" fmla="*/ 3 h 9"/>
                  <a:gd name="T2" fmla="*/ 4 w 14"/>
                  <a:gd name="T3" fmla="*/ 7 h 9"/>
                  <a:gd name="T4" fmla="*/ 11 w 14"/>
                  <a:gd name="T5" fmla="*/ 0 h 9"/>
                  <a:gd name="T6" fmla="*/ 12 w 14"/>
                  <a:gd name="T7" fmla="*/ 0 h 9"/>
                  <a:gd name="T8" fmla="*/ 14 w 14"/>
                  <a:gd name="T9" fmla="*/ 0 h 9"/>
                  <a:gd name="T10" fmla="*/ 4 w 14"/>
                  <a:gd name="T11" fmla="*/ 9 h 9"/>
                  <a:gd name="T12" fmla="*/ 0 w 14"/>
                  <a:gd name="T13" fmla="*/ 3 h 9"/>
                  <a:gd name="T14" fmla="*/ 0 w 14"/>
                  <a:gd name="T15" fmla="*/ 3 h 9"/>
                  <a:gd name="T16" fmla="*/ 0 w 14"/>
                  <a:gd name="T17" fmla="*/ 3 h 9"/>
                  <a:gd name="T18" fmla="*/ 0 w 14"/>
                  <a:gd name="T19" fmla="*/ 3 h 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9"/>
                  <a:gd name="T32" fmla="*/ 14 w 14"/>
                  <a:gd name="T33" fmla="*/ 9 h 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9">
                    <a:moveTo>
                      <a:pt x="0" y="3"/>
                    </a:moveTo>
                    <a:lnTo>
                      <a:pt x="4" y="7"/>
                    </a:lnTo>
                    <a:lnTo>
                      <a:pt x="11" y="0"/>
                    </a:lnTo>
                    <a:lnTo>
                      <a:pt x="12" y="0"/>
                    </a:lnTo>
                    <a:lnTo>
                      <a:pt x="14" y="0"/>
                    </a:lnTo>
                    <a:lnTo>
                      <a:pt x="4" y="9"/>
                    </a:lnTo>
                    <a:lnTo>
                      <a:pt x="0" y="3"/>
                    </a:lnTo>
                    <a:close/>
                  </a:path>
                </a:pathLst>
              </a:custGeom>
              <a:solidFill>
                <a:srgbClr val="808080"/>
              </a:solidFill>
              <a:ln w="9525">
                <a:noFill/>
                <a:round/>
                <a:headEnd/>
                <a:tailEnd/>
              </a:ln>
            </p:spPr>
            <p:txBody>
              <a:bodyPr/>
              <a:lstStyle/>
              <a:p>
                <a:endParaRPr lang="id-ID"/>
              </a:p>
            </p:txBody>
          </p:sp>
          <p:sp>
            <p:nvSpPr>
              <p:cNvPr id="3218" name="Freeform 343"/>
              <p:cNvSpPr>
                <a:spLocks/>
              </p:cNvSpPr>
              <p:nvPr/>
            </p:nvSpPr>
            <p:spPr bwMode="auto">
              <a:xfrm>
                <a:off x="5707" y="2299"/>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219" name="Freeform 344"/>
              <p:cNvSpPr>
                <a:spLocks/>
              </p:cNvSpPr>
              <p:nvPr/>
            </p:nvSpPr>
            <p:spPr bwMode="auto">
              <a:xfrm>
                <a:off x="5707" y="2307"/>
                <a:ext cx="1" cy="2"/>
              </a:xfrm>
              <a:custGeom>
                <a:avLst/>
                <a:gdLst>
                  <a:gd name="T0" fmla="*/ 0 w 1"/>
                  <a:gd name="T1" fmla="*/ 0 h 2"/>
                  <a:gd name="T2" fmla="*/ 1 w 1"/>
                  <a:gd name="T3" fmla="*/ 0 h 2"/>
                  <a:gd name="T4" fmla="*/ 1 w 1"/>
                  <a:gd name="T5" fmla="*/ 0 h 2"/>
                  <a:gd name="T6" fmla="*/ 1 w 1"/>
                  <a:gd name="T7" fmla="*/ 2 h 2"/>
                  <a:gd name="T8" fmla="*/ 0 w 1"/>
                  <a:gd name="T9" fmla="*/ 2 h 2"/>
                  <a:gd name="T10" fmla="*/ 0 w 1"/>
                  <a:gd name="T11" fmla="*/ 2 h 2"/>
                  <a:gd name="T12" fmla="*/ 0 w 1"/>
                  <a:gd name="T13" fmla="*/ 0 h 2"/>
                  <a:gd name="T14" fmla="*/ 0 w 1"/>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0"/>
                    </a:moveTo>
                    <a:lnTo>
                      <a:pt x="1" y="0"/>
                    </a:lnTo>
                    <a:lnTo>
                      <a:pt x="1" y="2"/>
                    </a:lnTo>
                    <a:lnTo>
                      <a:pt x="0" y="2"/>
                    </a:lnTo>
                    <a:lnTo>
                      <a:pt x="0" y="0"/>
                    </a:lnTo>
                    <a:close/>
                  </a:path>
                </a:pathLst>
              </a:custGeom>
              <a:solidFill>
                <a:srgbClr val="808080"/>
              </a:solidFill>
              <a:ln w="9525">
                <a:noFill/>
                <a:round/>
                <a:headEnd/>
                <a:tailEnd/>
              </a:ln>
            </p:spPr>
            <p:txBody>
              <a:bodyPr/>
              <a:lstStyle/>
              <a:p>
                <a:endParaRPr lang="id-ID"/>
              </a:p>
            </p:txBody>
          </p:sp>
          <p:sp>
            <p:nvSpPr>
              <p:cNvPr id="3220" name="Freeform 345"/>
              <p:cNvSpPr>
                <a:spLocks/>
              </p:cNvSpPr>
              <p:nvPr/>
            </p:nvSpPr>
            <p:spPr bwMode="auto">
              <a:xfrm>
                <a:off x="5705" y="2267"/>
                <a:ext cx="16" cy="14"/>
              </a:xfrm>
              <a:custGeom>
                <a:avLst/>
                <a:gdLst>
                  <a:gd name="T0" fmla="*/ 0 w 16"/>
                  <a:gd name="T1" fmla="*/ 5 h 14"/>
                  <a:gd name="T2" fmla="*/ 6 w 16"/>
                  <a:gd name="T3" fmla="*/ 0 h 14"/>
                  <a:gd name="T4" fmla="*/ 16 w 16"/>
                  <a:gd name="T5" fmla="*/ 8 h 14"/>
                  <a:gd name="T6" fmla="*/ 9 w 16"/>
                  <a:gd name="T7" fmla="*/ 14 h 14"/>
                  <a:gd name="T8" fmla="*/ 9 w 16"/>
                  <a:gd name="T9" fmla="*/ 14 h 14"/>
                  <a:gd name="T10" fmla="*/ 9 w 16"/>
                  <a:gd name="T11" fmla="*/ 12 h 14"/>
                  <a:gd name="T12" fmla="*/ 13 w 16"/>
                  <a:gd name="T13" fmla="*/ 8 h 14"/>
                  <a:gd name="T14" fmla="*/ 6 w 16"/>
                  <a:gd name="T15" fmla="*/ 3 h 14"/>
                  <a:gd name="T16" fmla="*/ 2 w 16"/>
                  <a:gd name="T17" fmla="*/ 7 h 14"/>
                  <a:gd name="T18" fmla="*/ 2 w 16"/>
                  <a:gd name="T19" fmla="*/ 7 h 14"/>
                  <a:gd name="T20" fmla="*/ 0 w 16"/>
                  <a:gd name="T21" fmla="*/ 5 h 14"/>
                  <a:gd name="T22" fmla="*/ 0 w 16"/>
                  <a:gd name="T23" fmla="*/ 5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6"/>
                  <a:gd name="T37" fmla="*/ 0 h 14"/>
                  <a:gd name="T38" fmla="*/ 16 w 16"/>
                  <a:gd name="T39" fmla="*/ 14 h 1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6" h="14">
                    <a:moveTo>
                      <a:pt x="0" y="5"/>
                    </a:moveTo>
                    <a:lnTo>
                      <a:pt x="6" y="0"/>
                    </a:lnTo>
                    <a:lnTo>
                      <a:pt x="16" y="8"/>
                    </a:lnTo>
                    <a:lnTo>
                      <a:pt x="9" y="14"/>
                    </a:lnTo>
                    <a:lnTo>
                      <a:pt x="9" y="12"/>
                    </a:lnTo>
                    <a:lnTo>
                      <a:pt x="13" y="8"/>
                    </a:lnTo>
                    <a:lnTo>
                      <a:pt x="6" y="3"/>
                    </a:lnTo>
                    <a:lnTo>
                      <a:pt x="2" y="7"/>
                    </a:lnTo>
                    <a:lnTo>
                      <a:pt x="0" y="5"/>
                    </a:lnTo>
                    <a:close/>
                  </a:path>
                </a:pathLst>
              </a:custGeom>
              <a:solidFill>
                <a:srgbClr val="808080"/>
              </a:solidFill>
              <a:ln w="9525">
                <a:noFill/>
                <a:round/>
                <a:headEnd/>
                <a:tailEnd/>
              </a:ln>
            </p:spPr>
            <p:txBody>
              <a:bodyPr/>
              <a:lstStyle/>
              <a:p>
                <a:endParaRPr lang="id-ID"/>
              </a:p>
            </p:txBody>
          </p:sp>
          <p:sp>
            <p:nvSpPr>
              <p:cNvPr id="3221" name="Freeform 346"/>
              <p:cNvSpPr>
                <a:spLocks/>
              </p:cNvSpPr>
              <p:nvPr/>
            </p:nvSpPr>
            <p:spPr bwMode="auto">
              <a:xfrm>
                <a:off x="5705" y="2309"/>
                <a:ext cx="4" cy="10"/>
              </a:xfrm>
              <a:custGeom>
                <a:avLst/>
                <a:gdLst>
                  <a:gd name="T0" fmla="*/ 0 w 4"/>
                  <a:gd name="T1" fmla="*/ 8 h 10"/>
                  <a:gd name="T2" fmla="*/ 0 w 4"/>
                  <a:gd name="T3" fmla="*/ 8 h 10"/>
                  <a:gd name="T4" fmla="*/ 3 w 4"/>
                  <a:gd name="T5" fmla="*/ 0 h 10"/>
                  <a:gd name="T6" fmla="*/ 4 w 4"/>
                  <a:gd name="T7" fmla="*/ 0 h 10"/>
                  <a:gd name="T8" fmla="*/ 2 w 4"/>
                  <a:gd name="T9" fmla="*/ 10 h 10"/>
                  <a:gd name="T10" fmla="*/ 0 w 4"/>
                  <a:gd name="T11" fmla="*/ 8 h 10"/>
                  <a:gd name="T12" fmla="*/ 0 60000 65536"/>
                  <a:gd name="T13" fmla="*/ 0 60000 65536"/>
                  <a:gd name="T14" fmla="*/ 0 60000 65536"/>
                  <a:gd name="T15" fmla="*/ 0 60000 65536"/>
                  <a:gd name="T16" fmla="*/ 0 60000 65536"/>
                  <a:gd name="T17" fmla="*/ 0 60000 65536"/>
                  <a:gd name="T18" fmla="*/ 0 w 4"/>
                  <a:gd name="T19" fmla="*/ 0 h 10"/>
                  <a:gd name="T20" fmla="*/ 4 w 4"/>
                  <a:gd name="T21" fmla="*/ 10 h 10"/>
                </a:gdLst>
                <a:ahLst/>
                <a:cxnLst>
                  <a:cxn ang="T12">
                    <a:pos x="T0" y="T1"/>
                  </a:cxn>
                  <a:cxn ang="T13">
                    <a:pos x="T2" y="T3"/>
                  </a:cxn>
                  <a:cxn ang="T14">
                    <a:pos x="T4" y="T5"/>
                  </a:cxn>
                  <a:cxn ang="T15">
                    <a:pos x="T6" y="T7"/>
                  </a:cxn>
                  <a:cxn ang="T16">
                    <a:pos x="T8" y="T9"/>
                  </a:cxn>
                  <a:cxn ang="T17">
                    <a:pos x="T10" y="T11"/>
                  </a:cxn>
                </a:cxnLst>
                <a:rect l="T18" t="T19" r="T20" b="T21"/>
                <a:pathLst>
                  <a:path w="4" h="10">
                    <a:moveTo>
                      <a:pt x="0" y="8"/>
                    </a:moveTo>
                    <a:lnTo>
                      <a:pt x="0" y="8"/>
                    </a:lnTo>
                    <a:lnTo>
                      <a:pt x="3" y="0"/>
                    </a:lnTo>
                    <a:lnTo>
                      <a:pt x="4" y="0"/>
                    </a:lnTo>
                    <a:lnTo>
                      <a:pt x="2" y="10"/>
                    </a:lnTo>
                    <a:lnTo>
                      <a:pt x="0" y="8"/>
                    </a:lnTo>
                    <a:close/>
                  </a:path>
                </a:pathLst>
              </a:custGeom>
              <a:solidFill>
                <a:srgbClr val="808080"/>
              </a:solidFill>
              <a:ln w="9525">
                <a:noFill/>
                <a:round/>
                <a:headEnd/>
                <a:tailEnd/>
              </a:ln>
            </p:spPr>
            <p:txBody>
              <a:bodyPr/>
              <a:lstStyle/>
              <a:p>
                <a:endParaRPr lang="id-ID"/>
              </a:p>
            </p:txBody>
          </p:sp>
          <p:sp>
            <p:nvSpPr>
              <p:cNvPr id="3222" name="Freeform 347"/>
              <p:cNvSpPr>
                <a:spLocks/>
              </p:cNvSpPr>
              <p:nvPr/>
            </p:nvSpPr>
            <p:spPr bwMode="auto">
              <a:xfrm>
                <a:off x="5705" y="2333"/>
                <a:ext cx="2" cy="1"/>
              </a:xfrm>
              <a:custGeom>
                <a:avLst/>
                <a:gdLst>
                  <a:gd name="T0" fmla="*/ 2 w 2"/>
                  <a:gd name="T1" fmla="*/ 1 h 1"/>
                  <a:gd name="T2" fmla="*/ 2 w 2"/>
                  <a:gd name="T3" fmla="*/ 1 h 1"/>
                  <a:gd name="T4" fmla="*/ 2 w 2"/>
                  <a:gd name="T5" fmla="*/ 1 h 1"/>
                  <a:gd name="T6" fmla="*/ 0 w 2"/>
                  <a:gd name="T7" fmla="*/ 1 h 1"/>
                  <a:gd name="T8" fmla="*/ 0 w 2"/>
                  <a:gd name="T9" fmla="*/ 1 h 1"/>
                  <a:gd name="T10" fmla="*/ 2 w 2"/>
                  <a:gd name="T11" fmla="*/ 0 h 1"/>
                  <a:gd name="T12" fmla="*/ 2 w 2"/>
                  <a:gd name="T13" fmla="*/ 1 h 1"/>
                  <a:gd name="T14" fmla="*/ 0 60000 65536"/>
                  <a:gd name="T15" fmla="*/ 0 60000 65536"/>
                  <a:gd name="T16" fmla="*/ 0 60000 65536"/>
                  <a:gd name="T17" fmla="*/ 0 60000 65536"/>
                  <a:gd name="T18" fmla="*/ 0 60000 65536"/>
                  <a:gd name="T19" fmla="*/ 0 60000 65536"/>
                  <a:gd name="T20" fmla="*/ 0 60000 65536"/>
                  <a:gd name="T21" fmla="*/ 0 w 2"/>
                  <a:gd name="T22" fmla="*/ 0 h 1"/>
                  <a:gd name="T23" fmla="*/ 2 w 2"/>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
                    <a:moveTo>
                      <a:pt x="2" y="1"/>
                    </a:moveTo>
                    <a:lnTo>
                      <a:pt x="2" y="1"/>
                    </a:lnTo>
                    <a:lnTo>
                      <a:pt x="0" y="1"/>
                    </a:lnTo>
                    <a:lnTo>
                      <a:pt x="2" y="0"/>
                    </a:lnTo>
                    <a:lnTo>
                      <a:pt x="2" y="1"/>
                    </a:lnTo>
                    <a:close/>
                  </a:path>
                </a:pathLst>
              </a:custGeom>
              <a:solidFill>
                <a:srgbClr val="808080"/>
              </a:solidFill>
              <a:ln w="9525">
                <a:noFill/>
                <a:round/>
                <a:headEnd/>
                <a:tailEnd/>
              </a:ln>
            </p:spPr>
            <p:txBody>
              <a:bodyPr/>
              <a:lstStyle/>
              <a:p>
                <a:endParaRPr lang="id-ID"/>
              </a:p>
            </p:txBody>
          </p:sp>
          <p:sp>
            <p:nvSpPr>
              <p:cNvPr id="3223" name="Freeform 348"/>
              <p:cNvSpPr>
                <a:spLocks/>
              </p:cNvSpPr>
              <p:nvPr/>
            </p:nvSpPr>
            <p:spPr bwMode="auto">
              <a:xfrm>
                <a:off x="5705" y="2289"/>
                <a:ext cx="4" cy="9"/>
              </a:xfrm>
              <a:custGeom>
                <a:avLst/>
                <a:gdLst>
                  <a:gd name="T0" fmla="*/ 2 w 4"/>
                  <a:gd name="T1" fmla="*/ 0 h 9"/>
                  <a:gd name="T2" fmla="*/ 2 w 4"/>
                  <a:gd name="T3" fmla="*/ 0 h 9"/>
                  <a:gd name="T4" fmla="*/ 4 w 4"/>
                  <a:gd name="T5" fmla="*/ 9 h 9"/>
                  <a:gd name="T6" fmla="*/ 3 w 4"/>
                  <a:gd name="T7" fmla="*/ 9 h 9"/>
                  <a:gd name="T8" fmla="*/ 3 w 4"/>
                  <a:gd name="T9" fmla="*/ 9 h 9"/>
                  <a:gd name="T10" fmla="*/ 0 w 4"/>
                  <a:gd name="T11" fmla="*/ 2 h 9"/>
                  <a:gd name="T12" fmla="*/ 2 w 4"/>
                  <a:gd name="T13" fmla="*/ 0 h 9"/>
                  <a:gd name="T14" fmla="*/ 0 60000 65536"/>
                  <a:gd name="T15" fmla="*/ 0 60000 65536"/>
                  <a:gd name="T16" fmla="*/ 0 60000 65536"/>
                  <a:gd name="T17" fmla="*/ 0 60000 65536"/>
                  <a:gd name="T18" fmla="*/ 0 60000 65536"/>
                  <a:gd name="T19" fmla="*/ 0 60000 65536"/>
                  <a:gd name="T20" fmla="*/ 0 60000 65536"/>
                  <a:gd name="T21" fmla="*/ 0 w 4"/>
                  <a:gd name="T22" fmla="*/ 0 h 9"/>
                  <a:gd name="T23" fmla="*/ 4 w 4"/>
                  <a:gd name="T24" fmla="*/ 9 h 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9">
                    <a:moveTo>
                      <a:pt x="2" y="0"/>
                    </a:moveTo>
                    <a:lnTo>
                      <a:pt x="2" y="0"/>
                    </a:lnTo>
                    <a:lnTo>
                      <a:pt x="4" y="9"/>
                    </a:lnTo>
                    <a:lnTo>
                      <a:pt x="3" y="9"/>
                    </a:lnTo>
                    <a:lnTo>
                      <a:pt x="0" y="2"/>
                    </a:lnTo>
                    <a:lnTo>
                      <a:pt x="2" y="0"/>
                    </a:lnTo>
                    <a:close/>
                  </a:path>
                </a:pathLst>
              </a:custGeom>
              <a:solidFill>
                <a:srgbClr val="808080"/>
              </a:solidFill>
              <a:ln w="9525">
                <a:noFill/>
                <a:round/>
                <a:headEnd/>
                <a:tailEnd/>
              </a:ln>
            </p:spPr>
            <p:txBody>
              <a:bodyPr/>
              <a:lstStyle/>
              <a:p>
                <a:endParaRPr lang="id-ID"/>
              </a:p>
            </p:txBody>
          </p:sp>
          <p:sp>
            <p:nvSpPr>
              <p:cNvPr id="3224" name="Freeform 349"/>
              <p:cNvSpPr>
                <a:spLocks/>
              </p:cNvSpPr>
              <p:nvPr/>
            </p:nvSpPr>
            <p:spPr bwMode="auto">
              <a:xfrm>
                <a:off x="5704" y="2275"/>
                <a:ext cx="3" cy="2"/>
              </a:xfrm>
              <a:custGeom>
                <a:avLst/>
                <a:gdLst>
                  <a:gd name="T0" fmla="*/ 1 w 3"/>
                  <a:gd name="T1" fmla="*/ 0 h 2"/>
                  <a:gd name="T2" fmla="*/ 1 w 3"/>
                  <a:gd name="T3" fmla="*/ 0 h 2"/>
                  <a:gd name="T4" fmla="*/ 3 w 3"/>
                  <a:gd name="T5" fmla="*/ 0 h 2"/>
                  <a:gd name="T6" fmla="*/ 1 w 3"/>
                  <a:gd name="T7" fmla="*/ 2 h 2"/>
                  <a:gd name="T8" fmla="*/ 1 w 3"/>
                  <a:gd name="T9" fmla="*/ 2 h 2"/>
                  <a:gd name="T10" fmla="*/ 0 w 3"/>
                  <a:gd name="T11" fmla="*/ 2 h 2"/>
                  <a:gd name="T12" fmla="*/ 1 w 3"/>
                  <a:gd name="T13" fmla="*/ 0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1" y="0"/>
                    </a:moveTo>
                    <a:lnTo>
                      <a:pt x="1" y="0"/>
                    </a:lnTo>
                    <a:lnTo>
                      <a:pt x="3" y="0"/>
                    </a:lnTo>
                    <a:lnTo>
                      <a:pt x="1" y="2"/>
                    </a:lnTo>
                    <a:lnTo>
                      <a:pt x="0" y="2"/>
                    </a:lnTo>
                    <a:lnTo>
                      <a:pt x="1" y="0"/>
                    </a:lnTo>
                    <a:close/>
                  </a:path>
                </a:pathLst>
              </a:custGeom>
              <a:solidFill>
                <a:srgbClr val="808080"/>
              </a:solidFill>
              <a:ln w="9525">
                <a:noFill/>
                <a:round/>
                <a:headEnd/>
                <a:tailEnd/>
              </a:ln>
            </p:spPr>
            <p:txBody>
              <a:bodyPr/>
              <a:lstStyle/>
              <a:p>
                <a:endParaRPr lang="id-ID"/>
              </a:p>
            </p:txBody>
          </p:sp>
          <p:sp>
            <p:nvSpPr>
              <p:cNvPr id="3225" name="Freeform 350"/>
              <p:cNvSpPr>
                <a:spLocks/>
              </p:cNvSpPr>
              <p:nvPr/>
            </p:nvSpPr>
            <p:spPr bwMode="auto">
              <a:xfrm>
                <a:off x="5704" y="2272"/>
                <a:ext cx="3" cy="3"/>
              </a:xfrm>
              <a:custGeom>
                <a:avLst/>
                <a:gdLst>
                  <a:gd name="T0" fmla="*/ 0 w 3"/>
                  <a:gd name="T1" fmla="*/ 2 h 3"/>
                  <a:gd name="T2" fmla="*/ 1 w 3"/>
                  <a:gd name="T3" fmla="*/ 0 h 3"/>
                  <a:gd name="T4" fmla="*/ 1 w 3"/>
                  <a:gd name="T5" fmla="*/ 0 h 3"/>
                  <a:gd name="T6" fmla="*/ 3 w 3"/>
                  <a:gd name="T7" fmla="*/ 2 h 3"/>
                  <a:gd name="T8" fmla="*/ 1 w 3"/>
                  <a:gd name="T9" fmla="*/ 3 h 3"/>
                  <a:gd name="T10" fmla="*/ 1 w 3"/>
                  <a:gd name="T11" fmla="*/ 3 h 3"/>
                  <a:gd name="T12" fmla="*/ 0 w 3"/>
                  <a:gd name="T13" fmla="*/ 2 h 3"/>
                  <a:gd name="T14" fmla="*/ 0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0" y="2"/>
                    </a:moveTo>
                    <a:lnTo>
                      <a:pt x="1" y="0"/>
                    </a:lnTo>
                    <a:lnTo>
                      <a:pt x="3" y="2"/>
                    </a:lnTo>
                    <a:lnTo>
                      <a:pt x="1" y="3"/>
                    </a:lnTo>
                    <a:lnTo>
                      <a:pt x="0" y="2"/>
                    </a:lnTo>
                    <a:close/>
                  </a:path>
                </a:pathLst>
              </a:custGeom>
              <a:solidFill>
                <a:srgbClr val="808080"/>
              </a:solidFill>
              <a:ln w="9525">
                <a:noFill/>
                <a:round/>
                <a:headEnd/>
                <a:tailEnd/>
              </a:ln>
            </p:spPr>
            <p:txBody>
              <a:bodyPr/>
              <a:lstStyle/>
              <a:p>
                <a:endParaRPr lang="id-ID"/>
              </a:p>
            </p:txBody>
          </p:sp>
          <p:sp>
            <p:nvSpPr>
              <p:cNvPr id="3226" name="Freeform 351"/>
              <p:cNvSpPr>
                <a:spLocks/>
              </p:cNvSpPr>
              <p:nvPr/>
            </p:nvSpPr>
            <p:spPr bwMode="auto">
              <a:xfrm>
                <a:off x="5705" y="2330"/>
                <a:ext cx="3" cy="3"/>
              </a:xfrm>
              <a:custGeom>
                <a:avLst/>
                <a:gdLst>
                  <a:gd name="T0" fmla="*/ 3 w 3"/>
                  <a:gd name="T1" fmla="*/ 1 h 3"/>
                  <a:gd name="T2" fmla="*/ 3 w 3"/>
                  <a:gd name="T3" fmla="*/ 1 h 3"/>
                  <a:gd name="T4" fmla="*/ 2 w 3"/>
                  <a:gd name="T5" fmla="*/ 3 h 3"/>
                  <a:gd name="T6" fmla="*/ 0 w 3"/>
                  <a:gd name="T7" fmla="*/ 1 h 3"/>
                  <a:gd name="T8" fmla="*/ 2 w 3"/>
                  <a:gd name="T9" fmla="*/ 0 h 3"/>
                  <a:gd name="T10" fmla="*/ 3 w 3"/>
                  <a:gd name="T11" fmla="*/ 1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3" y="1"/>
                    </a:moveTo>
                    <a:lnTo>
                      <a:pt x="3" y="1"/>
                    </a:lnTo>
                    <a:lnTo>
                      <a:pt x="2" y="3"/>
                    </a:lnTo>
                    <a:lnTo>
                      <a:pt x="0" y="1"/>
                    </a:lnTo>
                    <a:lnTo>
                      <a:pt x="2" y="0"/>
                    </a:lnTo>
                    <a:lnTo>
                      <a:pt x="3" y="1"/>
                    </a:lnTo>
                    <a:close/>
                  </a:path>
                </a:pathLst>
              </a:custGeom>
              <a:solidFill>
                <a:srgbClr val="808080"/>
              </a:solidFill>
              <a:ln w="9525">
                <a:noFill/>
                <a:round/>
                <a:headEnd/>
                <a:tailEnd/>
              </a:ln>
            </p:spPr>
            <p:txBody>
              <a:bodyPr/>
              <a:lstStyle/>
              <a:p>
                <a:endParaRPr lang="id-ID"/>
              </a:p>
            </p:txBody>
          </p:sp>
          <p:sp>
            <p:nvSpPr>
              <p:cNvPr id="3227" name="Freeform 352"/>
              <p:cNvSpPr>
                <a:spLocks/>
              </p:cNvSpPr>
              <p:nvPr/>
            </p:nvSpPr>
            <p:spPr bwMode="auto">
              <a:xfrm>
                <a:off x="5704" y="2319"/>
                <a:ext cx="1" cy="1"/>
              </a:xfrm>
              <a:custGeom>
                <a:avLst/>
                <a:gdLst>
                  <a:gd name="T0" fmla="*/ 1 w 1"/>
                  <a:gd name="T1" fmla="*/ 1 h 1"/>
                  <a:gd name="T2" fmla="*/ 1 w 1"/>
                  <a:gd name="T3" fmla="*/ 1 h 1"/>
                  <a:gd name="T4" fmla="*/ 0 w 1"/>
                  <a:gd name="T5" fmla="*/ 1 h 1"/>
                  <a:gd name="T6" fmla="*/ 0 w 1"/>
                  <a:gd name="T7" fmla="*/ 1 h 1"/>
                  <a:gd name="T8" fmla="*/ 0 w 1"/>
                  <a:gd name="T9" fmla="*/ 1 h 1"/>
                  <a:gd name="T10" fmla="*/ 0 w 1"/>
                  <a:gd name="T11" fmla="*/ 0 h 1"/>
                  <a:gd name="T12" fmla="*/ 1 w 1"/>
                  <a:gd name="T13" fmla="*/ 1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1" y="1"/>
                    </a:moveTo>
                    <a:lnTo>
                      <a:pt x="1" y="1"/>
                    </a:ln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3228" name="Freeform 353"/>
              <p:cNvSpPr>
                <a:spLocks/>
              </p:cNvSpPr>
              <p:nvPr/>
            </p:nvSpPr>
            <p:spPr bwMode="auto">
              <a:xfrm>
                <a:off x="5704" y="2288"/>
                <a:ext cx="3" cy="3"/>
              </a:xfrm>
              <a:custGeom>
                <a:avLst/>
                <a:gdLst>
                  <a:gd name="T0" fmla="*/ 1 w 3"/>
                  <a:gd name="T1" fmla="*/ 3 h 3"/>
                  <a:gd name="T2" fmla="*/ 1 w 3"/>
                  <a:gd name="T3" fmla="*/ 3 h 3"/>
                  <a:gd name="T4" fmla="*/ 0 w 3"/>
                  <a:gd name="T5" fmla="*/ 1 h 3"/>
                  <a:gd name="T6" fmla="*/ 1 w 3"/>
                  <a:gd name="T7" fmla="*/ 0 h 3"/>
                  <a:gd name="T8" fmla="*/ 1 w 3"/>
                  <a:gd name="T9" fmla="*/ 0 h 3"/>
                  <a:gd name="T10" fmla="*/ 3 w 3"/>
                  <a:gd name="T11" fmla="*/ 1 h 3"/>
                  <a:gd name="T12" fmla="*/ 1 w 3"/>
                  <a:gd name="T13" fmla="*/ 3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1" y="3"/>
                    </a:moveTo>
                    <a:lnTo>
                      <a:pt x="1" y="3"/>
                    </a:lnTo>
                    <a:lnTo>
                      <a:pt x="0" y="1"/>
                    </a:lnTo>
                    <a:lnTo>
                      <a:pt x="1" y="0"/>
                    </a:lnTo>
                    <a:lnTo>
                      <a:pt x="3" y="1"/>
                    </a:lnTo>
                    <a:lnTo>
                      <a:pt x="1" y="3"/>
                    </a:lnTo>
                    <a:close/>
                  </a:path>
                </a:pathLst>
              </a:custGeom>
              <a:solidFill>
                <a:srgbClr val="808080"/>
              </a:solidFill>
              <a:ln w="9525">
                <a:noFill/>
                <a:round/>
                <a:headEnd/>
                <a:tailEnd/>
              </a:ln>
            </p:spPr>
            <p:txBody>
              <a:bodyPr/>
              <a:lstStyle/>
              <a:p>
                <a:endParaRPr lang="id-ID"/>
              </a:p>
            </p:txBody>
          </p:sp>
          <p:sp>
            <p:nvSpPr>
              <p:cNvPr id="3229" name="Freeform 354"/>
              <p:cNvSpPr>
                <a:spLocks/>
              </p:cNvSpPr>
              <p:nvPr/>
            </p:nvSpPr>
            <p:spPr bwMode="auto">
              <a:xfrm>
                <a:off x="5704" y="2317"/>
                <a:ext cx="3" cy="3"/>
              </a:xfrm>
              <a:custGeom>
                <a:avLst/>
                <a:gdLst>
                  <a:gd name="T0" fmla="*/ 3 w 3"/>
                  <a:gd name="T1" fmla="*/ 2 h 3"/>
                  <a:gd name="T2" fmla="*/ 3 w 3"/>
                  <a:gd name="T3" fmla="*/ 2 h 3"/>
                  <a:gd name="T4" fmla="*/ 1 w 3"/>
                  <a:gd name="T5" fmla="*/ 3 h 3"/>
                  <a:gd name="T6" fmla="*/ 0 w 3"/>
                  <a:gd name="T7" fmla="*/ 2 h 3"/>
                  <a:gd name="T8" fmla="*/ 0 w 3"/>
                  <a:gd name="T9" fmla="*/ 2 h 3"/>
                  <a:gd name="T10" fmla="*/ 1 w 3"/>
                  <a:gd name="T11" fmla="*/ 0 h 3"/>
                  <a:gd name="T12" fmla="*/ 3 w 3"/>
                  <a:gd name="T13" fmla="*/ 2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3" y="2"/>
                    </a:moveTo>
                    <a:lnTo>
                      <a:pt x="3" y="2"/>
                    </a:lnTo>
                    <a:lnTo>
                      <a:pt x="1" y="3"/>
                    </a:lnTo>
                    <a:lnTo>
                      <a:pt x="0" y="2"/>
                    </a:lnTo>
                    <a:lnTo>
                      <a:pt x="1" y="0"/>
                    </a:lnTo>
                    <a:lnTo>
                      <a:pt x="3" y="2"/>
                    </a:lnTo>
                    <a:close/>
                  </a:path>
                </a:pathLst>
              </a:custGeom>
              <a:solidFill>
                <a:srgbClr val="808080"/>
              </a:solidFill>
              <a:ln w="9525">
                <a:noFill/>
                <a:round/>
                <a:headEnd/>
                <a:tailEnd/>
              </a:ln>
            </p:spPr>
            <p:txBody>
              <a:bodyPr/>
              <a:lstStyle/>
              <a:p>
                <a:endParaRPr lang="id-ID"/>
              </a:p>
            </p:txBody>
          </p:sp>
          <p:sp>
            <p:nvSpPr>
              <p:cNvPr id="3230" name="Freeform 355"/>
              <p:cNvSpPr>
                <a:spLocks/>
              </p:cNvSpPr>
              <p:nvPr/>
            </p:nvSpPr>
            <p:spPr bwMode="auto">
              <a:xfrm>
                <a:off x="5704" y="2291"/>
                <a:ext cx="4" cy="7"/>
              </a:xfrm>
              <a:custGeom>
                <a:avLst/>
                <a:gdLst>
                  <a:gd name="T0" fmla="*/ 1 w 4"/>
                  <a:gd name="T1" fmla="*/ 0 h 7"/>
                  <a:gd name="T2" fmla="*/ 1 w 4"/>
                  <a:gd name="T3" fmla="*/ 0 h 7"/>
                  <a:gd name="T4" fmla="*/ 4 w 4"/>
                  <a:gd name="T5" fmla="*/ 7 h 7"/>
                  <a:gd name="T6" fmla="*/ 3 w 4"/>
                  <a:gd name="T7" fmla="*/ 7 h 7"/>
                  <a:gd name="T8" fmla="*/ 3 w 4"/>
                  <a:gd name="T9" fmla="*/ 7 h 7"/>
                  <a:gd name="T10" fmla="*/ 0 w 4"/>
                  <a:gd name="T11" fmla="*/ 1 h 7"/>
                  <a:gd name="T12" fmla="*/ 1 w 4"/>
                  <a:gd name="T13" fmla="*/ 0 h 7"/>
                  <a:gd name="T14" fmla="*/ 0 60000 65536"/>
                  <a:gd name="T15" fmla="*/ 0 60000 65536"/>
                  <a:gd name="T16" fmla="*/ 0 60000 65536"/>
                  <a:gd name="T17" fmla="*/ 0 60000 65536"/>
                  <a:gd name="T18" fmla="*/ 0 60000 65536"/>
                  <a:gd name="T19" fmla="*/ 0 60000 65536"/>
                  <a:gd name="T20" fmla="*/ 0 60000 65536"/>
                  <a:gd name="T21" fmla="*/ 0 w 4"/>
                  <a:gd name="T22" fmla="*/ 0 h 7"/>
                  <a:gd name="T23" fmla="*/ 4 w 4"/>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7">
                    <a:moveTo>
                      <a:pt x="1" y="0"/>
                    </a:moveTo>
                    <a:lnTo>
                      <a:pt x="1" y="0"/>
                    </a:lnTo>
                    <a:lnTo>
                      <a:pt x="4" y="7"/>
                    </a:lnTo>
                    <a:lnTo>
                      <a:pt x="3" y="7"/>
                    </a:lnTo>
                    <a:lnTo>
                      <a:pt x="0" y="1"/>
                    </a:lnTo>
                    <a:lnTo>
                      <a:pt x="1" y="0"/>
                    </a:lnTo>
                    <a:close/>
                  </a:path>
                </a:pathLst>
              </a:custGeom>
              <a:solidFill>
                <a:srgbClr val="808080"/>
              </a:solidFill>
              <a:ln w="9525">
                <a:noFill/>
                <a:round/>
                <a:headEnd/>
                <a:tailEnd/>
              </a:ln>
            </p:spPr>
            <p:txBody>
              <a:bodyPr/>
              <a:lstStyle/>
              <a:p>
                <a:endParaRPr lang="id-ID"/>
              </a:p>
            </p:txBody>
          </p:sp>
          <p:sp>
            <p:nvSpPr>
              <p:cNvPr id="3231" name="Freeform 356"/>
              <p:cNvSpPr>
                <a:spLocks/>
              </p:cNvSpPr>
              <p:nvPr/>
            </p:nvSpPr>
            <p:spPr bwMode="auto">
              <a:xfrm>
                <a:off x="5704" y="2274"/>
                <a:ext cx="1" cy="3"/>
              </a:xfrm>
              <a:custGeom>
                <a:avLst/>
                <a:gdLst>
                  <a:gd name="T0" fmla="*/ 1 w 1"/>
                  <a:gd name="T1" fmla="*/ 1 h 3"/>
                  <a:gd name="T2" fmla="*/ 0 w 1"/>
                  <a:gd name="T3" fmla="*/ 3 h 3"/>
                  <a:gd name="T4" fmla="*/ 0 w 1"/>
                  <a:gd name="T5" fmla="*/ 3 h 3"/>
                  <a:gd name="T6" fmla="*/ 0 w 1"/>
                  <a:gd name="T7" fmla="*/ 1 h 3"/>
                  <a:gd name="T8" fmla="*/ 0 w 1"/>
                  <a:gd name="T9" fmla="*/ 0 h 3"/>
                  <a:gd name="T10" fmla="*/ 0 w 1"/>
                  <a:gd name="T11" fmla="*/ 0 h 3"/>
                  <a:gd name="T12" fmla="*/ 1 w 1"/>
                  <a:gd name="T13" fmla="*/ 1 h 3"/>
                  <a:gd name="T14" fmla="*/ 1 w 1"/>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1" y="1"/>
                    </a:moveTo>
                    <a:lnTo>
                      <a:pt x="0" y="3"/>
                    </a:ln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3232" name="Freeform 357"/>
              <p:cNvSpPr>
                <a:spLocks/>
              </p:cNvSpPr>
              <p:nvPr/>
            </p:nvSpPr>
            <p:spPr bwMode="auto">
              <a:xfrm>
                <a:off x="5690" y="2334"/>
                <a:ext cx="17" cy="7"/>
              </a:xfrm>
              <a:custGeom>
                <a:avLst/>
                <a:gdLst>
                  <a:gd name="T0" fmla="*/ 17 w 17"/>
                  <a:gd name="T1" fmla="*/ 0 h 7"/>
                  <a:gd name="T2" fmla="*/ 17 w 17"/>
                  <a:gd name="T3" fmla="*/ 0 h 7"/>
                  <a:gd name="T4" fmla="*/ 8 w 17"/>
                  <a:gd name="T5" fmla="*/ 6 h 7"/>
                  <a:gd name="T6" fmla="*/ 0 w 17"/>
                  <a:gd name="T7" fmla="*/ 7 h 7"/>
                  <a:gd name="T8" fmla="*/ 0 w 17"/>
                  <a:gd name="T9" fmla="*/ 6 h 7"/>
                  <a:gd name="T10" fmla="*/ 0 w 17"/>
                  <a:gd name="T11" fmla="*/ 6 h 7"/>
                  <a:gd name="T12" fmla="*/ 7 w 17"/>
                  <a:gd name="T13" fmla="*/ 4 h 7"/>
                  <a:gd name="T14" fmla="*/ 15 w 17"/>
                  <a:gd name="T15" fmla="*/ 0 h 7"/>
                  <a:gd name="T16" fmla="*/ 17 w 17"/>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7"/>
                  <a:gd name="T29" fmla="*/ 17 w 17"/>
                  <a:gd name="T30" fmla="*/ 7 h 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7">
                    <a:moveTo>
                      <a:pt x="17" y="0"/>
                    </a:moveTo>
                    <a:lnTo>
                      <a:pt x="17" y="0"/>
                    </a:lnTo>
                    <a:lnTo>
                      <a:pt x="8" y="6"/>
                    </a:lnTo>
                    <a:lnTo>
                      <a:pt x="0" y="7"/>
                    </a:lnTo>
                    <a:lnTo>
                      <a:pt x="0" y="6"/>
                    </a:lnTo>
                    <a:lnTo>
                      <a:pt x="7" y="4"/>
                    </a:lnTo>
                    <a:lnTo>
                      <a:pt x="15" y="0"/>
                    </a:lnTo>
                    <a:lnTo>
                      <a:pt x="17" y="0"/>
                    </a:lnTo>
                    <a:close/>
                  </a:path>
                </a:pathLst>
              </a:custGeom>
              <a:solidFill>
                <a:srgbClr val="808080"/>
              </a:solidFill>
              <a:ln w="9525">
                <a:noFill/>
                <a:round/>
                <a:headEnd/>
                <a:tailEnd/>
              </a:ln>
            </p:spPr>
            <p:txBody>
              <a:bodyPr/>
              <a:lstStyle/>
              <a:p>
                <a:endParaRPr lang="id-ID"/>
              </a:p>
            </p:txBody>
          </p:sp>
          <p:sp>
            <p:nvSpPr>
              <p:cNvPr id="3233" name="Freeform 358"/>
              <p:cNvSpPr>
                <a:spLocks/>
              </p:cNvSpPr>
              <p:nvPr/>
            </p:nvSpPr>
            <p:spPr bwMode="auto">
              <a:xfrm>
                <a:off x="5704" y="2316"/>
                <a:ext cx="1" cy="3"/>
              </a:xfrm>
              <a:custGeom>
                <a:avLst/>
                <a:gdLst>
                  <a:gd name="T0" fmla="*/ 1 w 1"/>
                  <a:gd name="T1" fmla="*/ 1 h 3"/>
                  <a:gd name="T2" fmla="*/ 1 w 1"/>
                  <a:gd name="T3" fmla="*/ 1 h 3"/>
                  <a:gd name="T4" fmla="*/ 0 w 1"/>
                  <a:gd name="T5" fmla="*/ 3 h 3"/>
                  <a:gd name="T6" fmla="*/ 0 w 1"/>
                  <a:gd name="T7" fmla="*/ 1 h 3"/>
                  <a:gd name="T8" fmla="*/ 0 w 1"/>
                  <a:gd name="T9" fmla="*/ 1 h 3"/>
                  <a:gd name="T10" fmla="*/ 0 w 1"/>
                  <a:gd name="T11" fmla="*/ 0 h 3"/>
                  <a:gd name="T12" fmla="*/ 1 w 1"/>
                  <a:gd name="T13" fmla="*/ 1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1"/>
                    </a:moveTo>
                    <a:lnTo>
                      <a:pt x="1" y="1"/>
                    </a:lnTo>
                    <a:lnTo>
                      <a:pt x="0" y="3"/>
                    </a:ln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3234" name="Freeform 359"/>
              <p:cNvSpPr>
                <a:spLocks/>
              </p:cNvSpPr>
              <p:nvPr/>
            </p:nvSpPr>
            <p:spPr bwMode="auto">
              <a:xfrm>
                <a:off x="5702" y="2289"/>
                <a:ext cx="3" cy="3"/>
              </a:xfrm>
              <a:custGeom>
                <a:avLst/>
                <a:gdLst>
                  <a:gd name="T0" fmla="*/ 2 w 3"/>
                  <a:gd name="T1" fmla="*/ 0 h 3"/>
                  <a:gd name="T2" fmla="*/ 2 w 3"/>
                  <a:gd name="T3" fmla="*/ 0 h 3"/>
                  <a:gd name="T4" fmla="*/ 3 w 3"/>
                  <a:gd name="T5" fmla="*/ 2 h 3"/>
                  <a:gd name="T6" fmla="*/ 2 w 3"/>
                  <a:gd name="T7" fmla="*/ 3 h 3"/>
                  <a:gd name="T8" fmla="*/ 0 w 3"/>
                  <a:gd name="T9" fmla="*/ 2 h 3"/>
                  <a:gd name="T10" fmla="*/ 2 w 3"/>
                  <a:gd name="T11" fmla="*/ 0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2" y="0"/>
                    </a:moveTo>
                    <a:lnTo>
                      <a:pt x="2" y="0"/>
                    </a:lnTo>
                    <a:lnTo>
                      <a:pt x="3" y="2"/>
                    </a:lnTo>
                    <a:lnTo>
                      <a:pt x="2" y="3"/>
                    </a:lnTo>
                    <a:lnTo>
                      <a:pt x="0" y="2"/>
                    </a:lnTo>
                    <a:lnTo>
                      <a:pt x="2" y="0"/>
                    </a:lnTo>
                    <a:close/>
                  </a:path>
                </a:pathLst>
              </a:custGeom>
              <a:solidFill>
                <a:srgbClr val="808080"/>
              </a:solidFill>
              <a:ln w="9525">
                <a:noFill/>
                <a:round/>
                <a:headEnd/>
                <a:tailEnd/>
              </a:ln>
            </p:spPr>
            <p:txBody>
              <a:bodyPr/>
              <a:lstStyle/>
              <a:p>
                <a:endParaRPr lang="id-ID"/>
              </a:p>
            </p:txBody>
          </p:sp>
          <p:sp>
            <p:nvSpPr>
              <p:cNvPr id="3235" name="Freeform 360"/>
              <p:cNvSpPr>
                <a:spLocks/>
              </p:cNvSpPr>
              <p:nvPr/>
            </p:nvSpPr>
            <p:spPr bwMode="auto">
              <a:xfrm>
                <a:off x="5702" y="2286"/>
                <a:ext cx="3" cy="3"/>
              </a:xfrm>
              <a:custGeom>
                <a:avLst/>
                <a:gdLst>
                  <a:gd name="T0" fmla="*/ 3 w 3"/>
                  <a:gd name="T1" fmla="*/ 2 h 3"/>
                  <a:gd name="T2" fmla="*/ 2 w 3"/>
                  <a:gd name="T3" fmla="*/ 3 h 3"/>
                  <a:gd name="T4" fmla="*/ 2 w 3"/>
                  <a:gd name="T5" fmla="*/ 3 h 3"/>
                  <a:gd name="T6" fmla="*/ 0 w 3"/>
                  <a:gd name="T7" fmla="*/ 2 h 3"/>
                  <a:gd name="T8" fmla="*/ 2 w 3"/>
                  <a:gd name="T9" fmla="*/ 0 h 3"/>
                  <a:gd name="T10" fmla="*/ 2 w 3"/>
                  <a:gd name="T11" fmla="*/ 0 h 3"/>
                  <a:gd name="T12" fmla="*/ 3 w 3"/>
                  <a:gd name="T13" fmla="*/ 2 h 3"/>
                  <a:gd name="T14" fmla="*/ 3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2"/>
                    </a:moveTo>
                    <a:lnTo>
                      <a:pt x="2" y="3"/>
                    </a:lnTo>
                    <a:lnTo>
                      <a:pt x="0" y="2"/>
                    </a:lnTo>
                    <a:lnTo>
                      <a:pt x="2" y="0"/>
                    </a:lnTo>
                    <a:lnTo>
                      <a:pt x="3" y="2"/>
                    </a:lnTo>
                    <a:close/>
                  </a:path>
                </a:pathLst>
              </a:custGeom>
              <a:solidFill>
                <a:srgbClr val="808080"/>
              </a:solidFill>
              <a:ln w="9525">
                <a:noFill/>
                <a:round/>
                <a:headEnd/>
                <a:tailEnd/>
              </a:ln>
            </p:spPr>
            <p:txBody>
              <a:bodyPr/>
              <a:lstStyle/>
              <a:p>
                <a:endParaRPr lang="id-ID"/>
              </a:p>
            </p:txBody>
          </p:sp>
          <p:sp>
            <p:nvSpPr>
              <p:cNvPr id="3236" name="Freeform 361"/>
              <p:cNvSpPr>
                <a:spLocks/>
              </p:cNvSpPr>
              <p:nvPr/>
            </p:nvSpPr>
            <p:spPr bwMode="auto">
              <a:xfrm>
                <a:off x="5704" y="2331"/>
                <a:ext cx="3" cy="3"/>
              </a:xfrm>
              <a:custGeom>
                <a:avLst/>
                <a:gdLst>
                  <a:gd name="T0" fmla="*/ 0 w 3"/>
                  <a:gd name="T1" fmla="*/ 2 h 3"/>
                  <a:gd name="T2" fmla="*/ 0 w 3"/>
                  <a:gd name="T3" fmla="*/ 2 h 3"/>
                  <a:gd name="T4" fmla="*/ 1 w 3"/>
                  <a:gd name="T5" fmla="*/ 0 h 3"/>
                  <a:gd name="T6" fmla="*/ 3 w 3"/>
                  <a:gd name="T7" fmla="*/ 2 h 3"/>
                  <a:gd name="T8" fmla="*/ 3 w 3"/>
                  <a:gd name="T9" fmla="*/ 2 h 3"/>
                  <a:gd name="T10" fmla="*/ 1 w 3"/>
                  <a:gd name="T11" fmla="*/ 3 h 3"/>
                  <a:gd name="T12" fmla="*/ 0 w 3"/>
                  <a:gd name="T13" fmla="*/ 2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2"/>
                    </a:moveTo>
                    <a:lnTo>
                      <a:pt x="0" y="2"/>
                    </a:lnTo>
                    <a:lnTo>
                      <a:pt x="1" y="0"/>
                    </a:lnTo>
                    <a:lnTo>
                      <a:pt x="3" y="2"/>
                    </a:lnTo>
                    <a:lnTo>
                      <a:pt x="1" y="3"/>
                    </a:lnTo>
                    <a:lnTo>
                      <a:pt x="0" y="2"/>
                    </a:lnTo>
                    <a:close/>
                  </a:path>
                </a:pathLst>
              </a:custGeom>
              <a:solidFill>
                <a:srgbClr val="808080"/>
              </a:solidFill>
              <a:ln w="9525">
                <a:noFill/>
                <a:round/>
                <a:headEnd/>
                <a:tailEnd/>
              </a:ln>
            </p:spPr>
            <p:txBody>
              <a:bodyPr/>
              <a:lstStyle/>
              <a:p>
                <a:endParaRPr lang="id-ID"/>
              </a:p>
            </p:txBody>
          </p:sp>
          <p:sp>
            <p:nvSpPr>
              <p:cNvPr id="3237" name="Freeform 362"/>
              <p:cNvSpPr>
                <a:spLocks/>
              </p:cNvSpPr>
              <p:nvPr/>
            </p:nvSpPr>
            <p:spPr bwMode="auto">
              <a:xfrm>
                <a:off x="5702" y="2317"/>
                <a:ext cx="2" cy="3"/>
              </a:xfrm>
              <a:custGeom>
                <a:avLst/>
                <a:gdLst>
                  <a:gd name="T0" fmla="*/ 2 w 2"/>
                  <a:gd name="T1" fmla="*/ 2 h 3"/>
                  <a:gd name="T2" fmla="*/ 2 w 2"/>
                  <a:gd name="T3" fmla="*/ 2 h 3"/>
                  <a:gd name="T4" fmla="*/ 2 w 2"/>
                  <a:gd name="T5" fmla="*/ 3 h 3"/>
                  <a:gd name="T6" fmla="*/ 0 w 2"/>
                  <a:gd name="T7" fmla="*/ 2 h 3"/>
                  <a:gd name="T8" fmla="*/ 0 w 2"/>
                  <a:gd name="T9" fmla="*/ 2 h 3"/>
                  <a:gd name="T10" fmla="*/ 2 w 2"/>
                  <a:gd name="T11" fmla="*/ 0 h 3"/>
                  <a:gd name="T12" fmla="*/ 2 w 2"/>
                  <a:gd name="T13" fmla="*/ 2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2"/>
                    </a:moveTo>
                    <a:lnTo>
                      <a:pt x="2" y="2"/>
                    </a:lnTo>
                    <a:lnTo>
                      <a:pt x="2" y="3"/>
                    </a:lnTo>
                    <a:lnTo>
                      <a:pt x="0" y="2"/>
                    </a:lnTo>
                    <a:lnTo>
                      <a:pt x="2" y="0"/>
                    </a:lnTo>
                    <a:lnTo>
                      <a:pt x="2" y="2"/>
                    </a:lnTo>
                    <a:close/>
                  </a:path>
                </a:pathLst>
              </a:custGeom>
              <a:solidFill>
                <a:srgbClr val="808080"/>
              </a:solidFill>
              <a:ln w="9525">
                <a:noFill/>
                <a:round/>
                <a:headEnd/>
                <a:tailEnd/>
              </a:ln>
            </p:spPr>
            <p:txBody>
              <a:bodyPr/>
              <a:lstStyle/>
              <a:p>
                <a:endParaRPr lang="id-ID"/>
              </a:p>
            </p:txBody>
          </p:sp>
          <p:sp>
            <p:nvSpPr>
              <p:cNvPr id="3238" name="Freeform 363"/>
              <p:cNvSpPr>
                <a:spLocks/>
              </p:cNvSpPr>
              <p:nvPr/>
            </p:nvSpPr>
            <p:spPr bwMode="auto">
              <a:xfrm>
                <a:off x="5702" y="2288"/>
                <a:ext cx="2" cy="3"/>
              </a:xfrm>
              <a:custGeom>
                <a:avLst/>
                <a:gdLst>
                  <a:gd name="T0" fmla="*/ 2 w 2"/>
                  <a:gd name="T1" fmla="*/ 1 h 3"/>
                  <a:gd name="T2" fmla="*/ 0 w 2"/>
                  <a:gd name="T3" fmla="*/ 3 h 3"/>
                  <a:gd name="T4" fmla="*/ 0 w 2"/>
                  <a:gd name="T5" fmla="*/ 3 h 3"/>
                  <a:gd name="T6" fmla="*/ 0 w 2"/>
                  <a:gd name="T7" fmla="*/ 1 h 3"/>
                  <a:gd name="T8" fmla="*/ 0 w 2"/>
                  <a:gd name="T9" fmla="*/ 0 h 3"/>
                  <a:gd name="T10" fmla="*/ 0 w 2"/>
                  <a:gd name="T11" fmla="*/ 0 h 3"/>
                  <a:gd name="T12" fmla="*/ 2 w 2"/>
                  <a:gd name="T13" fmla="*/ 1 h 3"/>
                  <a:gd name="T14" fmla="*/ 2 w 2"/>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3"/>
                  <a:gd name="T26" fmla="*/ 2 w 2"/>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3">
                    <a:moveTo>
                      <a:pt x="2" y="1"/>
                    </a:moveTo>
                    <a:lnTo>
                      <a:pt x="0" y="3"/>
                    </a:lnTo>
                    <a:lnTo>
                      <a:pt x="0" y="1"/>
                    </a:lnTo>
                    <a:lnTo>
                      <a:pt x="0" y="0"/>
                    </a:lnTo>
                    <a:lnTo>
                      <a:pt x="2" y="1"/>
                    </a:lnTo>
                    <a:close/>
                  </a:path>
                </a:pathLst>
              </a:custGeom>
              <a:solidFill>
                <a:srgbClr val="808080"/>
              </a:solidFill>
              <a:ln w="9525">
                <a:noFill/>
                <a:round/>
                <a:headEnd/>
                <a:tailEnd/>
              </a:ln>
            </p:spPr>
            <p:txBody>
              <a:bodyPr/>
              <a:lstStyle/>
              <a:p>
                <a:endParaRPr lang="id-ID"/>
              </a:p>
            </p:txBody>
          </p:sp>
          <p:sp>
            <p:nvSpPr>
              <p:cNvPr id="3239" name="Freeform 364"/>
              <p:cNvSpPr>
                <a:spLocks/>
              </p:cNvSpPr>
              <p:nvPr/>
            </p:nvSpPr>
            <p:spPr bwMode="auto">
              <a:xfrm>
                <a:off x="5700" y="2320"/>
                <a:ext cx="4" cy="4"/>
              </a:xfrm>
              <a:custGeom>
                <a:avLst/>
                <a:gdLst>
                  <a:gd name="T0" fmla="*/ 4 w 4"/>
                  <a:gd name="T1" fmla="*/ 0 h 4"/>
                  <a:gd name="T2" fmla="*/ 4 w 4"/>
                  <a:gd name="T3" fmla="*/ 0 h 4"/>
                  <a:gd name="T4" fmla="*/ 2 w 4"/>
                  <a:gd name="T5" fmla="*/ 3 h 4"/>
                  <a:gd name="T6" fmla="*/ 2 w 4"/>
                  <a:gd name="T7" fmla="*/ 3 h 4"/>
                  <a:gd name="T8" fmla="*/ 1 w 4"/>
                  <a:gd name="T9" fmla="*/ 4 h 4"/>
                  <a:gd name="T10" fmla="*/ 0 w 4"/>
                  <a:gd name="T11" fmla="*/ 4 h 4"/>
                  <a:gd name="T12" fmla="*/ 0 w 4"/>
                  <a:gd name="T13" fmla="*/ 4 h 4"/>
                  <a:gd name="T14" fmla="*/ 4 w 4"/>
                  <a:gd name="T15" fmla="*/ 0 h 4"/>
                  <a:gd name="T16" fmla="*/ 4 w 4"/>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4"/>
                  <a:gd name="T29" fmla="*/ 4 w 4"/>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4">
                    <a:moveTo>
                      <a:pt x="4" y="0"/>
                    </a:moveTo>
                    <a:lnTo>
                      <a:pt x="4" y="0"/>
                    </a:lnTo>
                    <a:lnTo>
                      <a:pt x="2" y="3"/>
                    </a:lnTo>
                    <a:lnTo>
                      <a:pt x="1" y="4"/>
                    </a:lnTo>
                    <a:lnTo>
                      <a:pt x="0" y="4"/>
                    </a:lnTo>
                    <a:lnTo>
                      <a:pt x="4" y="0"/>
                    </a:lnTo>
                    <a:close/>
                  </a:path>
                </a:pathLst>
              </a:custGeom>
              <a:solidFill>
                <a:srgbClr val="808080"/>
              </a:solidFill>
              <a:ln w="9525">
                <a:noFill/>
                <a:round/>
                <a:headEnd/>
                <a:tailEnd/>
              </a:ln>
            </p:spPr>
            <p:txBody>
              <a:bodyPr/>
              <a:lstStyle/>
              <a:p>
                <a:endParaRPr lang="id-ID"/>
              </a:p>
            </p:txBody>
          </p:sp>
          <p:sp>
            <p:nvSpPr>
              <p:cNvPr id="3240" name="Freeform 365"/>
              <p:cNvSpPr>
                <a:spLocks/>
              </p:cNvSpPr>
              <p:nvPr/>
            </p:nvSpPr>
            <p:spPr bwMode="auto">
              <a:xfrm>
                <a:off x="5700" y="2282"/>
                <a:ext cx="4" cy="6"/>
              </a:xfrm>
              <a:custGeom>
                <a:avLst/>
                <a:gdLst>
                  <a:gd name="T0" fmla="*/ 4 w 4"/>
                  <a:gd name="T1" fmla="*/ 4 h 6"/>
                  <a:gd name="T2" fmla="*/ 2 w 4"/>
                  <a:gd name="T3" fmla="*/ 6 h 6"/>
                  <a:gd name="T4" fmla="*/ 2 w 4"/>
                  <a:gd name="T5" fmla="*/ 6 h 6"/>
                  <a:gd name="T6" fmla="*/ 0 w 4"/>
                  <a:gd name="T7" fmla="*/ 2 h 6"/>
                  <a:gd name="T8" fmla="*/ 0 w 4"/>
                  <a:gd name="T9" fmla="*/ 0 h 6"/>
                  <a:gd name="T10" fmla="*/ 2 w 4"/>
                  <a:gd name="T11" fmla="*/ 3 h 6"/>
                  <a:gd name="T12" fmla="*/ 2 w 4"/>
                  <a:gd name="T13" fmla="*/ 3 h 6"/>
                  <a:gd name="T14" fmla="*/ 4 w 4"/>
                  <a:gd name="T15" fmla="*/ 4 h 6"/>
                  <a:gd name="T16" fmla="*/ 4 w 4"/>
                  <a:gd name="T17" fmla="*/ 4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6"/>
                  <a:gd name="T29" fmla="*/ 4 w 4"/>
                  <a:gd name="T30" fmla="*/ 6 h 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6">
                    <a:moveTo>
                      <a:pt x="4" y="4"/>
                    </a:moveTo>
                    <a:lnTo>
                      <a:pt x="2" y="6"/>
                    </a:lnTo>
                    <a:lnTo>
                      <a:pt x="0" y="2"/>
                    </a:lnTo>
                    <a:lnTo>
                      <a:pt x="0" y="0"/>
                    </a:lnTo>
                    <a:lnTo>
                      <a:pt x="2" y="3"/>
                    </a:lnTo>
                    <a:lnTo>
                      <a:pt x="4" y="4"/>
                    </a:lnTo>
                    <a:close/>
                  </a:path>
                </a:pathLst>
              </a:custGeom>
              <a:solidFill>
                <a:srgbClr val="808080"/>
              </a:solidFill>
              <a:ln w="9525">
                <a:noFill/>
                <a:round/>
                <a:headEnd/>
                <a:tailEnd/>
              </a:ln>
            </p:spPr>
            <p:txBody>
              <a:bodyPr/>
              <a:lstStyle/>
              <a:p>
                <a:endParaRPr lang="id-ID"/>
              </a:p>
            </p:txBody>
          </p:sp>
          <p:sp>
            <p:nvSpPr>
              <p:cNvPr id="3241" name="Freeform 366"/>
              <p:cNvSpPr>
                <a:spLocks/>
              </p:cNvSpPr>
              <p:nvPr/>
            </p:nvSpPr>
            <p:spPr bwMode="auto">
              <a:xfrm>
                <a:off x="5698" y="2282"/>
                <a:ext cx="2" cy="2"/>
              </a:xfrm>
              <a:custGeom>
                <a:avLst/>
                <a:gdLst>
                  <a:gd name="T0" fmla="*/ 0 w 2"/>
                  <a:gd name="T1" fmla="*/ 0 h 2"/>
                  <a:gd name="T2" fmla="*/ 0 w 2"/>
                  <a:gd name="T3" fmla="*/ 0 h 2"/>
                  <a:gd name="T4" fmla="*/ 0 w 2"/>
                  <a:gd name="T5" fmla="*/ 0 h 2"/>
                  <a:gd name="T6" fmla="*/ 2 w 2"/>
                  <a:gd name="T7" fmla="*/ 0 h 2"/>
                  <a:gd name="T8" fmla="*/ 2 w 2"/>
                  <a:gd name="T9" fmla="*/ 2 h 2"/>
                  <a:gd name="T10" fmla="*/ 2 w 2"/>
                  <a:gd name="T11" fmla="*/ 2 h 2"/>
                  <a:gd name="T12" fmla="*/ 0 w 2"/>
                  <a:gd name="T13" fmla="*/ 0 h 2"/>
                  <a:gd name="T14" fmla="*/ 0 w 2"/>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0" y="0"/>
                    </a:moveTo>
                    <a:lnTo>
                      <a:pt x="0" y="0"/>
                    </a:lnTo>
                    <a:lnTo>
                      <a:pt x="2" y="0"/>
                    </a:lnTo>
                    <a:lnTo>
                      <a:pt x="2" y="2"/>
                    </a:lnTo>
                    <a:lnTo>
                      <a:pt x="0" y="0"/>
                    </a:lnTo>
                    <a:close/>
                  </a:path>
                </a:pathLst>
              </a:custGeom>
              <a:solidFill>
                <a:srgbClr val="808080"/>
              </a:solidFill>
              <a:ln w="9525">
                <a:noFill/>
                <a:round/>
                <a:headEnd/>
                <a:tailEnd/>
              </a:ln>
            </p:spPr>
            <p:txBody>
              <a:bodyPr/>
              <a:lstStyle/>
              <a:p>
                <a:endParaRPr lang="id-ID"/>
              </a:p>
            </p:txBody>
          </p:sp>
          <p:sp>
            <p:nvSpPr>
              <p:cNvPr id="3242" name="Freeform 367"/>
              <p:cNvSpPr>
                <a:spLocks/>
              </p:cNvSpPr>
              <p:nvPr/>
            </p:nvSpPr>
            <p:spPr bwMode="auto">
              <a:xfrm>
                <a:off x="5698" y="2319"/>
                <a:ext cx="6" cy="5"/>
              </a:xfrm>
              <a:custGeom>
                <a:avLst/>
                <a:gdLst>
                  <a:gd name="T0" fmla="*/ 2 w 6"/>
                  <a:gd name="T1" fmla="*/ 5 h 5"/>
                  <a:gd name="T2" fmla="*/ 0 w 6"/>
                  <a:gd name="T3" fmla="*/ 4 h 5"/>
                  <a:gd name="T4" fmla="*/ 2 w 6"/>
                  <a:gd name="T5" fmla="*/ 1 h 5"/>
                  <a:gd name="T6" fmla="*/ 2 w 6"/>
                  <a:gd name="T7" fmla="*/ 1 h 5"/>
                  <a:gd name="T8" fmla="*/ 4 w 6"/>
                  <a:gd name="T9" fmla="*/ 0 h 5"/>
                  <a:gd name="T10" fmla="*/ 6 w 6"/>
                  <a:gd name="T11" fmla="*/ 1 h 5"/>
                  <a:gd name="T12" fmla="*/ 6 w 6"/>
                  <a:gd name="T13" fmla="*/ 1 h 5"/>
                  <a:gd name="T14" fmla="*/ 2 w 6"/>
                  <a:gd name="T15" fmla="*/ 5 h 5"/>
                  <a:gd name="T16" fmla="*/ 2 w 6"/>
                  <a:gd name="T17" fmla="*/ 5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5"/>
                  <a:gd name="T29" fmla="*/ 6 w 6"/>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5">
                    <a:moveTo>
                      <a:pt x="2" y="5"/>
                    </a:moveTo>
                    <a:lnTo>
                      <a:pt x="0" y="4"/>
                    </a:lnTo>
                    <a:lnTo>
                      <a:pt x="2" y="1"/>
                    </a:lnTo>
                    <a:lnTo>
                      <a:pt x="4" y="0"/>
                    </a:lnTo>
                    <a:lnTo>
                      <a:pt x="6" y="1"/>
                    </a:lnTo>
                    <a:lnTo>
                      <a:pt x="2" y="5"/>
                    </a:lnTo>
                    <a:close/>
                  </a:path>
                </a:pathLst>
              </a:custGeom>
              <a:solidFill>
                <a:srgbClr val="808080"/>
              </a:solidFill>
              <a:ln w="9525">
                <a:noFill/>
                <a:round/>
                <a:headEnd/>
                <a:tailEnd/>
              </a:ln>
            </p:spPr>
            <p:txBody>
              <a:bodyPr/>
              <a:lstStyle/>
              <a:p>
                <a:endParaRPr lang="id-ID"/>
              </a:p>
            </p:txBody>
          </p:sp>
          <p:sp>
            <p:nvSpPr>
              <p:cNvPr id="3243" name="Freeform 368"/>
              <p:cNvSpPr>
                <a:spLocks/>
              </p:cNvSpPr>
              <p:nvPr/>
            </p:nvSpPr>
            <p:spPr bwMode="auto">
              <a:xfrm>
                <a:off x="5698" y="2324"/>
                <a:ext cx="3" cy="2"/>
              </a:xfrm>
              <a:custGeom>
                <a:avLst/>
                <a:gdLst>
                  <a:gd name="T0" fmla="*/ 0 w 3"/>
                  <a:gd name="T1" fmla="*/ 0 h 2"/>
                  <a:gd name="T2" fmla="*/ 0 w 3"/>
                  <a:gd name="T3" fmla="*/ 0 h 2"/>
                  <a:gd name="T4" fmla="*/ 2 w 3"/>
                  <a:gd name="T5" fmla="*/ 0 h 2"/>
                  <a:gd name="T6" fmla="*/ 3 w 3"/>
                  <a:gd name="T7" fmla="*/ 0 h 2"/>
                  <a:gd name="T8" fmla="*/ 3 w 3"/>
                  <a:gd name="T9" fmla="*/ 0 h 2"/>
                  <a:gd name="T10" fmla="*/ 2 w 3"/>
                  <a:gd name="T11" fmla="*/ 2 h 2"/>
                  <a:gd name="T12" fmla="*/ 0 w 3"/>
                  <a:gd name="T13" fmla="*/ 0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0"/>
                    </a:moveTo>
                    <a:lnTo>
                      <a:pt x="0" y="0"/>
                    </a:lnTo>
                    <a:lnTo>
                      <a:pt x="2" y="0"/>
                    </a:lnTo>
                    <a:lnTo>
                      <a:pt x="3" y="0"/>
                    </a:lnTo>
                    <a:lnTo>
                      <a:pt x="2" y="2"/>
                    </a:lnTo>
                    <a:lnTo>
                      <a:pt x="0" y="0"/>
                    </a:lnTo>
                    <a:close/>
                  </a:path>
                </a:pathLst>
              </a:custGeom>
              <a:solidFill>
                <a:srgbClr val="808080"/>
              </a:solidFill>
              <a:ln w="9525">
                <a:noFill/>
                <a:round/>
                <a:headEnd/>
                <a:tailEnd/>
              </a:ln>
            </p:spPr>
            <p:txBody>
              <a:bodyPr/>
              <a:lstStyle/>
              <a:p>
                <a:endParaRPr lang="id-ID"/>
              </a:p>
            </p:txBody>
          </p:sp>
          <p:sp>
            <p:nvSpPr>
              <p:cNvPr id="3244" name="Freeform 369"/>
              <p:cNvSpPr>
                <a:spLocks/>
              </p:cNvSpPr>
              <p:nvPr/>
            </p:nvSpPr>
            <p:spPr bwMode="auto">
              <a:xfrm>
                <a:off x="5698" y="2284"/>
                <a:ext cx="4" cy="5"/>
              </a:xfrm>
              <a:custGeom>
                <a:avLst/>
                <a:gdLst>
                  <a:gd name="T0" fmla="*/ 0 w 4"/>
                  <a:gd name="T1" fmla="*/ 1 h 5"/>
                  <a:gd name="T2" fmla="*/ 2 w 4"/>
                  <a:gd name="T3" fmla="*/ 0 h 5"/>
                  <a:gd name="T4" fmla="*/ 2 w 4"/>
                  <a:gd name="T5" fmla="*/ 0 h 5"/>
                  <a:gd name="T6" fmla="*/ 4 w 4"/>
                  <a:gd name="T7" fmla="*/ 4 h 5"/>
                  <a:gd name="T8" fmla="*/ 4 w 4"/>
                  <a:gd name="T9" fmla="*/ 5 h 5"/>
                  <a:gd name="T10" fmla="*/ 4 w 4"/>
                  <a:gd name="T11" fmla="*/ 5 h 5"/>
                  <a:gd name="T12" fmla="*/ 2 w 4"/>
                  <a:gd name="T13" fmla="*/ 2 h 5"/>
                  <a:gd name="T14" fmla="*/ 2 w 4"/>
                  <a:gd name="T15" fmla="*/ 2 h 5"/>
                  <a:gd name="T16" fmla="*/ 0 w 4"/>
                  <a:gd name="T17" fmla="*/ 1 h 5"/>
                  <a:gd name="T18" fmla="*/ 0 w 4"/>
                  <a:gd name="T19" fmla="*/ 1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5"/>
                  <a:gd name="T32" fmla="*/ 4 w 4"/>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5">
                    <a:moveTo>
                      <a:pt x="0" y="1"/>
                    </a:moveTo>
                    <a:lnTo>
                      <a:pt x="2" y="0"/>
                    </a:lnTo>
                    <a:lnTo>
                      <a:pt x="4" y="4"/>
                    </a:lnTo>
                    <a:lnTo>
                      <a:pt x="4" y="5"/>
                    </a:lnTo>
                    <a:lnTo>
                      <a:pt x="2" y="2"/>
                    </a:lnTo>
                    <a:lnTo>
                      <a:pt x="0" y="1"/>
                    </a:lnTo>
                    <a:close/>
                  </a:path>
                </a:pathLst>
              </a:custGeom>
              <a:solidFill>
                <a:srgbClr val="808080"/>
              </a:solidFill>
              <a:ln w="9525">
                <a:noFill/>
                <a:round/>
                <a:headEnd/>
                <a:tailEnd/>
              </a:ln>
            </p:spPr>
            <p:txBody>
              <a:bodyPr/>
              <a:lstStyle/>
              <a:p>
                <a:endParaRPr lang="id-ID"/>
              </a:p>
            </p:txBody>
          </p:sp>
          <p:sp>
            <p:nvSpPr>
              <p:cNvPr id="3245" name="Freeform 370"/>
              <p:cNvSpPr>
                <a:spLocks/>
              </p:cNvSpPr>
              <p:nvPr/>
            </p:nvSpPr>
            <p:spPr bwMode="auto">
              <a:xfrm>
                <a:off x="5697" y="2323"/>
                <a:ext cx="3" cy="1"/>
              </a:xfrm>
              <a:custGeom>
                <a:avLst/>
                <a:gdLst>
                  <a:gd name="T0" fmla="*/ 3 w 3"/>
                  <a:gd name="T1" fmla="*/ 1 h 1"/>
                  <a:gd name="T2" fmla="*/ 3 w 3"/>
                  <a:gd name="T3" fmla="*/ 1 h 1"/>
                  <a:gd name="T4" fmla="*/ 1 w 3"/>
                  <a:gd name="T5" fmla="*/ 1 h 1"/>
                  <a:gd name="T6" fmla="*/ 0 w 3"/>
                  <a:gd name="T7" fmla="*/ 0 h 1"/>
                  <a:gd name="T8" fmla="*/ 0 w 3"/>
                  <a:gd name="T9" fmla="*/ 0 h 1"/>
                  <a:gd name="T10" fmla="*/ 1 w 3"/>
                  <a:gd name="T11" fmla="*/ 0 h 1"/>
                  <a:gd name="T12" fmla="*/ 3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3" y="1"/>
                    </a:moveTo>
                    <a:lnTo>
                      <a:pt x="3" y="1"/>
                    </a:lnTo>
                    <a:lnTo>
                      <a:pt x="1" y="1"/>
                    </a:lnTo>
                    <a:lnTo>
                      <a:pt x="0" y="0"/>
                    </a:lnTo>
                    <a:lnTo>
                      <a:pt x="1" y="0"/>
                    </a:lnTo>
                    <a:lnTo>
                      <a:pt x="3" y="1"/>
                    </a:lnTo>
                    <a:close/>
                  </a:path>
                </a:pathLst>
              </a:custGeom>
              <a:solidFill>
                <a:srgbClr val="808080"/>
              </a:solidFill>
              <a:ln w="9525">
                <a:noFill/>
                <a:round/>
                <a:headEnd/>
                <a:tailEnd/>
              </a:ln>
            </p:spPr>
            <p:txBody>
              <a:bodyPr/>
              <a:lstStyle/>
              <a:p>
                <a:endParaRPr lang="id-ID"/>
              </a:p>
            </p:txBody>
          </p:sp>
          <p:sp>
            <p:nvSpPr>
              <p:cNvPr id="3246" name="Freeform 371"/>
              <p:cNvSpPr>
                <a:spLocks/>
              </p:cNvSpPr>
              <p:nvPr/>
            </p:nvSpPr>
            <p:spPr bwMode="auto">
              <a:xfrm>
                <a:off x="5697" y="2324"/>
                <a:ext cx="3" cy="3"/>
              </a:xfrm>
              <a:custGeom>
                <a:avLst/>
                <a:gdLst>
                  <a:gd name="T0" fmla="*/ 1 w 3"/>
                  <a:gd name="T1" fmla="*/ 0 h 3"/>
                  <a:gd name="T2" fmla="*/ 3 w 3"/>
                  <a:gd name="T3" fmla="*/ 2 h 3"/>
                  <a:gd name="T4" fmla="*/ 3 w 3"/>
                  <a:gd name="T5" fmla="*/ 2 h 3"/>
                  <a:gd name="T6" fmla="*/ 1 w 3"/>
                  <a:gd name="T7" fmla="*/ 3 h 3"/>
                  <a:gd name="T8" fmla="*/ 0 w 3"/>
                  <a:gd name="T9" fmla="*/ 2 h 3"/>
                  <a:gd name="T10" fmla="*/ 0 w 3"/>
                  <a:gd name="T11" fmla="*/ 2 h 3"/>
                  <a:gd name="T12" fmla="*/ 1 w 3"/>
                  <a:gd name="T13" fmla="*/ 0 h 3"/>
                  <a:gd name="T14" fmla="*/ 1 w 3"/>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1" y="0"/>
                    </a:moveTo>
                    <a:lnTo>
                      <a:pt x="3" y="2"/>
                    </a:lnTo>
                    <a:lnTo>
                      <a:pt x="1" y="3"/>
                    </a:lnTo>
                    <a:lnTo>
                      <a:pt x="0" y="2"/>
                    </a:lnTo>
                    <a:lnTo>
                      <a:pt x="1" y="0"/>
                    </a:lnTo>
                    <a:close/>
                  </a:path>
                </a:pathLst>
              </a:custGeom>
              <a:solidFill>
                <a:srgbClr val="808080"/>
              </a:solidFill>
              <a:ln w="9525">
                <a:noFill/>
                <a:round/>
                <a:headEnd/>
                <a:tailEnd/>
              </a:ln>
            </p:spPr>
            <p:txBody>
              <a:bodyPr/>
              <a:lstStyle/>
              <a:p>
                <a:endParaRPr lang="id-ID"/>
              </a:p>
            </p:txBody>
          </p:sp>
          <p:sp>
            <p:nvSpPr>
              <p:cNvPr id="3247" name="Freeform 372"/>
              <p:cNvSpPr>
                <a:spLocks/>
              </p:cNvSpPr>
              <p:nvPr/>
            </p:nvSpPr>
            <p:spPr bwMode="auto">
              <a:xfrm>
                <a:off x="5697" y="2282"/>
                <a:ext cx="3" cy="3"/>
              </a:xfrm>
              <a:custGeom>
                <a:avLst/>
                <a:gdLst>
                  <a:gd name="T0" fmla="*/ 1 w 3"/>
                  <a:gd name="T1" fmla="*/ 0 h 3"/>
                  <a:gd name="T2" fmla="*/ 1 w 3"/>
                  <a:gd name="T3" fmla="*/ 0 h 3"/>
                  <a:gd name="T4" fmla="*/ 3 w 3"/>
                  <a:gd name="T5" fmla="*/ 2 h 3"/>
                  <a:gd name="T6" fmla="*/ 1 w 3"/>
                  <a:gd name="T7" fmla="*/ 3 h 3"/>
                  <a:gd name="T8" fmla="*/ 1 w 3"/>
                  <a:gd name="T9" fmla="*/ 3 h 3"/>
                  <a:gd name="T10" fmla="*/ 0 w 3"/>
                  <a:gd name="T11" fmla="*/ 2 h 3"/>
                  <a:gd name="T12" fmla="*/ 1 w 3"/>
                  <a:gd name="T13" fmla="*/ 0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1" y="0"/>
                    </a:moveTo>
                    <a:lnTo>
                      <a:pt x="1" y="0"/>
                    </a:lnTo>
                    <a:lnTo>
                      <a:pt x="3" y="2"/>
                    </a:lnTo>
                    <a:lnTo>
                      <a:pt x="1" y="3"/>
                    </a:lnTo>
                    <a:lnTo>
                      <a:pt x="0" y="2"/>
                    </a:lnTo>
                    <a:lnTo>
                      <a:pt x="1" y="0"/>
                    </a:lnTo>
                    <a:close/>
                  </a:path>
                </a:pathLst>
              </a:custGeom>
              <a:solidFill>
                <a:srgbClr val="808080"/>
              </a:solidFill>
              <a:ln w="9525">
                <a:noFill/>
                <a:round/>
                <a:headEnd/>
                <a:tailEnd/>
              </a:ln>
            </p:spPr>
            <p:txBody>
              <a:bodyPr/>
              <a:lstStyle/>
              <a:p>
                <a:endParaRPr lang="id-ID"/>
              </a:p>
            </p:txBody>
          </p:sp>
          <p:sp>
            <p:nvSpPr>
              <p:cNvPr id="3248" name="Freeform 373"/>
              <p:cNvSpPr>
                <a:spLocks/>
              </p:cNvSpPr>
              <p:nvPr/>
            </p:nvSpPr>
            <p:spPr bwMode="auto">
              <a:xfrm>
                <a:off x="5697" y="2281"/>
                <a:ext cx="1" cy="1"/>
              </a:xfrm>
              <a:custGeom>
                <a:avLst/>
                <a:gdLst>
                  <a:gd name="T0" fmla="*/ 1 w 1"/>
                  <a:gd name="T1" fmla="*/ 1 h 1"/>
                  <a:gd name="T2" fmla="*/ 1 w 1"/>
                  <a:gd name="T3" fmla="*/ 1 h 1"/>
                  <a:gd name="T4" fmla="*/ 1 w 1"/>
                  <a:gd name="T5" fmla="*/ 1 h 1"/>
                  <a:gd name="T6" fmla="*/ 0 w 1"/>
                  <a:gd name="T7" fmla="*/ 1 h 1"/>
                  <a:gd name="T8" fmla="*/ 0 w 1"/>
                  <a:gd name="T9" fmla="*/ 0 h 1"/>
                  <a:gd name="T10" fmla="*/ 0 w 1"/>
                  <a:gd name="T11" fmla="*/ 0 h 1"/>
                  <a:gd name="T12" fmla="*/ 1 w 1"/>
                  <a:gd name="T13" fmla="*/ 1 h 1"/>
                  <a:gd name="T14" fmla="*/ 1 w 1"/>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1"/>
                    </a:moveTo>
                    <a:lnTo>
                      <a:pt x="1" y="1"/>
                    </a:ln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3249" name="Freeform 374"/>
              <p:cNvSpPr>
                <a:spLocks/>
              </p:cNvSpPr>
              <p:nvPr/>
            </p:nvSpPr>
            <p:spPr bwMode="auto">
              <a:xfrm>
                <a:off x="5695" y="2282"/>
                <a:ext cx="3" cy="2"/>
              </a:xfrm>
              <a:custGeom>
                <a:avLst/>
                <a:gdLst>
                  <a:gd name="T0" fmla="*/ 3 w 3"/>
                  <a:gd name="T1" fmla="*/ 0 h 2"/>
                  <a:gd name="T2" fmla="*/ 2 w 3"/>
                  <a:gd name="T3" fmla="*/ 2 h 2"/>
                  <a:gd name="T4" fmla="*/ 2 w 3"/>
                  <a:gd name="T5" fmla="*/ 2 h 2"/>
                  <a:gd name="T6" fmla="*/ 0 w 3"/>
                  <a:gd name="T7" fmla="*/ 2 h 2"/>
                  <a:gd name="T8" fmla="*/ 2 w 3"/>
                  <a:gd name="T9" fmla="*/ 0 h 2"/>
                  <a:gd name="T10" fmla="*/ 2 w 3"/>
                  <a:gd name="T11" fmla="*/ 0 h 2"/>
                  <a:gd name="T12" fmla="*/ 3 w 3"/>
                  <a:gd name="T13" fmla="*/ 0 h 2"/>
                  <a:gd name="T14" fmla="*/ 3 w 3"/>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3" y="0"/>
                    </a:moveTo>
                    <a:lnTo>
                      <a:pt x="2" y="2"/>
                    </a:lnTo>
                    <a:lnTo>
                      <a:pt x="0" y="2"/>
                    </a:lnTo>
                    <a:lnTo>
                      <a:pt x="2" y="0"/>
                    </a:lnTo>
                    <a:lnTo>
                      <a:pt x="3" y="0"/>
                    </a:lnTo>
                    <a:close/>
                  </a:path>
                </a:pathLst>
              </a:custGeom>
              <a:solidFill>
                <a:srgbClr val="808080"/>
              </a:solidFill>
              <a:ln w="9525">
                <a:noFill/>
                <a:round/>
                <a:headEnd/>
                <a:tailEnd/>
              </a:ln>
            </p:spPr>
            <p:txBody>
              <a:bodyPr/>
              <a:lstStyle/>
              <a:p>
                <a:endParaRPr lang="id-ID"/>
              </a:p>
            </p:txBody>
          </p:sp>
          <p:sp>
            <p:nvSpPr>
              <p:cNvPr id="3250" name="Freeform 375"/>
              <p:cNvSpPr>
                <a:spLocks/>
              </p:cNvSpPr>
              <p:nvPr/>
            </p:nvSpPr>
            <p:spPr bwMode="auto">
              <a:xfrm>
                <a:off x="5695" y="2323"/>
                <a:ext cx="3" cy="3"/>
              </a:xfrm>
              <a:custGeom>
                <a:avLst/>
                <a:gdLst>
                  <a:gd name="T0" fmla="*/ 2 w 3"/>
                  <a:gd name="T1" fmla="*/ 0 h 3"/>
                  <a:gd name="T2" fmla="*/ 3 w 3"/>
                  <a:gd name="T3" fmla="*/ 1 h 3"/>
                  <a:gd name="T4" fmla="*/ 3 w 3"/>
                  <a:gd name="T5" fmla="*/ 1 h 3"/>
                  <a:gd name="T6" fmla="*/ 2 w 3"/>
                  <a:gd name="T7" fmla="*/ 3 h 3"/>
                  <a:gd name="T8" fmla="*/ 0 w 3"/>
                  <a:gd name="T9" fmla="*/ 1 h 3"/>
                  <a:gd name="T10" fmla="*/ 2 w 3"/>
                  <a:gd name="T11" fmla="*/ 0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2" y="0"/>
                    </a:moveTo>
                    <a:lnTo>
                      <a:pt x="3" y="1"/>
                    </a:lnTo>
                    <a:lnTo>
                      <a:pt x="2" y="3"/>
                    </a:lnTo>
                    <a:lnTo>
                      <a:pt x="0" y="1"/>
                    </a:lnTo>
                    <a:lnTo>
                      <a:pt x="2" y="0"/>
                    </a:lnTo>
                    <a:close/>
                  </a:path>
                </a:pathLst>
              </a:custGeom>
              <a:solidFill>
                <a:srgbClr val="808080"/>
              </a:solidFill>
              <a:ln w="9525">
                <a:noFill/>
                <a:round/>
                <a:headEnd/>
                <a:tailEnd/>
              </a:ln>
            </p:spPr>
            <p:txBody>
              <a:bodyPr/>
              <a:lstStyle/>
              <a:p>
                <a:endParaRPr lang="id-ID"/>
              </a:p>
            </p:txBody>
          </p:sp>
          <p:sp>
            <p:nvSpPr>
              <p:cNvPr id="3251" name="Freeform 376"/>
              <p:cNvSpPr>
                <a:spLocks/>
              </p:cNvSpPr>
              <p:nvPr/>
            </p:nvSpPr>
            <p:spPr bwMode="auto">
              <a:xfrm>
                <a:off x="5690" y="2326"/>
                <a:ext cx="8" cy="4"/>
              </a:xfrm>
              <a:custGeom>
                <a:avLst/>
                <a:gdLst>
                  <a:gd name="T0" fmla="*/ 0 w 8"/>
                  <a:gd name="T1" fmla="*/ 4 h 4"/>
                  <a:gd name="T2" fmla="*/ 0 w 8"/>
                  <a:gd name="T3" fmla="*/ 3 h 4"/>
                  <a:gd name="T4" fmla="*/ 0 w 8"/>
                  <a:gd name="T5" fmla="*/ 3 h 4"/>
                  <a:gd name="T6" fmla="*/ 7 w 8"/>
                  <a:gd name="T7" fmla="*/ 0 h 4"/>
                  <a:gd name="T8" fmla="*/ 8 w 8"/>
                  <a:gd name="T9" fmla="*/ 1 h 4"/>
                  <a:gd name="T10" fmla="*/ 8 w 8"/>
                  <a:gd name="T11" fmla="*/ 1 h 4"/>
                  <a:gd name="T12" fmla="*/ 4 w 8"/>
                  <a:gd name="T13" fmla="*/ 3 h 4"/>
                  <a:gd name="T14" fmla="*/ 0 w 8"/>
                  <a:gd name="T15" fmla="*/ 4 h 4"/>
                  <a:gd name="T16" fmla="*/ 0 w 8"/>
                  <a:gd name="T17" fmla="*/ 4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
                  <a:gd name="T28" fmla="*/ 0 h 4"/>
                  <a:gd name="T29" fmla="*/ 8 w 8"/>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 h="4">
                    <a:moveTo>
                      <a:pt x="0" y="4"/>
                    </a:moveTo>
                    <a:lnTo>
                      <a:pt x="0" y="3"/>
                    </a:lnTo>
                    <a:lnTo>
                      <a:pt x="7" y="0"/>
                    </a:lnTo>
                    <a:lnTo>
                      <a:pt x="8" y="1"/>
                    </a:lnTo>
                    <a:lnTo>
                      <a:pt x="4" y="3"/>
                    </a:lnTo>
                    <a:lnTo>
                      <a:pt x="0" y="4"/>
                    </a:lnTo>
                    <a:close/>
                  </a:path>
                </a:pathLst>
              </a:custGeom>
              <a:solidFill>
                <a:srgbClr val="808080"/>
              </a:solidFill>
              <a:ln w="9525">
                <a:noFill/>
                <a:round/>
                <a:headEnd/>
                <a:tailEnd/>
              </a:ln>
            </p:spPr>
            <p:txBody>
              <a:bodyPr/>
              <a:lstStyle/>
              <a:p>
                <a:endParaRPr lang="id-ID"/>
              </a:p>
            </p:txBody>
          </p:sp>
          <p:sp>
            <p:nvSpPr>
              <p:cNvPr id="3252" name="Freeform 377"/>
              <p:cNvSpPr>
                <a:spLocks/>
              </p:cNvSpPr>
              <p:nvPr/>
            </p:nvSpPr>
            <p:spPr bwMode="auto">
              <a:xfrm>
                <a:off x="5690" y="2333"/>
                <a:ext cx="15" cy="7"/>
              </a:xfrm>
              <a:custGeom>
                <a:avLst/>
                <a:gdLst>
                  <a:gd name="T0" fmla="*/ 0 w 15"/>
                  <a:gd name="T1" fmla="*/ 7 h 7"/>
                  <a:gd name="T2" fmla="*/ 0 w 15"/>
                  <a:gd name="T3" fmla="*/ 5 h 7"/>
                  <a:gd name="T4" fmla="*/ 14 w 15"/>
                  <a:gd name="T5" fmla="*/ 0 h 7"/>
                  <a:gd name="T6" fmla="*/ 15 w 15"/>
                  <a:gd name="T7" fmla="*/ 1 h 7"/>
                  <a:gd name="T8" fmla="*/ 15 w 15"/>
                  <a:gd name="T9" fmla="*/ 1 h 7"/>
                  <a:gd name="T10" fmla="*/ 7 w 15"/>
                  <a:gd name="T11" fmla="*/ 5 h 7"/>
                  <a:gd name="T12" fmla="*/ 0 w 15"/>
                  <a:gd name="T13" fmla="*/ 7 h 7"/>
                  <a:gd name="T14" fmla="*/ 0 w 15"/>
                  <a:gd name="T15" fmla="*/ 7 h 7"/>
                  <a:gd name="T16" fmla="*/ 0 60000 65536"/>
                  <a:gd name="T17" fmla="*/ 0 60000 65536"/>
                  <a:gd name="T18" fmla="*/ 0 60000 65536"/>
                  <a:gd name="T19" fmla="*/ 0 60000 65536"/>
                  <a:gd name="T20" fmla="*/ 0 60000 65536"/>
                  <a:gd name="T21" fmla="*/ 0 60000 65536"/>
                  <a:gd name="T22" fmla="*/ 0 60000 65536"/>
                  <a:gd name="T23" fmla="*/ 0 60000 65536"/>
                  <a:gd name="T24" fmla="*/ 0 w 15"/>
                  <a:gd name="T25" fmla="*/ 0 h 7"/>
                  <a:gd name="T26" fmla="*/ 15 w 15"/>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 h="7">
                    <a:moveTo>
                      <a:pt x="0" y="7"/>
                    </a:moveTo>
                    <a:lnTo>
                      <a:pt x="0" y="5"/>
                    </a:lnTo>
                    <a:lnTo>
                      <a:pt x="14" y="0"/>
                    </a:lnTo>
                    <a:lnTo>
                      <a:pt x="15" y="1"/>
                    </a:lnTo>
                    <a:lnTo>
                      <a:pt x="7" y="5"/>
                    </a:lnTo>
                    <a:lnTo>
                      <a:pt x="0" y="7"/>
                    </a:lnTo>
                    <a:close/>
                  </a:path>
                </a:pathLst>
              </a:custGeom>
              <a:solidFill>
                <a:srgbClr val="808080"/>
              </a:solidFill>
              <a:ln w="9525">
                <a:noFill/>
                <a:round/>
                <a:headEnd/>
                <a:tailEnd/>
              </a:ln>
            </p:spPr>
            <p:txBody>
              <a:bodyPr/>
              <a:lstStyle/>
              <a:p>
                <a:endParaRPr lang="id-ID"/>
              </a:p>
            </p:txBody>
          </p:sp>
          <p:sp>
            <p:nvSpPr>
              <p:cNvPr id="3253" name="Freeform 378"/>
              <p:cNvSpPr>
                <a:spLocks/>
              </p:cNvSpPr>
              <p:nvPr/>
            </p:nvSpPr>
            <p:spPr bwMode="auto">
              <a:xfrm>
                <a:off x="5690" y="2268"/>
                <a:ext cx="14" cy="7"/>
              </a:xfrm>
              <a:custGeom>
                <a:avLst/>
                <a:gdLst>
                  <a:gd name="T0" fmla="*/ 0 w 14"/>
                  <a:gd name="T1" fmla="*/ 2 h 7"/>
                  <a:gd name="T2" fmla="*/ 0 w 14"/>
                  <a:gd name="T3" fmla="*/ 0 h 7"/>
                  <a:gd name="T4" fmla="*/ 0 w 14"/>
                  <a:gd name="T5" fmla="*/ 0 h 7"/>
                  <a:gd name="T6" fmla="*/ 7 w 14"/>
                  <a:gd name="T7" fmla="*/ 2 h 7"/>
                  <a:gd name="T8" fmla="*/ 14 w 14"/>
                  <a:gd name="T9" fmla="*/ 6 h 7"/>
                  <a:gd name="T10" fmla="*/ 14 w 14"/>
                  <a:gd name="T11" fmla="*/ 7 h 7"/>
                  <a:gd name="T12" fmla="*/ 14 w 14"/>
                  <a:gd name="T13" fmla="*/ 7 h 7"/>
                  <a:gd name="T14" fmla="*/ 7 w 14"/>
                  <a:gd name="T15" fmla="*/ 3 h 7"/>
                  <a:gd name="T16" fmla="*/ 0 w 14"/>
                  <a:gd name="T17" fmla="*/ 2 h 7"/>
                  <a:gd name="T18" fmla="*/ 0 w 14"/>
                  <a:gd name="T19" fmla="*/ 2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7"/>
                  <a:gd name="T32" fmla="*/ 14 w 14"/>
                  <a:gd name="T33" fmla="*/ 7 h 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7">
                    <a:moveTo>
                      <a:pt x="0" y="2"/>
                    </a:moveTo>
                    <a:lnTo>
                      <a:pt x="0" y="0"/>
                    </a:lnTo>
                    <a:lnTo>
                      <a:pt x="7" y="2"/>
                    </a:lnTo>
                    <a:lnTo>
                      <a:pt x="14" y="6"/>
                    </a:lnTo>
                    <a:lnTo>
                      <a:pt x="14" y="7"/>
                    </a:lnTo>
                    <a:lnTo>
                      <a:pt x="7" y="3"/>
                    </a:lnTo>
                    <a:lnTo>
                      <a:pt x="0" y="2"/>
                    </a:lnTo>
                    <a:close/>
                  </a:path>
                </a:pathLst>
              </a:custGeom>
              <a:solidFill>
                <a:srgbClr val="808080"/>
              </a:solidFill>
              <a:ln w="9525">
                <a:noFill/>
                <a:round/>
                <a:headEnd/>
                <a:tailEnd/>
              </a:ln>
            </p:spPr>
            <p:txBody>
              <a:bodyPr/>
              <a:lstStyle/>
              <a:p>
                <a:endParaRPr lang="id-ID"/>
              </a:p>
            </p:txBody>
          </p:sp>
          <p:sp>
            <p:nvSpPr>
              <p:cNvPr id="3254" name="Freeform 379"/>
              <p:cNvSpPr>
                <a:spLocks/>
              </p:cNvSpPr>
              <p:nvPr/>
            </p:nvSpPr>
            <p:spPr bwMode="auto">
              <a:xfrm>
                <a:off x="5690" y="2324"/>
                <a:ext cx="7" cy="5"/>
              </a:xfrm>
              <a:custGeom>
                <a:avLst/>
                <a:gdLst>
                  <a:gd name="T0" fmla="*/ 0 w 7"/>
                  <a:gd name="T1" fmla="*/ 5 h 5"/>
                  <a:gd name="T2" fmla="*/ 0 w 7"/>
                  <a:gd name="T3" fmla="*/ 3 h 5"/>
                  <a:gd name="T4" fmla="*/ 5 w 7"/>
                  <a:gd name="T5" fmla="*/ 0 h 5"/>
                  <a:gd name="T6" fmla="*/ 7 w 7"/>
                  <a:gd name="T7" fmla="*/ 2 h 5"/>
                  <a:gd name="T8" fmla="*/ 7 w 7"/>
                  <a:gd name="T9" fmla="*/ 2 h 5"/>
                  <a:gd name="T10" fmla="*/ 0 w 7"/>
                  <a:gd name="T11" fmla="*/ 5 h 5"/>
                  <a:gd name="T12" fmla="*/ 0 w 7"/>
                  <a:gd name="T13" fmla="*/ 5 h 5"/>
                  <a:gd name="T14" fmla="*/ 0 60000 65536"/>
                  <a:gd name="T15" fmla="*/ 0 60000 65536"/>
                  <a:gd name="T16" fmla="*/ 0 60000 65536"/>
                  <a:gd name="T17" fmla="*/ 0 60000 65536"/>
                  <a:gd name="T18" fmla="*/ 0 60000 65536"/>
                  <a:gd name="T19" fmla="*/ 0 60000 65536"/>
                  <a:gd name="T20" fmla="*/ 0 60000 65536"/>
                  <a:gd name="T21" fmla="*/ 0 w 7"/>
                  <a:gd name="T22" fmla="*/ 0 h 5"/>
                  <a:gd name="T23" fmla="*/ 7 w 7"/>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5">
                    <a:moveTo>
                      <a:pt x="0" y="5"/>
                    </a:moveTo>
                    <a:lnTo>
                      <a:pt x="0" y="3"/>
                    </a:lnTo>
                    <a:lnTo>
                      <a:pt x="5" y="0"/>
                    </a:lnTo>
                    <a:lnTo>
                      <a:pt x="7" y="2"/>
                    </a:lnTo>
                    <a:lnTo>
                      <a:pt x="0" y="5"/>
                    </a:lnTo>
                    <a:close/>
                  </a:path>
                </a:pathLst>
              </a:custGeom>
              <a:solidFill>
                <a:srgbClr val="808080"/>
              </a:solidFill>
              <a:ln w="9525">
                <a:noFill/>
                <a:round/>
                <a:headEnd/>
                <a:tailEnd/>
              </a:ln>
            </p:spPr>
            <p:txBody>
              <a:bodyPr/>
              <a:lstStyle/>
              <a:p>
                <a:endParaRPr lang="id-ID"/>
              </a:p>
            </p:txBody>
          </p:sp>
          <p:sp>
            <p:nvSpPr>
              <p:cNvPr id="3255" name="Freeform 380"/>
              <p:cNvSpPr>
                <a:spLocks/>
              </p:cNvSpPr>
              <p:nvPr/>
            </p:nvSpPr>
            <p:spPr bwMode="auto">
              <a:xfrm>
                <a:off x="5690" y="2279"/>
                <a:ext cx="7" cy="5"/>
              </a:xfrm>
              <a:custGeom>
                <a:avLst/>
                <a:gdLst>
                  <a:gd name="T0" fmla="*/ 0 w 7"/>
                  <a:gd name="T1" fmla="*/ 2 h 5"/>
                  <a:gd name="T2" fmla="*/ 0 w 7"/>
                  <a:gd name="T3" fmla="*/ 0 h 5"/>
                  <a:gd name="T4" fmla="*/ 0 w 7"/>
                  <a:gd name="T5" fmla="*/ 0 h 5"/>
                  <a:gd name="T6" fmla="*/ 7 w 7"/>
                  <a:gd name="T7" fmla="*/ 3 h 5"/>
                  <a:gd name="T8" fmla="*/ 5 w 7"/>
                  <a:gd name="T9" fmla="*/ 5 h 5"/>
                  <a:gd name="T10" fmla="*/ 5 w 7"/>
                  <a:gd name="T11" fmla="*/ 5 h 5"/>
                  <a:gd name="T12" fmla="*/ 0 w 7"/>
                  <a:gd name="T13" fmla="*/ 2 h 5"/>
                  <a:gd name="T14" fmla="*/ 0 w 7"/>
                  <a:gd name="T15" fmla="*/ 2 h 5"/>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5"/>
                  <a:gd name="T26" fmla="*/ 7 w 7"/>
                  <a:gd name="T27" fmla="*/ 5 h 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5">
                    <a:moveTo>
                      <a:pt x="0" y="2"/>
                    </a:moveTo>
                    <a:lnTo>
                      <a:pt x="0" y="0"/>
                    </a:lnTo>
                    <a:lnTo>
                      <a:pt x="7" y="3"/>
                    </a:lnTo>
                    <a:lnTo>
                      <a:pt x="5" y="5"/>
                    </a:lnTo>
                    <a:lnTo>
                      <a:pt x="0" y="2"/>
                    </a:lnTo>
                    <a:close/>
                  </a:path>
                </a:pathLst>
              </a:custGeom>
              <a:solidFill>
                <a:srgbClr val="808080"/>
              </a:solidFill>
              <a:ln w="9525">
                <a:noFill/>
                <a:round/>
                <a:headEnd/>
                <a:tailEnd/>
              </a:ln>
            </p:spPr>
            <p:txBody>
              <a:bodyPr/>
              <a:lstStyle/>
              <a:p>
                <a:endParaRPr lang="id-ID"/>
              </a:p>
            </p:txBody>
          </p:sp>
          <p:sp>
            <p:nvSpPr>
              <p:cNvPr id="3256" name="Freeform 381"/>
              <p:cNvSpPr>
                <a:spLocks/>
              </p:cNvSpPr>
              <p:nvPr/>
            </p:nvSpPr>
            <p:spPr bwMode="auto">
              <a:xfrm>
                <a:off x="5690" y="2278"/>
                <a:ext cx="7" cy="4"/>
              </a:xfrm>
              <a:custGeom>
                <a:avLst/>
                <a:gdLst>
                  <a:gd name="T0" fmla="*/ 0 w 7"/>
                  <a:gd name="T1" fmla="*/ 0 h 4"/>
                  <a:gd name="T2" fmla="*/ 7 w 7"/>
                  <a:gd name="T3" fmla="*/ 3 h 4"/>
                  <a:gd name="T4" fmla="*/ 7 w 7"/>
                  <a:gd name="T5" fmla="*/ 4 h 4"/>
                  <a:gd name="T6" fmla="*/ 7 w 7"/>
                  <a:gd name="T7" fmla="*/ 4 h 4"/>
                  <a:gd name="T8" fmla="*/ 0 w 7"/>
                  <a:gd name="T9" fmla="*/ 1 h 4"/>
                  <a:gd name="T10" fmla="*/ 0 w 7"/>
                  <a:gd name="T11" fmla="*/ 0 h 4"/>
                  <a:gd name="T12" fmla="*/ 0 60000 65536"/>
                  <a:gd name="T13" fmla="*/ 0 60000 65536"/>
                  <a:gd name="T14" fmla="*/ 0 60000 65536"/>
                  <a:gd name="T15" fmla="*/ 0 60000 65536"/>
                  <a:gd name="T16" fmla="*/ 0 60000 65536"/>
                  <a:gd name="T17" fmla="*/ 0 60000 65536"/>
                  <a:gd name="T18" fmla="*/ 0 w 7"/>
                  <a:gd name="T19" fmla="*/ 0 h 4"/>
                  <a:gd name="T20" fmla="*/ 7 w 7"/>
                  <a:gd name="T21" fmla="*/ 4 h 4"/>
                </a:gdLst>
                <a:ahLst/>
                <a:cxnLst>
                  <a:cxn ang="T12">
                    <a:pos x="T0" y="T1"/>
                  </a:cxn>
                  <a:cxn ang="T13">
                    <a:pos x="T2" y="T3"/>
                  </a:cxn>
                  <a:cxn ang="T14">
                    <a:pos x="T4" y="T5"/>
                  </a:cxn>
                  <a:cxn ang="T15">
                    <a:pos x="T6" y="T7"/>
                  </a:cxn>
                  <a:cxn ang="T16">
                    <a:pos x="T8" y="T9"/>
                  </a:cxn>
                  <a:cxn ang="T17">
                    <a:pos x="T10" y="T11"/>
                  </a:cxn>
                </a:cxnLst>
                <a:rect l="T18" t="T19" r="T20" b="T21"/>
                <a:pathLst>
                  <a:path w="7" h="4">
                    <a:moveTo>
                      <a:pt x="0" y="0"/>
                    </a:moveTo>
                    <a:lnTo>
                      <a:pt x="7" y="3"/>
                    </a:lnTo>
                    <a:lnTo>
                      <a:pt x="7" y="4"/>
                    </a:lnTo>
                    <a:lnTo>
                      <a:pt x="0" y="1"/>
                    </a:lnTo>
                    <a:lnTo>
                      <a:pt x="0" y="0"/>
                    </a:lnTo>
                    <a:close/>
                  </a:path>
                </a:pathLst>
              </a:custGeom>
              <a:solidFill>
                <a:srgbClr val="808080"/>
              </a:solidFill>
              <a:ln w="9525">
                <a:noFill/>
                <a:round/>
                <a:headEnd/>
                <a:tailEnd/>
              </a:ln>
            </p:spPr>
            <p:txBody>
              <a:bodyPr/>
              <a:lstStyle/>
              <a:p>
                <a:endParaRPr lang="id-ID"/>
              </a:p>
            </p:txBody>
          </p:sp>
          <p:sp>
            <p:nvSpPr>
              <p:cNvPr id="3257" name="Freeform 382"/>
              <p:cNvSpPr>
                <a:spLocks/>
              </p:cNvSpPr>
              <p:nvPr/>
            </p:nvSpPr>
            <p:spPr bwMode="auto">
              <a:xfrm>
                <a:off x="5690" y="2267"/>
                <a:ext cx="15" cy="7"/>
              </a:xfrm>
              <a:custGeom>
                <a:avLst/>
                <a:gdLst>
                  <a:gd name="T0" fmla="*/ 0 w 15"/>
                  <a:gd name="T1" fmla="*/ 1 h 7"/>
                  <a:gd name="T2" fmla="*/ 0 w 15"/>
                  <a:gd name="T3" fmla="*/ 0 h 7"/>
                  <a:gd name="T4" fmla="*/ 0 w 15"/>
                  <a:gd name="T5" fmla="*/ 0 h 7"/>
                  <a:gd name="T6" fmla="*/ 8 w 15"/>
                  <a:gd name="T7" fmla="*/ 1 h 7"/>
                  <a:gd name="T8" fmla="*/ 15 w 15"/>
                  <a:gd name="T9" fmla="*/ 5 h 7"/>
                  <a:gd name="T10" fmla="*/ 14 w 15"/>
                  <a:gd name="T11" fmla="*/ 7 h 7"/>
                  <a:gd name="T12" fmla="*/ 14 w 15"/>
                  <a:gd name="T13" fmla="*/ 7 h 7"/>
                  <a:gd name="T14" fmla="*/ 7 w 15"/>
                  <a:gd name="T15" fmla="*/ 3 h 7"/>
                  <a:gd name="T16" fmla="*/ 0 w 15"/>
                  <a:gd name="T17" fmla="*/ 1 h 7"/>
                  <a:gd name="T18" fmla="*/ 0 w 15"/>
                  <a:gd name="T19" fmla="*/ 1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
                  <a:gd name="T31" fmla="*/ 0 h 7"/>
                  <a:gd name="T32" fmla="*/ 15 w 15"/>
                  <a:gd name="T33" fmla="*/ 7 h 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 h="7">
                    <a:moveTo>
                      <a:pt x="0" y="1"/>
                    </a:moveTo>
                    <a:lnTo>
                      <a:pt x="0" y="0"/>
                    </a:lnTo>
                    <a:lnTo>
                      <a:pt x="8" y="1"/>
                    </a:lnTo>
                    <a:lnTo>
                      <a:pt x="15" y="5"/>
                    </a:lnTo>
                    <a:lnTo>
                      <a:pt x="14" y="7"/>
                    </a:lnTo>
                    <a:lnTo>
                      <a:pt x="7" y="3"/>
                    </a:lnTo>
                    <a:lnTo>
                      <a:pt x="0" y="1"/>
                    </a:lnTo>
                    <a:close/>
                  </a:path>
                </a:pathLst>
              </a:custGeom>
              <a:solidFill>
                <a:srgbClr val="808080"/>
              </a:solidFill>
              <a:ln w="9525">
                <a:noFill/>
                <a:round/>
                <a:headEnd/>
                <a:tailEnd/>
              </a:ln>
            </p:spPr>
            <p:txBody>
              <a:bodyPr/>
              <a:lstStyle/>
              <a:p>
                <a:endParaRPr lang="id-ID"/>
              </a:p>
            </p:txBody>
          </p:sp>
          <p:sp>
            <p:nvSpPr>
              <p:cNvPr id="3258" name="Freeform 383"/>
              <p:cNvSpPr>
                <a:spLocks/>
              </p:cNvSpPr>
              <p:nvPr/>
            </p:nvSpPr>
            <p:spPr bwMode="auto">
              <a:xfrm>
                <a:off x="5687" y="2329"/>
                <a:ext cx="3" cy="2"/>
              </a:xfrm>
              <a:custGeom>
                <a:avLst/>
                <a:gdLst>
                  <a:gd name="T0" fmla="*/ 0 w 3"/>
                  <a:gd name="T1" fmla="*/ 2 h 2"/>
                  <a:gd name="T2" fmla="*/ 0 w 3"/>
                  <a:gd name="T3" fmla="*/ 0 h 2"/>
                  <a:gd name="T4" fmla="*/ 0 w 3"/>
                  <a:gd name="T5" fmla="*/ 0 h 2"/>
                  <a:gd name="T6" fmla="*/ 3 w 3"/>
                  <a:gd name="T7" fmla="*/ 0 h 2"/>
                  <a:gd name="T8" fmla="*/ 3 w 3"/>
                  <a:gd name="T9" fmla="*/ 1 h 2"/>
                  <a:gd name="T10" fmla="*/ 3 w 3"/>
                  <a:gd name="T11" fmla="*/ 1 h 2"/>
                  <a:gd name="T12" fmla="*/ 0 w 3"/>
                  <a:gd name="T13" fmla="*/ 2 h 2"/>
                  <a:gd name="T14" fmla="*/ 0 w 3"/>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0" y="2"/>
                    </a:moveTo>
                    <a:lnTo>
                      <a:pt x="0" y="0"/>
                    </a:lnTo>
                    <a:lnTo>
                      <a:pt x="3" y="0"/>
                    </a:lnTo>
                    <a:lnTo>
                      <a:pt x="3" y="1"/>
                    </a:lnTo>
                    <a:lnTo>
                      <a:pt x="0" y="2"/>
                    </a:lnTo>
                    <a:close/>
                  </a:path>
                </a:pathLst>
              </a:custGeom>
              <a:solidFill>
                <a:srgbClr val="808080"/>
              </a:solidFill>
              <a:ln w="9525">
                <a:noFill/>
                <a:round/>
                <a:headEnd/>
                <a:tailEnd/>
              </a:ln>
            </p:spPr>
            <p:txBody>
              <a:bodyPr/>
              <a:lstStyle/>
              <a:p>
                <a:endParaRPr lang="id-ID"/>
              </a:p>
            </p:txBody>
          </p:sp>
          <p:sp>
            <p:nvSpPr>
              <p:cNvPr id="3259" name="Freeform 384"/>
              <p:cNvSpPr>
                <a:spLocks/>
              </p:cNvSpPr>
              <p:nvPr/>
            </p:nvSpPr>
            <p:spPr bwMode="auto">
              <a:xfrm>
                <a:off x="5687" y="2278"/>
                <a:ext cx="3" cy="3"/>
              </a:xfrm>
              <a:custGeom>
                <a:avLst/>
                <a:gdLst>
                  <a:gd name="T0" fmla="*/ 3 w 3"/>
                  <a:gd name="T1" fmla="*/ 1 h 3"/>
                  <a:gd name="T2" fmla="*/ 3 w 3"/>
                  <a:gd name="T3" fmla="*/ 3 h 3"/>
                  <a:gd name="T4" fmla="*/ 3 w 3"/>
                  <a:gd name="T5" fmla="*/ 3 h 3"/>
                  <a:gd name="T6" fmla="*/ 0 w 3"/>
                  <a:gd name="T7" fmla="*/ 3 h 3"/>
                  <a:gd name="T8" fmla="*/ 0 w 3"/>
                  <a:gd name="T9" fmla="*/ 0 h 3"/>
                  <a:gd name="T10" fmla="*/ 0 w 3"/>
                  <a:gd name="T11" fmla="*/ 0 h 3"/>
                  <a:gd name="T12" fmla="*/ 3 w 3"/>
                  <a:gd name="T13" fmla="*/ 1 h 3"/>
                  <a:gd name="T14" fmla="*/ 3 w 3"/>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1"/>
                    </a:moveTo>
                    <a:lnTo>
                      <a:pt x="3" y="3"/>
                    </a:lnTo>
                    <a:lnTo>
                      <a:pt x="0" y="3"/>
                    </a:lnTo>
                    <a:lnTo>
                      <a:pt x="0" y="0"/>
                    </a:lnTo>
                    <a:lnTo>
                      <a:pt x="3" y="1"/>
                    </a:lnTo>
                    <a:close/>
                  </a:path>
                </a:pathLst>
              </a:custGeom>
              <a:solidFill>
                <a:srgbClr val="808080"/>
              </a:solidFill>
              <a:ln w="9525">
                <a:noFill/>
                <a:round/>
                <a:headEnd/>
                <a:tailEnd/>
              </a:ln>
            </p:spPr>
            <p:txBody>
              <a:bodyPr/>
              <a:lstStyle/>
              <a:p>
                <a:endParaRPr lang="id-ID"/>
              </a:p>
            </p:txBody>
          </p:sp>
          <p:sp>
            <p:nvSpPr>
              <p:cNvPr id="3260" name="Freeform 385"/>
              <p:cNvSpPr>
                <a:spLocks/>
              </p:cNvSpPr>
              <p:nvPr/>
            </p:nvSpPr>
            <p:spPr bwMode="auto">
              <a:xfrm>
                <a:off x="5687" y="2327"/>
                <a:ext cx="3" cy="2"/>
              </a:xfrm>
              <a:custGeom>
                <a:avLst/>
                <a:gdLst>
                  <a:gd name="T0" fmla="*/ 3 w 3"/>
                  <a:gd name="T1" fmla="*/ 2 h 2"/>
                  <a:gd name="T2" fmla="*/ 3 w 3"/>
                  <a:gd name="T3" fmla="*/ 2 h 2"/>
                  <a:gd name="T4" fmla="*/ 0 w 3"/>
                  <a:gd name="T5" fmla="*/ 2 h 2"/>
                  <a:gd name="T6" fmla="*/ 0 w 3"/>
                  <a:gd name="T7" fmla="*/ 0 h 2"/>
                  <a:gd name="T8" fmla="*/ 0 w 3"/>
                  <a:gd name="T9" fmla="*/ 0 h 2"/>
                  <a:gd name="T10" fmla="*/ 3 w 3"/>
                  <a:gd name="T11" fmla="*/ 0 h 2"/>
                  <a:gd name="T12" fmla="*/ 3 w 3"/>
                  <a:gd name="T13" fmla="*/ 2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3" y="2"/>
                    </a:moveTo>
                    <a:lnTo>
                      <a:pt x="3" y="2"/>
                    </a:lnTo>
                    <a:lnTo>
                      <a:pt x="0" y="2"/>
                    </a:lnTo>
                    <a:lnTo>
                      <a:pt x="0" y="0"/>
                    </a:lnTo>
                    <a:lnTo>
                      <a:pt x="3" y="0"/>
                    </a:lnTo>
                    <a:lnTo>
                      <a:pt x="3" y="2"/>
                    </a:lnTo>
                    <a:close/>
                  </a:path>
                </a:pathLst>
              </a:custGeom>
              <a:solidFill>
                <a:srgbClr val="808080"/>
              </a:solidFill>
              <a:ln w="9525">
                <a:noFill/>
                <a:round/>
                <a:headEnd/>
                <a:tailEnd/>
              </a:ln>
            </p:spPr>
            <p:txBody>
              <a:bodyPr/>
              <a:lstStyle/>
              <a:p>
                <a:endParaRPr lang="id-ID"/>
              </a:p>
            </p:txBody>
          </p:sp>
          <p:sp>
            <p:nvSpPr>
              <p:cNvPr id="3261" name="Freeform 386"/>
              <p:cNvSpPr>
                <a:spLocks/>
              </p:cNvSpPr>
              <p:nvPr/>
            </p:nvSpPr>
            <p:spPr bwMode="auto">
              <a:xfrm>
                <a:off x="5687" y="2340"/>
                <a:ext cx="3" cy="3"/>
              </a:xfrm>
              <a:custGeom>
                <a:avLst/>
                <a:gdLst>
                  <a:gd name="T0" fmla="*/ 0 w 3"/>
                  <a:gd name="T1" fmla="*/ 0 h 3"/>
                  <a:gd name="T2" fmla="*/ 0 w 3"/>
                  <a:gd name="T3" fmla="*/ 0 h 3"/>
                  <a:gd name="T4" fmla="*/ 3 w 3"/>
                  <a:gd name="T5" fmla="*/ 0 h 3"/>
                  <a:gd name="T6" fmla="*/ 3 w 3"/>
                  <a:gd name="T7" fmla="*/ 1 h 3"/>
                  <a:gd name="T8" fmla="*/ 3 w 3"/>
                  <a:gd name="T9" fmla="*/ 1 h 3"/>
                  <a:gd name="T10" fmla="*/ 0 w 3"/>
                  <a:gd name="T11" fmla="*/ 3 h 3"/>
                  <a:gd name="T12" fmla="*/ 0 w 3"/>
                  <a:gd name="T13" fmla="*/ 0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0"/>
                    </a:moveTo>
                    <a:lnTo>
                      <a:pt x="0" y="0"/>
                    </a:lnTo>
                    <a:lnTo>
                      <a:pt x="3" y="0"/>
                    </a:lnTo>
                    <a:lnTo>
                      <a:pt x="3" y="1"/>
                    </a:lnTo>
                    <a:lnTo>
                      <a:pt x="0" y="3"/>
                    </a:lnTo>
                    <a:lnTo>
                      <a:pt x="0" y="0"/>
                    </a:lnTo>
                    <a:close/>
                  </a:path>
                </a:pathLst>
              </a:custGeom>
              <a:solidFill>
                <a:srgbClr val="808080"/>
              </a:solidFill>
              <a:ln w="9525">
                <a:noFill/>
                <a:round/>
                <a:headEnd/>
                <a:tailEnd/>
              </a:ln>
            </p:spPr>
            <p:txBody>
              <a:bodyPr/>
              <a:lstStyle/>
              <a:p>
                <a:endParaRPr lang="id-ID"/>
              </a:p>
            </p:txBody>
          </p:sp>
          <p:sp>
            <p:nvSpPr>
              <p:cNvPr id="3262" name="Freeform 387"/>
              <p:cNvSpPr>
                <a:spLocks/>
              </p:cNvSpPr>
              <p:nvPr/>
            </p:nvSpPr>
            <p:spPr bwMode="auto">
              <a:xfrm>
                <a:off x="5687" y="2338"/>
                <a:ext cx="3" cy="2"/>
              </a:xfrm>
              <a:custGeom>
                <a:avLst/>
                <a:gdLst>
                  <a:gd name="T0" fmla="*/ 3 w 3"/>
                  <a:gd name="T1" fmla="*/ 2 h 2"/>
                  <a:gd name="T2" fmla="*/ 3 w 3"/>
                  <a:gd name="T3" fmla="*/ 2 h 2"/>
                  <a:gd name="T4" fmla="*/ 0 w 3"/>
                  <a:gd name="T5" fmla="*/ 2 h 2"/>
                  <a:gd name="T6" fmla="*/ 0 w 3"/>
                  <a:gd name="T7" fmla="*/ 0 h 2"/>
                  <a:gd name="T8" fmla="*/ 3 w 3"/>
                  <a:gd name="T9" fmla="*/ 0 h 2"/>
                  <a:gd name="T10" fmla="*/ 3 w 3"/>
                  <a:gd name="T11" fmla="*/ 2 h 2"/>
                  <a:gd name="T12" fmla="*/ 0 60000 65536"/>
                  <a:gd name="T13" fmla="*/ 0 60000 65536"/>
                  <a:gd name="T14" fmla="*/ 0 60000 65536"/>
                  <a:gd name="T15" fmla="*/ 0 60000 65536"/>
                  <a:gd name="T16" fmla="*/ 0 60000 65536"/>
                  <a:gd name="T17" fmla="*/ 0 60000 65536"/>
                  <a:gd name="T18" fmla="*/ 0 w 3"/>
                  <a:gd name="T19" fmla="*/ 0 h 2"/>
                  <a:gd name="T20" fmla="*/ 3 w 3"/>
                  <a:gd name="T21" fmla="*/ 2 h 2"/>
                </a:gdLst>
                <a:ahLst/>
                <a:cxnLst>
                  <a:cxn ang="T12">
                    <a:pos x="T0" y="T1"/>
                  </a:cxn>
                  <a:cxn ang="T13">
                    <a:pos x="T2" y="T3"/>
                  </a:cxn>
                  <a:cxn ang="T14">
                    <a:pos x="T4" y="T5"/>
                  </a:cxn>
                  <a:cxn ang="T15">
                    <a:pos x="T6" y="T7"/>
                  </a:cxn>
                  <a:cxn ang="T16">
                    <a:pos x="T8" y="T9"/>
                  </a:cxn>
                  <a:cxn ang="T17">
                    <a:pos x="T10" y="T11"/>
                  </a:cxn>
                </a:cxnLst>
                <a:rect l="T18" t="T19" r="T20" b="T21"/>
                <a:pathLst>
                  <a:path w="3" h="2">
                    <a:moveTo>
                      <a:pt x="3" y="2"/>
                    </a:moveTo>
                    <a:lnTo>
                      <a:pt x="3" y="2"/>
                    </a:lnTo>
                    <a:lnTo>
                      <a:pt x="0" y="2"/>
                    </a:lnTo>
                    <a:lnTo>
                      <a:pt x="0" y="0"/>
                    </a:lnTo>
                    <a:lnTo>
                      <a:pt x="3" y="0"/>
                    </a:lnTo>
                    <a:lnTo>
                      <a:pt x="3" y="2"/>
                    </a:lnTo>
                    <a:close/>
                  </a:path>
                </a:pathLst>
              </a:custGeom>
              <a:solidFill>
                <a:srgbClr val="808080"/>
              </a:solidFill>
              <a:ln w="9525">
                <a:noFill/>
                <a:round/>
                <a:headEnd/>
                <a:tailEnd/>
              </a:ln>
            </p:spPr>
            <p:txBody>
              <a:bodyPr/>
              <a:lstStyle/>
              <a:p>
                <a:endParaRPr lang="id-ID"/>
              </a:p>
            </p:txBody>
          </p:sp>
          <p:sp>
            <p:nvSpPr>
              <p:cNvPr id="3263" name="Freeform 388"/>
              <p:cNvSpPr>
                <a:spLocks/>
              </p:cNvSpPr>
              <p:nvPr/>
            </p:nvSpPr>
            <p:spPr bwMode="auto">
              <a:xfrm>
                <a:off x="5687" y="2267"/>
                <a:ext cx="3" cy="3"/>
              </a:xfrm>
              <a:custGeom>
                <a:avLst/>
                <a:gdLst>
                  <a:gd name="T0" fmla="*/ 0 w 3"/>
                  <a:gd name="T1" fmla="*/ 3 h 3"/>
                  <a:gd name="T2" fmla="*/ 0 w 3"/>
                  <a:gd name="T3" fmla="*/ 0 h 3"/>
                  <a:gd name="T4" fmla="*/ 0 w 3"/>
                  <a:gd name="T5" fmla="*/ 0 h 3"/>
                  <a:gd name="T6" fmla="*/ 3 w 3"/>
                  <a:gd name="T7" fmla="*/ 1 h 3"/>
                  <a:gd name="T8" fmla="*/ 3 w 3"/>
                  <a:gd name="T9" fmla="*/ 3 h 3"/>
                  <a:gd name="T10" fmla="*/ 3 w 3"/>
                  <a:gd name="T11" fmla="*/ 3 h 3"/>
                  <a:gd name="T12" fmla="*/ 0 w 3"/>
                  <a:gd name="T13" fmla="*/ 3 h 3"/>
                  <a:gd name="T14" fmla="*/ 0 w 3"/>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0" y="3"/>
                    </a:moveTo>
                    <a:lnTo>
                      <a:pt x="0" y="0"/>
                    </a:lnTo>
                    <a:lnTo>
                      <a:pt x="3" y="1"/>
                    </a:lnTo>
                    <a:lnTo>
                      <a:pt x="3" y="3"/>
                    </a:lnTo>
                    <a:lnTo>
                      <a:pt x="0" y="3"/>
                    </a:lnTo>
                    <a:close/>
                  </a:path>
                </a:pathLst>
              </a:custGeom>
              <a:solidFill>
                <a:srgbClr val="808080"/>
              </a:solidFill>
              <a:ln w="9525">
                <a:noFill/>
                <a:round/>
                <a:headEnd/>
                <a:tailEnd/>
              </a:ln>
            </p:spPr>
            <p:txBody>
              <a:bodyPr/>
              <a:lstStyle/>
              <a:p>
                <a:endParaRPr lang="id-ID"/>
              </a:p>
            </p:txBody>
          </p:sp>
          <p:sp>
            <p:nvSpPr>
              <p:cNvPr id="3264" name="Freeform 389"/>
              <p:cNvSpPr>
                <a:spLocks/>
              </p:cNvSpPr>
              <p:nvPr/>
            </p:nvSpPr>
            <p:spPr bwMode="auto">
              <a:xfrm>
                <a:off x="5687" y="2265"/>
                <a:ext cx="3" cy="3"/>
              </a:xfrm>
              <a:custGeom>
                <a:avLst/>
                <a:gdLst>
                  <a:gd name="T0" fmla="*/ 3 w 3"/>
                  <a:gd name="T1" fmla="*/ 2 h 3"/>
                  <a:gd name="T2" fmla="*/ 3 w 3"/>
                  <a:gd name="T3" fmla="*/ 3 h 3"/>
                  <a:gd name="T4" fmla="*/ 3 w 3"/>
                  <a:gd name="T5" fmla="*/ 3 h 3"/>
                  <a:gd name="T6" fmla="*/ 0 w 3"/>
                  <a:gd name="T7" fmla="*/ 2 h 3"/>
                  <a:gd name="T8" fmla="*/ 0 w 3"/>
                  <a:gd name="T9" fmla="*/ 0 h 3"/>
                  <a:gd name="T10" fmla="*/ 0 w 3"/>
                  <a:gd name="T11" fmla="*/ 0 h 3"/>
                  <a:gd name="T12" fmla="*/ 3 w 3"/>
                  <a:gd name="T13" fmla="*/ 2 h 3"/>
                  <a:gd name="T14" fmla="*/ 3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2"/>
                    </a:moveTo>
                    <a:lnTo>
                      <a:pt x="3" y="3"/>
                    </a:lnTo>
                    <a:lnTo>
                      <a:pt x="0" y="2"/>
                    </a:lnTo>
                    <a:lnTo>
                      <a:pt x="0" y="0"/>
                    </a:lnTo>
                    <a:lnTo>
                      <a:pt x="3" y="2"/>
                    </a:lnTo>
                    <a:close/>
                  </a:path>
                </a:pathLst>
              </a:custGeom>
              <a:solidFill>
                <a:srgbClr val="808080"/>
              </a:solidFill>
              <a:ln w="9525">
                <a:noFill/>
                <a:round/>
                <a:headEnd/>
                <a:tailEnd/>
              </a:ln>
            </p:spPr>
            <p:txBody>
              <a:bodyPr/>
              <a:lstStyle/>
              <a:p>
                <a:endParaRPr lang="id-ID"/>
              </a:p>
            </p:txBody>
          </p:sp>
          <p:sp>
            <p:nvSpPr>
              <p:cNvPr id="3265" name="Freeform 390"/>
              <p:cNvSpPr>
                <a:spLocks/>
              </p:cNvSpPr>
              <p:nvPr/>
            </p:nvSpPr>
            <p:spPr bwMode="auto">
              <a:xfrm>
                <a:off x="5687" y="2277"/>
                <a:ext cx="3" cy="2"/>
              </a:xfrm>
              <a:custGeom>
                <a:avLst/>
                <a:gdLst>
                  <a:gd name="T0" fmla="*/ 0 w 3"/>
                  <a:gd name="T1" fmla="*/ 0 h 2"/>
                  <a:gd name="T2" fmla="*/ 0 w 3"/>
                  <a:gd name="T3" fmla="*/ 0 h 2"/>
                  <a:gd name="T4" fmla="*/ 3 w 3"/>
                  <a:gd name="T5" fmla="*/ 1 h 2"/>
                  <a:gd name="T6" fmla="*/ 3 w 3"/>
                  <a:gd name="T7" fmla="*/ 2 h 2"/>
                  <a:gd name="T8" fmla="*/ 3 w 3"/>
                  <a:gd name="T9" fmla="*/ 2 h 2"/>
                  <a:gd name="T10" fmla="*/ 0 w 3"/>
                  <a:gd name="T11" fmla="*/ 1 h 2"/>
                  <a:gd name="T12" fmla="*/ 0 w 3"/>
                  <a:gd name="T13" fmla="*/ 0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0"/>
                    </a:moveTo>
                    <a:lnTo>
                      <a:pt x="0" y="0"/>
                    </a:lnTo>
                    <a:lnTo>
                      <a:pt x="3" y="1"/>
                    </a:lnTo>
                    <a:lnTo>
                      <a:pt x="3" y="2"/>
                    </a:lnTo>
                    <a:lnTo>
                      <a:pt x="0" y="1"/>
                    </a:lnTo>
                    <a:lnTo>
                      <a:pt x="0" y="0"/>
                    </a:lnTo>
                    <a:close/>
                  </a:path>
                </a:pathLst>
              </a:custGeom>
              <a:solidFill>
                <a:srgbClr val="808080"/>
              </a:solidFill>
              <a:ln w="9525">
                <a:noFill/>
                <a:round/>
                <a:headEnd/>
                <a:tailEnd/>
              </a:ln>
            </p:spPr>
            <p:txBody>
              <a:bodyPr/>
              <a:lstStyle/>
              <a:p>
                <a:endParaRPr lang="id-ID"/>
              </a:p>
            </p:txBody>
          </p:sp>
          <p:sp>
            <p:nvSpPr>
              <p:cNvPr id="3266" name="Freeform 391"/>
              <p:cNvSpPr>
                <a:spLocks/>
              </p:cNvSpPr>
              <p:nvPr/>
            </p:nvSpPr>
            <p:spPr bwMode="auto">
              <a:xfrm>
                <a:off x="5686" y="2340"/>
                <a:ext cx="1" cy="3"/>
              </a:xfrm>
              <a:custGeom>
                <a:avLst/>
                <a:gdLst>
                  <a:gd name="T0" fmla="*/ 1 w 1"/>
                  <a:gd name="T1" fmla="*/ 3 h 3"/>
                  <a:gd name="T2" fmla="*/ 1 w 1"/>
                  <a:gd name="T3" fmla="*/ 3 h 3"/>
                  <a:gd name="T4" fmla="*/ 0 w 1"/>
                  <a:gd name="T5" fmla="*/ 3 h 3"/>
                  <a:gd name="T6" fmla="*/ 0 w 1"/>
                  <a:gd name="T7" fmla="*/ 1 h 3"/>
                  <a:gd name="T8" fmla="*/ 0 w 1"/>
                  <a:gd name="T9" fmla="*/ 1 h 3"/>
                  <a:gd name="T10" fmla="*/ 1 w 1"/>
                  <a:gd name="T11" fmla="*/ 0 h 3"/>
                  <a:gd name="T12" fmla="*/ 1 w 1"/>
                  <a:gd name="T13" fmla="*/ 3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3"/>
                    </a:moveTo>
                    <a:lnTo>
                      <a:pt x="1" y="3"/>
                    </a:lnTo>
                    <a:lnTo>
                      <a:pt x="0" y="3"/>
                    </a:lnTo>
                    <a:lnTo>
                      <a:pt x="0" y="1"/>
                    </a:lnTo>
                    <a:lnTo>
                      <a:pt x="1" y="0"/>
                    </a:lnTo>
                    <a:lnTo>
                      <a:pt x="1" y="3"/>
                    </a:lnTo>
                    <a:close/>
                  </a:path>
                </a:pathLst>
              </a:custGeom>
              <a:solidFill>
                <a:srgbClr val="808080"/>
              </a:solidFill>
              <a:ln w="9525">
                <a:noFill/>
                <a:round/>
                <a:headEnd/>
                <a:tailEnd/>
              </a:ln>
            </p:spPr>
            <p:txBody>
              <a:bodyPr/>
              <a:lstStyle/>
              <a:p>
                <a:endParaRPr lang="id-ID"/>
              </a:p>
            </p:txBody>
          </p:sp>
          <p:sp>
            <p:nvSpPr>
              <p:cNvPr id="3267" name="Freeform 392"/>
              <p:cNvSpPr>
                <a:spLocks/>
              </p:cNvSpPr>
              <p:nvPr/>
            </p:nvSpPr>
            <p:spPr bwMode="auto">
              <a:xfrm>
                <a:off x="5686" y="2329"/>
                <a:ext cx="1" cy="2"/>
              </a:xfrm>
              <a:custGeom>
                <a:avLst/>
                <a:gdLst>
                  <a:gd name="T0" fmla="*/ 0 w 1"/>
                  <a:gd name="T1" fmla="*/ 2 h 2"/>
                  <a:gd name="T2" fmla="*/ 0 w 1"/>
                  <a:gd name="T3" fmla="*/ 0 h 2"/>
                  <a:gd name="T4" fmla="*/ 0 w 1"/>
                  <a:gd name="T5" fmla="*/ 0 h 2"/>
                  <a:gd name="T6" fmla="*/ 1 w 1"/>
                  <a:gd name="T7" fmla="*/ 0 h 2"/>
                  <a:gd name="T8" fmla="*/ 1 w 1"/>
                  <a:gd name="T9" fmla="*/ 2 h 2"/>
                  <a:gd name="T10" fmla="*/ 1 w 1"/>
                  <a:gd name="T11" fmla="*/ 2 h 2"/>
                  <a:gd name="T12" fmla="*/ 0 w 1"/>
                  <a:gd name="T13" fmla="*/ 2 h 2"/>
                  <a:gd name="T14" fmla="*/ 0 w 1"/>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2"/>
                    </a:moveTo>
                    <a:lnTo>
                      <a:pt x="0" y="0"/>
                    </a:lnTo>
                    <a:lnTo>
                      <a:pt x="1" y="0"/>
                    </a:lnTo>
                    <a:lnTo>
                      <a:pt x="1" y="2"/>
                    </a:lnTo>
                    <a:lnTo>
                      <a:pt x="0" y="2"/>
                    </a:lnTo>
                    <a:close/>
                  </a:path>
                </a:pathLst>
              </a:custGeom>
              <a:solidFill>
                <a:srgbClr val="808080"/>
              </a:solidFill>
              <a:ln w="9525">
                <a:noFill/>
                <a:round/>
                <a:headEnd/>
                <a:tailEnd/>
              </a:ln>
            </p:spPr>
            <p:txBody>
              <a:bodyPr/>
              <a:lstStyle/>
              <a:p>
                <a:endParaRPr lang="id-ID"/>
              </a:p>
            </p:txBody>
          </p:sp>
          <p:sp>
            <p:nvSpPr>
              <p:cNvPr id="3268" name="Freeform 393"/>
              <p:cNvSpPr>
                <a:spLocks/>
              </p:cNvSpPr>
              <p:nvPr/>
            </p:nvSpPr>
            <p:spPr bwMode="auto">
              <a:xfrm>
                <a:off x="5686" y="2278"/>
                <a:ext cx="1" cy="3"/>
              </a:xfrm>
              <a:custGeom>
                <a:avLst/>
                <a:gdLst>
                  <a:gd name="T0" fmla="*/ 0 w 1"/>
                  <a:gd name="T1" fmla="*/ 1 h 3"/>
                  <a:gd name="T2" fmla="*/ 0 w 1"/>
                  <a:gd name="T3" fmla="*/ 0 h 3"/>
                  <a:gd name="T4" fmla="*/ 0 w 1"/>
                  <a:gd name="T5" fmla="*/ 0 h 3"/>
                  <a:gd name="T6" fmla="*/ 1 w 1"/>
                  <a:gd name="T7" fmla="*/ 0 h 3"/>
                  <a:gd name="T8" fmla="*/ 1 w 1"/>
                  <a:gd name="T9" fmla="*/ 3 h 3"/>
                  <a:gd name="T10" fmla="*/ 1 w 1"/>
                  <a:gd name="T11" fmla="*/ 3 h 3"/>
                  <a:gd name="T12" fmla="*/ 0 w 1"/>
                  <a:gd name="T13" fmla="*/ 1 h 3"/>
                  <a:gd name="T14" fmla="*/ 0 w 1"/>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1"/>
                    </a:moveTo>
                    <a:lnTo>
                      <a:pt x="0" y="0"/>
                    </a:lnTo>
                    <a:lnTo>
                      <a:pt x="1" y="0"/>
                    </a:lnTo>
                    <a:lnTo>
                      <a:pt x="1" y="3"/>
                    </a:lnTo>
                    <a:lnTo>
                      <a:pt x="0" y="1"/>
                    </a:lnTo>
                    <a:close/>
                  </a:path>
                </a:pathLst>
              </a:custGeom>
              <a:solidFill>
                <a:srgbClr val="808080"/>
              </a:solidFill>
              <a:ln w="9525">
                <a:noFill/>
                <a:round/>
                <a:headEnd/>
                <a:tailEnd/>
              </a:ln>
            </p:spPr>
            <p:txBody>
              <a:bodyPr/>
              <a:lstStyle/>
              <a:p>
                <a:endParaRPr lang="id-ID"/>
              </a:p>
            </p:txBody>
          </p:sp>
          <p:sp>
            <p:nvSpPr>
              <p:cNvPr id="3269" name="Freeform 394"/>
              <p:cNvSpPr>
                <a:spLocks/>
              </p:cNvSpPr>
              <p:nvPr/>
            </p:nvSpPr>
            <p:spPr bwMode="auto">
              <a:xfrm>
                <a:off x="5686" y="2327"/>
                <a:ext cx="1" cy="2"/>
              </a:xfrm>
              <a:custGeom>
                <a:avLst/>
                <a:gdLst>
                  <a:gd name="T0" fmla="*/ 1 w 1"/>
                  <a:gd name="T1" fmla="*/ 2 h 2"/>
                  <a:gd name="T2" fmla="*/ 1 w 1"/>
                  <a:gd name="T3" fmla="*/ 2 h 2"/>
                  <a:gd name="T4" fmla="*/ 0 w 1"/>
                  <a:gd name="T5" fmla="*/ 2 h 2"/>
                  <a:gd name="T6" fmla="*/ 0 w 1"/>
                  <a:gd name="T7" fmla="*/ 0 h 2"/>
                  <a:gd name="T8" fmla="*/ 0 w 1"/>
                  <a:gd name="T9" fmla="*/ 0 h 2"/>
                  <a:gd name="T10" fmla="*/ 1 w 1"/>
                  <a:gd name="T11" fmla="*/ 0 h 2"/>
                  <a:gd name="T12" fmla="*/ 1 w 1"/>
                  <a:gd name="T13" fmla="*/ 2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1" y="2"/>
                    </a:moveTo>
                    <a:lnTo>
                      <a:pt x="1" y="2"/>
                    </a:lnTo>
                    <a:lnTo>
                      <a:pt x="0" y="2"/>
                    </a:lnTo>
                    <a:lnTo>
                      <a:pt x="0" y="0"/>
                    </a:lnTo>
                    <a:lnTo>
                      <a:pt x="1" y="0"/>
                    </a:lnTo>
                    <a:lnTo>
                      <a:pt x="1" y="2"/>
                    </a:lnTo>
                    <a:close/>
                  </a:path>
                </a:pathLst>
              </a:custGeom>
              <a:solidFill>
                <a:srgbClr val="808080"/>
              </a:solidFill>
              <a:ln w="9525">
                <a:noFill/>
                <a:round/>
                <a:headEnd/>
                <a:tailEnd/>
              </a:ln>
            </p:spPr>
            <p:txBody>
              <a:bodyPr/>
              <a:lstStyle/>
              <a:p>
                <a:endParaRPr lang="id-ID"/>
              </a:p>
            </p:txBody>
          </p:sp>
          <p:sp>
            <p:nvSpPr>
              <p:cNvPr id="3270" name="Freeform 395"/>
              <p:cNvSpPr>
                <a:spLocks/>
              </p:cNvSpPr>
              <p:nvPr/>
            </p:nvSpPr>
            <p:spPr bwMode="auto">
              <a:xfrm>
                <a:off x="5686" y="2265"/>
                <a:ext cx="1" cy="2"/>
              </a:xfrm>
              <a:custGeom>
                <a:avLst/>
                <a:gdLst>
                  <a:gd name="T0" fmla="*/ 0 w 1"/>
                  <a:gd name="T1" fmla="*/ 2 h 2"/>
                  <a:gd name="T2" fmla="*/ 0 w 1"/>
                  <a:gd name="T3" fmla="*/ 0 h 2"/>
                  <a:gd name="T4" fmla="*/ 0 w 1"/>
                  <a:gd name="T5" fmla="*/ 0 h 2"/>
                  <a:gd name="T6" fmla="*/ 1 w 1"/>
                  <a:gd name="T7" fmla="*/ 0 h 2"/>
                  <a:gd name="T8" fmla="*/ 1 w 1"/>
                  <a:gd name="T9" fmla="*/ 2 h 2"/>
                  <a:gd name="T10" fmla="*/ 1 w 1"/>
                  <a:gd name="T11" fmla="*/ 2 h 2"/>
                  <a:gd name="T12" fmla="*/ 0 w 1"/>
                  <a:gd name="T13" fmla="*/ 2 h 2"/>
                  <a:gd name="T14" fmla="*/ 0 w 1"/>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2"/>
                    </a:moveTo>
                    <a:lnTo>
                      <a:pt x="0" y="0"/>
                    </a:lnTo>
                    <a:lnTo>
                      <a:pt x="1" y="0"/>
                    </a:lnTo>
                    <a:lnTo>
                      <a:pt x="1" y="2"/>
                    </a:lnTo>
                    <a:lnTo>
                      <a:pt x="0" y="2"/>
                    </a:lnTo>
                    <a:close/>
                  </a:path>
                </a:pathLst>
              </a:custGeom>
              <a:solidFill>
                <a:srgbClr val="808080"/>
              </a:solidFill>
              <a:ln w="9525">
                <a:noFill/>
                <a:round/>
                <a:headEnd/>
                <a:tailEnd/>
              </a:ln>
            </p:spPr>
            <p:txBody>
              <a:bodyPr/>
              <a:lstStyle/>
              <a:p>
                <a:endParaRPr lang="id-ID"/>
              </a:p>
            </p:txBody>
          </p:sp>
          <p:sp>
            <p:nvSpPr>
              <p:cNvPr id="3271" name="Freeform 396"/>
              <p:cNvSpPr>
                <a:spLocks/>
              </p:cNvSpPr>
              <p:nvPr/>
            </p:nvSpPr>
            <p:spPr bwMode="auto">
              <a:xfrm>
                <a:off x="5686" y="2338"/>
                <a:ext cx="1" cy="3"/>
              </a:xfrm>
              <a:custGeom>
                <a:avLst/>
                <a:gdLst>
                  <a:gd name="T0" fmla="*/ 1 w 1"/>
                  <a:gd name="T1" fmla="*/ 2 h 3"/>
                  <a:gd name="T2" fmla="*/ 1 w 1"/>
                  <a:gd name="T3" fmla="*/ 2 h 3"/>
                  <a:gd name="T4" fmla="*/ 0 w 1"/>
                  <a:gd name="T5" fmla="*/ 3 h 3"/>
                  <a:gd name="T6" fmla="*/ 0 w 1"/>
                  <a:gd name="T7" fmla="*/ 0 h 3"/>
                  <a:gd name="T8" fmla="*/ 1 w 1"/>
                  <a:gd name="T9" fmla="*/ 0 h 3"/>
                  <a:gd name="T10" fmla="*/ 1 w 1"/>
                  <a:gd name="T11" fmla="*/ 2 h 3"/>
                  <a:gd name="T12" fmla="*/ 0 60000 65536"/>
                  <a:gd name="T13" fmla="*/ 0 60000 65536"/>
                  <a:gd name="T14" fmla="*/ 0 60000 65536"/>
                  <a:gd name="T15" fmla="*/ 0 60000 65536"/>
                  <a:gd name="T16" fmla="*/ 0 60000 65536"/>
                  <a:gd name="T17" fmla="*/ 0 60000 65536"/>
                  <a:gd name="T18" fmla="*/ 0 w 1"/>
                  <a:gd name="T19" fmla="*/ 0 h 3"/>
                  <a:gd name="T20" fmla="*/ 1 w 1"/>
                  <a:gd name="T21" fmla="*/ 3 h 3"/>
                </a:gdLst>
                <a:ahLst/>
                <a:cxnLst>
                  <a:cxn ang="T12">
                    <a:pos x="T0" y="T1"/>
                  </a:cxn>
                  <a:cxn ang="T13">
                    <a:pos x="T2" y="T3"/>
                  </a:cxn>
                  <a:cxn ang="T14">
                    <a:pos x="T4" y="T5"/>
                  </a:cxn>
                  <a:cxn ang="T15">
                    <a:pos x="T6" y="T7"/>
                  </a:cxn>
                  <a:cxn ang="T16">
                    <a:pos x="T8" y="T9"/>
                  </a:cxn>
                  <a:cxn ang="T17">
                    <a:pos x="T10" y="T11"/>
                  </a:cxn>
                </a:cxnLst>
                <a:rect l="T18" t="T19" r="T20" b="T21"/>
                <a:pathLst>
                  <a:path w="1" h="3">
                    <a:moveTo>
                      <a:pt x="1" y="2"/>
                    </a:moveTo>
                    <a:lnTo>
                      <a:pt x="1" y="2"/>
                    </a:lnTo>
                    <a:lnTo>
                      <a:pt x="0" y="3"/>
                    </a:lnTo>
                    <a:lnTo>
                      <a:pt x="0" y="0"/>
                    </a:lnTo>
                    <a:lnTo>
                      <a:pt x="1" y="0"/>
                    </a:lnTo>
                    <a:lnTo>
                      <a:pt x="1" y="2"/>
                    </a:lnTo>
                    <a:close/>
                  </a:path>
                </a:pathLst>
              </a:custGeom>
              <a:solidFill>
                <a:srgbClr val="808080"/>
              </a:solidFill>
              <a:ln w="9525">
                <a:noFill/>
                <a:round/>
                <a:headEnd/>
                <a:tailEnd/>
              </a:ln>
            </p:spPr>
            <p:txBody>
              <a:bodyPr/>
              <a:lstStyle/>
              <a:p>
                <a:endParaRPr lang="id-ID"/>
              </a:p>
            </p:txBody>
          </p:sp>
          <p:sp>
            <p:nvSpPr>
              <p:cNvPr id="3272" name="Freeform 397"/>
              <p:cNvSpPr>
                <a:spLocks/>
              </p:cNvSpPr>
              <p:nvPr/>
            </p:nvSpPr>
            <p:spPr bwMode="auto">
              <a:xfrm>
                <a:off x="5686" y="2277"/>
                <a:ext cx="1" cy="1"/>
              </a:xfrm>
              <a:custGeom>
                <a:avLst/>
                <a:gdLst>
                  <a:gd name="T0" fmla="*/ 1 w 1"/>
                  <a:gd name="T1" fmla="*/ 0 h 1"/>
                  <a:gd name="T2" fmla="*/ 1 w 1"/>
                  <a:gd name="T3" fmla="*/ 1 h 1"/>
                  <a:gd name="T4" fmla="*/ 1 w 1"/>
                  <a:gd name="T5" fmla="*/ 1 h 1"/>
                  <a:gd name="T6" fmla="*/ 0 w 1"/>
                  <a:gd name="T7" fmla="*/ 1 h 1"/>
                  <a:gd name="T8" fmla="*/ 0 w 1"/>
                  <a:gd name="T9" fmla="*/ 0 h 1"/>
                  <a:gd name="T10" fmla="*/ 0 w 1"/>
                  <a:gd name="T11" fmla="*/ 0 h 1"/>
                  <a:gd name="T12" fmla="*/ 1 w 1"/>
                  <a:gd name="T13" fmla="*/ 0 h 1"/>
                  <a:gd name="T14" fmla="*/ 1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0"/>
                    </a:moveTo>
                    <a:lnTo>
                      <a:pt x="1" y="1"/>
                    </a:lnTo>
                    <a:lnTo>
                      <a:pt x="0" y="1"/>
                    </a:lnTo>
                    <a:lnTo>
                      <a:pt x="0" y="0"/>
                    </a:lnTo>
                    <a:lnTo>
                      <a:pt x="1" y="0"/>
                    </a:lnTo>
                    <a:close/>
                  </a:path>
                </a:pathLst>
              </a:custGeom>
              <a:solidFill>
                <a:srgbClr val="808080"/>
              </a:solidFill>
              <a:ln w="9525">
                <a:noFill/>
                <a:round/>
                <a:headEnd/>
                <a:tailEnd/>
              </a:ln>
            </p:spPr>
            <p:txBody>
              <a:bodyPr/>
              <a:lstStyle/>
              <a:p>
                <a:endParaRPr lang="id-ID"/>
              </a:p>
            </p:txBody>
          </p:sp>
          <p:sp>
            <p:nvSpPr>
              <p:cNvPr id="3273" name="Freeform 398"/>
              <p:cNvSpPr>
                <a:spLocks/>
              </p:cNvSpPr>
              <p:nvPr/>
            </p:nvSpPr>
            <p:spPr bwMode="auto">
              <a:xfrm>
                <a:off x="5686" y="2267"/>
                <a:ext cx="1" cy="3"/>
              </a:xfrm>
              <a:custGeom>
                <a:avLst/>
                <a:gdLst>
                  <a:gd name="T0" fmla="*/ 0 w 1"/>
                  <a:gd name="T1" fmla="*/ 3 h 3"/>
                  <a:gd name="T2" fmla="*/ 0 w 1"/>
                  <a:gd name="T3" fmla="*/ 0 h 3"/>
                  <a:gd name="T4" fmla="*/ 0 w 1"/>
                  <a:gd name="T5" fmla="*/ 0 h 3"/>
                  <a:gd name="T6" fmla="*/ 1 w 1"/>
                  <a:gd name="T7" fmla="*/ 0 h 3"/>
                  <a:gd name="T8" fmla="*/ 1 w 1"/>
                  <a:gd name="T9" fmla="*/ 3 h 3"/>
                  <a:gd name="T10" fmla="*/ 1 w 1"/>
                  <a:gd name="T11" fmla="*/ 3 h 3"/>
                  <a:gd name="T12" fmla="*/ 0 w 1"/>
                  <a:gd name="T13" fmla="*/ 3 h 3"/>
                  <a:gd name="T14" fmla="*/ 0 w 1"/>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3"/>
                    </a:moveTo>
                    <a:lnTo>
                      <a:pt x="0" y="0"/>
                    </a:lnTo>
                    <a:lnTo>
                      <a:pt x="1" y="0"/>
                    </a:lnTo>
                    <a:lnTo>
                      <a:pt x="1" y="3"/>
                    </a:lnTo>
                    <a:lnTo>
                      <a:pt x="0" y="3"/>
                    </a:lnTo>
                    <a:close/>
                  </a:path>
                </a:pathLst>
              </a:custGeom>
              <a:solidFill>
                <a:srgbClr val="808080"/>
              </a:solidFill>
              <a:ln w="9525">
                <a:noFill/>
                <a:round/>
                <a:headEnd/>
                <a:tailEnd/>
              </a:ln>
            </p:spPr>
            <p:txBody>
              <a:bodyPr/>
              <a:lstStyle/>
              <a:p>
                <a:endParaRPr lang="id-ID"/>
              </a:p>
            </p:txBody>
          </p:sp>
          <p:sp>
            <p:nvSpPr>
              <p:cNvPr id="3274" name="Freeform 399"/>
              <p:cNvSpPr>
                <a:spLocks/>
              </p:cNvSpPr>
              <p:nvPr/>
            </p:nvSpPr>
            <p:spPr bwMode="auto">
              <a:xfrm>
                <a:off x="5680" y="2277"/>
                <a:ext cx="6" cy="1"/>
              </a:xfrm>
              <a:custGeom>
                <a:avLst/>
                <a:gdLst>
                  <a:gd name="T0" fmla="*/ 6 w 6"/>
                  <a:gd name="T1" fmla="*/ 0 h 1"/>
                  <a:gd name="T2" fmla="*/ 6 w 6"/>
                  <a:gd name="T3" fmla="*/ 1 h 1"/>
                  <a:gd name="T4" fmla="*/ 6 w 6"/>
                  <a:gd name="T5" fmla="*/ 1 h 1"/>
                  <a:gd name="T6" fmla="*/ 3 w 6"/>
                  <a:gd name="T7" fmla="*/ 1 h 1"/>
                  <a:gd name="T8" fmla="*/ 3 w 6"/>
                  <a:gd name="T9" fmla="*/ 1 h 1"/>
                  <a:gd name="T10" fmla="*/ 0 w 6"/>
                  <a:gd name="T11" fmla="*/ 1 h 1"/>
                  <a:gd name="T12" fmla="*/ 0 w 6"/>
                  <a:gd name="T13" fmla="*/ 0 h 1"/>
                  <a:gd name="T14" fmla="*/ 0 w 6"/>
                  <a:gd name="T15" fmla="*/ 0 h 1"/>
                  <a:gd name="T16" fmla="*/ 3 w 6"/>
                  <a:gd name="T17" fmla="*/ 0 h 1"/>
                  <a:gd name="T18" fmla="*/ 6 w 6"/>
                  <a:gd name="T19" fmla="*/ 0 h 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
                  <a:gd name="T31" fmla="*/ 0 h 1"/>
                  <a:gd name="T32" fmla="*/ 6 w 6"/>
                  <a:gd name="T33" fmla="*/ 1 h 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 h="1">
                    <a:moveTo>
                      <a:pt x="6" y="0"/>
                    </a:moveTo>
                    <a:lnTo>
                      <a:pt x="6" y="1"/>
                    </a:lnTo>
                    <a:lnTo>
                      <a:pt x="3" y="1"/>
                    </a:lnTo>
                    <a:lnTo>
                      <a:pt x="0" y="1"/>
                    </a:lnTo>
                    <a:lnTo>
                      <a:pt x="0" y="0"/>
                    </a:lnTo>
                    <a:lnTo>
                      <a:pt x="3" y="0"/>
                    </a:lnTo>
                    <a:lnTo>
                      <a:pt x="6" y="0"/>
                    </a:lnTo>
                    <a:close/>
                  </a:path>
                </a:pathLst>
              </a:custGeom>
              <a:solidFill>
                <a:srgbClr val="808080"/>
              </a:solidFill>
              <a:ln w="9525">
                <a:noFill/>
                <a:round/>
                <a:headEnd/>
                <a:tailEnd/>
              </a:ln>
            </p:spPr>
            <p:txBody>
              <a:bodyPr/>
              <a:lstStyle/>
              <a:p>
                <a:endParaRPr lang="id-ID"/>
              </a:p>
            </p:txBody>
          </p:sp>
          <p:sp>
            <p:nvSpPr>
              <p:cNvPr id="3275" name="Freeform 400"/>
              <p:cNvSpPr>
                <a:spLocks/>
              </p:cNvSpPr>
              <p:nvPr/>
            </p:nvSpPr>
            <p:spPr bwMode="auto">
              <a:xfrm>
                <a:off x="5680" y="2278"/>
                <a:ext cx="6" cy="1"/>
              </a:xfrm>
              <a:custGeom>
                <a:avLst/>
                <a:gdLst>
                  <a:gd name="T0" fmla="*/ 0 w 6"/>
                  <a:gd name="T1" fmla="*/ 0 h 1"/>
                  <a:gd name="T2" fmla="*/ 0 w 6"/>
                  <a:gd name="T3" fmla="*/ 0 h 1"/>
                  <a:gd name="T4" fmla="*/ 3 w 6"/>
                  <a:gd name="T5" fmla="*/ 0 h 1"/>
                  <a:gd name="T6" fmla="*/ 3 w 6"/>
                  <a:gd name="T7" fmla="*/ 0 h 1"/>
                  <a:gd name="T8" fmla="*/ 6 w 6"/>
                  <a:gd name="T9" fmla="*/ 0 h 1"/>
                  <a:gd name="T10" fmla="*/ 6 w 6"/>
                  <a:gd name="T11" fmla="*/ 1 h 1"/>
                  <a:gd name="T12" fmla="*/ 6 w 6"/>
                  <a:gd name="T13" fmla="*/ 1 h 1"/>
                  <a:gd name="T14" fmla="*/ 3 w 6"/>
                  <a:gd name="T15" fmla="*/ 1 h 1"/>
                  <a:gd name="T16" fmla="*/ 3 w 6"/>
                  <a:gd name="T17" fmla="*/ 1 h 1"/>
                  <a:gd name="T18" fmla="*/ 0 w 6"/>
                  <a:gd name="T19" fmla="*/ 1 h 1"/>
                  <a:gd name="T20" fmla="*/ 0 w 6"/>
                  <a:gd name="T21" fmla="*/ 0 h 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
                  <a:gd name="T34" fmla="*/ 0 h 1"/>
                  <a:gd name="T35" fmla="*/ 6 w 6"/>
                  <a:gd name="T36" fmla="*/ 1 h 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 h="1">
                    <a:moveTo>
                      <a:pt x="0" y="0"/>
                    </a:moveTo>
                    <a:lnTo>
                      <a:pt x="0" y="0"/>
                    </a:lnTo>
                    <a:lnTo>
                      <a:pt x="3" y="0"/>
                    </a:lnTo>
                    <a:lnTo>
                      <a:pt x="6" y="0"/>
                    </a:lnTo>
                    <a:lnTo>
                      <a:pt x="6" y="1"/>
                    </a:lnTo>
                    <a:lnTo>
                      <a:pt x="3" y="1"/>
                    </a:lnTo>
                    <a:lnTo>
                      <a:pt x="0" y="1"/>
                    </a:lnTo>
                    <a:lnTo>
                      <a:pt x="0" y="0"/>
                    </a:lnTo>
                    <a:close/>
                  </a:path>
                </a:pathLst>
              </a:custGeom>
              <a:solidFill>
                <a:srgbClr val="808080"/>
              </a:solidFill>
              <a:ln w="9525">
                <a:noFill/>
                <a:round/>
                <a:headEnd/>
                <a:tailEnd/>
              </a:ln>
            </p:spPr>
            <p:txBody>
              <a:bodyPr/>
              <a:lstStyle/>
              <a:p>
                <a:endParaRPr lang="id-ID"/>
              </a:p>
            </p:txBody>
          </p:sp>
          <p:sp>
            <p:nvSpPr>
              <p:cNvPr id="3276" name="Freeform 401"/>
              <p:cNvSpPr>
                <a:spLocks/>
              </p:cNvSpPr>
              <p:nvPr/>
            </p:nvSpPr>
            <p:spPr bwMode="auto">
              <a:xfrm>
                <a:off x="5680" y="2329"/>
                <a:ext cx="6" cy="2"/>
              </a:xfrm>
              <a:custGeom>
                <a:avLst/>
                <a:gdLst>
                  <a:gd name="T0" fmla="*/ 0 w 6"/>
                  <a:gd name="T1" fmla="*/ 2 h 2"/>
                  <a:gd name="T2" fmla="*/ 0 w 6"/>
                  <a:gd name="T3" fmla="*/ 0 h 2"/>
                  <a:gd name="T4" fmla="*/ 0 w 6"/>
                  <a:gd name="T5" fmla="*/ 0 h 2"/>
                  <a:gd name="T6" fmla="*/ 3 w 6"/>
                  <a:gd name="T7" fmla="*/ 1 h 2"/>
                  <a:gd name="T8" fmla="*/ 3 w 6"/>
                  <a:gd name="T9" fmla="*/ 1 h 2"/>
                  <a:gd name="T10" fmla="*/ 6 w 6"/>
                  <a:gd name="T11" fmla="*/ 0 h 2"/>
                  <a:gd name="T12" fmla="*/ 6 w 6"/>
                  <a:gd name="T13" fmla="*/ 2 h 2"/>
                  <a:gd name="T14" fmla="*/ 6 w 6"/>
                  <a:gd name="T15" fmla="*/ 2 h 2"/>
                  <a:gd name="T16" fmla="*/ 3 w 6"/>
                  <a:gd name="T17" fmla="*/ 2 h 2"/>
                  <a:gd name="T18" fmla="*/ 0 w 6"/>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
                  <a:gd name="T31" fmla="*/ 0 h 2"/>
                  <a:gd name="T32" fmla="*/ 6 w 6"/>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 h="2">
                    <a:moveTo>
                      <a:pt x="0" y="2"/>
                    </a:moveTo>
                    <a:lnTo>
                      <a:pt x="0" y="0"/>
                    </a:lnTo>
                    <a:lnTo>
                      <a:pt x="3" y="1"/>
                    </a:lnTo>
                    <a:lnTo>
                      <a:pt x="6" y="0"/>
                    </a:lnTo>
                    <a:lnTo>
                      <a:pt x="6" y="2"/>
                    </a:lnTo>
                    <a:lnTo>
                      <a:pt x="3" y="2"/>
                    </a:lnTo>
                    <a:lnTo>
                      <a:pt x="0" y="2"/>
                    </a:lnTo>
                    <a:close/>
                  </a:path>
                </a:pathLst>
              </a:custGeom>
              <a:solidFill>
                <a:srgbClr val="808080"/>
              </a:solidFill>
              <a:ln w="9525">
                <a:noFill/>
                <a:round/>
                <a:headEnd/>
                <a:tailEnd/>
              </a:ln>
            </p:spPr>
            <p:txBody>
              <a:bodyPr/>
              <a:lstStyle/>
              <a:p>
                <a:endParaRPr lang="id-ID"/>
              </a:p>
            </p:txBody>
          </p:sp>
          <p:sp>
            <p:nvSpPr>
              <p:cNvPr id="3277" name="Freeform 402"/>
              <p:cNvSpPr>
                <a:spLocks/>
              </p:cNvSpPr>
              <p:nvPr/>
            </p:nvSpPr>
            <p:spPr bwMode="auto">
              <a:xfrm>
                <a:off x="5680" y="2327"/>
                <a:ext cx="6" cy="3"/>
              </a:xfrm>
              <a:custGeom>
                <a:avLst/>
                <a:gdLst>
                  <a:gd name="T0" fmla="*/ 3 w 6"/>
                  <a:gd name="T1" fmla="*/ 3 h 3"/>
                  <a:gd name="T2" fmla="*/ 3 w 6"/>
                  <a:gd name="T3" fmla="*/ 3 h 3"/>
                  <a:gd name="T4" fmla="*/ 0 w 6"/>
                  <a:gd name="T5" fmla="*/ 2 h 3"/>
                  <a:gd name="T6" fmla="*/ 0 w 6"/>
                  <a:gd name="T7" fmla="*/ 0 h 3"/>
                  <a:gd name="T8" fmla="*/ 0 w 6"/>
                  <a:gd name="T9" fmla="*/ 0 h 3"/>
                  <a:gd name="T10" fmla="*/ 3 w 6"/>
                  <a:gd name="T11" fmla="*/ 0 h 3"/>
                  <a:gd name="T12" fmla="*/ 3 w 6"/>
                  <a:gd name="T13" fmla="*/ 0 h 3"/>
                  <a:gd name="T14" fmla="*/ 6 w 6"/>
                  <a:gd name="T15" fmla="*/ 0 h 3"/>
                  <a:gd name="T16" fmla="*/ 6 w 6"/>
                  <a:gd name="T17" fmla="*/ 2 h 3"/>
                  <a:gd name="T18" fmla="*/ 6 w 6"/>
                  <a:gd name="T19" fmla="*/ 2 h 3"/>
                  <a:gd name="T20" fmla="*/ 3 w 6"/>
                  <a:gd name="T21" fmla="*/ 3 h 3"/>
                  <a:gd name="T22" fmla="*/ 3 w 6"/>
                  <a:gd name="T23" fmla="*/ 3 h 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
                  <a:gd name="T37" fmla="*/ 0 h 3"/>
                  <a:gd name="T38" fmla="*/ 6 w 6"/>
                  <a:gd name="T39" fmla="*/ 3 h 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 h="3">
                    <a:moveTo>
                      <a:pt x="3" y="3"/>
                    </a:moveTo>
                    <a:lnTo>
                      <a:pt x="3" y="3"/>
                    </a:lnTo>
                    <a:lnTo>
                      <a:pt x="0" y="2"/>
                    </a:lnTo>
                    <a:lnTo>
                      <a:pt x="0" y="0"/>
                    </a:lnTo>
                    <a:lnTo>
                      <a:pt x="3" y="0"/>
                    </a:lnTo>
                    <a:lnTo>
                      <a:pt x="6" y="0"/>
                    </a:lnTo>
                    <a:lnTo>
                      <a:pt x="6" y="2"/>
                    </a:lnTo>
                    <a:lnTo>
                      <a:pt x="3" y="3"/>
                    </a:lnTo>
                    <a:close/>
                  </a:path>
                </a:pathLst>
              </a:custGeom>
              <a:solidFill>
                <a:srgbClr val="808080"/>
              </a:solidFill>
              <a:ln w="9525">
                <a:noFill/>
                <a:round/>
                <a:headEnd/>
                <a:tailEnd/>
              </a:ln>
            </p:spPr>
            <p:txBody>
              <a:bodyPr/>
              <a:lstStyle/>
              <a:p>
                <a:endParaRPr lang="id-ID"/>
              </a:p>
            </p:txBody>
          </p:sp>
          <p:sp>
            <p:nvSpPr>
              <p:cNvPr id="3278" name="Freeform 403"/>
              <p:cNvSpPr>
                <a:spLocks/>
              </p:cNvSpPr>
              <p:nvPr/>
            </p:nvSpPr>
            <p:spPr bwMode="auto">
              <a:xfrm>
                <a:off x="5679" y="2277"/>
                <a:ext cx="1" cy="1"/>
              </a:xfrm>
              <a:custGeom>
                <a:avLst/>
                <a:gdLst>
                  <a:gd name="T0" fmla="*/ 1 w 1"/>
                  <a:gd name="T1" fmla="*/ 0 h 1"/>
                  <a:gd name="T2" fmla="*/ 1 w 1"/>
                  <a:gd name="T3" fmla="*/ 1 h 1"/>
                  <a:gd name="T4" fmla="*/ 1 w 1"/>
                  <a:gd name="T5" fmla="*/ 1 h 1"/>
                  <a:gd name="T6" fmla="*/ 0 w 1"/>
                  <a:gd name="T7" fmla="*/ 1 h 1"/>
                  <a:gd name="T8" fmla="*/ 0 w 1"/>
                  <a:gd name="T9" fmla="*/ 0 h 1"/>
                  <a:gd name="T10" fmla="*/ 0 w 1"/>
                  <a:gd name="T11" fmla="*/ 0 h 1"/>
                  <a:gd name="T12" fmla="*/ 1 w 1"/>
                  <a:gd name="T13" fmla="*/ 0 h 1"/>
                  <a:gd name="T14" fmla="*/ 1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0"/>
                    </a:moveTo>
                    <a:lnTo>
                      <a:pt x="1" y="1"/>
                    </a:lnTo>
                    <a:lnTo>
                      <a:pt x="0" y="1"/>
                    </a:lnTo>
                    <a:lnTo>
                      <a:pt x="0" y="0"/>
                    </a:lnTo>
                    <a:lnTo>
                      <a:pt x="1" y="0"/>
                    </a:lnTo>
                    <a:close/>
                  </a:path>
                </a:pathLst>
              </a:custGeom>
              <a:solidFill>
                <a:srgbClr val="808080"/>
              </a:solidFill>
              <a:ln w="9525">
                <a:noFill/>
                <a:round/>
                <a:headEnd/>
                <a:tailEnd/>
              </a:ln>
            </p:spPr>
            <p:txBody>
              <a:bodyPr/>
              <a:lstStyle/>
              <a:p>
                <a:endParaRPr lang="id-ID"/>
              </a:p>
            </p:txBody>
          </p:sp>
          <p:sp>
            <p:nvSpPr>
              <p:cNvPr id="3279" name="Freeform 404"/>
              <p:cNvSpPr>
                <a:spLocks/>
              </p:cNvSpPr>
              <p:nvPr/>
            </p:nvSpPr>
            <p:spPr bwMode="auto">
              <a:xfrm>
                <a:off x="5679" y="2267"/>
                <a:ext cx="1" cy="3"/>
              </a:xfrm>
              <a:custGeom>
                <a:avLst/>
                <a:gdLst>
                  <a:gd name="T0" fmla="*/ 1 w 1"/>
                  <a:gd name="T1" fmla="*/ 0 h 3"/>
                  <a:gd name="T2" fmla="*/ 1 w 1"/>
                  <a:gd name="T3" fmla="*/ 3 h 3"/>
                  <a:gd name="T4" fmla="*/ 0 w 1"/>
                  <a:gd name="T5" fmla="*/ 3 h 3"/>
                  <a:gd name="T6" fmla="*/ 0 w 1"/>
                  <a:gd name="T7" fmla="*/ 0 h 3"/>
                  <a:gd name="T8" fmla="*/ 0 w 1"/>
                  <a:gd name="T9" fmla="*/ 0 h 3"/>
                  <a:gd name="T10" fmla="*/ 1 w 1"/>
                  <a:gd name="T11" fmla="*/ 0 h 3"/>
                  <a:gd name="T12" fmla="*/ 1 w 1"/>
                  <a:gd name="T13" fmla="*/ 0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0"/>
                    </a:moveTo>
                    <a:lnTo>
                      <a:pt x="1" y="3"/>
                    </a:lnTo>
                    <a:lnTo>
                      <a:pt x="0" y="3"/>
                    </a:lnTo>
                    <a:lnTo>
                      <a:pt x="0" y="0"/>
                    </a:lnTo>
                    <a:lnTo>
                      <a:pt x="1" y="0"/>
                    </a:lnTo>
                    <a:close/>
                  </a:path>
                </a:pathLst>
              </a:custGeom>
              <a:solidFill>
                <a:srgbClr val="808080"/>
              </a:solidFill>
              <a:ln w="9525">
                <a:noFill/>
                <a:round/>
                <a:headEnd/>
                <a:tailEnd/>
              </a:ln>
            </p:spPr>
            <p:txBody>
              <a:bodyPr/>
              <a:lstStyle/>
              <a:p>
                <a:endParaRPr lang="id-ID"/>
              </a:p>
            </p:txBody>
          </p:sp>
          <p:sp>
            <p:nvSpPr>
              <p:cNvPr id="3280" name="Freeform 405"/>
              <p:cNvSpPr>
                <a:spLocks/>
              </p:cNvSpPr>
              <p:nvPr/>
            </p:nvSpPr>
            <p:spPr bwMode="auto">
              <a:xfrm>
                <a:off x="5679" y="2338"/>
                <a:ext cx="1" cy="3"/>
              </a:xfrm>
              <a:custGeom>
                <a:avLst/>
                <a:gdLst>
                  <a:gd name="T0" fmla="*/ 0 w 1"/>
                  <a:gd name="T1" fmla="*/ 2 h 3"/>
                  <a:gd name="T2" fmla="*/ 0 w 1"/>
                  <a:gd name="T3" fmla="*/ 0 h 3"/>
                  <a:gd name="T4" fmla="*/ 0 w 1"/>
                  <a:gd name="T5" fmla="*/ 0 h 3"/>
                  <a:gd name="T6" fmla="*/ 1 w 1"/>
                  <a:gd name="T7" fmla="*/ 0 h 3"/>
                  <a:gd name="T8" fmla="*/ 1 w 1"/>
                  <a:gd name="T9" fmla="*/ 3 h 3"/>
                  <a:gd name="T10" fmla="*/ 1 w 1"/>
                  <a:gd name="T11" fmla="*/ 3 h 3"/>
                  <a:gd name="T12" fmla="*/ 0 w 1"/>
                  <a:gd name="T13" fmla="*/ 2 h 3"/>
                  <a:gd name="T14" fmla="*/ 0 w 1"/>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2"/>
                    </a:moveTo>
                    <a:lnTo>
                      <a:pt x="0" y="0"/>
                    </a:lnTo>
                    <a:lnTo>
                      <a:pt x="1" y="0"/>
                    </a:lnTo>
                    <a:lnTo>
                      <a:pt x="1" y="3"/>
                    </a:lnTo>
                    <a:lnTo>
                      <a:pt x="0" y="2"/>
                    </a:lnTo>
                    <a:close/>
                  </a:path>
                </a:pathLst>
              </a:custGeom>
              <a:solidFill>
                <a:srgbClr val="808080"/>
              </a:solidFill>
              <a:ln w="9525">
                <a:noFill/>
                <a:round/>
                <a:headEnd/>
                <a:tailEnd/>
              </a:ln>
            </p:spPr>
            <p:txBody>
              <a:bodyPr/>
              <a:lstStyle/>
              <a:p>
                <a:endParaRPr lang="id-ID"/>
              </a:p>
            </p:txBody>
          </p:sp>
          <p:sp>
            <p:nvSpPr>
              <p:cNvPr id="3281" name="Freeform 406"/>
              <p:cNvSpPr>
                <a:spLocks/>
              </p:cNvSpPr>
              <p:nvPr/>
            </p:nvSpPr>
            <p:spPr bwMode="auto">
              <a:xfrm>
                <a:off x="5679" y="2258"/>
                <a:ext cx="8" cy="7"/>
              </a:xfrm>
              <a:custGeom>
                <a:avLst/>
                <a:gdLst>
                  <a:gd name="T0" fmla="*/ 0 w 8"/>
                  <a:gd name="T1" fmla="*/ 0 h 7"/>
                  <a:gd name="T2" fmla="*/ 8 w 8"/>
                  <a:gd name="T3" fmla="*/ 0 h 7"/>
                  <a:gd name="T4" fmla="*/ 8 w 8"/>
                  <a:gd name="T5" fmla="*/ 7 h 7"/>
                  <a:gd name="T6" fmla="*/ 8 w 8"/>
                  <a:gd name="T7" fmla="*/ 7 h 7"/>
                  <a:gd name="T8" fmla="*/ 7 w 8"/>
                  <a:gd name="T9" fmla="*/ 7 h 7"/>
                  <a:gd name="T10" fmla="*/ 7 w 8"/>
                  <a:gd name="T11" fmla="*/ 3 h 7"/>
                  <a:gd name="T12" fmla="*/ 1 w 8"/>
                  <a:gd name="T13" fmla="*/ 3 h 7"/>
                  <a:gd name="T14" fmla="*/ 1 w 8"/>
                  <a:gd name="T15" fmla="*/ 7 h 7"/>
                  <a:gd name="T16" fmla="*/ 1 w 8"/>
                  <a:gd name="T17" fmla="*/ 7 h 7"/>
                  <a:gd name="T18" fmla="*/ 0 w 8"/>
                  <a:gd name="T19" fmla="*/ 7 h 7"/>
                  <a:gd name="T20" fmla="*/ 0 w 8"/>
                  <a:gd name="T21" fmla="*/ 0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
                  <a:gd name="T34" fmla="*/ 0 h 7"/>
                  <a:gd name="T35" fmla="*/ 8 w 8"/>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 h="7">
                    <a:moveTo>
                      <a:pt x="0" y="0"/>
                    </a:moveTo>
                    <a:lnTo>
                      <a:pt x="8" y="0"/>
                    </a:lnTo>
                    <a:lnTo>
                      <a:pt x="8" y="7"/>
                    </a:lnTo>
                    <a:lnTo>
                      <a:pt x="7" y="7"/>
                    </a:lnTo>
                    <a:lnTo>
                      <a:pt x="7" y="3"/>
                    </a:lnTo>
                    <a:lnTo>
                      <a:pt x="1" y="3"/>
                    </a:lnTo>
                    <a:lnTo>
                      <a:pt x="1" y="7"/>
                    </a:lnTo>
                    <a:lnTo>
                      <a:pt x="0" y="7"/>
                    </a:lnTo>
                    <a:lnTo>
                      <a:pt x="0" y="0"/>
                    </a:lnTo>
                    <a:close/>
                  </a:path>
                </a:pathLst>
              </a:custGeom>
              <a:solidFill>
                <a:srgbClr val="808080"/>
              </a:solidFill>
              <a:ln w="9525">
                <a:noFill/>
                <a:round/>
                <a:headEnd/>
                <a:tailEnd/>
              </a:ln>
            </p:spPr>
            <p:txBody>
              <a:bodyPr/>
              <a:lstStyle/>
              <a:p>
                <a:endParaRPr lang="id-ID"/>
              </a:p>
            </p:txBody>
          </p:sp>
          <p:sp>
            <p:nvSpPr>
              <p:cNvPr id="3282" name="Freeform 407"/>
              <p:cNvSpPr>
                <a:spLocks/>
              </p:cNvSpPr>
              <p:nvPr/>
            </p:nvSpPr>
            <p:spPr bwMode="auto">
              <a:xfrm>
                <a:off x="5679" y="2265"/>
                <a:ext cx="1" cy="2"/>
              </a:xfrm>
              <a:custGeom>
                <a:avLst/>
                <a:gdLst>
                  <a:gd name="T0" fmla="*/ 1 w 1"/>
                  <a:gd name="T1" fmla="*/ 2 h 2"/>
                  <a:gd name="T2" fmla="*/ 1 w 1"/>
                  <a:gd name="T3" fmla="*/ 2 h 2"/>
                  <a:gd name="T4" fmla="*/ 0 w 1"/>
                  <a:gd name="T5" fmla="*/ 2 h 2"/>
                  <a:gd name="T6" fmla="*/ 0 w 1"/>
                  <a:gd name="T7" fmla="*/ 0 h 2"/>
                  <a:gd name="T8" fmla="*/ 0 w 1"/>
                  <a:gd name="T9" fmla="*/ 0 h 2"/>
                  <a:gd name="T10" fmla="*/ 1 w 1"/>
                  <a:gd name="T11" fmla="*/ 0 h 2"/>
                  <a:gd name="T12" fmla="*/ 1 w 1"/>
                  <a:gd name="T13" fmla="*/ 2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1" y="2"/>
                    </a:moveTo>
                    <a:lnTo>
                      <a:pt x="1" y="2"/>
                    </a:lnTo>
                    <a:lnTo>
                      <a:pt x="0" y="2"/>
                    </a:lnTo>
                    <a:lnTo>
                      <a:pt x="0" y="0"/>
                    </a:lnTo>
                    <a:lnTo>
                      <a:pt x="1" y="0"/>
                    </a:lnTo>
                    <a:lnTo>
                      <a:pt x="1" y="2"/>
                    </a:lnTo>
                    <a:close/>
                  </a:path>
                </a:pathLst>
              </a:custGeom>
              <a:solidFill>
                <a:srgbClr val="808080"/>
              </a:solidFill>
              <a:ln w="9525">
                <a:noFill/>
                <a:round/>
                <a:headEnd/>
                <a:tailEnd/>
              </a:ln>
            </p:spPr>
            <p:txBody>
              <a:bodyPr/>
              <a:lstStyle/>
              <a:p>
                <a:endParaRPr lang="id-ID"/>
              </a:p>
            </p:txBody>
          </p:sp>
          <p:sp>
            <p:nvSpPr>
              <p:cNvPr id="3283" name="Freeform 408"/>
              <p:cNvSpPr>
                <a:spLocks/>
              </p:cNvSpPr>
              <p:nvPr/>
            </p:nvSpPr>
            <p:spPr bwMode="auto">
              <a:xfrm>
                <a:off x="5679" y="2278"/>
                <a:ext cx="1" cy="3"/>
              </a:xfrm>
              <a:custGeom>
                <a:avLst/>
                <a:gdLst>
                  <a:gd name="T0" fmla="*/ 1 w 1"/>
                  <a:gd name="T1" fmla="*/ 1 h 3"/>
                  <a:gd name="T2" fmla="*/ 1 w 1"/>
                  <a:gd name="T3" fmla="*/ 1 h 3"/>
                  <a:gd name="T4" fmla="*/ 0 w 1"/>
                  <a:gd name="T5" fmla="*/ 3 h 3"/>
                  <a:gd name="T6" fmla="*/ 0 w 1"/>
                  <a:gd name="T7" fmla="*/ 0 h 3"/>
                  <a:gd name="T8" fmla="*/ 0 w 1"/>
                  <a:gd name="T9" fmla="*/ 0 h 3"/>
                  <a:gd name="T10" fmla="*/ 1 w 1"/>
                  <a:gd name="T11" fmla="*/ 0 h 3"/>
                  <a:gd name="T12" fmla="*/ 1 w 1"/>
                  <a:gd name="T13" fmla="*/ 1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1"/>
                    </a:moveTo>
                    <a:lnTo>
                      <a:pt x="1" y="1"/>
                    </a:lnTo>
                    <a:lnTo>
                      <a:pt x="0" y="3"/>
                    </a:lnTo>
                    <a:lnTo>
                      <a:pt x="0" y="0"/>
                    </a:lnTo>
                    <a:lnTo>
                      <a:pt x="1" y="0"/>
                    </a:lnTo>
                    <a:lnTo>
                      <a:pt x="1" y="1"/>
                    </a:lnTo>
                    <a:close/>
                  </a:path>
                </a:pathLst>
              </a:custGeom>
              <a:solidFill>
                <a:srgbClr val="808080"/>
              </a:solidFill>
              <a:ln w="9525">
                <a:noFill/>
                <a:round/>
                <a:headEnd/>
                <a:tailEnd/>
              </a:ln>
            </p:spPr>
            <p:txBody>
              <a:bodyPr/>
              <a:lstStyle/>
              <a:p>
                <a:endParaRPr lang="id-ID"/>
              </a:p>
            </p:txBody>
          </p:sp>
          <p:sp>
            <p:nvSpPr>
              <p:cNvPr id="3284" name="Freeform 409"/>
              <p:cNvSpPr>
                <a:spLocks/>
              </p:cNvSpPr>
              <p:nvPr/>
            </p:nvSpPr>
            <p:spPr bwMode="auto">
              <a:xfrm>
                <a:off x="5679" y="2343"/>
                <a:ext cx="8" cy="5"/>
              </a:xfrm>
              <a:custGeom>
                <a:avLst/>
                <a:gdLst>
                  <a:gd name="T0" fmla="*/ 8 w 8"/>
                  <a:gd name="T1" fmla="*/ 5 h 5"/>
                  <a:gd name="T2" fmla="*/ 0 w 8"/>
                  <a:gd name="T3" fmla="*/ 5 h 5"/>
                  <a:gd name="T4" fmla="*/ 0 w 8"/>
                  <a:gd name="T5" fmla="*/ 0 h 5"/>
                  <a:gd name="T6" fmla="*/ 0 w 8"/>
                  <a:gd name="T7" fmla="*/ 0 h 5"/>
                  <a:gd name="T8" fmla="*/ 1 w 8"/>
                  <a:gd name="T9" fmla="*/ 0 h 5"/>
                  <a:gd name="T10" fmla="*/ 1 w 8"/>
                  <a:gd name="T11" fmla="*/ 4 h 5"/>
                  <a:gd name="T12" fmla="*/ 7 w 8"/>
                  <a:gd name="T13" fmla="*/ 4 h 5"/>
                  <a:gd name="T14" fmla="*/ 7 w 8"/>
                  <a:gd name="T15" fmla="*/ 0 h 5"/>
                  <a:gd name="T16" fmla="*/ 7 w 8"/>
                  <a:gd name="T17" fmla="*/ 0 h 5"/>
                  <a:gd name="T18" fmla="*/ 8 w 8"/>
                  <a:gd name="T19" fmla="*/ 0 h 5"/>
                  <a:gd name="T20" fmla="*/ 8 w 8"/>
                  <a:gd name="T21" fmla="*/ 4 h 5"/>
                  <a:gd name="T22" fmla="*/ 8 w 8"/>
                  <a:gd name="T23" fmla="*/ 5 h 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
                  <a:gd name="T37" fmla="*/ 0 h 5"/>
                  <a:gd name="T38" fmla="*/ 8 w 8"/>
                  <a:gd name="T39" fmla="*/ 5 h 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 h="5">
                    <a:moveTo>
                      <a:pt x="8" y="5"/>
                    </a:moveTo>
                    <a:lnTo>
                      <a:pt x="0" y="5"/>
                    </a:lnTo>
                    <a:lnTo>
                      <a:pt x="0" y="0"/>
                    </a:lnTo>
                    <a:lnTo>
                      <a:pt x="1" y="0"/>
                    </a:lnTo>
                    <a:lnTo>
                      <a:pt x="1" y="4"/>
                    </a:lnTo>
                    <a:lnTo>
                      <a:pt x="7" y="4"/>
                    </a:lnTo>
                    <a:lnTo>
                      <a:pt x="7" y="0"/>
                    </a:lnTo>
                    <a:lnTo>
                      <a:pt x="8" y="0"/>
                    </a:lnTo>
                    <a:lnTo>
                      <a:pt x="8" y="4"/>
                    </a:lnTo>
                    <a:lnTo>
                      <a:pt x="8" y="5"/>
                    </a:lnTo>
                    <a:close/>
                  </a:path>
                </a:pathLst>
              </a:custGeom>
              <a:solidFill>
                <a:srgbClr val="808080"/>
              </a:solidFill>
              <a:ln w="9525">
                <a:noFill/>
                <a:round/>
                <a:headEnd/>
                <a:tailEnd/>
              </a:ln>
            </p:spPr>
            <p:txBody>
              <a:bodyPr/>
              <a:lstStyle/>
              <a:p>
                <a:endParaRPr lang="id-ID"/>
              </a:p>
            </p:txBody>
          </p:sp>
          <p:sp>
            <p:nvSpPr>
              <p:cNvPr id="3285" name="Freeform 410"/>
              <p:cNvSpPr>
                <a:spLocks/>
              </p:cNvSpPr>
              <p:nvPr/>
            </p:nvSpPr>
            <p:spPr bwMode="auto">
              <a:xfrm>
                <a:off x="5679" y="2329"/>
                <a:ext cx="1" cy="2"/>
              </a:xfrm>
              <a:custGeom>
                <a:avLst/>
                <a:gdLst>
                  <a:gd name="T0" fmla="*/ 0 w 1"/>
                  <a:gd name="T1" fmla="*/ 0 h 2"/>
                  <a:gd name="T2" fmla="*/ 0 w 1"/>
                  <a:gd name="T3" fmla="*/ 0 h 2"/>
                  <a:gd name="T4" fmla="*/ 1 w 1"/>
                  <a:gd name="T5" fmla="*/ 0 h 2"/>
                  <a:gd name="T6" fmla="*/ 1 w 1"/>
                  <a:gd name="T7" fmla="*/ 2 h 2"/>
                  <a:gd name="T8" fmla="*/ 1 w 1"/>
                  <a:gd name="T9" fmla="*/ 2 h 2"/>
                  <a:gd name="T10" fmla="*/ 0 w 1"/>
                  <a:gd name="T11" fmla="*/ 2 h 2"/>
                  <a:gd name="T12" fmla="*/ 0 w 1"/>
                  <a:gd name="T13" fmla="*/ 0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0" y="0"/>
                    </a:moveTo>
                    <a:lnTo>
                      <a:pt x="0" y="0"/>
                    </a:lnTo>
                    <a:lnTo>
                      <a:pt x="1" y="0"/>
                    </a:lnTo>
                    <a:lnTo>
                      <a:pt x="1" y="2"/>
                    </a:lnTo>
                    <a:lnTo>
                      <a:pt x="0" y="2"/>
                    </a:lnTo>
                    <a:lnTo>
                      <a:pt x="0" y="0"/>
                    </a:lnTo>
                    <a:close/>
                  </a:path>
                </a:pathLst>
              </a:custGeom>
              <a:solidFill>
                <a:srgbClr val="808080"/>
              </a:solidFill>
              <a:ln w="9525">
                <a:noFill/>
                <a:round/>
                <a:headEnd/>
                <a:tailEnd/>
              </a:ln>
            </p:spPr>
            <p:txBody>
              <a:bodyPr/>
              <a:lstStyle/>
              <a:p>
                <a:endParaRPr lang="id-ID"/>
              </a:p>
            </p:txBody>
          </p:sp>
          <p:sp>
            <p:nvSpPr>
              <p:cNvPr id="3286" name="Freeform 411"/>
              <p:cNvSpPr>
                <a:spLocks/>
              </p:cNvSpPr>
              <p:nvPr/>
            </p:nvSpPr>
            <p:spPr bwMode="auto">
              <a:xfrm>
                <a:off x="5679" y="2340"/>
                <a:ext cx="1" cy="3"/>
              </a:xfrm>
              <a:custGeom>
                <a:avLst/>
                <a:gdLst>
                  <a:gd name="T0" fmla="*/ 0 w 1"/>
                  <a:gd name="T1" fmla="*/ 3 h 3"/>
                  <a:gd name="T2" fmla="*/ 0 w 1"/>
                  <a:gd name="T3" fmla="*/ 0 h 3"/>
                  <a:gd name="T4" fmla="*/ 0 w 1"/>
                  <a:gd name="T5" fmla="*/ 0 h 3"/>
                  <a:gd name="T6" fmla="*/ 1 w 1"/>
                  <a:gd name="T7" fmla="*/ 1 h 3"/>
                  <a:gd name="T8" fmla="*/ 1 w 1"/>
                  <a:gd name="T9" fmla="*/ 3 h 3"/>
                  <a:gd name="T10" fmla="*/ 1 w 1"/>
                  <a:gd name="T11" fmla="*/ 3 h 3"/>
                  <a:gd name="T12" fmla="*/ 0 w 1"/>
                  <a:gd name="T13" fmla="*/ 3 h 3"/>
                  <a:gd name="T14" fmla="*/ 0 w 1"/>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3"/>
                    </a:moveTo>
                    <a:lnTo>
                      <a:pt x="0" y="0"/>
                    </a:lnTo>
                    <a:lnTo>
                      <a:pt x="1" y="1"/>
                    </a:lnTo>
                    <a:lnTo>
                      <a:pt x="1" y="3"/>
                    </a:lnTo>
                    <a:lnTo>
                      <a:pt x="0" y="3"/>
                    </a:lnTo>
                    <a:close/>
                  </a:path>
                </a:pathLst>
              </a:custGeom>
              <a:solidFill>
                <a:srgbClr val="808080"/>
              </a:solidFill>
              <a:ln w="9525">
                <a:noFill/>
                <a:round/>
                <a:headEnd/>
                <a:tailEnd/>
              </a:ln>
            </p:spPr>
            <p:txBody>
              <a:bodyPr/>
              <a:lstStyle/>
              <a:p>
                <a:endParaRPr lang="id-ID"/>
              </a:p>
            </p:txBody>
          </p:sp>
          <p:sp>
            <p:nvSpPr>
              <p:cNvPr id="3287" name="Freeform 412"/>
              <p:cNvSpPr>
                <a:spLocks/>
              </p:cNvSpPr>
              <p:nvPr/>
            </p:nvSpPr>
            <p:spPr bwMode="auto">
              <a:xfrm>
                <a:off x="5679" y="2327"/>
                <a:ext cx="1" cy="2"/>
              </a:xfrm>
              <a:custGeom>
                <a:avLst/>
                <a:gdLst>
                  <a:gd name="T0" fmla="*/ 0 w 1"/>
                  <a:gd name="T1" fmla="*/ 2 h 2"/>
                  <a:gd name="T2" fmla="*/ 0 w 1"/>
                  <a:gd name="T3" fmla="*/ 0 h 2"/>
                  <a:gd name="T4" fmla="*/ 0 w 1"/>
                  <a:gd name="T5" fmla="*/ 0 h 2"/>
                  <a:gd name="T6" fmla="*/ 1 w 1"/>
                  <a:gd name="T7" fmla="*/ 0 h 2"/>
                  <a:gd name="T8" fmla="*/ 1 w 1"/>
                  <a:gd name="T9" fmla="*/ 2 h 2"/>
                  <a:gd name="T10" fmla="*/ 1 w 1"/>
                  <a:gd name="T11" fmla="*/ 2 h 2"/>
                  <a:gd name="T12" fmla="*/ 0 w 1"/>
                  <a:gd name="T13" fmla="*/ 2 h 2"/>
                  <a:gd name="T14" fmla="*/ 0 w 1"/>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2"/>
                    </a:moveTo>
                    <a:lnTo>
                      <a:pt x="0" y="0"/>
                    </a:lnTo>
                    <a:lnTo>
                      <a:pt x="1" y="0"/>
                    </a:lnTo>
                    <a:lnTo>
                      <a:pt x="1" y="2"/>
                    </a:lnTo>
                    <a:lnTo>
                      <a:pt x="0" y="2"/>
                    </a:lnTo>
                    <a:close/>
                  </a:path>
                </a:pathLst>
              </a:custGeom>
              <a:solidFill>
                <a:srgbClr val="808080"/>
              </a:solidFill>
              <a:ln w="9525">
                <a:noFill/>
                <a:round/>
                <a:headEnd/>
                <a:tailEnd/>
              </a:ln>
            </p:spPr>
            <p:txBody>
              <a:bodyPr/>
              <a:lstStyle/>
              <a:p>
                <a:endParaRPr lang="id-ID"/>
              </a:p>
            </p:txBody>
          </p:sp>
          <p:sp>
            <p:nvSpPr>
              <p:cNvPr id="3288" name="Freeform 413"/>
              <p:cNvSpPr>
                <a:spLocks/>
              </p:cNvSpPr>
              <p:nvPr/>
            </p:nvSpPr>
            <p:spPr bwMode="auto">
              <a:xfrm>
                <a:off x="5677" y="2277"/>
                <a:ext cx="2" cy="2"/>
              </a:xfrm>
              <a:custGeom>
                <a:avLst/>
                <a:gdLst>
                  <a:gd name="T0" fmla="*/ 2 w 2"/>
                  <a:gd name="T1" fmla="*/ 0 h 2"/>
                  <a:gd name="T2" fmla="*/ 2 w 2"/>
                  <a:gd name="T3" fmla="*/ 1 h 2"/>
                  <a:gd name="T4" fmla="*/ 2 w 2"/>
                  <a:gd name="T5" fmla="*/ 1 h 2"/>
                  <a:gd name="T6" fmla="*/ 0 w 2"/>
                  <a:gd name="T7" fmla="*/ 2 h 2"/>
                  <a:gd name="T8" fmla="*/ 0 w 2"/>
                  <a:gd name="T9" fmla="*/ 1 h 2"/>
                  <a:gd name="T10" fmla="*/ 0 w 2"/>
                  <a:gd name="T11" fmla="*/ 1 h 2"/>
                  <a:gd name="T12" fmla="*/ 2 w 2"/>
                  <a:gd name="T13" fmla="*/ 0 h 2"/>
                  <a:gd name="T14" fmla="*/ 2 w 2"/>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2" y="0"/>
                    </a:moveTo>
                    <a:lnTo>
                      <a:pt x="2" y="1"/>
                    </a:lnTo>
                    <a:lnTo>
                      <a:pt x="0" y="2"/>
                    </a:lnTo>
                    <a:lnTo>
                      <a:pt x="0" y="1"/>
                    </a:lnTo>
                    <a:lnTo>
                      <a:pt x="2" y="0"/>
                    </a:lnTo>
                    <a:close/>
                  </a:path>
                </a:pathLst>
              </a:custGeom>
              <a:solidFill>
                <a:srgbClr val="808080"/>
              </a:solidFill>
              <a:ln w="9525">
                <a:noFill/>
                <a:round/>
                <a:headEnd/>
                <a:tailEnd/>
              </a:ln>
            </p:spPr>
            <p:txBody>
              <a:bodyPr/>
              <a:lstStyle/>
              <a:p>
                <a:endParaRPr lang="id-ID"/>
              </a:p>
            </p:txBody>
          </p:sp>
          <p:sp>
            <p:nvSpPr>
              <p:cNvPr id="3289" name="Freeform 414"/>
              <p:cNvSpPr>
                <a:spLocks/>
              </p:cNvSpPr>
              <p:nvPr/>
            </p:nvSpPr>
            <p:spPr bwMode="auto">
              <a:xfrm>
                <a:off x="5677" y="2267"/>
                <a:ext cx="2" cy="3"/>
              </a:xfrm>
              <a:custGeom>
                <a:avLst/>
                <a:gdLst>
                  <a:gd name="T0" fmla="*/ 2 w 2"/>
                  <a:gd name="T1" fmla="*/ 3 h 3"/>
                  <a:gd name="T2" fmla="*/ 2 w 2"/>
                  <a:gd name="T3" fmla="*/ 3 h 3"/>
                  <a:gd name="T4" fmla="*/ 0 w 2"/>
                  <a:gd name="T5" fmla="*/ 3 h 3"/>
                  <a:gd name="T6" fmla="*/ 0 w 2"/>
                  <a:gd name="T7" fmla="*/ 1 h 3"/>
                  <a:gd name="T8" fmla="*/ 0 w 2"/>
                  <a:gd name="T9" fmla="*/ 1 h 3"/>
                  <a:gd name="T10" fmla="*/ 2 w 2"/>
                  <a:gd name="T11" fmla="*/ 0 h 3"/>
                  <a:gd name="T12" fmla="*/ 2 w 2"/>
                  <a:gd name="T13" fmla="*/ 3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3"/>
                    </a:moveTo>
                    <a:lnTo>
                      <a:pt x="2" y="3"/>
                    </a:lnTo>
                    <a:lnTo>
                      <a:pt x="0" y="3"/>
                    </a:lnTo>
                    <a:lnTo>
                      <a:pt x="0" y="1"/>
                    </a:lnTo>
                    <a:lnTo>
                      <a:pt x="2" y="0"/>
                    </a:lnTo>
                    <a:lnTo>
                      <a:pt x="2" y="3"/>
                    </a:lnTo>
                    <a:close/>
                  </a:path>
                </a:pathLst>
              </a:custGeom>
              <a:solidFill>
                <a:srgbClr val="808080"/>
              </a:solidFill>
              <a:ln w="9525">
                <a:noFill/>
                <a:round/>
                <a:headEnd/>
                <a:tailEnd/>
              </a:ln>
            </p:spPr>
            <p:txBody>
              <a:bodyPr/>
              <a:lstStyle/>
              <a:p>
                <a:endParaRPr lang="id-ID"/>
              </a:p>
            </p:txBody>
          </p:sp>
          <p:sp>
            <p:nvSpPr>
              <p:cNvPr id="3290" name="Freeform 415"/>
              <p:cNvSpPr>
                <a:spLocks/>
              </p:cNvSpPr>
              <p:nvPr/>
            </p:nvSpPr>
            <p:spPr bwMode="auto">
              <a:xfrm>
                <a:off x="5677" y="2327"/>
                <a:ext cx="2" cy="2"/>
              </a:xfrm>
              <a:custGeom>
                <a:avLst/>
                <a:gdLst>
                  <a:gd name="T0" fmla="*/ 0 w 2"/>
                  <a:gd name="T1" fmla="*/ 2 h 2"/>
                  <a:gd name="T2" fmla="*/ 0 w 2"/>
                  <a:gd name="T3" fmla="*/ 0 h 2"/>
                  <a:gd name="T4" fmla="*/ 0 w 2"/>
                  <a:gd name="T5" fmla="*/ 0 h 2"/>
                  <a:gd name="T6" fmla="*/ 2 w 2"/>
                  <a:gd name="T7" fmla="*/ 0 h 2"/>
                  <a:gd name="T8" fmla="*/ 2 w 2"/>
                  <a:gd name="T9" fmla="*/ 2 h 2"/>
                  <a:gd name="T10" fmla="*/ 2 w 2"/>
                  <a:gd name="T11" fmla="*/ 2 h 2"/>
                  <a:gd name="T12" fmla="*/ 0 w 2"/>
                  <a:gd name="T13" fmla="*/ 2 h 2"/>
                  <a:gd name="T14" fmla="*/ 0 w 2"/>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0" y="2"/>
                    </a:moveTo>
                    <a:lnTo>
                      <a:pt x="0" y="0"/>
                    </a:lnTo>
                    <a:lnTo>
                      <a:pt x="2" y="0"/>
                    </a:lnTo>
                    <a:lnTo>
                      <a:pt x="2" y="2"/>
                    </a:lnTo>
                    <a:lnTo>
                      <a:pt x="0" y="2"/>
                    </a:lnTo>
                    <a:close/>
                  </a:path>
                </a:pathLst>
              </a:custGeom>
              <a:solidFill>
                <a:srgbClr val="808080"/>
              </a:solidFill>
              <a:ln w="9525">
                <a:noFill/>
                <a:round/>
                <a:headEnd/>
                <a:tailEnd/>
              </a:ln>
            </p:spPr>
            <p:txBody>
              <a:bodyPr/>
              <a:lstStyle/>
              <a:p>
                <a:endParaRPr lang="id-ID"/>
              </a:p>
            </p:txBody>
          </p:sp>
          <p:sp>
            <p:nvSpPr>
              <p:cNvPr id="3291" name="Freeform 416"/>
              <p:cNvSpPr>
                <a:spLocks/>
              </p:cNvSpPr>
              <p:nvPr/>
            </p:nvSpPr>
            <p:spPr bwMode="auto">
              <a:xfrm>
                <a:off x="5677" y="2341"/>
                <a:ext cx="13" cy="9"/>
              </a:xfrm>
              <a:custGeom>
                <a:avLst/>
                <a:gdLst>
                  <a:gd name="T0" fmla="*/ 2 w 13"/>
                  <a:gd name="T1" fmla="*/ 2 h 9"/>
                  <a:gd name="T2" fmla="*/ 2 w 13"/>
                  <a:gd name="T3" fmla="*/ 7 h 9"/>
                  <a:gd name="T4" fmla="*/ 10 w 13"/>
                  <a:gd name="T5" fmla="*/ 7 h 9"/>
                  <a:gd name="T6" fmla="*/ 10 w 13"/>
                  <a:gd name="T7" fmla="*/ 6 h 9"/>
                  <a:gd name="T8" fmla="*/ 10 w 13"/>
                  <a:gd name="T9" fmla="*/ 2 h 9"/>
                  <a:gd name="T10" fmla="*/ 10 w 13"/>
                  <a:gd name="T11" fmla="*/ 2 h 9"/>
                  <a:gd name="T12" fmla="*/ 13 w 13"/>
                  <a:gd name="T13" fmla="*/ 0 h 9"/>
                  <a:gd name="T14" fmla="*/ 13 w 13"/>
                  <a:gd name="T15" fmla="*/ 7 h 9"/>
                  <a:gd name="T16" fmla="*/ 13 w 13"/>
                  <a:gd name="T17" fmla="*/ 9 h 9"/>
                  <a:gd name="T18" fmla="*/ 0 w 13"/>
                  <a:gd name="T19" fmla="*/ 9 h 9"/>
                  <a:gd name="T20" fmla="*/ 0 w 13"/>
                  <a:gd name="T21" fmla="*/ 0 h 9"/>
                  <a:gd name="T22" fmla="*/ 2 w 13"/>
                  <a:gd name="T23" fmla="*/ 2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
                  <a:gd name="T37" fmla="*/ 0 h 9"/>
                  <a:gd name="T38" fmla="*/ 13 w 13"/>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 h="9">
                    <a:moveTo>
                      <a:pt x="2" y="2"/>
                    </a:moveTo>
                    <a:lnTo>
                      <a:pt x="2" y="7"/>
                    </a:lnTo>
                    <a:lnTo>
                      <a:pt x="10" y="7"/>
                    </a:lnTo>
                    <a:lnTo>
                      <a:pt x="10" y="6"/>
                    </a:lnTo>
                    <a:lnTo>
                      <a:pt x="10" y="2"/>
                    </a:lnTo>
                    <a:lnTo>
                      <a:pt x="13" y="0"/>
                    </a:lnTo>
                    <a:lnTo>
                      <a:pt x="13" y="7"/>
                    </a:lnTo>
                    <a:lnTo>
                      <a:pt x="13" y="9"/>
                    </a:lnTo>
                    <a:lnTo>
                      <a:pt x="0" y="9"/>
                    </a:lnTo>
                    <a:lnTo>
                      <a:pt x="0" y="0"/>
                    </a:lnTo>
                    <a:lnTo>
                      <a:pt x="2" y="2"/>
                    </a:lnTo>
                    <a:close/>
                  </a:path>
                </a:pathLst>
              </a:custGeom>
              <a:solidFill>
                <a:srgbClr val="808080"/>
              </a:solidFill>
              <a:ln w="9525">
                <a:noFill/>
                <a:round/>
                <a:headEnd/>
                <a:tailEnd/>
              </a:ln>
            </p:spPr>
            <p:txBody>
              <a:bodyPr/>
              <a:lstStyle/>
              <a:p>
                <a:endParaRPr lang="id-ID"/>
              </a:p>
            </p:txBody>
          </p:sp>
          <p:sp>
            <p:nvSpPr>
              <p:cNvPr id="3292" name="Freeform 417"/>
              <p:cNvSpPr>
                <a:spLocks/>
              </p:cNvSpPr>
              <p:nvPr/>
            </p:nvSpPr>
            <p:spPr bwMode="auto">
              <a:xfrm>
                <a:off x="5677" y="2257"/>
                <a:ext cx="13" cy="10"/>
              </a:xfrm>
              <a:custGeom>
                <a:avLst/>
                <a:gdLst>
                  <a:gd name="T0" fmla="*/ 0 w 13"/>
                  <a:gd name="T1" fmla="*/ 0 h 10"/>
                  <a:gd name="T2" fmla="*/ 13 w 13"/>
                  <a:gd name="T3" fmla="*/ 0 h 10"/>
                  <a:gd name="T4" fmla="*/ 13 w 13"/>
                  <a:gd name="T5" fmla="*/ 10 h 10"/>
                  <a:gd name="T6" fmla="*/ 13 w 13"/>
                  <a:gd name="T7" fmla="*/ 10 h 10"/>
                  <a:gd name="T8" fmla="*/ 10 w 13"/>
                  <a:gd name="T9" fmla="*/ 8 h 10"/>
                  <a:gd name="T10" fmla="*/ 10 w 13"/>
                  <a:gd name="T11" fmla="*/ 1 h 10"/>
                  <a:gd name="T12" fmla="*/ 2 w 13"/>
                  <a:gd name="T13" fmla="*/ 1 h 10"/>
                  <a:gd name="T14" fmla="*/ 2 w 13"/>
                  <a:gd name="T15" fmla="*/ 8 h 10"/>
                  <a:gd name="T16" fmla="*/ 2 w 13"/>
                  <a:gd name="T17" fmla="*/ 8 h 10"/>
                  <a:gd name="T18" fmla="*/ 0 w 13"/>
                  <a:gd name="T19" fmla="*/ 10 h 10"/>
                  <a:gd name="T20" fmla="*/ 0 w 13"/>
                  <a:gd name="T21" fmla="*/ 0 h 1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
                  <a:gd name="T34" fmla="*/ 0 h 10"/>
                  <a:gd name="T35" fmla="*/ 13 w 13"/>
                  <a:gd name="T36" fmla="*/ 10 h 1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 h="10">
                    <a:moveTo>
                      <a:pt x="0" y="0"/>
                    </a:moveTo>
                    <a:lnTo>
                      <a:pt x="13" y="0"/>
                    </a:lnTo>
                    <a:lnTo>
                      <a:pt x="13" y="10"/>
                    </a:lnTo>
                    <a:lnTo>
                      <a:pt x="10" y="8"/>
                    </a:lnTo>
                    <a:lnTo>
                      <a:pt x="10" y="1"/>
                    </a:lnTo>
                    <a:lnTo>
                      <a:pt x="2" y="1"/>
                    </a:lnTo>
                    <a:lnTo>
                      <a:pt x="2" y="8"/>
                    </a:lnTo>
                    <a:lnTo>
                      <a:pt x="0" y="10"/>
                    </a:lnTo>
                    <a:lnTo>
                      <a:pt x="0" y="0"/>
                    </a:lnTo>
                    <a:close/>
                  </a:path>
                </a:pathLst>
              </a:custGeom>
              <a:solidFill>
                <a:srgbClr val="808080"/>
              </a:solidFill>
              <a:ln w="9525">
                <a:noFill/>
                <a:round/>
                <a:headEnd/>
                <a:tailEnd/>
              </a:ln>
            </p:spPr>
            <p:txBody>
              <a:bodyPr/>
              <a:lstStyle/>
              <a:p>
                <a:endParaRPr lang="id-ID"/>
              </a:p>
            </p:txBody>
          </p:sp>
          <p:sp>
            <p:nvSpPr>
              <p:cNvPr id="3293" name="Freeform 418"/>
              <p:cNvSpPr>
                <a:spLocks/>
              </p:cNvSpPr>
              <p:nvPr/>
            </p:nvSpPr>
            <p:spPr bwMode="auto">
              <a:xfrm>
                <a:off x="5677" y="2265"/>
                <a:ext cx="2" cy="3"/>
              </a:xfrm>
              <a:custGeom>
                <a:avLst/>
                <a:gdLst>
                  <a:gd name="T0" fmla="*/ 2 w 2"/>
                  <a:gd name="T1" fmla="*/ 2 h 3"/>
                  <a:gd name="T2" fmla="*/ 2 w 2"/>
                  <a:gd name="T3" fmla="*/ 2 h 3"/>
                  <a:gd name="T4" fmla="*/ 0 w 2"/>
                  <a:gd name="T5" fmla="*/ 3 h 3"/>
                  <a:gd name="T6" fmla="*/ 0 w 2"/>
                  <a:gd name="T7" fmla="*/ 2 h 3"/>
                  <a:gd name="T8" fmla="*/ 0 w 2"/>
                  <a:gd name="T9" fmla="*/ 2 h 3"/>
                  <a:gd name="T10" fmla="*/ 2 w 2"/>
                  <a:gd name="T11" fmla="*/ 0 h 3"/>
                  <a:gd name="T12" fmla="*/ 2 w 2"/>
                  <a:gd name="T13" fmla="*/ 2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2"/>
                    </a:moveTo>
                    <a:lnTo>
                      <a:pt x="2" y="2"/>
                    </a:lnTo>
                    <a:lnTo>
                      <a:pt x="0" y="3"/>
                    </a:lnTo>
                    <a:lnTo>
                      <a:pt x="0" y="2"/>
                    </a:lnTo>
                    <a:lnTo>
                      <a:pt x="2" y="0"/>
                    </a:lnTo>
                    <a:lnTo>
                      <a:pt x="2" y="2"/>
                    </a:lnTo>
                    <a:close/>
                  </a:path>
                </a:pathLst>
              </a:custGeom>
              <a:solidFill>
                <a:srgbClr val="808080"/>
              </a:solidFill>
              <a:ln w="9525">
                <a:noFill/>
                <a:round/>
                <a:headEnd/>
                <a:tailEnd/>
              </a:ln>
            </p:spPr>
            <p:txBody>
              <a:bodyPr/>
              <a:lstStyle/>
              <a:p>
                <a:endParaRPr lang="id-ID"/>
              </a:p>
            </p:txBody>
          </p:sp>
          <p:sp>
            <p:nvSpPr>
              <p:cNvPr id="3294" name="Freeform 419"/>
              <p:cNvSpPr>
                <a:spLocks/>
              </p:cNvSpPr>
              <p:nvPr/>
            </p:nvSpPr>
            <p:spPr bwMode="auto">
              <a:xfrm>
                <a:off x="5677" y="2278"/>
                <a:ext cx="2" cy="3"/>
              </a:xfrm>
              <a:custGeom>
                <a:avLst/>
                <a:gdLst>
                  <a:gd name="T0" fmla="*/ 0 w 2"/>
                  <a:gd name="T1" fmla="*/ 1 h 3"/>
                  <a:gd name="T2" fmla="*/ 0 w 2"/>
                  <a:gd name="T3" fmla="*/ 1 h 3"/>
                  <a:gd name="T4" fmla="*/ 2 w 2"/>
                  <a:gd name="T5" fmla="*/ 0 h 3"/>
                  <a:gd name="T6" fmla="*/ 2 w 2"/>
                  <a:gd name="T7" fmla="*/ 3 h 3"/>
                  <a:gd name="T8" fmla="*/ 2 w 2"/>
                  <a:gd name="T9" fmla="*/ 3 h 3"/>
                  <a:gd name="T10" fmla="*/ 0 w 2"/>
                  <a:gd name="T11" fmla="*/ 3 h 3"/>
                  <a:gd name="T12" fmla="*/ 0 w 2"/>
                  <a:gd name="T13" fmla="*/ 1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0" y="1"/>
                    </a:moveTo>
                    <a:lnTo>
                      <a:pt x="0" y="1"/>
                    </a:lnTo>
                    <a:lnTo>
                      <a:pt x="2" y="0"/>
                    </a:lnTo>
                    <a:lnTo>
                      <a:pt x="2" y="3"/>
                    </a:lnTo>
                    <a:lnTo>
                      <a:pt x="0" y="3"/>
                    </a:lnTo>
                    <a:lnTo>
                      <a:pt x="0" y="1"/>
                    </a:lnTo>
                    <a:close/>
                  </a:path>
                </a:pathLst>
              </a:custGeom>
              <a:solidFill>
                <a:srgbClr val="808080"/>
              </a:solidFill>
              <a:ln w="9525">
                <a:noFill/>
                <a:round/>
                <a:headEnd/>
                <a:tailEnd/>
              </a:ln>
            </p:spPr>
            <p:txBody>
              <a:bodyPr/>
              <a:lstStyle/>
              <a:p>
                <a:endParaRPr lang="id-ID"/>
              </a:p>
            </p:txBody>
          </p:sp>
          <p:sp>
            <p:nvSpPr>
              <p:cNvPr id="3295" name="Freeform 420"/>
              <p:cNvSpPr>
                <a:spLocks/>
              </p:cNvSpPr>
              <p:nvPr/>
            </p:nvSpPr>
            <p:spPr bwMode="auto">
              <a:xfrm>
                <a:off x="5677" y="2329"/>
                <a:ext cx="2" cy="2"/>
              </a:xfrm>
              <a:custGeom>
                <a:avLst/>
                <a:gdLst>
                  <a:gd name="T0" fmla="*/ 0 w 2"/>
                  <a:gd name="T1" fmla="*/ 1 h 2"/>
                  <a:gd name="T2" fmla="*/ 0 w 2"/>
                  <a:gd name="T3" fmla="*/ 0 h 2"/>
                  <a:gd name="T4" fmla="*/ 0 w 2"/>
                  <a:gd name="T5" fmla="*/ 0 h 2"/>
                  <a:gd name="T6" fmla="*/ 2 w 2"/>
                  <a:gd name="T7" fmla="*/ 0 h 2"/>
                  <a:gd name="T8" fmla="*/ 2 w 2"/>
                  <a:gd name="T9" fmla="*/ 2 h 2"/>
                  <a:gd name="T10" fmla="*/ 0 w 2"/>
                  <a:gd name="T11" fmla="*/ 1 h 2"/>
                  <a:gd name="T12" fmla="*/ 0 60000 65536"/>
                  <a:gd name="T13" fmla="*/ 0 60000 65536"/>
                  <a:gd name="T14" fmla="*/ 0 60000 65536"/>
                  <a:gd name="T15" fmla="*/ 0 60000 65536"/>
                  <a:gd name="T16" fmla="*/ 0 60000 65536"/>
                  <a:gd name="T17" fmla="*/ 0 60000 65536"/>
                  <a:gd name="T18" fmla="*/ 0 w 2"/>
                  <a:gd name="T19" fmla="*/ 0 h 2"/>
                  <a:gd name="T20" fmla="*/ 2 w 2"/>
                  <a:gd name="T21" fmla="*/ 2 h 2"/>
                </a:gdLst>
                <a:ahLst/>
                <a:cxnLst>
                  <a:cxn ang="T12">
                    <a:pos x="T0" y="T1"/>
                  </a:cxn>
                  <a:cxn ang="T13">
                    <a:pos x="T2" y="T3"/>
                  </a:cxn>
                  <a:cxn ang="T14">
                    <a:pos x="T4" y="T5"/>
                  </a:cxn>
                  <a:cxn ang="T15">
                    <a:pos x="T6" y="T7"/>
                  </a:cxn>
                  <a:cxn ang="T16">
                    <a:pos x="T8" y="T9"/>
                  </a:cxn>
                  <a:cxn ang="T17">
                    <a:pos x="T10" y="T11"/>
                  </a:cxn>
                </a:cxnLst>
                <a:rect l="T18" t="T19" r="T20" b="T21"/>
                <a:pathLst>
                  <a:path w="2" h="2">
                    <a:moveTo>
                      <a:pt x="0" y="1"/>
                    </a:moveTo>
                    <a:lnTo>
                      <a:pt x="0" y="0"/>
                    </a:lnTo>
                    <a:lnTo>
                      <a:pt x="2" y="0"/>
                    </a:lnTo>
                    <a:lnTo>
                      <a:pt x="2" y="2"/>
                    </a:lnTo>
                    <a:lnTo>
                      <a:pt x="0" y="1"/>
                    </a:lnTo>
                    <a:close/>
                  </a:path>
                </a:pathLst>
              </a:custGeom>
              <a:solidFill>
                <a:srgbClr val="808080"/>
              </a:solidFill>
              <a:ln w="9525">
                <a:noFill/>
                <a:round/>
                <a:headEnd/>
                <a:tailEnd/>
              </a:ln>
            </p:spPr>
            <p:txBody>
              <a:bodyPr/>
              <a:lstStyle/>
              <a:p>
                <a:endParaRPr lang="id-ID"/>
              </a:p>
            </p:txBody>
          </p:sp>
          <p:sp>
            <p:nvSpPr>
              <p:cNvPr id="3296" name="Freeform 421"/>
              <p:cNvSpPr>
                <a:spLocks/>
              </p:cNvSpPr>
              <p:nvPr/>
            </p:nvSpPr>
            <p:spPr bwMode="auto">
              <a:xfrm>
                <a:off x="5677" y="2340"/>
                <a:ext cx="2" cy="3"/>
              </a:xfrm>
              <a:custGeom>
                <a:avLst/>
                <a:gdLst>
                  <a:gd name="T0" fmla="*/ 2 w 2"/>
                  <a:gd name="T1" fmla="*/ 0 h 3"/>
                  <a:gd name="T2" fmla="*/ 2 w 2"/>
                  <a:gd name="T3" fmla="*/ 3 h 3"/>
                  <a:gd name="T4" fmla="*/ 0 w 2"/>
                  <a:gd name="T5" fmla="*/ 1 h 3"/>
                  <a:gd name="T6" fmla="*/ 0 w 2"/>
                  <a:gd name="T7" fmla="*/ 0 h 3"/>
                  <a:gd name="T8" fmla="*/ 0 w 2"/>
                  <a:gd name="T9" fmla="*/ 0 h 3"/>
                  <a:gd name="T10" fmla="*/ 2 w 2"/>
                  <a:gd name="T11" fmla="*/ 0 h 3"/>
                  <a:gd name="T12" fmla="*/ 2 w 2"/>
                  <a:gd name="T13" fmla="*/ 0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0"/>
                    </a:moveTo>
                    <a:lnTo>
                      <a:pt x="2" y="3"/>
                    </a:lnTo>
                    <a:lnTo>
                      <a:pt x="0" y="1"/>
                    </a:lnTo>
                    <a:lnTo>
                      <a:pt x="0" y="0"/>
                    </a:lnTo>
                    <a:lnTo>
                      <a:pt x="2" y="0"/>
                    </a:lnTo>
                    <a:close/>
                  </a:path>
                </a:pathLst>
              </a:custGeom>
              <a:solidFill>
                <a:srgbClr val="808080"/>
              </a:solidFill>
              <a:ln w="9525">
                <a:noFill/>
                <a:round/>
                <a:headEnd/>
                <a:tailEnd/>
              </a:ln>
            </p:spPr>
            <p:txBody>
              <a:bodyPr/>
              <a:lstStyle/>
              <a:p>
                <a:endParaRPr lang="id-ID"/>
              </a:p>
            </p:txBody>
          </p:sp>
          <p:sp>
            <p:nvSpPr>
              <p:cNvPr id="3297" name="Freeform 422"/>
              <p:cNvSpPr>
                <a:spLocks/>
              </p:cNvSpPr>
              <p:nvPr/>
            </p:nvSpPr>
            <p:spPr bwMode="auto">
              <a:xfrm>
                <a:off x="5677" y="2338"/>
                <a:ext cx="2" cy="2"/>
              </a:xfrm>
              <a:custGeom>
                <a:avLst/>
                <a:gdLst>
                  <a:gd name="T0" fmla="*/ 0 w 2"/>
                  <a:gd name="T1" fmla="*/ 2 h 2"/>
                  <a:gd name="T2" fmla="*/ 0 w 2"/>
                  <a:gd name="T3" fmla="*/ 0 h 2"/>
                  <a:gd name="T4" fmla="*/ 0 w 2"/>
                  <a:gd name="T5" fmla="*/ 0 h 2"/>
                  <a:gd name="T6" fmla="*/ 2 w 2"/>
                  <a:gd name="T7" fmla="*/ 0 h 2"/>
                  <a:gd name="T8" fmla="*/ 2 w 2"/>
                  <a:gd name="T9" fmla="*/ 2 h 2"/>
                  <a:gd name="T10" fmla="*/ 2 w 2"/>
                  <a:gd name="T11" fmla="*/ 2 h 2"/>
                  <a:gd name="T12" fmla="*/ 0 w 2"/>
                  <a:gd name="T13" fmla="*/ 2 h 2"/>
                  <a:gd name="T14" fmla="*/ 0 w 2"/>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0" y="2"/>
                    </a:moveTo>
                    <a:lnTo>
                      <a:pt x="0" y="0"/>
                    </a:lnTo>
                    <a:lnTo>
                      <a:pt x="2" y="0"/>
                    </a:lnTo>
                    <a:lnTo>
                      <a:pt x="2" y="2"/>
                    </a:lnTo>
                    <a:lnTo>
                      <a:pt x="0" y="2"/>
                    </a:lnTo>
                    <a:close/>
                  </a:path>
                </a:pathLst>
              </a:custGeom>
              <a:solidFill>
                <a:srgbClr val="808080"/>
              </a:solidFill>
              <a:ln w="9525">
                <a:noFill/>
                <a:round/>
                <a:headEnd/>
                <a:tailEnd/>
              </a:ln>
            </p:spPr>
            <p:txBody>
              <a:bodyPr/>
              <a:lstStyle/>
              <a:p>
                <a:endParaRPr lang="id-ID"/>
              </a:p>
            </p:txBody>
          </p:sp>
          <p:sp>
            <p:nvSpPr>
              <p:cNvPr id="3298" name="Freeform 423"/>
              <p:cNvSpPr>
                <a:spLocks/>
              </p:cNvSpPr>
              <p:nvPr/>
            </p:nvSpPr>
            <p:spPr bwMode="auto">
              <a:xfrm>
                <a:off x="5662" y="2268"/>
                <a:ext cx="15" cy="7"/>
              </a:xfrm>
              <a:custGeom>
                <a:avLst/>
                <a:gdLst>
                  <a:gd name="T0" fmla="*/ 15 w 15"/>
                  <a:gd name="T1" fmla="*/ 2 h 7"/>
                  <a:gd name="T2" fmla="*/ 1 w 15"/>
                  <a:gd name="T3" fmla="*/ 7 h 7"/>
                  <a:gd name="T4" fmla="*/ 0 w 15"/>
                  <a:gd name="T5" fmla="*/ 6 h 7"/>
                  <a:gd name="T6" fmla="*/ 0 w 15"/>
                  <a:gd name="T7" fmla="*/ 6 h 7"/>
                  <a:gd name="T8" fmla="*/ 7 w 15"/>
                  <a:gd name="T9" fmla="*/ 2 h 7"/>
                  <a:gd name="T10" fmla="*/ 15 w 15"/>
                  <a:gd name="T11" fmla="*/ 0 h 7"/>
                  <a:gd name="T12" fmla="*/ 15 w 15"/>
                  <a:gd name="T13" fmla="*/ 2 h 7"/>
                  <a:gd name="T14" fmla="*/ 0 60000 65536"/>
                  <a:gd name="T15" fmla="*/ 0 60000 65536"/>
                  <a:gd name="T16" fmla="*/ 0 60000 65536"/>
                  <a:gd name="T17" fmla="*/ 0 60000 65536"/>
                  <a:gd name="T18" fmla="*/ 0 60000 65536"/>
                  <a:gd name="T19" fmla="*/ 0 60000 65536"/>
                  <a:gd name="T20" fmla="*/ 0 60000 65536"/>
                  <a:gd name="T21" fmla="*/ 0 w 15"/>
                  <a:gd name="T22" fmla="*/ 0 h 7"/>
                  <a:gd name="T23" fmla="*/ 15 w 15"/>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 h="7">
                    <a:moveTo>
                      <a:pt x="15" y="2"/>
                    </a:moveTo>
                    <a:lnTo>
                      <a:pt x="1" y="7"/>
                    </a:lnTo>
                    <a:lnTo>
                      <a:pt x="0" y="6"/>
                    </a:lnTo>
                    <a:lnTo>
                      <a:pt x="7" y="2"/>
                    </a:lnTo>
                    <a:lnTo>
                      <a:pt x="15" y="0"/>
                    </a:lnTo>
                    <a:lnTo>
                      <a:pt x="15" y="2"/>
                    </a:lnTo>
                    <a:close/>
                  </a:path>
                </a:pathLst>
              </a:custGeom>
              <a:solidFill>
                <a:srgbClr val="808080"/>
              </a:solidFill>
              <a:ln w="9525">
                <a:noFill/>
                <a:round/>
                <a:headEnd/>
                <a:tailEnd/>
              </a:ln>
            </p:spPr>
            <p:txBody>
              <a:bodyPr/>
              <a:lstStyle/>
              <a:p>
                <a:endParaRPr lang="id-ID"/>
              </a:p>
            </p:txBody>
          </p:sp>
          <p:sp>
            <p:nvSpPr>
              <p:cNvPr id="3299" name="Freeform 424"/>
              <p:cNvSpPr>
                <a:spLocks/>
              </p:cNvSpPr>
              <p:nvPr/>
            </p:nvSpPr>
            <p:spPr bwMode="auto">
              <a:xfrm>
                <a:off x="5670" y="2279"/>
                <a:ext cx="7" cy="5"/>
              </a:xfrm>
              <a:custGeom>
                <a:avLst/>
                <a:gdLst>
                  <a:gd name="T0" fmla="*/ 1 w 7"/>
                  <a:gd name="T1" fmla="*/ 5 h 5"/>
                  <a:gd name="T2" fmla="*/ 0 w 7"/>
                  <a:gd name="T3" fmla="*/ 3 h 5"/>
                  <a:gd name="T4" fmla="*/ 0 w 7"/>
                  <a:gd name="T5" fmla="*/ 3 h 5"/>
                  <a:gd name="T6" fmla="*/ 7 w 7"/>
                  <a:gd name="T7" fmla="*/ 0 h 5"/>
                  <a:gd name="T8" fmla="*/ 7 w 7"/>
                  <a:gd name="T9" fmla="*/ 2 h 5"/>
                  <a:gd name="T10" fmla="*/ 1 w 7"/>
                  <a:gd name="T11" fmla="*/ 5 h 5"/>
                  <a:gd name="T12" fmla="*/ 0 60000 65536"/>
                  <a:gd name="T13" fmla="*/ 0 60000 65536"/>
                  <a:gd name="T14" fmla="*/ 0 60000 65536"/>
                  <a:gd name="T15" fmla="*/ 0 60000 65536"/>
                  <a:gd name="T16" fmla="*/ 0 60000 65536"/>
                  <a:gd name="T17" fmla="*/ 0 60000 65536"/>
                  <a:gd name="T18" fmla="*/ 0 w 7"/>
                  <a:gd name="T19" fmla="*/ 0 h 5"/>
                  <a:gd name="T20" fmla="*/ 7 w 7"/>
                  <a:gd name="T21" fmla="*/ 5 h 5"/>
                </a:gdLst>
                <a:ahLst/>
                <a:cxnLst>
                  <a:cxn ang="T12">
                    <a:pos x="T0" y="T1"/>
                  </a:cxn>
                  <a:cxn ang="T13">
                    <a:pos x="T2" y="T3"/>
                  </a:cxn>
                  <a:cxn ang="T14">
                    <a:pos x="T4" y="T5"/>
                  </a:cxn>
                  <a:cxn ang="T15">
                    <a:pos x="T6" y="T7"/>
                  </a:cxn>
                  <a:cxn ang="T16">
                    <a:pos x="T8" y="T9"/>
                  </a:cxn>
                  <a:cxn ang="T17">
                    <a:pos x="T10" y="T11"/>
                  </a:cxn>
                </a:cxnLst>
                <a:rect l="T18" t="T19" r="T20" b="T21"/>
                <a:pathLst>
                  <a:path w="7" h="5">
                    <a:moveTo>
                      <a:pt x="1" y="5"/>
                    </a:moveTo>
                    <a:lnTo>
                      <a:pt x="0" y="3"/>
                    </a:lnTo>
                    <a:lnTo>
                      <a:pt x="7" y="0"/>
                    </a:lnTo>
                    <a:lnTo>
                      <a:pt x="7" y="2"/>
                    </a:lnTo>
                    <a:lnTo>
                      <a:pt x="1" y="5"/>
                    </a:lnTo>
                    <a:close/>
                  </a:path>
                </a:pathLst>
              </a:custGeom>
              <a:solidFill>
                <a:srgbClr val="808080"/>
              </a:solidFill>
              <a:ln w="9525">
                <a:noFill/>
                <a:round/>
                <a:headEnd/>
                <a:tailEnd/>
              </a:ln>
            </p:spPr>
            <p:txBody>
              <a:bodyPr/>
              <a:lstStyle/>
              <a:p>
                <a:endParaRPr lang="id-ID"/>
              </a:p>
            </p:txBody>
          </p:sp>
          <p:sp>
            <p:nvSpPr>
              <p:cNvPr id="3300" name="Freeform 425"/>
              <p:cNvSpPr>
                <a:spLocks/>
              </p:cNvSpPr>
              <p:nvPr/>
            </p:nvSpPr>
            <p:spPr bwMode="auto">
              <a:xfrm>
                <a:off x="5670" y="2324"/>
                <a:ext cx="7" cy="5"/>
              </a:xfrm>
              <a:custGeom>
                <a:avLst/>
                <a:gdLst>
                  <a:gd name="T0" fmla="*/ 7 w 7"/>
                  <a:gd name="T1" fmla="*/ 5 h 5"/>
                  <a:gd name="T2" fmla="*/ 7 w 7"/>
                  <a:gd name="T3" fmla="*/ 5 h 5"/>
                  <a:gd name="T4" fmla="*/ 0 w 7"/>
                  <a:gd name="T5" fmla="*/ 2 h 5"/>
                  <a:gd name="T6" fmla="*/ 1 w 7"/>
                  <a:gd name="T7" fmla="*/ 0 h 5"/>
                  <a:gd name="T8" fmla="*/ 1 w 7"/>
                  <a:gd name="T9" fmla="*/ 0 h 5"/>
                  <a:gd name="T10" fmla="*/ 7 w 7"/>
                  <a:gd name="T11" fmla="*/ 3 h 5"/>
                  <a:gd name="T12" fmla="*/ 7 w 7"/>
                  <a:gd name="T13" fmla="*/ 5 h 5"/>
                  <a:gd name="T14" fmla="*/ 0 60000 65536"/>
                  <a:gd name="T15" fmla="*/ 0 60000 65536"/>
                  <a:gd name="T16" fmla="*/ 0 60000 65536"/>
                  <a:gd name="T17" fmla="*/ 0 60000 65536"/>
                  <a:gd name="T18" fmla="*/ 0 60000 65536"/>
                  <a:gd name="T19" fmla="*/ 0 60000 65536"/>
                  <a:gd name="T20" fmla="*/ 0 60000 65536"/>
                  <a:gd name="T21" fmla="*/ 0 w 7"/>
                  <a:gd name="T22" fmla="*/ 0 h 5"/>
                  <a:gd name="T23" fmla="*/ 7 w 7"/>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5">
                    <a:moveTo>
                      <a:pt x="7" y="5"/>
                    </a:moveTo>
                    <a:lnTo>
                      <a:pt x="7" y="5"/>
                    </a:lnTo>
                    <a:lnTo>
                      <a:pt x="0" y="2"/>
                    </a:lnTo>
                    <a:lnTo>
                      <a:pt x="1" y="0"/>
                    </a:lnTo>
                    <a:lnTo>
                      <a:pt x="7" y="3"/>
                    </a:lnTo>
                    <a:lnTo>
                      <a:pt x="7" y="5"/>
                    </a:lnTo>
                    <a:close/>
                  </a:path>
                </a:pathLst>
              </a:custGeom>
              <a:solidFill>
                <a:srgbClr val="808080"/>
              </a:solidFill>
              <a:ln w="9525">
                <a:noFill/>
                <a:round/>
                <a:headEnd/>
                <a:tailEnd/>
              </a:ln>
            </p:spPr>
            <p:txBody>
              <a:bodyPr/>
              <a:lstStyle/>
              <a:p>
                <a:endParaRPr lang="id-ID"/>
              </a:p>
            </p:txBody>
          </p:sp>
          <p:sp>
            <p:nvSpPr>
              <p:cNvPr id="3301" name="Freeform 426"/>
              <p:cNvSpPr>
                <a:spLocks/>
              </p:cNvSpPr>
              <p:nvPr/>
            </p:nvSpPr>
            <p:spPr bwMode="auto">
              <a:xfrm>
                <a:off x="5669" y="2323"/>
                <a:ext cx="2" cy="3"/>
              </a:xfrm>
              <a:custGeom>
                <a:avLst/>
                <a:gdLst>
                  <a:gd name="T0" fmla="*/ 1 w 2"/>
                  <a:gd name="T1" fmla="*/ 3 h 3"/>
                  <a:gd name="T2" fmla="*/ 1 w 2"/>
                  <a:gd name="T3" fmla="*/ 3 h 3"/>
                  <a:gd name="T4" fmla="*/ 0 w 2"/>
                  <a:gd name="T5" fmla="*/ 1 h 3"/>
                  <a:gd name="T6" fmla="*/ 1 w 2"/>
                  <a:gd name="T7" fmla="*/ 0 h 3"/>
                  <a:gd name="T8" fmla="*/ 1 w 2"/>
                  <a:gd name="T9" fmla="*/ 0 h 3"/>
                  <a:gd name="T10" fmla="*/ 2 w 2"/>
                  <a:gd name="T11" fmla="*/ 1 h 3"/>
                  <a:gd name="T12" fmla="*/ 1 w 2"/>
                  <a:gd name="T13" fmla="*/ 3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1" y="3"/>
                    </a:moveTo>
                    <a:lnTo>
                      <a:pt x="1" y="3"/>
                    </a:lnTo>
                    <a:lnTo>
                      <a:pt x="0" y="1"/>
                    </a:lnTo>
                    <a:lnTo>
                      <a:pt x="1" y="0"/>
                    </a:lnTo>
                    <a:lnTo>
                      <a:pt x="2" y="1"/>
                    </a:lnTo>
                    <a:lnTo>
                      <a:pt x="1" y="3"/>
                    </a:lnTo>
                    <a:close/>
                  </a:path>
                </a:pathLst>
              </a:custGeom>
              <a:solidFill>
                <a:srgbClr val="808080"/>
              </a:solidFill>
              <a:ln w="9525">
                <a:noFill/>
                <a:round/>
                <a:headEnd/>
                <a:tailEnd/>
              </a:ln>
            </p:spPr>
            <p:txBody>
              <a:bodyPr/>
              <a:lstStyle/>
              <a:p>
                <a:endParaRPr lang="id-ID"/>
              </a:p>
            </p:txBody>
          </p:sp>
          <p:sp>
            <p:nvSpPr>
              <p:cNvPr id="3302" name="Freeform 427"/>
              <p:cNvSpPr>
                <a:spLocks/>
              </p:cNvSpPr>
              <p:nvPr/>
            </p:nvSpPr>
            <p:spPr bwMode="auto">
              <a:xfrm>
                <a:off x="5669" y="2326"/>
                <a:ext cx="8" cy="4"/>
              </a:xfrm>
              <a:custGeom>
                <a:avLst/>
                <a:gdLst>
                  <a:gd name="T0" fmla="*/ 1 w 8"/>
                  <a:gd name="T1" fmla="*/ 0 h 4"/>
                  <a:gd name="T2" fmla="*/ 1 w 8"/>
                  <a:gd name="T3" fmla="*/ 0 h 4"/>
                  <a:gd name="T4" fmla="*/ 8 w 8"/>
                  <a:gd name="T5" fmla="*/ 3 h 4"/>
                  <a:gd name="T6" fmla="*/ 8 w 8"/>
                  <a:gd name="T7" fmla="*/ 4 h 4"/>
                  <a:gd name="T8" fmla="*/ 0 w 8"/>
                  <a:gd name="T9" fmla="*/ 1 h 4"/>
                  <a:gd name="T10" fmla="*/ 1 w 8"/>
                  <a:gd name="T11" fmla="*/ 0 h 4"/>
                  <a:gd name="T12" fmla="*/ 0 60000 65536"/>
                  <a:gd name="T13" fmla="*/ 0 60000 65536"/>
                  <a:gd name="T14" fmla="*/ 0 60000 65536"/>
                  <a:gd name="T15" fmla="*/ 0 60000 65536"/>
                  <a:gd name="T16" fmla="*/ 0 60000 65536"/>
                  <a:gd name="T17" fmla="*/ 0 60000 65536"/>
                  <a:gd name="T18" fmla="*/ 0 w 8"/>
                  <a:gd name="T19" fmla="*/ 0 h 4"/>
                  <a:gd name="T20" fmla="*/ 8 w 8"/>
                  <a:gd name="T21" fmla="*/ 4 h 4"/>
                </a:gdLst>
                <a:ahLst/>
                <a:cxnLst>
                  <a:cxn ang="T12">
                    <a:pos x="T0" y="T1"/>
                  </a:cxn>
                  <a:cxn ang="T13">
                    <a:pos x="T2" y="T3"/>
                  </a:cxn>
                  <a:cxn ang="T14">
                    <a:pos x="T4" y="T5"/>
                  </a:cxn>
                  <a:cxn ang="T15">
                    <a:pos x="T6" y="T7"/>
                  </a:cxn>
                  <a:cxn ang="T16">
                    <a:pos x="T8" y="T9"/>
                  </a:cxn>
                  <a:cxn ang="T17">
                    <a:pos x="T10" y="T11"/>
                  </a:cxn>
                </a:cxnLst>
                <a:rect l="T18" t="T19" r="T20" b="T21"/>
                <a:pathLst>
                  <a:path w="8" h="4">
                    <a:moveTo>
                      <a:pt x="1" y="0"/>
                    </a:moveTo>
                    <a:lnTo>
                      <a:pt x="1" y="0"/>
                    </a:lnTo>
                    <a:lnTo>
                      <a:pt x="8" y="3"/>
                    </a:lnTo>
                    <a:lnTo>
                      <a:pt x="8" y="4"/>
                    </a:lnTo>
                    <a:lnTo>
                      <a:pt x="0" y="1"/>
                    </a:lnTo>
                    <a:lnTo>
                      <a:pt x="1" y="0"/>
                    </a:lnTo>
                    <a:close/>
                  </a:path>
                </a:pathLst>
              </a:custGeom>
              <a:solidFill>
                <a:srgbClr val="808080"/>
              </a:solidFill>
              <a:ln w="9525">
                <a:noFill/>
                <a:round/>
                <a:headEnd/>
                <a:tailEnd/>
              </a:ln>
            </p:spPr>
            <p:txBody>
              <a:bodyPr/>
              <a:lstStyle/>
              <a:p>
                <a:endParaRPr lang="id-ID"/>
              </a:p>
            </p:txBody>
          </p:sp>
          <p:sp>
            <p:nvSpPr>
              <p:cNvPr id="3303" name="Freeform 428"/>
              <p:cNvSpPr>
                <a:spLocks/>
              </p:cNvSpPr>
              <p:nvPr/>
            </p:nvSpPr>
            <p:spPr bwMode="auto">
              <a:xfrm>
                <a:off x="5669" y="2282"/>
                <a:ext cx="2" cy="2"/>
              </a:xfrm>
              <a:custGeom>
                <a:avLst/>
                <a:gdLst>
                  <a:gd name="T0" fmla="*/ 2 w 2"/>
                  <a:gd name="T1" fmla="*/ 2 h 2"/>
                  <a:gd name="T2" fmla="*/ 2 w 2"/>
                  <a:gd name="T3" fmla="*/ 2 h 2"/>
                  <a:gd name="T4" fmla="*/ 1 w 2"/>
                  <a:gd name="T5" fmla="*/ 2 h 2"/>
                  <a:gd name="T6" fmla="*/ 0 w 2"/>
                  <a:gd name="T7" fmla="*/ 0 h 2"/>
                  <a:gd name="T8" fmla="*/ 0 w 2"/>
                  <a:gd name="T9" fmla="*/ 0 h 2"/>
                  <a:gd name="T10" fmla="*/ 1 w 2"/>
                  <a:gd name="T11" fmla="*/ 0 h 2"/>
                  <a:gd name="T12" fmla="*/ 2 w 2"/>
                  <a:gd name="T13" fmla="*/ 2 h 2"/>
                  <a:gd name="T14" fmla="*/ 0 60000 65536"/>
                  <a:gd name="T15" fmla="*/ 0 60000 65536"/>
                  <a:gd name="T16" fmla="*/ 0 60000 65536"/>
                  <a:gd name="T17" fmla="*/ 0 60000 65536"/>
                  <a:gd name="T18" fmla="*/ 0 60000 65536"/>
                  <a:gd name="T19" fmla="*/ 0 60000 65536"/>
                  <a:gd name="T20" fmla="*/ 0 60000 65536"/>
                  <a:gd name="T21" fmla="*/ 0 w 2"/>
                  <a:gd name="T22" fmla="*/ 0 h 2"/>
                  <a:gd name="T23" fmla="*/ 2 w 2"/>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2">
                    <a:moveTo>
                      <a:pt x="2" y="2"/>
                    </a:moveTo>
                    <a:lnTo>
                      <a:pt x="2" y="2"/>
                    </a:lnTo>
                    <a:lnTo>
                      <a:pt x="1" y="2"/>
                    </a:lnTo>
                    <a:lnTo>
                      <a:pt x="0" y="0"/>
                    </a:lnTo>
                    <a:lnTo>
                      <a:pt x="1" y="0"/>
                    </a:lnTo>
                    <a:lnTo>
                      <a:pt x="2" y="2"/>
                    </a:lnTo>
                    <a:close/>
                  </a:path>
                </a:pathLst>
              </a:custGeom>
              <a:solidFill>
                <a:srgbClr val="808080"/>
              </a:solidFill>
              <a:ln w="9525">
                <a:noFill/>
                <a:round/>
                <a:headEnd/>
                <a:tailEnd/>
              </a:ln>
            </p:spPr>
            <p:txBody>
              <a:bodyPr/>
              <a:lstStyle/>
              <a:p>
                <a:endParaRPr lang="id-ID"/>
              </a:p>
            </p:txBody>
          </p:sp>
          <p:sp>
            <p:nvSpPr>
              <p:cNvPr id="3304" name="Freeform 429"/>
              <p:cNvSpPr>
                <a:spLocks/>
              </p:cNvSpPr>
              <p:nvPr/>
            </p:nvSpPr>
            <p:spPr bwMode="auto">
              <a:xfrm>
                <a:off x="5667" y="2281"/>
                <a:ext cx="3" cy="1"/>
              </a:xfrm>
              <a:custGeom>
                <a:avLst/>
                <a:gdLst>
                  <a:gd name="T0" fmla="*/ 3 w 3"/>
                  <a:gd name="T1" fmla="*/ 1 h 1"/>
                  <a:gd name="T2" fmla="*/ 3 w 3"/>
                  <a:gd name="T3" fmla="*/ 1 h 1"/>
                  <a:gd name="T4" fmla="*/ 2 w 3"/>
                  <a:gd name="T5" fmla="*/ 1 h 1"/>
                  <a:gd name="T6" fmla="*/ 0 w 3"/>
                  <a:gd name="T7" fmla="*/ 1 h 1"/>
                  <a:gd name="T8" fmla="*/ 0 w 3"/>
                  <a:gd name="T9" fmla="*/ 1 h 1"/>
                  <a:gd name="T10" fmla="*/ 2 w 3"/>
                  <a:gd name="T11" fmla="*/ 0 h 1"/>
                  <a:gd name="T12" fmla="*/ 3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3" y="1"/>
                    </a:moveTo>
                    <a:lnTo>
                      <a:pt x="3" y="1"/>
                    </a:lnTo>
                    <a:lnTo>
                      <a:pt x="2" y="1"/>
                    </a:lnTo>
                    <a:lnTo>
                      <a:pt x="0" y="1"/>
                    </a:lnTo>
                    <a:lnTo>
                      <a:pt x="2" y="0"/>
                    </a:lnTo>
                    <a:lnTo>
                      <a:pt x="3" y="1"/>
                    </a:lnTo>
                    <a:close/>
                  </a:path>
                </a:pathLst>
              </a:custGeom>
              <a:solidFill>
                <a:srgbClr val="808080"/>
              </a:solidFill>
              <a:ln w="9525">
                <a:noFill/>
                <a:round/>
                <a:headEnd/>
                <a:tailEnd/>
              </a:ln>
            </p:spPr>
            <p:txBody>
              <a:bodyPr/>
              <a:lstStyle/>
              <a:p>
                <a:endParaRPr lang="id-ID"/>
              </a:p>
            </p:txBody>
          </p:sp>
          <p:sp>
            <p:nvSpPr>
              <p:cNvPr id="3305" name="Freeform 430"/>
              <p:cNvSpPr>
                <a:spLocks/>
              </p:cNvSpPr>
              <p:nvPr/>
            </p:nvSpPr>
            <p:spPr bwMode="auto">
              <a:xfrm>
                <a:off x="5669" y="2278"/>
                <a:ext cx="8" cy="4"/>
              </a:xfrm>
              <a:custGeom>
                <a:avLst/>
                <a:gdLst>
                  <a:gd name="T0" fmla="*/ 8 w 8"/>
                  <a:gd name="T1" fmla="*/ 1 h 4"/>
                  <a:gd name="T2" fmla="*/ 8 w 8"/>
                  <a:gd name="T3" fmla="*/ 1 h 4"/>
                  <a:gd name="T4" fmla="*/ 1 w 8"/>
                  <a:gd name="T5" fmla="*/ 4 h 4"/>
                  <a:gd name="T6" fmla="*/ 0 w 8"/>
                  <a:gd name="T7" fmla="*/ 3 h 4"/>
                  <a:gd name="T8" fmla="*/ 0 w 8"/>
                  <a:gd name="T9" fmla="*/ 3 h 4"/>
                  <a:gd name="T10" fmla="*/ 8 w 8"/>
                  <a:gd name="T11" fmla="*/ 0 h 4"/>
                  <a:gd name="T12" fmla="*/ 8 w 8"/>
                  <a:gd name="T13" fmla="*/ 1 h 4"/>
                  <a:gd name="T14" fmla="*/ 0 60000 65536"/>
                  <a:gd name="T15" fmla="*/ 0 60000 65536"/>
                  <a:gd name="T16" fmla="*/ 0 60000 65536"/>
                  <a:gd name="T17" fmla="*/ 0 60000 65536"/>
                  <a:gd name="T18" fmla="*/ 0 60000 65536"/>
                  <a:gd name="T19" fmla="*/ 0 60000 65536"/>
                  <a:gd name="T20" fmla="*/ 0 60000 65536"/>
                  <a:gd name="T21" fmla="*/ 0 w 8"/>
                  <a:gd name="T22" fmla="*/ 0 h 4"/>
                  <a:gd name="T23" fmla="*/ 8 w 8"/>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 h="4">
                    <a:moveTo>
                      <a:pt x="8" y="1"/>
                    </a:moveTo>
                    <a:lnTo>
                      <a:pt x="8" y="1"/>
                    </a:lnTo>
                    <a:lnTo>
                      <a:pt x="1" y="4"/>
                    </a:lnTo>
                    <a:lnTo>
                      <a:pt x="0" y="3"/>
                    </a:lnTo>
                    <a:lnTo>
                      <a:pt x="8" y="0"/>
                    </a:lnTo>
                    <a:lnTo>
                      <a:pt x="8" y="1"/>
                    </a:lnTo>
                    <a:close/>
                  </a:path>
                </a:pathLst>
              </a:custGeom>
              <a:solidFill>
                <a:srgbClr val="808080"/>
              </a:solidFill>
              <a:ln w="9525">
                <a:noFill/>
                <a:round/>
                <a:headEnd/>
                <a:tailEnd/>
              </a:ln>
            </p:spPr>
            <p:txBody>
              <a:bodyPr/>
              <a:lstStyle/>
              <a:p>
                <a:endParaRPr lang="id-ID"/>
              </a:p>
            </p:txBody>
          </p:sp>
          <p:sp>
            <p:nvSpPr>
              <p:cNvPr id="3306" name="Freeform 431"/>
              <p:cNvSpPr>
                <a:spLocks/>
              </p:cNvSpPr>
              <p:nvPr/>
            </p:nvSpPr>
            <p:spPr bwMode="auto">
              <a:xfrm>
                <a:off x="5667" y="2282"/>
                <a:ext cx="3" cy="3"/>
              </a:xfrm>
              <a:custGeom>
                <a:avLst/>
                <a:gdLst>
                  <a:gd name="T0" fmla="*/ 0 w 3"/>
                  <a:gd name="T1" fmla="*/ 2 h 3"/>
                  <a:gd name="T2" fmla="*/ 0 w 3"/>
                  <a:gd name="T3" fmla="*/ 2 h 3"/>
                  <a:gd name="T4" fmla="*/ 2 w 3"/>
                  <a:gd name="T5" fmla="*/ 0 h 3"/>
                  <a:gd name="T6" fmla="*/ 3 w 3"/>
                  <a:gd name="T7" fmla="*/ 2 h 3"/>
                  <a:gd name="T8" fmla="*/ 2 w 3"/>
                  <a:gd name="T9" fmla="*/ 3 h 3"/>
                  <a:gd name="T10" fmla="*/ 0 w 3"/>
                  <a:gd name="T11" fmla="*/ 2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0" y="2"/>
                    </a:moveTo>
                    <a:lnTo>
                      <a:pt x="0" y="2"/>
                    </a:lnTo>
                    <a:lnTo>
                      <a:pt x="2" y="0"/>
                    </a:lnTo>
                    <a:lnTo>
                      <a:pt x="3" y="2"/>
                    </a:lnTo>
                    <a:lnTo>
                      <a:pt x="2" y="3"/>
                    </a:lnTo>
                    <a:lnTo>
                      <a:pt x="0" y="2"/>
                    </a:lnTo>
                    <a:close/>
                  </a:path>
                </a:pathLst>
              </a:custGeom>
              <a:solidFill>
                <a:srgbClr val="808080"/>
              </a:solidFill>
              <a:ln w="9525">
                <a:noFill/>
                <a:round/>
                <a:headEnd/>
                <a:tailEnd/>
              </a:ln>
            </p:spPr>
            <p:txBody>
              <a:bodyPr/>
              <a:lstStyle/>
              <a:p>
                <a:endParaRPr lang="id-ID"/>
              </a:p>
            </p:txBody>
          </p:sp>
          <p:sp>
            <p:nvSpPr>
              <p:cNvPr id="3307" name="Freeform 432"/>
              <p:cNvSpPr>
                <a:spLocks/>
              </p:cNvSpPr>
              <p:nvPr/>
            </p:nvSpPr>
            <p:spPr bwMode="auto">
              <a:xfrm>
                <a:off x="5667" y="2324"/>
                <a:ext cx="3" cy="3"/>
              </a:xfrm>
              <a:custGeom>
                <a:avLst/>
                <a:gdLst>
                  <a:gd name="T0" fmla="*/ 2 w 3"/>
                  <a:gd name="T1" fmla="*/ 0 h 3"/>
                  <a:gd name="T2" fmla="*/ 2 w 3"/>
                  <a:gd name="T3" fmla="*/ 0 h 3"/>
                  <a:gd name="T4" fmla="*/ 3 w 3"/>
                  <a:gd name="T5" fmla="*/ 2 h 3"/>
                  <a:gd name="T6" fmla="*/ 2 w 3"/>
                  <a:gd name="T7" fmla="*/ 3 h 3"/>
                  <a:gd name="T8" fmla="*/ 2 w 3"/>
                  <a:gd name="T9" fmla="*/ 3 h 3"/>
                  <a:gd name="T10" fmla="*/ 0 w 3"/>
                  <a:gd name="T11" fmla="*/ 2 h 3"/>
                  <a:gd name="T12" fmla="*/ 2 w 3"/>
                  <a:gd name="T13" fmla="*/ 0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2" y="0"/>
                    </a:moveTo>
                    <a:lnTo>
                      <a:pt x="2" y="0"/>
                    </a:lnTo>
                    <a:lnTo>
                      <a:pt x="3" y="2"/>
                    </a:lnTo>
                    <a:lnTo>
                      <a:pt x="2" y="3"/>
                    </a:lnTo>
                    <a:lnTo>
                      <a:pt x="0" y="2"/>
                    </a:lnTo>
                    <a:lnTo>
                      <a:pt x="2" y="0"/>
                    </a:lnTo>
                    <a:close/>
                  </a:path>
                </a:pathLst>
              </a:custGeom>
              <a:solidFill>
                <a:srgbClr val="808080"/>
              </a:solidFill>
              <a:ln w="9525">
                <a:noFill/>
                <a:round/>
                <a:headEnd/>
                <a:tailEnd/>
              </a:ln>
            </p:spPr>
            <p:txBody>
              <a:bodyPr/>
              <a:lstStyle/>
              <a:p>
                <a:endParaRPr lang="id-ID"/>
              </a:p>
            </p:txBody>
          </p:sp>
          <p:sp>
            <p:nvSpPr>
              <p:cNvPr id="3308" name="Freeform 433"/>
              <p:cNvSpPr>
                <a:spLocks/>
              </p:cNvSpPr>
              <p:nvPr/>
            </p:nvSpPr>
            <p:spPr bwMode="auto">
              <a:xfrm>
                <a:off x="5667" y="2323"/>
                <a:ext cx="3" cy="1"/>
              </a:xfrm>
              <a:custGeom>
                <a:avLst/>
                <a:gdLst>
                  <a:gd name="T0" fmla="*/ 0 w 3"/>
                  <a:gd name="T1" fmla="*/ 1 h 1"/>
                  <a:gd name="T2" fmla="*/ 2 w 3"/>
                  <a:gd name="T3" fmla="*/ 0 h 1"/>
                  <a:gd name="T4" fmla="*/ 2 w 3"/>
                  <a:gd name="T5" fmla="*/ 0 h 1"/>
                  <a:gd name="T6" fmla="*/ 3 w 3"/>
                  <a:gd name="T7" fmla="*/ 0 h 1"/>
                  <a:gd name="T8" fmla="*/ 2 w 3"/>
                  <a:gd name="T9" fmla="*/ 1 h 1"/>
                  <a:gd name="T10" fmla="*/ 2 w 3"/>
                  <a:gd name="T11" fmla="*/ 1 h 1"/>
                  <a:gd name="T12" fmla="*/ 0 w 3"/>
                  <a:gd name="T13" fmla="*/ 1 h 1"/>
                  <a:gd name="T14" fmla="*/ 0 w 3"/>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0" y="1"/>
                    </a:moveTo>
                    <a:lnTo>
                      <a:pt x="2" y="0"/>
                    </a:lnTo>
                    <a:lnTo>
                      <a:pt x="3" y="0"/>
                    </a:lnTo>
                    <a:lnTo>
                      <a:pt x="2" y="1"/>
                    </a:lnTo>
                    <a:lnTo>
                      <a:pt x="0" y="1"/>
                    </a:lnTo>
                    <a:close/>
                  </a:path>
                </a:pathLst>
              </a:custGeom>
              <a:solidFill>
                <a:srgbClr val="808080"/>
              </a:solidFill>
              <a:ln w="9525">
                <a:noFill/>
                <a:round/>
                <a:headEnd/>
                <a:tailEnd/>
              </a:ln>
            </p:spPr>
            <p:txBody>
              <a:bodyPr/>
              <a:lstStyle/>
              <a:p>
                <a:endParaRPr lang="id-ID"/>
              </a:p>
            </p:txBody>
          </p:sp>
          <p:sp>
            <p:nvSpPr>
              <p:cNvPr id="3309" name="Freeform 434"/>
              <p:cNvSpPr>
                <a:spLocks/>
              </p:cNvSpPr>
              <p:nvPr/>
            </p:nvSpPr>
            <p:spPr bwMode="auto">
              <a:xfrm>
                <a:off x="5666" y="2282"/>
                <a:ext cx="3" cy="2"/>
              </a:xfrm>
              <a:custGeom>
                <a:avLst/>
                <a:gdLst>
                  <a:gd name="T0" fmla="*/ 1 w 3"/>
                  <a:gd name="T1" fmla="*/ 0 h 2"/>
                  <a:gd name="T2" fmla="*/ 3 w 3"/>
                  <a:gd name="T3" fmla="*/ 0 h 2"/>
                  <a:gd name="T4" fmla="*/ 3 w 3"/>
                  <a:gd name="T5" fmla="*/ 0 h 2"/>
                  <a:gd name="T6" fmla="*/ 1 w 3"/>
                  <a:gd name="T7" fmla="*/ 2 h 2"/>
                  <a:gd name="T8" fmla="*/ 0 w 3"/>
                  <a:gd name="T9" fmla="*/ 0 h 2"/>
                  <a:gd name="T10" fmla="*/ 0 w 3"/>
                  <a:gd name="T11" fmla="*/ 0 h 2"/>
                  <a:gd name="T12" fmla="*/ 1 w 3"/>
                  <a:gd name="T13" fmla="*/ 0 h 2"/>
                  <a:gd name="T14" fmla="*/ 1 w 3"/>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1" y="0"/>
                    </a:moveTo>
                    <a:lnTo>
                      <a:pt x="3" y="0"/>
                    </a:lnTo>
                    <a:lnTo>
                      <a:pt x="1" y="2"/>
                    </a:lnTo>
                    <a:lnTo>
                      <a:pt x="0" y="0"/>
                    </a:lnTo>
                    <a:lnTo>
                      <a:pt x="1" y="0"/>
                    </a:lnTo>
                    <a:close/>
                  </a:path>
                </a:pathLst>
              </a:custGeom>
              <a:solidFill>
                <a:srgbClr val="808080"/>
              </a:solidFill>
              <a:ln w="9525">
                <a:noFill/>
                <a:round/>
                <a:headEnd/>
                <a:tailEnd/>
              </a:ln>
            </p:spPr>
            <p:txBody>
              <a:bodyPr/>
              <a:lstStyle/>
              <a:p>
                <a:endParaRPr lang="id-ID"/>
              </a:p>
            </p:txBody>
          </p:sp>
          <p:sp>
            <p:nvSpPr>
              <p:cNvPr id="3310" name="Freeform 435"/>
              <p:cNvSpPr>
                <a:spLocks/>
              </p:cNvSpPr>
              <p:nvPr/>
            </p:nvSpPr>
            <p:spPr bwMode="auto">
              <a:xfrm>
                <a:off x="5666" y="2324"/>
                <a:ext cx="3" cy="2"/>
              </a:xfrm>
              <a:custGeom>
                <a:avLst/>
                <a:gdLst>
                  <a:gd name="T0" fmla="*/ 1 w 3"/>
                  <a:gd name="T1" fmla="*/ 0 h 2"/>
                  <a:gd name="T2" fmla="*/ 1 w 3"/>
                  <a:gd name="T3" fmla="*/ 0 h 2"/>
                  <a:gd name="T4" fmla="*/ 3 w 3"/>
                  <a:gd name="T5" fmla="*/ 0 h 2"/>
                  <a:gd name="T6" fmla="*/ 1 w 3"/>
                  <a:gd name="T7" fmla="*/ 2 h 2"/>
                  <a:gd name="T8" fmla="*/ 0 w 3"/>
                  <a:gd name="T9" fmla="*/ 0 h 2"/>
                  <a:gd name="T10" fmla="*/ 1 w 3"/>
                  <a:gd name="T11" fmla="*/ 0 h 2"/>
                  <a:gd name="T12" fmla="*/ 0 60000 65536"/>
                  <a:gd name="T13" fmla="*/ 0 60000 65536"/>
                  <a:gd name="T14" fmla="*/ 0 60000 65536"/>
                  <a:gd name="T15" fmla="*/ 0 60000 65536"/>
                  <a:gd name="T16" fmla="*/ 0 60000 65536"/>
                  <a:gd name="T17" fmla="*/ 0 60000 65536"/>
                  <a:gd name="T18" fmla="*/ 0 w 3"/>
                  <a:gd name="T19" fmla="*/ 0 h 2"/>
                  <a:gd name="T20" fmla="*/ 3 w 3"/>
                  <a:gd name="T21" fmla="*/ 2 h 2"/>
                </a:gdLst>
                <a:ahLst/>
                <a:cxnLst>
                  <a:cxn ang="T12">
                    <a:pos x="T0" y="T1"/>
                  </a:cxn>
                  <a:cxn ang="T13">
                    <a:pos x="T2" y="T3"/>
                  </a:cxn>
                  <a:cxn ang="T14">
                    <a:pos x="T4" y="T5"/>
                  </a:cxn>
                  <a:cxn ang="T15">
                    <a:pos x="T6" y="T7"/>
                  </a:cxn>
                  <a:cxn ang="T16">
                    <a:pos x="T8" y="T9"/>
                  </a:cxn>
                  <a:cxn ang="T17">
                    <a:pos x="T10" y="T11"/>
                  </a:cxn>
                </a:cxnLst>
                <a:rect l="T18" t="T19" r="T20" b="T21"/>
                <a:pathLst>
                  <a:path w="3" h="2">
                    <a:moveTo>
                      <a:pt x="1" y="0"/>
                    </a:moveTo>
                    <a:lnTo>
                      <a:pt x="1" y="0"/>
                    </a:lnTo>
                    <a:lnTo>
                      <a:pt x="3" y="0"/>
                    </a:lnTo>
                    <a:lnTo>
                      <a:pt x="1" y="2"/>
                    </a:lnTo>
                    <a:lnTo>
                      <a:pt x="0" y="0"/>
                    </a:lnTo>
                    <a:lnTo>
                      <a:pt x="1" y="0"/>
                    </a:lnTo>
                    <a:close/>
                  </a:path>
                </a:pathLst>
              </a:custGeom>
              <a:solidFill>
                <a:srgbClr val="808080"/>
              </a:solidFill>
              <a:ln w="9525">
                <a:noFill/>
                <a:round/>
                <a:headEnd/>
                <a:tailEnd/>
              </a:ln>
            </p:spPr>
            <p:txBody>
              <a:bodyPr/>
              <a:lstStyle/>
              <a:p>
                <a:endParaRPr lang="id-ID"/>
              </a:p>
            </p:txBody>
          </p:sp>
          <p:sp>
            <p:nvSpPr>
              <p:cNvPr id="3311" name="Freeform 436"/>
              <p:cNvSpPr>
                <a:spLocks/>
              </p:cNvSpPr>
              <p:nvPr/>
            </p:nvSpPr>
            <p:spPr bwMode="auto">
              <a:xfrm>
                <a:off x="5663" y="2284"/>
                <a:ext cx="6" cy="5"/>
              </a:xfrm>
              <a:custGeom>
                <a:avLst/>
                <a:gdLst>
                  <a:gd name="T0" fmla="*/ 1 w 6"/>
                  <a:gd name="T1" fmla="*/ 5 h 5"/>
                  <a:gd name="T2" fmla="*/ 0 w 6"/>
                  <a:gd name="T3" fmla="*/ 4 h 5"/>
                  <a:gd name="T4" fmla="*/ 0 w 6"/>
                  <a:gd name="T5" fmla="*/ 4 h 5"/>
                  <a:gd name="T6" fmla="*/ 4 w 6"/>
                  <a:gd name="T7" fmla="*/ 0 h 5"/>
                  <a:gd name="T8" fmla="*/ 6 w 6"/>
                  <a:gd name="T9" fmla="*/ 1 h 5"/>
                  <a:gd name="T10" fmla="*/ 3 w 6"/>
                  <a:gd name="T11" fmla="*/ 2 h 5"/>
                  <a:gd name="T12" fmla="*/ 3 w 6"/>
                  <a:gd name="T13" fmla="*/ 2 h 5"/>
                  <a:gd name="T14" fmla="*/ 1 w 6"/>
                  <a:gd name="T15" fmla="*/ 5 h 5"/>
                  <a:gd name="T16" fmla="*/ 1 w 6"/>
                  <a:gd name="T17" fmla="*/ 5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5"/>
                  <a:gd name="T29" fmla="*/ 6 w 6"/>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5">
                    <a:moveTo>
                      <a:pt x="1" y="5"/>
                    </a:moveTo>
                    <a:lnTo>
                      <a:pt x="0" y="4"/>
                    </a:lnTo>
                    <a:lnTo>
                      <a:pt x="4" y="0"/>
                    </a:lnTo>
                    <a:lnTo>
                      <a:pt x="6" y="1"/>
                    </a:lnTo>
                    <a:lnTo>
                      <a:pt x="3" y="2"/>
                    </a:lnTo>
                    <a:lnTo>
                      <a:pt x="1" y="5"/>
                    </a:lnTo>
                    <a:close/>
                  </a:path>
                </a:pathLst>
              </a:custGeom>
              <a:solidFill>
                <a:srgbClr val="808080"/>
              </a:solidFill>
              <a:ln w="9525">
                <a:noFill/>
                <a:round/>
                <a:headEnd/>
                <a:tailEnd/>
              </a:ln>
            </p:spPr>
            <p:txBody>
              <a:bodyPr/>
              <a:lstStyle/>
              <a:p>
                <a:endParaRPr lang="id-ID"/>
              </a:p>
            </p:txBody>
          </p:sp>
          <p:sp>
            <p:nvSpPr>
              <p:cNvPr id="3312" name="Freeform 437"/>
              <p:cNvSpPr>
                <a:spLocks/>
              </p:cNvSpPr>
              <p:nvPr/>
            </p:nvSpPr>
            <p:spPr bwMode="auto">
              <a:xfrm>
                <a:off x="5663" y="2319"/>
                <a:ext cx="6" cy="5"/>
              </a:xfrm>
              <a:custGeom>
                <a:avLst/>
                <a:gdLst>
                  <a:gd name="T0" fmla="*/ 6 w 6"/>
                  <a:gd name="T1" fmla="*/ 4 h 5"/>
                  <a:gd name="T2" fmla="*/ 4 w 6"/>
                  <a:gd name="T3" fmla="*/ 5 h 5"/>
                  <a:gd name="T4" fmla="*/ 4 w 6"/>
                  <a:gd name="T5" fmla="*/ 5 h 5"/>
                  <a:gd name="T6" fmla="*/ 0 w 6"/>
                  <a:gd name="T7" fmla="*/ 1 h 5"/>
                  <a:gd name="T8" fmla="*/ 1 w 6"/>
                  <a:gd name="T9" fmla="*/ 0 h 5"/>
                  <a:gd name="T10" fmla="*/ 1 w 6"/>
                  <a:gd name="T11" fmla="*/ 0 h 5"/>
                  <a:gd name="T12" fmla="*/ 6 w 6"/>
                  <a:gd name="T13" fmla="*/ 4 h 5"/>
                  <a:gd name="T14" fmla="*/ 6 w 6"/>
                  <a:gd name="T15" fmla="*/ 4 h 5"/>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5"/>
                  <a:gd name="T26" fmla="*/ 6 w 6"/>
                  <a:gd name="T27" fmla="*/ 5 h 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5">
                    <a:moveTo>
                      <a:pt x="6" y="4"/>
                    </a:moveTo>
                    <a:lnTo>
                      <a:pt x="4" y="5"/>
                    </a:lnTo>
                    <a:lnTo>
                      <a:pt x="0" y="1"/>
                    </a:lnTo>
                    <a:lnTo>
                      <a:pt x="1" y="0"/>
                    </a:lnTo>
                    <a:lnTo>
                      <a:pt x="6" y="4"/>
                    </a:lnTo>
                    <a:close/>
                  </a:path>
                </a:pathLst>
              </a:custGeom>
              <a:solidFill>
                <a:srgbClr val="808080"/>
              </a:solidFill>
              <a:ln w="9525">
                <a:noFill/>
                <a:round/>
                <a:headEnd/>
                <a:tailEnd/>
              </a:ln>
            </p:spPr>
            <p:txBody>
              <a:bodyPr/>
              <a:lstStyle/>
              <a:p>
                <a:endParaRPr lang="id-ID"/>
              </a:p>
            </p:txBody>
          </p:sp>
          <p:sp>
            <p:nvSpPr>
              <p:cNvPr id="3313" name="Freeform 438"/>
              <p:cNvSpPr>
                <a:spLocks/>
              </p:cNvSpPr>
              <p:nvPr/>
            </p:nvSpPr>
            <p:spPr bwMode="auto">
              <a:xfrm>
                <a:off x="5662" y="2282"/>
                <a:ext cx="5" cy="6"/>
              </a:xfrm>
              <a:custGeom>
                <a:avLst/>
                <a:gdLst>
                  <a:gd name="T0" fmla="*/ 0 w 5"/>
                  <a:gd name="T1" fmla="*/ 4 h 6"/>
                  <a:gd name="T2" fmla="*/ 0 w 5"/>
                  <a:gd name="T3" fmla="*/ 4 h 6"/>
                  <a:gd name="T4" fmla="*/ 4 w 5"/>
                  <a:gd name="T5" fmla="*/ 0 h 6"/>
                  <a:gd name="T6" fmla="*/ 5 w 5"/>
                  <a:gd name="T7" fmla="*/ 2 h 6"/>
                  <a:gd name="T8" fmla="*/ 5 w 5"/>
                  <a:gd name="T9" fmla="*/ 2 h 6"/>
                  <a:gd name="T10" fmla="*/ 1 w 5"/>
                  <a:gd name="T11" fmla="*/ 6 h 6"/>
                  <a:gd name="T12" fmla="*/ 0 w 5"/>
                  <a:gd name="T13" fmla="*/ 4 h 6"/>
                  <a:gd name="T14" fmla="*/ 0 60000 65536"/>
                  <a:gd name="T15" fmla="*/ 0 60000 65536"/>
                  <a:gd name="T16" fmla="*/ 0 60000 65536"/>
                  <a:gd name="T17" fmla="*/ 0 60000 65536"/>
                  <a:gd name="T18" fmla="*/ 0 60000 65536"/>
                  <a:gd name="T19" fmla="*/ 0 60000 65536"/>
                  <a:gd name="T20" fmla="*/ 0 60000 65536"/>
                  <a:gd name="T21" fmla="*/ 0 w 5"/>
                  <a:gd name="T22" fmla="*/ 0 h 6"/>
                  <a:gd name="T23" fmla="*/ 5 w 5"/>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 h="6">
                    <a:moveTo>
                      <a:pt x="0" y="4"/>
                    </a:moveTo>
                    <a:lnTo>
                      <a:pt x="0" y="4"/>
                    </a:lnTo>
                    <a:lnTo>
                      <a:pt x="4" y="0"/>
                    </a:lnTo>
                    <a:lnTo>
                      <a:pt x="5" y="2"/>
                    </a:lnTo>
                    <a:lnTo>
                      <a:pt x="1" y="6"/>
                    </a:lnTo>
                    <a:lnTo>
                      <a:pt x="0" y="4"/>
                    </a:lnTo>
                    <a:close/>
                  </a:path>
                </a:pathLst>
              </a:custGeom>
              <a:solidFill>
                <a:srgbClr val="808080"/>
              </a:solidFill>
              <a:ln w="9525">
                <a:noFill/>
                <a:round/>
                <a:headEnd/>
                <a:tailEnd/>
              </a:ln>
            </p:spPr>
            <p:txBody>
              <a:bodyPr/>
              <a:lstStyle/>
              <a:p>
                <a:endParaRPr lang="id-ID"/>
              </a:p>
            </p:txBody>
          </p:sp>
          <p:sp>
            <p:nvSpPr>
              <p:cNvPr id="3314" name="Freeform 439"/>
              <p:cNvSpPr>
                <a:spLocks/>
              </p:cNvSpPr>
              <p:nvPr/>
            </p:nvSpPr>
            <p:spPr bwMode="auto">
              <a:xfrm>
                <a:off x="5662" y="2320"/>
                <a:ext cx="5" cy="4"/>
              </a:xfrm>
              <a:custGeom>
                <a:avLst/>
                <a:gdLst>
                  <a:gd name="T0" fmla="*/ 1 w 5"/>
                  <a:gd name="T1" fmla="*/ 0 h 4"/>
                  <a:gd name="T2" fmla="*/ 1 w 5"/>
                  <a:gd name="T3" fmla="*/ 0 h 4"/>
                  <a:gd name="T4" fmla="*/ 5 w 5"/>
                  <a:gd name="T5" fmla="*/ 4 h 4"/>
                  <a:gd name="T6" fmla="*/ 4 w 5"/>
                  <a:gd name="T7" fmla="*/ 4 h 4"/>
                  <a:gd name="T8" fmla="*/ 2 w 5"/>
                  <a:gd name="T9" fmla="*/ 3 h 4"/>
                  <a:gd name="T10" fmla="*/ 2 w 5"/>
                  <a:gd name="T11" fmla="*/ 3 h 4"/>
                  <a:gd name="T12" fmla="*/ 0 w 5"/>
                  <a:gd name="T13" fmla="*/ 0 h 4"/>
                  <a:gd name="T14" fmla="*/ 1 w 5"/>
                  <a:gd name="T15" fmla="*/ 0 h 4"/>
                  <a:gd name="T16" fmla="*/ 0 60000 65536"/>
                  <a:gd name="T17" fmla="*/ 0 60000 65536"/>
                  <a:gd name="T18" fmla="*/ 0 60000 65536"/>
                  <a:gd name="T19" fmla="*/ 0 60000 65536"/>
                  <a:gd name="T20" fmla="*/ 0 60000 65536"/>
                  <a:gd name="T21" fmla="*/ 0 60000 65536"/>
                  <a:gd name="T22" fmla="*/ 0 60000 65536"/>
                  <a:gd name="T23" fmla="*/ 0 60000 65536"/>
                  <a:gd name="T24" fmla="*/ 0 w 5"/>
                  <a:gd name="T25" fmla="*/ 0 h 4"/>
                  <a:gd name="T26" fmla="*/ 5 w 5"/>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 h="4">
                    <a:moveTo>
                      <a:pt x="1" y="0"/>
                    </a:moveTo>
                    <a:lnTo>
                      <a:pt x="1" y="0"/>
                    </a:lnTo>
                    <a:lnTo>
                      <a:pt x="5" y="4"/>
                    </a:lnTo>
                    <a:lnTo>
                      <a:pt x="4" y="4"/>
                    </a:lnTo>
                    <a:lnTo>
                      <a:pt x="2" y="3"/>
                    </a:lnTo>
                    <a:lnTo>
                      <a:pt x="0" y="0"/>
                    </a:lnTo>
                    <a:lnTo>
                      <a:pt x="1" y="0"/>
                    </a:lnTo>
                    <a:close/>
                  </a:path>
                </a:pathLst>
              </a:custGeom>
              <a:solidFill>
                <a:srgbClr val="808080"/>
              </a:solidFill>
              <a:ln w="9525">
                <a:noFill/>
                <a:round/>
                <a:headEnd/>
                <a:tailEnd/>
              </a:ln>
            </p:spPr>
            <p:txBody>
              <a:bodyPr/>
              <a:lstStyle/>
              <a:p>
                <a:endParaRPr lang="id-ID"/>
              </a:p>
            </p:txBody>
          </p:sp>
          <p:sp>
            <p:nvSpPr>
              <p:cNvPr id="3315" name="Freeform 440"/>
              <p:cNvSpPr>
                <a:spLocks/>
              </p:cNvSpPr>
              <p:nvPr/>
            </p:nvSpPr>
            <p:spPr bwMode="auto">
              <a:xfrm>
                <a:off x="5662" y="2288"/>
                <a:ext cx="2" cy="3"/>
              </a:xfrm>
              <a:custGeom>
                <a:avLst/>
                <a:gdLst>
                  <a:gd name="T0" fmla="*/ 0 w 2"/>
                  <a:gd name="T1" fmla="*/ 1 h 3"/>
                  <a:gd name="T2" fmla="*/ 0 w 2"/>
                  <a:gd name="T3" fmla="*/ 1 h 3"/>
                  <a:gd name="T4" fmla="*/ 1 w 2"/>
                  <a:gd name="T5" fmla="*/ 0 h 3"/>
                  <a:gd name="T6" fmla="*/ 2 w 2"/>
                  <a:gd name="T7" fmla="*/ 1 h 3"/>
                  <a:gd name="T8" fmla="*/ 2 w 2"/>
                  <a:gd name="T9" fmla="*/ 1 h 3"/>
                  <a:gd name="T10" fmla="*/ 1 w 2"/>
                  <a:gd name="T11" fmla="*/ 3 h 3"/>
                  <a:gd name="T12" fmla="*/ 0 w 2"/>
                  <a:gd name="T13" fmla="*/ 1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0" y="1"/>
                    </a:moveTo>
                    <a:lnTo>
                      <a:pt x="0" y="1"/>
                    </a:lnTo>
                    <a:lnTo>
                      <a:pt x="1" y="0"/>
                    </a:lnTo>
                    <a:lnTo>
                      <a:pt x="2" y="1"/>
                    </a:lnTo>
                    <a:lnTo>
                      <a:pt x="1" y="3"/>
                    </a:lnTo>
                    <a:lnTo>
                      <a:pt x="0" y="1"/>
                    </a:lnTo>
                    <a:close/>
                  </a:path>
                </a:pathLst>
              </a:custGeom>
              <a:solidFill>
                <a:srgbClr val="808080"/>
              </a:solidFill>
              <a:ln w="9525">
                <a:noFill/>
                <a:round/>
                <a:headEnd/>
                <a:tailEnd/>
              </a:ln>
            </p:spPr>
            <p:txBody>
              <a:bodyPr/>
              <a:lstStyle/>
              <a:p>
                <a:endParaRPr lang="id-ID"/>
              </a:p>
            </p:txBody>
          </p:sp>
          <p:sp>
            <p:nvSpPr>
              <p:cNvPr id="3316" name="Freeform 441"/>
              <p:cNvSpPr>
                <a:spLocks/>
              </p:cNvSpPr>
              <p:nvPr/>
            </p:nvSpPr>
            <p:spPr bwMode="auto">
              <a:xfrm>
                <a:off x="5662" y="2317"/>
                <a:ext cx="2" cy="3"/>
              </a:xfrm>
              <a:custGeom>
                <a:avLst/>
                <a:gdLst>
                  <a:gd name="T0" fmla="*/ 1 w 2"/>
                  <a:gd name="T1" fmla="*/ 3 h 3"/>
                  <a:gd name="T2" fmla="*/ 1 w 2"/>
                  <a:gd name="T3" fmla="*/ 3 h 3"/>
                  <a:gd name="T4" fmla="*/ 0 w 2"/>
                  <a:gd name="T5" fmla="*/ 2 h 3"/>
                  <a:gd name="T6" fmla="*/ 1 w 2"/>
                  <a:gd name="T7" fmla="*/ 0 h 3"/>
                  <a:gd name="T8" fmla="*/ 1 w 2"/>
                  <a:gd name="T9" fmla="*/ 0 h 3"/>
                  <a:gd name="T10" fmla="*/ 2 w 2"/>
                  <a:gd name="T11" fmla="*/ 2 h 3"/>
                  <a:gd name="T12" fmla="*/ 1 w 2"/>
                  <a:gd name="T13" fmla="*/ 3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1" y="3"/>
                    </a:moveTo>
                    <a:lnTo>
                      <a:pt x="1" y="3"/>
                    </a:lnTo>
                    <a:lnTo>
                      <a:pt x="0" y="2"/>
                    </a:lnTo>
                    <a:lnTo>
                      <a:pt x="1" y="0"/>
                    </a:lnTo>
                    <a:lnTo>
                      <a:pt x="2" y="2"/>
                    </a:lnTo>
                    <a:lnTo>
                      <a:pt x="1" y="3"/>
                    </a:lnTo>
                    <a:close/>
                  </a:path>
                </a:pathLst>
              </a:custGeom>
              <a:solidFill>
                <a:srgbClr val="808080"/>
              </a:solidFill>
              <a:ln w="9525">
                <a:noFill/>
                <a:round/>
                <a:headEnd/>
                <a:tailEnd/>
              </a:ln>
            </p:spPr>
            <p:txBody>
              <a:bodyPr/>
              <a:lstStyle/>
              <a:p>
                <a:endParaRPr lang="id-ID"/>
              </a:p>
            </p:txBody>
          </p:sp>
          <p:sp>
            <p:nvSpPr>
              <p:cNvPr id="3317" name="Freeform 442"/>
              <p:cNvSpPr>
                <a:spLocks/>
              </p:cNvSpPr>
              <p:nvPr/>
            </p:nvSpPr>
            <p:spPr bwMode="auto">
              <a:xfrm>
                <a:off x="5662" y="2316"/>
                <a:ext cx="1" cy="3"/>
              </a:xfrm>
              <a:custGeom>
                <a:avLst/>
                <a:gdLst>
                  <a:gd name="T0" fmla="*/ 1 w 1"/>
                  <a:gd name="T1" fmla="*/ 1 h 3"/>
                  <a:gd name="T2" fmla="*/ 0 w 1"/>
                  <a:gd name="T3" fmla="*/ 3 h 3"/>
                  <a:gd name="T4" fmla="*/ 0 w 1"/>
                  <a:gd name="T5" fmla="*/ 3 h 3"/>
                  <a:gd name="T6" fmla="*/ 0 w 1"/>
                  <a:gd name="T7" fmla="*/ 1 h 3"/>
                  <a:gd name="T8" fmla="*/ 1 w 1"/>
                  <a:gd name="T9" fmla="*/ 0 h 3"/>
                  <a:gd name="T10" fmla="*/ 1 w 1"/>
                  <a:gd name="T11" fmla="*/ 0 h 3"/>
                  <a:gd name="T12" fmla="*/ 1 w 1"/>
                  <a:gd name="T13" fmla="*/ 1 h 3"/>
                  <a:gd name="T14" fmla="*/ 1 w 1"/>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1" y="1"/>
                    </a:moveTo>
                    <a:lnTo>
                      <a:pt x="0" y="3"/>
                    </a:lnTo>
                    <a:lnTo>
                      <a:pt x="0" y="1"/>
                    </a:lnTo>
                    <a:lnTo>
                      <a:pt x="1" y="0"/>
                    </a:lnTo>
                    <a:lnTo>
                      <a:pt x="1" y="1"/>
                    </a:lnTo>
                    <a:close/>
                  </a:path>
                </a:pathLst>
              </a:custGeom>
              <a:solidFill>
                <a:srgbClr val="808080"/>
              </a:solidFill>
              <a:ln w="9525">
                <a:noFill/>
                <a:round/>
                <a:headEnd/>
                <a:tailEnd/>
              </a:ln>
            </p:spPr>
            <p:txBody>
              <a:bodyPr/>
              <a:lstStyle/>
              <a:p>
                <a:endParaRPr lang="id-ID"/>
              </a:p>
            </p:txBody>
          </p:sp>
          <p:sp>
            <p:nvSpPr>
              <p:cNvPr id="3318" name="Freeform 443"/>
              <p:cNvSpPr>
                <a:spLocks/>
              </p:cNvSpPr>
              <p:nvPr/>
            </p:nvSpPr>
            <p:spPr bwMode="auto">
              <a:xfrm>
                <a:off x="5662" y="2333"/>
                <a:ext cx="15" cy="7"/>
              </a:xfrm>
              <a:custGeom>
                <a:avLst/>
                <a:gdLst>
                  <a:gd name="T0" fmla="*/ 1 w 15"/>
                  <a:gd name="T1" fmla="*/ 0 h 7"/>
                  <a:gd name="T2" fmla="*/ 1 w 15"/>
                  <a:gd name="T3" fmla="*/ 0 h 7"/>
                  <a:gd name="T4" fmla="*/ 8 w 15"/>
                  <a:gd name="T5" fmla="*/ 4 h 7"/>
                  <a:gd name="T6" fmla="*/ 15 w 15"/>
                  <a:gd name="T7" fmla="*/ 5 h 7"/>
                  <a:gd name="T8" fmla="*/ 15 w 15"/>
                  <a:gd name="T9" fmla="*/ 7 h 7"/>
                  <a:gd name="T10" fmla="*/ 15 w 15"/>
                  <a:gd name="T11" fmla="*/ 7 h 7"/>
                  <a:gd name="T12" fmla="*/ 7 w 15"/>
                  <a:gd name="T13" fmla="*/ 5 h 7"/>
                  <a:gd name="T14" fmla="*/ 0 w 15"/>
                  <a:gd name="T15" fmla="*/ 1 h 7"/>
                  <a:gd name="T16" fmla="*/ 1 w 15"/>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
                  <a:gd name="T28" fmla="*/ 0 h 7"/>
                  <a:gd name="T29" fmla="*/ 15 w 15"/>
                  <a:gd name="T30" fmla="*/ 7 h 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 h="7">
                    <a:moveTo>
                      <a:pt x="1" y="0"/>
                    </a:moveTo>
                    <a:lnTo>
                      <a:pt x="1" y="0"/>
                    </a:lnTo>
                    <a:lnTo>
                      <a:pt x="8" y="4"/>
                    </a:lnTo>
                    <a:lnTo>
                      <a:pt x="15" y="5"/>
                    </a:lnTo>
                    <a:lnTo>
                      <a:pt x="15" y="7"/>
                    </a:lnTo>
                    <a:lnTo>
                      <a:pt x="7" y="5"/>
                    </a:lnTo>
                    <a:lnTo>
                      <a:pt x="0" y="1"/>
                    </a:lnTo>
                    <a:lnTo>
                      <a:pt x="1" y="0"/>
                    </a:lnTo>
                    <a:close/>
                  </a:path>
                </a:pathLst>
              </a:custGeom>
              <a:solidFill>
                <a:srgbClr val="808080"/>
              </a:solidFill>
              <a:ln w="9525">
                <a:noFill/>
                <a:round/>
                <a:headEnd/>
                <a:tailEnd/>
              </a:ln>
            </p:spPr>
            <p:txBody>
              <a:bodyPr/>
              <a:lstStyle/>
              <a:p>
                <a:endParaRPr lang="id-ID"/>
              </a:p>
            </p:txBody>
          </p:sp>
          <p:sp>
            <p:nvSpPr>
              <p:cNvPr id="3319" name="Freeform 444"/>
              <p:cNvSpPr>
                <a:spLocks/>
              </p:cNvSpPr>
              <p:nvPr/>
            </p:nvSpPr>
            <p:spPr bwMode="auto">
              <a:xfrm>
                <a:off x="5660" y="2334"/>
                <a:ext cx="17" cy="7"/>
              </a:xfrm>
              <a:custGeom>
                <a:avLst/>
                <a:gdLst>
                  <a:gd name="T0" fmla="*/ 2 w 17"/>
                  <a:gd name="T1" fmla="*/ 0 h 7"/>
                  <a:gd name="T2" fmla="*/ 2 w 17"/>
                  <a:gd name="T3" fmla="*/ 0 h 7"/>
                  <a:gd name="T4" fmla="*/ 9 w 17"/>
                  <a:gd name="T5" fmla="*/ 4 h 7"/>
                  <a:gd name="T6" fmla="*/ 17 w 17"/>
                  <a:gd name="T7" fmla="*/ 6 h 7"/>
                  <a:gd name="T8" fmla="*/ 17 w 17"/>
                  <a:gd name="T9" fmla="*/ 7 h 7"/>
                  <a:gd name="T10" fmla="*/ 0 w 17"/>
                  <a:gd name="T11" fmla="*/ 0 h 7"/>
                  <a:gd name="T12" fmla="*/ 2 w 17"/>
                  <a:gd name="T13" fmla="*/ 0 h 7"/>
                  <a:gd name="T14" fmla="*/ 0 60000 65536"/>
                  <a:gd name="T15" fmla="*/ 0 60000 65536"/>
                  <a:gd name="T16" fmla="*/ 0 60000 65536"/>
                  <a:gd name="T17" fmla="*/ 0 60000 65536"/>
                  <a:gd name="T18" fmla="*/ 0 60000 65536"/>
                  <a:gd name="T19" fmla="*/ 0 60000 65536"/>
                  <a:gd name="T20" fmla="*/ 0 60000 65536"/>
                  <a:gd name="T21" fmla="*/ 0 w 17"/>
                  <a:gd name="T22" fmla="*/ 0 h 7"/>
                  <a:gd name="T23" fmla="*/ 17 w 17"/>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 h="7">
                    <a:moveTo>
                      <a:pt x="2" y="0"/>
                    </a:moveTo>
                    <a:lnTo>
                      <a:pt x="2" y="0"/>
                    </a:lnTo>
                    <a:lnTo>
                      <a:pt x="9" y="4"/>
                    </a:lnTo>
                    <a:lnTo>
                      <a:pt x="17" y="6"/>
                    </a:lnTo>
                    <a:lnTo>
                      <a:pt x="17" y="7"/>
                    </a:lnTo>
                    <a:lnTo>
                      <a:pt x="0" y="0"/>
                    </a:lnTo>
                    <a:lnTo>
                      <a:pt x="2" y="0"/>
                    </a:lnTo>
                    <a:close/>
                  </a:path>
                </a:pathLst>
              </a:custGeom>
              <a:solidFill>
                <a:srgbClr val="808080"/>
              </a:solidFill>
              <a:ln w="9525">
                <a:noFill/>
                <a:round/>
                <a:headEnd/>
                <a:tailEnd/>
              </a:ln>
            </p:spPr>
            <p:txBody>
              <a:bodyPr/>
              <a:lstStyle/>
              <a:p>
                <a:endParaRPr lang="id-ID"/>
              </a:p>
            </p:txBody>
          </p:sp>
          <p:sp>
            <p:nvSpPr>
              <p:cNvPr id="3320" name="Freeform 445"/>
              <p:cNvSpPr>
                <a:spLocks/>
              </p:cNvSpPr>
              <p:nvPr/>
            </p:nvSpPr>
            <p:spPr bwMode="auto">
              <a:xfrm>
                <a:off x="5659" y="2291"/>
                <a:ext cx="4" cy="7"/>
              </a:xfrm>
              <a:custGeom>
                <a:avLst/>
                <a:gdLst>
                  <a:gd name="T0" fmla="*/ 4 w 4"/>
                  <a:gd name="T1" fmla="*/ 1 h 7"/>
                  <a:gd name="T2" fmla="*/ 4 w 4"/>
                  <a:gd name="T3" fmla="*/ 1 h 7"/>
                  <a:gd name="T4" fmla="*/ 1 w 4"/>
                  <a:gd name="T5" fmla="*/ 7 h 7"/>
                  <a:gd name="T6" fmla="*/ 0 w 4"/>
                  <a:gd name="T7" fmla="*/ 7 h 7"/>
                  <a:gd name="T8" fmla="*/ 0 w 4"/>
                  <a:gd name="T9" fmla="*/ 7 h 7"/>
                  <a:gd name="T10" fmla="*/ 3 w 4"/>
                  <a:gd name="T11" fmla="*/ 0 h 7"/>
                  <a:gd name="T12" fmla="*/ 4 w 4"/>
                  <a:gd name="T13" fmla="*/ 1 h 7"/>
                  <a:gd name="T14" fmla="*/ 0 60000 65536"/>
                  <a:gd name="T15" fmla="*/ 0 60000 65536"/>
                  <a:gd name="T16" fmla="*/ 0 60000 65536"/>
                  <a:gd name="T17" fmla="*/ 0 60000 65536"/>
                  <a:gd name="T18" fmla="*/ 0 60000 65536"/>
                  <a:gd name="T19" fmla="*/ 0 60000 65536"/>
                  <a:gd name="T20" fmla="*/ 0 60000 65536"/>
                  <a:gd name="T21" fmla="*/ 0 w 4"/>
                  <a:gd name="T22" fmla="*/ 0 h 7"/>
                  <a:gd name="T23" fmla="*/ 4 w 4"/>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7">
                    <a:moveTo>
                      <a:pt x="4" y="1"/>
                    </a:moveTo>
                    <a:lnTo>
                      <a:pt x="4" y="1"/>
                    </a:lnTo>
                    <a:lnTo>
                      <a:pt x="1" y="7"/>
                    </a:lnTo>
                    <a:lnTo>
                      <a:pt x="0" y="7"/>
                    </a:lnTo>
                    <a:lnTo>
                      <a:pt x="3" y="0"/>
                    </a:lnTo>
                    <a:lnTo>
                      <a:pt x="4" y="1"/>
                    </a:lnTo>
                    <a:close/>
                  </a:path>
                </a:pathLst>
              </a:custGeom>
              <a:solidFill>
                <a:srgbClr val="808080"/>
              </a:solidFill>
              <a:ln w="9525">
                <a:noFill/>
                <a:round/>
                <a:headEnd/>
                <a:tailEnd/>
              </a:ln>
            </p:spPr>
            <p:txBody>
              <a:bodyPr/>
              <a:lstStyle/>
              <a:p>
                <a:endParaRPr lang="id-ID"/>
              </a:p>
            </p:txBody>
          </p:sp>
          <p:sp>
            <p:nvSpPr>
              <p:cNvPr id="3321" name="Freeform 446"/>
              <p:cNvSpPr>
                <a:spLocks/>
              </p:cNvSpPr>
              <p:nvPr/>
            </p:nvSpPr>
            <p:spPr bwMode="auto">
              <a:xfrm>
                <a:off x="5660" y="2274"/>
                <a:ext cx="3" cy="3"/>
              </a:xfrm>
              <a:custGeom>
                <a:avLst/>
                <a:gdLst>
                  <a:gd name="T0" fmla="*/ 3 w 3"/>
                  <a:gd name="T1" fmla="*/ 1 h 3"/>
                  <a:gd name="T2" fmla="*/ 3 w 3"/>
                  <a:gd name="T3" fmla="*/ 1 h 3"/>
                  <a:gd name="T4" fmla="*/ 2 w 3"/>
                  <a:gd name="T5" fmla="*/ 3 h 3"/>
                  <a:gd name="T6" fmla="*/ 0 w 3"/>
                  <a:gd name="T7" fmla="*/ 1 h 3"/>
                  <a:gd name="T8" fmla="*/ 0 w 3"/>
                  <a:gd name="T9" fmla="*/ 1 h 3"/>
                  <a:gd name="T10" fmla="*/ 2 w 3"/>
                  <a:gd name="T11" fmla="*/ 0 h 3"/>
                  <a:gd name="T12" fmla="*/ 3 w 3"/>
                  <a:gd name="T13" fmla="*/ 1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3" y="1"/>
                    </a:moveTo>
                    <a:lnTo>
                      <a:pt x="3" y="1"/>
                    </a:lnTo>
                    <a:lnTo>
                      <a:pt x="2" y="3"/>
                    </a:lnTo>
                    <a:lnTo>
                      <a:pt x="0" y="1"/>
                    </a:lnTo>
                    <a:lnTo>
                      <a:pt x="2" y="0"/>
                    </a:lnTo>
                    <a:lnTo>
                      <a:pt x="3" y="1"/>
                    </a:lnTo>
                    <a:close/>
                  </a:path>
                </a:pathLst>
              </a:custGeom>
              <a:solidFill>
                <a:srgbClr val="808080"/>
              </a:solidFill>
              <a:ln w="9525">
                <a:noFill/>
                <a:round/>
                <a:headEnd/>
                <a:tailEnd/>
              </a:ln>
            </p:spPr>
            <p:txBody>
              <a:bodyPr/>
              <a:lstStyle/>
              <a:p>
                <a:endParaRPr lang="id-ID"/>
              </a:p>
            </p:txBody>
          </p:sp>
          <p:sp>
            <p:nvSpPr>
              <p:cNvPr id="3322" name="Freeform 447"/>
              <p:cNvSpPr>
                <a:spLocks/>
              </p:cNvSpPr>
              <p:nvPr/>
            </p:nvSpPr>
            <p:spPr bwMode="auto">
              <a:xfrm>
                <a:off x="5662" y="2286"/>
                <a:ext cx="1" cy="3"/>
              </a:xfrm>
              <a:custGeom>
                <a:avLst/>
                <a:gdLst>
                  <a:gd name="T0" fmla="*/ 1 w 1"/>
                  <a:gd name="T1" fmla="*/ 2 h 3"/>
                  <a:gd name="T2" fmla="*/ 1 w 1"/>
                  <a:gd name="T3" fmla="*/ 2 h 3"/>
                  <a:gd name="T4" fmla="*/ 0 w 1"/>
                  <a:gd name="T5" fmla="*/ 3 h 3"/>
                  <a:gd name="T6" fmla="*/ 0 w 1"/>
                  <a:gd name="T7" fmla="*/ 2 h 3"/>
                  <a:gd name="T8" fmla="*/ 0 w 1"/>
                  <a:gd name="T9" fmla="*/ 2 h 3"/>
                  <a:gd name="T10" fmla="*/ 0 w 1"/>
                  <a:gd name="T11" fmla="*/ 0 h 3"/>
                  <a:gd name="T12" fmla="*/ 1 w 1"/>
                  <a:gd name="T13" fmla="*/ 2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2"/>
                    </a:moveTo>
                    <a:lnTo>
                      <a:pt x="1" y="2"/>
                    </a:lnTo>
                    <a:lnTo>
                      <a:pt x="0" y="3"/>
                    </a:lnTo>
                    <a:lnTo>
                      <a:pt x="0" y="2"/>
                    </a:lnTo>
                    <a:lnTo>
                      <a:pt x="0" y="0"/>
                    </a:lnTo>
                    <a:lnTo>
                      <a:pt x="1" y="2"/>
                    </a:lnTo>
                    <a:close/>
                  </a:path>
                </a:pathLst>
              </a:custGeom>
              <a:solidFill>
                <a:srgbClr val="808080"/>
              </a:solidFill>
              <a:ln w="9525">
                <a:noFill/>
                <a:round/>
                <a:headEnd/>
                <a:tailEnd/>
              </a:ln>
            </p:spPr>
            <p:txBody>
              <a:bodyPr/>
              <a:lstStyle/>
              <a:p>
                <a:endParaRPr lang="id-ID"/>
              </a:p>
            </p:txBody>
          </p:sp>
          <p:sp>
            <p:nvSpPr>
              <p:cNvPr id="3323" name="Freeform 448"/>
              <p:cNvSpPr>
                <a:spLocks/>
              </p:cNvSpPr>
              <p:nvPr/>
            </p:nvSpPr>
            <p:spPr bwMode="auto">
              <a:xfrm>
                <a:off x="5662" y="2289"/>
                <a:ext cx="1" cy="3"/>
              </a:xfrm>
              <a:custGeom>
                <a:avLst/>
                <a:gdLst>
                  <a:gd name="T0" fmla="*/ 0 w 1"/>
                  <a:gd name="T1" fmla="*/ 0 h 3"/>
                  <a:gd name="T2" fmla="*/ 1 w 1"/>
                  <a:gd name="T3" fmla="*/ 2 h 3"/>
                  <a:gd name="T4" fmla="*/ 1 w 1"/>
                  <a:gd name="T5" fmla="*/ 2 h 3"/>
                  <a:gd name="T6" fmla="*/ 1 w 1"/>
                  <a:gd name="T7" fmla="*/ 3 h 3"/>
                  <a:gd name="T8" fmla="*/ 0 w 1"/>
                  <a:gd name="T9" fmla="*/ 2 h 3"/>
                  <a:gd name="T10" fmla="*/ 0 w 1"/>
                  <a:gd name="T11" fmla="*/ 2 h 3"/>
                  <a:gd name="T12" fmla="*/ 0 w 1"/>
                  <a:gd name="T13" fmla="*/ 0 h 3"/>
                  <a:gd name="T14" fmla="*/ 0 w 1"/>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0"/>
                    </a:moveTo>
                    <a:lnTo>
                      <a:pt x="1" y="2"/>
                    </a:lnTo>
                    <a:lnTo>
                      <a:pt x="1" y="3"/>
                    </a:lnTo>
                    <a:lnTo>
                      <a:pt x="0" y="2"/>
                    </a:lnTo>
                    <a:lnTo>
                      <a:pt x="0" y="0"/>
                    </a:lnTo>
                    <a:close/>
                  </a:path>
                </a:pathLst>
              </a:custGeom>
              <a:solidFill>
                <a:srgbClr val="808080"/>
              </a:solidFill>
              <a:ln w="9525">
                <a:noFill/>
                <a:round/>
                <a:headEnd/>
                <a:tailEnd/>
              </a:ln>
            </p:spPr>
            <p:txBody>
              <a:bodyPr/>
              <a:lstStyle/>
              <a:p>
                <a:endParaRPr lang="id-ID"/>
              </a:p>
            </p:txBody>
          </p:sp>
          <p:sp>
            <p:nvSpPr>
              <p:cNvPr id="3324" name="Freeform 449"/>
              <p:cNvSpPr>
                <a:spLocks/>
              </p:cNvSpPr>
              <p:nvPr/>
            </p:nvSpPr>
            <p:spPr bwMode="auto">
              <a:xfrm>
                <a:off x="5662" y="2319"/>
                <a:ext cx="1" cy="1"/>
              </a:xfrm>
              <a:custGeom>
                <a:avLst/>
                <a:gdLst>
                  <a:gd name="T0" fmla="*/ 1 w 1"/>
                  <a:gd name="T1" fmla="*/ 1 h 1"/>
                  <a:gd name="T2" fmla="*/ 0 w 1"/>
                  <a:gd name="T3" fmla="*/ 1 h 1"/>
                  <a:gd name="T4" fmla="*/ 0 w 1"/>
                  <a:gd name="T5" fmla="*/ 1 h 1"/>
                  <a:gd name="T6" fmla="*/ 0 w 1"/>
                  <a:gd name="T7" fmla="*/ 1 h 1"/>
                  <a:gd name="T8" fmla="*/ 0 w 1"/>
                  <a:gd name="T9" fmla="*/ 0 h 1"/>
                  <a:gd name="T10" fmla="*/ 0 w 1"/>
                  <a:gd name="T11" fmla="*/ 0 h 1"/>
                  <a:gd name="T12" fmla="*/ 1 w 1"/>
                  <a:gd name="T13" fmla="*/ 1 h 1"/>
                  <a:gd name="T14" fmla="*/ 1 w 1"/>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1"/>
                    </a:move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3325" name="Freeform 450"/>
              <p:cNvSpPr>
                <a:spLocks/>
              </p:cNvSpPr>
              <p:nvPr/>
            </p:nvSpPr>
            <p:spPr bwMode="auto">
              <a:xfrm>
                <a:off x="5660" y="2267"/>
                <a:ext cx="17" cy="7"/>
              </a:xfrm>
              <a:custGeom>
                <a:avLst/>
                <a:gdLst>
                  <a:gd name="T0" fmla="*/ 0 w 17"/>
                  <a:gd name="T1" fmla="*/ 5 h 7"/>
                  <a:gd name="T2" fmla="*/ 0 w 17"/>
                  <a:gd name="T3" fmla="*/ 5 h 7"/>
                  <a:gd name="T4" fmla="*/ 9 w 17"/>
                  <a:gd name="T5" fmla="*/ 1 h 7"/>
                  <a:gd name="T6" fmla="*/ 17 w 17"/>
                  <a:gd name="T7" fmla="*/ 0 h 7"/>
                  <a:gd name="T8" fmla="*/ 17 w 17"/>
                  <a:gd name="T9" fmla="*/ 1 h 7"/>
                  <a:gd name="T10" fmla="*/ 17 w 17"/>
                  <a:gd name="T11" fmla="*/ 1 h 7"/>
                  <a:gd name="T12" fmla="*/ 9 w 17"/>
                  <a:gd name="T13" fmla="*/ 3 h 7"/>
                  <a:gd name="T14" fmla="*/ 2 w 17"/>
                  <a:gd name="T15" fmla="*/ 7 h 7"/>
                  <a:gd name="T16" fmla="*/ 0 w 17"/>
                  <a:gd name="T17" fmla="*/ 5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7"/>
                  <a:gd name="T29" fmla="*/ 17 w 17"/>
                  <a:gd name="T30" fmla="*/ 7 h 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7">
                    <a:moveTo>
                      <a:pt x="0" y="5"/>
                    </a:moveTo>
                    <a:lnTo>
                      <a:pt x="0" y="5"/>
                    </a:lnTo>
                    <a:lnTo>
                      <a:pt x="9" y="1"/>
                    </a:lnTo>
                    <a:lnTo>
                      <a:pt x="17" y="0"/>
                    </a:lnTo>
                    <a:lnTo>
                      <a:pt x="17" y="1"/>
                    </a:lnTo>
                    <a:lnTo>
                      <a:pt x="9" y="3"/>
                    </a:lnTo>
                    <a:lnTo>
                      <a:pt x="2" y="7"/>
                    </a:lnTo>
                    <a:lnTo>
                      <a:pt x="0" y="5"/>
                    </a:lnTo>
                    <a:close/>
                  </a:path>
                </a:pathLst>
              </a:custGeom>
              <a:solidFill>
                <a:srgbClr val="808080"/>
              </a:solidFill>
              <a:ln w="9525">
                <a:noFill/>
                <a:round/>
                <a:headEnd/>
                <a:tailEnd/>
              </a:ln>
            </p:spPr>
            <p:txBody>
              <a:bodyPr/>
              <a:lstStyle/>
              <a:p>
                <a:endParaRPr lang="id-ID"/>
              </a:p>
            </p:txBody>
          </p:sp>
          <p:sp>
            <p:nvSpPr>
              <p:cNvPr id="3326" name="Freeform 451"/>
              <p:cNvSpPr>
                <a:spLocks/>
              </p:cNvSpPr>
              <p:nvPr/>
            </p:nvSpPr>
            <p:spPr bwMode="auto">
              <a:xfrm>
                <a:off x="5660" y="2331"/>
                <a:ext cx="3" cy="3"/>
              </a:xfrm>
              <a:custGeom>
                <a:avLst/>
                <a:gdLst>
                  <a:gd name="T0" fmla="*/ 2 w 3"/>
                  <a:gd name="T1" fmla="*/ 0 h 3"/>
                  <a:gd name="T2" fmla="*/ 2 w 3"/>
                  <a:gd name="T3" fmla="*/ 0 h 3"/>
                  <a:gd name="T4" fmla="*/ 3 w 3"/>
                  <a:gd name="T5" fmla="*/ 2 h 3"/>
                  <a:gd name="T6" fmla="*/ 2 w 3"/>
                  <a:gd name="T7" fmla="*/ 3 h 3"/>
                  <a:gd name="T8" fmla="*/ 2 w 3"/>
                  <a:gd name="T9" fmla="*/ 3 h 3"/>
                  <a:gd name="T10" fmla="*/ 0 w 3"/>
                  <a:gd name="T11" fmla="*/ 2 h 3"/>
                  <a:gd name="T12" fmla="*/ 2 w 3"/>
                  <a:gd name="T13" fmla="*/ 0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2" y="0"/>
                    </a:moveTo>
                    <a:lnTo>
                      <a:pt x="2" y="0"/>
                    </a:lnTo>
                    <a:lnTo>
                      <a:pt x="3" y="2"/>
                    </a:lnTo>
                    <a:lnTo>
                      <a:pt x="2" y="3"/>
                    </a:lnTo>
                    <a:lnTo>
                      <a:pt x="0" y="2"/>
                    </a:lnTo>
                    <a:lnTo>
                      <a:pt x="2" y="0"/>
                    </a:lnTo>
                    <a:close/>
                  </a:path>
                </a:pathLst>
              </a:custGeom>
              <a:solidFill>
                <a:srgbClr val="808080"/>
              </a:solidFill>
              <a:ln w="9525">
                <a:noFill/>
                <a:round/>
                <a:headEnd/>
                <a:tailEnd/>
              </a:ln>
            </p:spPr>
            <p:txBody>
              <a:bodyPr/>
              <a:lstStyle/>
              <a:p>
                <a:endParaRPr lang="id-ID"/>
              </a:p>
            </p:txBody>
          </p:sp>
          <p:sp>
            <p:nvSpPr>
              <p:cNvPr id="3327" name="Freeform 452"/>
              <p:cNvSpPr>
                <a:spLocks/>
              </p:cNvSpPr>
              <p:nvPr/>
            </p:nvSpPr>
            <p:spPr bwMode="auto">
              <a:xfrm>
                <a:off x="5656" y="2289"/>
                <a:ext cx="6" cy="9"/>
              </a:xfrm>
              <a:custGeom>
                <a:avLst/>
                <a:gdLst>
                  <a:gd name="T0" fmla="*/ 0 w 6"/>
                  <a:gd name="T1" fmla="*/ 9 h 9"/>
                  <a:gd name="T2" fmla="*/ 0 w 6"/>
                  <a:gd name="T3" fmla="*/ 9 h 9"/>
                  <a:gd name="T4" fmla="*/ 4 w 6"/>
                  <a:gd name="T5" fmla="*/ 0 h 9"/>
                  <a:gd name="T6" fmla="*/ 6 w 6"/>
                  <a:gd name="T7" fmla="*/ 2 h 9"/>
                  <a:gd name="T8" fmla="*/ 6 w 6"/>
                  <a:gd name="T9" fmla="*/ 2 h 9"/>
                  <a:gd name="T10" fmla="*/ 3 w 6"/>
                  <a:gd name="T11" fmla="*/ 9 h 9"/>
                  <a:gd name="T12" fmla="*/ 0 w 6"/>
                  <a:gd name="T13" fmla="*/ 9 h 9"/>
                  <a:gd name="T14" fmla="*/ 0 60000 65536"/>
                  <a:gd name="T15" fmla="*/ 0 60000 65536"/>
                  <a:gd name="T16" fmla="*/ 0 60000 65536"/>
                  <a:gd name="T17" fmla="*/ 0 60000 65536"/>
                  <a:gd name="T18" fmla="*/ 0 60000 65536"/>
                  <a:gd name="T19" fmla="*/ 0 60000 65536"/>
                  <a:gd name="T20" fmla="*/ 0 60000 65536"/>
                  <a:gd name="T21" fmla="*/ 0 w 6"/>
                  <a:gd name="T22" fmla="*/ 0 h 9"/>
                  <a:gd name="T23" fmla="*/ 6 w 6"/>
                  <a:gd name="T24" fmla="*/ 9 h 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9">
                    <a:moveTo>
                      <a:pt x="0" y="9"/>
                    </a:moveTo>
                    <a:lnTo>
                      <a:pt x="0" y="9"/>
                    </a:lnTo>
                    <a:lnTo>
                      <a:pt x="4" y="0"/>
                    </a:lnTo>
                    <a:lnTo>
                      <a:pt x="6" y="2"/>
                    </a:lnTo>
                    <a:lnTo>
                      <a:pt x="3" y="9"/>
                    </a:lnTo>
                    <a:lnTo>
                      <a:pt x="0" y="9"/>
                    </a:lnTo>
                    <a:close/>
                  </a:path>
                </a:pathLst>
              </a:custGeom>
              <a:solidFill>
                <a:srgbClr val="808080"/>
              </a:solidFill>
              <a:ln w="9525">
                <a:noFill/>
                <a:round/>
                <a:headEnd/>
                <a:tailEnd/>
              </a:ln>
            </p:spPr>
            <p:txBody>
              <a:bodyPr/>
              <a:lstStyle/>
              <a:p>
                <a:endParaRPr lang="id-ID"/>
              </a:p>
            </p:txBody>
          </p:sp>
          <p:sp>
            <p:nvSpPr>
              <p:cNvPr id="3328" name="Freeform 453"/>
              <p:cNvSpPr>
                <a:spLocks/>
              </p:cNvSpPr>
              <p:nvPr/>
            </p:nvSpPr>
            <p:spPr bwMode="auto">
              <a:xfrm>
                <a:off x="5660" y="2272"/>
                <a:ext cx="2" cy="3"/>
              </a:xfrm>
              <a:custGeom>
                <a:avLst/>
                <a:gdLst>
                  <a:gd name="T0" fmla="*/ 0 w 2"/>
                  <a:gd name="T1" fmla="*/ 2 h 3"/>
                  <a:gd name="T2" fmla="*/ 0 w 2"/>
                  <a:gd name="T3" fmla="*/ 2 h 3"/>
                  <a:gd name="T4" fmla="*/ 0 w 2"/>
                  <a:gd name="T5" fmla="*/ 0 h 3"/>
                  <a:gd name="T6" fmla="*/ 2 w 2"/>
                  <a:gd name="T7" fmla="*/ 2 h 3"/>
                  <a:gd name="T8" fmla="*/ 2 w 2"/>
                  <a:gd name="T9" fmla="*/ 2 h 3"/>
                  <a:gd name="T10" fmla="*/ 0 w 2"/>
                  <a:gd name="T11" fmla="*/ 3 h 3"/>
                  <a:gd name="T12" fmla="*/ 0 w 2"/>
                  <a:gd name="T13" fmla="*/ 2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0" y="2"/>
                    </a:moveTo>
                    <a:lnTo>
                      <a:pt x="0" y="2"/>
                    </a:lnTo>
                    <a:lnTo>
                      <a:pt x="0" y="0"/>
                    </a:lnTo>
                    <a:lnTo>
                      <a:pt x="2" y="2"/>
                    </a:lnTo>
                    <a:lnTo>
                      <a:pt x="0" y="3"/>
                    </a:lnTo>
                    <a:lnTo>
                      <a:pt x="0" y="2"/>
                    </a:lnTo>
                    <a:close/>
                  </a:path>
                </a:pathLst>
              </a:custGeom>
              <a:solidFill>
                <a:srgbClr val="808080"/>
              </a:solidFill>
              <a:ln w="9525">
                <a:noFill/>
                <a:round/>
                <a:headEnd/>
                <a:tailEnd/>
              </a:ln>
            </p:spPr>
            <p:txBody>
              <a:bodyPr/>
              <a:lstStyle/>
              <a:p>
                <a:endParaRPr lang="id-ID"/>
              </a:p>
            </p:txBody>
          </p:sp>
          <p:sp>
            <p:nvSpPr>
              <p:cNvPr id="3329" name="Freeform 454"/>
              <p:cNvSpPr>
                <a:spLocks/>
              </p:cNvSpPr>
              <p:nvPr/>
            </p:nvSpPr>
            <p:spPr bwMode="auto">
              <a:xfrm>
                <a:off x="5660" y="2317"/>
                <a:ext cx="2" cy="3"/>
              </a:xfrm>
              <a:custGeom>
                <a:avLst/>
                <a:gdLst>
                  <a:gd name="T0" fmla="*/ 2 w 2"/>
                  <a:gd name="T1" fmla="*/ 2 h 3"/>
                  <a:gd name="T2" fmla="*/ 2 w 2"/>
                  <a:gd name="T3" fmla="*/ 3 h 3"/>
                  <a:gd name="T4" fmla="*/ 2 w 2"/>
                  <a:gd name="T5" fmla="*/ 3 h 3"/>
                  <a:gd name="T6" fmla="*/ 0 w 2"/>
                  <a:gd name="T7" fmla="*/ 2 h 3"/>
                  <a:gd name="T8" fmla="*/ 2 w 2"/>
                  <a:gd name="T9" fmla="*/ 0 h 3"/>
                  <a:gd name="T10" fmla="*/ 2 w 2"/>
                  <a:gd name="T11" fmla="*/ 0 h 3"/>
                  <a:gd name="T12" fmla="*/ 2 w 2"/>
                  <a:gd name="T13" fmla="*/ 2 h 3"/>
                  <a:gd name="T14" fmla="*/ 2 w 2"/>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3"/>
                  <a:gd name="T26" fmla="*/ 2 w 2"/>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3">
                    <a:moveTo>
                      <a:pt x="2" y="2"/>
                    </a:moveTo>
                    <a:lnTo>
                      <a:pt x="2" y="3"/>
                    </a:lnTo>
                    <a:lnTo>
                      <a:pt x="0" y="2"/>
                    </a:lnTo>
                    <a:lnTo>
                      <a:pt x="2" y="0"/>
                    </a:lnTo>
                    <a:lnTo>
                      <a:pt x="2" y="2"/>
                    </a:lnTo>
                    <a:close/>
                  </a:path>
                </a:pathLst>
              </a:custGeom>
              <a:solidFill>
                <a:srgbClr val="808080"/>
              </a:solidFill>
              <a:ln w="9525">
                <a:noFill/>
                <a:round/>
                <a:headEnd/>
                <a:tailEnd/>
              </a:ln>
            </p:spPr>
            <p:txBody>
              <a:bodyPr/>
              <a:lstStyle/>
              <a:p>
                <a:endParaRPr lang="id-ID"/>
              </a:p>
            </p:txBody>
          </p:sp>
          <p:sp>
            <p:nvSpPr>
              <p:cNvPr id="3330" name="Freeform 455"/>
              <p:cNvSpPr>
                <a:spLocks/>
              </p:cNvSpPr>
              <p:nvPr/>
            </p:nvSpPr>
            <p:spPr bwMode="auto">
              <a:xfrm>
                <a:off x="5659" y="2275"/>
                <a:ext cx="3" cy="2"/>
              </a:xfrm>
              <a:custGeom>
                <a:avLst/>
                <a:gdLst>
                  <a:gd name="T0" fmla="*/ 0 w 3"/>
                  <a:gd name="T1" fmla="*/ 0 h 2"/>
                  <a:gd name="T2" fmla="*/ 0 w 3"/>
                  <a:gd name="T3" fmla="*/ 0 h 2"/>
                  <a:gd name="T4" fmla="*/ 1 w 3"/>
                  <a:gd name="T5" fmla="*/ 0 h 2"/>
                  <a:gd name="T6" fmla="*/ 3 w 3"/>
                  <a:gd name="T7" fmla="*/ 2 h 2"/>
                  <a:gd name="T8" fmla="*/ 3 w 3"/>
                  <a:gd name="T9" fmla="*/ 2 h 2"/>
                  <a:gd name="T10" fmla="*/ 1 w 3"/>
                  <a:gd name="T11" fmla="*/ 2 h 2"/>
                  <a:gd name="T12" fmla="*/ 0 w 3"/>
                  <a:gd name="T13" fmla="*/ 0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0"/>
                    </a:moveTo>
                    <a:lnTo>
                      <a:pt x="0" y="0"/>
                    </a:lnTo>
                    <a:lnTo>
                      <a:pt x="1" y="0"/>
                    </a:lnTo>
                    <a:lnTo>
                      <a:pt x="3" y="2"/>
                    </a:lnTo>
                    <a:lnTo>
                      <a:pt x="1" y="2"/>
                    </a:lnTo>
                    <a:lnTo>
                      <a:pt x="0" y="0"/>
                    </a:lnTo>
                    <a:close/>
                  </a:path>
                </a:pathLst>
              </a:custGeom>
              <a:solidFill>
                <a:srgbClr val="808080"/>
              </a:solidFill>
              <a:ln w="9525">
                <a:noFill/>
                <a:round/>
                <a:headEnd/>
                <a:tailEnd/>
              </a:ln>
            </p:spPr>
            <p:txBody>
              <a:bodyPr/>
              <a:lstStyle/>
              <a:p>
                <a:endParaRPr lang="id-ID"/>
              </a:p>
            </p:txBody>
          </p:sp>
          <p:sp>
            <p:nvSpPr>
              <p:cNvPr id="3331" name="Freeform 456"/>
              <p:cNvSpPr>
                <a:spLocks/>
              </p:cNvSpPr>
              <p:nvPr/>
            </p:nvSpPr>
            <p:spPr bwMode="auto">
              <a:xfrm>
                <a:off x="5660" y="2288"/>
                <a:ext cx="2" cy="3"/>
              </a:xfrm>
              <a:custGeom>
                <a:avLst/>
                <a:gdLst>
                  <a:gd name="T0" fmla="*/ 2 w 2"/>
                  <a:gd name="T1" fmla="*/ 0 h 3"/>
                  <a:gd name="T2" fmla="*/ 2 w 2"/>
                  <a:gd name="T3" fmla="*/ 1 h 3"/>
                  <a:gd name="T4" fmla="*/ 2 w 2"/>
                  <a:gd name="T5" fmla="*/ 1 h 3"/>
                  <a:gd name="T6" fmla="*/ 2 w 2"/>
                  <a:gd name="T7" fmla="*/ 3 h 3"/>
                  <a:gd name="T8" fmla="*/ 0 w 2"/>
                  <a:gd name="T9" fmla="*/ 1 h 3"/>
                  <a:gd name="T10" fmla="*/ 0 w 2"/>
                  <a:gd name="T11" fmla="*/ 1 h 3"/>
                  <a:gd name="T12" fmla="*/ 2 w 2"/>
                  <a:gd name="T13" fmla="*/ 0 h 3"/>
                  <a:gd name="T14" fmla="*/ 2 w 2"/>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3"/>
                  <a:gd name="T26" fmla="*/ 2 w 2"/>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3">
                    <a:moveTo>
                      <a:pt x="2" y="0"/>
                    </a:moveTo>
                    <a:lnTo>
                      <a:pt x="2" y="1"/>
                    </a:lnTo>
                    <a:lnTo>
                      <a:pt x="2" y="3"/>
                    </a:lnTo>
                    <a:lnTo>
                      <a:pt x="0" y="1"/>
                    </a:lnTo>
                    <a:lnTo>
                      <a:pt x="2" y="0"/>
                    </a:lnTo>
                    <a:close/>
                  </a:path>
                </a:pathLst>
              </a:custGeom>
              <a:solidFill>
                <a:srgbClr val="808080"/>
              </a:solidFill>
              <a:ln w="9525">
                <a:noFill/>
                <a:round/>
                <a:headEnd/>
                <a:tailEnd/>
              </a:ln>
            </p:spPr>
            <p:txBody>
              <a:bodyPr/>
              <a:lstStyle/>
              <a:p>
                <a:endParaRPr lang="id-ID"/>
              </a:p>
            </p:txBody>
          </p:sp>
          <p:sp>
            <p:nvSpPr>
              <p:cNvPr id="3332" name="Freeform 457"/>
              <p:cNvSpPr>
                <a:spLocks/>
              </p:cNvSpPr>
              <p:nvPr/>
            </p:nvSpPr>
            <p:spPr bwMode="auto">
              <a:xfrm>
                <a:off x="5659" y="2333"/>
                <a:ext cx="3" cy="1"/>
              </a:xfrm>
              <a:custGeom>
                <a:avLst/>
                <a:gdLst>
                  <a:gd name="T0" fmla="*/ 1 w 3"/>
                  <a:gd name="T1" fmla="*/ 1 h 1"/>
                  <a:gd name="T2" fmla="*/ 1 w 3"/>
                  <a:gd name="T3" fmla="*/ 1 h 1"/>
                  <a:gd name="T4" fmla="*/ 0 w 3"/>
                  <a:gd name="T5" fmla="*/ 1 h 1"/>
                  <a:gd name="T6" fmla="*/ 1 w 3"/>
                  <a:gd name="T7" fmla="*/ 0 h 1"/>
                  <a:gd name="T8" fmla="*/ 1 w 3"/>
                  <a:gd name="T9" fmla="*/ 0 h 1"/>
                  <a:gd name="T10" fmla="*/ 3 w 3"/>
                  <a:gd name="T11" fmla="*/ 1 h 1"/>
                  <a:gd name="T12" fmla="*/ 1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1" y="1"/>
                    </a:moveTo>
                    <a:lnTo>
                      <a:pt x="1" y="1"/>
                    </a:lnTo>
                    <a:lnTo>
                      <a:pt x="0" y="1"/>
                    </a:lnTo>
                    <a:lnTo>
                      <a:pt x="1" y="0"/>
                    </a:lnTo>
                    <a:lnTo>
                      <a:pt x="3" y="1"/>
                    </a:lnTo>
                    <a:lnTo>
                      <a:pt x="1" y="1"/>
                    </a:lnTo>
                    <a:close/>
                  </a:path>
                </a:pathLst>
              </a:custGeom>
              <a:solidFill>
                <a:srgbClr val="808080"/>
              </a:solidFill>
              <a:ln w="9525">
                <a:noFill/>
                <a:round/>
                <a:headEnd/>
                <a:tailEnd/>
              </a:ln>
            </p:spPr>
            <p:txBody>
              <a:bodyPr/>
              <a:lstStyle/>
              <a:p>
                <a:endParaRPr lang="id-ID"/>
              </a:p>
            </p:txBody>
          </p:sp>
          <p:sp>
            <p:nvSpPr>
              <p:cNvPr id="3333" name="Freeform 458"/>
              <p:cNvSpPr>
                <a:spLocks/>
              </p:cNvSpPr>
              <p:nvPr/>
            </p:nvSpPr>
            <p:spPr bwMode="auto">
              <a:xfrm>
                <a:off x="5659" y="2330"/>
                <a:ext cx="3" cy="3"/>
              </a:xfrm>
              <a:custGeom>
                <a:avLst/>
                <a:gdLst>
                  <a:gd name="T0" fmla="*/ 1 w 3"/>
                  <a:gd name="T1" fmla="*/ 3 h 3"/>
                  <a:gd name="T2" fmla="*/ 1 w 3"/>
                  <a:gd name="T3" fmla="*/ 3 h 3"/>
                  <a:gd name="T4" fmla="*/ 0 w 3"/>
                  <a:gd name="T5" fmla="*/ 1 h 3"/>
                  <a:gd name="T6" fmla="*/ 1 w 3"/>
                  <a:gd name="T7" fmla="*/ 0 h 3"/>
                  <a:gd name="T8" fmla="*/ 1 w 3"/>
                  <a:gd name="T9" fmla="*/ 0 h 3"/>
                  <a:gd name="T10" fmla="*/ 3 w 3"/>
                  <a:gd name="T11" fmla="*/ 1 h 3"/>
                  <a:gd name="T12" fmla="*/ 1 w 3"/>
                  <a:gd name="T13" fmla="*/ 3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1" y="3"/>
                    </a:moveTo>
                    <a:lnTo>
                      <a:pt x="1" y="3"/>
                    </a:lnTo>
                    <a:lnTo>
                      <a:pt x="0" y="1"/>
                    </a:lnTo>
                    <a:lnTo>
                      <a:pt x="1" y="0"/>
                    </a:lnTo>
                    <a:lnTo>
                      <a:pt x="3" y="1"/>
                    </a:lnTo>
                    <a:lnTo>
                      <a:pt x="1" y="3"/>
                    </a:lnTo>
                    <a:close/>
                  </a:path>
                </a:pathLst>
              </a:custGeom>
              <a:solidFill>
                <a:srgbClr val="808080"/>
              </a:solidFill>
              <a:ln w="9525">
                <a:noFill/>
                <a:round/>
                <a:headEnd/>
                <a:tailEnd/>
              </a:ln>
            </p:spPr>
            <p:txBody>
              <a:bodyPr/>
              <a:lstStyle/>
              <a:p>
                <a:endParaRPr lang="id-ID"/>
              </a:p>
            </p:txBody>
          </p:sp>
          <p:sp>
            <p:nvSpPr>
              <p:cNvPr id="3334" name="Freeform 459"/>
              <p:cNvSpPr>
                <a:spLocks/>
              </p:cNvSpPr>
              <p:nvPr/>
            </p:nvSpPr>
            <p:spPr bwMode="auto">
              <a:xfrm>
                <a:off x="5659" y="2309"/>
                <a:ext cx="4" cy="8"/>
              </a:xfrm>
              <a:custGeom>
                <a:avLst/>
                <a:gdLst>
                  <a:gd name="T0" fmla="*/ 3 w 4"/>
                  <a:gd name="T1" fmla="*/ 8 h 8"/>
                  <a:gd name="T2" fmla="*/ 3 w 4"/>
                  <a:gd name="T3" fmla="*/ 8 h 8"/>
                  <a:gd name="T4" fmla="*/ 0 w 4"/>
                  <a:gd name="T5" fmla="*/ 0 h 8"/>
                  <a:gd name="T6" fmla="*/ 1 w 4"/>
                  <a:gd name="T7" fmla="*/ 0 h 8"/>
                  <a:gd name="T8" fmla="*/ 1 w 4"/>
                  <a:gd name="T9" fmla="*/ 0 h 8"/>
                  <a:gd name="T10" fmla="*/ 4 w 4"/>
                  <a:gd name="T11" fmla="*/ 7 h 8"/>
                  <a:gd name="T12" fmla="*/ 3 w 4"/>
                  <a:gd name="T13" fmla="*/ 8 h 8"/>
                  <a:gd name="T14" fmla="*/ 0 60000 65536"/>
                  <a:gd name="T15" fmla="*/ 0 60000 65536"/>
                  <a:gd name="T16" fmla="*/ 0 60000 65536"/>
                  <a:gd name="T17" fmla="*/ 0 60000 65536"/>
                  <a:gd name="T18" fmla="*/ 0 60000 65536"/>
                  <a:gd name="T19" fmla="*/ 0 60000 65536"/>
                  <a:gd name="T20" fmla="*/ 0 60000 65536"/>
                  <a:gd name="T21" fmla="*/ 0 w 4"/>
                  <a:gd name="T22" fmla="*/ 0 h 8"/>
                  <a:gd name="T23" fmla="*/ 4 w 4"/>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
                    <a:moveTo>
                      <a:pt x="3" y="8"/>
                    </a:moveTo>
                    <a:lnTo>
                      <a:pt x="3" y="8"/>
                    </a:lnTo>
                    <a:lnTo>
                      <a:pt x="0" y="0"/>
                    </a:lnTo>
                    <a:lnTo>
                      <a:pt x="1" y="0"/>
                    </a:lnTo>
                    <a:lnTo>
                      <a:pt x="4" y="7"/>
                    </a:lnTo>
                    <a:lnTo>
                      <a:pt x="3" y="8"/>
                    </a:lnTo>
                    <a:close/>
                  </a:path>
                </a:pathLst>
              </a:custGeom>
              <a:solidFill>
                <a:srgbClr val="808080"/>
              </a:solidFill>
              <a:ln w="9525">
                <a:noFill/>
                <a:round/>
                <a:headEnd/>
                <a:tailEnd/>
              </a:ln>
            </p:spPr>
            <p:txBody>
              <a:bodyPr/>
              <a:lstStyle/>
              <a:p>
                <a:endParaRPr lang="id-ID"/>
              </a:p>
            </p:txBody>
          </p:sp>
          <p:sp>
            <p:nvSpPr>
              <p:cNvPr id="3335" name="Freeform 460"/>
              <p:cNvSpPr>
                <a:spLocks/>
              </p:cNvSpPr>
              <p:nvPr/>
            </p:nvSpPr>
            <p:spPr bwMode="auto">
              <a:xfrm>
                <a:off x="5659" y="2274"/>
                <a:ext cx="1" cy="1"/>
              </a:xfrm>
              <a:custGeom>
                <a:avLst/>
                <a:gdLst>
                  <a:gd name="T0" fmla="*/ 0 w 1"/>
                  <a:gd name="T1" fmla="*/ 1 h 1"/>
                  <a:gd name="T2" fmla="*/ 0 w 1"/>
                  <a:gd name="T3" fmla="*/ 1 h 1"/>
                  <a:gd name="T4" fmla="*/ 1 w 1"/>
                  <a:gd name="T5" fmla="*/ 0 h 1"/>
                  <a:gd name="T6" fmla="*/ 1 w 1"/>
                  <a:gd name="T7" fmla="*/ 1 h 1"/>
                  <a:gd name="T8" fmla="*/ 1 w 1"/>
                  <a:gd name="T9" fmla="*/ 1 h 1"/>
                  <a:gd name="T10" fmla="*/ 0 w 1"/>
                  <a:gd name="T11" fmla="*/ 1 h 1"/>
                  <a:gd name="T12" fmla="*/ 0 w 1"/>
                  <a:gd name="T13" fmla="*/ 1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0" y="1"/>
                    </a:moveTo>
                    <a:lnTo>
                      <a:pt x="0" y="1"/>
                    </a:lnTo>
                    <a:lnTo>
                      <a:pt x="1" y="0"/>
                    </a:lnTo>
                    <a:lnTo>
                      <a:pt x="1" y="1"/>
                    </a:lnTo>
                    <a:lnTo>
                      <a:pt x="0" y="1"/>
                    </a:lnTo>
                    <a:close/>
                  </a:path>
                </a:pathLst>
              </a:custGeom>
              <a:solidFill>
                <a:srgbClr val="808080"/>
              </a:solidFill>
              <a:ln w="9525">
                <a:noFill/>
                <a:round/>
                <a:headEnd/>
                <a:tailEnd/>
              </a:ln>
            </p:spPr>
            <p:txBody>
              <a:bodyPr/>
              <a:lstStyle/>
              <a:p>
                <a:endParaRPr lang="id-ID"/>
              </a:p>
            </p:txBody>
          </p:sp>
          <p:sp>
            <p:nvSpPr>
              <p:cNvPr id="3336" name="Freeform 461"/>
              <p:cNvSpPr>
                <a:spLocks/>
              </p:cNvSpPr>
              <p:nvPr/>
            </p:nvSpPr>
            <p:spPr bwMode="auto">
              <a:xfrm>
                <a:off x="5657" y="2331"/>
                <a:ext cx="3" cy="3"/>
              </a:xfrm>
              <a:custGeom>
                <a:avLst/>
                <a:gdLst>
                  <a:gd name="T0" fmla="*/ 0 w 3"/>
                  <a:gd name="T1" fmla="*/ 2 h 3"/>
                  <a:gd name="T2" fmla="*/ 2 w 3"/>
                  <a:gd name="T3" fmla="*/ 0 h 3"/>
                  <a:gd name="T4" fmla="*/ 2 w 3"/>
                  <a:gd name="T5" fmla="*/ 0 h 3"/>
                  <a:gd name="T6" fmla="*/ 3 w 3"/>
                  <a:gd name="T7" fmla="*/ 2 h 3"/>
                  <a:gd name="T8" fmla="*/ 2 w 3"/>
                  <a:gd name="T9" fmla="*/ 3 h 3"/>
                  <a:gd name="T10" fmla="*/ 2 w 3"/>
                  <a:gd name="T11" fmla="*/ 3 h 3"/>
                  <a:gd name="T12" fmla="*/ 0 w 3"/>
                  <a:gd name="T13" fmla="*/ 2 h 3"/>
                  <a:gd name="T14" fmla="*/ 0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0" y="2"/>
                    </a:moveTo>
                    <a:lnTo>
                      <a:pt x="2" y="0"/>
                    </a:lnTo>
                    <a:lnTo>
                      <a:pt x="3" y="2"/>
                    </a:lnTo>
                    <a:lnTo>
                      <a:pt x="2" y="3"/>
                    </a:lnTo>
                    <a:lnTo>
                      <a:pt x="0" y="2"/>
                    </a:lnTo>
                    <a:close/>
                  </a:path>
                </a:pathLst>
              </a:custGeom>
              <a:solidFill>
                <a:srgbClr val="808080"/>
              </a:solidFill>
              <a:ln w="9525">
                <a:noFill/>
                <a:round/>
                <a:headEnd/>
                <a:tailEnd/>
              </a:ln>
            </p:spPr>
            <p:txBody>
              <a:bodyPr/>
              <a:lstStyle/>
              <a:p>
                <a:endParaRPr lang="id-ID"/>
              </a:p>
            </p:txBody>
          </p:sp>
          <p:sp>
            <p:nvSpPr>
              <p:cNvPr id="3337" name="Freeform 462"/>
              <p:cNvSpPr>
                <a:spLocks/>
              </p:cNvSpPr>
              <p:nvPr/>
            </p:nvSpPr>
            <p:spPr bwMode="auto">
              <a:xfrm>
                <a:off x="5657" y="2298"/>
                <a:ext cx="3" cy="1"/>
              </a:xfrm>
              <a:custGeom>
                <a:avLst/>
                <a:gdLst>
                  <a:gd name="T0" fmla="*/ 0 w 3"/>
                  <a:gd name="T1" fmla="*/ 1 h 1"/>
                  <a:gd name="T2" fmla="*/ 0 w 3"/>
                  <a:gd name="T3" fmla="*/ 1 h 1"/>
                  <a:gd name="T4" fmla="*/ 2 w 3"/>
                  <a:gd name="T5" fmla="*/ 0 h 1"/>
                  <a:gd name="T6" fmla="*/ 3 w 3"/>
                  <a:gd name="T7" fmla="*/ 0 h 1"/>
                  <a:gd name="T8" fmla="*/ 3 w 3"/>
                  <a:gd name="T9" fmla="*/ 0 h 1"/>
                  <a:gd name="T10" fmla="*/ 3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2" y="0"/>
                    </a:lnTo>
                    <a:lnTo>
                      <a:pt x="3" y="0"/>
                    </a:lnTo>
                    <a:lnTo>
                      <a:pt x="3" y="1"/>
                    </a:lnTo>
                    <a:lnTo>
                      <a:pt x="0" y="1"/>
                    </a:lnTo>
                    <a:close/>
                  </a:path>
                </a:pathLst>
              </a:custGeom>
              <a:solidFill>
                <a:srgbClr val="808080"/>
              </a:solidFill>
              <a:ln w="9525">
                <a:noFill/>
                <a:round/>
                <a:headEnd/>
                <a:tailEnd/>
              </a:ln>
            </p:spPr>
            <p:txBody>
              <a:bodyPr/>
              <a:lstStyle/>
              <a:p>
                <a:endParaRPr lang="id-ID"/>
              </a:p>
            </p:txBody>
          </p:sp>
          <p:sp>
            <p:nvSpPr>
              <p:cNvPr id="3338" name="Freeform 463"/>
              <p:cNvSpPr>
                <a:spLocks/>
              </p:cNvSpPr>
              <p:nvPr/>
            </p:nvSpPr>
            <p:spPr bwMode="auto">
              <a:xfrm>
                <a:off x="5657" y="2307"/>
                <a:ext cx="3" cy="2"/>
              </a:xfrm>
              <a:custGeom>
                <a:avLst/>
                <a:gdLst>
                  <a:gd name="T0" fmla="*/ 2 w 3"/>
                  <a:gd name="T1" fmla="*/ 2 h 2"/>
                  <a:gd name="T2" fmla="*/ 2 w 3"/>
                  <a:gd name="T3" fmla="*/ 2 h 2"/>
                  <a:gd name="T4" fmla="*/ 0 w 3"/>
                  <a:gd name="T5" fmla="*/ 0 h 2"/>
                  <a:gd name="T6" fmla="*/ 3 w 3"/>
                  <a:gd name="T7" fmla="*/ 0 h 2"/>
                  <a:gd name="T8" fmla="*/ 3 w 3"/>
                  <a:gd name="T9" fmla="*/ 0 h 2"/>
                  <a:gd name="T10" fmla="*/ 3 w 3"/>
                  <a:gd name="T11" fmla="*/ 2 h 2"/>
                  <a:gd name="T12" fmla="*/ 2 w 3"/>
                  <a:gd name="T13" fmla="*/ 2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2" y="2"/>
                    </a:moveTo>
                    <a:lnTo>
                      <a:pt x="2" y="2"/>
                    </a:lnTo>
                    <a:lnTo>
                      <a:pt x="0" y="0"/>
                    </a:lnTo>
                    <a:lnTo>
                      <a:pt x="3" y="0"/>
                    </a:lnTo>
                    <a:lnTo>
                      <a:pt x="3" y="2"/>
                    </a:lnTo>
                    <a:lnTo>
                      <a:pt x="2" y="2"/>
                    </a:lnTo>
                    <a:close/>
                  </a:path>
                </a:pathLst>
              </a:custGeom>
              <a:solidFill>
                <a:srgbClr val="808080"/>
              </a:solidFill>
              <a:ln w="9525">
                <a:noFill/>
                <a:round/>
                <a:headEnd/>
                <a:tailEnd/>
              </a:ln>
            </p:spPr>
            <p:txBody>
              <a:bodyPr/>
              <a:lstStyle/>
              <a:p>
                <a:endParaRPr lang="id-ID"/>
              </a:p>
            </p:txBody>
          </p:sp>
          <p:sp>
            <p:nvSpPr>
              <p:cNvPr id="3339" name="Freeform 464"/>
              <p:cNvSpPr>
                <a:spLocks/>
              </p:cNvSpPr>
              <p:nvPr/>
            </p:nvSpPr>
            <p:spPr bwMode="auto">
              <a:xfrm>
                <a:off x="5656" y="2309"/>
                <a:ext cx="6" cy="10"/>
              </a:xfrm>
              <a:custGeom>
                <a:avLst/>
                <a:gdLst>
                  <a:gd name="T0" fmla="*/ 4 w 6"/>
                  <a:gd name="T1" fmla="*/ 10 h 10"/>
                  <a:gd name="T2" fmla="*/ 4 w 6"/>
                  <a:gd name="T3" fmla="*/ 10 h 10"/>
                  <a:gd name="T4" fmla="*/ 0 w 6"/>
                  <a:gd name="T5" fmla="*/ 0 h 10"/>
                  <a:gd name="T6" fmla="*/ 3 w 6"/>
                  <a:gd name="T7" fmla="*/ 0 h 10"/>
                  <a:gd name="T8" fmla="*/ 3 w 6"/>
                  <a:gd name="T9" fmla="*/ 0 h 10"/>
                  <a:gd name="T10" fmla="*/ 6 w 6"/>
                  <a:gd name="T11" fmla="*/ 8 h 10"/>
                  <a:gd name="T12" fmla="*/ 4 w 6"/>
                  <a:gd name="T13" fmla="*/ 10 h 10"/>
                  <a:gd name="T14" fmla="*/ 0 60000 65536"/>
                  <a:gd name="T15" fmla="*/ 0 60000 65536"/>
                  <a:gd name="T16" fmla="*/ 0 60000 65536"/>
                  <a:gd name="T17" fmla="*/ 0 60000 65536"/>
                  <a:gd name="T18" fmla="*/ 0 60000 65536"/>
                  <a:gd name="T19" fmla="*/ 0 60000 65536"/>
                  <a:gd name="T20" fmla="*/ 0 60000 65536"/>
                  <a:gd name="T21" fmla="*/ 0 w 6"/>
                  <a:gd name="T22" fmla="*/ 0 h 10"/>
                  <a:gd name="T23" fmla="*/ 6 w 6"/>
                  <a:gd name="T24" fmla="*/ 10 h 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10">
                    <a:moveTo>
                      <a:pt x="4" y="10"/>
                    </a:moveTo>
                    <a:lnTo>
                      <a:pt x="4" y="10"/>
                    </a:lnTo>
                    <a:lnTo>
                      <a:pt x="0" y="0"/>
                    </a:lnTo>
                    <a:lnTo>
                      <a:pt x="3" y="0"/>
                    </a:lnTo>
                    <a:lnTo>
                      <a:pt x="6" y="8"/>
                    </a:lnTo>
                    <a:lnTo>
                      <a:pt x="4" y="10"/>
                    </a:lnTo>
                    <a:close/>
                  </a:path>
                </a:pathLst>
              </a:custGeom>
              <a:solidFill>
                <a:srgbClr val="808080"/>
              </a:solidFill>
              <a:ln w="9525">
                <a:noFill/>
                <a:round/>
                <a:headEnd/>
                <a:tailEnd/>
              </a:ln>
            </p:spPr>
            <p:txBody>
              <a:bodyPr/>
              <a:lstStyle/>
              <a:p>
                <a:endParaRPr lang="id-ID"/>
              </a:p>
            </p:txBody>
          </p:sp>
          <p:sp>
            <p:nvSpPr>
              <p:cNvPr id="3340" name="Freeform 465"/>
              <p:cNvSpPr>
                <a:spLocks/>
              </p:cNvSpPr>
              <p:nvPr/>
            </p:nvSpPr>
            <p:spPr bwMode="auto">
              <a:xfrm>
                <a:off x="5657" y="2299"/>
                <a:ext cx="3" cy="1"/>
              </a:xfrm>
              <a:custGeom>
                <a:avLst/>
                <a:gdLst>
                  <a:gd name="T0" fmla="*/ 0 w 3"/>
                  <a:gd name="T1" fmla="*/ 1 h 1"/>
                  <a:gd name="T2" fmla="*/ 0 w 3"/>
                  <a:gd name="T3" fmla="*/ 1 h 1"/>
                  <a:gd name="T4" fmla="*/ 0 w 3"/>
                  <a:gd name="T5" fmla="*/ 0 h 1"/>
                  <a:gd name="T6" fmla="*/ 3 w 3"/>
                  <a:gd name="T7" fmla="*/ 0 h 1"/>
                  <a:gd name="T8" fmla="*/ 3 w 3"/>
                  <a:gd name="T9" fmla="*/ 0 h 1"/>
                  <a:gd name="T10" fmla="*/ 2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3" y="0"/>
                    </a:lnTo>
                    <a:lnTo>
                      <a:pt x="2" y="1"/>
                    </a:lnTo>
                    <a:lnTo>
                      <a:pt x="0" y="1"/>
                    </a:lnTo>
                    <a:close/>
                  </a:path>
                </a:pathLst>
              </a:custGeom>
              <a:solidFill>
                <a:srgbClr val="808080"/>
              </a:solidFill>
              <a:ln w="9525">
                <a:noFill/>
                <a:round/>
                <a:headEnd/>
                <a:tailEnd/>
              </a:ln>
            </p:spPr>
            <p:txBody>
              <a:bodyPr/>
              <a:lstStyle/>
              <a:p>
                <a:endParaRPr lang="id-ID"/>
              </a:p>
            </p:txBody>
          </p:sp>
          <p:sp>
            <p:nvSpPr>
              <p:cNvPr id="3341" name="Freeform 466"/>
              <p:cNvSpPr>
                <a:spLocks/>
              </p:cNvSpPr>
              <p:nvPr/>
            </p:nvSpPr>
            <p:spPr bwMode="auto">
              <a:xfrm>
                <a:off x="5656" y="2298"/>
                <a:ext cx="3" cy="1"/>
              </a:xfrm>
              <a:custGeom>
                <a:avLst/>
                <a:gdLst>
                  <a:gd name="T0" fmla="*/ 0 w 3"/>
                  <a:gd name="T1" fmla="*/ 1 h 1"/>
                  <a:gd name="T2" fmla="*/ 0 w 3"/>
                  <a:gd name="T3" fmla="*/ 1 h 1"/>
                  <a:gd name="T4" fmla="*/ 0 w 3"/>
                  <a:gd name="T5" fmla="*/ 0 h 1"/>
                  <a:gd name="T6" fmla="*/ 3 w 3"/>
                  <a:gd name="T7" fmla="*/ 0 h 1"/>
                  <a:gd name="T8" fmla="*/ 3 w 3"/>
                  <a:gd name="T9" fmla="*/ 0 h 1"/>
                  <a:gd name="T10" fmla="*/ 1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3" y="0"/>
                    </a:lnTo>
                    <a:lnTo>
                      <a:pt x="1" y="1"/>
                    </a:lnTo>
                    <a:lnTo>
                      <a:pt x="0" y="1"/>
                    </a:lnTo>
                    <a:close/>
                  </a:path>
                </a:pathLst>
              </a:custGeom>
              <a:solidFill>
                <a:srgbClr val="808080"/>
              </a:solidFill>
              <a:ln w="9525">
                <a:noFill/>
                <a:round/>
                <a:headEnd/>
                <a:tailEnd/>
              </a:ln>
            </p:spPr>
            <p:txBody>
              <a:bodyPr/>
              <a:lstStyle/>
              <a:p>
                <a:endParaRPr lang="id-ID"/>
              </a:p>
            </p:txBody>
          </p:sp>
          <p:sp>
            <p:nvSpPr>
              <p:cNvPr id="3342" name="Freeform 467"/>
              <p:cNvSpPr>
                <a:spLocks/>
              </p:cNvSpPr>
              <p:nvPr/>
            </p:nvSpPr>
            <p:spPr bwMode="auto">
              <a:xfrm>
                <a:off x="5657" y="2306"/>
                <a:ext cx="3" cy="1"/>
              </a:xfrm>
              <a:custGeom>
                <a:avLst/>
                <a:gdLst>
                  <a:gd name="T0" fmla="*/ 0 w 3"/>
                  <a:gd name="T1" fmla="*/ 1 h 1"/>
                  <a:gd name="T2" fmla="*/ 0 w 3"/>
                  <a:gd name="T3" fmla="*/ 1 h 1"/>
                  <a:gd name="T4" fmla="*/ 0 w 3"/>
                  <a:gd name="T5" fmla="*/ 0 h 1"/>
                  <a:gd name="T6" fmla="*/ 2 w 3"/>
                  <a:gd name="T7" fmla="*/ 0 h 1"/>
                  <a:gd name="T8" fmla="*/ 2 w 3"/>
                  <a:gd name="T9" fmla="*/ 0 h 1"/>
                  <a:gd name="T10" fmla="*/ 3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2" y="0"/>
                    </a:lnTo>
                    <a:lnTo>
                      <a:pt x="3" y="1"/>
                    </a:lnTo>
                    <a:lnTo>
                      <a:pt x="0" y="1"/>
                    </a:lnTo>
                    <a:close/>
                  </a:path>
                </a:pathLst>
              </a:custGeom>
              <a:solidFill>
                <a:srgbClr val="808080"/>
              </a:solidFill>
              <a:ln w="9525">
                <a:noFill/>
                <a:round/>
                <a:headEnd/>
                <a:tailEnd/>
              </a:ln>
            </p:spPr>
            <p:txBody>
              <a:bodyPr/>
              <a:lstStyle/>
              <a:p>
                <a:endParaRPr lang="id-ID"/>
              </a:p>
            </p:txBody>
          </p:sp>
          <p:sp>
            <p:nvSpPr>
              <p:cNvPr id="3343" name="Freeform 468"/>
              <p:cNvSpPr>
                <a:spLocks/>
              </p:cNvSpPr>
              <p:nvPr/>
            </p:nvSpPr>
            <p:spPr bwMode="auto">
              <a:xfrm>
                <a:off x="5657" y="2300"/>
                <a:ext cx="2" cy="6"/>
              </a:xfrm>
              <a:custGeom>
                <a:avLst/>
                <a:gdLst>
                  <a:gd name="T0" fmla="*/ 0 w 2"/>
                  <a:gd name="T1" fmla="*/ 3 h 6"/>
                  <a:gd name="T2" fmla="*/ 0 w 2"/>
                  <a:gd name="T3" fmla="*/ 3 h 6"/>
                  <a:gd name="T4" fmla="*/ 0 w 2"/>
                  <a:gd name="T5" fmla="*/ 0 h 6"/>
                  <a:gd name="T6" fmla="*/ 2 w 2"/>
                  <a:gd name="T7" fmla="*/ 0 h 6"/>
                  <a:gd name="T8" fmla="*/ 2 w 2"/>
                  <a:gd name="T9" fmla="*/ 0 h 6"/>
                  <a:gd name="T10" fmla="*/ 2 w 2"/>
                  <a:gd name="T11" fmla="*/ 3 h 6"/>
                  <a:gd name="T12" fmla="*/ 2 w 2"/>
                  <a:gd name="T13" fmla="*/ 3 h 6"/>
                  <a:gd name="T14" fmla="*/ 2 w 2"/>
                  <a:gd name="T15" fmla="*/ 6 h 6"/>
                  <a:gd name="T16" fmla="*/ 0 w 2"/>
                  <a:gd name="T17" fmla="*/ 6 h 6"/>
                  <a:gd name="T18" fmla="*/ 0 w 2"/>
                  <a:gd name="T19" fmla="*/ 6 h 6"/>
                  <a:gd name="T20" fmla="*/ 0 w 2"/>
                  <a:gd name="T21" fmla="*/ 3 h 6"/>
                  <a:gd name="T22" fmla="*/ 0 w 2"/>
                  <a:gd name="T23" fmla="*/ 3 h 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
                  <a:gd name="T37" fmla="*/ 0 h 6"/>
                  <a:gd name="T38" fmla="*/ 2 w 2"/>
                  <a:gd name="T39" fmla="*/ 6 h 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 h="6">
                    <a:moveTo>
                      <a:pt x="0" y="3"/>
                    </a:moveTo>
                    <a:lnTo>
                      <a:pt x="0" y="3"/>
                    </a:lnTo>
                    <a:lnTo>
                      <a:pt x="0" y="0"/>
                    </a:lnTo>
                    <a:lnTo>
                      <a:pt x="2" y="0"/>
                    </a:lnTo>
                    <a:lnTo>
                      <a:pt x="2" y="3"/>
                    </a:lnTo>
                    <a:lnTo>
                      <a:pt x="2" y="6"/>
                    </a:lnTo>
                    <a:lnTo>
                      <a:pt x="0" y="6"/>
                    </a:lnTo>
                    <a:lnTo>
                      <a:pt x="0" y="3"/>
                    </a:lnTo>
                    <a:close/>
                  </a:path>
                </a:pathLst>
              </a:custGeom>
              <a:solidFill>
                <a:srgbClr val="808080"/>
              </a:solidFill>
              <a:ln w="9525">
                <a:noFill/>
                <a:round/>
                <a:headEnd/>
                <a:tailEnd/>
              </a:ln>
            </p:spPr>
            <p:txBody>
              <a:bodyPr/>
              <a:lstStyle/>
              <a:p>
                <a:endParaRPr lang="id-ID"/>
              </a:p>
            </p:txBody>
          </p:sp>
          <p:sp>
            <p:nvSpPr>
              <p:cNvPr id="3344" name="Freeform 469"/>
              <p:cNvSpPr>
                <a:spLocks/>
              </p:cNvSpPr>
              <p:nvPr/>
            </p:nvSpPr>
            <p:spPr bwMode="auto">
              <a:xfrm>
                <a:off x="5656" y="2299"/>
                <a:ext cx="1" cy="1"/>
              </a:xfrm>
              <a:custGeom>
                <a:avLst/>
                <a:gdLst>
                  <a:gd name="T0" fmla="*/ 0 w 1"/>
                  <a:gd name="T1" fmla="*/ 1 h 1"/>
                  <a:gd name="T2" fmla="*/ 0 w 1"/>
                  <a:gd name="T3" fmla="*/ 1 h 1"/>
                  <a:gd name="T4" fmla="*/ 0 w 1"/>
                  <a:gd name="T5" fmla="*/ 0 h 1"/>
                  <a:gd name="T6" fmla="*/ 1 w 1"/>
                  <a:gd name="T7" fmla="*/ 0 h 1"/>
                  <a:gd name="T8" fmla="*/ 1 w 1"/>
                  <a:gd name="T9" fmla="*/ 0 h 1"/>
                  <a:gd name="T10" fmla="*/ 1 w 1"/>
                  <a:gd name="T11" fmla="*/ 1 h 1"/>
                  <a:gd name="T12" fmla="*/ 0 w 1"/>
                  <a:gd name="T13" fmla="*/ 1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0" y="1"/>
                    </a:moveTo>
                    <a:lnTo>
                      <a:pt x="0" y="1"/>
                    </a:lnTo>
                    <a:lnTo>
                      <a:pt x="0" y="0"/>
                    </a:lnTo>
                    <a:lnTo>
                      <a:pt x="1" y="0"/>
                    </a:lnTo>
                    <a:lnTo>
                      <a:pt x="1" y="1"/>
                    </a:lnTo>
                    <a:lnTo>
                      <a:pt x="0" y="1"/>
                    </a:lnTo>
                    <a:close/>
                  </a:path>
                </a:pathLst>
              </a:custGeom>
              <a:solidFill>
                <a:srgbClr val="808080"/>
              </a:solidFill>
              <a:ln w="9525">
                <a:noFill/>
                <a:round/>
                <a:headEnd/>
                <a:tailEnd/>
              </a:ln>
            </p:spPr>
            <p:txBody>
              <a:bodyPr/>
              <a:lstStyle/>
              <a:p>
                <a:endParaRPr lang="id-ID"/>
              </a:p>
            </p:txBody>
          </p:sp>
          <p:sp>
            <p:nvSpPr>
              <p:cNvPr id="3345" name="Freeform 470"/>
              <p:cNvSpPr>
                <a:spLocks/>
              </p:cNvSpPr>
              <p:nvPr/>
            </p:nvSpPr>
            <p:spPr bwMode="auto">
              <a:xfrm>
                <a:off x="5655" y="2279"/>
                <a:ext cx="1" cy="3"/>
              </a:xfrm>
              <a:custGeom>
                <a:avLst/>
                <a:gdLst>
                  <a:gd name="T0" fmla="*/ 1 w 1"/>
                  <a:gd name="T1" fmla="*/ 0 h 3"/>
                  <a:gd name="T2" fmla="*/ 1 w 1"/>
                  <a:gd name="T3" fmla="*/ 2 h 3"/>
                  <a:gd name="T4" fmla="*/ 1 w 1"/>
                  <a:gd name="T5" fmla="*/ 2 h 3"/>
                  <a:gd name="T6" fmla="*/ 1 w 1"/>
                  <a:gd name="T7" fmla="*/ 3 h 3"/>
                  <a:gd name="T8" fmla="*/ 0 w 1"/>
                  <a:gd name="T9" fmla="*/ 2 h 3"/>
                  <a:gd name="T10" fmla="*/ 0 w 1"/>
                  <a:gd name="T11" fmla="*/ 2 h 3"/>
                  <a:gd name="T12" fmla="*/ 1 w 1"/>
                  <a:gd name="T13" fmla="*/ 0 h 3"/>
                  <a:gd name="T14" fmla="*/ 1 w 1"/>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1" y="0"/>
                    </a:moveTo>
                    <a:lnTo>
                      <a:pt x="1" y="2"/>
                    </a:lnTo>
                    <a:lnTo>
                      <a:pt x="1" y="3"/>
                    </a:lnTo>
                    <a:lnTo>
                      <a:pt x="0" y="2"/>
                    </a:lnTo>
                    <a:lnTo>
                      <a:pt x="1" y="0"/>
                    </a:lnTo>
                    <a:close/>
                  </a:path>
                </a:pathLst>
              </a:custGeom>
              <a:solidFill>
                <a:srgbClr val="808080"/>
              </a:solidFill>
              <a:ln w="9525">
                <a:noFill/>
                <a:round/>
                <a:headEnd/>
                <a:tailEnd/>
              </a:ln>
            </p:spPr>
            <p:txBody>
              <a:bodyPr/>
              <a:lstStyle/>
              <a:p>
                <a:endParaRPr lang="id-ID"/>
              </a:p>
            </p:txBody>
          </p:sp>
          <p:sp>
            <p:nvSpPr>
              <p:cNvPr id="3346" name="Freeform 471"/>
              <p:cNvSpPr>
                <a:spLocks/>
              </p:cNvSpPr>
              <p:nvPr/>
            </p:nvSpPr>
            <p:spPr bwMode="auto">
              <a:xfrm>
                <a:off x="5656" y="2307"/>
                <a:ext cx="3" cy="2"/>
              </a:xfrm>
              <a:custGeom>
                <a:avLst/>
                <a:gdLst>
                  <a:gd name="T0" fmla="*/ 0 w 3"/>
                  <a:gd name="T1" fmla="*/ 2 h 2"/>
                  <a:gd name="T2" fmla="*/ 0 w 3"/>
                  <a:gd name="T3" fmla="*/ 2 h 2"/>
                  <a:gd name="T4" fmla="*/ 0 w 3"/>
                  <a:gd name="T5" fmla="*/ 0 h 2"/>
                  <a:gd name="T6" fmla="*/ 1 w 3"/>
                  <a:gd name="T7" fmla="*/ 0 h 2"/>
                  <a:gd name="T8" fmla="*/ 1 w 3"/>
                  <a:gd name="T9" fmla="*/ 0 h 2"/>
                  <a:gd name="T10" fmla="*/ 3 w 3"/>
                  <a:gd name="T11" fmla="*/ 2 h 2"/>
                  <a:gd name="T12" fmla="*/ 0 w 3"/>
                  <a:gd name="T13" fmla="*/ 2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2"/>
                    </a:moveTo>
                    <a:lnTo>
                      <a:pt x="0" y="2"/>
                    </a:lnTo>
                    <a:lnTo>
                      <a:pt x="0" y="0"/>
                    </a:lnTo>
                    <a:lnTo>
                      <a:pt x="1" y="0"/>
                    </a:lnTo>
                    <a:lnTo>
                      <a:pt x="3" y="2"/>
                    </a:lnTo>
                    <a:lnTo>
                      <a:pt x="0" y="2"/>
                    </a:lnTo>
                    <a:close/>
                  </a:path>
                </a:pathLst>
              </a:custGeom>
              <a:solidFill>
                <a:srgbClr val="808080"/>
              </a:solidFill>
              <a:ln w="9525">
                <a:noFill/>
                <a:round/>
                <a:headEnd/>
                <a:tailEnd/>
              </a:ln>
            </p:spPr>
            <p:txBody>
              <a:bodyPr/>
              <a:lstStyle/>
              <a:p>
                <a:endParaRPr lang="id-ID"/>
              </a:p>
            </p:txBody>
          </p:sp>
          <p:sp>
            <p:nvSpPr>
              <p:cNvPr id="3347" name="Freeform 472"/>
              <p:cNvSpPr>
                <a:spLocks/>
              </p:cNvSpPr>
              <p:nvPr/>
            </p:nvSpPr>
            <p:spPr bwMode="auto">
              <a:xfrm>
                <a:off x="5656" y="2306"/>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348" name="Freeform 473"/>
              <p:cNvSpPr>
                <a:spLocks/>
              </p:cNvSpPr>
              <p:nvPr/>
            </p:nvSpPr>
            <p:spPr bwMode="auto">
              <a:xfrm>
                <a:off x="5656" y="2300"/>
                <a:ext cx="1" cy="6"/>
              </a:xfrm>
              <a:custGeom>
                <a:avLst/>
                <a:gdLst>
                  <a:gd name="T0" fmla="*/ 0 w 1"/>
                  <a:gd name="T1" fmla="*/ 6 h 6"/>
                  <a:gd name="T2" fmla="*/ 0 w 1"/>
                  <a:gd name="T3" fmla="*/ 6 h 6"/>
                  <a:gd name="T4" fmla="*/ 0 w 1"/>
                  <a:gd name="T5" fmla="*/ 3 h 6"/>
                  <a:gd name="T6" fmla="*/ 0 w 1"/>
                  <a:gd name="T7" fmla="*/ 3 h 6"/>
                  <a:gd name="T8" fmla="*/ 0 w 1"/>
                  <a:gd name="T9" fmla="*/ 0 h 6"/>
                  <a:gd name="T10" fmla="*/ 1 w 1"/>
                  <a:gd name="T11" fmla="*/ 0 h 6"/>
                  <a:gd name="T12" fmla="*/ 1 w 1"/>
                  <a:gd name="T13" fmla="*/ 0 h 6"/>
                  <a:gd name="T14" fmla="*/ 1 w 1"/>
                  <a:gd name="T15" fmla="*/ 3 h 6"/>
                  <a:gd name="T16" fmla="*/ 1 w 1"/>
                  <a:gd name="T17" fmla="*/ 3 h 6"/>
                  <a:gd name="T18" fmla="*/ 1 w 1"/>
                  <a:gd name="T19" fmla="*/ 6 h 6"/>
                  <a:gd name="T20" fmla="*/ 0 w 1"/>
                  <a:gd name="T21" fmla="*/ 6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
                  <a:gd name="T34" fmla="*/ 0 h 6"/>
                  <a:gd name="T35" fmla="*/ 1 w 1"/>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 h="6">
                    <a:moveTo>
                      <a:pt x="0" y="6"/>
                    </a:moveTo>
                    <a:lnTo>
                      <a:pt x="0" y="6"/>
                    </a:lnTo>
                    <a:lnTo>
                      <a:pt x="0" y="3"/>
                    </a:lnTo>
                    <a:lnTo>
                      <a:pt x="0" y="0"/>
                    </a:lnTo>
                    <a:lnTo>
                      <a:pt x="1" y="0"/>
                    </a:lnTo>
                    <a:lnTo>
                      <a:pt x="1" y="3"/>
                    </a:lnTo>
                    <a:lnTo>
                      <a:pt x="1" y="6"/>
                    </a:lnTo>
                    <a:lnTo>
                      <a:pt x="0" y="6"/>
                    </a:lnTo>
                    <a:close/>
                  </a:path>
                </a:pathLst>
              </a:custGeom>
              <a:solidFill>
                <a:srgbClr val="808080"/>
              </a:solidFill>
              <a:ln w="9525">
                <a:noFill/>
                <a:round/>
                <a:headEnd/>
                <a:tailEnd/>
              </a:ln>
            </p:spPr>
            <p:txBody>
              <a:bodyPr/>
              <a:lstStyle/>
              <a:p>
                <a:endParaRPr lang="id-ID"/>
              </a:p>
            </p:txBody>
          </p:sp>
          <p:sp>
            <p:nvSpPr>
              <p:cNvPr id="3349" name="Freeform 474"/>
              <p:cNvSpPr>
                <a:spLocks/>
              </p:cNvSpPr>
              <p:nvPr/>
            </p:nvSpPr>
            <p:spPr bwMode="auto">
              <a:xfrm>
                <a:off x="5653" y="2281"/>
                <a:ext cx="3" cy="3"/>
              </a:xfrm>
              <a:custGeom>
                <a:avLst/>
                <a:gdLst>
                  <a:gd name="T0" fmla="*/ 0 w 3"/>
                  <a:gd name="T1" fmla="*/ 1 h 3"/>
                  <a:gd name="T2" fmla="*/ 0 w 3"/>
                  <a:gd name="T3" fmla="*/ 1 h 3"/>
                  <a:gd name="T4" fmla="*/ 2 w 3"/>
                  <a:gd name="T5" fmla="*/ 0 h 3"/>
                  <a:gd name="T6" fmla="*/ 3 w 3"/>
                  <a:gd name="T7" fmla="*/ 1 h 3"/>
                  <a:gd name="T8" fmla="*/ 3 w 3"/>
                  <a:gd name="T9" fmla="*/ 1 h 3"/>
                  <a:gd name="T10" fmla="*/ 2 w 3"/>
                  <a:gd name="T11" fmla="*/ 3 h 3"/>
                  <a:gd name="T12" fmla="*/ 0 w 3"/>
                  <a:gd name="T13" fmla="*/ 1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1"/>
                    </a:moveTo>
                    <a:lnTo>
                      <a:pt x="0" y="1"/>
                    </a:lnTo>
                    <a:lnTo>
                      <a:pt x="2" y="0"/>
                    </a:lnTo>
                    <a:lnTo>
                      <a:pt x="3" y="1"/>
                    </a:lnTo>
                    <a:lnTo>
                      <a:pt x="2" y="3"/>
                    </a:lnTo>
                    <a:lnTo>
                      <a:pt x="0" y="1"/>
                    </a:lnTo>
                    <a:close/>
                  </a:path>
                </a:pathLst>
              </a:custGeom>
              <a:solidFill>
                <a:srgbClr val="808080"/>
              </a:solidFill>
              <a:ln w="9525">
                <a:noFill/>
                <a:round/>
                <a:headEnd/>
                <a:tailEnd/>
              </a:ln>
            </p:spPr>
            <p:txBody>
              <a:bodyPr/>
              <a:lstStyle/>
              <a:p>
                <a:endParaRPr lang="id-ID"/>
              </a:p>
            </p:txBody>
          </p:sp>
          <p:sp>
            <p:nvSpPr>
              <p:cNvPr id="3350" name="Freeform 475"/>
              <p:cNvSpPr>
                <a:spLocks/>
              </p:cNvSpPr>
              <p:nvPr/>
            </p:nvSpPr>
            <p:spPr bwMode="auto">
              <a:xfrm>
                <a:off x="5655" y="2326"/>
                <a:ext cx="1" cy="1"/>
              </a:xfrm>
              <a:custGeom>
                <a:avLst/>
                <a:gdLst>
                  <a:gd name="T0" fmla="*/ 0 w 1"/>
                  <a:gd name="T1" fmla="*/ 0 h 1"/>
                  <a:gd name="T2" fmla="*/ 0 w 1"/>
                  <a:gd name="T3" fmla="*/ 0 h 1"/>
                  <a:gd name="T4" fmla="*/ 0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0"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351" name="Freeform 476"/>
              <p:cNvSpPr>
                <a:spLocks/>
              </p:cNvSpPr>
              <p:nvPr/>
            </p:nvSpPr>
            <p:spPr bwMode="auto">
              <a:xfrm>
                <a:off x="5653" y="2278"/>
                <a:ext cx="3" cy="3"/>
              </a:xfrm>
              <a:custGeom>
                <a:avLst/>
                <a:gdLst>
                  <a:gd name="T0" fmla="*/ 2 w 3"/>
                  <a:gd name="T1" fmla="*/ 3 h 3"/>
                  <a:gd name="T2" fmla="*/ 0 w 3"/>
                  <a:gd name="T3" fmla="*/ 1 h 3"/>
                  <a:gd name="T4" fmla="*/ 0 w 3"/>
                  <a:gd name="T5" fmla="*/ 1 h 3"/>
                  <a:gd name="T6" fmla="*/ 2 w 3"/>
                  <a:gd name="T7" fmla="*/ 0 h 3"/>
                  <a:gd name="T8" fmla="*/ 3 w 3"/>
                  <a:gd name="T9" fmla="*/ 1 h 3"/>
                  <a:gd name="T10" fmla="*/ 3 w 3"/>
                  <a:gd name="T11" fmla="*/ 1 h 3"/>
                  <a:gd name="T12" fmla="*/ 2 w 3"/>
                  <a:gd name="T13" fmla="*/ 3 h 3"/>
                  <a:gd name="T14" fmla="*/ 2 w 3"/>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2" y="3"/>
                    </a:moveTo>
                    <a:lnTo>
                      <a:pt x="0" y="1"/>
                    </a:lnTo>
                    <a:lnTo>
                      <a:pt x="2" y="0"/>
                    </a:lnTo>
                    <a:lnTo>
                      <a:pt x="3" y="1"/>
                    </a:lnTo>
                    <a:lnTo>
                      <a:pt x="2" y="3"/>
                    </a:lnTo>
                    <a:close/>
                  </a:path>
                </a:pathLst>
              </a:custGeom>
              <a:solidFill>
                <a:srgbClr val="808080"/>
              </a:solidFill>
              <a:ln w="9525">
                <a:noFill/>
                <a:round/>
                <a:headEnd/>
                <a:tailEnd/>
              </a:ln>
            </p:spPr>
            <p:txBody>
              <a:bodyPr/>
              <a:lstStyle/>
              <a:p>
                <a:endParaRPr lang="id-ID"/>
              </a:p>
            </p:txBody>
          </p:sp>
          <p:sp>
            <p:nvSpPr>
              <p:cNvPr id="3352" name="Freeform 477"/>
              <p:cNvSpPr>
                <a:spLocks/>
              </p:cNvSpPr>
              <p:nvPr/>
            </p:nvSpPr>
            <p:spPr bwMode="auto">
              <a:xfrm>
                <a:off x="5649" y="2270"/>
                <a:ext cx="11" cy="9"/>
              </a:xfrm>
              <a:custGeom>
                <a:avLst/>
                <a:gdLst>
                  <a:gd name="T0" fmla="*/ 4 w 11"/>
                  <a:gd name="T1" fmla="*/ 9 h 9"/>
                  <a:gd name="T2" fmla="*/ 0 w 11"/>
                  <a:gd name="T3" fmla="*/ 5 h 9"/>
                  <a:gd name="T4" fmla="*/ 6 w 11"/>
                  <a:gd name="T5" fmla="*/ 0 h 9"/>
                  <a:gd name="T6" fmla="*/ 11 w 11"/>
                  <a:gd name="T7" fmla="*/ 4 h 9"/>
                  <a:gd name="T8" fmla="*/ 11 w 11"/>
                  <a:gd name="T9" fmla="*/ 4 h 9"/>
                  <a:gd name="T10" fmla="*/ 10 w 11"/>
                  <a:gd name="T11" fmla="*/ 5 h 9"/>
                  <a:gd name="T12" fmla="*/ 6 w 11"/>
                  <a:gd name="T13" fmla="*/ 1 h 9"/>
                  <a:gd name="T14" fmla="*/ 1 w 11"/>
                  <a:gd name="T15" fmla="*/ 5 h 9"/>
                  <a:gd name="T16" fmla="*/ 6 w 11"/>
                  <a:gd name="T17" fmla="*/ 8 h 9"/>
                  <a:gd name="T18" fmla="*/ 6 w 11"/>
                  <a:gd name="T19" fmla="*/ 8 h 9"/>
                  <a:gd name="T20" fmla="*/ 4 w 11"/>
                  <a:gd name="T21" fmla="*/ 9 h 9"/>
                  <a:gd name="T22" fmla="*/ 4 w 11"/>
                  <a:gd name="T23" fmla="*/ 9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
                  <a:gd name="T37" fmla="*/ 0 h 9"/>
                  <a:gd name="T38" fmla="*/ 11 w 11"/>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 h="9">
                    <a:moveTo>
                      <a:pt x="4" y="9"/>
                    </a:moveTo>
                    <a:lnTo>
                      <a:pt x="0" y="5"/>
                    </a:lnTo>
                    <a:lnTo>
                      <a:pt x="6" y="0"/>
                    </a:lnTo>
                    <a:lnTo>
                      <a:pt x="11" y="4"/>
                    </a:lnTo>
                    <a:lnTo>
                      <a:pt x="10" y="5"/>
                    </a:lnTo>
                    <a:lnTo>
                      <a:pt x="6" y="1"/>
                    </a:lnTo>
                    <a:lnTo>
                      <a:pt x="1" y="5"/>
                    </a:lnTo>
                    <a:lnTo>
                      <a:pt x="6" y="8"/>
                    </a:lnTo>
                    <a:lnTo>
                      <a:pt x="4" y="9"/>
                    </a:lnTo>
                    <a:close/>
                  </a:path>
                </a:pathLst>
              </a:custGeom>
              <a:solidFill>
                <a:srgbClr val="808080"/>
              </a:solidFill>
              <a:ln w="9525">
                <a:noFill/>
                <a:round/>
                <a:headEnd/>
                <a:tailEnd/>
              </a:ln>
            </p:spPr>
            <p:txBody>
              <a:bodyPr/>
              <a:lstStyle/>
              <a:p>
                <a:endParaRPr lang="id-ID"/>
              </a:p>
            </p:txBody>
          </p:sp>
          <p:sp>
            <p:nvSpPr>
              <p:cNvPr id="3353" name="Freeform 478"/>
              <p:cNvSpPr>
                <a:spLocks/>
              </p:cNvSpPr>
              <p:nvPr/>
            </p:nvSpPr>
            <p:spPr bwMode="auto">
              <a:xfrm>
                <a:off x="5648" y="2282"/>
                <a:ext cx="7" cy="16"/>
              </a:xfrm>
              <a:custGeom>
                <a:avLst/>
                <a:gdLst>
                  <a:gd name="T0" fmla="*/ 0 w 7"/>
                  <a:gd name="T1" fmla="*/ 16 h 16"/>
                  <a:gd name="T2" fmla="*/ 0 w 7"/>
                  <a:gd name="T3" fmla="*/ 16 h 16"/>
                  <a:gd name="T4" fmla="*/ 1 w 7"/>
                  <a:gd name="T5" fmla="*/ 7 h 16"/>
                  <a:gd name="T6" fmla="*/ 5 w 7"/>
                  <a:gd name="T7" fmla="*/ 0 h 16"/>
                  <a:gd name="T8" fmla="*/ 7 w 7"/>
                  <a:gd name="T9" fmla="*/ 2 h 16"/>
                  <a:gd name="T10" fmla="*/ 7 w 7"/>
                  <a:gd name="T11" fmla="*/ 2 h 16"/>
                  <a:gd name="T12" fmla="*/ 2 w 7"/>
                  <a:gd name="T13" fmla="*/ 9 h 16"/>
                  <a:gd name="T14" fmla="*/ 1 w 7"/>
                  <a:gd name="T15" fmla="*/ 16 h 16"/>
                  <a:gd name="T16" fmla="*/ 0 w 7"/>
                  <a:gd name="T17" fmla="*/ 16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16"/>
                  <a:gd name="T29" fmla="*/ 7 w 7"/>
                  <a:gd name="T30" fmla="*/ 16 h 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16">
                    <a:moveTo>
                      <a:pt x="0" y="16"/>
                    </a:moveTo>
                    <a:lnTo>
                      <a:pt x="0" y="16"/>
                    </a:lnTo>
                    <a:lnTo>
                      <a:pt x="1" y="7"/>
                    </a:lnTo>
                    <a:lnTo>
                      <a:pt x="5" y="0"/>
                    </a:lnTo>
                    <a:lnTo>
                      <a:pt x="7" y="2"/>
                    </a:lnTo>
                    <a:lnTo>
                      <a:pt x="2" y="9"/>
                    </a:lnTo>
                    <a:lnTo>
                      <a:pt x="1" y="16"/>
                    </a:lnTo>
                    <a:lnTo>
                      <a:pt x="0" y="16"/>
                    </a:lnTo>
                    <a:close/>
                  </a:path>
                </a:pathLst>
              </a:custGeom>
              <a:solidFill>
                <a:srgbClr val="808080"/>
              </a:solidFill>
              <a:ln w="9525">
                <a:noFill/>
                <a:round/>
                <a:headEnd/>
                <a:tailEnd/>
              </a:ln>
            </p:spPr>
            <p:txBody>
              <a:bodyPr/>
              <a:lstStyle/>
              <a:p>
                <a:endParaRPr lang="id-ID"/>
              </a:p>
            </p:txBody>
          </p:sp>
          <p:sp>
            <p:nvSpPr>
              <p:cNvPr id="3354" name="Freeform 479"/>
              <p:cNvSpPr>
                <a:spLocks/>
              </p:cNvSpPr>
              <p:nvPr/>
            </p:nvSpPr>
            <p:spPr bwMode="auto">
              <a:xfrm>
                <a:off x="5653" y="2324"/>
                <a:ext cx="2" cy="2"/>
              </a:xfrm>
              <a:custGeom>
                <a:avLst/>
                <a:gdLst>
                  <a:gd name="T0" fmla="*/ 0 w 2"/>
                  <a:gd name="T1" fmla="*/ 0 h 2"/>
                  <a:gd name="T2" fmla="*/ 2 w 2"/>
                  <a:gd name="T3" fmla="*/ 0 h 2"/>
                  <a:gd name="T4" fmla="*/ 2 w 2"/>
                  <a:gd name="T5" fmla="*/ 0 h 2"/>
                  <a:gd name="T6" fmla="*/ 2 w 2"/>
                  <a:gd name="T7" fmla="*/ 2 h 2"/>
                  <a:gd name="T8" fmla="*/ 2 w 2"/>
                  <a:gd name="T9" fmla="*/ 2 h 2"/>
                  <a:gd name="T10" fmla="*/ 2 w 2"/>
                  <a:gd name="T11" fmla="*/ 2 h 2"/>
                  <a:gd name="T12" fmla="*/ 0 w 2"/>
                  <a:gd name="T13" fmla="*/ 0 h 2"/>
                  <a:gd name="T14" fmla="*/ 0 w 2"/>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0" y="0"/>
                    </a:moveTo>
                    <a:lnTo>
                      <a:pt x="2" y="0"/>
                    </a:lnTo>
                    <a:lnTo>
                      <a:pt x="2" y="2"/>
                    </a:lnTo>
                    <a:lnTo>
                      <a:pt x="0" y="0"/>
                    </a:lnTo>
                    <a:close/>
                  </a:path>
                </a:pathLst>
              </a:custGeom>
              <a:solidFill>
                <a:srgbClr val="808080"/>
              </a:solidFill>
              <a:ln w="9525">
                <a:noFill/>
                <a:round/>
                <a:headEnd/>
                <a:tailEnd/>
              </a:ln>
            </p:spPr>
            <p:txBody>
              <a:bodyPr/>
              <a:lstStyle/>
              <a:p>
                <a:endParaRPr lang="id-ID"/>
              </a:p>
            </p:txBody>
          </p:sp>
          <p:sp>
            <p:nvSpPr>
              <p:cNvPr id="3355" name="Freeform 480"/>
              <p:cNvSpPr>
                <a:spLocks/>
              </p:cNvSpPr>
              <p:nvPr/>
            </p:nvSpPr>
            <p:spPr bwMode="auto">
              <a:xfrm>
                <a:off x="5653" y="2326"/>
                <a:ext cx="2" cy="3"/>
              </a:xfrm>
              <a:custGeom>
                <a:avLst/>
                <a:gdLst>
                  <a:gd name="T0" fmla="*/ 0 w 2"/>
                  <a:gd name="T1" fmla="*/ 1 h 3"/>
                  <a:gd name="T2" fmla="*/ 2 w 2"/>
                  <a:gd name="T3" fmla="*/ 0 h 3"/>
                  <a:gd name="T4" fmla="*/ 2 w 2"/>
                  <a:gd name="T5" fmla="*/ 0 h 3"/>
                  <a:gd name="T6" fmla="*/ 2 w 2"/>
                  <a:gd name="T7" fmla="*/ 1 h 3"/>
                  <a:gd name="T8" fmla="*/ 2 w 2"/>
                  <a:gd name="T9" fmla="*/ 3 h 3"/>
                  <a:gd name="T10" fmla="*/ 2 w 2"/>
                  <a:gd name="T11" fmla="*/ 3 h 3"/>
                  <a:gd name="T12" fmla="*/ 0 w 2"/>
                  <a:gd name="T13" fmla="*/ 1 h 3"/>
                  <a:gd name="T14" fmla="*/ 0 w 2"/>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3"/>
                  <a:gd name="T26" fmla="*/ 2 w 2"/>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3">
                    <a:moveTo>
                      <a:pt x="0" y="1"/>
                    </a:moveTo>
                    <a:lnTo>
                      <a:pt x="2" y="0"/>
                    </a:lnTo>
                    <a:lnTo>
                      <a:pt x="2" y="1"/>
                    </a:lnTo>
                    <a:lnTo>
                      <a:pt x="2" y="3"/>
                    </a:lnTo>
                    <a:lnTo>
                      <a:pt x="0" y="1"/>
                    </a:lnTo>
                    <a:close/>
                  </a:path>
                </a:pathLst>
              </a:custGeom>
              <a:solidFill>
                <a:srgbClr val="808080"/>
              </a:solidFill>
              <a:ln w="9525">
                <a:noFill/>
                <a:round/>
                <a:headEnd/>
                <a:tailEnd/>
              </a:ln>
            </p:spPr>
            <p:txBody>
              <a:bodyPr/>
              <a:lstStyle/>
              <a:p>
                <a:endParaRPr lang="id-ID"/>
              </a:p>
            </p:txBody>
          </p:sp>
          <p:sp>
            <p:nvSpPr>
              <p:cNvPr id="3356" name="Freeform 481"/>
              <p:cNvSpPr>
                <a:spLocks/>
              </p:cNvSpPr>
              <p:nvPr/>
            </p:nvSpPr>
            <p:spPr bwMode="auto">
              <a:xfrm>
                <a:off x="5652" y="2324"/>
                <a:ext cx="3" cy="3"/>
              </a:xfrm>
              <a:custGeom>
                <a:avLst/>
                <a:gdLst>
                  <a:gd name="T0" fmla="*/ 0 w 3"/>
                  <a:gd name="T1" fmla="*/ 2 h 3"/>
                  <a:gd name="T2" fmla="*/ 1 w 3"/>
                  <a:gd name="T3" fmla="*/ 0 h 3"/>
                  <a:gd name="T4" fmla="*/ 1 w 3"/>
                  <a:gd name="T5" fmla="*/ 0 h 3"/>
                  <a:gd name="T6" fmla="*/ 3 w 3"/>
                  <a:gd name="T7" fmla="*/ 2 h 3"/>
                  <a:gd name="T8" fmla="*/ 1 w 3"/>
                  <a:gd name="T9" fmla="*/ 3 h 3"/>
                  <a:gd name="T10" fmla="*/ 1 w 3"/>
                  <a:gd name="T11" fmla="*/ 3 h 3"/>
                  <a:gd name="T12" fmla="*/ 0 w 3"/>
                  <a:gd name="T13" fmla="*/ 2 h 3"/>
                  <a:gd name="T14" fmla="*/ 0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0" y="2"/>
                    </a:moveTo>
                    <a:lnTo>
                      <a:pt x="1" y="0"/>
                    </a:lnTo>
                    <a:lnTo>
                      <a:pt x="3" y="2"/>
                    </a:lnTo>
                    <a:lnTo>
                      <a:pt x="1" y="3"/>
                    </a:lnTo>
                    <a:lnTo>
                      <a:pt x="0" y="2"/>
                    </a:lnTo>
                    <a:close/>
                  </a:path>
                </a:pathLst>
              </a:custGeom>
              <a:solidFill>
                <a:srgbClr val="808080"/>
              </a:solidFill>
              <a:ln w="9525">
                <a:noFill/>
                <a:round/>
                <a:headEnd/>
                <a:tailEnd/>
              </a:ln>
            </p:spPr>
            <p:txBody>
              <a:bodyPr/>
              <a:lstStyle/>
              <a:p>
                <a:endParaRPr lang="id-ID"/>
              </a:p>
            </p:txBody>
          </p:sp>
          <p:sp>
            <p:nvSpPr>
              <p:cNvPr id="3357" name="Freeform 482"/>
              <p:cNvSpPr>
                <a:spLocks/>
              </p:cNvSpPr>
              <p:nvPr/>
            </p:nvSpPr>
            <p:spPr bwMode="auto">
              <a:xfrm>
                <a:off x="5652" y="2279"/>
                <a:ext cx="3" cy="3"/>
              </a:xfrm>
              <a:custGeom>
                <a:avLst/>
                <a:gdLst>
                  <a:gd name="T0" fmla="*/ 0 w 3"/>
                  <a:gd name="T1" fmla="*/ 2 h 3"/>
                  <a:gd name="T2" fmla="*/ 0 w 3"/>
                  <a:gd name="T3" fmla="*/ 2 h 3"/>
                  <a:gd name="T4" fmla="*/ 1 w 3"/>
                  <a:gd name="T5" fmla="*/ 0 h 3"/>
                  <a:gd name="T6" fmla="*/ 3 w 3"/>
                  <a:gd name="T7" fmla="*/ 2 h 3"/>
                  <a:gd name="T8" fmla="*/ 3 w 3"/>
                  <a:gd name="T9" fmla="*/ 2 h 3"/>
                  <a:gd name="T10" fmla="*/ 1 w 3"/>
                  <a:gd name="T11" fmla="*/ 3 h 3"/>
                  <a:gd name="T12" fmla="*/ 0 w 3"/>
                  <a:gd name="T13" fmla="*/ 2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2"/>
                    </a:moveTo>
                    <a:lnTo>
                      <a:pt x="0" y="2"/>
                    </a:lnTo>
                    <a:lnTo>
                      <a:pt x="1" y="0"/>
                    </a:lnTo>
                    <a:lnTo>
                      <a:pt x="3" y="2"/>
                    </a:lnTo>
                    <a:lnTo>
                      <a:pt x="1" y="3"/>
                    </a:lnTo>
                    <a:lnTo>
                      <a:pt x="0" y="2"/>
                    </a:lnTo>
                    <a:close/>
                  </a:path>
                </a:pathLst>
              </a:custGeom>
              <a:solidFill>
                <a:srgbClr val="808080"/>
              </a:solidFill>
              <a:ln w="9525">
                <a:noFill/>
                <a:round/>
                <a:headEnd/>
                <a:tailEnd/>
              </a:ln>
            </p:spPr>
            <p:txBody>
              <a:bodyPr/>
              <a:lstStyle/>
              <a:p>
                <a:endParaRPr lang="id-ID"/>
              </a:p>
            </p:txBody>
          </p:sp>
          <p:sp>
            <p:nvSpPr>
              <p:cNvPr id="3358" name="Freeform 483"/>
              <p:cNvSpPr>
                <a:spLocks/>
              </p:cNvSpPr>
              <p:nvPr/>
            </p:nvSpPr>
            <p:spPr bwMode="auto">
              <a:xfrm>
                <a:off x="5645" y="2281"/>
                <a:ext cx="8" cy="17"/>
              </a:xfrm>
              <a:custGeom>
                <a:avLst/>
                <a:gdLst>
                  <a:gd name="T0" fmla="*/ 0 w 8"/>
                  <a:gd name="T1" fmla="*/ 17 h 17"/>
                  <a:gd name="T2" fmla="*/ 0 w 8"/>
                  <a:gd name="T3" fmla="*/ 17 h 17"/>
                  <a:gd name="T4" fmla="*/ 3 w 8"/>
                  <a:gd name="T5" fmla="*/ 8 h 17"/>
                  <a:gd name="T6" fmla="*/ 7 w 8"/>
                  <a:gd name="T7" fmla="*/ 0 h 17"/>
                  <a:gd name="T8" fmla="*/ 8 w 8"/>
                  <a:gd name="T9" fmla="*/ 1 h 17"/>
                  <a:gd name="T10" fmla="*/ 8 w 8"/>
                  <a:gd name="T11" fmla="*/ 1 h 17"/>
                  <a:gd name="T12" fmla="*/ 4 w 8"/>
                  <a:gd name="T13" fmla="*/ 8 h 17"/>
                  <a:gd name="T14" fmla="*/ 3 w 8"/>
                  <a:gd name="T15" fmla="*/ 17 h 17"/>
                  <a:gd name="T16" fmla="*/ 0 w 8"/>
                  <a:gd name="T17" fmla="*/ 17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
                  <a:gd name="T28" fmla="*/ 0 h 17"/>
                  <a:gd name="T29" fmla="*/ 8 w 8"/>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 h="17">
                    <a:moveTo>
                      <a:pt x="0" y="17"/>
                    </a:moveTo>
                    <a:lnTo>
                      <a:pt x="0" y="17"/>
                    </a:lnTo>
                    <a:lnTo>
                      <a:pt x="3" y="8"/>
                    </a:lnTo>
                    <a:lnTo>
                      <a:pt x="7" y="0"/>
                    </a:lnTo>
                    <a:lnTo>
                      <a:pt x="8" y="1"/>
                    </a:lnTo>
                    <a:lnTo>
                      <a:pt x="4" y="8"/>
                    </a:lnTo>
                    <a:lnTo>
                      <a:pt x="3" y="17"/>
                    </a:lnTo>
                    <a:lnTo>
                      <a:pt x="0" y="17"/>
                    </a:lnTo>
                    <a:close/>
                  </a:path>
                </a:pathLst>
              </a:custGeom>
              <a:solidFill>
                <a:srgbClr val="808080"/>
              </a:solidFill>
              <a:ln w="9525">
                <a:noFill/>
                <a:round/>
                <a:headEnd/>
                <a:tailEnd/>
              </a:ln>
            </p:spPr>
            <p:txBody>
              <a:bodyPr/>
              <a:lstStyle/>
              <a:p>
                <a:endParaRPr lang="id-ID"/>
              </a:p>
            </p:txBody>
          </p:sp>
          <p:sp>
            <p:nvSpPr>
              <p:cNvPr id="3359" name="Freeform 484"/>
              <p:cNvSpPr>
                <a:spLocks/>
              </p:cNvSpPr>
              <p:nvPr/>
            </p:nvSpPr>
            <p:spPr bwMode="auto">
              <a:xfrm>
                <a:off x="5649" y="2327"/>
                <a:ext cx="10" cy="11"/>
              </a:xfrm>
              <a:custGeom>
                <a:avLst/>
                <a:gdLst>
                  <a:gd name="T0" fmla="*/ 0 w 10"/>
                  <a:gd name="T1" fmla="*/ 4 h 11"/>
                  <a:gd name="T2" fmla="*/ 4 w 10"/>
                  <a:gd name="T3" fmla="*/ 0 h 11"/>
                  <a:gd name="T4" fmla="*/ 4 w 10"/>
                  <a:gd name="T5" fmla="*/ 0 h 11"/>
                  <a:gd name="T6" fmla="*/ 6 w 10"/>
                  <a:gd name="T7" fmla="*/ 2 h 11"/>
                  <a:gd name="T8" fmla="*/ 1 w 10"/>
                  <a:gd name="T9" fmla="*/ 4 h 11"/>
                  <a:gd name="T10" fmla="*/ 6 w 10"/>
                  <a:gd name="T11" fmla="*/ 9 h 11"/>
                  <a:gd name="T12" fmla="*/ 8 w 10"/>
                  <a:gd name="T13" fmla="*/ 6 h 11"/>
                  <a:gd name="T14" fmla="*/ 8 w 10"/>
                  <a:gd name="T15" fmla="*/ 6 h 11"/>
                  <a:gd name="T16" fmla="*/ 10 w 10"/>
                  <a:gd name="T17" fmla="*/ 7 h 11"/>
                  <a:gd name="T18" fmla="*/ 7 w 10"/>
                  <a:gd name="T19" fmla="*/ 10 h 11"/>
                  <a:gd name="T20" fmla="*/ 6 w 10"/>
                  <a:gd name="T21" fmla="*/ 11 h 11"/>
                  <a:gd name="T22" fmla="*/ 0 w 10"/>
                  <a:gd name="T23" fmla="*/ 4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
                  <a:gd name="T37" fmla="*/ 0 h 11"/>
                  <a:gd name="T38" fmla="*/ 10 w 10"/>
                  <a:gd name="T39" fmla="*/ 11 h 1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 h="11">
                    <a:moveTo>
                      <a:pt x="0" y="4"/>
                    </a:moveTo>
                    <a:lnTo>
                      <a:pt x="4" y="0"/>
                    </a:lnTo>
                    <a:lnTo>
                      <a:pt x="6" y="2"/>
                    </a:lnTo>
                    <a:lnTo>
                      <a:pt x="1" y="4"/>
                    </a:lnTo>
                    <a:lnTo>
                      <a:pt x="6" y="9"/>
                    </a:lnTo>
                    <a:lnTo>
                      <a:pt x="8" y="6"/>
                    </a:lnTo>
                    <a:lnTo>
                      <a:pt x="10" y="7"/>
                    </a:lnTo>
                    <a:lnTo>
                      <a:pt x="7" y="10"/>
                    </a:lnTo>
                    <a:lnTo>
                      <a:pt x="6" y="11"/>
                    </a:lnTo>
                    <a:lnTo>
                      <a:pt x="0" y="4"/>
                    </a:lnTo>
                    <a:close/>
                  </a:path>
                </a:pathLst>
              </a:custGeom>
              <a:solidFill>
                <a:srgbClr val="808080"/>
              </a:solidFill>
              <a:ln w="9525">
                <a:noFill/>
                <a:round/>
                <a:headEnd/>
                <a:tailEnd/>
              </a:ln>
            </p:spPr>
            <p:txBody>
              <a:bodyPr/>
              <a:lstStyle/>
              <a:p>
                <a:endParaRPr lang="id-ID"/>
              </a:p>
            </p:txBody>
          </p:sp>
          <p:sp>
            <p:nvSpPr>
              <p:cNvPr id="3360" name="Freeform 485"/>
              <p:cNvSpPr>
                <a:spLocks/>
              </p:cNvSpPr>
              <p:nvPr/>
            </p:nvSpPr>
            <p:spPr bwMode="auto">
              <a:xfrm>
                <a:off x="5646" y="2309"/>
                <a:ext cx="9" cy="15"/>
              </a:xfrm>
              <a:custGeom>
                <a:avLst/>
                <a:gdLst>
                  <a:gd name="T0" fmla="*/ 0 w 9"/>
                  <a:gd name="T1" fmla="*/ 0 h 15"/>
                  <a:gd name="T2" fmla="*/ 3 w 9"/>
                  <a:gd name="T3" fmla="*/ 0 h 15"/>
                  <a:gd name="T4" fmla="*/ 3 w 9"/>
                  <a:gd name="T5" fmla="*/ 0 h 15"/>
                  <a:gd name="T6" fmla="*/ 4 w 9"/>
                  <a:gd name="T7" fmla="*/ 8 h 15"/>
                  <a:gd name="T8" fmla="*/ 9 w 9"/>
                  <a:gd name="T9" fmla="*/ 15 h 15"/>
                  <a:gd name="T10" fmla="*/ 7 w 9"/>
                  <a:gd name="T11" fmla="*/ 15 h 15"/>
                  <a:gd name="T12" fmla="*/ 7 w 9"/>
                  <a:gd name="T13" fmla="*/ 15 h 15"/>
                  <a:gd name="T14" fmla="*/ 3 w 9"/>
                  <a:gd name="T15" fmla="*/ 8 h 15"/>
                  <a:gd name="T16" fmla="*/ 0 w 9"/>
                  <a:gd name="T17" fmla="*/ 0 h 15"/>
                  <a:gd name="T18" fmla="*/ 0 w 9"/>
                  <a:gd name="T19" fmla="*/ 0 h 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15"/>
                  <a:gd name="T32" fmla="*/ 9 w 9"/>
                  <a:gd name="T33" fmla="*/ 15 h 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15">
                    <a:moveTo>
                      <a:pt x="0" y="0"/>
                    </a:moveTo>
                    <a:lnTo>
                      <a:pt x="3" y="0"/>
                    </a:lnTo>
                    <a:lnTo>
                      <a:pt x="4" y="8"/>
                    </a:lnTo>
                    <a:lnTo>
                      <a:pt x="9" y="15"/>
                    </a:lnTo>
                    <a:lnTo>
                      <a:pt x="7" y="15"/>
                    </a:lnTo>
                    <a:lnTo>
                      <a:pt x="3" y="8"/>
                    </a:lnTo>
                    <a:lnTo>
                      <a:pt x="0" y="0"/>
                    </a:lnTo>
                    <a:close/>
                  </a:path>
                </a:pathLst>
              </a:custGeom>
              <a:solidFill>
                <a:srgbClr val="808080"/>
              </a:solidFill>
              <a:ln w="9525">
                <a:noFill/>
                <a:round/>
                <a:headEnd/>
                <a:tailEnd/>
              </a:ln>
            </p:spPr>
            <p:txBody>
              <a:bodyPr/>
              <a:lstStyle/>
              <a:p>
                <a:endParaRPr lang="id-ID"/>
              </a:p>
            </p:txBody>
          </p:sp>
          <p:sp>
            <p:nvSpPr>
              <p:cNvPr id="3361" name="Freeform 486"/>
              <p:cNvSpPr>
                <a:spLocks/>
              </p:cNvSpPr>
              <p:nvPr/>
            </p:nvSpPr>
            <p:spPr bwMode="auto">
              <a:xfrm>
                <a:off x="5646" y="2267"/>
                <a:ext cx="14" cy="14"/>
              </a:xfrm>
              <a:custGeom>
                <a:avLst/>
                <a:gdLst>
                  <a:gd name="T0" fmla="*/ 0 w 14"/>
                  <a:gd name="T1" fmla="*/ 8 h 14"/>
                  <a:gd name="T2" fmla="*/ 9 w 14"/>
                  <a:gd name="T3" fmla="*/ 0 h 14"/>
                  <a:gd name="T4" fmla="*/ 14 w 14"/>
                  <a:gd name="T5" fmla="*/ 5 h 14"/>
                  <a:gd name="T6" fmla="*/ 14 w 14"/>
                  <a:gd name="T7" fmla="*/ 5 h 14"/>
                  <a:gd name="T8" fmla="*/ 14 w 14"/>
                  <a:gd name="T9" fmla="*/ 7 h 14"/>
                  <a:gd name="T10" fmla="*/ 9 w 14"/>
                  <a:gd name="T11" fmla="*/ 3 h 14"/>
                  <a:gd name="T12" fmla="*/ 3 w 14"/>
                  <a:gd name="T13" fmla="*/ 8 h 14"/>
                  <a:gd name="T14" fmla="*/ 7 w 14"/>
                  <a:gd name="T15" fmla="*/ 12 h 14"/>
                  <a:gd name="T16" fmla="*/ 7 w 14"/>
                  <a:gd name="T17" fmla="*/ 12 h 14"/>
                  <a:gd name="T18" fmla="*/ 6 w 14"/>
                  <a:gd name="T19" fmla="*/ 14 h 14"/>
                  <a:gd name="T20" fmla="*/ 0 w 14"/>
                  <a:gd name="T21" fmla="*/ 8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
                  <a:gd name="T34" fmla="*/ 0 h 14"/>
                  <a:gd name="T35" fmla="*/ 14 w 14"/>
                  <a:gd name="T36" fmla="*/ 14 h 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 h="14">
                    <a:moveTo>
                      <a:pt x="0" y="8"/>
                    </a:moveTo>
                    <a:lnTo>
                      <a:pt x="9" y="0"/>
                    </a:lnTo>
                    <a:lnTo>
                      <a:pt x="14" y="5"/>
                    </a:lnTo>
                    <a:lnTo>
                      <a:pt x="14" y="7"/>
                    </a:lnTo>
                    <a:lnTo>
                      <a:pt x="9" y="3"/>
                    </a:lnTo>
                    <a:lnTo>
                      <a:pt x="3" y="8"/>
                    </a:lnTo>
                    <a:lnTo>
                      <a:pt x="7" y="12"/>
                    </a:lnTo>
                    <a:lnTo>
                      <a:pt x="6" y="14"/>
                    </a:lnTo>
                    <a:lnTo>
                      <a:pt x="0" y="8"/>
                    </a:lnTo>
                    <a:close/>
                  </a:path>
                </a:pathLst>
              </a:custGeom>
              <a:solidFill>
                <a:srgbClr val="808080"/>
              </a:solidFill>
              <a:ln w="9525">
                <a:noFill/>
                <a:round/>
                <a:headEnd/>
                <a:tailEnd/>
              </a:ln>
            </p:spPr>
            <p:txBody>
              <a:bodyPr/>
              <a:lstStyle/>
              <a:p>
                <a:endParaRPr lang="id-ID"/>
              </a:p>
            </p:txBody>
          </p:sp>
          <p:sp>
            <p:nvSpPr>
              <p:cNvPr id="3362" name="Freeform 487"/>
              <p:cNvSpPr>
                <a:spLocks/>
              </p:cNvSpPr>
              <p:nvPr/>
            </p:nvSpPr>
            <p:spPr bwMode="auto">
              <a:xfrm>
                <a:off x="5646" y="2326"/>
                <a:ext cx="14" cy="14"/>
              </a:xfrm>
              <a:custGeom>
                <a:avLst/>
                <a:gdLst>
                  <a:gd name="T0" fmla="*/ 9 w 14"/>
                  <a:gd name="T1" fmla="*/ 14 h 14"/>
                  <a:gd name="T2" fmla="*/ 0 w 14"/>
                  <a:gd name="T3" fmla="*/ 5 h 14"/>
                  <a:gd name="T4" fmla="*/ 6 w 14"/>
                  <a:gd name="T5" fmla="*/ 0 h 14"/>
                  <a:gd name="T6" fmla="*/ 6 w 14"/>
                  <a:gd name="T7" fmla="*/ 0 h 14"/>
                  <a:gd name="T8" fmla="*/ 7 w 14"/>
                  <a:gd name="T9" fmla="*/ 1 h 14"/>
                  <a:gd name="T10" fmla="*/ 3 w 14"/>
                  <a:gd name="T11" fmla="*/ 5 h 14"/>
                  <a:gd name="T12" fmla="*/ 9 w 14"/>
                  <a:gd name="T13" fmla="*/ 12 h 14"/>
                  <a:gd name="T14" fmla="*/ 10 w 14"/>
                  <a:gd name="T15" fmla="*/ 11 h 14"/>
                  <a:gd name="T16" fmla="*/ 13 w 14"/>
                  <a:gd name="T17" fmla="*/ 8 h 14"/>
                  <a:gd name="T18" fmla="*/ 13 w 14"/>
                  <a:gd name="T19" fmla="*/ 8 h 14"/>
                  <a:gd name="T20" fmla="*/ 14 w 14"/>
                  <a:gd name="T21" fmla="*/ 8 h 14"/>
                  <a:gd name="T22" fmla="*/ 10 w 14"/>
                  <a:gd name="T23" fmla="*/ 14 h 14"/>
                  <a:gd name="T24" fmla="*/ 9 w 14"/>
                  <a:gd name="T25" fmla="*/ 14 h 1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
                  <a:gd name="T40" fmla="*/ 0 h 14"/>
                  <a:gd name="T41" fmla="*/ 14 w 14"/>
                  <a:gd name="T42" fmla="*/ 14 h 1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 h="14">
                    <a:moveTo>
                      <a:pt x="9" y="14"/>
                    </a:moveTo>
                    <a:lnTo>
                      <a:pt x="0" y="5"/>
                    </a:lnTo>
                    <a:lnTo>
                      <a:pt x="6" y="0"/>
                    </a:lnTo>
                    <a:lnTo>
                      <a:pt x="7" y="1"/>
                    </a:lnTo>
                    <a:lnTo>
                      <a:pt x="3" y="5"/>
                    </a:lnTo>
                    <a:lnTo>
                      <a:pt x="9" y="12"/>
                    </a:lnTo>
                    <a:lnTo>
                      <a:pt x="10" y="11"/>
                    </a:lnTo>
                    <a:lnTo>
                      <a:pt x="13" y="8"/>
                    </a:lnTo>
                    <a:lnTo>
                      <a:pt x="14" y="8"/>
                    </a:lnTo>
                    <a:lnTo>
                      <a:pt x="10" y="14"/>
                    </a:lnTo>
                    <a:lnTo>
                      <a:pt x="9" y="14"/>
                    </a:lnTo>
                    <a:close/>
                  </a:path>
                </a:pathLst>
              </a:custGeom>
              <a:solidFill>
                <a:srgbClr val="808080"/>
              </a:solidFill>
              <a:ln w="9525">
                <a:noFill/>
                <a:round/>
                <a:headEnd/>
                <a:tailEnd/>
              </a:ln>
            </p:spPr>
            <p:txBody>
              <a:bodyPr/>
              <a:lstStyle/>
              <a:p>
                <a:endParaRPr lang="id-ID"/>
              </a:p>
            </p:txBody>
          </p:sp>
          <p:sp>
            <p:nvSpPr>
              <p:cNvPr id="3363" name="Freeform 488"/>
              <p:cNvSpPr>
                <a:spLocks/>
              </p:cNvSpPr>
              <p:nvPr/>
            </p:nvSpPr>
            <p:spPr bwMode="auto">
              <a:xfrm>
                <a:off x="5646" y="2298"/>
                <a:ext cx="3" cy="1"/>
              </a:xfrm>
              <a:custGeom>
                <a:avLst/>
                <a:gdLst>
                  <a:gd name="T0" fmla="*/ 3 w 3"/>
                  <a:gd name="T1" fmla="*/ 1 h 1"/>
                  <a:gd name="T2" fmla="*/ 0 w 3"/>
                  <a:gd name="T3" fmla="*/ 1 h 1"/>
                  <a:gd name="T4" fmla="*/ 0 w 3"/>
                  <a:gd name="T5" fmla="*/ 1 h 1"/>
                  <a:gd name="T6" fmla="*/ 2 w 3"/>
                  <a:gd name="T7" fmla="*/ 0 h 1"/>
                  <a:gd name="T8" fmla="*/ 3 w 3"/>
                  <a:gd name="T9" fmla="*/ 0 h 1"/>
                  <a:gd name="T10" fmla="*/ 3 w 3"/>
                  <a:gd name="T11" fmla="*/ 0 h 1"/>
                  <a:gd name="T12" fmla="*/ 3 w 3"/>
                  <a:gd name="T13" fmla="*/ 1 h 1"/>
                  <a:gd name="T14" fmla="*/ 3 w 3"/>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3" y="1"/>
                    </a:moveTo>
                    <a:lnTo>
                      <a:pt x="0" y="1"/>
                    </a:lnTo>
                    <a:lnTo>
                      <a:pt x="2" y="0"/>
                    </a:lnTo>
                    <a:lnTo>
                      <a:pt x="3" y="0"/>
                    </a:lnTo>
                    <a:lnTo>
                      <a:pt x="3" y="1"/>
                    </a:lnTo>
                    <a:close/>
                  </a:path>
                </a:pathLst>
              </a:custGeom>
              <a:solidFill>
                <a:srgbClr val="808080"/>
              </a:solidFill>
              <a:ln w="9525">
                <a:noFill/>
                <a:round/>
                <a:headEnd/>
                <a:tailEnd/>
              </a:ln>
            </p:spPr>
            <p:txBody>
              <a:bodyPr/>
              <a:lstStyle/>
              <a:p>
                <a:endParaRPr lang="id-ID"/>
              </a:p>
            </p:txBody>
          </p:sp>
          <p:sp>
            <p:nvSpPr>
              <p:cNvPr id="3364" name="Freeform 489"/>
              <p:cNvSpPr>
                <a:spLocks/>
              </p:cNvSpPr>
              <p:nvPr/>
            </p:nvSpPr>
            <p:spPr bwMode="auto">
              <a:xfrm>
                <a:off x="5646" y="2299"/>
                <a:ext cx="3" cy="1"/>
              </a:xfrm>
              <a:custGeom>
                <a:avLst/>
                <a:gdLst>
                  <a:gd name="T0" fmla="*/ 0 w 3"/>
                  <a:gd name="T1" fmla="*/ 1 h 1"/>
                  <a:gd name="T2" fmla="*/ 0 w 3"/>
                  <a:gd name="T3" fmla="*/ 1 h 1"/>
                  <a:gd name="T4" fmla="*/ 0 w 3"/>
                  <a:gd name="T5" fmla="*/ 0 h 1"/>
                  <a:gd name="T6" fmla="*/ 3 w 3"/>
                  <a:gd name="T7" fmla="*/ 0 h 1"/>
                  <a:gd name="T8" fmla="*/ 3 w 3"/>
                  <a:gd name="T9" fmla="*/ 0 h 1"/>
                  <a:gd name="T10" fmla="*/ 2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3" y="0"/>
                    </a:lnTo>
                    <a:lnTo>
                      <a:pt x="2" y="1"/>
                    </a:lnTo>
                    <a:lnTo>
                      <a:pt x="0" y="1"/>
                    </a:lnTo>
                    <a:close/>
                  </a:path>
                </a:pathLst>
              </a:custGeom>
              <a:solidFill>
                <a:srgbClr val="808080"/>
              </a:solidFill>
              <a:ln w="9525">
                <a:noFill/>
                <a:round/>
                <a:headEnd/>
                <a:tailEnd/>
              </a:ln>
            </p:spPr>
            <p:txBody>
              <a:bodyPr/>
              <a:lstStyle/>
              <a:p>
                <a:endParaRPr lang="id-ID"/>
              </a:p>
            </p:txBody>
          </p:sp>
          <p:sp>
            <p:nvSpPr>
              <p:cNvPr id="3365" name="Freeform 490"/>
              <p:cNvSpPr>
                <a:spLocks/>
              </p:cNvSpPr>
              <p:nvPr/>
            </p:nvSpPr>
            <p:spPr bwMode="auto">
              <a:xfrm>
                <a:off x="5646" y="2307"/>
                <a:ext cx="3" cy="2"/>
              </a:xfrm>
              <a:custGeom>
                <a:avLst/>
                <a:gdLst>
                  <a:gd name="T0" fmla="*/ 0 w 3"/>
                  <a:gd name="T1" fmla="*/ 2 h 2"/>
                  <a:gd name="T2" fmla="*/ 0 w 3"/>
                  <a:gd name="T3" fmla="*/ 2 h 2"/>
                  <a:gd name="T4" fmla="*/ 0 w 3"/>
                  <a:gd name="T5" fmla="*/ 0 h 2"/>
                  <a:gd name="T6" fmla="*/ 2 w 3"/>
                  <a:gd name="T7" fmla="*/ 0 h 2"/>
                  <a:gd name="T8" fmla="*/ 2 w 3"/>
                  <a:gd name="T9" fmla="*/ 0 h 2"/>
                  <a:gd name="T10" fmla="*/ 3 w 3"/>
                  <a:gd name="T11" fmla="*/ 2 h 2"/>
                  <a:gd name="T12" fmla="*/ 0 w 3"/>
                  <a:gd name="T13" fmla="*/ 2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2"/>
                    </a:moveTo>
                    <a:lnTo>
                      <a:pt x="0" y="2"/>
                    </a:lnTo>
                    <a:lnTo>
                      <a:pt x="0" y="0"/>
                    </a:lnTo>
                    <a:lnTo>
                      <a:pt x="2" y="0"/>
                    </a:lnTo>
                    <a:lnTo>
                      <a:pt x="3" y="2"/>
                    </a:lnTo>
                    <a:lnTo>
                      <a:pt x="0" y="2"/>
                    </a:lnTo>
                    <a:close/>
                  </a:path>
                </a:pathLst>
              </a:custGeom>
              <a:solidFill>
                <a:srgbClr val="808080"/>
              </a:solidFill>
              <a:ln w="9525">
                <a:noFill/>
                <a:round/>
                <a:headEnd/>
                <a:tailEnd/>
              </a:ln>
            </p:spPr>
            <p:txBody>
              <a:bodyPr/>
              <a:lstStyle/>
              <a:p>
                <a:endParaRPr lang="id-ID"/>
              </a:p>
            </p:txBody>
          </p:sp>
          <p:sp>
            <p:nvSpPr>
              <p:cNvPr id="3366" name="Freeform 491"/>
              <p:cNvSpPr>
                <a:spLocks/>
              </p:cNvSpPr>
              <p:nvPr/>
            </p:nvSpPr>
            <p:spPr bwMode="auto">
              <a:xfrm>
                <a:off x="5645" y="2298"/>
                <a:ext cx="3" cy="1"/>
              </a:xfrm>
              <a:custGeom>
                <a:avLst/>
                <a:gdLst>
                  <a:gd name="T0" fmla="*/ 0 w 3"/>
                  <a:gd name="T1" fmla="*/ 1 h 1"/>
                  <a:gd name="T2" fmla="*/ 0 w 3"/>
                  <a:gd name="T3" fmla="*/ 1 h 1"/>
                  <a:gd name="T4" fmla="*/ 0 w 3"/>
                  <a:gd name="T5" fmla="*/ 0 h 1"/>
                  <a:gd name="T6" fmla="*/ 3 w 3"/>
                  <a:gd name="T7" fmla="*/ 0 h 1"/>
                  <a:gd name="T8" fmla="*/ 3 w 3"/>
                  <a:gd name="T9" fmla="*/ 0 h 1"/>
                  <a:gd name="T10" fmla="*/ 1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3" y="0"/>
                    </a:lnTo>
                    <a:lnTo>
                      <a:pt x="1" y="1"/>
                    </a:lnTo>
                    <a:lnTo>
                      <a:pt x="0" y="1"/>
                    </a:lnTo>
                    <a:close/>
                  </a:path>
                </a:pathLst>
              </a:custGeom>
              <a:solidFill>
                <a:srgbClr val="808080"/>
              </a:solidFill>
              <a:ln w="9525">
                <a:noFill/>
                <a:round/>
                <a:headEnd/>
                <a:tailEnd/>
              </a:ln>
            </p:spPr>
            <p:txBody>
              <a:bodyPr/>
              <a:lstStyle/>
              <a:p>
                <a:endParaRPr lang="id-ID"/>
              </a:p>
            </p:txBody>
          </p:sp>
          <p:sp>
            <p:nvSpPr>
              <p:cNvPr id="3367" name="Freeform 492"/>
              <p:cNvSpPr>
                <a:spLocks/>
              </p:cNvSpPr>
              <p:nvPr/>
            </p:nvSpPr>
            <p:spPr bwMode="auto">
              <a:xfrm>
                <a:off x="5645" y="2309"/>
                <a:ext cx="8" cy="17"/>
              </a:xfrm>
              <a:custGeom>
                <a:avLst/>
                <a:gdLst>
                  <a:gd name="T0" fmla="*/ 0 w 8"/>
                  <a:gd name="T1" fmla="*/ 0 h 17"/>
                  <a:gd name="T2" fmla="*/ 1 w 8"/>
                  <a:gd name="T3" fmla="*/ 0 h 17"/>
                  <a:gd name="T4" fmla="*/ 1 w 8"/>
                  <a:gd name="T5" fmla="*/ 0 h 17"/>
                  <a:gd name="T6" fmla="*/ 4 w 8"/>
                  <a:gd name="T7" fmla="*/ 8 h 17"/>
                  <a:gd name="T8" fmla="*/ 8 w 8"/>
                  <a:gd name="T9" fmla="*/ 15 h 17"/>
                  <a:gd name="T10" fmla="*/ 7 w 8"/>
                  <a:gd name="T11" fmla="*/ 17 h 17"/>
                  <a:gd name="T12" fmla="*/ 7 w 8"/>
                  <a:gd name="T13" fmla="*/ 17 h 17"/>
                  <a:gd name="T14" fmla="*/ 3 w 8"/>
                  <a:gd name="T15" fmla="*/ 10 h 17"/>
                  <a:gd name="T16" fmla="*/ 0 w 8"/>
                  <a:gd name="T17" fmla="*/ 0 h 17"/>
                  <a:gd name="T18" fmla="*/ 0 w 8"/>
                  <a:gd name="T19" fmla="*/ 0 h 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
                  <a:gd name="T31" fmla="*/ 0 h 17"/>
                  <a:gd name="T32" fmla="*/ 8 w 8"/>
                  <a:gd name="T33" fmla="*/ 17 h 1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 h="17">
                    <a:moveTo>
                      <a:pt x="0" y="0"/>
                    </a:moveTo>
                    <a:lnTo>
                      <a:pt x="1" y="0"/>
                    </a:lnTo>
                    <a:lnTo>
                      <a:pt x="4" y="8"/>
                    </a:lnTo>
                    <a:lnTo>
                      <a:pt x="8" y="15"/>
                    </a:lnTo>
                    <a:lnTo>
                      <a:pt x="7" y="17"/>
                    </a:lnTo>
                    <a:lnTo>
                      <a:pt x="3" y="10"/>
                    </a:lnTo>
                    <a:lnTo>
                      <a:pt x="0" y="0"/>
                    </a:lnTo>
                    <a:close/>
                  </a:path>
                </a:pathLst>
              </a:custGeom>
              <a:solidFill>
                <a:srgbClr val="808080"/>
              </a:solidFill>
              <a:ln w="9525">
                <a:noFill/>
                <a:round/>
                <a:headEnd/>
                <a:tailEnd/>
              </a:ln>
            </p:spPr>
            <p:txBody>
              <a:bodyPr/>
              <a:lstStyle/>
              <a:p>
                <a:endParaRPr lang="id-ID"/>
              </a:p>
            </p:txBody>
          </p:sp>
          <p:sp>
            <p:nvSpPr>
              <p:cNvPr id="3368" name="Freeform 493"/>
              <p:cNvSpPr>
                <a:spLocks/>
              </p:cNvSpPr>
              <p:nvPr/>
            </p:nvSpPr>
            <p:spPr bwMode="auto">
              <a:xfrm>
                <a:off x="5646" y="2306"/>
                <a:ext cx="2" cy="1"/>
              </a:xfrm>
              <a:custGeom>
                <a:avLst/>
                <a:gdLst>
                  <a:gd name="T0" fmla="*/ 0 w 2"/>
                  <a:gd name="T1" fmla="*/ 1 h 1"/>
                  <a:gd name="T2" fmla="*/ 0 w 2"/>
                  <a:gd name="T3" fmla="*/ 1 h 1"/>
                  <a:gd name="T4" fmla="*/ 0 w 2"/>
                  <a:gd name="T5" fmla="*/ 0 h 1"/>
                  <a:gd name="T6" fmla="*/ 2 w 2"/>
                  <a:gd name="T7" fmla="*/ 0 h 1"/>
                  <a:gd name="T8" fmla="*/ 2 w 2"/>
                  <a:gd name="T9" fmla="*/ 0 h 1"/>
                  <a:gd name="T10" fmla="*/ 2 w 2"/>
                  <a:gd name="T11" fmla="*/ 1 h 1"/>
                  <a:gd name="T12" fmla="*/ 0 w 2"/>
                  <a:gd name="T13" fmla="*/ 1 h 1"/>
                  <a:gd name="T14" fmla="*/ 0 60000 65536"/>
                  <a:gd name="T15" fmla="*/ 0 60000 65536"/>
                  <a:gd name="T16" fmla="*/ 0 60000 65536"/>
                  <a:gd name="T17" fmla="*/ 0 60000 65536"/>
                  <a:gd name="T18" fmla="*/ 0 60000 65536"/>
                  <a:gd name="T19" fmla="*/ 0 60000 65536"/>
                  <a:gd name="T20" fmla="*/ 0 60000 65536"/>
                  <a:gd name="T21" fmla="*/ 0 w 2"/>
                  <a:gd name="T22" fmla="*/ 0 h 1"/>
                  <a:gd name="T23" fmla="*/ 2 w 2"/>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
                    <a:moveTo>
                      <a:pt x="0" y="1"/>
                    </a:moveTo>
                    <a:lnTo>
                      <a:pt x="0" y="1"/>
                    </a:lnTo>
                    <a:lnTo>
                      <a:pt x="0" y="0"/>
                    </a:lnTo>
                    <a:lnTo>
                      <a:pt x="2" y="0"/>
                    </a:lnTo>
                    <a:lnTo>
                      <a:pt x="2" y="1"/>
                    </a:lnTo>
                    <a:lnTo>
                      <a:pt x="0" y="1"/>
                    </a:lnTo>
                    <a:close/>
                  </a:path>
                </a:pathLst>
              </a:custGeom>
              <a:solidFill>
                <a:srgbClr val="808080"/>
              </a:solidFill>
              <a:ln w="9525">
                <a:noFill/>
                <a:round/>
                <a:headEnd/>
                <a:tailEnd/>
              </a:ln>
            </p:spPr>
            <p:txBody>
              <a:bodyPr/>
              <a:lstStyle/>
              <a:p>
                <a:endParaRPr lang="id-ID"/>
              </a:p>
            </p:txBody>
          </p:sp>
          <p:sp>
            <p:nvSpPr>
              <p:cNvPr id="3369" name="Freeform 494"/>
              <p:cNvSpPr>
                <a:spLocks/>
              </p:cNvSpPr>
              <p:nvPr/>
            </p:nvSpPr>
            <p:spPr bwMode="auto">
              <a:xfrm>
                <a:off x="5645" y="2307"/>
                <a:ext cx="1" cy="2"/>
              </a:xfrm>
              <a:custGeom>
                <a:avLst/>
                <a:gdLst>
                  <a:gd name="T0" fmla="*/ 0 w 1"/>
                  <a:gd name="T1" fmla="*/ 0 h 2"/>
                  <a:gd name="T2" fmla="*/ 1 w 1"/>
                  <a:gd name="T3" fmla="*/ 0 h 2"/>
                  <a:gd name="T4" fmla="*/ 1 w 1"/>
                  <a:gd name="T5" fmla="*/ 0 h 2"/>
                  <a:gd name="T6" fmla="*/ 1 w 1"/>
                  <a:gd name="T7" fmla="*/ 2 h 2"/>
                  <a:gd name="T8" fmla="*/ 0 w 1"/>
                  <a:gd name="T9" fmla="*/ 2 h 2"/>
                  <a:gd name="T10" fmla="*/ 0 w 1"/>
                  <a:gd name="T11" fmla="*/ 2 h 2"/>
                  <a:gd name="T12" fmla="*/ 0 w 1"/>
                  <a:gd name="T13" fmla="*/ 0 h 2"/>
                  <a:gd name="T14" fmla="*/ 0 w 1"/>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0"/>
                    </a:moveTo>
                    <a:lnTo>
                      <a:pt x="1" y="0"/>
                    </a:lnTo>
                    <a:lnTo>
                      <a:pt x="1" y="2"/>
                    </a:lnTo>
                    <a:lnTo>
                      <a:pt x="0" y="2"/>
                    </a:lnTo>
                    <a:lnTo>
                      <a:pt x="0" y="0"/>
                    </a:lnTo>
                    <a:close/>
                  </a:path>
                </a:pathLst>
              </a:custGeom>
              <a:solidFill>
                <a:srgbClr val="808080"/>
              </a:solidFill>
              <a:ln w="9525">
                <a:noFill/>
                <a:round/>
                <a:headEnd/>
                <a:tailEnd/>
              </a:ln>
            </p:spPr>
            <p:txBody>
              <a:bodyPr/>
              <a:lstStyle/>
              <a:p>
                <a:endParaRPr lang="id-ID"/>
              </a:p>
            </p:txBody>
          </p:sp>
          <p:sp>
            <p:nvSpPr>
              <p:cNvPr id="3370" name="Freeform 495"/>
              <p:cNvSpPr>
                <a:spLocks/>
              </p:cNvSpPr>
              <p:nvPr/>
            </p:nvSpPr>
            <p:spPr bwMode="auto">
              <a:xfrm>
                <a:off x="5645" y="2299"/>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371" name="Freeform 496"/>
              <p:cNvSpPr>
                <a:spLocks/>
              </p:cNvSpPr>
              <p:nvPr/>
            </p:nvSpPr>
            <p:spPr bwMode="auto">
              <a:xfrm>
                <a:off x="5645" y="2306"/>
                <a:ext cx="1" cy="1"/>
              </a:xfrm>
              <a:custGeom>
                <a:avLst/>
                <a:gdLst>
                  <a:gd name="T0" fmla="*/ 1 w 1"/>
                  <a:gd name="T1" fmla="*/ 1 h 1"/>
                  <a:gd name="T2" fmla="*/ 0 w 1"/>
                  <a:gd name="T3" fmla="*/ 1 h 1"/>
                  <a:gd name="T4" fmla="*/ 0 w 1"/>
                  <a:gd name="T5" fmla="*/ 1 h 1"/>
                  <a:gd name="T6" fmla="*/ 0 w 1"/>
                  <a:gd name="T7" fmla="*/ 0 h 1"/>
                  <a:gd name="T8" fmla="*/ 1 w 1"/>
                  <a:gd name="T9" fmla="*/ 0 h 1"/>
                  <a:gd name="T10" fmla="*/ 1 w 1"/>
                  <a:gd name="T11" fmla="*/ 0 h 1"/>
                  <a:gd name="T12" fmla="*/ 1 w 1"/>
                  <a:gd name="T13" fmla="*/ 1 h 1"/>
                  <a:gd name="T14" fmla="*/ 1 w 1"/>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1"/>
                    </a:moveTo>
                    <a:lnTo>
                      <a:pt x="0" y="1"/>
                    </a:lnTo>
                    <a:lnTo>
                      <a:pt x="0" y="0"/>
                    </a:lnTo>
                    <a:lnTo>
                      <a:pt x="1" y="0"/>
                    </a:lnTo>
                    <a:lnTo>
                      <a:pt x="1" y="1"/>
                    </a:lnTo>
                    <a:close/>
                  </a:path>
                </a:pathLst>
              </a:custGeom>
              <a:solidFill>
                <a:srgbClr val="808080"/>
              </a:solidFill>
              <a:ln w="9525">
                <a:noFill/>
                <a:round/>
                <a:headEnd/>
                <a:tailEnd/>
              </a:ln>
            </p:spPr>
            <p:txBody>
              <a:bodyPr/>
              <a:lstStyle/>
              <a:p>
                <a:endParaRPr lang="id-ID"/>
              </a:p>
            </p:txBody>
          </p:sp>
          <p:sp>
            <p:nvSpPr>
              <p:cNvPr id="3372" name="Freeform 497"/>
              <p:cNvSpPr>
                <a:spLocks/>
              </p:cNvSpPr>
              <p:nvPr/>
            </p:nvSpPr>
            <p:spPr bwMode="auto">
              <a:xfrm>
                <a:off x="5639" y="2307"/>
                <a:ext cx="6" cy="2"/>
              </a:xfrm>
              <a:custGeom>
                <a:avLst/>
                <a:gdLst>
                  <a:gd name="T0" fmla="*/ 6 w 6"/>
                  <a:gd name="T1" fmla="*/ 0 h 2"/>
                  <a:gd name="T2" fmla="*/ 6 w 6"/>
                  <a:gd name="T3" fmla="*/ 0 h 2"/>
                  <a:gd name="T4" fmla="*/ 6 w 6"/>
                  <a:gd name="T5" fmla="*/ 2 h 2"/>
                  <a:gd name="T6" fmla="*/ 0 w 6"/>
                  <a:gd name="T7" fmla="*/ 2 h 2"/>
                  <a:gd name="T8" fmla="*/ 0 w 6"/>
                  <a:gd name="T9" fmla="*/ 0 h 2"/>
                  <a:gd name="T10" fmla="*/ 2 w 6"/>
                  <a:gd name="T11" fmla="*/ 0 h 2"/>
                  <a:gd name="T12" fmla="*/ 6 w 6"/>
                  <a:gd name="T13" fmla="*/ 0 h 2"/>
                  <a:gd name="T14" fmla="*/ 0 60000 65536"/>
                  <a:gd name="T15" fmla="*/ 0 60000 65536"/>
                  <a:gd name="T16" fmla="*/ 0 60000 65536"/>
                  <a:gd name="T17" fmla="*/ 0 60000 65536"/>
                  <a:gd name="T18" fmla="*/ 0 60000 65536"/>
                  <a:gd name="T19" fmla="*/ 0 60000 65536"/>
                  <a:gd name="T20" fmla="*/ 0 60000 65536"/>
                  <a:gd name="T21" fmla="*/ 0 w 6"/>
                  <a:gd name="T22" fmla="*/ 0 h 2"/>
                  <a:gd name="T23" fmla="*/ 6 w 6"/>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2">
                    <a:moveTo>
                      <a:pt x="6" y="0"/>
                    </a:moveTo>
                    <a:lnTo>
                      <a:pt x="6" y="0"/>
                    </a:lnTo>
                    <a:lnTo>
                      <a:pt x="6" y="2"/>
                    </a:lnTo>
                    <a:lnTo>
                      <a:pt x="0" y="2"/>
                    </a:lnTo>
                    <a:lnTo>
                      <a:pt x="0" y="0"/>
                    </a:lnTo>
                    <a:lnTo>
                      <a:pt x="2" y="0"/>
                    </a:lnTo>
                    <a:lnTo>
                      <a:pt x="6" y="0"/>
                    </a:lnTo>
                    <a:close/>
                  </a:path>
                </a:pathLst>
              </a:custGeom>
              <a:solidFill>
                <a:srgbClr val="808080"/>
              </a:solidFill>
              <a:ln w="9525">
                <a:noFill/>
                <a:round/>
                <a:headEnd/>
                <a:tailEnd/>
              </a:ln>
            </p:spPr>
            <p:txBody>
              <a:bodyPr/>
              <a:lstStyle/>
              <a:p>
                <a:endParaRPr lang="id-ID"/>
              </a:p>
            </p:txBody>
          </p:sp>
          <p:pic>
            <p:nvPicPr>
              <p:cNvPr id="3373" name="Picture 498"/>
              <p:cNvPicPr>
                <a:picLocks noChangeAspect="1" noChangeArrowheads="1"/>
              </p:cNvPicPr>
              <p:nvPr/>
            </p:nvPicPr>
            <p:blipFill>
              <a:blip r:embed="rId14"/>
              <a:srcRect/>
              <a:stretch>
                <a:fillRect/>
              </a:stretch>
            </p:blipFill>
            <p:spPr bwMode="auto">
              <a:xfrm>
                <a:off x="5634" y="2256"/>
                <a:ext cx="96" cy="96"/>
              </a:xfrm>
              <a:prstGeom prst="rect">
                <a:avLst/>
              </a:prstGeom>
              <a:noFill/>
              <a:ln w="9525">
                <a:noFill/>
                <a:miter lim="800000"/>
                <a:headEnd/>
                <a:tailEnd/>
              </a:ln>
            </p:spPr>
          </p:pic>
          <p:sp>
            <p:nvSpPr>
              <p:cNvPr id="3374" name="Freeform 499"/>
              <p:cNvSpPr>
                <a:spLocks/>
              </p:cNvSpPr>
              <p:nvPr/>
            </p:nvSpPr>
            <p:spPr bwMode="auto">
              <a:xfrm>
                <a:off x="5639" y="2299"/>
                <a:ext cx="6" cy="8"/>
              </a:xfrm>
              <a:custGeom>
                <a:avLst/>
                <a:gdLst>
                  <a:gd name="T0" fmla="*/ 6 w 6"/>
                  <a:gd name="T1" fmla="*/ 0 h 8"/>
                  <a:gd name="T2" fmla="*/ 6 w 6"/>
                  <a:gd name="T3" fmla="*/ 0 h 8"/>
                  <a:gd name="T4" fmla="*/ 6 w 6"/>
                  <a:gd name="T5" fmla="*/ 1 h 8"/>
                  <a:gd name="T6" fmla="*/ 2 w 6"/>
                  <a:gd name="T7" fmla="*/ 1 h 8"/>
                  <a:gd name="T8" fmla="*/ 2 w 6"/>
                  <a:gd name="T9" fmla="*/ 7 h 8"/>
                  <a:gd name="T10" fmla="*/ 6 w 6"/>
                  <a:gd name="T11" fmla="*/ 7 h 8"/>
                  <a:gd name="T12" fmla="*/ 6 w 6"/>
                  <a:gd name="T13" fmla="*/ 7 h 8"/>
                  <a:gd name="T14" fmla="*/ 6 w 6"/>
                  <a:gd name="T15" fmla="*/ 8 h 8"/>
                  <a:gd name="T16" fmla="*/ 2 w 6"/>
                  <a:gd name="T17" fmla="*/ 8 h 8"/>
                  <a:gd name="T18" fmla="*/ 0 w 6"/>
                  <a:gd name="T19" fmla="*/ 8 h 8"/>
                  <a:gd name="T20" fmla="*/ 0 w 6"/>
                  <a:gd name="T21" fmla="*/ 0 h 8"/>
                  <a:gd name="T22" fmla="*/ 6 w 6"/>
                  <a:gd name="T23" fmla="*/ 0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
                  <a:gd name="T37" fmla="*/ 0 h 8"/>
                  <a:gd name="T38" fmla="*/ 6 w 6"/>
                  <a:gd name="T39" fmla="*/ 8 h 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 h="8">
                    <a:moveTo>
                      <a:pt x="6" y="0"/>
                    </a:moveTo>
                    <a:lnTo>
                      <a:pt x="6" y="0"/>
                    </a:lnTo>
                    <a:lnTo>
                      <a:pt x="6" y="1"/>
                    </a:lnTo>
                    <a:lnTo>
                      <a:pt x="2" y="1"/>
                    </a:lnTo>
                    <a:lnTo>
                      <a:pt x="2" y="7"/>
                    </a:lnTo>
                    <a:lnTo>
                      <a:pt x="6" y="7"/>
                    </a:lnTo>
                    <a:lnTo>
                      <a:pt x="6" y="8"/>
                    </a:lnTo>
                    <a:lnTo>
                      <a:pt x="2" y="8"/>
                    </a:lnTo>
                    <a:lnTo>
                      <a:pt x="0" y="8"/>
                    </a:lnTo>
                    <a:lnTo>
                      <a:pt x="0" y="0"/>
                    </a:lnTo>
                    <a:lnTo>
                      <a:pt x="6" y="0"/>
                    </a:lnTo>
                    <a:close/>
                  </a:path>
                </a:pathLst>
              </a:custGeom>
              <a:solidFill>
                <a:srgbClr val="808080"/>
              </a:solidFill>
              <a:ln w="9525">
                <a:noFill/>
                <a:round/>
                <a:headEnd/>
                <a:tailEnd/>
              </a:ln>
            </p:spPr>
            <p:txBody>
              <a:bodyPr/>
              <a:lstStyle/>
              <a:p>
                <a:endParaRPr lang="id-ID"/>
              </a:p>
            </p:txBody>
          </p:sp>
          <p:sp>
            <p:nvSpPr>
              <p:cNvPr id="3375" name="Freeform 500"/>
              <p:cNvSpPr>
                <a:spLocks/>
              </p:cNvSpPr>
              <p:nvPr/>
            </p:nvSpPr>
            <p:spPr bwMode="auto">
              <a:xfrm>
                <a:off x="5636" y="2298"/>
                <a:ext cx="9" cy="11"/>
              </a:xfrm>
              <a:custGeom>
                <a:avLst/>
                <a:gdLst>
                  <a:gd name="T0" fmla="*/ 3 w 9"/>
                  <a:gd name="T1" fmla="*/ 9 h 11"/>
                  <a:gd name="T2" fmla="*/ 3 w 9"/>
                  <a:gd name="T3" fmla="*/ 11 h 11"/>
                  <a:gd name="T4" fmla="*/ 0 w 9"/>
                  <a:gd name="T5" fmla="*/ 11 h 11"/>
                  <a:gd name="T6" fmla="*/ 0 w 9"/>
                  <a:gd name="T7" fmla="*/ 0 h 11"/>
                  <a:gd name="T8" fmla="*/ 9 w 9"/>
                  <a:gd name="T9" fmla="*/ 0 h 11"/>
                  <a:gd name="T10" fmla="*/ 9 w 9"/>
                  <a:gd name="T11" fmla="*/ 0 h 11"/>
                  <a:gd name="T12" fmla="*/ 9 w 9"/>
                  <a:gd name="T13" fmla="*/ 1 h 11"/>
                  <a:gd name="T14" fmla="*/ 3 w 9"/>
                  <a:gd name="T15" fmla="*/ 1 h 11"/>
                  <a:gd name="T16" fmla="*/ 3 w 9"/>
                  <a:gd name="T17" fmla="*/ 9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
                  <a:gd name="T28" fmla="*/ 0 h 11"/>
                  <a:gd name="T29" fmla="*/ 9 w 9"/>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 h="11">
                    <a:moveTo>
                      <a:pt x="3" y="9"/>
                    </a:moveTo>
                    <a:lnTo>
                      <a:pt x="3" y="11"/>
                    </a:lnTo>
                    <a:lnTo>
                      <a:pt x="0" y="11"/>
                    </a:lnTo>
                    <a:lnTo>
                      <a:pt x="0" y="0"/>
                    </a:lnTo>
                    <a:lnTo>
                      <a:pt x="9" y="0"/>
                    </a:lnTo>
                    <a:lnTo>
                      <a:pt x="9" y="1"/>
                    </a:lnTo>
                    <a:lnTo>
                      <a:pt x="3" y="1"/>
                    </a:lnTo>
                    <a:lnTo>
                      <a:pt x="3" y="9"/>
                    </a:lnTo>
                    <a:close/>
                  </a:path>
                </a:pathLst>
              </a:custGeom>
              <a:solidFill>
                <a:srgbClr val="808080"/>
              </a:solidFill>
              <a:ln w="9525">
                <a:noFill/>
                <a:round/>
                <a:headEnd/>
                <a:tailEnd/>
              </a:ln>
            </p:spPr>
            <p:txBody>
              <a:bodyPr/>
              <a:lstStyle/>
              <a:p>
                <a:endParaRPr lang="id-ID"/>
              </a:p>
            </p:txBody>
          </p:sp>
          <p:sp>
            <p:nvSpPr>
              <p:cNvPr id="3376" name="Freeform 501"/>
              <p:cNvSpPr>
                <a:spLocks/>
              </p:cNvSpPr>
              <p:nvPr/>
            </p:nvSpPr>
            <p:spPr bwMode="auto">
              <a:xfrm>
                <a:off x="4793" y="2302"/>
                <a:ext cx="41" cy="22"/>
              </a:xfrm>
              <a:custGeom>
                <a:avLst/>
                <a:gdLst>
                  <a:gd name="T0" fmla="*/ 20 w 41"/>
                  <a:gd name="T1" fmla="*/ 0 h 22"/>
                  <a:gd name="T2" fmla="*/ 41 w 41"/>
                  <a:gd name="T3" fmla="*/ 0 h 22"/>
                  <a:gd name="T4" fmla="*/ 31 w 41"/>
                  <a:gd name="T5" fmla="*/ 11 h 22"/>
                  <a:gd name="T6" fmla="*/ 20 w 41"/>
                  <a:gd name="T7" fmla="*/ 22 h 22"/>
                  <a:gd name="T8" fmla="*/ 10 w 41"/>
                  <a:gd name="T9" fmla="*/ 11 h 22"/>
                  <a:gd name="T10" fmla="*/ 0 w 41"/>
                  <a:gd name="T11" fmla="*/ 0 h 22"/>
                  <a:gd name="T12" fmla="*/ 20 w 41"/>
                  <a:gd name="T13" fmla="*/ 0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20" y="0"/>
                    </a:moveTo>
                    <a:lnTo>
                      <a:pt x="41" y="0"/>
                    </a:lnTo>
                    <a:lnTo>
                      <a:pt x="31" y="11"/>
                    </a:lnTo>
                    <a:lnTo>
                      <a:pt x="20" y="22"/>
                    </a:lnTo>
                    <a:lnTo>
                      <a:pt x="10" y="11"/>
                    </a:lnTo>
                    <a:lnTo>
                      <a:pt x="0" y="0"/>
                    </a:lnTo>
                    <a:lnTo>
                      <a:pt x="20" y="0"/>
                    </a:lnTo>
                    <a:close/>
                  </a:path>
                </a:pathLst>
              </a:custGeom>
              <a:solidFill>
                <a:srgbClr val="1A1A1A"/>
              </a:solidFill>
              <a:ln w="9525">
                <a:noFill/>
                <a:round/>
                <a:headEnd/>
                <a:tailEnd/>
              </a:ln>
            </p:spPr>
            <p:txBody>
              <a:bodyPr/>
              <a:lstStyle/>
              <a:p>
                <a:endParaRPr lang="id-ID"/>
              </a:p>
            </p:txBody>
          </p:sp>
          <p:sp>
            <p:nvSpPr>
              <p:cNvPr id="3377" name="Freeform 502"/>
              <p:cNvSpPr>
                <a:spLocks/>
              </p:cNvSpPr>
              <p:nvPr/>
            </p:nvSpPr>
            <p:spPr bwMode="auto">
              <a:xfrm>
                <a:off x="5031" y="2302"/>
                <a:ext cx="41" cy="22"/>
              </a:xfrm>
              <a:custGeom>
                <a:avLst/>
                <a:gdLst>
                  <a:gd name="T0" fmla="*/ 21 w 41"/>
                  <a:gd name="T1" fmla="*/ 0 h 22"/>
                  <a:gd name="T2" fmla="*/ 41 w 41"/>
                  <a:gd name="T3" fmla="*/ 0 h 22"/>
                  <a:gd name="T4" fmla="*/ 31 w 41"/>
                  <a:gd name="T5" fmla="*/ 11 h 22"/>
                  <a:gd name="T6" fmla="*/ 21 w 41"/>
                  <a:gd name="T7" fmla="*/ 22 h 22"/>
                  <a:gd name="T8" fmla="*/ 10 w 41"/>
                  <a:gd name="T9" fmla="*/ 11 h 22"/>
                  <a:gd name="T10" fmla="*/ 0 w 41"/>
                  <a:gd name="T11" fmla="*/ 0 h 22"/>
                  <a:gd name="T12" fmla="*/ 21 w 41"/>
                  <a:gd name="T13" fmla="*/ 0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21" y="0"/>
                    </a:moveTo>
                    <a:lnTo>
                      <a:pt x="41" y="0"/>
                    </a:lnTo>
                    <a:lnTo>
                      <a:pt x="31" y="11"/>
                    </a:lnTo>
                    <a:lnTo>
                      <a:pt x="21" y="22"/>
                    </a:lnTo>
                    <a:lnTo>
                      <a:pt x="10" y="11"/>
                    </a:lnTo>
                    <a:lnTo>
                      <a:pt x="0" y="0"/>
                    </a:lnTo>
                    <a:lnTo>
                      <a:pt x="21" y="0"/>
                    </a:lnTo>
                    <a:close/>
                  </a:path>
                </a:pathLst>
              </a:custGeom>
              <a:solidFill>
                <a:srgbClr val="1A1A1A"/>
              </a:solidFill>
              <a:ln w="9525">
                <a:noFill/>
                <a:round/>
                <a:headEnd/>
                <a:tailEnd/>
              </a:ln>
            </p:spPr>
            <p:txBody>
              <a:bodyPr/>
              <a:lstStyle/>
              <a:p>
                <a:endParaRPr lang="id-ID"/>
              </a:p>
            </p:txBody>
          </p:sp>
          <p:sp>
            <p:nvSpPr>
              <p:cNvPr id="3378" name="Freeform 503"/>
              <p:cNvSpPr>
                <a:spLocks/>
              </p:cNvSpPr>
              <p:nvPr/>
            </p:nvSpPr>
            <p:spPr bwMode="auto">
              <a:xfrm>
                <a:off x="5288" y="2302"/>
                <a:ext cx="41" cy="22"/>
              </a:xfrm>
              <a:custGeom>
                <a:avLst/>
                <a:gdLst>
                  <a:gd name="T0" fmla="*/ 21 w 41"/>
                  <a:gd name="T1" fmla="*/ 0 h 22"/>
                  <a:gd name="T2" fmla="*/ 41 w 41"/>
                  <a:gd name="T3" fmla="*/ 0 h 22"/>
                  <a:gd name="T4" fmla="*/ 31 w 41"/>
                  <a:gd name="T5" fmla="*/ 11 h 22"/>
                  <a:gd name="T6" fmla="*/ 21 w 41"/>
                  <a:gd name="T7" fmla="*/ 22 h 22"/>
                  <a:gd name="T8" fmla="*/ 11 w 41"/>
                  <a:gd name="T9" fmla="*/ 11 h 22"/>
                  <a:gd name="T10" fmla="*/ 0 w 41"/>
                  <a:gd name="T11" fmla="*/ 0 h 22"/>
                  <a:gd name="T12" fmla="*/ 21 w 41"/>
                  <a:gd name="T13" fmla="*/ 0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21" y="0"/>
                    </a:moveTo>
                    <a:lnTo>
                      <a:pt x="41" y="0"/>
                    </a:lnTo>
                    <a:lnTo>
                      <a:pt x="31" y="11"/>
                    </a:lnTo>
                    <a:lnTo>
                      <a:pt x="21" y="22"/>
                    </a:lnTo>
                    <a:lnTo>
                      <a:pt x="11" y="11"/>
                    </a:lnTo>
                    <a:lnTo>
                      <a:pt x="0" y="0"/>
                    </a:lnTo>
                    <a:lnTo>
                      <a:pt x="21" y="0"/>
                    </a:lnTo>
                    <a:close/>
                  </a:path>
                </a:pathLst>
              </a:custGeom>
              <a:solidFill>
                <a:srgbClr val="1A1A1A"/>
              </a:solidFill>
              <a:ln w="9525">
                <a:noFill/>
                <a:round/>
                <a:headEnd/>
                <a:tailEnd/>
              </a:ln>
            </p:spPr>
            <p:txBody>
              <a:bodyPr/>
              <a:lstStyle/>
              <a:p>
                <a:endParaRPr lang="id-ID"/>
              </a:p>
            </p:txBody>
          </p:sp>
          <p:sp>
            <p:nvSpPr>
              <p:cNvPr id="3379" name="Freeform 504"/>
              <p:cNvSpPr>
                <a:spLocks/>
              </p:cNvSpPr>
              <p:nvPr/>
            </p:nvSpPr>
            <p:spPr bwMode="auto">
              <a:xfrm>
                <a:off x="5527" y="2300"/>
                <a:ext cx="41" cy="23"/>
              </a:xfrm>
              <a:custGeom>
                <a:avLst/>
                <a:gdLst>
                  <a:gd name="T0" fmla="*/ 21 w 41"/>
                  <a:gd name="T1" fmla="*/ 0 h 23"/>
                  <a:gd name="T2" fmla="*/ 41 w 41"/>
                  <a:gd name="T3" fmla="*/ 0 h 23"/>
                  <a:gd name="T4" fmla="*/ 31 w 41"/>
                  <a:gd name="T5" fmla="*/ 12 h 23"/>
                  <a:gd name="T6" fmla="*/ 21 w 41"/>
                  <a:gd name="T7" fmla="*/ 23 h 23"/>
                  <a:gd name="T8" fmla="*/ 11 w 41"/>
                  <a:gd name="T9" fmla="*/ 12 h 23"/>
                  <a:gd name="T10" fmla="*/ 0 w 41"/>
                  <a:gd name="T11" fmla="*/ 0 h 23"/>
                  <a:gd name="T12" fmla="*/ 21 w 41"/>
                  <a:gd name="T13" fmla="*/ 0 h 23"/>
                  <a:gd name="T14" fmla="*/ 0 60000 65536"/>
                  <a:gd name="T15" fmla="*/ 0 60000 65536"/>
                  <a:gd name="T16" fmla="*/ 0 60000 65536"/>
                  <a:gd name="T17" fmla="*/ 0 60000 65536"/>
                  <a:gd name="T18" fmla="*/ 0 60000 65536"/>
                  <a:gd name="T19" fmla="*/ 0 60000 65536"/>
                  <a:gd name="T20" fmla="*/ 0 60000 65536"/>
                  <a:gd name="T21" fmla="*/ 0 w 41"/>
                  <a:gd name="T22" fmla="*/ 0 h 23"/>
                  <a:gd name="T23" fmla="*/ 41 w 41"/>
                  <a:gd name="T24" fmla="*/ 23 h 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3">
                    <a:moveTo>
                      <a:pt x="21" y="0"/>
                    </a:moveTo>
                    <a:lnTo>
                      <a:pt x="41" y="0"/>
                    </a:lnTo>
                    <a:lnTo>
                      <a:pt x="31" y="12"/>
                    </a:lnTo>
                    <a:lnTo>
                      <a:pt x="21" y="23"/>
                    </a:lnTo>
                    <a:lnTo>
                      <a:pt x="11" y="12"/>
                    </a:lnTo>
                    <a:lnTo>
                      <a:pt x="0" y="0"/>
                    </a:lnTo>
                    <a:lnTo>
                      <a:pt x="21" y="0"/>
                    </a:lnTo>
                    <a:close/>
                  </a:path>
                </a:pathLst>
              </a:custGeom>
              <a:solidFill>
                <a:srgbClr val="1A1A1A"/>
              </a:solidFill>
              <a:ln w="9525">
                <a:noFill/>
                <a:round/>
                <a:headEnd/>
                <a:tailEnd/>
              </a:ln>
            </p:spPr>
            <p:txBody>
              <a:bodyPr/>
              <a:lstStyle/>
              <a:p>
                <a:endParaRPr lang="id-ID"/>
              </a:p>
            </p:txBody>
          </p:sp>
          <p:sp>
            <p:nvSpPr>
              <p:cNvPr id="3380" name="Freeform 505"/>
              <p:cNvSpPr>
                <a:spLocks/>
              </p:cNvSpPr>
              <p:nvPr/>
            </p:nvSpPr>
            <p:spPr bwMode="auto">
              <a:xfrm>
                <a:off x="2074" y="2369"/>
                <a:ext cx="3686" cy="34"/>
              </a:xfrm>
              <a:custGeom>
                <a:avLst/>
                <a:gdLst>
                  <a:gd name="T0" fmla="*/ 3686 w 3686"/>
                  <a:gd name="T1" fmla="*/ 0 h 34"/>
                  <a:gd name="T2" fmla="*/ 3686 w 3686"/>
                  <a:gd name="T3" fmla="*/ 34 h 34"/>
                  <a:gd name="T4" fmla="*/ 0 w 3686"/>
                  <a:gd name="T5" fmla="*/ 34 h 34"/>
                  <a:gd name="T6" fmla="*/ 0 w 3686"/>
                  <a:gd name="T7" fmla="*/ 31 h 34"/>
                  <a:gd name="T8" fmla="*/ 3683 w 3686"/>
                  <a:gd name="T9" fmla="*/ 31 h 34"/>
                  <a:gd name="T10" fmla="*/ 3683 w 3686"/>
                  <a:gd name="T11" fmla="*/ 3 h 34"/>
                  <a:gd name="T12" fmla="*/ 0 w 3686"/>
                  <a:gd name="T13" fmla="*/ 3 h 34"/>
                  <a:gd name="T14" fmla="*/ 0 w 3686"/>
                  <a:gd name="T15" fmla="*/ 0 h 34"/>
                  <a:gd name="T16" fmla="*/ 3686 w 3686"/>
                  <a:gd name="T17" fmla="*/ 0 h 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86"/>
                  <a:gd name="T28" fmla="*/ 0 h 34"/>
                  <a:gd name="T29" fmla="*/ 3686 w 3686"/>
                  <a:gd name="T30" fmla="*/ 34 h 3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86" h="34">
                    <a:moveTo>
                      <a:pt x="3686" y="0"/>
                    </a:moveTo>
                    <a:lnTo>
                      <a:pt x="3686" y="34"/>
                    </a:lnTo>
                    <a:lnTo>
                      <a:pt x="0" y="34"/>
                    </a:lnTo>
                    <a:lnTo>
                      <a:pt x="0" y="31"/>
                    </a:lnTo>
                    <a:lnTo>
                      <a:pt x="3683" y="31"/>
                    </a:lnTo>
                    <a:lnTo>
                      <a:pt x="3683" y="3"/>
                    </a:lnTo>
                    <a:lnTo>
                      <a:pt x="0" y="3"/>
                    </a:lnTo>
                    <a:lnTo>
                      <a:pt x="0" y="0"/>
                    </a:lnTo>
                    <a:lnTo>
                      <a:pt x="3686" y="0"/>
                    </a:lnTo>
                    <a:close/>
                  </a:path>
                </a:pathLst>
              </a:custGeom>
              <a:solidFill>
                <a:srgbClr val="808080"/>
              </a:solidFill>
              <a:ln w="9525">
                <a:noFill/>
                <a:round/>
                <a:headEnd/>
                <a:tailEnd/>
              </a:ln>
            </p:spPr>
            <p:txBody>
              <a:bodyPr/>
              <a:lstStyle/>
              <a:p>
                <a:endParaRPr lang="id-ID"/>
              </a:p>
            </p:txBody>
          </p:sp>
          <p:sp>
            <p:nvSpPr>
              <p:cNvPr id="3381" name="Freeform 506"/>
              <p:cNvSpPr>
                <a:spLocks/>
              </p:cNvSpPr>
              <p:nvPr/>
            </p:nvSpPr>
            <p:spPr bwMode="auto">
              <a:xfrm>
                <a:off x="2071" y="2372"/>
                <a:ext cx="3686" cy="28"/>
              </a:xfrm>
              <a:custGeom>
                <a:avLst/>
                <a:gdLst>
                  <a:gd name="T0" fmla="*/ 3686 w 3686"/>
                  <a:gd name="T1" fmla="*/ 0 h 28"/>
                  <a:gd name="T2" fmla="*/ 3686 w 3686"/>
                  <a:gd name="T3" fmla="*/ 28 h 28"/>
                  <a:gd name="T4" fmla="*/ 3 w 3686"/>
                  <a:gd name="T5" fmla="*/ 28 h 28"/>
                  <a:gd name="T6" fmla="*/ 0 w 3686"/>
                  <a:gd name="T7" fmla="*/ 28 h 28"/>
                  <a:gd name="T8" fmla="*/ 0 w 3686"/>
                  <a:gd name="T9" fmla="*/ 25 h 28"/>
                  <a:gd name="T10" fmla="*/ 3683 w 3686"/>
                  <a:gd name="T11" fmla="*/ 25 h 28"/>
                  <a:gd name="T12" fmla="*/ 3683 w 3686"/>
                  <a:gd name="T13" fmla="*/ 3 h 28"/>
                  <a:gd name="T14" fmla="*/ 0 w 3686"/>
                  <a:gd name="T15" fmla="*/ 3 h 28"/>
                  <a:gd name="T16" fmla="*/ 0 w 3686"/>
                  <a:gd name="T17" fmla="*/ 0 h 28"/>
                  <a:gd name="T18" fmla="*/ 3 w 3686"/>
                  <a:gd name="T19" fmla="*/ 0 h 28"/>
                  <a:gd name="T20" fmla="*/ 3686 w 3686"/>
                  <a:gd name="T21" fmla="*/ 0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686"/>
                  <a:gd name="T34" fmla="*/ 0 h 28"/>
                  <a:gd name="T35" fmla="*/ 3686 w 3686"/>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686" h="28">
                    <a:moveTo>
                      <a:pt x="3686" y="0"/>
                    </a:moveTo>
                    <a:lnTo>
                      <a:pt x="3686" y="28"/>
                    </a:lnTo>
                    <a:lnTo>
                      <a:pt x="3" y="28"/>
                    </a:lnTo>
                    <a:lnTo>
                      <a:pt x="0" y="28"/>
                    </a:lnTo>
                    <a:lnTo>
                      <a:pt x="0" y="25"/>
                    </a:lnTo>
                    <a:lnTo>
                      <a:pt x="3683" y="25"/>
                    </a:lnTo>
                    <a:lnTo>
                      <a:pt x="3683" y="3"/>
                    </a:lnTo>
                    <a:lnTo>
                      <a:pt x="0" y="3"/>
                    </a:lnTo>
                    <a:lnTo>
                      <a:pt x="0" y="0"/>
                    </a:lnTo>
                    <a:lnTo>
                      <a:pt x="3" y="0"/>
                    </a:lnTo>
                    <a:lnTo>
                      <a:pt x="3686" y="0"/>
                    </a:lnTo>
                    <a:close/>
                  </a:path>
                </a:pathLst>
              </a:custGeom>
              <a:solidFill>
                <a:srgbClr val="808080"/>
              </a:solidFill>
              <a:ln w="9525">
                <a:noFill/>
                <a:round/>
                <a:headEnd/>
                <a:tailEnd/>
              </a:ln>
            </p:spPr>
            <p:txBody>
              <a:bodyPr/>
              <a:lstStyle/>
              <a:p>
                <a:endParaRPr lang="id-ID"/>
              </a:p>
            </p:txBody>
          </p:sp>
          <p:sp>
            <p:nvSpPr>
              <p:cNvPr id="3382" name="Rectangle 507"/>
              <p:cNvSpPr>
                <a:spLocks noChangeArrowheads="1"/>
              </p:cNvSpPr>
              <p:nvPr/>
            </p:nvSpPr>
            <p:spPr bwMode="auto">
              <a:xfrm>
                <a:off x="2071" y="2375"/>
                <a:ext cx="3683" cy="22"/>
              </a:xfrm>
              <a:prstGeom prst="rect">
                <a:avLst/>
              </a:prstGeom>
              <a:solidFill>
                <a:srgbClr val="D8E8FB"/>
              </a:solidFill>
              <a:ln w="9525">
                <a:noFill/>
                <a:miter lim="800000"/>
                <a:headEnd/>
                <a:tailEnd/>
              </a:ln>
            </p:spPr>
            <p:txBody>
              <a:bodyPr/>
              <a:lstStyle/>
              <a:p>
                <a:endParaRPr lang="en-GB"/>
              </a:p>
            </p:txBody>
          </p:sp>
          <p:sp>
            <p:nvSpPr>
              <p:cNvPr id="3383" name="Rectangle 508"/>
              <p:cNvSpPr>
                <a:spLocks noChangeArrowheads="1"/>
              </p:cNvSpPr>
              <p:nvPr/>
            </p:nvSpPr>
            <p:spPr bwMode="auto">
              <a:xfrm>
                <a:off x="2071" y="2369"/>
                <a:ext cx="3" cy="3"/>
              </a:xfrm>
              <a:prstGeom prst="rect">
                <a:avLst/>
              </a:prstGeom>
              <a:solidFill>
                <a:srgbClr val="808080"/>
              </a:solidFill>
              <a:ln w="9525">
                <a:noFill/>
                <a:miter lim="800000"/>
                <a:headEnd/>
                <a:tailEnd/>
              </a:ln>
            </p:spPr>
            <p:txBody>
              <a:bodyPr/>
              <a:lstStyle/>
              <a:p>
                <a:endParaRPr lang="en-GB"/>
              </a:p>
            </p:txBody>
          </p:sp>
          <p:sp>
            <p:nvSpPr>
              <p:cNvPr id="3384" name="Freeform 509"/>
              <p:cNvSpPr>
                <a:spLocks/>
              </p:cNvSpPr>
              <p:nvPr/>
            </p:nvSpPr>
            <p:spPr bwMode="auto">
              <a:xfrm>
                <a:off x="2068" y="2400"/>
                <a:ext cx="6" cy="3"/>
              </a:xfrm>
              <a:custGeom>
                <a:avLst/>
                <a:gdLst>
                  <a:gd name="T0" fmla="*/ 3 w 6"/>
                  <a:gd name="T1" fmla="*/ 0 h 3"/>
                  <a:gd name="T2" fmla="*/ 6 w 6"/>
                  <a:gd name="T3" fmla="*/ 0 h 3"/>
                  <a:gd name="T4" fmla="*/ 6 w 6"/>
                  <a:gd name="T5" fmla="*/ 3 h 3"/>
                  <a:gd name="T6" fmla="*/ 3 w 6"/>
                  <a:gd name="T7" fmla="*/ 3 h 3"/>
                  <a:gd name="T8" fmla="*/ 0 w 6"/>
                  <a:gd name="T9" fmla="*/ 3 h 3"/>
                  <a:gd name="T10" fmla="*/ 0 w 6"/>
                  <a:gd name="T11" fmla="*/ 0 h 3"/>
                  <a:gd name="T12" fmla="*/ 3 w 6"/>
                  <a:gd name="T13" fmla="*/ 0 h 3"/>
                  <a:gd name="T14" fmla="*/ 0 60000 65536"/>
                  <a:gd name="T15" fmla="*/ 0 60000 65536"/>
                  <a:gd name="T16" fmla="*/ 0 60000 65536"/>
                  <a:gd name="T17" fmla="*/ 0 60000 65536"/>
                  <a:gd name="T18" fmla="*/ 0 60000 65536"/>
                  <a:gd name="T19" fmla="*/ 0 60000 65536"/>
                  <a:gd name="T20" fmla="*/ 0 60000 65536"/>
                  <a:gd name="T21" fmla="*/ 0 w 6"/>
                  <a:gd name="T22" fmla="*/ 0 h 3"/>
                  <a:gd name="T23" fmla="*/ 6 w 6"/>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3">
                    <a:moveTo>
                      <a:pt x="3" y="0"/>
                    </a:moveTo>
                    <a:lnTo>
                      <a:pt x="6" y="0"/>
                    </a:lnTo>
                    <a:lnTo>
                      <a:pt x="6" y="3"/>
                    </a:lnTo>
                    <a:lnTo>
                      <a:pt x="3" y="3"/>
                    </a:lnTo>
                    <a:lnTo>
                      <a:pt x="0" y="3"/>
                    </a:lnTo>
                    <a:lnTo>
                      <a:pt x="0" y="0"/>
                    </a:lnTo>
                    <a:lnTo>
                      <a:pt x="3" y="0"/>
                    </a:lnTo>
                    <a:close/>
                  </a:path>
                </a:pathLst>
              </a:custGeom>
              <a:solidFill>
                <a:srgbClr val="808080"/>
              </a:solidFill>
              <a:ln w="9525">
                <a:noFill/>
                <a:round/>
                <a:headEnd/>
                <a:tailEnd/>
              </a:ln>
            </p:spPr>
            <p:txBody>
              <a:bodyPr/>
              <a:lstStyle/>
              <a:p>
                <a:endParaRPr lang="id-ID"/>
              </a:p>
            </p:txBody>
          </p:sp>
          <p:sp>
            <p:nvSpPr>
              <p:cNvPr id="3385" name="Rectangle 510"/>
              <p:cNvSpPr>
                <a:spLocks noChangeArrowheads="1"/>
              </p:cNvSpPr>
              <p:nvPr/>
            </p:nvSpPr>
            <p:spPr bwMode="auto">
              <a:xfrm>
                <a:off x="2068" y="2369"/>
                <a:ext cx="3" cy="3"/>
              </a:xfrm>
              <a:prstGeom prst="rect">
                <a:avLst/>
              </a:prstGeom>
              <a:solidFill>
                <a:srgbClr val="808080"/>
              </a:solidFill>
              <a:ln w="9525">
                <a:noFill/>
                <a:miter lim="800000"/>
                <a:headEnd/>
                <a:tailEnd/>
              </a:ln>
            </p:spPr>
            <p:txBody>
              <a:bodyPr/>
              <a:lstStyle/>
              <a:p>
                <a:endParaRPr lang="en-GB"/>
              </a:p>
            </p:txBody>
          </p:sp>
          <p:sp>
            <p:nvSpPr>
              <p:cNvPr id="3386" name="Freeform 511"/>
              <p:cNvSpPr>
                <a:spLocks/>
              </p:cNvSpPr>
              <p:nvPr/>
            </p:nvSpPr>
            <p:spPr bwMode="auto">
              <a:xfrm>
                <a:off x="1871" y="2260"/>
                <a:ext cx="197" cy="109"/>
              </a:xfrm>
              <a:custGeom>
                <a:avLst/>
                <a:gdLst>
                  <a:gd name="T0" fmla="*/ 197 w 197"/>
                  <a:gd name="T1" fmla="*/ 43 h 109"/>
                  <a:gd name="T2" fmla="*/ 197 w 197"/>
                  <a:gd name="T3" fmla="*/ 109 h 109"/>
                  <a:gd name="T4" fmla="*/ 0 w 197"/>
                  <a:gd name="T5" fmla="*/ 109 h 109"/>
                  <a:gd name="T6" fmla="*/ 0 w 197"/>
                  <a:gd name="T7" fmla="*/ 1 h 109"/>
                  <a:gd name="T8" fmla="*/ 0 w 197"/>
                  <a:gd name="T9" fmla="*/ 1 h 109"/>
                  <a:gd name="T10" fmla="*/ 0 w 197"/>
                  <a:gd name="T11" fmla="*/ 0 h 109"/>
                  <a:gd name="T12" fmla="*/ 0 w 197"/>
                  <a:gd name="T13" fmla="*/ 0 h 109"/>
                  <a:gd name="T14" fmla="*/ 191 w 197"/>
                  <a:gd name="T15" fmla="*/ 0 h 109"/>
                  <a:gd name="T16" fmla="*/ 191 w 197"/>
                  <a:gd name="T17" fmla="*/ 0 h 109"/>
                  <a:gd name="T18" fmla="*/ 193 w 197"/>
                  <a:gd name="T19" fmla="*/ 4 h 109"/>
                  <a:gd name="T20" fmla="*/ 193 w 197"/>
                  <a:gd name="T21" fmla="*/ 4 h 109"/>
                  <a:gd name="T22" fmla="*/ 196 w 197"/>
                  <a:gd name="T23" fmla="*/ 19 h 109"/>
                  <a:gd name="T24" fmla="*/ 197 w 197"/>
                  <a:gd name="T25" fmla="*/ 43 h 109"/>
                  <a:gd name="T26" fmla="*/ 197 w 197"/>
                  <a:gd name="T27" fmla="*/ 43 h 10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7"/>
                  <a:gd name="T43" fmla="*/ 0 h 109"/>
                  <a:gd name="T44" fmla="*/ 197 w 197"/>
                  <a:gd name="T45" fmla="*/ 109 h 10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7" h="109">
                    <a:moveTo>
                      <a:pt x="197" y="43"/>
                    </a:moveTo>
                    <a:lnTo>
                      <a:pt x="197" y="109"/>
                    </a:lnTo>
                    <a:lnTo>
                      <a:pt x="0" y="109"/>
                    </a:lnTo>
                    <a:lnTo>
                      <a:pt x="0" y="1"/>
                    </a:lnTo>
                    <a:lnTo>
                      <a:pt x="0" y="0"/>
                    </a:lnTo>
                    <a:lnTo>
                      <a:pt x="191" y="0"/>
                    </a:lnTo>
                    <a:lnTo>
                      <a:pt x="193" y="4"/>
                    </a:lnTo>
                    <a:lnTo>
                      <a:pt x="196" y="19"/>
                    </a:lnTo>
                    <a:lnTo>
                      <a:pt x="197" y="43"/>
                    </a:lnTo>
                    <a:close/>
                  </a:path>
                </a:pathLst>
              </a:custGeom>
              <a:solidFill>
                <a:srgbClr val="E9F2FC"/>
              </a:solidFill>
              <a:ln w="9525">
                <a:noFill/>
                <a:round/>
                <a:headEnd/>
                <a:tailEnd/>
              </a:ln>
            </p:spPr>
            <p:txBody>
              <a:bodyPr/>
              <a:lstStyle/>
              <a:p>
                <a:endParaRPr lang="id-ID"/>
              </a:p>
            </p:txBody>
          </p:sp>
          <p:sp>
            <p:nvSpPr>
              <p:cNvPr id="3387" name="Freeform 512"/>
              <p:cNvSpPr>
                <a:spLocks/>
              </p:cNvSpPr>
              <p:nvPr/>
            </p:nvSpPr>
            <p:spPr bwMode="auto">
              <a:xfrm>
                <a:off x="2062" y="2258"/>
                <a:ext cx="0" cy="2"/>
              </a:xfrm>
              <a:custGeom>
                <a:avLst/>
                <a:gdLst>
                  <a:gd name="T0" fmla="*/ 0 h 2"/>
                  <a:gd name="T1" fmla="*/ 2 h 2"/>
                  <a:gd name="T2" fmla="*/ 2 h 2"/>
                  <a:gd name="T3" fmla="*/ 2 h 2"/>
                  <a:gd name="T4" fmla="*/ 0 h 2"/>
                  <a:gd name="T5" fmla="*/ 0 60000 65536"/>
                  <a:gd name="T6" fmla="*/ 0 60000 65536"/>
                  <a:gd name="T7" fmla="*/ 0 60000 65536"/>
                  <a:gd name="T8" fmla="*/ 0 60000 65536"/>
                  <a:gd name="T9" fmla="*/ 0 60000 65536"/>
                  <a:gd name="T10" fmla="*/ 0 h 2"/>
                  <a:gd name="T11" fmla="*/ 2 h 2"/>
                </a:gdLst>
                <a:ahLst/>
                <a:cxnLst>
                  <a:cxn ang="T5">
                    <a:pos x="0" y="T0"/>
                  </a:cxn>
                  <a:cxn ang="T6">
                    <a:pos x="0" y="T1"/>
                  </a:cxn>
                  <a:cxn ang="T7">
                    <a:pos x="0" y="T2"/>
                  </a:cxn>
                  <a:cxn ang="T8">
                    <a:pos x="0" y="T3"/>
                  </a:cxn>
                  <a:cxn ang="T9">
                    <a:pos x="0" y="T4"/>
                  </a:cxn>
                </a:cxnLst>
                <a:rect l="0" t="T10" r="0" b="T11"/>
                <a:pathLst>
                  <a:path h="2">
                    <a:moveTo>
                      <a:pt x="0" y="0"/>
                    </a:moveTo>
                    <a:lnTo>
                      <a:pt x="0" y="2"/>
                    </a:lnTo>
                    <a:lnTo>
                      <a:pt x="0" y="0"/>
                    </a:lnTo>
                    <a:close/>
                  </a:path>
                </a:pathLst>
              </a:custGeom>
              <a:solidFill>
                <a:srgbClr val="999999"/>
              </a:solidFill>
              <a:ln w="9525">
                <a:noFill/>
                <a:round/>
                <a:headEnd/>
                <a:tailEnd/>
              </a:ln>
            </p:spPr>
            <p:txBody>
              <a:bodyPr/>
              <a:lstStyle/>
              <a:p>
                <a:endParaRPr lang="id-ID"/>
              </a:p>
            </p:txBody>
          </p:sp>
          <p:sp>
            <p:nvSpPr>
              <p:cNvPr id="3388" name="Rectangle 513"/>
              <p:cNvSpPr>
                <a:spLocks noChangeArrowheads="1"/>
              </p:cNvSpPr>
              <p:nvPr/>
            </p:nvSpPr>
            <p:spPr bwMode="auto">
              <a:xfrm>
                <a:off x="2062" y="2260"/>
                <a:ext cx="1" cy="1"/>
              </a:xfrm>
              <a:prstGeom prst="rect">
                <a:avLst/>
              </a:prstGeom>
              <a:solidFill>
                <a:srgbClr val="999999"/>
              </a:solidFill>
              <a:ln w="9525">
                <a:noFill/>
                <a:miter lim="800000"/>
                <a:headEnd/>
                <a:tailEnd/>
              </a:ln>
            </p:spPr>
            <p:txBody>
              <a:bodyPr/>
              <a:lstStyle/>
              <a:p>
                <a:endParaRPr lang="en-GB"/>
              </a:p>
            </p:txBody>
          </p:sp>
        </p:grpSp>
        <p:sp>
          <p:nvSpPr>
            <p:cNvPr id="3088" name="Rectangle 515"/>
            <p:cNvSpPr>
              <a:spLocks noChangeArrowheads="1"/>
            </p:cNvSpPr>
            <p:nvPr/>
          </p:nvSpPr>
          <p:spPr bwMode="auto">
            <a:xfrm>
              <a:off x="2062" y="2260"/>
              <a:ext cx="1" cy="1"/>
            </a:xfrm>
            <a:prstGeom prst="rect">
              <a:avLst/>
            </a:prstGeom>
            <a:solidFill>
              <a:srgbClr val="999999"/>
            </a:solidFill>
            <a:ln w="9525">
              <a:noFill/>
              <a:miter lim="800000"/>
              <a:headEnd/>
              <a:tailEnd/>
            </a:ln>
          </p:spPr>
          <p:txBody>
            <a:bodyPr/>
            <a:lstStyle/>
            <a:p>
              <a:endParaRPr lang="en-GB"/>
            </a:p>
          </p:txBody>
        </p:sp>
        <p:sp>
          <p:nvSpPr>
            <p:cNvPr id="3089" name="Rectangle 516"/>
            <p:cNvSpPr>
              <a:spLocks noChangeArrowheads="1"/>
            </p:cNvSpPr>
            <p:nvPr/>
          </p:nvSpPr>
          <p:spPr bwMode="auto">
            <a:xfrm>
              <a:off x="1871" y="2260"/>
              <a:ext cx="1" cy="1"/>
            </a:xfrm>
            <a:prstGeom prst="rect">
              <a:avLst/>
            </a:prstGeom>
            <a:solidFill>
              <a:srgbClr val="999999"/>
            </a:solidFill>
            <a:ln w="9525">
              <a:noFill/>
              <a:miter lim="800000"/>
              <a:headEnd/>
              <a:tailEnd/>
            </a:ln>
          </p:spPr>
          <p:txBody>
            <a:bodyPr/>
            <a:lstStyle/>
            <a:p>
              <a:endParaRPr lang="en-GB"/>
            </a:p>
          </p:txBody>
        </p:sp>
        <p:sp>
          <p:nvSpPr>
            <p:cNvPr id="3090" name="Freeform 517"/>
            <p:cNvSpPr>
              <a:spLocks/>
            </p:cNvSpPr>
            <p:nvPr/>
          </p:nvSpPr>
          <p:spPr bwMode="auto">
            <a:xfrm>
              <a:off x="1871" y="2258"/>
              <a:ext cx="0" cy="2"/>
            </a:xfrm>
            <a:custGeom>
              <a:avLst/>
              <a:gdLst>
                <a:gd name="T0" fmla="*/ 2 h 2"/>
                <a:gd name="T1" fmla="*/ 2 h 2"/>
                <a:gd name="T2" fmla="*/ 2 h 2"/>
                <a:gd name="T3" fmla="*/ 2 h 2"/>
                <a:gd name="T4" fmla="*/ 2 h 2"/>
                <a:gd name="T5" fmla="*/ 0 h 2"/>
                <a:gd name="T6" fmla="*/ 0 h 2"/>
                <a:gd name="T7" fmla="*/ 0 h 2"/>
                <a:gd name="T8" fmla="*/ 2 h 2"/>
                <a:gd name="T9" fmla="*/ 0 60000 65536"/>
                <a:gd name="T10" fmla="*/ 0 60000 65536"/>
                <a:gd name="T11" fmla="*/ 0 60000 65536"/>
                <a:gd name="T12" fmla="*/ 0 60000 65536"/>
                <a:gd name="T13" fmla="*/ 0 60000 65536"/>
                <a:gd name="T14" fmla="*/ 0 60000 65536"/>
                <a:gd name="T15" fmla="*/ 0 60000 65536"/>
                <a:gd name="T16" fmla="*/ 0 60000 65536"/>
                <a:gd name="T17" fmla="*/ 0 60000 65536"/>
                <a:gd name="T18" fmla="*/ 0 h 2"/>
                <a:gd name="T19" fmla="*/ 2 h 2"/>
              </a:gdLst>
              <a:ahLst/>
              <a:cxnLst>
                <a:cxn ang="T9">
                  <a:pos x="0" y="T0"/>
                </a:cxn>
                <a:cxn ang="T10">
                  <a:pos x="0" y="T1"/>
                </a:cxn>
                <a:cxn ang="T11">
                  <a:pos x="0" y="T2"/>
                </a:cxn>
                <a:cxn ang="T12">
                  <a:pos x="0" y="T3"/>
                </a:cxn>
                <a:cxn ang="T13">
                  <a:pos x="0" y="T4"/>
                </a:cxn>
                <a:cxn ang="T14">
                  <a:pos x="0" y="T5"/>
                </a:cxn>
                <a:cxn ang="T15">
                  <a:pos x="0" y="T6"/>
                </a:cxn>
                <a:cxn ang="T16">
                  <a:pos x="0" y="T7"/>
                </a:cxn>
                <a:cxn ang="T17">
                  <a:pos x="0" y="T8"/>
                </a:cxn>
              </a:cxnLst>
              <a:rect l="0" t="T18" r="0" b="T19"/>
              <a:pathLst>
                <a:path h="2">
                  <a:moveTo>
                    <a:pt x="0" y="2"/>
                  </a:moveTo>
                  <a:lnTo>
                    <a:pt x="0" y="2"/>
                  </a:lnTo>
                  <a:lnTo>
                    <a:pt x="0" y="0"/>
                  </a:lnTo>
                  <a:lnTo>
                    <a:pt x="0" y="2"/>
                  </a:lnTo>
                  <a:close/>
                </a:path>
              </a:pathLst>
            </a:custGeom>
            <a:solidFill>
              <a:srgbClr val="999999"/>
            </a:solidFill>
            <a:ln w="9525">
              <a:noFill/>
              <a:round/>
              <a:headEnd/>
              <a:tailEnd/>
            </a:ln>
          </p:spPr>
          <p:txBody>
            <a:bodyPr/>
            <a:lstStyle/>
            <a:p>
              <a:endParaRPr lang="id-ID"/>
            </a:p>
          </p:txBody>
        </p:sp>
        <p:sp>
          <p:nvSpPr>
            <p:cNvPr id="3091" name="Rectangle 518"/>
            <p:cNvSpPr>
              <a:spLocks noChangeArrowheads="1"/>
            </p:cNvSpPr>
            <p:nvPr/>
          </p:nvSpPr>
          <p:spPr bwMode="auto">
            <a:xfrm>
              <a:off x="1871" y="2260"/>
              <a:ext cx="1" cy="1"/>
            </a:xfrm>
            <a:prstGeom prst="rect">
              <a:avLst/>
            </a:prstGeom>
            <a:solidFill>
              <a:srgbClr val="999999"/>
            </a:solidFill>
            <a:ln w="9525">
              <a:noFill/>
              <a:miter lim="800000"/>
              <a:headEnd/>
              <a:tailEnd/>
            </a:ln>
          </p:spPr>
          <p:txBody>
            <a:bodyPr/>
            <a:lstStyle/>
            <a:p>
              <a:endParaRPr lang="en-GB"/>
            </a:p>
          </p:txBody>
        </p:sp>
        <p:sp>
          <p:nvSpPr>
            <p:cNvPr id="3092" name="Freeform 519"/>
            <p:cNvSpPr>
              <a:spLocks/>
            </p:cNvSpPr>
            <p:nvPr/>
          </p:nvSpPr>
          <p:spPr bwMode="auto">
            <a:xfrm>
              <a:off x="1871" y="2260"/>
              <a:ext cx="0" cy="0"/>
            </a:xfrm>
            <a:custGeom>
              <a:avLst/>
              <a:gdLst>
                <a:gd name="T0" fmla="*/ 0 60000 65536"/>
                <a:gd name="T1" fmla="*/ 0 60000 65536"/>
                <a:gd name="T2" fmla="*/ 0 60000 65536"/>
                <a:gd name="T3" fmla="*/ 0 60000 65536"/>
                <a:gd name="T4" fmla="*/ 0 60000 65536"/>
                <a:gd name="T5" fmla="*/ 0 60000 65536"/>
              </a:gdLst>
              <a:ahLst/>
              <a:cxnLst>
                <a:cxn ang="T0">
                  <a:pos x="0" y="0"/>
                </a:cxn>
                <a:cxn ang="T1">
                  <a:pos x="0" y="0"/>
                </a:cxn>
                <a:cxn ang="T2">
                  <a:pos x="0" y="0"/>
                </a:cxn>
                <a:cxn ang="T3">
                  <a:pos x="0" y="0"/>
                </a:cxn>
                <a:cxn ang="T4">
                  <a:pos x="0" y="0"/>
                </a:cxn>
                <a:cxn ang="T5">
                  <a:pos x="0" y="0"/>
                </a:cxn>
              </a:cxnLst>
              <a:rect l="0" t="0" r="0" b="0"/>
              <a:pathLst>
                <a:path>
                  <a:moveTo>
                    <a:pt x="0" y="0"/>
                  </a:moveTo>
                  <a:lnTo>
                    <a:pt x="0" y="0"/>
                  </a:lnTo>
                  <a:close/>
                </a:path>
              </a:pathLst>
            </a:custGeom>
            <a:solidFill>
              <a:srgbClr val="808080"/>
            </a:solidFill>
            <a:ln w="9525">
              <a:noFill/>
              <a:round/>
              <a:headEnd/>
              <a:tailEnd/>
            </a:ln>
          </p:spPr>
          <p:txBody>
            <a:bodyPr/>
            <a:lstStyle/>
            <a:p>
              <a:endParaRPr lang="id-ID"/>
            </a:p>
          </p:txBody>
        </p:sp>
        <p:sp>
          <p:nvSpPr>
            <p:cNvPr id="3093" name="Freeform 520"/>
            <p:cNvSpPr>
              <a:spLocks/>
            </p:cNvSpPr>
            <p:nvPr/>
          </p:nvSpPr>
          <p:spPr bwMode="auto">
            <a:xfrm>
              <a:off x="1870" y="2254"/>
              <a:ext cx="204" cy="115"/>
            </a:xfrm>
            <a:custGeom>
              <a:avLst/>
              <a:gdLst>
                <a:gd name="T0" fmla="*/ 201 w 204"/>
                <a:gd name="T1" fmla="*/ 49 h 115"/>
                <a:gd name="T2" fmla="*/ 201 w 204"/>
                <a:gd name="T3" fmla="*/ 49 h 115"/>
                <a:gd name="T4" fmla="*/ 201 w 204"/>
                <a:gd name="T5" fmla="*/ 31 h 115"/>
                <a:gd name="T6" fmla="*/ 198 w 204"/>
                <a:gd name="T7" fmla="*/ 16 h 115"/>
                <a:gd name="T8" fmla="*/ 197 w 204"/>
                <a:gd name="T9" fmla="*/ 6 h 115"/>
                <a:gd name="T10" fmla="*/ 194 w 204"/>
                <a:gd name="T11" fmla="*/ 3 h 115"/>
                <a:gd name="T12" fmla="*/ 192 w 204"/>
                <a:gd name="T13" fmla="*/ 3 h 115"/>
                <a:gd name="T14" fmla="*/ 1 w 204"/>
                <a:gd name="T15" fmla="*/ 3 h 115"/>
                <a:gd name="T16" fmla="*/ 0 w 204"/>
                <a:gd name="T17" fmla="*/ 3 h 115"/>
                <a:gd name="T18" fmla="*/ 0 w 204"/>
                <a:gd name="T19" fmla="*/ 3 h 115"/>
                <a:gd name="T20" fmla="*/ 0 w 204"/>
                <a:gd name="T21" fmla="*/ 0 h 115"/>
                <a:gd name="T22" fmla="*/ 0 w 204"/>
                <a:gd name="T23" fmla="*/ 0 h 115"/>
                <a:gd name="T24" fmla="*/ 1 w 204"/>
                <a:gd name="T25" fmla="*/ 0 h 115"/>
                <a:gd name="T26" fmla="*/ 192 w 204"/>
                <a:gd name="T27" fmla="*/ 0 h 115"/>
                <a:gd name="T28" fmla="*/ 192 w 204"/>
                <a:gd name="T29" fmla="*/ 0 h 115"/>
                <a:gd name="T30" fmla="*/ 195 w 204"/>
                <a:gd name="T31" fmla="*/ 0 h 115"/>
                <a:gd name="T32" fmla="*/ 197 w 204"/>
                <a:gd name="T33" fmla="*/ 2 h 115"/>
                <a:gd name="T34" fmla="*/ 197 w 204"/>
                <a:gd name="T35" fmla="*/ 2 h 115"/>
                <a:gd name="T36" fmla="*/ 198 w 204"/>
                <a:gd name="T37" fmla="*/ 6 h 115"/>
                <a:gd name="T38" fmla="*/ 198 w 204"/>
                <a:gd name="T39" fmla="*/ 6 h 115"/>
                <a:gd name="T40" fmla="*/ 201 w 204"/>
                <a:gd name="T41" fmla="*/ 16 h 115"/>
                <a:gd name="T42" fmla="*/ 201 w 204"/>
                <a:gd name="T43" fmla="*/ 16 h 115"/>
                <a:gd name="T44" fmla="*/ 204 w 204"/>
                <a:gd name="T45" fmla="*/ 31 h 115"/>
                <a:gd name="T46" fmla="*/ 204 w 204"/>
                <a:gd name="T47" fmla="*/ 49 h 115"/>
                <a:gd name="T48" fmla="*/ 204 w 204"/>
                <a:gd name="T49" fmla="*/ 115 h 115"/>
                <a:gd name="T50" fmla="*/ 201 w 204"/>
                <a:gd name="T51" fmla="*/ 115 h 115"/>
                <a:gd name="T52" fmla="*/ 201 w 204"/>
                <a:gd name="T53" fmla="*/ 49 h 11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04"/>
                <a:gd name="T82" fmla="*/ 0 h 115"/>
                <a:gd name="T83" fmla="*/ 204 w 204"/>
                <a:gd name="T84" fmla="*/ 115 h 11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04" h="115">
                  <a:moveTo>
                    <a:pt x="201" y="49"/>
                  </a:moveTo>
                  <a:lnTo>
                    <a:pt x="201" y="49"/>
                  </a:lnTo>
                  <a:lnTo>
                    <a:pt x="201" y="31"/>
                  </a:lnTo>
                  <a:lnTo>
                    <a:pt x="198" y="16"/>
                  </a:lnTo>
                  <a:lnTo>
                    <a:pt x="197" y="6"/>
                  </a:lnTo>
                  <a:lnTo>
                    <a:pt x="194" y="3"/>
                  </a:lnTo>
                  <a:lnTo>
                    <a:pt x="192" y="3"/>
                  </a:lnTo>
                  <a:lnTo>
                    <a:pt x="1" y="3"/>
                  </a:lnTo>
                  <a:lnTo>
                    <a:pt x="0" y="3"/>
                  </a:lnTo>
                  <a:lnTo>
                    <a:pt x="0" y="0"/>
                  </a:lnTo>
                  <a:lnTo>
                    <a:pt x="1" y="0"/>
                  </a:lnTo>
                  <a:lnTo>
                    <a:pt x="192" y="0"/>
                  </a:lnTo>
                  <a:lnTo>
                    <a:pt x="195" y="0"/>
                  </a:lnTo>
                  <a:lnTo>
                    <a:pt x="197" y="2"/>
                  </a:lnTo>
                  <a:lnTo>
                    <a:pt x="198" y="6"/>
                  </a:lnTo>
                  <a:lnTo>
                    <a:pt x="201" y="16"/>
                  </a:lnTo>
                  <a:lnTo>
                    <a:pt x="204" y="31"/>
                  </a:lnTo>
                  <a:lnTo>
                    <a:pt x="204" y="49"/>
                  </a:lnTo>
                  <a:lnTo>
                    <a:pt x="204" y="115"/>
                  </a:lnTo>
                  <a:lnTo>
                    <a:pt x="201" y="115"/>
                  </a:lnTo>
                  <a:lnTo>
                    <a:pt x="201" y="49"/>
                  </a:lnTo>
                  <a:close/>
                </a:path>
              </a:pathLst>
            </a:custGeom>
            <a:solidFill>
              <a:srgbClr val="999999"/>
            </a:solidFill>
            <a:ln w="9525">
              <a:noFill/>
              <a:round/>
              <a:headEnd/>
              <a:tailEnd/>
            </a:ln>
          </p:spPr>
          <p:txBody>
            <a:bodyPr/>
            <a:lstStyle/>
            <a:p>
              <a:endParaRPr lang="id-ID"/>
            </a:p>
          </p:txBody>
        </p:sp>
        <p:sp>
          <p:nvSpPr>
            <p:cNvPr id="3094" name="Freeform 521"/>
            <p:cNvSpPr>
              <a:spLocks/>
            </p:cNvSpPr>
            <p:nvPr/>
          </p:nvSpPr>
          <p:spPr bwMode="auto">
            <a:xfrm>
              <a:off x="1870" y="2257"/>
              <a:ext cx="201" cy="112"/>
            </a:xfrm>
            <a:custGeom>
              <a:avLst/>
              <a:gdLst>
                <a:gd name="T0" fmla="*/ 192 w 201"/>
                <a:gd name="T1" fmla="*/ 0 h 112"/>
                <a:gd name="T2" fmla="*/ 192 w 201"/>
                <a:gd name="T3" fmla="*/ 0 h 112"/>
                <a:gd name="T4" fmla="*/ 194 w 201"/>
                <a:gd name="T5" fmla="*/ 0 h 112"/>
                <a:gd name="T6" fmla="*/ 197 w 201"/>
                <a:gd name="T7" fmla="*/ 3 h 112"/>
                <a:gd name="T8" fmla="*/ 198 w 201"/>
                <a:gd name="T9" fmla="*/ 13 h 112"/>
                <a:gd name="T10" fmla="*/ 201 w 201"/>
                <a:gd name="T11" fmla="*/ 28 h 112"/>
                <a:gd name="T12" fmla="*/ 201 w 201"/>
                <a:gd name="T13" fmla="*/ 46 h 112"/>
                <a:gd name="T14" fmla="*/ 201 w 201"/>
                <a:gd name="T15" fmla="*/ 112 h 112"/>
                <a:gd name="T16" fmla="*/ 198 w 201"/>
                <a:gd name="T17" fmla="*/ 112 h 112"/>
                <a:gd name="T18" fmla="*/ 198 w 201"/>
                <a:gd name="T19" fmla="*/ 46 h 112"/>
                <a:gd name="T20" fmla="*/ 198 w 201"/>
                <a:gd name="T21" fmla="*/ 46 h 112"/>
                <a:gd name="T22" fmla="*/ 197 w 201"/>
                <a:gd name="T23" fmla="*/ 22 h 112"/>
                <a:gd name="T24" fmla="*/ 194 w 201"/>
                <a:gd name="T25" fmla="*/ 7 h 112"/>
                <a:gd name="T26" fmla="*/ 194 w 201"/>
                <a:gd name="T27" fmla="*/ 7 h 112"/>
                <a:gd name="T28" fmla="*/ 192 w 201"/>
                <a:gd name="T29" fmla="*/ 3 h 112"/>
                <a:gd name="T30" fmla="*/ 192 w 201"/>
                <a:gd name="T31" fmla="*/ 3 h 112"/>
                <a:gd name="T32" fmla="*/ 192 w 201"/>
                <a:gd name="T33" fmla="*/ 1 h 112"/>
                <a:gd name="T34" fmla="*/ 192 w 201"/>
                <a:gd name="T35" fmla="*/ 3 h 112"/>
                <a:gd name="T36" fmla="*/ 192 w 201"/>
                <a:gd name="T37" fmla="*/ 3 h 112"/>
                <a:gd name="T38" fmla="*/ 192 w 201"/>
                <a:gd name="T39" fmla="*/ 3 h 112"/>
                <a:gd name="T40" fmla="*/ 1 w 201"/>
                <a:gd name="T41" fmla="*/ 3 h 112"/>
                <a:gd name="T42" fmla="*/ 1 w 201"/>
                <a:gd name="T43" fmla="*/ 3 h 112"/>
                <a:gd name="T44" fmla="*/ 1 w 201"/>
                <a:gd name="T45" fmla="*/ 3 h 112"/>
                <a:gd name="T46" fmla="*/ 1 w 201"/>
                <a:gd name="T47" fmla="*/ 1 h 112"/>
                <a:gd name="T48" fmla="*/ 1 w 201"/>
                <a:gd name="T49" fmla="*/ 1 h 112"/>
                <a:gd name="T50" fmla="*/ 1 w 201"/>
                <a:gd name="T51" fmla="*/ 1 h 112"/>
                <a:gd name="T52" fmla="*/ 0 w 201"/>
                <a:gd name="T53" fmla="*/ 0 h 112"/>
                <a:gd name="T54" fmla="*/ 1 w 201"/>
                <a:gd name="T55" fmla="*/ 0 h 112"/>
                <a:gd name="T56" fmla="*/ 192 w 201"/>
                <a:gd name="T57" fmla="*/ 0 h 11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01"/>
                <a:gd name="T88" fmla="*/ 0 h 112"/>
                <a:gd name="T89" fmla="*/ 201 w 201"/>
                <a:gd name="T90" fmla="*/ 112 h 11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01" h="112">
                  <a:moveTo>
                    <a:pt x="192" y="0"/>
                  </a:moveTo>
                  <a:lnTo>
                    <a:pt x="192" y="0"/>
                  </a:lnTo>
                  <a:lnTo>
                    <a:pt x="194" y="0"/>
                  </a:lnTo>
                  <a:lnTo>
                    <a:pt x="197" y="3"/>
                  </a:lnTo>
                  <a:lnTo>
                    <a:pt x="198" y="13"/>
                  </a:lnTo>
                  <a:lnTo>
                    <a:pt x="201" y="28"/>
                  </a:lnTo>
                  <a:lnTo>
                    <a:pt x="201" y="46"/>
                  </a:lnTo>
                  <a:lnTo>
                    <a:pt x="201" y="112"/>
                  </a:lnTo>
                  <a:lnTo>
                    <a:pt x="198" y="112"/>
                  </a:lnTo>
                  <a:lnTo>
                    <a:pt x="198" y="46"/>
                  </a:lnTo>
                  <a:lnTo>
                    <a:pt x="197" y="22"/>
                  </a:lnTo>
                  <a:lnTo>
                    <a:pt x="194" y="7"/>
                  </a:lnTo>
                  <a:lnTo>
                    <a:pt x="192" y="3"/>
                  </a:lnTo>
                  <a:lnTo>
                    <a:pt x="192" y="1"/>
                  </a:lnTo>
                  <a:lnTo>
                    <a:pt x="192" y="3"/>
                  </a:lnTo>
                  <a:lnTo>
                    <a:pt x="1" y="3"/>
                  </a:lnTo>
                  <a:lnTo>
                    <a:pt x="1" y="1"/>
                  </a:lnTo>
                  <a:lnTo>
                    <a:pt x="0" y="0"/>
                  </a:lnTo>
                  <a:lnTo>
                    <a:pt x="1" y="0"/>
                  </a:lnTo>
                  <a:lnTo>
                    <a:pt x="192" y="0"/>
                  </a:lnTo>
                  <a:close/>
                </a:path>
              </a:pathLst>
            </a:custGeom>
            <a:solidFill>
              <a:srgbClr val="999999"/>
            </a:solidFill>
            <a:ln w="9525">
              <a:noFill/>
              <a:round/>
              <a:headEnd/>
              <a:tailEnd/>
            </a:ln>
          </p:spPr>
          <p:txBody>
            <a:bodyPr/>
            <a:lstStyle/>
            <a:p>
              <a:endParaRPr lang="id-ID"/>
            </a:p>
          </p:txBody>
        </p:sp>
        <p:sp>
          <p:nvSpPr>
            <p:cNvPr id="3095" name="Freeform 522"/>
            <p:cNvSpPr>
              <a:spLocks/>
            </p:cNvSpPr>
            <p:nvPr/>
          </p:nvSpPr>
          <p:spPr bwMode="auto">
            <a:xfrm>
              <a:off x="1868" y="2260"/>
              <a:ext cx="3" cy="1"/>
            </a:xfrm>
            <a:custGeom>
              <a:avLst/>
              <a:gdLst>
                <a:gd name="T0" fmla="*/ 0 w 3"/>
                <a:gd name="T1" fmla="*/ 0 h 1"/>
                <a:gd name="T2" fmla="*/ 3 w 3"/>
                <a:gd name="T3" fmla="*/ 0 h 1"/>
                <a:gd name="T4" fmla="*/ 3 w 3"/>
                <a:gd name="T5" fmla="*/ 0 h 1"/>
                <a:gd name="T6" fmla="*/ 3 w 3"/>
                <a:gd name="T7" fmla="*/ 0 h 1"/>
                <a:gd name="T8" fmla="*/ 3 w 3"/>
                <a:gd name="T9" fmla="*/ 1 h 1"/>
                <a:gd name="T10" fmla="*/ 0 w 3"/>
                <a:gd name="T11" fmla="*/ 0 h 1"/>
                <a:gd name="T12" fmla="*/ 0 60000 65536"/>
                <a:gd name="T13" fmla="*/ 0 60000 65536"/>
                <a:gd name="T14" fmla="*/ 0 60000 65536"/>
                <a:gd name="T15" fmla="*/ 0 60000 65536"/>
                <a:gd name="T16" fmla="*/ 0 60000 65536"/>
                <a:gd name="T17" fmla="*/ 0 60000 65536"/>
                <a:gd name="T18" fmla="*/ 0 w 3"/>
                <a:gd name="T19" fmla="*/ 0 h 1"/>
                <a:gd name="T20" fmla="*/ 3 w 3"/>
                <a:gd name="T21" fmla="*/ 1 h 1"/>
              </a:gdLst>
              <a:ahLst/>
              <a:cxnLst>
                <a:cxn ang="T12">
                  <a:pos x="T0" y="T1"/>
                </a:cxn>
                <a:cxn ang="T13">
                  <a:pos x="T2" y="T3"/>
                </a:cxn>
                <a:cxn ang="T14">
                  <a:pos x="T4" y="T5"/>
                </a:cxn>
                <a:cxn ang="T15">
                  <a:pos x="T6" y="T7"/>
                </a:cxn>
                <a:cxn ang="T16">
                  <a:pos x="T8" y="T9"/>
                </a:cxn>
                <a:cxn ang="T17">
                  <a:pos x="T10" y="T11"/>
                </a:cxn>
              </a:cxnLst>
              <a:rect l="T18" t="T19" r="T20" b="T21"/>
              <a:pathLst>
                <a:path w="3" h="1">
                  <a:moveTo>
                    <a:pt x="0" y="0"/>
                  </a:moveTo>
                  <a:lnTo>
                    <a:pt x="3" y="0"/>
                  </a:lnTo>
                  <a:lnTo>
                    <a:pt x="3" y="1"/>
                  </a:lnTo>
                  <a:lnTo>
                    <a:pt x="0" y="0"/>
                  </a:lnTo>
                  <a:close/>
                </a:path>
              </a:pathLst>
            </a:custGeom>
            <a:solidFill>
              <a:srgbClr val="808080"/>
            </a:solidFill>
            <a:ln w="9525">
              <a:noFill/>
              <a:round/>
              <a:headEnd/>
              <a:tailEnd/>
            </a:ln>
          </p:spPr>
          <p:txBody>
            <a:bodyPr/>
            <a:lstStyle/>
            <a:p>
              <a:endParaRPr lang="id-ID"/>
            </a:p>
          </p:txBody>
        </p:sp>
        <p:sp>
          <p:nvSpPr>
            <p:cNvPr id="3096" name="Freeform 523"/>
            <p:cNvSpPr>
              <a:spLocks/>
            </p:cNvSpPr>
            <p:nvPr/>
          </p:nvSpPr>
          <p:spPr bwMode="auto">
            <a:xfrm>
              <a:off x="1868" y="2258"/>
              <a:ext cx="3" cy="2"/>
            </a:xfrm>
            <a:custGeom>
              <a:avLst/>
              <a:gdLst>
                <a:gd name="T0" fmla="*/ 0 w 3"/>
                <a:gd name="T1" fmla="*/ 2 h 2"/>
                <a:gd name="T2" fmla="*/ 3 w 3"/>
                <a:gd name="T3" fmla="*/ 0 h 2"/>
                <a:gd name="T4" fmla="*/ 3 w 3"/>
                <a:gd name="T5" fmla="*/ 0 h 2"/>
                <a:gd name="T6" fmla="*/ 3 w 3"/>
                <a:gd name="T7" fmla="*/ 2 h 2"/>
                <a:gd name="T8" fmla="*/ 3 w 3"/>
                <a:gd name="T9" fmla="*/ 2 h 2"/>
                <a:gd name="T10" fmla="*/ 3 w 3"/>
                <a:gd name="T11" fmla="*/ 2 h 2"/>
                <a:gd name="T12" fmla="*/ 3 w 3"/>
                <a:gd name="T13" fmla="*/ 2 h 2"/>
                <a:gd name="T14" fmla="*/ 3 w 3"/>
                <a:gd name="T15" fmla="*/ 2 h 2"/>
                <a:gd name="T16" fmla="*/ 0 w 3"/>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2"/>
                <a:gd name="T29" fmla="*/ 3 w 3"/>
                <a:gd name="T30" fmla="*/ 2 h 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2">
                  <a:moveTo>
                    <a:pt x="0" y="2"/>
                  </a:moveTo>
                  <a:lnTo>
                    <a:pt x="3" y="0"/>
                  </a:lnTo>
                  <a:lnTo>
                    <a:pt x="3" y="2"/>
                  </a:lnTo>
                  <a:lnTo>
                    <a:pt x="0" y="2"/>
                  </a:lnTo>
                  <a:close/>
                </a:path>
              </a:pathLst>
            </a:custGeom>
            <a:solidFill>
              <a:srgbClr val="808080"/>
            </a:solidFill>
            <a:ln w="9525">
              <a:noFill/>
              <a:round/>
              <a:headEnd/>
              <a:tailEnd/>
            </a:ln>
          </p:spPr>
          <p:txBody>
            <a:bodyPr/>
            <a:lstStyle/>
            <a:p>
              <a:endParaRPr lang="id-ID"/>
            </a:p>
          </p:txBody>
        </p:sp>
        <p:sp>
          <p:nvSpPr>
            <p:cNvPr id="3097" name="Freeform 524"/>
            <p:cNvSpPr>
              <a:spLocks/>
            </p:cNvSpPr>
            <p:nvPr/>
          </p:nvSpPr>
          <p:spPr bwMode="auto">
            <a:xfrm>
              <a:off x="1863" y="2397"/>
              <a:ext cx="208" cy="3"/>
            </a:xfrm>
            <a:custGeom>
              <a:avLst/>
              <a:gdLst>
                <a:gd name="T0" fmla="*/ 0 w 208"/>
                <a:gd name="T1" fmla="*/ 3 h 3"/>
                <a:gd name="T2" fmla="*/ 0 w 208"/>
                <a:gd name="T3" fmla="*/ 0 h 3"/>
                <a:gd name="T4" fmla="*/ 5 w 208"/>
                <a:gd name="T5" fmla="*/ 0 h 3"/>
                <a:gd name="T6" fmla="*/ 208 w 208"/>
                <a:gd name="T7" fmla="*/ 0 h 3"/>
                <a:gd name="T8" fmla="*/ 208 w 208"/>
                <a:gd name="T9" fmla="*/ 3 h 3"/>
                <a:gd name="T10" fmla="*/ 205 w 208"/>
                <a:gd name="T11" fmla="*/ 3 h 3"/>
                <a:gd name="T12" fmla="*/ 5 w 208"/>
                <a:gd name="T13" fmla="*/ 3 h 3"/>
                <a:gd name="T14" fmla="*/ 3 w 208"/>
                <a:gd name="T15" fmla="*/ 3 h 3"/>
                <a:gd name="T16" fmla="*/ 0 w 208"/>
                <a:gd name="T17" fmla="*/ 3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8"/>
                <a:gd name="T28" fmla="*/ 0 h 3"/>
                <a:gd name="T29" fmla="*/ 208 w 208"/>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8" h="3">
                  <a:moveTo>
                    <a:pt x="0" y="3"/>
                  </a:moveTo>
                  <a:lnTo>
                    <a:pt x="0" y="0"/>
                  </a:lnTo>
                  <a:lnTo>
                    <a:pt x="5" y="0"/>
                  </a:lnTo>
                  <a:lnTo>
                    <a:pt x="208" y="0"/>
                  </a:lnTo>
                  <a:lnTo>
                    <a:pt x="208" y="3"/>
                  </a:lnTo>
                  <a:lnTo>
                    <a:pt x="205" y="3"/>
                  </a:lnTo>
                  <a:lnTo>
                    <a:pt x="5" y="3"/>
                  </a:lnTo>
                  <a:lnTo>
                    <a:pt x="3" y="3"/>
                  </a:lnTo>
                  <a:lnTo>
                    <a:pt x="0" y="3"/>
                  </a:lnTo>
                  <a:close/>
                </a:path>
              </a:pathLst>
            </a:custGeom>
            <a:solidFill>
              <a:srgbClr val="808080"/>
            </a:solidFill>
            <a:ln w="9525">
              <a:noFill/>
              <a:round/>
              <a:headEnd/>
              <a:tailEnd/>
            </a:ln>
          </p:spPr>
          <p:txBody>
            <a:bodyPr/>
            <a:lstStyle/>
            <a:p>
              <a:endParaRPr lang="id-ID"/>
            </a:p>
          </p:txBody>
        </p:sp>
        <p:sp>
          <p:nvSpPr>
            <p:cNvPr id="3098" name="Freeform 525"/>
            <p:cNvSpPr>
              <a:spLocks/>
            </p:cNvSpPr>
            <p:nvPr/>
          </p:nvSpPr>
          <p:spPr bwMode="auto">
            <a:xfrm>
              <a:off x="1866" y="2400"/>
              <a:ext cx="202" cy="3"/>
            </a:xfrm>
            <a:custGeom>
              <a:avLst/>
              <a:gdLst>
                <a:gd name="T0" fmla="*/ 0 w 202"/>
                <a:gd name="T1" fmla="*/ 3 h 3"/>
                <a:gd name="T2" fmla="*/ 0 w 202"/>
                <a:gd name="T3" fmla="*/ 0 h 3"/>
                <a:gd name="T4" fmla="*/ 2 w 202"/>
                <a:gd name="T5" fmla="*/ 0 h 3"/>
                <a:gd name="T6" fmla="*/ 202 w 202"/>
                <a:gd name="T7" fmla="*/ 0 h 3"/>
                <a:gd name="T8" fmla="*/ 202 w 202"/>
                <a:gd name="T9" fmla="*/ 3 h 3"/>
                <a:gd name="T10" fmla="*/ 2 w 202"/>
                <a:gd name="T11" fmla="*/ 3 h 3"/>
                <a:gd name="T12" fmla="*/ 0 w 202"/>
                <a:gd name="T13" fmla="*/ 3 h 3"/>
                <a:gd name="T14" fmla="*/ 0 60000 65536"/>
                <a:gd name="T15" fmla="*/ 0 60000 65536"/>
                <a:gd name="T16" fmla="*/ 0 60000 65536"/>
                <a:gd name="T17" fmla="*/ 0 60000 65536"/>
                <a:gd name="T18" fmla="*/ 0 60000 65536"/>
                <a:gd name="T19" fmla="*/ 0 60000 65536"/>
                <a:gd name="T20" fmla="*/ 0 60000 65536"/>
                <a:gd name="T21" fmla="*/ 0 w 202"/>
                <a:gd name="T22" fmla="*/ 0 h 3"/>
                <a:gd name="T23" fmla="*/ 202 w 20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2" h="3">
                  <a:moveTo>
                    <a:pt x="0" y="3"/>
                  </a:moveTo>
                  <a:lnTo>
                    <a:pt x="0" y="0"/>
                  </a:lnTo>
                  <a:lnTo>
                    <a:pt x="2" y="0"/>
                  </a:lnTo>
                  <a:lnTo>
                    <a:pt x="202" y="0"/>
                  </a:lnTo>
                  <a:lnTo>
                    <a:pt x="202" y="3"/>
                  </a:lnTo>
                  <a:lnTo>
                    <a:pt x="2" y="3"/>
                  </a:lnTo>
                  <a:lnTo>
                    <a:pt x="0" y="3"/>
                  </a:lnTo>
                  <a:close/>
                </a:path>
              </a:pathLst>
            </a:custGeom>
            <a:solidFill>
              <a:srgbClr val="808080"/>
            </a:solidFill>
            <a:ln w="9525">
              <a:noFill/>
              <a:round/>
              <a:headEnd/>
              <a:tailEnd/>
            </a:ln>
          </p:spPr>
          <p:txBody>
            <a:bodyPr/>
            <a:lstStyle/>
            <a:p>
              <a:endParaRPr lang="id-ID"/>
            </a:p>
          </p:txBody>
        </p:sp>
        <p:sp>
          <p:nvSpPr>
            <p:cNvPr id="3099" name="Freeform 526"/>
            <p:cNvSpPr>
              <a:spLocks/>
            </p:cNvSpPr>
            <p:nvPr/>
          </p:nvSpPr>
          <p:spPr bwMode="auto">
            <a:xfrm>
              <a:off x="1867" y="2254"/>
              <a:ext cx="3" cy="6"/>
            </a:xfrm>
            <a:custGeom>
              <a:avLst/>
              <a:gdLst>
                <a:gd name="T0" fmla="*/ 3 w 3"/>
                <a:gd name="T1" fmla="*/ 3 h 6"/>
                <a:gd name="T2" fmla="*/ 3 w 3"/>
                <a:gd name="T3" fmla="*/ 3 h 6"/>
                <a:gd name="T4" fmla="*/ 1 w 3"/>
                <a:gd name="T5" fmla="*/ 6 h 6"/>
                <a:gd name="T6" fmla="*/ 1 w 3"/>
                <a:gd name="T7" fmla="*/ 6 h 6"/>
                <a:gd name="T8" fmla="*/ 0 w 3"/>
                <a:gd name="T9" fmla="*/ 2 h 6"/>
                <a:gd name="T10" fmla="*/ 0 w 3"/>
                <a:gd name="T11" fmla="*/ 2 h 6"/>
                <a:gd name="T12" fmla="*/ 0 w 3"/>
                <a:gd name="T13" fmla="*/ 2 h 6"/>
                <a:gd name="T14" fmla="*/ 3 w 3"/>
                <a:gd name="T15" fmla="*/ 0 h 6"/>
                <a:gd name="T16" fmla="*/ 3 w 3"/>
                <a:gd name="T17" fmla="*/ 0 h 6"/>
                <a:gd name="T18" fmla="*/ 3 w 3"/>
                <a:gd name="T19" fmla="*/ 3 h 6"/>
                <a:gd name="T20" fmla="*/ 3 w 3"/>
                <a:gd name="T21" fmla="*/ 3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
                <a:gd name="T34" fmla="*/ 0 h 6"/>
                <a:gd name="T35" fmla="*/ 3 w 3"/>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 h="6">
                  <a:moveTo>
                    <a:pt x="3" y="3"/>
                  </a:moveTo>
                  <a:lnTo>
                    <a:pt x="3" y="3"/>
                  </a:lnTo>
                  <a:lnTo>
                    <a:pt x="1" y="6"/>
                  </a:lnTo>
                  <a:lnTo>
                    <a:pt x="0" y="2"/>
                  </a:lnTo>
                  <a:lnTo>
                    <a:pt x="3" y="0"/>
                  </a:lnTo>
                  <a:lnTo>
                    <a:pt x="3" y="3"/>
                  </a:lnTo>
                  <a:close/>
                </a:path>
              </a:pathLst>
            </a:custGeom>
            <a:solidFill>
              <a:srgbClr val="808080"/>
            </a:solidFill>
            <a:ln w="9525">
              <a:noFill/>
              <a:round/>
              <a:headEnd/>
              <a:tailEnd/>
            </a:ln>
          </p:spPr>
          <p:txBody>
            <a:bodyPr/>
            <a:lstStyle/>
            <a:p>
              <a:endParaRPr lang="id-ID"/>
            </a:p>
          </p:txBody>
        </p:sp>
        <p:sp>
          <p:nvSpPr>
            <p:cNvPr id="3100" name="Freeform 527"/>
            <p:cNvSpPr>
              <a:spLocks/>
            </p:cNvSpPr>
            <p:nvPr/>
          </p:nvSpPr>
          <p:spPr bwMode="auto">
            <a:xfrm>
              <a:off x="1868" y="2257"/>
              <a:ext cx="3" cy="3"/>
            </a:xfrm>
            <a:custGeom>
              <a:avLst/>
              <a:gdLst>
                <a:gd name="T0" fmla="*/ 3 w 3"/>
                <a:gd name="T1" fmla="*/ 1 h 3"/>
                <a:gd name="T2" fmla="*/ 0 w 3"/>
                <a:gd name="T3" fmla="*/ 3 h 3"/>
                <a:gd name="T4" fmla="*/ 0 w 3"/>
                <a:gd name="T5" fmla="*/ 3 h 3"/>
                <a:gd name="T6" fmla="*/ 0 w 3"/>
                <a:gd name="T7" fmla="*/ 3 h 3"/>
                <a:gd name="T8" fmla="*/ 0 w 3"/>
                <a:gd name="T9" fmla="*/ 3 h 3"/>
                <a:gd name="T10" fmla="*/ 0 w 3"/>
                <a:gd name="T11" fmla="*/ 3 h 3"/>
                <a:gd name="T12" fmla="*/ 2 w 3"/>
                <a:gd name="T13" fmla="*/ 0 h 3"/>
                <a:gd name="T14" fmla="*/ 2 w 3"/>
                <a:gd name="T15" fmla="*/ 0 h 3"/>
                <a:gd name="T16" fmla="*/ 3 w 3"/>
                <a:gd name="T17" fmla="*/ 1 h 3"/>
                <a:gd name="T18" fmla="*/ 3 w 3"/>
                <a:gd name="T19" fmla="*/ 1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3" y="1"/>
                  </a:moveTo>
                  <a:lnTo>
                    <a:pt x="0" y="3"/>
                  </a:lnTo>
                  <a:lnTo>
                    <a:pt x="2" y="0"/>
                  </a:lnTo>
                  <a:lnTo>
                    <a:pt x="3" y="1"/>
                  </a:lnTo>
                  <a:close/>
                </a:path>
              </a:pathLst>
            </a:custGeom>
            <a:solidFill>
              <a:srgbClr val="808080"/>
            </a:solidFill>
            <a:ln w="9525">
              <a:noFill/>
              <a:round/>
              <a:headEnd/>
              <a:tailEnd/>
            </a:ln>
          </p:spPr>
          <p:txBody>
            <a:bodyPr/>
            <a:lstStyle/>
            <a:p>
              <a:endParaRPr lang="id-ID"/>
            </a:p>
          </p:txBody>
        </p:sp>
        <p:sp>
          <p:nvSpPr>
            <p:cNvPr id="3101" name="Freeform 528"/>
            <p:cNvSpPr>
              <a:spLocks/>
            </p:cNvSpPr>
            <p:nvPr/>
          </p:nvSpPr>
          <p:spPr bwMode="auto">
            <a:xfrm>
              <a:off x="1868" y="2260"/>
              <a:ext cx="200" cy="112"/>
            </a:xfrm>
            <a:custGeom>
              <a:avLst/>
              <a:gdLst>
                <a:gd name="T0" fmla="*/ 200 w 200"/>
                <a:gd name="T1" fmla="*/ 112 h 112"/>
                <a:gd name="T2" fmla="*/ 0 w 200"/>
                <a:gd name="T3" fmla="*/ 112 h 112"/>
                <a:gd name="T4" fmla="*/ 0 w 200"/>
                <a:gd name="T5" fmla="*/ 1 h 112"/>
                <a:gd name="T6" fmla="*/ 0 w 200"/>
                <a:gd name="T7" fmla="*/ 1 h 112"/>
                <a:gd name="T8" fmla="*/ 0 w 200"/>
                <a:gd name="T9" fmla="*/ 0 h 112"/>
                <a:gd name="T10" fmla="*/ 0 w 200"/>
                <a:gd name="T11" fmla="*/ 0 h 112"/>
                <a:gd name="T12" fmla="*/ 0 w 200"/>
                <a:gd name="T13" fmla="*/ 0 h 112"/>
                <a:gd name="T14" fmla="*/ 3 w 200"/>
                <a:gd name="T15" fmla="*/ 1 h 112"/>
                <a:gd name="T16" fmla="*/ 3 w 200"/>
                <a:gd name="T17" fmla="*/ 0 h 112"/>
                <a:gd name="T18" fmla="*/ 3 w 200"/>
                <a:gd name="T19" fmla="*/ 0 h 112"/>
                <a:gd name="T20" fmla="*/ 3 w 200"/>
                <a:gd name="T21" fmla="*/ 1 h 112"/>
                <a:gd name="T22" fmla="*/ 3 w 200"/>
                <a:gd name="T23" fmla="*/ 109 h 112"/>
                <a:gd name="T24" fmla="*/ 200 w 200"/>
                <a:gd name="T25" fmla="*/ 109 h 112"/>
                <a:gd name="T26" fmla="*/ 200 w 200"/>
                <a:gd name="T27" fmla="*/ 112 h 1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00"/>
                <a:gd name="T43" fmla="*/ 0 h 112"/>
                <a:gd name="T44" fmla="*/ 200 w 200"/>
                <a:gd name="T45" fmla="*/ 112 h 11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00" h="112">
                  <a:moveTo>
                    <a:pt x="200" y="112"/>
                  </a:moveTo>
                  <a:lnTo>
                    <a:pt x="0" y="112"/>
                  </a:lnTo>
                  <a:lnTo>
                    <a:pt x="0" y="1"/>
                  </a:lnTo>
                  <a:lnTo>
                    <a:pt x="0" y="0"/>
                  </a:lnTo>
                  <a:lnTo>
                    <a:pt x="3" y="1"/>
                  </a:lnTo>
                  <a:lnTo>
                    <a:pt x="3" y="0"/>
                  </a:lnTo>
                  <a:lnTo>
                    <a:pt x="3" y="1"/>
                  </a:lnTo>
                  <a:lnTo>
                    <a:pt x="3" y="109"/>
                  </a:lnTo>
                  <a:lnTo>
                    <a:pt x="200" y="109"/>
                  </a:lnTo>
                  <a:lnTo>
                    <a:pt x="200" y="112"/>
                  </a:lnTo>
                  <a:close/>
                </a:path>
              </a:pathLst>
            </a:custGeom>
            <a:solidFill>
              <a:srgbClr val="808080"/>
            </a:solidFill>
            <a:ln w="9525">
              <a:noFill/>
              <a:round/>
              <a:headEnd/>
              <a:tailEnd/>
            </a:ln>
          </p:spPr>
          <p:txBody>
            <a:bodyPr/>
            <a:lstStyle/>
            <a:p>
              <a:endParaRPr lang="id-ID"/>
            </a:p>
          </p:txBody>
        </p:sp>
        <p:sp>
          <p:nvSpPr>
            <p:cNvPr id="3102" name="Rectangle 529"/>
            <p:cNvSpPr>
              <a:spLocks noChangeArrowheads="1"/>
            </p:cNvSpPr>
            <p:nvPr/>
          </p:nvSpPr>
          <p:spPr bwMode="auto">
            <a:xfrm>
              <a:off x="1868" y="2260"/>
              <a:ext cx="1" cy="1"/>
            </a:xfrm>
            <a:prstGeom prst="rect">
              <a:avLst/>
            </a:prstGeom>
            <a:solidFill>
              <a:srgbClr val="808080"/>
            </a:solidFill>
            <a:ln w="9525">
              <a:noFill/>
              <a:miter lim="800000"/>
              <a:headEnd/>
              <a:tailEnd/>
            </a:ln>
          </p:spPr>
          <p:txBody>
            <a:bodyPr/>
            <a:lstStyle/>
            <a:p>
              <a:endParaRPr lang="en-GB"/>
            </a:p>
          </p:txBody>
        </p:sp>
        <p:sp>
          <p:nvSpPr>
            <p:cNvPr id="3103" name="Freeform 530"/>
            <p:cNvSpPr>
              <a:spLocks/>
            </p:cNvSpPr>
            <p:nvPr/>
          </p:nvSpPr>
          <p:spPr bwMode="auto">
            <a:xfrm>
              <a:off x="1866" y="2260"/>
              <a:ext cx="205" cy="115"/>
            </a:xfrm>
            <a:custGeom>
              <a:avLst/>
              <a:gdLst>
                <a:gd name="T0" fmla="*/ 0 w 205"/>
                <a:gd name="T1" fmla="*/ 115 h 115"/>
                <a:gd name="T2" fmla="*/ 0 w 205"/>
                <a:gd name="T3" fmla="*/ 8 h 115"/>
                <a:gd name="T4" fmla="*/ 0 w 205"/>
                <a:gd name="T5" fmla="*/ 8 h 115"/>
                <a:gd name="T6" fmla="*/ 2 w 205"/>
                <a:gd name="T7" fmla="*/ 0 h 115"/>
                <a:gd name="T8" fmla="*/ 2 w 205"/>
                <a:gd name="T9" fmla="*/ 0 h 115"/>
                <a:gd name="T10" fmla="*/ 2 w 205"/>
                <a:gd name="T11" fmla="*/ 1 h 115"/>
                <a:gd name="T12" fmla="*/ 2 w 205"/>
                <a:gd name="T13" fmla="*/ 112 h 115"/>
                <a:gd name="T14" fmla="*/ 202 w 205"/>
                <a:gd name="T15" fmla="*/ 112 h 115"/>
                <a:gd name="T16" fmla="*/ 205 w 205"/>
                <a:gd name="T17" fmla="*/ 112 h 115"/>
                <a:gd name="T18" fmla="*/ 205 w 205"/>
                <a:gd name="T19" fmla="*/ 115 h 115"/>
                <a:gd name="T20" fmla="*/ 0 w 205"/>
                <a:gd name="T21" fmla="*/ 115 h 1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5"/>
                <a:gd name="T34" fmla="*/ 0 h 115"/>
                <a:gd name="T35" fmla="*/ 205 w 205"/>
                <a:gd name="T36" fmla="*/ 115 h 11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5" h="115">
                  <a:moveTo>
                    <a:pt x="0" y="115"/>
                  </a:moveTo>
                  <a:lnTo>
                    <a:pt x="0" y="8"/>
                  </a:lnTo>
                  <a:lnTo>
                    <a:pt x="2" y="0"/>
                  </a:lnTo>
                  <a:lnTo>
                    <a:pt x="2" y="1"/>
                  </a:lnTo>
                  <a:lnTo>
                    <a:pt x="2" y="112"/>
                  </a:lnTo>
                  <a:lnTo>
                    <a:pt x="202" y="112"/>
                  </a:lnTo>
                  <a:lnTo>
                    <a:pt x="205" y="112"/>
                  </a:lnTo>
                  <a:lnTo>
                    <a:pt x="205" y="115"/>
                  </a:lnTo>
                  <a:lnTo>
                    <a:pt x="0" y="115"/>
                  </a:lnTo>
                  <a:close/>
                </a:path>
              </a:pathLst>
            </a:custGeom>
            <a:solidFill>
              <a:srgbClr val="808080"/>
            </a:solidFill>
            <a:ln w="9525">
              <a:noFill/>
              <a:round/>
              <a:headEnd/>
              <a:tailEnd/>
            </a:ln>
          </p:spPr>
          <p:txBody>
            <a:bodyPr/>
            <a:lstStyle/>
            <a:p>
              <a:endParaRPr lang="id-ID"/>
            </a:p>
          </p:txBody>
        </p:sp>
        <p:sp>
          <p:nvSpPr>
            <p:cNvPr id="3104" name="Freeform 531"/>
            <p:cNvSpPr>
              <a:spLocks/>
            </p:cNvSpPr>
            <p:nvPr/>
          </p:nvSpPr>
          <p:spPr bwMode="auto">
            <a:xfrm>
              <a:off x="1866" y="2260"/>
              <a:ext cx="2" cy="8"/>
            </a:xfrm>
            <a:custGeom>
              <a:avLst/>
              <a:gdLst>
                <a:gd name="T0" fmla="*/ 0 w 2"/>
                <a:gd name="T1" fmla="*/ 0 h 8"/>
                <a:gd name="T2" fmla="*/ 0 w 2"/>
                <a:gd name="T3" fmla="*/ 0 h 8"/>
                <a:gd name="T4" fmla="*/ 0 w 2"/>
                <a:gd name="T5" fmla="*/ 0 h 8"/>
                <a:gd name="T6" fmla="*/ 2 w 2"/>
                <a:gd name="T7" fmla="*/ 0 h 8"/>
                <a:gd name="T8" fmla="*/ 2 w 2"/>
                <a:gd name="T9" fmla="*/ 0 h 8"/>
                <a:gd name="T10" fmla="*/ 2 w 2"/>
                <a:gd name="T11" fmla="*/ 0 h 8"/>
                <a:gd name="T12" fmla="*/ 2 w 2"/>
                <a:gd name="T13" fmla="*/ 0 h 8"/>
                <a:gd name="T14" fmla="*/ 0 w 2"/>
                <a:gd name="T15" fmla="*/ 8 h 8"/>
                <a:gd name="T16" fmla="*/ 0 w 2"/>
                <a:gd name="T17" fmla="*/ 1 h 8"/>
                <a:gd name="T18" fmla="*/ 0 w 2"/>
                <a:gd name="T19" fmla="*/ 1 h 8"/>
                <a:gd name="T20" fmla="*/ 0 w 2"/>
                <a:gd name="T21" fmla="*/ 0 h 8"/>
                <a:gd name="T22" fmla="*/ 0 w 2"/>
                <a:gd name="T23" fmla="*/ 0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
                <a:gd name="T37" fmla="*/ 0 h 8"/>
                <a:gd name="T38" fmla="*/ 2 w 2"/>
                <a:gd name="T39" fmla="*/ 8 h 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 h="8">
                  <a:moveTo>
                    <a:pt x="0" y="0"/>
                  </a:moveTo>
                  <a:lnTo>
                    <a:pt x="0" y="0"/>
                  </a:lnTo>
                  <a:lnTo>
                    <a:pt x="2" y="0"/>
                  </a:lnTo>
                  <a:lnTo>
                    <a:pt x="0" y="8"/>
                  </a:lnTo>
                  <a:lnTo>
                    <a:pt x="0" y="1"/>
                  </a:lnTo>
                  <a:lnTo>
                    <a:pt x="0" y="0"/>
                  </a:lnTo>
                  <a:close/>
                </a:path>
              </a:pathLst>
            </a:custGeom>
            <a:solidFill>
              <a:srgbClr val="808080"/>
            </a:solidFill>
            <a:ln w="9525">
              <a:noFill/>
              <a:round/>
              <a:headEnd/>
              <a:tailEnd/>
            </a:ln>
          </p:spPr>
          <p:txBody>
            <a:bodyPr/>
            <a:lstStyle/>
            <a:p>
              <a:endParaRPr lang="id-ID"/>
            </a:p>
          </p:txBody>
        </p:sp>
        <p:sp>
          <p:nvSpPr>
            <p:cNvPr id="3105" name="Freeform 532"/>
            <p:cNvSpPr>
              <a:spLocks/>
            </p:cNvSpPr>
            <p:nvPr/>
          </p:nvSpPr>
          <p:spPr bwMode="auto">
            <a:xfrm>
              <a:off x="1866" y="2256"/>
              <a:ext cx="2" cy="4"/>
            </a:xfrm>
            <a:custGeom>
              <a:avLst/>
              <a:gdLst>
                <a:gd name="T0" fmla="*/ 0 w 2"/>
                <a:gd name="T1" fmla="*/ 2 h 4"/>
                <a:gd name="T2" fmla="*/ 0 w 2"/>
                <a:gd name="T3" fmla="*/ 2 h 4"/>
                <a:gd name="T4" fmla="*/ 1 w 2"/>
                <a:gd name="T5" fmla="*/ 0 h 4"/>
                <a:gd name="T6" fmla="*/ 1 w 2"/>
                <a:gd name="T7" fmla="*/ 0 h 4"/>
                <a:gd name="T8" fmla="*/ 2 w 2"/>
                <a:gd name="T9" fmla="*/ 4 h 4"/>
                <a:gd name="T10" fmla="*/ 2 w 2"/>
                <a:gd name="T11" fmla="*/ 4 h 4"/>
                <a:gd name="T12" fmla="*/ 2 w 2"/>
                <a:gd name="T13" fmla="*/ 4 h 4"/>
                <a:gd name="T14" fmla="*/ 0 w 2"/>
                <a:gd name="T15" fmla="*/ 2 h 4"/>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4"/>
                <a:gd name="T26" fmla="*/ 2 w 2"/>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4">
                  <a:moveTo>
                    <a:pt x="0" y="2"/>
                  </a:moveTo>
                  <a:lnTo>
                    <a:pt x="0" y="2"/>
                  </a:lnTo>
                  <a:lnTo>
                    <a:pt x="1" y="0"/>
                  </a:lnTo>
                  <a:lnTo>
                    <a:pt x="2" y="4"/>
                  </a:lnTo>
                  <a:lnTo>
                    <a:pt x="0" y="2"/>
                  </a:lnTo>
                  <a:close/>
                </a:path>
              </a:pathLst>
            </a:custGeom>
            <a:solidFill>
              <a:srgbClr val="808080"/>
            </a:solidFill>
            <a:ln w="9525">
              <a:noFill/>
              <a:round/>
              <a:headEnd/>
              <a:tailEnd/>
            </a:ln>
          </p:spPr>
          <p:txBody>
            <a:bodyPr/>
            <a:lstStyle/>
            <a:p>
              <a:endParaRPr lang="id-ID"/>
            </a:p>
          </p:txBody>
        </p:sp>
        <p:sp>
          <p:nvSpPr>
            <p:cNvPr id="3106" name="Freeform 533"/>
            <p:cNvSpPr>
              <a:spLocks/>
            </p:cNvSpPr>
            <p:nvPr/>
          </p:nvSpPr>
          <p:spPr bwMode="auto">
            <a:xfrm>
              <a:off x="1866" y="2260"/>
              <a:ext cx="2" cy="0"/>
            </a:xfrm>
            <a:custGeom>
              <a:avLst/>
              <a:gdLst>
                <a:gd name="T0" fmla="*/ 0 w 2"/>
                <a:gd name="T1" fmla="*/ 0 w 2"/>
                <a:gd name="T2" fmla="*/ 2 w 2"/>
                <a:gd name="T3" fmla="*/ 0 w 2"/>
                <a:gd name="T4" fmla="*/ 0 w 2"/>
                <a:gd name="T5" fmla="*/ 0 w 2"/>
                <a:gd name="T6" fmla="*/ 0 w 2"/>
                <a:gd name="T7" fmla="*/ 0 60000 65536"/>
                <a:gd name="T8" fmla="*/ 0 60000 65536"/>
                <a:gd name="T9" fmla="*/ 0 60000 65536"/>
                <a:gd name="T10" fmla="*/ 0 60000 65536"/>
                <a:gd name="T11" fmla="*/ 0 60000 65536"/>
                <a:gd name="T12" fmla="*/ 0 60000 65536"/>
                <a:gd name="T13" fmla="*/ 0 60000 65536"/>
                <a:gd name="T14" fmla="*/ 0 w 2"/>
                <a:gd name="T15" fmla="*/ 2 w 2"/>
              </a:gdLst>
              <a:ahLst/>
              <a:cxnLst>
                <a:cxn ang="T7">
                  <a:pos x="T0" y="0"/>
                </a:cxn>
                <a:cxn ang="T8">
                  <a:pos x="T1" y="0"/>
                </a:cxn>
                <a:cxn ang="T9">
                  <a:pos x="T2" y="0"/>
                </a:cxn>
                <a:cxn ang="T10">
                  <a:pos x="T3" y="0"/>
                </a:cxn>
                <a:cxn ang="T11">
                  <a:pos x="T4" y="0"/>
                </a:cxn>
                <a:cxn ang="T12">
                  <a:pos x="T5" y="0"/>
                </a:cxn>
                <a:cxn ang="T13">
                  <a:pos x="T6" y="0"/>
                </a:cxn>
              </a:cxnLst>
              <a:rect l="T14" t="0" r="T15" b="0"/>
              <a:pathLst>
                <a:path w="2">
                  <a:moveTo>
                    <a:pt x="0" y="0"/>
                  </a:moveTo>
                  <a:lnTo>
                    <a:pt x="0" y="0"/>
                  </a:lnTo>
                  <a:lnTo>
                    <a:pt x="2" y="0"/>
                  </a:lnTo>
                  <a:lnTo>
                    <a:pt x="0" y="0"/>
                  </a:lnTo>
                  <a:close/>
                </a:path>
              </a:pathLst>
            </a:custGeom>
            <a:solidFill>
              <a:srgbClr val="808080"/>
            </a:solidFill>
            <a:ln w="9525">
              <a:noFill/>
              <a:round/>
              <a:headEnd/>
              <a:tailEnd/>
            </a:ln>
          </p:spPr>
          <p:txBody>
            <a:bodyPr/>
            <a:lstStyle/>
            <a:p>
              <a:endParaRPr lang="id-ID"/>
            </a:p>
          </p:txBody>
        </p:sp>
        <p:sp>
          <p:nvSpPr>
            <p:cNvPr id="3107" name="Freeform 534"/>
            <p:cNvSpPr>
              <a:spLocks/>
            </p:cNvSpPr>
            <p:nvPr/>
          </p:nvSpPr>
          <p:spPr bwMode="auto">
            <a:xfrm>
              <a:off x="1863" y="2268"/>
              <a:ext cx="208" cy="129"/>
            </a:xfrm>
            <a:custGeom>
              <a:avLst/>
              <a:gdLst>
                <a:gd name="T0" fmla="*/ 3 w 208"/>
                <a:gd name="T1" fmla="*/ 107 h 129"/>
                <a:gd name="T2" fmla="*/ 208 w 208"/>
                <a:gd name="T3" fmla="*/ 107 h 129"/>
                <a:gd name="T4" fmla="*/ 208 w 208"/>
                <a:gd name="T5" fmla="*/ 129 h 129"/>
                <a:gd name="T6" fmla="*/ 5 w 208"/>
                <a:gd name="T7" fmla="*/ 129 h 129"/>
                <a:gd name="T8" fmla="*/ 0 w 208"/>
                <a:gd name="T9" fmla="*/ 129 h 129"/>
                <a:gd name="T10" fmla="*/ 0 w 208"/>
                <a:gd name="T11" fmla="*/ 35 h 129"/>
                <a:gd name="T12" fmla="*/ 0 w 208"/>
                <a:gd name="T13" fmla="*/ 35 h 129"/>
                <a:gd name="T14" fmla="*/ 1 w 208"/>
                <a:gd name="T15" fmla="*/ 16 h 129"/>
                <a:gd name="T16" fmla="*/ 3 w 208"/>
                <a:gd name="T17" fmla="*/ 0 h 129"/>
                <a:gd name="T18" fmla="*/ 3 w 208"/>
                <a:gd name="T19" fmla="*/ 107 h 12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8"/>
                <a:gd name="T31" fmla="*/ 0 h 129"/>
                <a:gd name="T32" fmla="*/ 208 w 208"/>
                <a:gd name="T33" fmla="*/ 129 h 12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8" h="129">
                  <a:moveTo>
                    <a:pt x="3" y="107"/>
                  </a:moveTo>
                  <a:lnTo>
                    <a:pt x="208" y="107"/>
                  </a:lnTo>
                  <a:lnTo>
                    <a:pt x="208" y="129"/>
                  </a:lnTo>
                  <a:lnTo>
                    <a:pt x="5" y="129"/>
                  </a:lnTo>
                  <a:lnTo>
                    <a:pt x="0" y="129"/>
                  </a:lnTo>
                  <a:lnTo>
                    <a:pt x="0" y="35"/>
                  </a:lnTo>
                  <a:lnTo>
                    <a:pt x="1" y="16"/>
                  </a:lnTo>
                  <a:lnTo>
                    <a:pt x="3" y="0"/>
                  </a:lnTo>
                  <a:lnTo>
                    <a:pt x="3" y="107"/>
                  </a:lnTo>
                  <a:close/>
                </a:path>
              </a:pathLst>
            </a:custGeom>
            <a:solidFill>
              <a:srgbClr val="D8E8FB"/>
            </a:solidFill>
            <a:ln w="9525">
              <a:noFill/>
              <a:round/>
              <a:headEnd/>
              <a:tailEnd/>
            </a:ln>
          </p:spPr>
          <p:txBody>
            <a:bodyPr/>
            <a:lstStyle/>
            <a:p>
              <a:endParaRPr lang="id-ID"/>
            </a:p>
          </p:txBody>
        </p:sp>
        <p:sp>
          <p:nvSpPr>
            <p:cNvPr id="3108" name="Freeform 535"/>
            <p:cNvSpPr>
              <a:spLocks/>
            </p:cNvSpPr>
            <p:nvPr/>
          </p:nvSpPr>
          <p:spPr bwMode="auto">
            <a:xfrm>
              <a:off x="6" y="2241"/>
              <a:ext cx="1860" cy="156"/>
            </a:xfrm>
            <a:custGeom>
              <a:avLst/>
              <a:gdLst>
                <a:gd name="T0" fmla="*/ 1860 w 1860"/>
                <a:gd name="T1" fmla="*/ 19 h 156"/>
                <a:gd name="T2" fmla="*/ 1860 w 1860"/>
                <a:gd name="T3" fmla="*/ 19 h 156"/>
                <a:gd name="T4" fmla="*/ 1860 w 1860"/>
                <a:gd name="T5" fmla="*/ 19 h 156"/>
                <a:gd name="T6" fmla="*/ 1860 w 1860"/>
                <a:gd name="T7" fmla="*/ 20 h 156"/>
                <a:gd name="T8" fmla="*/ 1860 w 1860"/>
                <a:gd name="T9" fmla="*/ 27 h 156"/>
                <a:gd name="T10" fmla="*/ 1860 w 1860"/>
                <a:gd name="T11" fmla="*/ 27 h 156"/>
                <a:gd name="T12" fmla="*/ 1858 w 1860"/>
                <a:gd name="T13" fmla="*/ 43 h 156"/>
                <a:gd name="T14" fmla="*/ 1857 w 1860"/>
                <a:gd name="T15" fmla="*/ 62 h 156"/>
                <a:gd name="T16" fmla="*/ 1857 w 1860"/>
                <a:gd name="T17" fmla="*/ 156 h 156"/>
                <a:gd name="T18" fmla="*/ 193 w 1860"/>
                <a:gd name="T19" fmla="*/ 156 h 156"/>
                <a:gd name="T20" fmla="*/ 0 w 1860"/>
                <a:gd name="T21" fmla="*/ 156 h 156"/>
                <a:gd name="T22" fmla="*/ 0 w 1860"/>
                <a:gd name="T23" fmla="*/ 134 h 156"/>
                <a:gd name="T24" fmla="*/ 196 w 1860"/>
                <a:gd name="T25" fmla="*/ 134 h 156"/>
                <a:gd name="T26" fmla="*/ 196 w 1860"/>
                <a:gd name="T27" fmla="*/ 20 h 156"/>
                <a:gd name="T28" fmla="*/ 196 w 1860"/>
                <a:gd name="T29" fmla="*/ 20 h 156"/>
                <a:gd name="T30" fmla="*/ 196 w 1860"/>
                <a:gd name="T31" fmla="*/ 17 h 156"/>
                <a:gd name="T32" fmla="*/ 199 w 1860"/>
                <a:gd name="T33" fmla="*/ 13 h 156"/>
                <a:gd name="T34" fmla="*/ 199 w 1860"/>
                <a:gd name="T35" fmla="*/ 13 h 156"/>
                <a:gd name="T36" fmla="*/ 203 w 1860"/>
                <a:gd name="T37" fmla="*/ 9 h 156"/>
                <a:gd name="T38" fmla="*/ 212 w 1860"/>
                <a:gd name="T39" fmla="*/ 5 h 156"/>
                <a:gd name="T40" fmla="*/ 212 w 1860"/>
                <a:gd name="T41" fmla="*/ 5 h 156"/>
                <a:gd name="T42" fmla="*/ 222 w 1860"/>
                <a:gd name="T43" fmla="*/ 2 h 156"/>
                <a:gd name="T44" fmla="*/ 233 w 1860"/>
                <a:gd name="T45" fmla="*/ 0 h 156"/>
                <a:gd name="T46" fmla="*/ 1823 w 1860"/>
                <a:gd name="T47" fmla="*/ 0 h 156"/>
                <a:gd name="T48" fmla="*/ 1823 w 1860"/>
                <a:gd name="T49" fmla="*/ 0 h 156"/>
                <a:gd name="T50" fmla="*/ 1837 w 1860"/>
                <a:gd name="T51" fmla="*/ 2 h 156"/>
                <a:gd name="T52" fmla="*/ 1848 w 1860"/>
                <a:gd name="T53" fmla="*/ 6 h 156"/>
                <a:gd name="T54" fmla="*/ 1848 w 1860"/>
                <a:gd name="T55" fmla="*/ 6 h 156"/>
                <a:gd name="T56" fmla="*/ 1853 w 1860"/>
                <a:gd name="T57" fmla="*/ 9 h 156"/>
                <a:gd name="T58" fmla="*/ 1855 w 1860"/>
                <a:gd name="T59" fmla="*/ 12 h 156"/>
                <a:gd name="T60" fmla="*/ 1858 w 1860"/>
                <a:gd name="T61" fmla="*/ 16 h 156"/>
                <a:gd name="T62" fmla="*/ 1860 w 1860"/>
                <a:gd name="T63" fmla="*/ 19 h 156"/>
                <a:gd name="T64" fmla="*/ 1860 w 1860"/>
                <a:gd name="T65" fmla="*/ 19 h 15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860"/>
                <a:gd name="T100" fmla="*/ 0 h 156"/>
                <a:gd name="T101" fmla="*/ 1860 w 1860"/>
                <a:gd name="T102" fmla="*/ 156 h 15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860" h="156">
                  <a:moveTo>
                    <a:pt x="1860" y="19"/>
                  </a:moveTo>
                  <a:lnTo>
                    <a:pt x="1860" y="19"/>
                  </a:lnTo>
                  <a:lnTo>
                    <a:pt x="1860" y="20"/>
                  </a:lnTo>
                  <a:lnTo>
                    <a:pt x="1860" y="27"/>
                  </a:lnTo>
                  <a:lnTo>
                    <a:pt x="1858" y="43"/>
                  </a:lnTo>
                  <a:lnTo>
                    <a:pt x="1857" y="62"/>
                  </a:lnTo>
                  <a:lnTo>
                    <a:pt x="1857" y="156"/>
                  </a:lnTo>
                  <a:lnTo>
                    <a:pt x="193" y="156"/>
                  </a:lnTo>
                  <a:lnTo>
                    <a:pt x="0" y="156"/>
                  </a:lnTo>
                  <a:lnTo>
                    <a:pt x="0" y="134"/>
                  </a:lnTo>
                  <a:lnTo>
                    <a:pt x="196" y="134"/>
                  </a:lnTo>
                  <a:lnTo>
                    <a:pt x="196" y="20"/>
                  </a:lnTo>
                  <a:lnTo>
                    <a:pt x="196" y="17"/>
                  </a:lnTo>
                  <a:lnTo>
                    <a:pt x="199" y="13"/>
                  </a:lnTo>
                  <a:lnTo>
                    <a:pt x="203" y="9"/>
                  </a:lnTo>
                  <a:lnTo>
                    <a:pt x="212" y="5"/>
                  </a:lnTo>
                  <a:lnTo>
                    <a:pt x="222" y="2"/>
                  </a:lnTo>
                  <a:lnTo>
                    <a:pt x="233" y="0"/>
                  </a:lnTo>
                  <a:lnTo>
                    <a:pt x="1823" y="0"/>
                  </a:lnTo>
                  <a:lnTo>
                    <a:pt x="1837" y="2"/>
                  </a:lnTo>
                  <a:lnTo>
                    <a:pt x="1848" y="6"/>
                  </a:lnTo>
                  <a:lnTo>
                    <a:pt x="1853" y="9"/>
                  </a:lnTo>
                  <a:lnTo>
                    <a:pt x="1855" y="12"/>
                  </a:lnTo>
                  <a:lnTo>
                    <a:pt x="1858" y="16"/>
                  </a:lnTo>
                  <a:lnTo>
                    <a:pt x="1860" y="19"/>
                  </a:lnTo>
                  <a:close/>
                </a:path>
              </a:pathLst>
            </a:custGeom>
            <a:solidFill>
              <a:srgbClr val="D8E8FB"/>
            </a:solidFill>
            <a:ln w="9525">
              <a:noFill/>
              <a:round/>
              <a:headEnd/>
              <a:tailEnd/>
            </a:ln>
          </p:spPr>
          <p:txBody>
            <a:bodyPr/>
            <a:lstStyle/>
            <a:p>
              <a:endParaRPr lang="id-ID"/>
            </a:p>
          </p:txBody>
        </p:sp>
        <p:sp>
          <p:nvSpPr>
            <p:cNvPr id="3109" name="Freeform 536"/>
            <p:cNvSpPr>
              <a:spLocks/>
            </p:cNvSpPr>
            <p:nvPr/>
          </p:nvSpPr>
          <p:spPr bwMode="auto">
            <a:xfrm>
              <a:off x="1860" y="2400"/>
              <a:ext cx="6" cy="3"/>
            </a:xfrm>
            <a:custGeom>
              <a:avLst/>
              <a:gdLst>
                <a:gd name="T0" fmla="*/ 6 w 6"/>
                <a:gd name="T1" fmla="*/ 0 h 3"/>
                <a:gd name="T2" fmla="*/ 6 w 6"/>
                <a:gd name="T3" fmla="*/ 3 h 3"/>
                <a:gd name="T4" fmla="*/ 3 w 6"/>
                <a:gd name="T5" fmla="*/ 3 h 3"/>
                <a:gd name="T6" fmla="*/ 0 w 6"/>
                <a:gd name="T7" fmla="*/ 3 h 3"/>
                <a:gd name="T8" fmla="*/ 0 w 6"/>
                <a:gd name="T9" fmla="*/ 0 h 3"/>
                <a:gd name="T10" fmla="*/ 3 w 6"/>
                <a:gd name="T11" fmla="*/ 0 h 3"/>
                <a:gd name="T12" fmla="*/ 6 w 6"/>
                <a:gd name="T13" fmla="*/ 0 h 3"/>
                <a:gd name="T14" fmla="*/ 0 60000 65536"/>
                <a:gd name="T15" fmla="*/ 0 60000 65536"/>
                <a:gd name="T16" fmla="*/ 0 60000 65536"/>
                <a:gd name="T17" fmla="*/ 0 60000 65536"/>
                <a:gd name="T18" fmla="*/ 0 60000 65536"/>
                <a:gd name="T19" fmla="*/ 0 60000 65536"/>
                <a:gd name="T20" fmla="*/ 0 60000 65536"/>
                <a:gd name="T21" fmla="*/ 0 w 6"/>
                <a:gd name="T22" fmla="*/ 0 h 3"/>
                <a:gd name="T23" fmla="*/ 6 w 6"/>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3">
                  <a:moveTo>
                    <a:pt x="6" y="0"/>
                  </a:moveTo>
                  <a:lnTo>
                    <a:pt x="6" y="3"/>
                  </a:lnTo>
                  <a:lnTo>
                    <a:pt x="3" y="3"/>
                  </a:lnTo>
                  <a:lnTo>
                    <a:pt x="0" y="3"/>
                  </a:lnTo>
                  <a:lnTo>
                    <a:pt x="0" y="0"/>
                  </a:lnTo>
                  <a:lnTo>
                    <a:pt x="3" y="0"/>
                  </a:lnTo>
                  <a:lnTo>
                    <a:pt x="6" y="0"/>
                  </a:lnTo>
                  <a:close/>
                </a:path>
              </a:pathLst>
            </a:custGeom>
            <a:solidFill>
              <a:srgbClr val="808080"/>
            </a:solidFill>
            <a:ln w="9525">
              <a:noFill/>
              <a:round/>
              <a:headEnd/>
              <a:tailEnd/>
            </a:ln>
          </p:spPr>
          <p:txBody>
            <a:bodyPr/>
            <a:lstStyle/>
            <a:p>
              <a:endParaRPr lang="id-ID"/>
            </a:p>
          </p:txBody>
        </p:sp>
        <p:sp>
          <p:nvSpPr>
            <p:cNvPr id="3110" name="Freeform 537"/>
            <p:cNvSpPr>
              <a:spLocks/>
            </p:cNvSpPr>
            <p:nvPr/>
          </p:nvSpPr>
          <p:spPr bwMode="auto">
            <a:xfrm>
              <a:off x="3" y="2239"/>
              <a:ext cx="1865" cy="161"/>
            </a:xfrm>
            <a:custGeom>
              <a:avLst/>
              <a:gdLst>
                <a:gd name="T0" fmla="*/ 199 w 1865"/>
                <a:gd name="T1" fmla="*/ 136 h 161"/>
                <a:gd name="T2" fmla="*/ 3 w 1865"/>
                <a:gd name="T3" fmla="*/ 136 h 161"/>
                <a:gd name="T4" fmla="*/ 3 w 1865"/>
                <a:gd name="T5" fmla="*/ 158 h 161"/>
                <a:gd name="T6" fmla="*/ 196 w 1865"/>
                <a:gd name="T7" fmla="*/ 158 h 161"/>
                <a:gd name="T8" fmla="*/ 1860 w 1865"/>
                <a:gd name="T9" fmla="*/ 158 h 161"/>
                <a:gd name="T10" fmla="*/ 1860 w 1865"/>
                <a:gd name="T11" fmla="*/ 161 h 161"/>
                <a:gd name="T12" fmla="*/ 1857 w 1865"/>
                <a:gd name="T13" fmla="*/ 161 h 161"/>
                <a:gd name="T14" fmla="*/ 196 w 1865"/>
                <a:gd name="T15" fmla="*/ 161 h 161"/>
                <a:gd name="T16" fmla="*/ 0 w 1865"/>
                <a:gd name="T17" fmla="*/ 161 h 161"/>
                <a:gd name="T18" fmla="*/ 0 w 1865"/>
                <a:gd name="T19" fmla="*/ 133 h 161"/>
                <a:gd name="T20" fmla="*/ 196 w 1865"/>
                <a:gd name="T21" fmla="*/ 133 h 161"/>
                <a:gd name="T22" fmla="*/ 196 w 1865"/>
                <a:gd name="T23" fmla="*/ 22 h 161"/>
                <a:gd name="T24" fmla="*/ 196 w 1865"/>
                <a:gd name="T25" fmla="*/ 22 h 161"/>
                <a:gd name="T26" fmla="*/ 196 w 1865"/>
                <a:gd name="T27" fmla="*/ 18 h 161"/>
                <a:gd name="T28" fmla="*/ 199 w 1865"/>
                <a:gd name="T29" fmla="*/ 14 h 161"/>
                <a:gd name="T30" fmla="*/ 204 w 1865"/>
                <a:gd name="T31" fmla="*/ 9 h 161"/>
                <a:gd name="T32" fmla="*/ 208 w 1865"/>
                <a:gd name="T33" fmla="*/ 7 h 161"/>
                <a:gd name="T34" fmla="*/ 213 w 1865"/>
                <a:gd name="T35" fmla="*/ 4 h 161"/>
                <a:gd name="T36" fmla="*/ 220 w 1865"/>
                <a:gd name="T37" fmla="*/ 2 h 161"/>
                <a:gd name="T38" fmla="*/ 227 w 1865"/>
                <a:gd name="T39" fmla="*/ 1 h 161"/>
                <a:gd name="T40" fmla="*/ 236 w 1865"/>
                <a:gd name="T41" fmla="*/ 0 h 161"/>
                <a:gd name="T42" fmla="*/ 1826 w 1865"/>
                <a:gd name="T43" fmla="*/ 0 h 161"/>
                <a:gd name="T44" fmla="*/ 1826 w 1865"/>
                <a:gd name="T45" fmla="*/ 0 h 161"/>
                <a:gd name="T46" fmla="*/ 1839 w 1865"/>
                <a:gd name="T47" fmla="*/ 1 h 161"/>
                <a:gd name="T48" fmla="*/ 1850 w 1865"/>
                <a:gd name="T49" fmla="*/ 5 h 161"/>
                <a:gd name="T50" fmla="*/ 1858 w 1865"/>
                <a:gd name="T51" fmla="*/ 11 h 161"/>
                <a:gd name="T52" fmla="*/ 1861 w 1865"/>
                <a:gd name="T53" fmla="*/ 14 h 161"/>
                <a:gd name="T54" fmla="*/ 1864 w 1865"/>
                <a:gd name="T55" fmla="*/ 17 h 161"/>
                <a:gd name="T56" fmla="*/ 1864 w 1865"/>
                <a:gd name="T57" fmla="*/ 17 h 161"/>
                <a:gd name="T58" fmla="*/ 1863 w 1865"/>
                <a:gd name="T59" fmla="*/ 19 h 161"/>
                <a:gd name="T60" fmla="*/ 1865 w 1865"/>
                <a:gd name="T61" fmla="*/ 21 h 161"/>
                <a:gd name="T62" fmla="*/ 1863 w 1865"/>
                <a:gd name="T63" fmla="*/ 21 h 161"/>
                <a:gd name="T64" fmla="*/ 1863 w 1865"/>
                <a:gd name="T65" fmla="*/ 21 h 161"/>
                <a:gd name="T66" fmla="*/ 1863 w 1865"/>
                <a:gd name="T67" fmla="*/ 21 h 161"/>
                <a:gd name="T68" fmla="*/ 1863 w 1865"/>
                <a:gd name="T69" fmla="*/ 21 h 161"/>
                <a:gd name="T70" fmla="*/ 1861 w 1865"/>
                <a:gd name="T71" fmla="*/ 18 h 161"/>
                <a:gd name="T72" fmla="*/ 1858 w 1865"/>
                <a:gd name="T73" fmla="*/ 14 h 161"/>
                <a:gd name="T74" fmla="*/ 1856 w 1865"/>
                <a:gd name="T75" fmla="*/ 11 h 161"/>
                <a:gd name="T76" fmla="*/ 1851 w 1865"/>
                <a:gd name="T77" fmla="*/ 8 h 161"/>
                <a:gd name="T78" fmla="*/ 1851 w 1865"/>
                <a:gd name="T79" fmla="*/ 8 h 161"/>
                <a:gd name="T80" fmla="*/ 1840 w 1865"/>
                <a:gd name="T81" fmla="*/ 4 h 161"/>
                <a:gd name="T82" fmla="*/ 1826 w 1865"/>
                <a:gd name="T83" fmla="*/ 2 h 161"/>
                <a:gd name="T84" fmla="*/ 236 w 1865"/>
                <a:gd name="T85" fmla="*/ 2 h 161"/>
                <a:gd name="T86" fmla="*/ 236 w 1865"/>
                <a:gd name="T87" fmla="*/ 2 h 161"/>
                <a:gd name="T88" fmla="*/ 225 w 1865"/>
                <a:gd name="T89" fmla="*/ 4 h 161"/>
                <a:gd name="T90" fmla="*/ 215 w 1865"/>
                <a:gd name="T91" fmla="*/ 7 h 161"/>
                <a:gd name="T92" fmla="*/ 215 w 1865"/>
                <a:gd name="T93" fmla="*/ 7 h 161"/>
                <a:gd name="T94" fmla="*/ 206 w 1865"/>
                <a:gd name="T95" fmla="*/ 11 h 161"/>
                <a:gd name="T96" fmla="*/ 202 w 1865"/>
                <a:gd name="T97" fmla="*/ 15 h 161"/>
                <a:gd name="T98" fmla="*/ 202 w 1865"/>
                <a:gd name="T99" fmla="*/ 15 h 161"/>
                <a:gd name="T100" fmla="*/ 199 w 1865"/>
                <a:gd name="T101" fmla="*/ 19 h 161"/>
                <a:gd name="T102" fmla="*/ 199 w 1865"/>
                <a:gd name="T103" fmla="*/ 22 h 161"/>
                <a:gd name="T104" fmla="*/ 199 w 1865"/>
                <a:gd name="T105" fmla="*/ 136 h 16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865"/>
                <a:gd name="T160" fmla="*/ 0 h 161"/>
                <a:gd name="T161" fmla="*/ 1865 w 1865"/>
                <a:gd name="T162" fmla="*/ 161 h 16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865" h="161">
                  <a:moveTo>
                    <a:pt x="199" y="136"/>
                  </a:moveTo>
                  <a:lnTo>
                    <a:pt x="3" y="136"/>
                  </a:lnTo>
                  <a:lnTo>
                    <a:pt x="3" y="158"/>
                  </a:lnTo>
                  <a:lnTo>
                    <a:pt x="196" y="158"/>
                  </a:lnTo>
                  <a:lnTo>
                    <a:pt x="1860" y="158"/>
                  </a:lnTo>
                  <a:lnTo>
                    <a:pt x="1860" y="161"/>
                  </a:lnTo>
                  <a:lnTo>
                    <a:pt x="1857" y="161"/>
                  </a:lnTo>
                  <a:lnTo>
                    <a:pt x="196" y="161"/>
                  </a:lnTo>
                  <a:lnTo>
                    <a:pt x="0" y="161"/>
                  </a:lnTo>
                  <a:lnTo>
                    <a:pt x="0" y="133"/>
                  </a:lnTo>
                  <a:lnTo>
                    <a:pt x="196" y="133"/>
                  </a:lnTo>
                  <a:lnTo>
                    <a:pt x="196" y="22"/>
                  </a:lnTo>
                  <a:lnTo>
                    <a:pt x="196" y="18"/>
                  </a:lnTo>
                  <a:lnTo>
                    <a:pt x="199" y="14"/>
                  </a:lnTo>
                  <a:lnTo>
                    <a:pt x="204" y="9"/>
                  </a:lnTo>
                  <a:lnTo>
                    <a:pt x="208" y="7"/>
                  </a:lnTo>
                  <a:lnTo>
                    <a:pt x="213" y="4"/>
                  </a:lnTo>
                  <a:lnTo>
                    <a:pt x="220" y="2"/>
                  </a:lnTo>
                  <a:lnTo>
                    <a:pt x="227" y="1"/>
                  </a:lnTo>
                  <a:lnTo>
                    <a:pt x="236" y="0"/>
                  </a:lnTo>
                  <a:lnTo>
                    <a:pt x="1826" y="0"/>
                  </a:lnTo>
                  <a:lnTo>
                    <a:pt x="1839" y="1"/>
                  </a:lnTo>
                  <a:lnTo>
                    <a:pt x="1850" y="5"/>
                  </a:lnTo>
                  <a:lnTo>
                    <a:pt x="1858" y="11"/>
                  </a:lnTo>
                  <a:lnTo>
                    <a:pt x="1861" y="14"/>
                  </a:lnTo>
                  <a:lnTo>
                    <a:pt x="1864" y="17"/>
                  </a:lnTo>
                  <a:lnTo>
                    <a:pt x="1863" y="19"/>
                  </a:lnTo>
                  <a:lnTo>
                    <a:pt x="1865" y="21"/>
                  </a:lnTo>
                  <a:lnTo>
                    <a:pt x="1863" y="21"/>
                  </a:lnTo>
                  <a:lnTo>
                    <a:pt x="1861" y="18"/>
                  </a:lnTo>
                  <a:lnTo>
                    <a:pt x="1858" y="14"/>
                  </a:lnTo>
                  <a:lnTo>
                    <a:pt x="1856" y="11"/>
                  </a:lnTo>
                  <a:lnTo>
                    <a:pt x="1851" y="8"/>
                  </a:lnTo>
                  <a:lnTo>
                    <a:pt x="1840" y="4"/>
                  </a:lnTo>
                  <a:lnTo>
                    <a:pt x="1826" y="2"/>
                  </a:lnTo>
                  <a:lnTo>
                    <a:pt x="236" y="2"/>
                  </a:lnTo>
                  <a:lnTo>
                    <a:pt x="225" y="4"/>
                  </a:lnTo>
                  <a:lnTo>
                    <a:pt x="215" y="7"/>
                  </a:lnTo>
                  <a:lnTo>
                    <a:pt x="206" y="11"/>
                  </a:lnTo>
                  <a:lnTo>
                    <a:pt x="202" y="15"/>
                  </a:lnTo>
                  <a:lnTo>
                    <a:pt x="199" y="19"/>
                  </a:lnTo>
                  <a:lnTo>
                    <a:pt x="199" y="22"/>
                  </a:lnTo>
                  <a:lnTo>
                    <a:pt x="199" y="136"/>
                  </a:lnTo>
                  <a:close/>
                </a:path>
              </a:pathLst>
            </a:custGeom>
            <a:solidFill>
              <a:srgbClr val="808080"/>
            </a:solidFill>
            <a:ln w="9525">
              <a:noFill/>
              <a:round/>
              <a:headEnd/>
              <a:tailEnd/>
            </a:ln>
          </p:spPr>
          <p:txBody>
            <a:bodyPr/>
            <a:lstStyle/>
            <a:p>
              <a:endParaRPr lang="id-ID"/>
            </a:p>
          </p:txBody>
        </p:sp>
        <p:sp>
          <p:nvSpPr>
            <p:cNvPr id="3111" name="Freeform 538"/>
            <p:cNvSpPr>
              <a:spLocks/>
            </p:cNvSpPr>
            <p:nvPr/>
          </p:nvSpPr>
          <p:spPr bwMode="auto">
            <a:xfrm>
              <a:off x="0" y="2236"/>
              <a:ext cx="1870" cy="167"/>
            </a:xfrm>
            <a:custGeom>
              <a:avLst/>
              <a:gdLst>
                <a:gd name="T0" fmla="*/ 197 w 1870"/>
                <a:gd name="T1" fmla="*/ 25 h 167"/>
                <a:gd name="T2" fmla="*/ 197 w 1870"/>
                <a:gd name="T3" fmla="*/ 25 h 167"/>
                <a:gd name="T4" fmla="*/ 198 w 1870"/>
                <a:gd name="T5" fmla="*/ 21 h 167"/>
                <a:gd name="T6" fmla="*/ 199 w 1870"/>
                <a:gd name="T7" fmla="*/ 15 h 167"/>
                <a:gd name="T8" fmla="*/ 199 w 1870"/>
                <a:gd name="T9" fmla="*/ 15 h 167"/>
                <a:gd name="T10" fmla="*/ 204 w 1870"/>
                <a:gd name="T11" fmla="*/ 11 h 167"/>
                <a:gd name="T12" fmla="*/ 209 w 1870"/>
                <a:gd name="T13" fmla="*/ 7 h 167"/>
                <a:gd name="T14" fmla="*/ 209 w 1870"/>
                <a:gd name="T15" fmla="*/ 7 h 167"/>
                <a:gd name="T16" fmla="*/ 216 w 1870"/>
                <a:gd name="T17" fmla="*/ 4 h 167"/>
                <a:gd name="T18" fmla="*/ 223 w 1870"/>
                <a:gd name="T19" fmla="*/ 3 h 167"/>
                <a:gd name="T20" fmla="*/ 230 w 1870"/>
                <a:gd name="T21" fmla="*/ 1 h 167"/>
                <a:gd name="T22" fmla="*/ 239 w 1870"/>
                <a:gd name="T23" fmla="*/ 0 h 167"/>
                <a:gd name="T24" fmla="*/ 1829 w 1870"/>
                <a:gd name="T25" fmla="*/ 0 h 167"/>
                <a:gd name="T26" fmla="*/ 1829 w 1870"/>
                <a:gd name="T27" fmla="*/ 0 h 167"/>
                <a:gd name="T28" fmla="*/ 1836 w 1870"/>
                <a:gd name="T29" fmla="*/ 1 h 167"/>
                <a:gd name="T30" fmla="*/ 1843 w 1870"/>
                <a:gd name="T31" fmla="*/ 1 h 167"/>
                <a:gd name="T32" fmla="*/ 1850 w 1870"/>
                <a:gd name="T33" fmla="*/ 4 h 167"/>
                <a:gd name="T34" fmla="*/ 1857 w 1870"/>
                <a:gd name="T35" fmla="*/ 7 h 167"/>
                <a:gd name="T36" fmla="*/ 1857 w 1870"/>
                <a:gd name="T37" fmla="*/ 7 h 167"/>
                <a:gd name="T38" fmla="*/ 1864 w 1870"/>
                <a:gd name="T39" fmla="*/ 11 h 167"/>
                <a:gd name="T40" fmla="*/ 1870 w 1870"/>
                <a:gd name="T41" fmla="*/ 18 h 167"/>
                <a:gd name="T42" fmla="*/ 1870 w 1870"/>
                <a:gd name="T43" fmla="*/ 18 h 167"/>
                <a:gd name="T44" fmla="*/ 1867 w 1870"/>
                <a:gd name="T45" fmla="*/ 20 h 167"/>
                <a:gd name="T46" fmla="*/ 1867 w 1870"/>
                <a:gd name="T47" fmla="*/ 20 h 167"/>
                <a:gd name="T48" fmla="*/ 1867 w 1870"/>
                <a:gd name="T49" fmla="*/ 20 h 167"/>
                <a:gd name="T50" fmla="*/ 1864 w 1870"/>
                <a:gd name="T51" fmla="*/ 17 h 167"/>
                <a:gd name="T52" fmla="*/ 1861 w 1870"/>
                <a:gd name="T53" fmla="*/ 14 h 167"/>
                <a:gd name="T54" fmla="*/ 1853 w 1870"/>
                <a:gd name="T55" fmla="*/ 8 h 167"/>
                <a:gd name="T56" fmla="*/ 1842 w 1870"/>
                <a:gd name="T57" fmla="*/ 4 h 167"/>
                <a:gd name="T58" fmla="*/ 1829 w 1870"/>
                <a:gd name="T59" fmla="*/ 3 h 167"/>
                <a:gd name="T60" fmla="*/ 239 w 1870"/>
                <a:gd name="T61" fmla="*/ 3 h 167"/>
                <a:gd name="T62" fmla="*/ 239 w 1870"/>
                <a:gd name="T63" fmla="*/ 3 h 167"/>
                <a:gd name="T64" fmla="*/ 230 w 1870"/>
                <a:gd name="T65" fmla="*/ 4 h 167"/>
                <a:gd name="T66" fmla="*/ 223 w 1870"/>
                <a:gd name="T67" fmla="*/ 5 h 167"/>
                <a:gd name="T68" fmla="*/ 216 w 1870"/>
                <a:gd name="T69" fmla="*/ 7 h 167"/>
                <a:gd name="T70" fmla="*/ 211 w 1870"/>
                <a:gd name="T71" fmla="*/ 10 h 167"/>
                <a:gd name="T72" fmla="*/ 207 w 1870"/>
                <a:gd name="T73" fmla="*/ 12 h 167"/>
                <a:gd name="T74" fmla="*/ 202 w 1870"/>
                <a:gd name="T75" fmla="*/ 17 h 167"/>
                <a:gd name="T76" fmla="*/ 199 w 1870"/>
                <a:gd name="T77" fmla="*/ 21 h 167"/>
                <a:gd name="T78" fmla="*/ 199 w 1870"/>
                <a:gd name="T79" fmla="*/ 25 h 167"/>
                <a:gd name="T80" fmla="*/ 199 w 1870"/>
                <a:gd name="T81" fmla="*/ 136 h 167"/>
                <a:gd name="T82" fmla="*/ 3 w 1870"/>
                <a:gd name="T83" fmla="*/ 136 h 167"/>
                <a:gd name="T84" fmla="*/ 3 w 1870"/>
                <a:gd name="T85" fmla="*/ 164 h 167"/>
                <a:gd name="T86" fmla="*/ 199 w 1870"/>
                <a:gd name="T87" fmla="*/ 164 h 167"/>
                <a:gd name="T88" fmla="*/ 1860 w 1870"/>
                <a:gd name="T89" fmla="*/ 164 h 167"/>
                <a:gd name="T90" fmla="*/ 1860 w 1870"/>
                <a:gd name="T91" fmla="*/ 167 h 167"/>
                <a:gd name="T92" fmla="*/ 199 w 1870"/>
                <a:gd name="T93" fmla="*/ 167 h 167"/>
                <a:gd name="T94" fmla="*/ 0 w 1870"/>
                <a:gd name="T95" fmla="*/ 167 h 167"/>
                <a:gd name="T96" fmla="*/ 0 w 1870"/>
                <a:gd name="T97" fmla="*/ 133 h 167"/>
                <a:gd name="T98" fmla="*/ 197 w 1870"/>
                <a:gd name="T99" fmla="*/ 133 h 167"/>
                <a:gd name="T100" fmla="*/ 197 w 1870"/>
                <a:gd name="T101" fmla="*/ 25 h 16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870"/>
                <a:gd name="T154" fmla="*/ 0 h 167"/>
                <a:gd name="T155" fmla="*/ 1870 w 1870"/>
                <a:gd name="T156" fmla="*/ 167 h 16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870" h="167">
                  <a:moveTo>
                    <a:pt x="197" y="25"/>
                  </a:moveTo>
                  <a:lnTo>
                    <a:pt x="197" y="25"/>
                  </a:lnTo>
                  <a:lnTo>
                    <a:pt x="198" y="21"/>
                  </a:lnTo>
                  <a:lnTo>
                    <a:pt x="199" y="15"/>
                  </a:lnTo>
                  <a:lnTo>
                    <a:pt x="204" y="11"/>
                  </a:lnTo>
                  <a:lnTo>
                    <a:pt x="209" y="7"/>
                  </a:lnTo>
                  <a:lnTo>
                    <a:pt x="216" y="4"/>
                  </a:lnTo>
                  <a:lnTo>
                    <a:pt x="223" y="3"/>
                  </a:lnTo>
                  <a:lnTo>
                    <a:pt x="230" y="1"/>
                  </a:lnTo>
                  <a:lnTo>
                    <a:pt x="239" y="0"/>
                  </a:lnTo>
                  <a:lnTo>
                    <a:pt x="1829" y="0"/>
                  </a:lnTo>
                  <a:lnTo>
                    <a:pt x="1836" y="1"/>
                  </a:lnTo>
                  <a:lnTo>
                    <a:pt x="1843" y="1"/>
                  </a:lnTo>
                  <a:lnTo>
                    <a:pt x="1850" y="4"/>
                  </a:lnTo>
                  <a:lnTo>
                    <a:pt x="1857" y="7"/>
                  </a:lnTo>
                  <a:lnTo>
                    <a:pt x="1864" y="11"/>
                  </a:lnTo>
                  <a:lnTo>
                    <a:pt x="1870" y="18"/>
                  </a:lnTo>
                  <a:lnTo>
                    <a:pt x="1867" y="20"/>
                  </a:lnTo>
                  <a:lnTo>
                    <a:pt x="1864" y="17"/>
                  </a:lnTo>
                  <a:lnTo>
                    <a:pt x="1861" y="14"/>
                  </a:lnTo>
                  <a:lnTo>
                    <a:pt x="1853" y="8"/>
                  </a:lnTo>
                  <a:lnTo>
                    <a:pt x="1842" y="4"/>
                  </a:lnTo>
                  <a:lnTo>
                    <a:pt x="1829" y="3"/>
                  </a:lnTo>
                  <a:lnTo>
                    <a:pt x="239" y="3"/>
                  </a:lnTo>
                  <a:lnTo>
                    <a:pt x="230" y="4"/>
                  </a:lnTo>
                  <a:lnTo>
                    <a:pt x="223" y="5"/>
                  </a:lnTo>
                  <a:lnTo>
                    <a:pt x="216" y="7"/>
                  </a:lnTo>
                  <a:lnTo>
                    <a:pt x="211" y="10"/>
                  </a:lnTo>
                  <a:lnTo>
                    <a:pt x="207" y="12"/>
                  </a:lnTo>
                  <a:lnTo>
                    <a:pt x="202" y="17"/>
                  </a:lnTo>
                  <a:lnTo>
                    <a:pt x="199" y="21"/>
                  </a:lnTo>
                  <a:lnTo>
                    <a:pt x="199" y="25"/>
                  </a:lnTo>
                  <a:lnTo>
                    <a:pt x="199" y="136"/>
                  </a:lnTo>
                  <a:lnTo>
                    <a:pt x="3" y="136"/>
                  </a:lnTo>
                  <a:lnTo>
                    <a:pt x="3" y="164"/>
                  </a:lnTo>
                  <a:lnTo>
                    <a:pt x="199" y="164"/>
                  </a:lnTo>
                  <a:lnTo>
                    <a:pt x="1860" y="164"/>
                  </a:lnTo>
                  <a:lnTo>
                    <a:pt x="1860" y="167"/>
                  </a:lnTo>
                  <a:lnTo>
                    <a:pt x="199" y="167"/>
                  </a:lnTo>
                  <a:lnTo>
                    <a:pt x="0" y="167"/>
                  </a:lnTo>
                  <a:lnTo>
                    <a:pt x="0" y="133"/>
                  </a:lnTo>
                  <a:lnTo>
                    <a:pt x="197" y="133"/>
                  </a:lnTo>
                  <a:lnTo>
                    <a:pt x="197" y="25"/>
                  </a:lnTo>
                  <a:close/>
                </a:path>
              </a:pathLst>
            </a:custGeom>
            <a:solidFill>
              <a:srgbClr val="808080"/>
            </a:solidFill>
            <a:ln w="9525">
              <a:noFill/>
              <a:round/>
              <a:headEnd/>
              <a:tailEnd/>
            </a:ln>
          </p:spPr>
          <p:txBody>
            <a:bodyPr/>
            <a:lstStyle/>
            <a:p>
              <a:endParaRPr lang="id-ID"/>
            </a:p>
          </p:txBody>
        </p:sp>
        <p:sp>
          <p:nvSpPr>
            <p:cNvPr id="3112" name="Freeform 539"/>
            <p:cNvSpPr>
              <a:spLocks/>
            </p:cNvSpPr>
            <p:nvPr/>
          </p:nvSpPr>
          <p:spPr bwMode="auto">
            <a:xfrm>
              <a:off x="3914" y="2129"/>
              <a:ext cx="41" cy="24"/>
            </a:xfrm>
            <a:custGeom>
              <a:avLst/>
              <a:gdLst>
                <a:gd name="T0" fmla="*/ 21 w 41"/>
                <a:gd name="T1" fmla="*/ 0 h 24"/>
                <a:gd name="T2" fmla="*/ 41 w 41"/>
                <a:gd name="T3" fmla="*/ 0 h 24"/>
                <a:gd name="T4" fmla="*/ 31 w 41"/>
                <a:gd name="T5" fmla="*/ 11 h 24"/>
                <a:gd name="T6" fmla="*/ 21 w 41"/>
                <a:gd name="T7" fmla="*/ 24 h 24"/>
                <a:gd name="T8" fmla="*/ 10 w 41"/>
                <a:gd name="T9" fmla="*/ 11 h 24"/>
                <a:gd name="T10" fmla="*/ 0 w 41"/>
                <a:gd name="T11" fmla="*/ 0 h 24"/>
                <a:gd name="T12" fmla="*/ 21 w 41"/>
                <a:gd name="T13" fmla="*/ 0 h 24"/>
                <a:gd name="T14" fmla="*/ 0 60000 65536"/>
                <a:gd name="T15" fmla="*/ 0 60000 65536"/>
                <a:gd name="T16" fmla="*/ 0 60000 65536"/>
                <a:gd name="T17" fmla="*/ 0 60000 65536"/>
                <a:gd name="T18" fmla="*/ 0 60000 65536"/>
                <a:gd name="T19" fmla="*/ 0 60000 65536"/>
                <a:gd name="T20" fmla="*/ 0 60000 65536"/>
                <a:gd name="T21" fmla="*/ 0 w 41"/>
                <a:gd name="T22" fmla="*/ 0 h 24"/>
                <a:gd name="T23" fmla="*/ 41 w 41"/>
                <a:gd name="T24" fmla="*/ 24 h 2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4">
                  <a:moveTo>
                    <a:pt x="21" y="0"/>
                  </a:moveTo>
                  <a:lnTo>
                    <a:pt x="41" y="0"/>
                  </a:lnTo>
                  <a:lnTo>
                    <a:pt x="31" y="11"/>
                  </a:lnTo>
                  <a:lnTo>
                    <a:pt x="21" y="24"/>
                  </a:lnTo>
                  <a:lnTo>
                    <a:pt x="10" y="11"/>
                  </a:lnTo>
                  <a:lnTo>
                    <a:pt x="0" y="0"/>
                  </a:lnTo>
                  <a:lnTo>
                    <a:pt x="21" y="0"/>
                  </a:lnTo>
                  <a:close/>
                </a:path>
              </a:pathLst>
            </a:custGeom>
            <a:solidFill>
              <a:srgbClr val="1A1A1A"/>
            </a:solidFill>
            <a:ln w="9525">
              <a:noFill/>
              <a:round/>
              <a:headEnd/>
              <a:tailEnd/>
            </a:ln>
          </p:spPr>
          <p:txBody>
            <a:bodyPr/>
            <a:lstStyle/>
            <a:p>
              <a:endParaRPr lang="id-ID"/>
            </a:p>
          </p:txBody>
        </p:sp>
        <p:pic>
          <p:nvPicPr>
            <p:cNvPr id="3113" name="Picture 540"/>
            <p:cNvPicPr>
              <a:picLocks noChangeAspect="1" noChangeArrowheads="1"/>
            </p:cNvPicPr>
            <p:nvPr/>
          </p:nvPicPr>
          <p:blipFill>
            <a:blip r:embed="rId15"/>
            <a:srcRect/>
            <a:stretch>
              <a:fillRect/>
            </a:stretch>
          </p:blipFill>
          <p:spPr bwMode="auto">
            <a:xfrm>
              <a:off x="5489" y="1918"/>
              <a:ext cx="257" cy="93"/>
            </a:xfrm>
            <a:prstGeom prst="rect">
              <a:avLst/>
            </a:prstGeom>
            <a:noFill/>
            <a:ln w="9525">
              <a:noFill/>
              <a:miter lim="800000"/>
              <a:headEnd/>
              <a:tailEnd/>
            </a:ln>
          </p:spPr>
        </p:pic>
        <p:pic>
          <p:nvPicPr>
            <p:cNvPr id="3114" name="Picture 541"/>
            <p:cNvPicPr>
              <a:picLocks noChangeAspect="1" noChangeArrowheads="1"/>
            </p:cNvPicPr>
            <p:nvPr/>
          </p:nvPicPr>
          <p:blipFill>
            <a:blip r:embed="rId16"/>
            <a:srcRect/>
            <a:stretch>
              <a:fillRect/>
            </a:stretch>
          </p:blipFill>
          <p:spPr bwMode="auto">
            <a:xfrm>
              <a:off x="5358" y="1918"/>
              <a:ext cx="122" cy="93"/>
            </a:xfrm>
            <a:prstGeom prst="rect">
              <a:avLst/>
            </a:prstGeom>
            <a:noFill/>
            <a:ln w="9525">
              <a:noFill/>
              <a:miter lim="800000"/>
              <a:headEnd/>
              <a:tailEnd/>
            </a:ln>
          </p:spPr>
        </p:pic>
        <p:sp>
          <p:nvSpPr>
            <p:cNvPr id="3115" name="Rectangle 542"/>
            <p:cNvSpPr>
              <a:spLocks noChangeArrowheads="1"/>
            </p:cNvSpPr>
            <p:nvPr/>
          </p:nvSpPr>
          <p:spPr bwMode="auto">
            <a:xfrm>
              <a:off x="5362" y="1917"/>
              <a:ext cx="3" cy="88"/>
            </a:xfrm>
            <a:prstGeom prst="rect">
              <a:avLst/>
            </a:prstGeom>
            <a:solidFill>
              <a:srgbClr val="F2F2F2"/>
            </a:solidFill>
            <a:ln w="9525">
              <a:noFill/>
              <a:miter lim="800000"/>
              <a:headEnd/>
              <a:tailEnd/>
            </a:ln>
          </p:spPr>
          <p:txBody>
            <a:bodyPr/>
            <a:lstStyle/>
            <a:p>
              <a:endParaRPr lang="en-GB"/>
            </a:p>
          </p:txBody>
        </p:sp>
        <p:sp>
          <p:nvSpPr>
            <p:cNvPr id="3116" name="Freeform 543"/>
            <p:cNvSpPr>
              <a:spLocks/>
            </p:cNvSpPr>
            <p:nvPr/>
          </p:nvSpPr>
          <p:spPr bwMode="auto">
            <a:xfrm>
              <a:off x="5402" y="1935"/>
              <a:ext cx="50" cy="41"/>
            </a:xfrm>
            <a:custGeom>
              <a:avLst/>
              <a:gdLst>
                <a:gd name="T0" fmla="*/ 50 w 50"/>
                <a:gd name="T1" fmla="*/ 0 h 41"/>
                <a:gd name="T2" fmla="*/ 50 w 50"/>
                <a:gd name="T3" fmla="*/ 41 h 41"/>
                <a:gd name="T4" fmla="*/ 48 w 50"/>
                <a:gd name="T5" fmla="*/ 41 h 41"/>
                <a:gd name="T6" fmla="*/ 48 w 50"/>
                <a:gd name="T7" fmla="*/ 3 h 41"/>
                <a:gd name="T8" fmla="*/ 3 w 50"/>
                <a:gd name="T9" fmla="*/ 3 h 41"/>
                <a:gd name="T10" fmla="*/ 3 w 50"/>
                <a:gd name="T11" fmla="*/ 6 h 41"/>
                <a:gd name="T12" fmla="*/ 0 w 50"/>
                <a:gd name="T13" fmla="*/ 6 h 41"/>
                <a:gd name="T14" fmla="*/ 0 w 50"/>
                <a:gd name="T15" fmla="*/ 0 h 41"/>
                <a:gd name="T16" fmla="*/ 50 w 50"/>
                <a:gd name="T17" fmla="*/ 0 h 4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0"/>
                <a:gd name="T28" fmla="*/ 0 h 41"/>
                <a:gd name="T29" fmla="*/ 50 w 50"/>
                <a:gd name="T30" fmla="*/ 41 h 4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0" h="41">
                  <a:moveTo>
                    <a:pt x="50" y="0"/>
                  </a:moveTo>
                  <a:lnTo>
                    <a:pt x="50" y="41"/>
                  </a:lnTo>
                  <a:lnTo>
                    <a:pt x="48" y="41"/>
                  </a:lnTo>
                  <a:lnTo>
                    <a:pt x="48" y="3"/>
                  </a:lnTo>
                  <a:lnTo>
                    <a:pt x="3" y="3"/>
                  </a:lnTo>
                  <a:lnTo>
                    <a:pt x="3" y="6"/>
                  </a:lnTo>
                  <a:lnTo>
                    <a:pt x="0" y="6"/>
                  </a:lnTo>
                  <a:lnTo>
                    <a:pt x="0" y="0"/>
                  </a:lnTo>
                  <a:lnTo>
                    <a:pt x="50" y="0"/>
                  </a:lnTo>
                  <a:close/>
                </a:path>
              </a:pathLst>
            </a:custGeom>
            <a:solidFill>
              <a:srgbClr val="666666"/>
            </a:solidFill>
            <a:ln w="9525">
              <a:noFill/>
              <a:round/>
              <a:headEnd/>
              <a:tailEnd/>
            </a:ln>
          </p:spPr>
          <p:txBody>
            <a:bodyPr/>
            <a:lstStyle/>
            <a:p>
              <a:endParaRPr lang="id-ID"/>
            </a:p>
          </p:txBody>
        </p:sp>
        <p:sp>
          <p:nvSpPr>
            <p:cNvPr id="3117" name="Freeform 544"/>
            <p:cNvSpPr>
              <a:spLocks/>
            </p:cNvSpPr>
            <p:nvPr/>
          </p:nvSpPr>
          <p:spPr bwMode="auto">
            <a:xfrm>
              <a:off x="5405" y="1938"/>
              <a:ext cx="45" cy="38"/>
            </a:xfrm>
            <a:custGeom>
              <a:avLst/>
              <a:gdLst>
                <a:gd name="T0" fmla="*/ 45 w 45"/>
                <a:gd name="T1" fmla="*/ 0 h 38"/>
                <a:gd name="T2" fmla="*/ 45 w 45"/>
                <a:gd name="T3" fmla="*/ 38 h 38"/>
                <a:gd name="T4" fmla="*/ 40 w 45"/>
                <a:gd name="T5" fmla="*/ 38 h 38"/>
                <a:gd name="T6" fmla="*/ 40 w 45"/>
                <a:gd name="T7" fmla="*/ 3 h 38"/>
                <a:gd name="T8" fmla="*/ 0 w 45"/>
                <a:gd name="T9" fmla="*/ 3 h 38"/>
                <a:gd name="T10" fmla="*/ 0 w 45"/>
                <a:gd name="T11" fmla="*/ 0 h 38"/>
                <a:gd name="T12" fmla="*/ 45 w 45"/>
                <a:gd name="T13" fmla="*/ 0 h 38"/>
                <a:gd name="T14" fmla="*/ 0 60000 65536"/>
                <a:gd name="T15" fmla="*/ 0 60000 65536"/>
                <a:gd name="T16" fmla="*/ 0 60000 65536"/>
                <a:gd name="T17" fmla="*/ 0 60000 65536"/>
                <a:gd name="T18" fmla="*/ 0 60000 65536"/>
                <a:gd name="T19" fmla="*/ 0 60000 65536"/>
                <a:gd name="T20" fmla="*/ 0 60000 65536"/>
                <a:gd name="T21" fmla="*/ 0 w 45"/>
                <a:gd name="T22" fmla="*/ 0 h 38"/>
                <a:gd name="T23" fmla="*/ 45 w 45"/>
                <a:gd name="T24" fmla="*/ 38 h 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8">
                  <a:moveTo>
                    <a:pt x="45" y="0"/>
                  </a:moveTo>
                  <a:lnTo>
                    <a:pt x="45" y="38"/>
                  </a:lnTo>
                  <a:lnTo>
                    <a:pt x="40" y="38"/>
                  </a:lnTo>
                  <a:lnTo>
                    <a:pt x="40" y="3"/>
                  </a:lnTo>
                  <a:lnTo>
                    <a:pt x="0" y="3"/>
                  </a:lnTo>
                  <a:lnTo>
                    <a:pt x="0" y="0"/>
                  </a:lnTo>
                  <a:lnTo>
                    <a:pt x="45" y="0"/>
                  </a:lnTo>
                  <a:close/>
                </a:path>
              </a:pathLst>
            </a:custGeom>
            <a:solidFill>
              <a:srgbClr val="FFFFFF"/>
            </a:solidFill>
            <a:ln w="9525">
              <a:noFill/>
              <a:round/>
              <a:headEnd/>
              <a:tailEnd/>
            </a:ln>
          </p:spPr>
          <p:txBody>
            <a:bodyPr/>
            <a:lstStyle/>
            <a:p>
              <a:endParaRPr lang="id-ID"/>
            </a:p>
          </p:txBody>
        </p:sp>
        <p:sp>
          <p:nvSpPr>
            <p:cNvPr id="3118" name="Rectangle 545"/>
            <p:cNvSpPr>
              <a:spLocks noChangeArrowheads="1"/>
            </p:cNvSpPr>
            <p:nvPr/>
          </p:nvSpPr>
          <p:spPr bwMode="auto">
            <a:xfrm>
              <a:off x="5618" y="1939"/>
              <a:ext cx="1" cy="2"/>
            </a:xfrm>
            <a:prstGeom prst="rect">
              <a:avLst/>
            </a:prstGeom>
            <a:solidFill>
              <a:srgbClr val="666666"/>
            </a:solidFill>
            <a:ln w="9525">
              <a:noFill/>
              <a:miter lim="800000"/>
              <a:headEnd/>
              <a:tailEnd/>
            </a:ln>
          </p:spPr>
          <p:txBody>
            <a:bodyPr/>
            <a:lstStyle/>
            <a:p>
              <a:endParaRPr lang="en-GB"/>
            </a:p>
          </p:txBody>
        </p:sp>
        <p:sp>
          <p:nvSpPr>
            <p:cNvPr id="3119" name="Rectangle 546"/>
            <p:cNvSpPr>
              <a:spLocks noChangeArrowheads="1"/>
            </p:cNvSpPr>
            <p:nvPr/>
          </p:nvSpPr>
          <p:spPr bwMode="auto">
            <a:xfrm>
              <a:off x="5399" y="1941"/>
              <a:ext cx="3" cy="3"/>
            </a:xfrm>
            <a:prstGeom prst="rect">
              <a:avLst/>
            </a:prstGeom>
            <a:solidFill>
              <a:srgbClr val="666666"/>
            </a:solidFill>
            <a:ln w="9525">
              <a:noFill/>
              <a:miter lim="800000"/>
              <a:headEnd/>
              <a:tailEnd/>
            </a:ln>
          </p:spPr>
          <p:txBody>
            <a:bodyPr/>
            <a:lstStyle/>
            <a:p>
              <a:endParaRPr lang="en-GB"/>
            </a:p>
          </p:txBody>
        </p:sp>
        <p:sp>
          <p:nvSpPr>
            <p:cNvPr id="3120" name="Rectangle 547"/>
            <p:cNvSpPr>
              <a:spLocks noChangeArrowheads="1"/>
            </p:cNvSpPr>
            <p:nvPr/>
          </p:nvSpPr>
          <p:spPr bwMode="auto">
            <a:xfrm>
              <a:off x="5402" y="1941"/>
              <a:ext cx="3" cy="3"/>
            </a:xfrm>
            <a:prstGeom prst="rect">
              <a:avLst/>
            </a:prstGeom>
            <a:solidFill>
              <a:srgbClr val="666666"/>
            </a:solidFill>
            <a:ln w="9525">
              <a:noFill/>
              <a:miter lim="800000"/>
              <a:headEnd/>
              <a:tailEnd/>
            </a:ln>
          </p:spPr>
          <p:txBody>
            <a:bodyPr/>
            <a:lstStyle/>
            <a:p>
              <a:endParaRPr lang="en-GB"/>
            </a:p>
          </p:txBody>
        </p:sp>
        <p:sp>
          <p:nvSpPr>
            <p:cNvPr id="3121" name="Freeform 548"/>
            <p:cNvSpPr>
              <a:spLocks/>
            </p:cNvSpPr>
            <p:nvPr/>
          </p:nvSpPr>
          <p:spPr bwMode="auto">
            <a:xfrm>
              <a:off x="5617" y="1939"/>
              <a:ext cx="1" cy="3"/>
            </a:xfrm>
            <a:custGeom>
              <a:avLst/>
              <a:gdLst>
                <a:gd name="T0" fmla="*/ 0 w 1"/>
                <a:gd name="T1" fmla="*/ 3 h 3"/>
                <a:gd name="T2" fmla="*/ 0 w 1"/>
                <a:gd name="T3" fmla="*/ 3 h 3"/>
                <a:gd name="T4" fmla="*/ 0 w 1"/>
                <a:gd name="T5" fmla="*/ 2 h 3"/>
                <a:gd name="T6" fmla="*/ 1 w 1"/>
                <a:gd name="T7" fmla="*/ 2 h 3"/>
                <a:gd name="T8" fmla="*/ 1 w 1"/>
                <a:gd name="T9" fmla="*/ 0 h 3"/>
                <a:gd name="T10" fmla="*/ 1 w 1"/>
                <a:gd name="T11" fmla="*/ 2 h 3"/>
                <a:gd name="T12" fmla="*/ 1 w 1"/>
                <a:gd name="T13" fmla="*/ 2 h 3"/>
                <a:gd name="T14" fmla="*/ 0 w 1"/>
                <a:gd name="T15" fmla="*/ 3 h 3"/>
                <a:gd name="T16" fmla="*/ 0 w 1"/>
                <a:gd name="T17" fmla="*/ 3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
                <a:gd name="T28" fmla="*/ 0 h 3"/>
                <a:gd name="T29" fmla="*/ 1 w 1"/>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 h="3">
                  <a:moveTo>
                    <a:pt x="0" y="3"/>
                  </a:moveTo>
                  <a:lnTo>
                    <a:pt x="0" y="3"/>
                  </a:lnTo>
                  <a:lnTo>
                    <a:pt x="0" y="2"/>
                  </a:lnTo>
                  <a:lnTo>
                    <a:pt x="1" y="2"/>
                  </a:lnTo>
                  <a:lnTo>
                    <a:pt x="1" y="0"/>
                  </a:lnTo>
                  <a:lnTo>
                    <a:pt x="1" y="2"/>
                  </a:lnTo>
                  <a:lnTo>
                    <a:pt x="0" y="3"/>
                  </a:lnTo>
                  <a:close/>
                </a:path>
              </a:pathLst>
            </a:custGeom>
            <a:solidFill>
              <a:srgbClr val="666666"/>
            </a:solidFill>
            <a:ln w="9525">
              <a:noFill/>
              <a:round/>
              <a:headEnd/>
              <a:tailEnd/>
            </a:ln>
          </p:spPr>
          <p:txBody>
            <a:bodyPr/>
            <a:lstStyle/>
            <a:p>
              <a:endParaRPr lang="id-ID"/>
            </a:p>
          </p:txBody>
        </p:sp>
        <p:sp>
          <p:nvSpPr>
            <p:cNvPr id="3122" name="Freeform 549"/>
            <p:cNvSpPr>
              <a:spLocks/>
            </p:cNvSpPr>
            <p:nvPr/>
          </p:nvSpPr>
          <p:spPr bwMode="auto">
            <a:xfrm>
              <a:off x="5620" y="1942"/>
              <a:ext cx="1" cy="3"/>
            </a:xfrm>
            <a:custGeom>
              <a:avLst/>
              <a:gdLst>
                <a:gd name="T0" fmla="*/ 1 w 1"/>
                <a:gd name="T1" fmla="*/ 0 h 3"/>
                <a:gd name="T2" fmla="*/ 1 w 1"/>
                <a:gd name="T3" fmla="*/ 0 h 3"/>
                <a:gd name="T4" fmla="*/ 0 w 1"/>
                <a:gd name="T5" fmla="*/ 3 h 3"/>
                <a:gd name="T6" fmla="*/ 0 w 1"/>
                <a:gd name="T7" fmla="*/ 3 h 3"/>
                <a:gd name="T8" fmla="*/ 1 w 1"/>
                <a:gd name="T9" fmla="*/ 0 h 3"/>
                <a:gd name="T10" fmla="*/ 1 w 1"/>
                <a:gd name="T11" fmla="*/ 0 h 3"/>
                <a:gd name="T12" fmla="*/ 0 60000 65536"/>
                <a:gd name="T13" fmla="*/ 0 60000 65536"/>
                <a:gd name="T14" fmla="*/ 0 60000 65536"/>
                <a:gd name="T15" fmla="*/ 0 60000 65536"/>
                <a:gd name="T16" fmla="*/ 0 60000 65536"/>
                <a:gd name="T17" fmla="*/ 0 60000 65536"/>
                <a:gd name="T18" fmla="*/ 0 w 1"/>
                <a:gd name="T19" fmla="*/ 0 h 3"/>
                <a:gd name="T20" fmla="*/ 1 w 1"/>
                <a:gd name="T21" fmla="*/ 3 h 3"/>
              </a:gdLst>
              <a:ahLst/>
              <a:cxnLst>
                <a:cxn ang="T12">
                  <a:pos x="T0" y="T1"/>
                </a:cxn>
                <a:cxn ang="T13">
                  <a:pos x="T2" y="T3"/>
                </a:cxn>
                <a:cxn ang="T14">
                  <a:pos x="T4" y="T5"/>
                </a:cxn>
                <a:cxn ang="T15">
                  <a:pos x="T6" y="T7"/>
                </a:cxn>
                <a:cxn ang="T16">
                  <a:pos x="T8" y="T9"/>
                </a:cxn>
                <a:cxn ang="T17">
                  <a:pos x="T10" y="T11"/>
                </a:cxn>
              </a:cxnLst>
              <a:rect l="T18" t="T19" r="T20" b="T21"/>
              <a:pathLst>
                <a:path w="1" h="3">
                  <a:moveTo>
                    <a:pt x="1" y="0"/>
                  </a:moveTo>
                  <a:lnTo>
                    <a:pt x="1" y="0"/>
                  </a:lnTo>
                  <a:lnTo>
                    <a:pt x="0" y="3"/>
                  </a:lnTo>
                  <a:lnTo>
                    <a:pt x="1" y="0"/>
                  </a:lnTo>
                  <a:close/>
                </a:path>
              </a:pathLst>
            </a:custGeom>
            <a:solidFill>
              <a:srgbClr val="666666"/>
            </a:solidFill>
            <a:ln w="9525">
              <a:noFill/>
              <a:round/>
              <a:headEnd/>
              <a:tailEnd/>
            </a:ln>
          </p:spPr>
          <p:txBody>
            <a:bodyPr/>
            <a:lstStyle/>
            <a:p>
              <a:endParaRPr lang="id-ID"/>
            </a:p>
          </p:txBody>
        </p:sp>
        <p:sp>
          <p:nvSpPr>
            <p:cNvPr id="3123" name="Freeform 550"/>
            <p:cNvSpPr>
              <a:spLocks/>
            </p:cNvSpPr>
            <p:nvPr/>
          </p:nvSpPr>
          <p:spPr bwMode="auto">
            <a:xfrm>
              <a:off x="5617" y="1941"/>
              <a:ext cx="4" cy="4"/>
            </a:xfrm>
            <a:custGeom>
              <a:avLst/>
              <a:gdLst>
                <a:gd name="T0" fmla="*/ 1 w 4"/>
                <a:gd name="T1" fmla="*/ 4 h 4"/>
                <a:gd name="T2" fmla="*/ 1 w 4"/>
                <a:gd name="T3" fmla="*/ 4 h 4"/>
                <a:gd name="T4" fmla="*/ 0 w 4"/>
                <a:gd name="T5" fmla="*/ 1 h 4"/>
                <a:gd name="T6" fmla="*/ 0 w 4"/>
                <a:gd name="T7" fmla="*/ 1 h 4"/>
                <a:gd name="T8" fmla="*/ 1 w 4"/>
                <a:gd name="T9" fmla="*/ 0 h 4"/>
                <a:gd name="T10" fmla="*/ 1 w 4"/>
                <a:gd name="T11" fmla="*/ 0 h 4"/>
                <a:gd name="T12" fmla="*/ 4 w 4"/>
                <a:gd name="T13" fmla="*/ 1 h 4"/>
                <a:gd name="T14" fmla="*/ 4 w 4"/>
                <a:gd name="T15" fmla="*/ 1 h 4"/>
                <a:gd name="T16" fmla="*/ 3 w 4"/>
                <a:gd name="T17" fmla="*/ 4 h 4"/>
                <a:gd name="T18" fmla="*/ 1 w 4"/>
                <a:gd name="T19" fmla="*/ 4 h 4"/>
                <a:gd name="T20" fmla="*/ 1 w 4"/>
                <a:gd name="T21" fmla="*/ 4 h 4"/>
                <a:gd name="T22" fmla="*/ 1 w 4"/>
                <a:gd name="T23" fmla="*/ 4 h 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
                <a:gd name="T37" fmla="*/ 0 h 4"/>
                <a:gd name="T38" fmla="*/ 4 w 4"/>
                <a:gd name="T39" fmla="*/ 4 h 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 h="4">
                  <a:moveTo>
                    <a:pt x="1" y="4"/>
                  </a:moveTo>
                  <a:lnTo>
                    <a:pt x="1" y="4"/>
                  </a:lnTo>
                  <a:lnTo>
                    <a:pt x="0" y="1"/>
                  </a:lnTo>
                  <a:lnTo>
                    <a:pt x="1" y="0"/>
                  </a:lnTo>
                  <a:lnTo>
                    <a:pt x="4" y="1"/>
                  </a:lnTo>
                  <a:lnTo>
                    <a:pt x="3" y="4"/>
                  </a:lnTo>
                  <a:lnTo>
                    <a:pt x="1" y="4"/>
                  </a:lnTo>
                  <a:close/>
                </a:path>
              </a:pathLst>
            </a:custGeom>
            <a:solidFill>
              <a:srgbClr val="666666"/>
            </a:solidFill>
            <a:ln w="9525">
              <a:noFill/>
              <a:round/>
              <a:headEnd/>
              <a:tailEnd/>
            </a:ln>
          </p:spPr>
          <p:txBody>
            <a:bodyPr/>
            <a:lstStyle/>
            <a:p>
              <a:endParaRPr lang="id-ID"/>
            </a:p>
          </p:txBody>
        </p:sp>
        <p:sp>
          <p:nvSpPr>
            <p:cNvPr id="3124" name="Freeform 551"/>
            <p:cNvSpPr>
              <a:spLocks/>
            </p:cNvSpPr>
            <p:nvPr/>
          </p:nvSpPr>
          <p:spPr bwMode="auto">
            <a:xfrm>
              <a:off x="5617" y="1942"/>
              <a:ext cx="1" cy="3"/>
            </a:xfrm>
            <a:custGeom>
              <a:avLst/>
              <a:gdLst>
                <a:gd name="T0" fmla="*/ 0 w 1"/>
                <a:gd name="T1" fmla="*/ 0 h 3"/>
                <a:gd name="T2" fmla="*/ 0 w 1"/>
                <a:gd name="T3" fmla="*/ 0 h 3"/>
                <a:gd name="T4" fmla="*/ 0 w 1"/>
                <a:gd name="T5" fmla="*/ 0 h 3"/>
                <a:gd name="T6" fmla="*/ 1 w 1"/>
                <a:gd name="T7" fmla="*/ 3 h 3"/>
                <a:gd name="T8" fmla="*/ 0 w 1"/>
                <a:gd name="T9" fmla="*/ 0 h 3"/>
                <a:gd name="T10" fmla="*/ 0 60000 65536"/>
                <a:gd name="T11" fmla="*/ 0 60000 65536"/>
                <a:gd name="T12" fmla="*/ 0 60000 65536"/>
                <a:gd name="T13" fmla="*/ 0 60000 65536"/>
                <a:gd name="T14" fmla="*/ 0 60000 65536"/>
                <a:gd name="T15" fmla="*/ 0 w 1"/>
                <a:gd name="T16" fmla="*/ 0 h 3"/>
                <a:gd name="T17" fmla="*/ 1 w 1"/>
                <a:gd name="T18" fmla="*/ 3 h 3"/>
              </a:gdLst>
              <a:ahLst/>
              <a:cxnLst>
                <a:cxn ang="T10">
                  <a:pos x="T0" y="T1"/>
                </a:cxn>
                <a:cxn ang="T11">
                  <a:pos x="T2" y="T3"/>
                </a:cxn>
                <a:cxn ang="T12">
                  <a:pos x="T4" y="T5"/>
                </a:cxn>
                <a:cxn ang="T13">
                  <a:pos x="T6" y="T7"/>
                </a:cxn>
                <a:cxn ang="T14">
                  <a:pos x="T8" y="T9"/>
                </a:cxn>
              </a:cxnLst>
              <a:rect l="T15" t="T16" r="T17" b="T18"/>
              <a:pathLst>
                <a:path w="1" h="3">
                  <a:moveTo>
                    <a:pt x="0" y="0"/>
                  </a:moveTo>
                  <a:lnTo>
                    <a:pt x="0" y="0"/>
                  </a:lnTo>
                  <a:lnTo>
                    <a:pt x="1" y="3"/>
                  </a:lnTo>
                  <a:lnTo>
                    <a:pt x="0" y="0"/>
                  </a:lnTo>
                  <a:close/>
                </a:path>
              </a:pathLst>
            </a:custGeom>
            <a:solidFill>
              <a:srgbClr val="666666"/>
            </a:solidFill>
            <a:ln w="9525">
              <a:noFill/>
              <a:round/>
              <a:headEnd/>
              <a:tailEnd/>
            </a:ln>
          </p:spPr>
          <p:txBody>
            <a:bodyPr/>
            <a:lstStyle/>
            <a:p>
              <a:endParaRPr lang="id-ID"/>
            </a:p>
          </p:txBody>
        </p:sp>
        <p:sp>
          <p:nvSpPr>
            <p:cNvPr id="3125" name="Freeform 552"/>
            <p:cNvSpPr>
              <a:spLocks/>
            </p:cNvSpPr>
            <p:nvPr/>
          </p:nvSpPr>
          <p:spPr bwMode="auto">
            <a:xfrm>
              <a:off x="5405" y="1941"/>
              <a:ext cx="40" cy="35"/>
            </a:xfrm>
            <a:custGeom>
              <a:avLst/>
              <a:gdLst>
                <a:gd name="T0" fmla="*/ 40 w 40"/>
                <a:gd name="T1" fmla="*/ 0 h 35"/>
                <a:gd name="T2" fmla="*/ 40 w 40"/>
                <a:gd name="T3" fmla="*/ 35 h 35"/>
                <a:gd name="T4" fmla="*/ 37 w 40"/>
                <a:gd name="T5" fmla="*/ 35 h 35"/>
                <a:gd name="T6" fmla="*/ 37 w 40"/>
                <a:gd name="T7" fmla="*/ 3 h 35"/>
                <a:gd name="T8" fmla="*/ 0 w 40"/>
                <a:gd name="T9" fmla="*/ 3 h 35"/>
                <a:gd name="T10" fmla="*/ 0 w 40"/>
                <a:gd name="T11" fmla="*/ 0 h 35"/>
                <a:gd name="T12" fmla="*/ 40 w 40"/>
                <a:gd name="T13" fmla="*/ 0 h 35"/>
                <a:gd name="T14" fmla="*/ 0 60000 65536"/>
                <a:gd name="T15" fmla="*/ 0 60000 65536"/>
                <a:gd name="T16" fmla="*/ 0 60000 65536"/>
                <a:gd name="T17" fmla="*/ 0 60000 65536"/>
                <a:gd name="T18" fmla="*/ 0 60000 65536"/>
                <a:gd name="T19" fmla="*/ 0 60000 65536"/>
                <a:gd name="T20" fmla="*/ 0 60000 65536"/>
                <a:gd name="T21" fmla="*/ 0 w 40"/>
                <a:gd name="T22" fmla="*/ 0 h 35"/>
                <a:gd name="T23" fmla="*/ 40 w 40"/>
                <a:gd name="T24" fmla="*/ 35 h 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5">
                  <a:moveTo>
                    <a:pt x="40" y="0"/>
                  </a:moveTo>
                  <a:lnTo>
                    <a:pt x="40" y="35"/>
                  </a:lnTo>
                  <a:lnTo>
                    <a:pt x="37" y="35"/>
                  </a:lnTo>
                  <a:lnTo>
                    <a:pt x="37" y="3"/>
                  </a:lnTo>
                  <a:lnTo>
                    <a:pt x="0" y="3"/>
                  </a:lnTo>
                  <a:lnTo>
                    <a:pt x="0" y="0"/>
                  </a:lnTo>
                  <a:lnTo>
                    <a:pt x="40" y="0"/>
                  </a:lnTo>
                  <a:close/>
                </a:path>
              </a:pathLst>
            </a:custGeom>
            <a:solidFill>
              <a:srgbClr val="666666"/>
            </a:solidFill>
            <a:ln w="9525">
              <a:noFill/>
              <a:round/>
              <a:headEnd/>
              <a:tailEnd/>
            </a:ln>
          </p:spPr>
          <p:txBody>
            <a:bodyPr/>
            <a:lstStyle/>
            <a:p>
              <a:endParaRPr lang="id-ID"/>
            </a:p>
          </p:txBody>
        </p:sp>
        <p:sp>
          <p:nvSpPr>
            <p:cNvPr id="3126" name="Rectangle 553"/>
            <p:cNvSpPr>
              <a:spLocks noChangeArrowheads="1"/>
            </p:cNvSpPr>
            <p:nvPr/>
          </p:nvSpPr>
          <p:spPr bwMode="auto">
            <a:xfrm>
              <a:off x="5399" y="1944"/>
              <a:ext cx="3" cy="2"/>
            </a:xfrm>
            <a:prstGeom prst="rect">
              <a:avLst/>
            </a:prstGeom>
            <a:solidFill>
              <a:srgbClr val="666666"/>
            </a:solidFill>
            <a:ln w="9525">
              <a:noFill/>
              <a:miter lim="800000"/>
              <a:headEnd/>
              <a:tailEnd/>
            </a:ln>
          </p:spPr>
          <p:txBody>
            <a:bodyPr/>
            <a:lstStyle/>
            <a:p>
              <a:endParaRPr lang="en-GB"/>
            </a:p>
          </p:txBody>
        </p:sp>
        <p:sp>
          <p:nvSpPr>
            <p:cNvPr id="3127" name="Rectangle 554"/>
            <p:cNvSpPr>
              <a:spLocks noChangeArrowheads="1"/>
            </p:cNvSpPr>
            <p:nvPr/>
          </p:nvSpPr>
          <p:spPr bwMode="auto">
            <a:xfrm>
              <a:off x="5402" y="1944"/>
              <a:ext cx="3" cy="2"/>
            </a:xfrm>
            <a:prstGeom prst="rect">
              <a:avLst/>
            </a:prstGeom>
            <a:solidFill>
              <a:srgbClr val="666666"/>
            </a:solidFill>
            <a:ln w="9525">
              <a:noFill/>
              <a:miter lim="800000"/>
              <a:headEnd/>
              <a:tailEnd/>
            </a:ln>
          </p:spPr>
          <p:txBody>
            <a:bodyPr/>
            <a:lstStyle/>
            <a:p>
              <a:endParaRPr lang="en-GB"/>
            </a:p>
          </p:txBody>
        </p:sp>
        <p:sp>
          <p:nvSpPr>
            <p:cNvPr id="3128" name="Freeform 555"/>
            <p:cNvSpPr>
              <a:spLocks/>
            </p:cNvSpPr>
            <p:nvPr/>
          </p:nvSpPr>
          <p:spPr bwMode="auto">
            <a:xfrm>
              <a:off x="5405" y="1944"/>
              <a:ext cx="37" cy="32"/>
            </a:xfrm>
            <a:custGeom>
              <a:avLst/>
              <a:gdLst>
                <a:gd name="T0" fmla="*/ 37 w 37"/>
                <a:gd name="T1" fmla="*/ 0 h 32"/>
                <a:gd name="T2" fmla="*/ 37 w 37"/>
                <a:gd name="T3" fmla="*/ 32 h 32"/>
                <a:gd name="T4" fmla="*/ 35 w 37"/>
                <a:gd name="T5" fmla="*/ 32 h 32"/>
                <a:gd name="T6" fmla="*/ 35 w 37"/>
                <a:gd name="T7" fmla="*/ 2 h 32"/>
                <a:gd name="T8" fmla="*/ 0 w 37"/>
                <a:gd name="T9" fmla="*/ 2 h 32"/>
                <a:gd name="T10" fmla="*/ 0 w 37"/>
                <a:gd name="T11" fmla="*/ 0 h 32"/>
                <a:gd name="T12" fmla="*/ 37 w 37"/>
                <a:gd name="T13" fmla="*/ 0 h 32"/>
                <a:gd name="T14" fmla="*/ 0 60000 65536"/>
                <a:gd name="T15" fmla="*/ 0 60000 65536"/>
                <a:gd name="T16" fmla="*/ 0 60000 65536"/>
                <a:gd name="T17" fmla="*/ 0 60000 65536"/>
                <a:gd name="T18" fmla="*/ 0 60000 65536"/>
                <a:gd name="T19" fmla="*/ 0 60000 65536"/>
                <a:gd name="T20" fmla="*/ 0 60000 65536"/>
                <a:gd name="T21" fmla="*/ 0 w 37"/>
                <a:gd name="T22" fmla="*/ 0 h 32"/>
                <a:gd name="T23" fmla="*/ 37 w 37"/>
                <a:gd name="T24" fmla="*/ 32 h 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 h="32">
                  <a:moveTo>
                    <a:pt x="37" y="0"/>
                  </a:moveTo>
                  <a:lnTo>
                    <a:pt x="37" y="32"/>
                  </a:lnTo>
                  <a:lnTo>
                    <a:pt x="35" y="32"/>
                  </a:lnTo>
                  <a:lnTo>
                    <a:pt x="35" y="2"/>
                  </a:lnTo>
                  <a:lnTo>
                    <a:pt x="0" y="2"/>
                  </a:lnTo>
                  <a:lnTo>
                    <a:pt x="0" y="0"/>
                  </a:lnTo>
                  <a:lnTo>
                    <a:pt x="37" y="0"/>
                  </a:lnTo>
                  <a:close/>
                </a:path>
              </a:pathLst>
            </a:custGeom>
            <a:solidFill>
              <a:srgbClr val="666666"/>
            </a:solidFill>
            <a:ln w="9525">
              <a:noFill/>
              <a:round/>
              <a:headEnd/>
              <a:tailEnd/>
            </a:ln>
          </p:spPr>
          <p:txBody>
            <a:bodyPr/>
            <a:lstStyle/>
            <a:p>
              <a:endParaRPr lang="id-ID"/>
            </a:p>
          </p:txBody>
        </p:sp>
        <p:sp>
          <p:nvSpPr>
            <p:cNvPr id="3129" name="Freeform 556"/>
            <p:cNvSpPr>
              <a:spLocks/>
            </p:cNvSpPr>
            <p:nvPr/>
          </p:nvSpPr>
          <p:spPr bwMode="auto">
            <a:xfrm>
              <a:off x="5618" y="1928"/>
              <a:ext cx="45" cy="28"/>
            </a:xfrm>
            <a:custGeom>
              <a:avLst/>
              <a:gdLst>
                <a:gd name="T0" fmla="*/ 45 w 45"/>
                <a:gd name="T1" fmla="*/ 0 h 28"/>
                <a:gd name="T2" fmla="*/ 17 w 45"/>
                <a:gd name="T3" fmla="*/ 28 h 28"/>
                <a:gd name="T4" fmla="*/ 16 w 45"/>
                <a:gd name="T5" fmla="*/ 27 h 28"/>
                <a:gd name="T6" fmla="*/ 38 w 45"/>
                <a:gd name="T7" fmla="*/ 3 h 28"/>
                <a:gd name="T8" fmla="*/ 13 w 45"/>
                <a:gd name="T9" fmla="*/ 3 h 28"/>
                <a:gd name="T10" fmla="*/ 3 w 45"/>
                <a:gd name="T11" fmla="*/ 14 h 28"/>
                <a:gd name="T12" fmla="*/ 3 w 45"/>
                <a:gd name="T13" fmla="*/ 14 h 28"/>
                <a:gd name="T14" fmla="*/ 3 w 45"/>
                <a:gd name="T15" fmla="*/ 14 h 28"/>
                <a:gd name="T16" fmla="*/ 0 w 45"/>
                <a:gd name="T17" fmla="*/ 13 h 28"/>
                <a:gd name="T18" fmla="*/ 2 w 45"/>
                <a:gd name="T19" fmla="*/ 13 h 28"/>
                <a:gd name="T20" fmla="*/ 11 w 45"/>
                <a:gd name="T21" fmla="*/ 0 h 28"/>
                <a:gd name="T22" fmla="*/ 45 w 45"/>
                <a:gd name="T23" fmla="*/ 0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5"/>
                <a:gd name="T37" fmla="*/ 0 h 28"/>
                <a:gd name="T38" fmla="*/ 45 w 45"/>
                <a:gd name="T39" fmla="*/ 28 h 2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5" h="28">
                  <a:moveTo>
                    <a:pt x="45" y="0"/>
                  </a:moveTo>
                  <a:lnTo>
                    <a:pt x="17" y="28"/>
                  </a:lnTo>
                  <a:lnTo>
                    <a:pt x="16" y="27"/>
                  </a:lnTo>
                  <a:lnTo>
                    <a:pt x="38" y="3"/>
                  </a:lnTo>
                  <a:lnTo>
                    <a:pt x="13" y="3"/>
                  </a:lnTo>
                  <a:lnTo>
                    <a:pt x="3" y="14"/>
                  </a:lnTo>
                  <a:lnTo>
                    <a:pt x="0" y="13"/>
                  </a:lnTo>
                  <a:lnTo>
                    <a:pt x="2" y="13"/>
                  </a:lnTo>
                  <a:lnTo>
                    <a:pt x="11" y="0"/>
                  </a:lnTo>
                  <a:lnTo>
                    <a:pt x="45" y="0"/>
                  </a:lnTo>
                  <a:close/>
                </a:path>
              </a:pathLst>
            </a:custGeom>
            <a:solidFill>
              <a:srgbClr val="666666"/>
            </a:solidFill>
            <a:ln w="9525">
              <a:noFill/>
              <a:round/>
              <a:headEnd/>
              <a:tailEnd/>
            </a:ln>
          </p:spPr>
          <p:txBody>
            <a:bodyPr/>
            <a:lstStyle/>
            <a:p>
              <a:endParaRPr lang="id-ID"/>
            </a:p>
          </p:txBody>
        </p:sp>
        <p:sp>
          <p:nvSpPr>
            <p:cNvPr id="3130" name="Freeform 557"/>
            <p:cNvSpPr>
              <a:spLocks/>
            </p:cNvSpPr>
            <p:nvPr/>
          </p:nvSpPr>
          <p:spPr bwMode="auto">
            <a:xfrm>
              <a:off x="5631" y="1955"/>
              <a:ext cx="4" cy="3"/>
            </a:xfrm>
            <a:custGeom>
              <a:avLst/>
              <a:gdLst>
                <a:gd name="T0" fmla="*/ 3 w 4"/>
                <a:gd name="T1" fmla="*/ 0 h 3"/>
                <a:gd name="T2" fmla="*/ 4 w 4"/>
                <a:gd name="T3" fmla="*/ 1 h 3"/>
                <a:gd name="T4" fmla="*/ 3 w 4"/>
                <a:gd name="T5" fmla="*/ 3 h 3"/>
                <a:gd name="T6" fmla="*/ 0 w 4"/>
                <a:gd name="T7" fmla="*/ 1 h 3"/>
                <a:gd name="T8" fmla="*/ 3 w 4"/>
                <a:gd name="T9" fmla="*/ 0 h 3"/>
                <a:gd name="T10" fmla="*/ 0 60000 65536"/>
                <a:gd name="T11" fmla="*/ 0 60000 65536"/>
                <a:gd name="T12" fmla="*/ 0 60000 65536"/>
                <a:gd name="T13" fmla="*/ 0 60000 65536"/>
                <a:gd name="T14" fmla="*/ 0 60000 65536"/>
                <a:gd name="T15" fmla="*/ 0 w 4"/>
                <a:gd name="T16" fmla="*/ 0 h 3"/>
                <a:gd name="T17" fmla="*/ 4 w 4"/>
                <a:gd name="T18" fmla="*/ 3 h 3"/>
              </a:gdLst>
              <a:ahLst/>
              <a:cxnLst>
                <a:cxn ang="T10">
                  <a:pos x="T0" y="T1"/>
                </a:cxn>
                <a:cxn ang="T11">
                  <a:pos x="T2" y="T3"/>
                </a:cxn>
                <a:cxn ang="T12">
                  <a:pos x="T4" y="T5"/>
                </a:cxn>
                <a:cxn ang="T13">
                  <a:pos x="T6" y="T7"/>
                </a:cxn>
                <a:cxn ang="T14">
                  <a:pos x="T8" y="T9"/>
                </a:cxn>
              </a:cxnLst>
              <a:rect l="T15" t="T16" r="T17" b="T18"/>
              <a:pathLst>
                <a:path w="4" h="3">
                  <a:moveTo>
                    <a:pt x="3" y="0"/>
                  </a:moveTo>
                  <a:lnTo>
                    <a:pt x="4" y="1"/>
                  </a:lnTo>
                  <a:lnTo>
                    <a:pt x="3" y="3"/>
                  </a:lnTo>
                  <a:lnTo>
                    <a:pt x="0" y="1"/>
                  </a:lnTo>
                  <a:lnTo>
                    <a:pt x="3" y="0"/>
                  </a:lnTo>
                  <a:close/>
                </a:path>
              </a:pathLst>
            </a:custGeom>
            <a:solidFill>
              <a:srgbClr val="666666"/>
            </a:solidFill>
            <a:ln w="9525">
              <a:noFill/>
              <a:round/>
              <a:headEnd/>
              <a:tailEnd/>
            </a:ln>
          </p:spPr>
          <p:txBody>
            <a:bodyPr/>
            <a:lstStyle/>
            <a:p>
              <a:endParaRPr lang="id-ID"/>
            </a:p>
          </p:txBody>
        </p:sp>
        <p:sp>
          <p:nvSpPr>
            <p:cNvPr id="3131" name="Rectangle 558"/>
            <p:cNvSpPr>
              <a:spLocks noChangeArrowheads="1"/>
            </p:cNvSpPr>
            <p:nvPr/>
          </p:nvSpPr>
          <p:spPr bwMode="auto">
            <a:xfrm>
              <a:off x="5263" y="1956"/>
              <a:ext cx="59" cy="12"/>
            </a:xfrm>
            <a:prstGeom prst="rect">
              <a:avLst/>
            </a:prstGeom>
            <a:solidFill>
              <a:srgbClr val="FFFFFF"/>
            </a:solidFill>
            <a:ln w="9525">
              <a:noFill/>
              <a:miter lim="800000"/>
              <a:headEnd/>
              <a:tailEnd/>
            </a:ln>
          </p:spPr>
          <p:txBody>
            <a:bodyPr/>
            <a:lstStyle/>
            <a:p>
              <a:endParaRPr lang="en-GB"/>
            </a:p>
          </p:txBody>
        </p:sp>
        <p:sp>
          <p:nvSpPr>
            <p:cNvPr id="3132" name="Rectangle 559"/>
            <p:cNvSpPr>
              <a:spLocks noChangeArrowheads="1"/>
            </p:cNvSpPr>
            <p:nvPr/>
          </p:nvSpPr>
          <p:spPr bwMode="auto">
            <a:xfrm>
              <a:off x="5412" y="1962"/>
              <a:ext cx="11" cy="8"/>
            </a:xfrm>
            <a:prstGeom prst="rect">
              <a:avLst/>
            </a:prstGeom>
            <a:solidFill>
              <a:srgbClr val="FFFFFF"/>
            </a:solidFill>
            <a:ln w="9525">
              <a:noFill/>
              <a:miter lim="800000"/>
              <a:headEnd/>
              <a:tailEnd/>
            </a:ln>
          </p:spPr>
          <p:txBody>
            <a:bodyPr/>
            <a:lstStyle/>
            <a:p>
              <a:endParaRPr lang="en-GB"/>
            </a:p>
          </p:txBody>
        </p:sp>
        <p:sp>
          <p:nvSpPr>
            <p:cNvPr id="3133" name="Freeform 560"/>
            <p:cNvSpPr>
              <a:spLocks/>
            </p:cNvSpPr>
            <p:nvPr/>
          </p:nvSpPr>
          <p:spPr bwMode="auto">
            <a:xfrm>
              <a:off x="5260" y="1954"/>
              <a:ext cx="64" cy="16"/>
            </a:xfrm>
            <a:custGeom>
              <a:avLst/>
              <a:gdLst>
                <a:gd name="T0" fmla="*/ 0 w 64"/>
                <a:gd name="T1" fmla="*/ 16 h 16"/>
                <a:gd name="T2" fmla="*/ 0 w 64"/>
                <a:gd name="T3" fmla="*/ 0 h 16"/>
                <a:gd name="T4" fmla="*/ 64 w 64"/>
                <a:gd name="T5" fmla="*/ 0 h 16"/>
                <a:gd name="T6" fmla="*/ 64 w 64"/>
                <a:gd name="T7" fmla="*/ 14 h 16"/>
                <a:gd name="T8" fmla="*/ 62 w 64"/>
                <a:gd name="T9" fmla="*/ 14 h 16"/>
                <a:gd name="T10" fmla="*/ 62 w 64"/>
                <a:gd name="T11" fmla="*/ 2 h 16"/>
                <a:gd name="T12" fmla="*/ 3 w 64"/>
                <a:gd name="T13" fmla="*/ 2 h 16"/>
                <a:gd name="T14" fmla="*/ 3 w 64"/>
                <a:gd name="T15" fmla="*/ 14 h 16"/>
                <a:gd name="T16" fmla="*/ 62 w 64"/>
                <a:gd name="T17" fmla="*/ 14 h 16"/>
                <a:gd name="T18" fmla="*/ 62 w 64"/>
                <a:gd name="T19" fmla="*/ 16 h 16"/>
                <a:gd name="T20" fmla="*/ 0 w 64"/>
                <a:gd name="T21" fmla="*/ 16 h 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4"/>
                <a:gd name="T34" fmla="*/ 0 h 16"/>
                <a:gd name="T35" fmla="*/ 64 w 64"/>
                <a:gd name="T36" fmla="*/ 16 h 1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4" h="16">
                  <a:moveTo>
                    <a:pt x="0" y="16"/>
                  </a:moveTo>
                  <a:lnTo>
                    <a:pt x="0" y="0"/>
                  </a:lnTo>
                  <a:lnTo>
                    <a:pt x="64" y="0"/>
                  </a:lnTo>
                  <a:lnTo>
                    <a:pt x="64" y="14"/>
                  </a:lnTo>
                  <a:lnTo>
                    <a:pt x="62" y="14"/>
                  </a:lnTo>
                  <a:lnTo>
                    <a:pt x="62" y="2"/>
                  </a:lnTo>
                  <a:lnTo>
                    <a:pt x="3" y="2"/>
                  </a:lnTo>
                  <a:lnTo>
                    <a:pt x="3" y="14"/>
                  </a:lnTo>
                  <a:lnTo>
                    <a:pt x="62" y="14"/>
                  </a:lnTo>
                  <a:lnTo>
                    <a:pt x="62" y="16"/>
                  </a:lnTo>
                  <a:lnTo>
                    <a:pt x="0" y="16"/>
                  </a:lnTo>
                  <a:close/>
                </a:path>
              </a:pathLst>
            </a:custGeom>
            <a:solidFill>
              <a:srgbClr val="666666"/>
            </a:solidFill>
            <a:ln w="9525">
              <a:noFill/>
              <a:round/>
              <a:headEnd/>
              <a:tailEnd/>
            </a:ln>
          </p:spPr>
          <p:txBody>
            <a:bodyPr/>
            <a:lstStyle/>
            <a:p>
              <a:endParaRPr lang="id-ID"/>
            </a:p>
          </p:txBody>
        </p:sp>
        <p:sp>
          <p:nvSpPr>
            <p:cNvPr id="3134" name="Rectangle 561"/>
            <p:cNvSpPr>
              <a:spLocks noChangeArrowheads="1"/>
            </p:cNvSpPr>
            <p:nvPr/>
          </p:nvSpPr>
          <p:spPr bwMode="auto">
            <a:xfrm>
              <a:off x="5322" y="1968"/>
              <a:ext cx="2" cy="2"/>
            </a:xfrm>
            <a:prstGeom prst="rect">
              <a:avLst/>
            </a:prstGeom>
            <a:solidFill>
              <a:srgbClr val="666666"/>
            </a:solidFill>
            <a:ln w="9525">
              <a:noFill/>
              <a:miter lim="800000"/>
              <a:headEnd/>
              <a:tailEnd/>
            </a:ln>
          </p:spPr>
          <p:txBody>
            <a:bodyPr/>
            <a:lstStyle/>
            <a:p>
              <a:endParaRPr lang="en-GB"/>
            </a:p>
          </p:txBody>
        </p:sp>
        <p:sp>
          <p:nvSpPr>
            <p:cNvPr id="3135" name="Freeform 562"/>
            <p:cNvSpPr>
              <a:spLocks/>
            </p:cNvSpPr>
            <p:nvPr/>
          </p:nvSpPr>
          <p:spPr bwMode="auto">
            <a:xfrm>
              <a:off x="5615" y="1969"/>
              <a:ext cx="3" cy="1"/>
            </a:xfrm>
            <a:custGeom>
              <a:avLst/>
              <a:gdLst>
                <a:gd name="T0" fmla="*/ 0 w 3"/>
                <a:gd name="T1" fmla="*/ 1 h 1"/>
                <a:gd name="T2" fmla="*/ 3 w 3"/>
                <a:gd name="T3" fmla="*/ 0 h 1"/>
                <a:gd name="T4" fmla="*/ 3 w 3"/>
                <a:gd name="T5" fmla="*/ 0 h 1"/>
                <a:gd name="T6" fmla="*/ 2 w 3"/>
                <a:gd name="T7" fmla="*/ 1 h 1"/>
                <a:gd name="T8" fmla="*/ 0 w 3"/>
                <a:gd name="T9" fmla="*/ 1 h 1"/>
                <a:gd name="T10" fmla="*/ 0 60000 65536"/>
                <a:gd name="T11" fmla="*/ 0 60000 65536"/>
                <a:gd name="T12" fmla="*/ 0 60000 65536"/>
                <a:gd name="T13" fmla="*/ 0 60000 65536"/>
                <a:gd name="T14" fmla="*/ 0 60000 65536"/>
                <a:gd name="T15" fmla="*/ 0 w 3"/>
                <a:gd name="T16" fmla="*/ 0 h 1"/>
                <a:gd name="T17" fmla="*/ 3 w 3"/>
                <a:gd name="T18" fmla="*/ 1 h 1"/>
              </a:gdLst>
              <a:ahLst/>
              <a:cxnLst>
                <a:cxn ang="T10">
                  <a:pos x="T0" y="T1"/>
                </a:cxn>
                <a:cxn ang="T11">
                  <a:pos x="T2" y="T3"/>
                </a:cxn>
                <a:cxn ang="T12">
                  <a:pos x="T4" y="T5"/>
                </a:cxn>
                <a:cxn ang="T13">
                  <a:pos x="T6" y="T7"/>
                </a:cxn>
                <a:cxn ang="T14">
                  <a:pos x="T8" y="T9"/>
                </a:cxn>
              </a:cxnLst>
              <a:rect l="T15" t="T16" r="T17" b="T18"/>
              <a:pathLst>
                <a:path w="3" h="1">
                  <a:moveTo>
                    <a:pt x="0" y="1"/>
                  </a:moveTo>
                  <a:lnTo>
                    <a:pt x="3" y="0"/>
                  </a:lnTo>
                  <a:lnTo>
                    <a:pt x="2" y="1"/>
                  </a:lnTo>
                  <a:lnTo>
                    <a:pt x="0" y="1"/>
                  </a:lnTo>
                  <a:close/>
                </a:path>
              </a:pathLst>
            </a:custGeom>
            <a:solidFill>
              <a:srgbClr val="666666"/>
            </a:solidFill>
            <a:ln w="9525">
              <a:noFill/>
              <a:round/>
              <a:headEnd/>
              <a:tailEnd/>
            </a:ln>
          </p:spPr>
          <p:txBody>
            <a:bodyPr/>
            <a:lstStyle/>
            <a:p>
              <a:endParaRPr lang="id-ID"/>
            </a:p>
          </p:txBody>
        </p:sp>
        <p:sp>
          <p:nvSpPr>
            <p:cNvPr id="3136" name="Freeform 563"/>
            <p:cNvSpPr>
              <a:spLocks/>
            </p:cNvSpPr>
            <p:nvPr/>
          </p:nvSpPr>
          <p:spPr bwMode="auto">
            <a:xfrm>
              <a:off x="5618" y="1969"/>
              <a:ext cx="2" cy="1"/>
            </a:xfrm>
            <a:custGeom>
              <a:avLst/>
              <a:gdLst>
                <a:gd name="T0" fmla="*/ 0 w 2"/>
                <a:gd name="T1" fmla="*/ 0 h 1"/>
                <a:gd name="T2" fmla="*/ 2 w 2"/>
                <a:gd name="T3" fmla="*/ 1 h 1"/>
                <a:gd name="T4" fmla="*/ 2 w 2"/>
                <a:gd name="T5" fmla="*/ 1 h 1"/>
                <a:gd name="T6" fmla="*/ 2 w 2"/>
                <a:gd name="T7" fmla="*/ 1 h 1"/>
                <a:gd name="T8" fmla="*/ 0 w 2"/>
                <a:gd name="T9" fmla="*/ 0 h 1"/>
                <a:gd name="T10" fmla="*/ 0 w 2"/>
                <a:gd name="T11" fmla="*/ 0 h 1"/>
                <a:gd name="T12" fmla="*/ 0 60000 65536"/>
                <a:gd name="T13" fmla="*/ 0 60000 65536"/>
                <a:gd name="T14" fmla="*/ 0 60000 65536"/>
                <a:gd name="T15" fmla="*/ 0 60000 65536"/>
                <a:gd name="T16" fmla="*/ 0 60000 65536"/>
                <a:gd name="T17" fmla="*/ 0 60000 65536"/>
                <a:gd name="T18" fmla="*/ 0 w 2"/>
                <a:gd name="T19" fmla="*/ 0 h 1"/>
                <a:gd name="T20" fmla="*/ 2 w 2"/>
                <a:gd name="T21" fmla="*/ 1 h 1"/>
              </a:gdLst>
              <a:ahLst/>
              <a:cxnLst>
                <a:cxn ang="T12">
                  <a:pos x="T0" y="T1"/>
                </a:cxn>
                <a:cxn ang="T13">
                  <a:pos x="T2" y="T3"/>
                </a:cxn>
                <a:cxn ang="T14">
                  <a:pos x="T4" y="T5"/>
                </a:cxn>
                <a:cxn ang="T15">
                  <a:pos x="T6" y="T7"/>
                </a:cxn>
                <a:cxn ang="T16">
                  <a:pos x="T8" y="T9"/>
                </a:cxn>
                <a:cxn ang="T17">
                  <a:pos x="T10" y="T11"/>
                </a:cxn>
              </a:cxnLst>
              <a:rect l="T18" t="T19" r="T20" b="T21"/>
              <a:pathLst>
                <a:path w="2" h="1">
                  <a:moveTo>
                    <a:pt x="0" y="0"/>
                  </a:moveTo>
                  <a:lnTo>
                    <a:pt x="2" y="1"/>
                  </a:lnTo>
                  <a:lnTo>
                    <a:pt x="0" y="0"/>
                  </a:lnTo>
                  <a:close/>
                </a:path>
              </a:pathLst>
            </a:custGeom>
            <a:solidFill>
              <a:srgbClr val="666666"/>
            </a:solidFill>
            <a:ln w="9525">
              <a:noFill/>
              <a:round/>
              <a:headEnd/>
              <a:tailEnd/>
            </a:ln>
          </p:spPr>
          <p:txBody>
            <a:bodyPr/>
            <a:lstStyle/>
            <a:p>
              <a:endParaRPr lang="id-ID"/>
            </a:p>
          </p:txBody>
        </p:sp>
        <p:sp>
          <p:nvSpPr>
            <p:cNvPr id="3137" name="Freeform 564"/>
            <p:cNvSpPr>
              <a:spLocks/>
            </p:cNvSpPr>
            <p:nvPr/>
          </p:nvSpPr>
          <p:spPr bwMode="auto">
            <a:xfrm>
              <a:off x="5617" y="1969"/>
              <a:ext cx="3" cy="4"/>
            </a:xfrm>
            <a:custGeom>
              <a:avLst/>
              <a:gdLst>
                <a:gd name="T0" fmla="*/ 1 w 3"/>
                <a:gd name="T1" fmla="*/ 0 h 4"/>
                <a:gd name="T2" fmla="*/ 1 w 3"/>
                <a:gd name="T3" fmla="*/ 0 h 4"/>
                <a:gd name="T4" fmla="*/ 3 w 3"/>
                <a:gd name="T5" fmla="*/ 1 h 4"/>
                <a:gd name="T6" fmla="*/ 3 w 3"/>
                <a:gd name="T7" fmla="*/ 1 h 4"/>
                <a:gd name="T8" fmla="*/ 1 w 3"/>
                <a:gd name="T9" fmla="*/ 4 h 4"/>
                <a:gd name="T10" fmla="*/ 1 w 3"/>
                <a:gd name="T11" fmla="*/ 4 h 4"/>
                <a:gd name="T12" fmla="*/ 0 w 3"/>
                <a:gd name="T13" fmla="*/ 1 h 4"/>
                <a:gd name="T14" fmla="*/ 0 w 3"/>
                <a:gd name="T15" fmla="*/ 1 h 4"/>
                <a:gd name="T16" fmla="*/ 1 w 3"/>
                <a:gd name="T17" fmla="*/ 0 h 4"/>
                <a:gd name="T18" fmla="*/ 1 w 3"/>
                <a:gd name="T19" fmla="*/ 0 h 4"/>
                <a:gd name="T20" fmla="*/ 1 w 3"/>
                <a:gd name="T21" fmla="*/ 0 h 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
                <a:gd name="T34" fmla="*/ 0 h 4"/>
                <a:gd name="T35" fmla="*/ 3 w 3"/>
                <a:gd name="T36" fmla="*/ 4 h 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 h="4">
                  <a:moveTo>
                    <a:pt x="1" y="0"/>
                  </a:moveTo>
                  <a:lnTo>
                    <a:pt x="1" y="0"/>
                  </a:lnTo>
                  <a:lnTo>
                    <a:pt x="3" y="1"/>
                  </a:lnTo>
                  <a:lnTo>
                    <a:pt x="1" y="4"/>
                  </a:lnTo>
                  <a:lnTo>
                    <a:pt x="0" y="1"/>
                  </a:lnTo>
                  <a:lnTo>
                    <a:pt x="1" y="0"/>
                  </a:lnTo>
                  <a:close/>
                </a:path>
              </a:pathLst>
            </a:custGeom>
            <a:solidFill>
              <a:srgbClr val="666666"/>
            </a:solidFill>
            <a:ln w="9525">
              <a:noFill/>
              <a:round/>
              <a:headEnd/>
              <a:tailEnd/>
            </a:ln>
          </p:spPr>
          <p:txBody>
            <a:bodyPr/>
            <a:lstStyle/>
            <a:p>
              <a:endParaRPr lang="id-ID"/>
            </a:p>
          </p:txBody>
        </p:sp>
        <p:pic>
          <p:nvPicPr>
            <p:cNvPr id="3138" name="Picture 565"/>
            <p:cNvPicPr>
              <a:picLocks noChangeAspect="1" noChangeArrowheads="1"/>
            </p:cNvPicPr>
            <p:nvPr/>
          </p:nvPicPr>
          <p:blipFill>
            <a:blip r:embed="rId17"/>
            <a:srcRect/>
            <a:stretch>
              <a:fillRect/>
            </a:stretch>
          </p:blipFill>
          <p:spPr bwMode="auto">
            <a:xfrm>
              <a:off x="5229" y="1918"/>
              <a:ext cx="122" cy="93"/>
            </a:xfrm>
            <a:prstGeom prst="rect">
              <a:avLst/>
            </a:prstGeom>
            <a:noFill/>
            <a:ln w="9525">
              <a:noFill/>
              <a:miter lim="800000"/>
              <a:headEnd/>
              <a:tailEnd/>
            </a:ln>
          </p:spPr>
        </p:pic>
        <p:sp>
          <p:nvSpPr>
            <p:cNvPr id="3139" name="Freeform 566"/>
            <p:cNvSpPr>
              <a:spLocks/>
            </p:cNvSpPr>
            <p:nvPr/>
          </p:nvSpPr>
          <p:spPr bwMode="auto">
            <a:xfrm>
              <a:off x="5409" y="1959"/>
              <a:ext cx="17" cy="14"/>
            </a:xfrm>
            <a:custGeom>
              <a:avLst/>
              <a:gdLst>
                <a:gd name="T0" fmla="*/ 14 w 17"/>
                <a:gd name="T1" fmla="*/ 14 h 14"/>
                <a:gd name="T2" fmla="*/ 0 w 17"/>
                <a:gd name="T3" fmla="*/ 14 h 14"/>
                <a:gd name="T4" fmla="*/ 0 w 17"/>
                <a:gd name="T5" fmla="*/ 0 h 14"/>
                <a:gd name="T6" fmla="*/ 17 w 17"/>
                <a:gd name="T7" fmla="*/ 0 h 14"/>
                <a:gd name="T8" fmla="*/ 17 w 17"/>
                <a:gd name="T9" fmla="*/ 11 h 14"/>
                <a:gd name="T10" fmla="*/ 14 w 17"/>
                <a:gd name="T11" fmla="*/ 11 h 14"/>
                <a:gd name="T12" fmla="*/ 14 w 17"/>
                <a:gd name="T13" fmla="*/ 3 h 14"/>
                <a:gd name="T14" fmla="*/ 3 w 17"/>
                <a:gd name="T15" fmla="*/ 3 h 14"/>
                <a:gd name="T16" fmla="*/ 3 w 17"/>
                <a:gd name="T17" fmla="*/ 11 h 14"/>
                <a:gd name="T18" fmla="*/ 14 w 17"/>
                <a:gd name="T19" fmla="*/ 11 h 14"/>
                <a:gd name="T20" fmla="*/ 14 w 17"/>
                <a:gd name="T21" fmla="*/ 14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14"/>
                <a:gd name="T35" fmla="*/ 17 w 17"/>
                <a:gd name="T36" fmla="*/ 14 h 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14">
                  <a:moveTo>
                    <a:pt x="14" y="14"/>
                  </a:moveTo>
                  <a:lnTo>
                    <a:pt x="0" y="14"/>
                  </a:lnTo>
                  <a:lnTo>
                    <a:pt x="0" y="0"/>
                  </a:lnTo>
                  <a:lnTo>
                    <a:pt x="17" y="0"/>
                  </a:lnTo>
                  <a:lnTo>
                    <a:pt x="17" y="11"/>
                  </a:lnTo>
                  <a:lnTo>
                    <a:pt x="14" y="11"/>
                  </a:lnTo>
                  <a:lnTo>
                    <a:pt x="14" y="3"/>
                  </a:lnTo>
                  <a:lnTo>
                    <a:pt x="3" y="3"/>
                  </a:lnTo>
                  <a:lnTo>
                    <a:pt x="3" y="11"/>
                  </a:lnTo>
                  <a:lnTo>
                    <a:pt x="14" y="11"/>
                  </a:lnTo>
                  <a:lnTo>
                    <a:pt x="14" y="14"/>
                  </a:lnTo>
                  <a:close/>
                </a:path>
              </a:pathLst>
            </a:custGeom>
            <a:solidFill>
              <a:srgbClr val="666666"/>
            </a:solidFill>
            <a:ln w="9525">
              <a:noFill/>
              <a:round/>
              <a:headEnd/>
              <a:tailEnd/>
            </a:ln>
          </p:spPr>
          <p:txBody>
            <a:bodyPr/>
            <a:lstStyle/>
            <a:p>
              <a:endParaRPr lang="id-ID"/>
            </a:p>
          </p:txBody>
        </p:sp>
        <p:sp>
          <p:nvSpPr>
            <p:cNvPr id="3140" name="Rectangle 567"/>
            <p:cNvSpPr>
              <a:spLocks noChangeArrowheads="1"/>
            </p:cNvSpPr>
            <p:nvPr/>
          </p:nvSpPr>
          <p:spPr bwMode="auto">
            <a:xfrm>
              <a:off x="5423" y="1970"/>
              <a:ext cx="3" cy="3"/>
            </a:xfrm>
            <a:prstGeom prst="rect">
              <a:avLst/>
            </a:prstGeom>
            <a:solidFill>
              <a:srgbClr val="666666"/>
            </a:solidFill>
            <a:ln w="9525">
              <a:noFill/>
              <a:miter lim="800000"/>
              <a:headEnd/>
              <a:tailEnd/>
            </a:ln>
          </p:spPr>
          <p:txBody>
            <a:bodyPr/>
            <a:lstStyle/>
            <a:p>
              <a:endParaRPr lang="en-GB"/>
            </a:p>
          </p:txBody>
        </p:sp>
        <p:sp>
          <p:nvSpPr>
            <p:cNvPr id="3141" name="Freeform 568"/>
            <p:cNvSpPr>
              <a:spLocks/>
            </p:cNvSpPr>
            <p:nvPr/>
          </p:nvSpPr>
          <p:spPr bwMode="auto">
            <a:xfrm>
              <a:off x="5587" y="1934"/>
              <a:ext cx="63" cy="46"/>
            </a:xfrm>
            <a:custGeom>
              <a:avLst/>
              <a:gdLst>
                <a:gd name="T0" fmla="*/ 42 w 63"/>
                <a:gd name="T1" fmla="*/ 24 h 46"/>
                <a:gd name="T2" fmla="*/ 63 w 63"/>
                <a:gd name="T3" fmla="*/ 46 h 46"/>
                <a:gd name="T4" fmla="*/ 45 w 63"/>
                <a:gd name="T5" fmla="*/ 46 h 46"/>
                <a:gd name="T6" fmla="*/ 35 w 63"/>
                <a:gd name="T7" fmla="*/ 35 h 46"/>
                <a:gd name="T8" fmla="*/ 35 w 63"/>
                <a:gd name="T9" fmla="*/ 35 h 46"/>
                <a:gd name="T10" fmla="*/ 33 w 63"/>
                <a:gd name="T11" fmla="*/ 32 h 46"/>
                <a:gd name="T12" fmla="*/ 31 w 63"/>
                <a:gd name="T13" fmla="*/ 31 h 46"/>
                <a:gd name="T14" fmla="*/ 28 w 63"/>
                <a:gd name="T15" fmla="*/ 32 h 46"/>
                <a:gd name="T16" fmla="*/ 28 w 63"/>
                <a:gd name="T17" fmla="*/ 32 h 46"/>
                <a:gd name="T18" fmla="*/ 25 w 63"/>
                <a:gd name="T19" fmla="*/ 35 h 46"/>
                <a:gd name="T20" fmla="*/ 17 w 63"/>
                <a:gd name="T21" fmla="*/ 46 h 46"/>
                <a:gd name="T22" fmla="*/ 0 w 63"/>
                <a:gd name="T23" fmla="*/ 46 h 46"/>
                <a:gd name="T24" fmla="*/ 23 w 63"/>
                <a:gd name="T25" fmla="*/ 22 h 46"/>
                <a:gd name="T26" fmla="*/ 0 w 63"/>
                <a:gd name="T27" fmla="*/ 0 h 46"/>
                <a:gd name="T28" fmla="*/ 17 w 63"/>
                <a:gd name="T29" fmla="*/ 0 h 46"/>
                <a:gd name="T30" fmla="*/ 18 w 63"/>
                <a:gd name="T31" fmla="*/ 0 h 46"/>
                <a:gd name="T32" fmla="*/ 27 w 63"/>
                <a:gd name="T33" fmla="*/ 10 h 46"/>
                <a:gd name="T34" fmla="*/ 27 w 63"/>
                <a:gd name="T35" fmla="*/ 10 h 46"/>
                <a:gd name="T36" fmla="*/ 27 w 63"/>
                <a:gd name="T37" fmla="*/ 10 h 46"/>
                <a:gd name="T38" fmla="*/ 30 w 63"/>
                <a:gd name="T39" fmla="*/ 12 h 46"/>
                <a:gd name="T40" fmla="*/ 31 w 63"/>
                <a:gd name="T41" fmla="*/ 15 h 46"/>
                <a:gd name="T42" fmla="*/ 34 w 63"/>
                <a:gd name="T43" fmla="*/ 12 h 46"/>
                <a:gd name="T44" fmla="*/ 34 w 63"/>
                <a:gd name="T45" fmla="*/ 12 h 46"/>
                <a:gd name="T46" fmla="*/ 37 w 63"/>
                <a:gd name="T47" fmla="*/ 10 h 46"/>
                <a:gd name="T48" fmla="*/ 45 w 63"/>
                <a:gd name="T49" fmla="*/ 0 h 46"/>
                <a:gd name="T50" fmla="*/ 62 w 63"/>
                <a:gd name="T51" fmla="*/ 0 h 46"/>
                <a:gd name="T52" fmla="*/ 40 w 63"/>
                <a:gd name="T53" fmla="*/ 22 h 46"/>
                <a:gd name="T54" fmla="*/ 42 w 63"/>
                <a:gd name="T55" fmla="*/ 24 h 4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3"/>
                <a:gd name="T85" fmla="*/ 0 h 46"/>
                <a:gd name="T86" fmla="*/ 63 w 63"/>
                <a:gd name="T87" fmla="*/ 46 h 4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3" h="46">
                  <a:moveTo>
                    <a:pt x="42" y="24"/>
                  </a:moveTo>
                  <a:lnTo>
                    <a:pt x="63" y="46"/>
                  </a:lnTo>
                  <a:lnTo>
                    <a:pt x="45" y="46"/>
                  </a:lnTo>
                  <a:lnTo>
                    <a:pt x="35" y="35"/>
                  </a:lnTo>
                  <a:lnTo>
                    <a:pt x="33" y="32"/>
                  </a:lnTo>
                  <a:lnTo>
                    <a:pt x="31" y="31"/>
                  </a:lnTo>
                  <a:lnTo>
                    <a:pt x="28" y="32"/>
                  </a:lnTo>
                  <a:lnTo>
                    <a:pt x="25" y="35"/>
                  </a:lnTo>
                  <a:lnTo>
                    <a:pt x="17" y="46"/>
                  </a:lnTo>
                  <a:lnTo>
                    <a:pt x="0" y="46"/>
                  </a:lnTo>
                  <a:lnTo>
                    <a:pt x="23" y="22"/>
                  </a:lnTo>
                  <a:lnTo>
                    <a:pt x="0" y="0"/>
                  </a:lnTo>
                  <a:lnTo>
                    <a:pt x="17" y="0"/>
                  </a:lnTo>
                  <a:lnTo>
                    <a:pt x="18" y="0"/>
                  </a:lnTo>
                  <a:lnTo>
                    <a:pt x="27" y="10"/>
                  </a:lnTo>
                  <a:lnTo>
                    <a:pt x="30" y="12"/>
                  </a:lnTo>
                  <a:lnTo>
                    <a:pt x="31" y="15"/>
                  </a:lnTo>
                  <a:lnTo>
                    <a:pt x="34" y="12"/>
                  </a:lnTo>
                  <a:lnTo>
                    <a:pt x="37" y="10"/>
                  </a:lnTo>
                  <a:lnTo>
                    <a:pt x="45" y="0"/>
                  </a:lnTo>
                  <a:lnTo>
                    <a:pt x="62" y="0"/>
                  </a:lnTo>
                  <a:lnTo>
                    <a:pt x="40" y="22"/>
                  </a:lnTo>
                  <a:lnTo>
                    <a:pt x="42" y="24"/>
                  </a:lnTo>
                  <a:close/>
                </a:path>
              </a:pathLst>
            </a:custGeom>
            <a:solidFill>
              <a:srgbClr val="FFFFFF"/>
            </a:solidFill>
            <a:ln w="9525">
              <a:noFill/>
              <a:round/>
              <a:headEnd/>
              <a:tailEnd/>
            </a:ln>
          </p:spPr>
          <p:txBody>
            <a:bodyPr/>
            <a:lstStyle/>
            <a:p>
              <a:endParaRPr lang="id-ID"/>
            </a:p>
          </p:txBody>
        </p:sp>
        <p:sp>
          <p:nvSpPr>
            <p:cNvPr id="3142" name="Freeform 569"/>
            <p:cNvSpPr>
              <a:spLocks noEditPoints="1"/>
            </p:cNvSpPr>
            <p:nvPr/>
          </p:nvSpPr>
          <p:spPr bwMode="auto">
            <a:xfrm>
              <a:off x="5257" y="1951"/>
              <a:ext cx="70" cy="22"/>
            </a:xfrm>
            <a:custGeom>
              <a:avLst/>
              <a:gdLst>
                <a:gd name="T0" fmla="*/ 3 w 70"/>
                <a:gd name="T1" fmla="*/ 19 h 22"/>
                <a:gd name="T2" fmla="*/ 65 w 70"/>
                <a:gd name="T3" fmla="*/ 19 h 22"/>
                <a:gd name="T4" fmla="*/ 67 w 70"/>
                <a:gd name="T5" fmla="*/ 19 h 22"/>
                <a:gd name="T6" fmla="*/ 67 w 70"/>
                <a:gd name="T7" fmla="*/ 17 h 22"/>
                <a:gd name="T8" fmla="*/ 67 w 70"/>
                <a:gd name="T9" fmla="*/ 3 h 22"/>
                <a:gd name="T10" fmla="*/ 3 w 70"/>
                <a:gd name="T11" fmla="*/ 3 h 22"/>
                <a:gd name="T12" fmla="*/ 3 w 70"/>
                <a:gd name="T13" fmla="*/ 19 h 22"/>
                <a:gd name="T14" fmla="*/ 70 w 70"/>
                <a:gd name="T15" fmla="*/ 22 h 22"/>
                <a:gd name="T16" fmla="*/ 0 w 70"/>
                <a:gd name="T17" fmla="*/ 22 h 22"/>
                <a:gd name="T18" fmla="*/ 0 w 70"/>
                <a:gd name="T19" fmla="*/ 0 h 22"/>
                <a:gd name="T20" fmla="*/ 70 w 70"/>
                <a:gd name="T21" fmla="*/ 0 h 22"/>
                <a:gd name="T22" fmla="*/ 70 w 70"/>
                <a:gd name="T23" fmla="*/ 19 h 22"/>
                <a:gd name="T24" fmla="*/ 70 w 70"/>
                <a:gd name="T25" fmla="*/ 22 h 2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22"/>
                <a:gd name="T41" fmla="*/ 70 w 70"/>
                <a:gd name="T42" fmla="*/ 22 h 2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22">
                  <a:moveTo>
                    <a:pt x="3" y="19"/>
                  </a:moveTo>
                  <a:lnTo>
                    <a:pt x="65" y="19"/>
                  </a:lnTo>
                  <a:lnTo>
                    <a:pt x="67" y="19"/>
                  </a:lnTo>
                  <a:lnTo>
                    <a:pt x="67" y="17"/>
                  </a:lnTo>
                  <a:lnTo>
                    <a:pt x="67" y="3"/>
                  </a:lnTo>
                  <a:lnTo>
                    <a:pt x="3" y="3"/>
                  </a:lnTo>
                  <a:lnTo>
                    <a:pt x="3" y="19"/>
                  </a:lnTo>
                  <a:close/>
                  <a:moveTo>
                    <a:pt x="70" y="22"/>
                  </a:moveTo>
                  <a:lnTo>
                    <a:pt x="0" y="22"/>
                  </a:lnTo>
                  <a:lnTo>
                    <a:pt x="0" y="0"/>
                  </a:lnTo>
                  <a:lnTo>
                    <a:pt x="70" y="0"/>
                  </a:lnTo>
                  <a:lnTo>
                    <a:pt x="70" y="19"/>
                  </a:lnTo>
                  <a:lnTo>
                    <a:pt x="70" y="22"/>
                  </a:lnTo>
                  <a:close/>
                </a:path>
              </a:pathLst>
            </a:custGeom>
            <a:solidFill>
              <a:srgbClr val="666666"/>
            </a:solidFill>
            <a:ln w="9525">
              <a:noFill/>
              <a:round/>
              <a:headEnd/>
              <a:tailEnd/>
            </a:ln>
          </p:spPr>
          <p:txBody>
            <a:bodyPr/>
            <a:lstStyle/>
            <a:p>
              <a:endParaRPr lang="id-ID"/>
            </a:p>
          </p:txBody>
        </p:sp>
        <p:sp>
          <p:nvSpPr>
            <p:cNvPr id="3143" name="Freeform 570"/>
            <p:cNvSpPr>
              <a:spLocks/>
            </p:cNvSpPr>
            <p:nvPr/>
          </p:nvSpPr>
          <p:spPr bwMode="auto">
            <a:xfrm>
              <a:off x="5405" y="1946"/>
              <a:ext cx="35" cy="30"/>
            </a:xfrm>
            <a:custGeom>
              <a:avLst/>
              <a:gdLst>
                <a:gd name="T0" fmla="*/ 23 w 35"/>
                <a:gd name="T1" fmla="*/ 30 h 30"/>
                <a:gd name="T2" fmla="*/ 23 w 35"/>
                <a:gd name="T3" fmla="*/ 27 h 30"/>
                <a:gd name="T4" fmla="*/ 23 w 35"/>
                <a:gd name="T5" fmla="*/ 10 h 30"/>
                <a:gd name="T6" fmla="*/ 1 w 35"/>
                <a:gd name="T7" fmla="*/ 10 h 30"/>
                <a:gd name="T8" fmla="*/ 1 w 35"/>
                <a:gd name="T9" fmla="*/ 30 h 30"/>
                <a:gd name="T10" fmla="*/ 0 w 35"/>
                <a:gd name="T11" fmla="*/ 30 h 30"/>
                <a:gd name="T12" fmla="*/ 0 w 35"/>
                <a:gd name="T13" fmla="*/ 0 h 30"/>
                <a:gd name="T14" fmla="*/ 35 w 35"/>
                <a:gd name="T15" fmla="*/ 0 h 30"/>
                <a:gd name="T16" fmla="*/ 35 w 35"/>
                <a:gd name="T17" fmla="*/ 30 h 30"/>
                <a:gd name="T18" fmla="*/ 23 w 35"/>
                <a:gd name="T19" fmla="*/ 30 h 3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5"/>
                <a:gd name="T31" fmla="*/ 0 h 30"/>
                <a:gd name="T32" fmla="*/ 35 w 35"/>
                <a:gd name="T33" fmla="*/ 30 h 3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5" h="30">
                  <a:moveTo>
                    <a:pt x="23" y="30"/>
                  </a:moveTo>
                  <a:lnTo>
                    <a:pt x="23" y="27"/>
                  </a:lnTo>
                  <a:lnTo>
                    <a:pt x="23" y="10"/>
                  </a:lnTo>
                  <a:lnTo>
                    <a:pt x="1" y="10"/>
                  </a:lnTo>
                  <a:lnTo>
                    <a:pt x="1" y="30"/>
                  </a:lnTo>
                  <a:lnTo>
                    <a:pt x="0" y="30"/>
                  </a:lnTo>
                  <a:lnTo>
                    <a:pt x="0" y="0"/>
                  </a:lnTo>
                  <a:lnTo>
                    <a:pt x="35" y="0"/>
                  </a:lnTo>
                  <a:lnTo>
                    <a:pt x="35" y="30"/>
                  </a:lnTo>
                  <a:lnTo>
                    <a:pt x="23" y="30"/>
                  </a:lnTo>
                  <a:close/>
                </a:path>
              </a:pathLst>
            </a:custGeom>
            <a:solidFill>
              <a:srgbClr val="FFFFFF"/>
            </a:solidFill>
            <a:ln w="9525">
              <a:noFill/>
              <a:round/>
              <a:headEnd/>
              <a:tailEnd/>
            </a:ln>
          </p:spPr>
          <p:txBody>
            <a:bodyPr/>
            <a:lstStyle/>
            <a:p>
              <a:endParaRPr lang="id-ID"/>
            </a:p>
          </p:txBody>
        </p:sp>
        <p:sp>
          <p:nvSpPr>
            <p:cNvPr id="3144" name="Freeform 571"/>
            <p:cNvSpPr>
              <a:spLocks noEditPoints="1"/>
            </p:cNvSpPr>
            <p:nvPr/>
          </p:nvSpPr>
          <p:spPr bwMode="auto">
            <a:xfrm>
              <a:off x="5406" y="1956"/>
              <a:ext cx="22" cy="20"/>
            </a:xfrm>
            <a:custGeom>
              <a:avLst/>
              <a:gdLst>
                <a:gd name="T0" fmla="*/ 17 w 22"/>
                <a:gd name="T1" fmla="*/ 17 h 20"/>
                <a:gd name="T2" fmla="*/ 20 w 22"/>
                <a:gd name="T3" fmla="*/ 17 h 20"/>
                <a:gd name="T4" fmla="*/ 20 w 22"/>
                <a:gd name="T5" fmla="*/ 14 h 20"/>
                <a:gd name="T6" fmla="*/ 20 w 22"/>
                <a:gd name="T7" fmla="*/ 3 h 20"/>
                <a:gd name="T8" fmla="*/ 3 w 22"/>
                <a:gd name="T9" fmla="*/ 3 h 20"/>
                <a:gd name="T10" fmla="*/ 3 w 22"/>
                <a:gd name="T11" fmla="*/ 17 h 20"/>
                <a:gd name="T12" fmla="*/ 17 w 22"/>
                <a:gd name="T13" fmla="*/ 17 h 20"/>
                <a:gd name="T14" fmla="*/ 0 w 22"/>
                <a:gd name="T15" fmla="*/ 20 h 20"/>
                <a:gd name="T16" fmla="*/ 0 w 22"/>
                <a:gd name="T17" fmla="*/ 0 h 20"/>
                <a:gd name="T18" fmla="*/ 22 w 22"/>
                <a:gd name="T19" fmla="*/ 0 h 20"/>
                <a:gd name="T20" fmla="*/ 22 w 22"/>
                <a:gd name="T21" fmla="*/ 17 h 20"/>
                <a:gd name="T22" fmla="*/ 22 w 22"/>
                <a:gd name="T23" fmla="*/ 20 h 20"/>
                <a:gd name="T24" fmla="*/ 0 w 22"/>
                <a:gd name="T25" fmla="*/ 20 h 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
                <a:gd name="T40" fmla="*/ 0 h 20"/>
                <a:gd name="T41" fmla="*/ 22 w 22"/>
                <a:gd name="T42" fmla="*/ 20 h 2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 h="20">
                  <a:moveTo>
                    <a:pt x="17" y="17"/>
                  </a:moveTo>
                  <a:lnTo>
                    <a:pt x="20" y="17"/>
                  </a:lnTo>
                  <a:lnTo>
                    <a:pt x="20" y="14"/>
                  </a:lnTo>
                  <a:lnTo>
                    <a:pt x="20" y="3"/>
                  </a:lnTo>
                  <a:lnTo>
                    <a:pt x="3" y="3"/>
                  </a:lnTo>
                  <a:lnTo>
                    <a:pt x="3" y="17"/>
                  </a:lnTo>
                  <a:lnTo>
                    <a:pt x="17" y="17"/>
                  </a:lnTo>
                  <a:close/>
                  <a:moveTo>
                    <a:pt x="0" y="20"/>
                  </a:moveTo>
                  <a:lnTo>
                    <a:pt x="0" y="0"/>
                  </a:lnTo>
                  <a:lnTo>
                    <a:pt x="22" y="0"/>
                  </a:lnTo>
                  <a:lnTo>
                    <a:pt x="22" y="17"/>
                  </a:lnTo>
                  <a:lnTo>
                    <a:pt x="22" y="20"/>
                  </a:lnTo>
                  <a:lnTo>
                    <a:pt x="0" y="20"/>
                  </a:lnTo>
                  <a:close/>
                </a:path>
              </a:pathLst>
            </a:custGeom>
            <a:solidFill>
              <a:srgbClr val="666666"/>
            </a:solidFill>
            <a:ln w="9525">
              <a:noFill/>
              <a:round/>
              <a:headEnd/>
              <a:tailEnd/>
            </a:ln>
          </p:spPr>
          <p:txBody>
            <a:bodyPr/>
            <a:lstStyle/>
            <a:p>
              <a:endParaRPr lang="id-ID"/>
            </a:p>
          </p:txBody>
        </p:sp>
        <p:sp>
          <p:nvSpPr>
            <p:cNvPr id="3145" name="Rectangle 572"/>
            <p:cNvSpPr>
              <a:spLocks noChangeArrowheads="1"/>
            </p:cNvSpPr>
            <p:nvPr/>
          </p:nvSpPr>
          <p:spPr bwMode="auto">
            <a:xfrm>
              <a:off x="5406" y="1976"/>
              <a:ext cx="22" cy="1"/>
            </a:xfrm>
            <a:prstGeom prst="rect">
              <a:avLst/>
            </a:prstGeom>
            <a:solidFill>
              <a:srgbClr val="666666"/>
            </a:solidFill>
            <a:ln w="9525">
              <a:noFill/>
              <a:miter lim="800000"/>
              <a:headEnd/>
              <a:tailEnd/>
            </a:ln>
          </p:spPr>
          <p:txBody>
            <a:bodyPr/>
            <a:lstStyle/>
            <a:p>
              <a:endParaRPr lang="en-GB"/>
            </a:p>
          </p:txBody>
        </p:sp>
        <p:sp>
          <p:nvSpPr>
            <p:cNvPr id="3146" name="Rectangle 573"/>
            <p:cNvSpPr>
              <a:spLocks noChangeArrowheads="1"/>
            </p:cNvSpPr>
            <p:nvPr/>
          </p:nvSpPr>
          <p:spPr bwMode="auto">
            <a:xfrm>
              <a:off x="5440" y="1976"/>
              <a:ext cx="2" cy="3"/>
            </a:xfrm>
            <a:prstGeom prst="rect">
              <a:avLst/>
            </a:prstGeom>
            <a:solidFill>
              <a:srgbClr val="666666"/>
            </a:solidFill>
            <a:ln w="9525">
              <a:noFill/>
              <a:miter lim="800000"/>
              <a:headEnd/>
              <a:tailEnd/>
            </a:ln>
          </p:spPr>
          <p:txBody>
            <a:bodyPr/>
            <a:lstStyle/>
            <a:p>
              <a:endParaRPr lang="en-GB"/>
            </a:p>
          </p:txBody>
        </p:sp>
        <p:sp>
          <p:nvSpPr>
            <p:cNvPr id="3147" name="Rectangle 574"/>
            <p:cNvSpPr>
              <a:spLocks noChangeArrowheads="1"/>
            </p:cNvSpPr>
            <p:nvPr/>
          </p:nvSpPr>
          <p:spPr bwMode="auto">
            <a:xfrm>
              <a:off x="5442" y="1976"/>
              <a:ext cx="3" cy="3"/>
            </a:xfrm>
            <a:prstGeom prst="rect">
              <a:avLst/>
            </a:prstGeom>
            <a:solidFill>
              <a:srgbClr val="666666"/>
            </a:solidFill>
            <a:ln w="9525">
              <a:noFill/>
              <a:miter lim="800000"/>
              <a:headEnd/>
              <a:tailEnd/>
            </a:ln>
          </p:spPr>
          <p:txBody>
            <a:bodyPr/>
            <a:lstStyle/>
            <a:p>
              <a:endParaRPr lang="en-GB"/>
            </a:p>
          </p:txBody>
        </p:sp>
        <p:sp>
          <p:nvSpPr>
            <p:cNvPr id="3148" name="Rectangle 575"/>
            <p:cNvSpPr>
              <a:spLocks noChangeArrowheads="1"/>
            </p:cNvSpPr>
            <p:nvPr/>
          </p:nvSpPr>
          <p:spPr bwMode="auto">
            <a:xfrm>
              <a:off x="5445" y="1976"/>
              <a:ext cx="5" cy="3"/>
            </a:xfrm>
            <a:prstGeom prst="rect">
              <a:avLst/>
            </a:prstGeom>
            <a:solidFill>
              <a:srgbClr val="666666"/>
            </a:solidFill>
            <a:ln w="9525">
              <a:noFill/>
              <a:miter lim="800000"/>
              <a:headEnd/>
              <a:tailEnd/>
            </a:ln>
          </p:spPr>
          <p:txBody>
            <a:bodyPr/>
            <a:lstStyle/>
            <a:p>
              <a:endParaRPr lang="en-GB"/>
            </a:p>
          </p:txBody>
        </p:sp>
        <p:sp>
          <p:nvSpPr>
            <p:cNvPr id="3149" name="Rectangle 576"/>
            <p:cNvSpPr>
              <a:spLocks noChangeArrowheads="1"/>
            </p:cNvSpPr>
            <p:nvPr/>
          </p:nvSpPr>
          <p:spPr bwMode="auto">
            <a:xfrm>
              <a:off x="5450" y="1976"/>
              <a:ext cx="2" cy="3"/>
            </a:xfrm>
            <a:prstGeom prst="rect">
              <a:avLst/>
            </a:prstGeom>
            <a:solidFill>
              <a:srgbClr val="666666"/>
            </a:solidFill>
            <a:ln w="9525">
              <a:noFill/>
              <a:miter lim="800000"/>
              <a:headEnd/>
              <a:tailEnd/>
            </a:ln>
          </p:spPr>
          <p:txBody>
            <a:bodyPr/>
            <a:lstStyle/>
            <a:p>
              <a:endParaRPr lang="en-GB"/>
            </a:p>
          </p:txBody>
        </p:sp>
        <p:sp>
          <p:nvSpPr>
            <p:cNvPr id="3150" name="Freeform 577"/>
            <p:cNvSpPr>
              <a:spLocks/>
            </p:cNvSpPr>
            <p:nvPr/>
          </p:nvSpPr>
          <p:spPr bwMode="auto">
            <a:xfrm>
              <a:off x="5399" y="1932"/>
              <a:ext cx="56" cy="47"/>
            </a:xfrm>
            <a:custGeom>
              <a:avLst/>
              <a:gdLst>
                <a:gd name="T0" fmla="*/ 56 w 56"/>
                <a:gd name="T1" fmla="*/ 47 h 47"/>
                <a:gd name="T2" fmla="*/ 53 w 56"/>
                <a:gd name="T3" fmla="*/ 47 h 47"/>
                <a:gd name="T4" fmla="*/ 53 w 56"/>
                <a:gd name="T5" fmla="*/ 44 h 47"/>
                <a:gd name="T6" fmla="*/ 53 w 56"/>
                <a:gd name="T7" fmla="*/ 3 h 47"/>
                <a:gd name="T8" fmla="*/ 3 w 56"/>
                <a:gd name="T9" fmla="*/ 3 h 47"/>
                <a:gd name="T10" fmla="*/ 3 w 56"/>
                <a:gd name="T11" fmla="*/ 9 h 47"/>
                <a:gd name="T12" fmla="*/ 0 w 56"/>
                <a:gd name="T13" fmla="*/ 9 h 47"/>
                <a:gd name="T14" fmla="*/ 0 w 56"/>
                <a:gd name="T15" fmla="*/ 0 h 47"/>
                <a:gd name="T16" fmla="*/ 56 w 56"/>
                <a:gd name="T17" fmla="*/ 0 h 47"/>
                <a:gd name="T18" fmla="*/ 56 w 56"/>
                <a:gd name="T19" fmla="*/ 47 h 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6"/>
                <a:gd name="T31" fmla="*/ 0 h 47"/>
                <a:gd name="T32" fmla="*/ 56 w 56"/>
                <a:gd name="T33" fmla="*/ 47 h 4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6" h="47">
                  <a:moveTo>
                    <a:pt x="56" y="47"/>
                  </a:moveTo>
                  <a:lnTo>
                    <a:pt x="53" y="47"/>
                  </a:lnTo>
                  <a:lnTo>
                    <a:pt x="53" y="44"/>
                  </a:lnTo>
                  <a:lnTo>
                    <a:pt x="53" y="3"/>
                  </a:lnTo>
                  <a:lnTo>
                    <a:pt x="3" y="3"/>
                  </a:lnTo>
                  <a:lnTo>
                    <a:pt x="3" y="9"/>
                  </a:lnTo>
                  <a:lnTo>
                    <a:pt x="0" y="9"/>
                  </a:lnTo>
                  <a:lnTo>
                    <a:pt x="0" y="0"/>
                  </a:lnTo>
                  <a:lnTo>
                    <a:pt x="56" y="0"/>
                  </a:lnTo>
                  <a:lnTo>
                    <a:pt x="56" y="47"/>
                  </a:lnTo>
                  <a:close/>
                </a:path>
              </a:pathLst>
            </a:custGeom>
            <a:solidFill>
              <a:srgbClr val="666666"/>
            </a:solidFill>
            <a:ln w="9525">
              <a:noFill/>
              <a:round/>
              <a:headEnd/>
              <a:tailEnd/>
            </a:ln>
          </p:spPr>
          <p:txBody>
            <a:bodyPr/>
            <a:lstStyle/>
            <a:p>
              <a:endParaRPr lang="id-ID"/>
            </a:p>
          </p:txBody>
        </p:sp>
        <p:sp>
          <p:nvSpPr>
            <p:cNvPr id="3151" name="Freeform 578"/>
            <p:cNvSpPr>
              <a:spLocks/>
            </p:cNvSpPr>
            <p:nvPr/>
          </p:nvSpPr>
          <p:spPr bwMode="auto">
            <a:xfrm>
              <a:off x="5402" y="1946"/>
              <a:ext cx="38" cy="33"/>
            </a:xfrm>
            <a:custGeom>
              <a:avLst/>
              <a:gdLst>
                <a:gd name="T0" fmla="*/ 38 w 38"/>
                <a:gd name="T1" fmla="*/ 33 h 33"/>
                <a:gd name="T2" fmla="*/ 0 w 38"/>
                <a:gd name="T3" fmla="*/ 33 h 33"/>
                <a:gd name="T4" fmla="*/ 0 w 38"/>
                <a:gd name="T5" fmla="*/ 0 h 33"/>
                <a:gd name="T6" fmla="*/ 3 w 38"/>
                <a:gd name="T7" fmla="*/ 0 h 33"/>
                <a:gd name="T8" fmla="*/ 3 w 38"/>
                <a:gd name="T9" fmla="*/ 30 h 33"/>
                <a:gd name="T10" fmla="*/ 4 w 38"/>
                <a:gd name="T11" fmla="*/ 30 h 33"/>
                <a:gd name="T12" fmla="*/ 4 w 38"/>
                <a:gd name="T13" fmla="*/ 30 h 33"/>
                <a:gd name="T14" fmla="*/ 26 w 38"/>
                <a:gd name="T15" fmla="*/ 30 h 33"/>
                <a:gd name="T16" fmla="*/ 26 w 38"/>
                <a:gd name="T17" fmla="*/ 30 h 33"/>
                <a:gd name="T18" fmla="*/ 38 w 38"/>
                <a:gd name="T19" fmla="*/ 30 h 33"/>
                <a:gd name="T20" fmla="*/ 38 w 38"/>
                <a:gd name="T21" fmla="*/ 33 h 3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
                <a:gd name="T34" fmla="*/ 0 h 33"/>
                <a:gd name="T35" fmla="*/ 38 w 38"/>
                <a:gd name="T36" fmla="*/ 33 h 3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 h="33">
                  <a:moveTo>
                    <a:pt x="38" y="33"/>
                  </a:moveTo>
                  <a:lnTo>
                    <a:pt x="0" y="33"/>
                  </a:lnTo>
                  <a:lnTo>
                    <a:pt x="0" y="0"/>
                  </a:lnTo>
                  <a:lnTo>
                    <a:pt x="3" y="0"/>
                  </a:lnTo>
                  <a:lnTo>
                    <a:pt x="3" y="30"/>
                  </a:lnTo>
                  <a:lnTo>
                    <a:pt x="4" y="30"/>
                  </a:lnTo>
                  <a:lnTo>
                    <a:pt x="26" y="30"/>
                  </a:lnTo>
                  <a:lnTo>
                    <a:pt x="38" y="30"/>
                  </a:lnTo>
                  <a:lnTo>
                    <a:pt x="38" y="33"/>
                  </a:lnTo>
                  <a:close/>
                </a:path>
              </a:pathLst>
            </a:custGeom>
            <a:solidFill>
              <a:srgbClr val="FFFFFF"/>
            </a:solidFill>
            <a:ln w="9525">
              <a:noFill/>
              <a:round/>
              <a:headEnd/>
              <a:tailEnd/>
            </a:ln>
          </p:spPr>
          <p:txBody>
            <a:bodyPr/>
            <a:lstStyle/>
            <a:p>
              <a:endParaRPr lang="id-ID"/>
            </a:p>
          </p:txBody>
        </p:sp>
        <p:sp>
          <p:nvSpPr>
            <p:cNvPr id="3152" name="Freeform 579"/>
            <p:cNvSpPr>
              <a:spLocks/>
            </p:cNvSpPr>
            <p:nvPr/>
          </p:nvSpPr>
          <p:spPr bwMode="auto">
            <a:xfrm>
              <a:off x="5399" y="1946"/>
              <a:ext cx="41" cy="36"/>
            </a:xfrm>
            <a:custGeom>
              <a:avLst/>
              <a:gdLst>
                <a:gd name="T0" fmla="*/ 41 w 41"/>
                <a:gd name="T1" fmla="*/ 36 h 36"/>
                <a:gd name="T2" fmla="*/ 0 w 41"/>
                <a:gd name="T3" fmla="*/ 36 h 36"/>
                <a:gd name="T4" fmla="*/ 0 w 41"/>
                <a:gd name="T5" fmla="*/ 0 h 36"/>
                <a:gd name="T6" fmla="*/ 3 w 41"/>
                <a:gd name="T7" fmla="*/ 0 h 36"/>
                <a:gd name="T8" fmla="*/ 3 w 41"/>
                <a:gd name="T9" fmla="*/ 33 h 36"/>
                <a:gd name="T10" fmla="*/ 41 w 41"/>
                <a:gd name="T11" fmla="*/ 33 h 36"/>
                <a:gd name="T12" fmla="*/ 41 w 41"/>
                <a:gd name="T13" fmla="*/ 36 h 36"/>
                <a:gd name="T14" fmla="*/ 0 60000 65536"/>
                <a:gd name="T15" fmla="*/ 0 60000 65536"/>
                <a:gd name="T16" fmla="*/ 0 60000 65536"/>
                <a:gd name="T17" fmla="*/ 0 60000 65536"/>
                <a:gd name="T18" fmla="*/ 0 60000 65536"/>
                <a:gd name="T19" fmla="*/ 0 60000 65536"/>
                <a:gd name="T20" fmla="*/ 0 60000 65536"/>
                <a:gd name="T21" fmla="*/ 0 w 41"/>
                <a:gd name="T22" fmla="*/ 0 h 36"/>
                <a:gd name="T23" fmla="*/ 41 w 41"/>
                <a:gd name="T24" fmla="*/ 36 h 3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6">
                  <a:moveTo>
                    <a:pt x="41" y="36"/>
                  </a:moveTo>
                  <a:lnTo>
                    <a:pt x="0" y="36"/>
                  </a:lnTo>
                  <a:lnTo>
                    <a:pt x="0" y="0"/>
                  </a:lnTo>
                  <a:lnTo>
                    <a:pt x="3" y="0"/>
                  </a:lnTo>
                  <a:lnTo>
                    <a:pt x="3" y="33"/>
                  </a:lnTo>
                  <a:lnTo>
                    <a:pt x="41" y="33"/>
                  </a:lnTo>
                  <a:lnTo>
                    <a:pt x="41" y="36"/>
                  </a:lnTo>
                  <a:close/>
                </a:path>
              </a:pathLst>
            </a:custGeom>
            <a:solidFill>
              <a:srgbClr val="FFFFFF"/>
            </a:solidFill>
            <a:ln w="9525">
              <a:noFill/>
              <a:round/>
              <a:headEnd/>
              <a:tailEnd/>
            </a:ln>
          </p:spPr>
          <p:txBody>
            <a:bodyPr/>
            <a:lstStyle/>
            <a:p>
              <a:endParaRPr lang="id-ID"/>
            </a:p>
          </p:txBody>
        </p:sp>
        <p:sp>
          <p:nvSpPr>
            <p:cNvPr id="3153" name="Rectangle 580"/>
            <p:cNvSpPr>
              <a:spLocks noChangeArrowheads="1"/>
            </p:cNvSpPr>
            <p:nvPr/>
          </p:nvSpPr>
          <p:spPr bwMode="auto">
            <a:xfrm>
              <a:off x="5440" y="1979"/>
              <a:ext cx="2" cy="3"/>
            </a:xfrm>
            <a:prstGeom prst="rect">
              <a:avLst/>
            </a:prstGeom>
            <a:solidFill>
              <a:srgbClr val="666666"/>
            </a:solidFill>
            <a:ln w="9525">
              <a:noFill/>
              <a:miter lim="800000"/>
              <a:headEnd/>
              <a:tailEnd/>
            </a:ln>
          </p:spPr>
          <p:txBody>
            <a:bodyPr/>
            <a:lstStyle/>
            <a:p>
              <a:endParaRPr lang="en-GB"/>
            </a:p>
          </p:txBody>
        </p:sp>
        <p:sp>
          <p:nvSpPr>
            <p:cNvPr id="3154" name="Rectangle 581"/>
            <p:cNvSpPr>
              <a:spLocks noChangeArrowheads="1"/>
            </p:cNvSpPr>
            <p:nvPr/>
          </p:nvSpPr>
          <p:spPr bwMode="auto">
            <a:xfrm>
              <a:off x="5442" y="1979"/>
              <a:ext cx="3" cy="3"/>
            </a:xfrm>
            <a:prstGeom prst="rect">
              <a:avLst/>
            </a:prstGeom>
            <a:solidFill>
              <a:srgbClr val="666666"/>
            </a:solidFill>
            <a:ln w="9525">
              <a:noFill/>
              <a:miter lim="800000"/>
              <a:headEnd/>
              <a:tailEnd/>
            </a:ln>
          </p:spPr>
          <p:txBody>
            <a:bodyPr/>
            <a:lstStyle/>
            <a:p>
              <a:endParaRPr lang="en-GB"/>
            </a:p>
          </p:txBody>
        </p:sp>
        <p:sp>
          <p:nvSpPr>
            <p:cNvPr id="3155" name="Freeform 582"/>
            <p:cNvSpPr>
              <a:spLocks noEditPoints="1"/>
            </p:cNvSpPr>
            <p:nvPr/>
          </p:nvSpPr>
          <p:spPr bwMode="auto">
            <a:xfrm>
              <a:off x="5580" y="1931"/>
              <a:ext cx="76" cy="52"/>
            </a:xfrm>
            <a:custGeom>
              <a:avLst/>
              <a:gdLst>
                <a:gd name="T0" fmla="*/ 7 w 76"/>
                <a:gd name="T1" fmla="*/ 49 h 52"/>
                <a:gd name="T2" fmla="*/ 24 w 76"/>
                <a:gd name="T3" fmla="*/ 49 h 52"/>
                <a:gd name="T4" fmla="*/ 32 w 76"/>
                <a:gd name="T5" fmla="*/ 38 h 52"/>
                <a:gd name="T6" fmla="*/ 32 w 76"/>
                <a:gd name="T7" fmla="*/ 38 h 52"/>
                <a:gd name="T8" fmla="*/ 35 w 76"/>
                <a:gd name="T9" fmla="*/ 35 h 52"/>
                <a:gd name="T10" fmla="*/ 38 w 76"/>
                <a:gd name="T11" fmla="*/ 34 h 52"/>
                <a:gd name="T12" fmla="*/ 40 w 76"/>
                <a:gd name="T13" fmla="*/ 35 h 52"/>
                <a:gd name="T14" fmla="*/ 40 w 76"/>
                <a:gd name="T15" fmla="*/ 35 h 52"/>
                <a:gd name="T16" fmla="*/ 42 w 76"/>
                <a:gd name="T17" fmla="*/ 38 h 52"/>
                <a:gd name="T18" fmla="*/ 52 w 76"/>
                <a:gd name="T19" fmla="*/ 49 h 52"/>
                <a:gd name="T20" fmla="*/ 70 w 76"/>
                <a:gd name="T21" fmla="*/ 49 h 52"/>
                <a:gd name="T22" fmla="*/ 49 w 76"/>
                <a:gd name="T23" fmla="*/ 27 h 52"/>
                <a:gd name="T24" fmla="*/ 47 w 76"/>
                <a:gd name="T25" fmla="*/ 25 h 52"/>
                <a:gd name="T26" fmla="*/ 69 w 76"/>
                <a:gd name="T27" fmla="*/ 3 h 52"/>
                <a:gd name="T28" fmla="*/ 52 w 76"/>
                <a:gd name="T29" fmla="*/ 3 h 52"/>
                <a:gd name="T30" fmla="*/ 44 w 76"/>
                <a:gd name="T31" fmla="*/ 13 h 52"/>
                <a:gd name="T32" fmla="*/ 44 w 76"/>
                <a:gd name="T33" fmla="*/ 13 h 52"/>
                <a:gd name="T34" fmla="*/ 41 w 76"/>
                <a:gd name="T35" fmla="*/ 15 h 52"/>
                <a:gd name="T36" fmla="*/ 38 w 76"/>
                <a:gd name="T37" fmla="*/ 18 h 52"/>
                <a:gd name="T38" fmla="*/ 37 w 76"/>
                <a:gd name="T39" fmla="*/ 15 h 52"/>
                <a:gd name="T40" fmla="*/ 37 w 76"/>
                <a:gd name="T41" fmla="*/ 15 h 52"/>
                <a:gd name="T42" fmla="*/ 34 w 76"/>
                <a:gd name="T43" fmla="*/ 13 h 52"/>
                <a:gd name="T44" fmla="*/ 34 w 76"/>
                <a:gd name="T45" fmla="*/ 13 h 52"/>
                <a:gd name="T46" fmla="*/ 25 w 76"/>
                <a:gd name="T47" fmla="*/ 3 h 52"/>
                <a:gd name="T48" fmla="*/ 24 w 76"/>
                <a:gd name="T49" fmla="*/ 3 h 52"/>
                <a:gd name="T50" fmla="*/ 7 w 76"/>
                <a:gd name="T51" fmla="*/ 3 h 52"/>
                <a:gd name="T52" fmla="*/ 30 w 76"/>
                <a:gd name="T53" fmla="*/ 25 h 52"/>
                <a:gd name="T54" fmla="*/ 7 w 76"/>
                <a:gd name="T55" fmla="*/ 49 h 52"/>
                <a:gd name="T56" fmla="*/ 51 w 76"/>
                <a:gd name="T57" fmla="*/ 52 h 52"/>
                <a:gd name="T58" fmla="*/ 41 w 76"/>
                <a:gd name="T59" fmla="*/ 41 h 52"/>
                <a:gd name="T60" fmla="*/ 40 w 76"/>
                <a:gd name="T61" fmla="*/ 39 h 52"/>
                <a:gd name="T62" fmla="*/ 40 w 76"/>
                <a:gd name="T63" fmla="*/ 39 h 52"/>
                <a:gd name="T64" fmla="*/ 38 w 76"/>
                <a:gd name="T65" fmla="*/ 38 h 52"/>
                <a:gd name="T66" fmla="*/ 38 w 76"/>
                <a:gd name="T67" fmla="*/ 38 h 52"/>
                <a:gd name="T68" fmla="*/ 38 w 76"/>
                <a:gd name="T69" fmla="*/ 38 h 52"/>
                <a:gd name="T70" fmla="*/ 35 w 76"/>
                <a:gd name="T71" fmla="*/ 39 h 52"/>
                <a:gd name="T72" fmla="*/ 37 w 76"/>
                <a:gd name="T73" fmla="*/ 39 h 52"/>
                <a:gd name="T74" fmla="*/ 35 w 76"/>
                <a:gd name="T75" fmla="*/ 41 h 52"/>
                <a:gd name="T76" fmla="*/ 25 w 76"/>
                <a:gd name="T77" fmla="*/ 52 h 52"/>
                <a:gd name="T78" fmla="*/ 0 w 76"/>
                <a:gd name="T79" fmla="*/ 52 h 52"/>
                <a:gd name="T80" fmla="*/ 25 w 76"/>
                <a:gd name="T81" fmla="*/ 25 h 52"/>
                <a:gd name="T82" fmla="*/ 0 w 76"/>
                <a:gd name="T83" fmla="*/ 0 h 52"/>
                <a:gd name="T84" fmla="*/ 24 w 76"/>
                <a:gd name="T85" fmla="*/ 0 h 52"/>
                <a:gd name="T86" fmla="*/ 25 w 76"/>
                <a:gd name="T87" fmla="*/ 0 h 52"/>
                <a:gd name="T88" fmla="*/ 37 w 76"/>
                <a:gd name="T89" fmla="*/ 11 h 52"/>
                <a:gd name="T90" fmla="*/ 37 w 76"/>
                <a:gd name="T91" fmla="*/ 11 h 52"/>
                <a:gd name="T92" fmla="*/ 37 w 76"/>
                <a:gd name="T93" fmla="*/ 11 h 52"/>
                <a:gd name="T94" fmla="*/ 38 w 76"/>
                <a:gd name="T95" fmla="*/ 14 h 52"/>
                <a:gd name="T96" fmla="*/ 38 w 76"/>
                <a:gd name="T97" fmla="*/ 14 h 52"/>
                <a:gd name="T98" fmla="*/ 38 w 76"/>
                <a:gd name="T99" fmla="*/ 14 h 52"/>
                <a:gd name="T100" fmla="*/ 40 w 76"/>
                <a:gd name="T101" fmla="*/ 14 h 52"/>
                <a:gd name="T102" fmla="*/ 41 w 76"/>
                <a:gd name="T103" fmla="*/ 11 h 52"/>
                <a:gd name="T104" fmla="*/ 41 w 76"/>
                <a:gd name="T105" fmla="*/ 11 h 52"/>
                <a:gd name="T106" fmla="*/ 41 w 76"/>
                <a:gd name="T107" fmla="*/ 11 h 52"/>
                <a:gd name="T108" fmla="*/ 51 w 76"/>
                <a:gd name="T109" fmla="*/ 0 h 52"/>
                <a:gd name="T110" fmla="*/ 76 w 76"/>
                <a:gd name="T111" fmla="*/ 0 h 52"/>
                <a:gd name="T112" fmla="*/ 54 w 76"/>
                <a:gd name="T113" fmla="*/ 24 h 52"/>
                <a:gd name="T114" fmla="*/ 51 w 76"/>
                <a:gd name="T115" fmla="*/ 25 h 52"/>
                <a:gd name="T116" fmla="*/ 54 w 76"/>
                <a:gd name="T117" fmla="*/ 27 h 52"/>
                <a:gd name="T118" fmla="*/ 76 w 76"/>
                <a:gd name="T119" fmla="*/ 52 h 52"/>
                <a:gd name="T120" fmla="*/ 51 w 76"/>
                <a:gd name="T121" fmla="*/ 52 h 5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76"/>
                <a:gd name="T184" fmla="*/ 0 h 52"/>
                <a:gd name="T185" fmla="*/ 76 w 76"/>
                <a:gd name="T186" fmla="*/ 52 h 52"/>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76" h="52">
                  <a:moveTo>
                    <a:pt x="7" y="49"/>
                  </a:moveTo>
                  <a:lnTo>
                    <a:pt x="24" y="49"/>
                  </a:lnTo>
                  <a:lnTo>
                    <a:pt x="32" y="38"/>
                  </a:lnTo>
                  <a:lnTo>
                    <a:pt x="35" y="35"/>
                  </a:lnTo>
                  <a:lnTo>
                    <a:pt x="38" y="34"/>
                  </a:lnTo>
                  <a:lnTo>
                    <a:pt x="40" y="35"/>
                  </a:lnTo>
                  <a:lnTo>
                    <a:pt x="42" y="38"/>
                  </a:lnTo>
                  <a:lnTo>
                    <a:pt x="52" y="49"/>
                  </a:lnTo>
                  <a:lnTo>
                    <a:pt x="70" y="49"/>
                  </a:lnTo>
                  <a:lnTo>
                    <a:pt x="49" y="27"/>
                  </a:lnTo>
                  <a:lnTo>
                    <a:pt x="47" y="25"/>
                  </a:lnTo>
                  <a:lnTo>
                    <a:pt x="69" y="3"/>
                  </a:lnTo>
                  <a:lnTo>
                    <a:pt x="52" y="3"/>
                  </a:lnTo>
                  <a:lnTo>
                    <a:pt x="44" y="13"/>
                  </a:lnTo>
                  <a:lnTo>
                    <a:pt x="41" y="15"/>
                  </a:lnTo>
                  <a:lnTo>
                    <a:pt x="38" y="18"/>
                  </a:lnTo>
                  <a:lnTo>
                    <a:pt x="37" y="15"/>
                  </a:lnTo>
                  <a:lnTo>
                    <a:pt x="34" y="13"/>
                  </a:lnTo>
                  <a:lnTo>
                    <a:pt x="25" y="3"/>
                  </a:lnTo>
                  <a:lnTo>
                    <a:pt x="24" y="3"/>
                  </a:lnTo>
                  <a:lnTo>
                    <a:pt x="7" y="3"/>
                  </a:lnTo>
                  <a:lnTo>
                    <a:pt x="30" y="25"/>
                  </a:lnTo>
                  <a:lnTo>
                    <a:pt x="7" y="49"/>
                  </a:lnTo>
                  <a:close/>
                  <a:moveTo>
                    <a:pt x="51" y="52"/>
                  </a:moveTo>
                  <a:lnTo>
                    <a:pt x="41" y="41"/>
                  </a:lnTo>
                  <a:lnTo>
                    <a:pt x="40" y="39"/>
                  </a:lnTo>
                  <a:lnTo>
                    <a:pt x="38" y="38"/>
                  </a:lnTo>
                  <a:lnTo>
                    <a:pt x="35" y="39"/>
                  </a:lnTo>
                  <a:lnTo>
                    <a:pt x="37" y="39"/>
                  </a:lnTo>
                  <a:lnTo>
                    <a:pt x="35" y="41"/>
                  </a:lnTo>
                  <a:lnTo>
                    <a:pt x="25" y="52"/>
                  </a:lnTo>
                  <a:lnTo>
                    <a:pt x="0" y="52"/>
                  </a:lnTo>
                  <a:lnTo>
                    <a:pt x="25" y="25"/>
                  </a:lnTo>
                  <a:lnTo>
                    <a:pt x="0" y="0"/>
                  </a:lnTo>
                  <a:lnTo>
                    <a:pt x="24" y="0"/>
                  </a:lnTo>
                  <a:lnTo>
                    <a:pt x="25" y="0"/>
                  </a:lnTo>
                  <a:lnTo>
                    <a:pt x="37" y="11"/>
                  </a:lnTo>
                  <a:lnTo>
                    <a:pt x="38" y="14"/>
                  </a:lnTo>
                  <a:lnTo>
                    <a:pt x="40" y="14"/>
                  </a:lnTo>
                  <a:lnTo>
                    <a:pt x="41" y="11"/>
                  </a:lnTo>
                  <a:lnTo>
                    <a:pt x="51" y="0"/>
                  </a:lnTo>
                  <a:lnTo>
                    <a:pt x="76" y="0"/>
                  </a:lnTo>
                  <a:lnTo>
                    <a:pt x="54" y="24"/>
                  </a:lnTo>
                  <a:lnTo>
                    <a:pt x="51" y="25"/>
                  </a:lnTo>
                  <a:lnTo>
                    <a:pt x="54" y="27"/>
                  </a:lnTo>
                  <a:lnTo>
                    <a:pt x="76" y="52"/>
                  </a:lnTo>
                  <a:lnTo>
                    <a:pt x="51" y="52"/>
                  </a:lnTo>
                  <a:close/>
                </a:path>
              </a:pathLst>
            </a:custGeom>
            <a:solidFill>
              <a:srgbClr val="666666"/>
            </a:solidFill>
            <a:ln w="9525">
              <a:noFill/>
              <a:round/>
              <a:headEnd/>
              <a:tailEnd/>
            </a:ln>
          </p:spPr>
          <p:txBody>
            <a:bodyPr/>
            <a:lstStyle/>
            <a:p>
              <a:endParaRPr lang="id-ID"/>
            </a:p>
          </p:txBody>
        </p:sp>
        <p:sp>
          <p:nvSpPr>
            <p:cNvPr id="3156" name="Freeform 583"/>
            <p:cNvSpPr>
              <a:spLocks/>
            </p:cNvSpPr>
            <p:nvPr/>
          </p:nvSpPr>
          <p:spPr bwMode="auto">
            <a:xfrm>
              <a:off x="5445" y="1979"/>
              <a:ext cx="10" cy="3"/>
            </a:xfrm>
            <a:custGeom>
              <a:avLst/>
              <a:gdLst>
                <a:gd name="T0" fmla="*/ 7 w 10"/>
                <a:gd name="T1" fmla="*/ 0 h 3"/>
                <a:gd name="T2" fmla="*/ 10 w 10"/>
                <a:gd name="T3" fmla="*/ 0 h 3"/>
                <a:gd name="T4" fmla="*/ 10 w 10"/>
                <a:gd name="T5" fmla="*/ 3 h 3"/>
                <a:gd name="T6" fmla="*/ 0 w 10"/>
                <a:gd name="T7" fmla="*/ 3 h 3"/>
                <a:gd name="T8" fmla="*/ 0 w 10"/>
                <a:gd name="T9" fmla="*/ 0 h 3"/>
                <a:gd name="T10" fmla="*/ 5 w 10"/>
                <a:gd name="T11" fmla="*/ 0 h 3"/>
                <a:gd name="T12" fmla="*/ 7 w 10"/>
                <a:gd name="T13" fmla="*/ 0 h 3"/>
                <a:gd name="T14" fmla="*/ 0 60000 65536"/>
                <a:gd name="T15" fmla="*/ 0 60000 65536"/>
                <a:gd name="T16" fmla="*/ 0 60000 65536"/>
                <a:gd name="T17" fmla="*/ 0 60000 65536"/>
                <a:gd name="T18" fmla="*/ 0 60000 65536"/>
                <a:gd name="T19" fmla="*/ 0 60000 65536"/>
                <a:gd name="T20" fmla="*/ 0 60000 65536"/>
                <a:gd name="T21" fmla="*/ 0 w 10"/>
                <a:gd name="T22" fmla="*/ 0 h 3"/>
                <a:gd name="T23" fmla="*/ 10 w 10"/>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 h="3">
                  <a:moveTo>
                    <a:pt x="7" y="0"/>
                  </a:moveTo>
                  <a:lnTo>
                    <a:pt x="10" y="0"/>
                  </a:lnTo>
                  <a:lnTo>
                    <a:pt x="10" y="3"/>
                  </a:lnTo>
                  <a:lnTo>
                    <a:pt x="0" y="3"/>
                  </a:lnTo>
                  <a:lnTo>
                    <a:pt x="0" y="0"/>
                  </a:lnTo>
                  <a:lnTo>
                    <a:pt x="5" y="0"/>
                  </a:lnTo>
                  <a:lnTo>
                    <a:pt x="7" y="0"/>
                  </a:lnTo>
                  <a:close/>
                </a:path>
              </a:pathLst>
            </a:custGeom>
            <a:solidFill>
              <a:srgbClr val="666666"/>
            </a:solidFill>
            <a:ln w="9525">
              <a:noFill/>
              <a:round/>
              <a:headEnd/>
              <a:tailEnd/>
            </a:ln>
          </p:spPr>
          <p:txBody>
            <a:bodyPr/>
            <a:lstStyle/>
            <a:p>
              <a:endParaRPr lang="id-ID"/>
            </a:p>
          </p:txBody>
        </p:sp>
        <p:sp>
          <p:nvSpPr>
            <p:cNvPr id="3157" name="Freeform 584"/>
            <p:cNvSpPr>
              <a:spLocks/>
            </p:cNvSpPr>
            <p:nvPr/>
          </p:nvSpPr>
          <p:spPr bwMode="auto">
            <a:xfrm>
              <a:off x="5395" y="1946"/>
              <a:ext cx="45" cy="38"/>
            </a:xfrm>
            <a:custGeom>
              <a:avLst/>
              <a:gdLst>
                <a:gd name="T0" fmla="*/ 45 w 45"/>
                <a:gd name="T1" fmla="*/ 38 h 38"/>
                <a:gd name="T2" fmla="*/ 0 w 45"/>
                <a:gd name="T3" fmla="*/ 38 h 38"/>
                <a:gd name="T4" fmla="*/ 0 w 45"/>
                <a:gd name="T5" fmla="*/ 0 h 38"/>
                <a:gd name="T6" fmla="*/ 4 w 45"/>
                <a:gd name="T7" fmla="*/ 0 h 38"/>
                <a:gd name="T8" fmla="*/ 4 w 45"/>
                <a:gd name="T9" fmla="*/ 36 h 38"/>
                <a:gd name="T10" fmla="*/ 45 w 45"/>
                <a:gd name="T11" fmla="*/ 36 h 38"/>
                <a:gd name="T12" fmla="*/ 45 w 45"/>
                <a:gd name="T13" fmla="*/ 38 h 38"/>
                <a:gd name="T14" fmla="*/ 0 60000 65536"/>
                <a:gd name="T15" fmla="*/ 0 60000 65536"/>
                <a:gd name="T16" fmla="*/ 0 60000 65536"/>
                <a:gd name="T17" fmla="*/ 0 60000 65536"/>
                <a:gd name="T18" fmla="*/ 0 60000 65536"/>
                <a:gd name="T19" fmla="*/ 0 60000 65536"/>
                <a:gd name="T20" fmla="*/ 0 60000 65536"/>
                <a:gd name="T21" fmla="*/ 0 w 45"/>
                <a:gd name="T22" fmla="*/ 0 h 38"/>
                <a:gd name="T23" fmla="*/ 45 w 45"/>
                <a:gd name="T24" fmla="*/ 38 h 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8">
                  <a:moveTo>
                    <a:pt x="45" y="38"/>
                  </a:moveTo>
                  <a:lnTo>
                    <a:pt x="0" y="38"/>
                  </a:lnTo>
                  <a:lnTo>
                    <a:pt x="0" y="0"/>
                  </a:lnTo>
                  <a:lnTo>
                    <a:pt x="4" y="0"/>
                  </a:lnTo>
                  <a:lnTo>
                    <a:pt x="4" y="36"/>
                  </a:lnTo>
                  <a:lnTo>
                    <a:pt x="45" y="36"/>
                  </a:lnTo>
                  <a:lnTo>
                    <a:pt x="45" y="38"/>
                  </a:lnTo>
                  <a:close/>
                </a:path>
              </a:pathLst>
            </a:custGeom>
            <a:solidFill>
              <a:srgbClr val="FFFFFF"/>
            </a:solidFill>
            <a:ln w="9525">
              <a:noFill/>
              <a:round/>
              <a:headEnd/>
              <a:tailEnd/>
            </a:ln>
          </p:spPr>
          <p:txBody>
            <a:bodyPr/>
            <a:lstStyle/>
            <a:p>
              <a:endParaRPr lang="id-ID"/>
            </a:p>
          </p:txBody>
        </p:sp>
        <p:sp>
          <p:nvSpPr>
            <p:cNvPr id="3158" name="Rectangle 585"/>
            <p:cNvSpPr>
              <a:spLocks noChangeArrowheads="1"/>
            </p:cNvSpPr>
            <p:nvPr/>
          </p:nvSpPr>
          <p:spPr bwMode="auto">
            <a:xfrm>
              <a:off x="5440" y="1982"/>
              <a:ext cx="2" cy="2"/>
            </a:xfrm>
            <a:prstGeom prst="rect">
              <a:avLst/>
            </a:prstGeom>
            <a:solidFill>
              <a:srgbClr val="666666"/>
            </a:solidFill>
            <a:ln w="9525">
              <a:noFill/>
              <a:miter lim="800000"/>
              <a:headEnd/>
              <a:tailEnd/>
            </a:ln>
          </p:spPr>
          <p:txBody>
            <a:bodyPr/>
            <a:lstStyle/>
            <a:p>
              <a:endParaRPr lang="en-GB"/>
            </a:p>
          </p:txBody>
        </p:sp>
        <p:sp>
          <p:nvSpPr>
            <p:cNvPr id="3159" name="Freeform 586"/>
            <p:cNvSpPr>
              <a:spLocks/>
            </p:cNvSpPr>
            <p:nvPr/>
          </p:nvSpPr>
          <p:spPr bwMode="auto">
            <a:xfrm>
              <a:off x="5573" y="1928"/>
              <a:ext cx="45" cy="58"/>
            </a:xfrm>
            <a:custGeom>
              <a:avLst/>
              <a:gdLst>
                <a:gd name="T0" fmla="*/ 34 w 45"/>
                <a:gd name="T1" fmla="*/ 58 h 58"/>
                <a:gd name="T2" fmla="*/ 0 w 45"/>
                <a:gd name="T3" fmla="*/ 58 h 58"/>
                <a:gd name="T4" fmla="*/ 28 w 45"/>
                <a:gd name="T5" fmla="*/ 28 h 58"/>
                <a:gd name="T6" fmla="*/ 2 w 45"/>
                <a:gd name="T7" fmla="*/ 0 h 58"/>
                <a:gd name="T8" fmla="*/ 31 w 45"/>
                <a:gd name="T9" fmla="*/ 0 h 58"/>
                <a:gd name="T10" fmla="*/ 34 w 45"/>
                <a:gd name="T11" fmla="*/ 0 h 58"/>
                <a:gd name="T12" fmla="*/ 45 w 45"/>
                <a:gd name="T13" fmla="*/ 11 h 58"/>
                <a:gd name="T14" fmla="*/ 45 w 45"/>
                <a:gd name="T15" fmla="*/ 13 h 58"/>
                <a:gd name="T16" fmla="*/ 44 w 45"/>
                <a:gd name="T17" fmla="*/ 13 h 58"/>
                <a:gd name="T18" fmla="*/ 44 w 45"/>
                <a:gd name="T19" fmla="*/ 14 h 58"/>
                <a:gd name="T20" fmla="*/ 32 w 45"/>
                <a:gd name="T21" fmla="*/ 3 h 58"/>
                <a:gd name="T22" fmla="*/ 31 w 45"/>
                <a:gd name="T23" fmla="*/ 3 h 58"/>
                <a:gd name="T24" fmla="*/ 7 w 45"/>
                <a:gd name="T25" fmla="*/ 3 h 58"/>
                <a:gd name="T26" fmla="*/ 32 w 45"/>
                <a:gd name="T27" fmla="*/ 28 h 58"/>
                <a:gd name="T28" fmla="*/ 7 w 45"/>
                <a:gd name="T29" fmla="*/ 55 h 58"/>
                <a:gd name="T30" fmla="*/ 32 w 45"/>
                <a:gd name="T31" fmla="*/ 55 h 58"/>
                <a:gd name="T32" fmla="*/ 42 w 45"/>
                <a:gd name="T33" fmla="*/ 44 h 58"/>
                <a:gd name="T34" fmla="*/ 44 w 45"/>
                <a:gd name="T35" fmla="*/ 42 h 58"/>
                <a:gd name="T36" fmla="*/ 44 w 45"/>
                <a:gd name="T37" fmla="*/ 42 h 58"/>
                <a:gd name="T38" fmla="*/ 45 w 45"/>
                <a:gd name="T39" fmla="*/ 45 h 58"/>
                <a:gd name="T40" fmla="*/ 44 w 45"/>
                <a:gd name="T41" fmla="*/ 45 h 58"/>
                <a:gd name="T42" fmla="*/ 34 w 45"/>
                <a:gd name="T43" fmla="*/ 58 h 5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5"/>
                <a:gd name="T67" fmla="*/ 0 h 58"/>
                <a:gd name="T68" fmla="*/ 45 w 45"/>
                <a:gd name="T69" fmla="*/ 58 h 5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5" h="58">
                  <a:moveTo>
                    <a:pt x="34" y="58"/>
                  </a:moveTo>
                  <a:lnTo>
                    <a:pt x="0" y="58"/>
                  </a:lnTo>
                  <a:lnTo>
                    <a:pt x="28" y="28"/>
                  </a:lnTo>
                  <a:lnTo>
                    <a:pt x="2" y="0"/>
                  </a:lnTo>
                  <a:lnTo>
                    <a:pt x="31" y="0"/>
                  </a:lnTo>
                  <a:lnTo>
                    <a:pt x="34" y="0"/>
                  </a:lnTo>
                  <a:lnTo>
                    <a:pt x="45" y="11"/>
                  </a:lnTo>
                  <a:lnTo>
                    <a:pt x="45" y="13"/>
                  </a:lnTo>
                  <a:lnTo>
                    <a:pt x="44" y="13"/>
                  </a:lnTo>
                  <a:lnTo>
                    <a:pt x="44" y="14"/>
                  </a:lnTo>
                  <a:lnTo>
                    <a:pt x="32" y="3"/>
                  </a:lnTo>
                  <a:lnTo>
                    <a:pt x="31" y="3"/>
                  </a:lnTo>
                  <a:lnTo>
                    <a:pt x="7" y="3"/>
                  </a:lnTo>
                  <a:lnTo>
                    <a:pt x="32" y="28"/>
                  </a:lnTo>
                  <a:lnTo>
                    <a:pt x="7" y="55"/>
                  </a:lnTo>
                  <a:lnTo>
                    <a:pt x="32" y="55"/>
                  </a:lnTo>
                  <a:lnTo>
                    <a:pt x="42" y="44"/>
                  </a:lnTo>
                  <a:lnTo>
                    <a:pt x="44" y="42"/>
                  </a:lnTo>
                  <a:lnTo>
                    <a:pt x="45" y="45"/>
                  </a:lnTo>
                  <a:lnTo>
                    <a:pt x="44" y="45"/>
                  </a:lnTo>
                  <a:lnTo>
                    <a:pt x="34" y="58"/>
                  </a:lnTo>
                  <a:close/>
                </a:path>
              </a:pathLst>
            </a:custGeom>
            <a:solidFill>
              <a:srgbClr val="666666"/>
            </a:solidFill>
            <a:ln w="9525">
              <a:noFill/>
              <a:round/>
              <a:headEnd/>
              <a:tailEnd/>
            </a:ln>
          </p:spPr>
          <p:txBody>
            <a:bodyPr/>
            <a:lstStyle/>
            <a:p>
              <a:endParaRPr lang="id-ID"/>
            </a:p>
          </p:txBody>
        </p:sp>
        <p:sp>
          <p:nvSpPr>
            <p:cNvPr id="3160" name="Freeform 587"/>
            <p:cNvSpPr>
              <a:spLocks/>
            </p:cNvSpPr>
            <p:nvPr/>
          </p:nvSpPr>
          <p:spPr bwMode="auto">
            <a:xfrm>
              <a:off x="5618" y="1956"/>
              <a:ext cx="45" cy="30"/>
            </a:xfrm>
            <a:custGeom>
              <a:avLst/>
              <a:gdLst>
                <a:gd name="T0" fmla="*/ 38 w 45"/>
                <a:gd name="T1" fmla="*/ 27 h 30"/>
                <a:gd name="T2" fmla="*/ 16 w 45"/>
                <a:gd name="T3" fmla="*/ 2 h 30"/>
                <a:gd name="T4" fmla="*/ 17 w 45"/>
                <a:gd name="T5" fmla="*/ 0 h 30"/>
                <a:gd name="T6" fmla="*/ 45 w 45"/>
                <a:gd name="T7" fmla="*/ 30 h 30"/>
                <a:gd name="T8" fmla="*/ 11 w 45"/>
                <a:gd name="T9" fmla="*/ 30 h 30"/>
                <a:gd name="T10" fmla="*/ 0 w 45"/>
                <a:gd name="T11" fmla="*/ 17 h 30"/>
                <a:gd name="T12" fmla="*/ 0 w 45"/>
                <a:gd name="T13" fmla="*/ 17 h 30"/>
                <a:gd name="T14" fmla="*/ 0 w 45"/>
                <a:gd name="T15" fmla="*/ 17 h 30"/>
                <a:gd name="T16" fmla="*/ 2 w 45"/>
                <a:gd name="T17" fmla="*/ 14 h 30"/>
                <a:gd name="T18" fmla="*/ 3 w 45"/>
                <a:gd name="T19" fmla="*/ 16 h 30"/>
                <a:gd name="T20" fmla="*/ 13 w 45"/>
                <a:gd name="T21" fmla="*/ 27 h 30"/>
                <a:gd name="T22" fmla="*/ 38 w 45"/>
                <a:gd name="T23" fmla="*/ 27 h 3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5"/>
                <a:gd name="T37" fmla="*/ 0 h 30"/>
                <a:gd name="T38" fmla="*/ 45 w 45"/>
                <a:gd name="T39" fmla="*/ 30 h 3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5" h="30">
                  <a:moveTo>
                    <a:pt x="38" y="27"/>
                  </a:moveTo>
                  <a:lnTo>
                    <a:pt x="16" y="2"/>
                  </a:lnTo>
                  <a:lnTo>
                    <a:pt x="17" y="0"/>
                  </a:lnTo>
                  <a:lnTo>
                    <a:pt x="45" y="30"/>
                  </a:lnTo>
                  <a:lnTo>
                    <a:pt x="11" y="30"/>
                  </a:lnTo>
                  <a:lnTo>
                    <a:pt x="0" y="17"/>
                  </a:lnTo>
                  <a:lnTo>
                    <a:pt x="2" y="14"/>
                  </a:lnTo>
                  <a:lnTo>
                    <a:pt x="3" y="16"/>
                  </a:lnTo>
                  <a:lnTo>
                    <a:pt x="13" y="27"/>
                  </a:lnTo>
                  <a:lnTo>
                    <a:pt x="38" y="27"/>
                  </a:lnTo>
                  <a:close/>
                </a:path>
              </a:pathLst>
            </a:custGeom>
            <a:solidFill>
              <a:srgbClr val="666666"/>
            </a:solidFill>
            <a:ln w="9525">
              <a:noFill/>
              <a:round/>
              <a:headEnd/>
              <a:tailEnd/>
            </a:ln>
          </p:spPr>
          <p:txBody>
            <a:bodyPr/>
            <a:lstStyle/>
            <a:p>
              <a:endParaRPr lang="id-ID"/>
            </a:p>
          </p:txBody>
        </p:sp>
        <p:sp>
          <p:nvSpPr>
            <p:cNvPr id="3161" name="Freeform 588"/>
            <p:cNvSpPr>
              <a:spLocks/>
            </p:cNvSpPr>
            <p:nvPr/>
          </p:nvSpPr>
          <p:spPr bwMode="auto">
            <a:xfrm>
              <a:off x="5392" y="1944"/>
              <a:ext cx="48" cy="43"/>
            </a:xfrm>
            <a:custGeom>
              <a:avLst/>
              <a:gdLst>
                <a:gd name="T0" fmla="*/ 0 w 48"/>
                <a:gd name="T1" fmla="*/ 43 h 43"/>
                <a:gd name="T2" fmla="*/ 0 w 48"/>
                <a:gd name="T3" fmla="*/ 0 h 43"/>
                <a:gd name="T4" fmla="*/ 7 w 48"/>
                <a:gd name="T5" fmla="*/ 0 h 43"/>
                <a:gd name="T6" fmla="*/ 7 w 48"/>
                <a:gd name="T7" fmla="*/ 2 h 43"/>
                <a:gd name="T8" fmla="*/ 3 w 48"/>
                <a:gd name="T9" fmla="*/ 2 h 43"/>
                <a:gd name="T10" fmla="*/ 3 w 48"/>
                <a:gd name="T11" fmla="*/ 40 h 43"/>
                <a:gd name="T12" fmla="*/ 48 w 48"/>
                <a:gd name="T13" fmla="*/ 40 h 43"/>
                <a:gd name="T14" fmla="*/ 48 w 48"/>
                <a:gd name="T15" fmla="*/ 43 h 43"/>
                <a:gd name="T16" fmla="*/ 0 w 48"/>
                <a:gd name="T17" fmla="*/ 43 h 4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8"/>
                <a:gd name="T28" fmla="*/ 0 h 43"/>
                <a:gd name="T29" fmla="*/ 48 w 48"/>
                <a:gd name="T30" fmla="*/ 43 h 4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8" h="43">
                  <a:moveTo>
                    <a:pt x="0" y="43"/>
                  </a:moveTo>
                  <a:lnTo>
                    <a:pt x="0" y="0"/>
                  </a:lnTo>
                  <a:lnTo>
                    <a:pt x="7" y="0"/>
                  </a:lnTo>
                  <a:lnTo>
                    <a:pt x="7" y="2"/>
                  </a:lnTo>
                  <a:lnTo>
                    <a:pt x="3" y="2"/>
                  </a:lnTo>
                  <a:lnTo>
                    <a:pt x="3" y="40"/>
                  </a:lnTo>
                  <a:lnTo>
                    <a:pt x="48" y="40"/>
                  </a:lnTo>
                  <a:lnTo>
                    <a:pt x="48" y="43"/>
                  </a:lnTo>
                  <a:lnTo>
                    <a:pt x="0" y="43"/>
                  </a:lnTo>
                  <a:close/>
                </a:path>
              </a:pathLst>
            </a:custGeom>
            <a:solidFill>
              <a:srgbClr val="666666"/>
            </a:solidFill>
            <a:ln w="9525">
              <a:noFill/>
              <a:round/>
              <a:headEnd/>
              <a:tailEnd/>
            </a:ln>
          </p:spPr>
          <p:txBody>
            <a:bodyPr/>
            <a:lstStyle/>
            <a:p>
              <a:endParaRPr lang="id-ID"/>
            </a:p>
          </p:txBody>
        </p:sp>
        <p:sp>
          <p:nvSpPr>
            <p:cNvPr id="3162" name="Rectangle 589"/>
            <p:cNvSpPr>
              <a:spLocks noChangeArrowheads="1"/>
            </p:cNvSpPr>
            <p:nvPr/>
          </p:nvSpPr>
          <p:spPr bwMode="auto">
            <a:xfrm>
              <a:off x="5440" y="1984"/>
              <a:ext cx="2" cy="3"/>
            </a:xfrm>
            <a:prstGeom prst="rect">
              <a:avLst/>
            </a:prstGeom>
            <a:solidFill>
              <a:srgbClr val="666666"/>
            </a:solidFill>
            <a:ln w="9525">
              <a:noFill/>
              <a:miter lim="800000"/>
              <a:headEnd/>
              <a:tailEnd/>
            </a:ln>
          </p:spPr>
          <p:txBody>
            <a:bodyPr/>
            <a:lstStyle/>
            <a:p>
              <a:endParaRPr lang="en-GB"/>
            </a:p>
          </p:txBody>
        </p:sp>
        <p:sp>
          <p:nvSpPr>
            <p:cNvPr id="3163" name="Freeform 590"/>
            <p:cNvSpPr>
              <a:spLocks/>
            </p:cNvSpPr>
            <p:nvPr/>
          </p:nvSpPr>
          <p:spPr bwMode="auto">
            <a:xfrm>
              <a:off x="5442" y="1982"/>
              <a:ext cx="3" cy="5"/>
            </a:xfrm>
            <a:custGeom>
              <a:avLst/>
              <a:gdLst>
                <a:gd name="T0" fmla="*/ 0 w 3"/>
                <a:gd name="T1" fmla="*/ 2 h 5"/>
                <a:gd name="T2" fmla="*/ 0 w 3"/>
                <a:gd name="T3" fmla="*/ 0 h 5"/>
                <a:gd name="T4" fmla="*/ 3 w 3"/>
                <a:gd name="T5" fmla="*/ 0 h 5"/>
                <a:gd name="T6" fmla="*/ 3 w 3"/>
                <a:gd name="T7" fmla="*/ 5 h 5"/>
                <a:gd name="T8" fmla="*/ 0 w 3"/>
                <a:gd name="T9" fmla="*/ 5 h 5"/>
                <a:gd name="T10" fmla="*/ 0 w 3"/>
                <a:gd name="T11" fmla="*/ 2 h 5"/>
                <a:gd name="T12" fmla="*/ 0 60000 65536"/>
                <a:gd name="T13" fmla="*/ 0 60000 65536"/>
                <a:gd name="T14" fmla="*/ 0 60000 65536"/>
                <a:gd name="T15" fmla="*/ 0 60000 65536"/>
                <a:gd name="T16" fmla="*/ 0 60000 65536"/>
                <a:gd name="T17" fmla="*/ 0 60000 65536"/>
                <a:gd name="T18" fmla="*/ 0 w 3"/>
                <a:gd name="T19" fmla="*/ 0 h 5"/>
                <a:gd name="T20" fmla="*/ 3 w 3"/>
                <a:gd name="T21" fmla="*/ 5 h 5"/>
              </a:gdLst>
              <a:ahLst/>
              <a:cxnLst>
                <a:cxn ang="T12">
                  <a:pos x="T0" y="T1"/>
                </a:cxn>
                <a:cxn ang="T13">
                  <a:pos x="T2" y="T3"/>
                </a:cxn>
                <a:cxn ang="T14">
                  <a:pos x="T4" y="T5"/>
                </a:cxn>
                <a:cxn ang="T15">
                  <a:pos x="T6" y="T7"/>
                </a:cxn>
                <a:cxn ang="T16">
                  <a:pos x="T8" y="T9"/>
                </a:cxn>
                <a:cxn ang="T17">
                  <a:pos x="T10" y="T11"/>
                </a:cxn>
              </a:cxnLst>
              <a:rect l="T18" t="T19" r="T20" b="T21"/>
              <a:pathLst>
                <a:path w="3" h="5">
                  <a:moveTo>
                    <a:pt x="0" y="2"/>
                  </a:moveTo>
                  <a:lnTo>
                    <a:pt x="0" y="0"/>
                  </a:lnTo>
                  <a:lnTo>
                    <a:pt x="3" y="0"/>
                  </a:lnTo>
                  <a:lnTo>
                    <a:pt x="3" y="5"/>
                  </a:lnTo>
                  <a:lnTo>
                    <a:pt x="0" y="5"/>
                  </a:lnTo>
                  <a:lnTo>
                    <a:pt x="0" y="2"/>
                  </a:lnTo>
                  <a:close/>
                </a:path>
              </a:pathLst>
            </a:custGeom>
            <a:solidFill>
              <a:srgbClr val="666666"/>
            </a:solidFill>
            <a:ln w="9525">
              <a:noFill/>
              <a:round/>
              <a:headEnd/>
              <a:tailEnd/>
            </a:ln>
          </p:spPr>
          <p:txBody>
            <a:bodyPr/>
            <a:lstStyle/>
            <a:p>
              <a:endParaRPr lang="id-ID"/>
            </a:p>
          </p:txBody>
        </p:sp>
        <p:sp>
          <p:nvSpPr>
            <p:cNvPr id="3164" name="Freeform 591"/>
            <p:cNvSpPr>
              <a:spLocks/>
            </p:cNvSpPr>
            <p:nvPr/>
          </p:nvSpPr>
          <p:spPr bwMode="auto">
            <a:xfrm>
              <a:off x="5389" y="1941"/>
              <a:ext cx="56" cy="49"/>
            </a:xfrm>
            <a:custGeom>
              <a:avLst/>
              <a:gdLst>
                <a:gd name="T0" fmla="*/ 3 w 56"/>
                <a:gd name="T1" fmla="*/ 46 h 49"/>
                <a:gd name="T2" fmla="*/ 51 w 56"/>
                <a:gd name="T3" fmla="*/ 46 h 49"/>
                <a:gd name="T4" fmla="*/ 53 w 56"/>
                <a:gd name="T5" fmla="*/ 46 h 49"/>
                <a:gd name="T6" fmla="*/ 56 w 56"/>
                <a:gd name="T7" fmla="*/ 46 h 49"/>
                <a:gd name="T8" fmla="*/ 56 w 56"/>
                <a:gd name="T9" fmla="*/ 49 h 49"/>
                <a:gd name="T10" fmla="*/ 0 w 56"/>
                <a:gd name="T11" fmla="*/ 49 h 49"/>
                <a:gd name="T12" fmla="*/ 0 w 56"/>
                <a:gd name="T13" fmla="*/ 0 h 49"/>
                <a:gd name="T14" fmla="*/ 10 w 56"/>
                <a:gd name="T15" fmla="*/ 0 h 49"/>
                <a:gd name="T16" fmla="*/ 10 w 56"/>
                <a:gd name="T17" fmla="*/ 3 h 49"/>
                <a:gd name="T18" fmla="*/ 3 w 56"/>
                <a:gd name="T19" fmla="*/ 3 h 49"/>
                <a:gd name="T20" fmla="*/ 3 w 56"/>
                <a:gd name="T21" fmla="*/ 46 h 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
                <a:gd name="T34" fmla="*/ 0 h 49"/>
                <a:gd name="T35" fmla="*/ 56 w 56"/>
                <a:gd name="T36" fmla="*/ 49 h 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 h="49">
                  <a:moveTo>
                    <a:pt x="3" y="46"/>
                  </a:moveTo>
                  <a:lnTo>
                    <a:pt x="51" y="46"/>
                  </a:lnTo>
                  <a:lnTo>
                    <a:pt x="53" y="46"/>
                  </a:lnTo>
                  <a:lnTo>
                    <a:pt x="56" y="46"/>
                  </a:lnTo>
                  <a:lnTo>
                    <a:pt x="56" y="49"/>
                  </a:lnTo>
                  <a:lnTo>
                    <a:pt x="0" y="49"/>
                  </a:lnTo>
                  <a:lnTo>
                    <a:pt x="0" y="0"/>
                  </a:lnTo>
                  <a:lnTo>
                    <a:pt x="10" y="0"/>
                  </a:lnTo>
                  <a:lnTo>
                    <a:pt x="10" y="3"/>
                  </a:lnTo>
                  <a:lnTo>
                    <a:pt x="3" y="3"/>
                  </a:lnTo>
                  <a:lnTo>
                    <a:pt x="3" y="46"/>
                  </a:lnTo>
                  <a:close/>
                </a:path>
              </a:pathLst>
            </a:custGeom>
            <a:solidFill>
              <a:srgbClr val="666666"/>
            </a:solidFill>
            <a:ln w="9525">
              <a:noFill/>
              <a:round/>
              <a:headEnd/>
              <a:tailEnd/>
            </a:ln>
          </p:spPr>
          <p:txBody>
            <a:bodyPr/>
            <a:lstStyle/>
            <a:p>
              <a:endParaRPr lang="id-ID"/>
            </a:p>
          </p:txBody>
        </p:sp>
        <p:sp>
          <p:nvSpPr>
            <p:cNvPr id="3165" name="Rectangle 592"/>
            <p:cNvSpPr>
              <a:spLocks noChangeArrowheads="1"/>
            </p:cNvSpPr>
            <p:nvPr/>
          </p:nvSpPr>
          <p:spPr bwMode="auto">
            <a:xfrm>
              <a:off x="5236" y="2004"/>
              <a:ext cx="1" cy="1"/>
            </a:xfrm>
            <a:prstGeom prst="rect">
              <a:avLst/>
            </a:prstGeom>
            <a:solidFill>
              <a:srgbClr val="F2F2F2"/>
            </a:solidFill>
            <a:ln w="9525">
              <a:noFill/>
              <a:miter lim="800000"/>
              <a:headEnd/>
              <a:tailEnd/>
            </a:ln>
          </p:spPr>
          <p:txBody>
            <a:bodyPr/>
            <a:lstStyle/>
            <a:p>
              <a:endParaRPr lang="en-GB"/>
            </a:p>
          </p:txBody>
        </p:sp>
        <p:sp>
          <p:nvSpPr>
            <p:cNvPr id="3166" name="Freeform 593"/>
            <p:cNvSpPr>
              <a:spLocks/>
            </p:cNvSpPr>
            <p:nvPr/>
          </p:nvSpPr>
          <p:spPr bwMode="auto">
            <a:xfrm>
              <a:off x="5740" y="2004"/>
              <a:ext cx="0" cy="1"/>
            </a:xfrm>
            <a:custGeom>
              <a:avLst/>
              <a:gdLst>
                <a:gd name="T0" fmla="*/ 0 h 1"/>
                <a:gd name="T1" fmla="*/ 0 h 1"/>
                <a:gd name="T2" fmla="*/ 1 h 1"/>
                <a:gd name="T3" fmla="*/ 0 h 1"/>
                <a:gd name="T4" fmla="*/ 0 h 1"/>
                <a:gd name="T5" fmla="*/ 0 h 1"/>
                <a:gd name="T6" fmla="*/ 0 h 1"/>
                <a:gd name="T7" fmla="*/ 0 60000 65536"/>
                <a:gd name="T8" fmla="*/ 0 60000 65536"/>
                <a:gd name="T9" fmla="*/ 0 60000 65536"/>
                <a:gd name="T10" fmla="*/ 0 60000 65536"/>
                <a:gd name="T11" fmla="*/ 0 60000 65536"/>
                <a:gd name="T12" fmla="*/ 0 60000 65536"/>
                <a:gd name="T13" fmla="*/ 0 60000 65536"/>
                <a:gd name="T14" fmla="*/ 0 h 1"/>
                <a:gd name="T15" fmla="*/ 1 h 1"/>
              </a:gdLst>
              <a:ahLst/>
              <a:cxnLst>
                <a:cxn ang="T7">
                  <a:pos x="0" y="T0"/>
                </a:cxn>
                <a:cxn ang="T8">
                  <a:pos x="0" y="T1"/>
                </a:cxn>
                <a:cxn ang="T9">
                  <a:pos x="0" y="T2"/>
                </a:cxn>
                <a:cxn ang="T10">
                  <a:pos x="0" y="T3"/>
                </a:cxn>
                <a:cxn ang="T11">
                  <a:pos x="0" y="T4"/>
                </a:cxn>
                <a:cxn ang="T12">
                  <a:pos x="0" y="T5"/>
                </a:cxn>
                <a:cxn ang="T13">
                  <a:pos x="0" y="T6"/>
                </a:cxn>
              </a:cxnLst>
              <a:rect l="0" t="T14" r="0" b="T15"/>
              <a:pathLst>
                <a:path h="1">
                  <a:moveTo>
                    <a:pt x="0" y="0"/>
                  </a:moveTo>
                  <a:lnTo>
                    <a:pt x="0" y="0"/>
                  </a:lnTo>
                  <a:lnTo>
                    <a:pt x="0" y="1"/>
                  </a:lnTo>
                  <a:lnTo>
                    <a:pt x="0" y="0"/>
                  </a:lnTo>
                  <a:close/>
                </a:path>
              </a:pathLst>
            </a:custGeom>
            <a:solidFill>
              <a:srgbClr val="F2F2F2"/>
            </a:solidFill>
            <a:ln w="9525">
              <a:noFill/>
              <a:round/>
              <a:headEnd/>
              <a:tailEnd/>
            </a:ln>
          </p:spPr>
          <p:txBody>
            <a:bodyPr/>
            <a:lstStyle/>
            <a:p>
              <a:endParaRPr lang="id-ID"/>
            </a:p>
          </p:txBody>
        </p:sp>
        <p:sp>
          <p:nvSpPr>
            <p:cNvPr id="3167" name="Freeform 594"/>
            <p:cNvSpPr>
              <a:spLocks/>
            </p:cNvSpPr>
            <p:nvPr/>
          </p:nvSpPr>
          <p:spPr bwMode="auto">
            <a:xfrm>
              <a:off x="5235" y="2004"/>
              <a:ext cx="1" cy="0"/>
            </a:xfrm>
            <a:custGeom>
              <a:avLst/>
              <a:gdLst>
                <a:gd name="T0" fmla="*/ 1 w 1"/>
                <a:gd name="T1" fmla="*/ 0 w 1"/>
                <a:gd name="T2" fmla="*/ 0 w 1"/>
                <a:gd name="T3" fmla="*/ 1 w 1"/>
                <a:gd name="T4" fmla="*/ 1 w 1"/>
                <a:gd name="T5" fmla="*/ 1 w 1"/>
                <a:gd name="T6" fmla="*/ 1 w 1"/>
                <a:gd name="T7" fmla="*/ 1 w 1"/>
                <a:gd name="T8" fmla="*/ 1 w 1"/>
                <a:gd name="T9" fmla="*/ 0 60000 65536"/>
                <a:gd name="T10" fmla="*/ 0 60000 65536"/>
                <a:gd name="T11" fmla="*/ 0 60000 65536"/>
                <a:gd name="T12" fmla="*/ 0 60000 65536"/>
                <a:gd name="T13" fmla="*/ 0 60000 65536"/>
                <a:gd name="T14" fmla="*/ 0 60000 65536"/>
                <a:gd name="T15" fmla="*/ 0 60000 65536"/>
                <a:gd name="T16" fmla="*/ 0 60000 65536"/>
                <a:gd name="T17" fmla="*/ 0 60000 65536"/>
                <a:gd name="T18" fmla="*/ 0 w 1"/>
                <a:gd name="T19" fmla="*/ 1 w 1"/>
              </a:gdLst>
              <a:ahLst/>
              <a:cxnLst>
                <a:cxn ang="T9">
                  <a:pos x="T0" y="0"/>
                </a:cxn>
                <a:cxn ang="T10">
                  <a:pos x="T1" y="0"/>
                </a:cxn>
                <a:cxn ang="T11">
                  <a:pos x="T2" y="0"/>
                </a:cxn>
                <a:cxn ang="T12">
                  <a:pos x="T3" y="0"/>
                </a:cxn>
                <a:cxn ang="T13">
                  <a:pos x="T4" y="0"/>
                </a:cxn>
                <a:cxn ang="T14">
                  <a:pos x="T5" y="0"/>
                </a:cxn>
                <a:cxn ang="T15">
                  <a:pos x="T6" y="0"/>
                </a:cxn>
                <a:cxn ang="T16">
                  <a:pos x="T7" y="0"/>
                </a:cxn>
                <a:cxn ang="T17">
                  <a:pos x="T8" y="0"/>
                </a:cxn>
              </a:cxnLst>
              <a:rect l="T18" t="0" r="T19" b="0"/>
              <a:pathLst>
                <a:path w="1">
                  <a:moveTo>
                    <a:pt x="1" y="0"/>
                  </a:moveTo>
                  <a:lnTo>
                    <a:pt x="0" y="0"/>
                  </a:lnTo>
                  <a:lnTo>
                    <a:pt x="1" y="0"/>
                  </a:lnTo>
                  <a:close/>
                </a:path>
              </a:pathLst>
            </a:custGeom>
            <a:solidFill>
              <a:srgbClr val="F2F2F2"/>
            </a:solidFill>
            <a:ln w="9525">
              <a:noFill/>
              <a:round/>
              <a:headEnd/>
              <a:tailEnd/>
            </a:ln>
          </p:spPr>
          <p:txBody>
            <a:bodyPr/>
            <a:lstStyle/>
            <a:p>
              <a:endParaRPr lang="id-ID"/>
            </a:p>
          </p:txBody>
        </p:sp>
        <p:sp>
          <p:nvSpPr>
            <p:cNvPr id="3168" name="Freeform 595"/>
            <p:cNvSpPr>
              <a:spLocks/>
            </p:cNvSpPr>
            <p:nvPr/>
          </p:nvSpPr>
          <p:spPr bwMode="auto">
            <a:xfrm>
              <a:off x="5740" y="2004"/>
              <a:ext cx="2" cy="1"/>
            </a:xfrm>
            <a:custGeom>
              <a:avLst/>
              <a:gdLst>
                <a:gd name="T0" fmla="*/ 2 w 2"/>
                <a:gd name="T1" fmla="*/ 0 h 1"/>
                <a:gd name="T2" fmla="*/ 2 w 2"/>
                <a:gd name="T3" fmla="*/ 0 h 1"/>
                <a:gd name="T4" fmla="*/ 2 w 2"/>
                <a:gd name="T5" fmla="*/ 1 h 1"/>
                <a:gd name="T6" fmla="*/ 2 w 2"/>
                <a:gd name="T7" fmla="*/ 0 h 1"/>
                <a:gd name="T8" fmla="*/ 0 w 2"/>
                <a:gd name="T9" fmla="*/ 0 h 1"/>
                <a:gd name="T10" fmla="*/ 0 w 2"/>
                <a:gd name="T11" fmla="*/ 0 h 1"/>
                <a:gd name="T12" fmla="*/ 0 w 2"/>
                <a:gd name="T13" fmla="*/ 0 h 1"/>
                <a:gd name="T14" fmla="*/ 0 w 2"/>
                <a:gd name="T15" fmla="*/ 0 h 1"/>
                <a:gd name="T16" fmla="*/ 0 w 2"/>
                <a:gd name="T17" fmla="*/ 0 h 1"/>
                <a:gd name="T18" fmla="*/ 0 w 2"/>
                <a:gd name="T19" fmla="*/ 0 h 1"/>
                <a:gd name="T20" fmla="*/ 0 w 2"/>
                <a:gd name="T21" fmla="*/ 0 h 1"/>
                <a:gd name="T22" fmla="*/ 2 w 2"/>
                <a:gd name="T23" fmla="*/ 0 h 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
                <a:gd name="T37" fmla="*/ 0 h 1"/>
                <a:gd name="T38" fmla="*/ 2 w 2"/>
                <a:gd name="T39" fmla="*/ 1 h 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 h="1">
                  <a:moveTo>
                    <a:pt x="2" y="0"/>
                  </a:moveTo>
                  <a:lnTo>
                    <a:pt x="2" y="0"/>
                  </a:lnTo>
                  <a:lnTo>
                    <a:pt x="2" y="1"/>
                  </a:lnTo>
                  <a:lnTo>
                    <a:pt x="2" y="0"/>
                  </a:lnTo>
                  <a:lnTo>
                    <a:pt x="0" y="0"/>
                  </a:lnTo>
                  <a:lnTo>
                    <a:pt x="2" y="0"/>
                  </a:lnTo>
                  <a:close/>
                </a:path>
              </a:pathLst>
            </a:custGeom>
            <a:solidFill>
              <a:srgbClr val="F2F2F2"/>
            </a:solidFill>
            <a:ln w="9525">
              <a:noFill/>
              <a:round/>
              <a:headEnd/>
              <a:tailEnd/>
            </a:ln>
          </p:spPr>
          <p:txBody>
            <a:bodyPr/>
            <a:lstStyle/>
            <a:p>
              <a:endParaRPr lang="id-ID"/>
            </a:p>
          </p:txBody>
        </p:sp>
        <p:sp>
          <p:nvSpPr>
            <p:cNvPr id="3169" name="Rectangle 596"/>
            <p:cNvSpPr>
              <a:spLocks noChangeArrowheads="1"/>
            </p:cNvSpPr>
            <p:nvPr/>
          </p:nvSpPr>
          <p:spPr bwMode="auto">
            <a:xfrm>
              <a:off x="5362" y="2005"/>
              <a:ext cx="3" cy="3"/>
            </a:xfrm>
            <a:prstGeom prst="rect">
              <a:avLst/>
            </a:prstGeom>
            <a:solidFill>
              <a:srgbClr val="F2F2F2"/>
            </a:solidFill>
            <a:ln w="9525">
              <a:noFill/>
              <a:miter lim="800000"/>
              <a:headEnd/>
              <a:tailEnd/>
            </a:ln>
          </p:spPr>
          <p:txBody>
            <a:bodyPr/>
            <a:lstStyle/>
            <a:p>
              <a:endParaRPr lang="en-GB"/>
            </a:p>
          </p:txBody>
        </p:sp>
        <p:sp>
          <p:nvSpPr>
            <p:cNvPr id="3170" name="Freeform 597"/>
            <p:cNvSpPr>
              <a:spLocks/>
            </p:cNvSpPr>
            <p:nvPr/>
          </p:nvSpPr>
          <p:spPr bwMode="auto">
            <a:xfrm>
              <a:off x="5365" y="1917"/>
              <a:ext cx="115" cy="91"/>
            </a:xfrm>
            <a:custGeom>
              <a:avLst/>
              <a:gdLst>
                <a:gd name="T0" fmla="*/ 115 w 115"/>
                <a:gd name="T1" fmla="*/ 91 h 91"/>
                <a:gd name="T2" fmla="*/ 0 w 115"/>
                <a:gd name="T3" fmla="*/ 91 h 91"/>
                <a:gd name="T4" fmla="*/ 0 w 115"/>
                <a:gd name="T5" fmla="*/ 88 h 91"/>
                <a:gd name="T6" fmla="*/ 113 w 115"/>
                <a:gd name="T7" fmla="*/ 88 h 91"/>
                <a:gd name="T8" fmla="*/ 113 w 115"/>
                <a:gd name="T9" fmla="*/ 0 h 91"/>
                <a:gd name="T10" fmla="*/ 115 w 115"/>
                <a:gd name="T11" fmla="*/ 0 h 91"/>
                <a:gd name="T12" fmla="*/ 115 w 115"/>
                <a:gd name="T13" fmla="*/ 91 h 91"/>
                <a:gd name="T14" fmla="*/ 0 60000 65536"/>
                <a:gd name="T15" fmla="*/ 0 60000 65536"/>
                <a:gd name="T16" fmla="*/ 0 60000 65536"/>
                <a:gd name="T17" fmla="*/ 0 60000 65536"/>
                <a:gd name="T18" fmla="*/ 0 60000 65536"/>
                <a:gd name="T19" fmla="*/ 0 60000 65536"/>
                <a:gd name="T20" fmla="*/ 0 60000 65536"/>
                <a:gd name="T21" fmla="*/ 0 w 115"/>
                <a:gd name="T22" fmla="*/ 0 h 91"/>
                <a:gd name="T23" fmla="*/ 115 w 115"/>
                <a:gd name="T24" fmla="*/ 91 h 9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5" h="91">
                  <a:moveTo>
                    <a:pt x="115" y="91"/>
                  </a:moveTo>
                  <a:lnTo>
                    <a:pt x="0" y="91"/>
                  </a:lnTo>
                  <a:lnTo>
                    <a:pt x="0" y="88"/>
                  </a:lnTo>
                  <a:lnTo>
                    <a:pt x="113" y="88"/>
                  </a:lnTo>
                  <a:lnTo>
                    <a:pt x="113" y="0"/>
                  </a:lnTo>
                  <a:lnTo>
                    <a:pt x="115" y="0"/>
                  </a:lnTo>
                  <a:lnTo>
                    <a:pt x="115" y="91"/>
                  </a:lnTo>
                  <a:close/>
                </a:path>
              </a:pathLst>
            </a:custGeom>
            <a:solidFill>
              <a:srgbClr val="F2F2F2"/>
            </a:solidFill>
            <a:ln w="9525">
              <a:noFill/>
              <a:round/>
              <a:headEnd/>
              <a:tailEnd/>
            </a:ln>
          </p:spPr>
          <p:txBody>
            <a:bodyPr/>
            <a:lstStyle/>
            <a:p>
              <a:endParaRPr lang="id-ID"/>
            </a:p>
          </p:txBody>
        </p:sp>
        <p:sp>
          <p:nvSpPr>
            <p:cNvPr id="3171" name="Freeform 598"/>
            <p:cNvSpPr>
              <a:spLocks/>
            </p:cNvSpPr>
            <p:nvPr/>
          </p:nvSpPr>
          <p:spPr bwMode="auto">
            <a:xfrm>
              <a:off x="5233" y="1917"/>
              <a:ext cx="118" cy="91"/>
            </a:xfrm>
            <a:custGeom>
              <a:avLst/>
              <a:gdLst>
                <a:gd name="T0" fmla="*/ 14 w 118"/>
                <a:gd name="T1" fmla="*/ 91 h 91"/>
                <a:gd name="T2" fmla="*/ 14 w 118"/>
                <a:gd name="T3" fmla="*/ 91 h 91"/>
                <a:gd name="T4" fmla="*/ 4 w 118"/>
                <a:gd name="T5" fmla="*/ 90 h 91"/>
                <a:gd name="T6" fmla="*/ 2 w 118"/>
                <a:gd name="T7" fmla="*/ 88 h 91"/>
                <a:gd name="T8" fmla="*/ 0 w 118"/>
                <a:gd name="T9" fmla="*/ 87 h 91"/>
                <a:gd name="T10" fmla="*/ 0 w 118"/>
                <a:gd name="T11" fmla="*/ 0 h 91"/>
                <a:gd name="T12" fmla="*/ 3 w 118"/>
                <a:gd name="T13" fmla="*/ 0 h 91"/>
                <a:gd name="T14" fmla="*/ 3 w 118"/>
                <a:gd name="T15" fmla="*/ 87 h 91"/>
                <a:gd name="T16" fmla="*/ 3 w 118"/>
                <a:gd name="T17" fmla="*/ 87 h 91"/>
                <a:gd name="T18" fmla="*/ 3 w 118"/>
                <a:gd name="T19" fmla="*/ 87 h 91"/>
                <a:gd name="T20" fmla="*/ 3 w 118"/>
                <a:gd name="T21" fmla="*/ 87 h 91"/>
                <a:gd name="T22" fmla="*/ 2 w 118"/>
                <a:gd name="T23" fmla="*/ 87 h 91"/>
                <a:gd name="T24" fmla="*/ 2 w 118"/>
                <a:gd name="T25" fmla="*/ 87 h 91"/>
                <a:gd name="T26" fmla="*/ 3 w 118"/>
                <a:gd name="T27" fmla="*/ 87 h 91"/>
                <a:gd name="T28" fmla="*/ 3 w 118"/>
                <a:gd name="T29" fmla="*/ 87 h 91"/>
                <a:gd name="T30" fmla="*/ 3 w 118"/>
                <a:gd name="T31" fmla="*/ 87 h 91"/>
                <a:gd name="T32" fmla="*/ 3 w 118"/>
                <a:gd name="T33" fmla="*/ 87 h 91"/>
                <a:gd name="T34" fmla="*/ 3 w 118"/>
                <a:gd name="T35" fmla="*/ 87 h 91"/>
                <a:gd name="T36" fmla="*/ 4 w 118"/>
                <a:gd name="T37" fmla="*/ 87 h 91"/>
                <a:gd name="T38" fmla="*/ 4 w 118"/>
                <a:gd name="T39" fmla="*/ 87 h 91"/>
                <a:gd name="T40" fmla="*/ 14 w 118"/>
                <a:gd name="T41" fmla="*/ 88 h 91"/>
                <a:gd name="T42" fmla="*/ 115 w 118"/>
                <a:gd name="T43" fmla="*/ 88 h 91"/>
                <a:gd name="T44" fmla="*/ 115 w 118"/>
                <a:gd name="T45" fmla="*/ 0 h 91"/>
                <a:gd name="T46" fmla="*/ 118 w 118"/>
                <a:gd name="T47" fmla="*/ 0 h 91"/>
                <a:gd name="T48" fmla="*/ 118 w 118"/>
                <a:gd name="T49" fmla="*/ 91 h 91"/>
                <a:gd name="T50" fmla="*/ 14 w 118"/>
                <a:gd name="T51" fmla="*/ 91 h 9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8"/>
                <a:gd name="T79" fmla="*/ 0 h 91"/>
                <a:gd name="T80" fmla="*/ 118 w 118"/>
                <a:gd name="T81" fmla="*/ 91 h 9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8" h="91">
                  <a:moveTo>
                    <a:pt x="14" y="91"/>
                  </a:moveTo>
                  <a:lnTo>
                    <a:pt x="14" y="91"/>
                  </a:lnTo>
                  <a:lnTo>
                    <a:pt x="4" y="90"/>
                  </a:lnTo>
                  <a:lnTo>
                    <a:pt x="2" y="88"/>
                  </a:lnTo>
                  <a:lnTo>
                    <a:pt x="0" y="87"/>
                  </a:lnTo>
                  <a:lnTo>
                    <a:pt x="0" y="0"/>
                  </a:lnTo>
                  <a:lnTo>
                    <a:pt x="3" y="0"/>
                  </a:lnTo>
                  <a:lnTo>
                    <a:pt x="3" y="87"/>
                  </a:lnTo>
                  <a:lnTo>
                    <a:pt x="2" y="87"/>
                  </a:lnTo>
                  <a:lnTo>
                    <a:pt x="3" y="87"/>
                  </a:lnTo>
                  <a:lnTo>
                    <a:pt x="4" y="87"/>
                  </a:lnTo>
                  <a:lnTo>
                    <a:pt x="14" y="88"/>
                  </a:lnTo>
                  <a:lnTo>
                    <a:pt x="115" y="88"/>
                  </a:lnTo>
                  <a:lnTo>
                    <a:pt x="115" y="0"/>
                  </a:lnTo>
                  <a:lnTo>
                    <a:pt x="118" y="0"/>
                  </a:lnTo>
                  <a:lnTo>
                    <a:pt x="118" y="91"/>
                  </a:lnTo>
                  <a:lnTo>
                    <a:pt x="14" y="91"/>
                  </a:lnTo>
                  <a:close/>
                </a:path>
              </a:pathLst>
            </a:custGeom>
            <a:solidFill>
              <a:srgbClr val="F2F2F2"/>
            </a:solidFill>
            <a:ln w="9525">
              <a:noFill/>
              <a:round/>
              <a:headEnd/>
              <a:tailEnd/>
            </a:ln>
          </p:spPr>
          <p:txBody>
            <a:bodyPr/>
            <a:lstStyle/>
            <a:p>
              <a:endParaRPr lang="id-ID"/>
            </a:p>
          </p:txBody>
        </p:sp>
        <p:sp>
          <p:nvSpPr>
            <p:cNvPr id="3172" name="Freeform 599"/>
            <p:cNvSpPr>
              <a:spLocks/>
            </p:cNvSpPr>
            <p:nvPr/>
          </p:nvSpPr>
          <p:spPr bwMode="auto">
            <a:xfrm>
              <a:off x="5493" y="1917"/>
              <a:ext cx="250" cy="91"/>
            </a:xfrm>
            <a:custGeom>
              <a:avLst/>
              <a:gdLst>
                <a:gd name="T0" fmla="*/ 250 w 250"/>
                <a:gd name="T1" fmla="*/ 88 h 91"/>
                <a:gd name="T2" fmla="*/ 250 w 250"/>
                <a:gd name="T3" fmla="*/ 88 h 91"/>
                <a:gd name="T4" fmla="*/ 240 w 250"/>
                <a:gd name="T5" fmla="*/ 91 h 91"/>
                <a:gd name="T6" fmla="*/ 219 w 250"/>
                <a:gd name="T7" fmla="*/ 91 h 91"/>
                <a:gd name="T8" fmla="*/ 0 w 250"/>
                <a:gd name="T9" fmla="*/ 91 h 91"/>
                <a:gd name="T10" fmla="*/ 0 w 250"/>
                <a:gd name="T11" fmla="*/ 0 h 91"/>
                <a:gd name="T12" fmla="*/ 3 w 250"/>
                <a:gd name="T13" fmla="*/ 0 h 91"/>
                <a:gd name="T14" fmla="*/ 3 w 250"/>
                <a:gd name="T15" fmla="*/ 88 h 91"/>
                <a:gd name="T16" fmla="*/ 219 w 250"/>
                <a:gd name="T17" fmla="*/ 88 h 91"/>
                <a:gd name="T18" fmla="*/ 219 w 250"/>
                <a:gd name="T19" fmla="*/ 88 h 91"/>
                <a:gd name="T20" fmla="*/ 245 w 250"/>
                <a:gd name="T21" fmla="*/ 87 h 91"/>
                <a:gd name="T22" fmla="*/ 245 w 250"/>
                <a:gd name="T23" fmla="*/ 87 h 91"/>
                <a:gd name="T24" fmla="*/ 247 w 250"/>
                <a:gd name="T25" fmla="*/ 87 h 91"/>
                <a:gd name="T26" fmla="*/ 247 w 250"/>
                <a:gd name="T27" fmla="*/ 88 h 91"/>
                <a:gd name="T28" fmla="*/ 249 w 250"/>
                <a:gd name="T29" fmla="*/ 88 h 91"/>
                <a:gd name="T30" fmla="*/ 250 w 250"/>
                <a:gd name="T31" fmla="*/ 88 h 9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50"/>
                <a:gd name="T49" fmla="*/ 0 h 91"/>
                <a:gd name="T50" fmla="*/ 250 w 250"/>
                <a:gd name="T51" fmla="*/ 91 h 9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50" h="91">
                  <a:moveTo>
                    <a:pt x="250" y="88"/>
                  </a:moveTo>
                  <a:lnTo>
                    <a:pt x="250" y="88"/>
                  </a:lnTo>
                  <a:lnTo>
                    <a:pt x="240" y="91"/>
                  </a:lnTo>
                  <a:lnTo>
                    <a:pt x="219" y="91"/>
                  </a:lnTo>
                  <a:lnTo>
                    <a:pt x="0" y="91"/>
                  </a:lnTo>
                  <a:lnTo>
                    <a:pt x="0" y="0"/>
                  </a:lnTo>
                  <a:lnTo>
                    <a:pt x="3" y="0"/>
                  </a:lnTo>
                  <a:lnTo>
                    <a:pt x="3" y="88"/>
                  </a:lnTo>
                  <a:lnTo>
                    <a:pt x="219" y="88"/>
                  </a:lnTo>
                  <a:lnTo>
                    <a:pt x="245" y="87"/>
                  </a:lnTo>
                  <a:lnTo>
                    <a:pt x="247" y="87"/>
                  </a:lnTo>
                  <a:lnTo>
                    <a:pt x="247" y="88"/>
                  </a:lnTo>
                  <a:lnTo>
                    <a:pt x="249" y="88"/>
                  </a:lnTo>
                  <a:lnTo>
                    <a:pt x="250" y="88"/>
                  </a:lnTo>
                  <a:close/>
                </a:path>
              </a:pathLst>
            </a:custGeom>
            <a:solidFill>
              <a:srgbClr val="F2F2F2"/>
            </a:solidFill>
            <a:ln w="9525">
              <a:noFill/>
              <a:round/>
              <a:headEnd/>
              <a:tailEnd/>
            </a:ln>
          </p:spPr>
          <p:txBody>
            <a:bodyPr/>
            <a:lstStyle/>
            <a:p>
              <a:endParaRPr lang="id-ID"/>
            </a:p>
          </p:txBody>
        </p:sp>
        <p:sp>
          <p:nvSpPr>
            <p:cNvPr id="3173" name="Freeform 600"/>
            <p:cNvSpPr>
              <a:spLocks/>
            </p:cNvSpPr>
            <p:nvPr/>
          </p:nvSpPr>
          <p:spPr bwMode="auto">
            <a:xfrm>
              <a:off x="5740" y="2004"/>
              <a:ext cx="2" cy="1"/>
            </a:xfrm>
            <a:custGeom>
              <a:avLst/>
              <a:gdLst>
                <a:gd name="T0" fmla="*/ 2 w 2"/>
                <a:gd name="T1" fmla="*/ 1 h 1"/>
                <a:gd name="T2" fmla="*/ 0 w 2"/>
                <a:gd name="T3" fmla="*/ 1 h 1"/>
                <a:gd name="T4" fmla="*/ 0 w 2"/>
                <a:gd name="T5" fmla="*/ 1 h 1"/>
                <a:gd name="T6" fmla="*/ 0 w 2"/>
                <a:gd name="T7" fmla="*/ 0 h 1"/>
                <a:gd name="T8" fmla="*/ 0 w 2"/>
                <a:gd name="T9" fmla="*/ 0 h 1"/>
                <a:gd name="T10" fmla="*/ 0 w 2"/>
                <a:gd name="T11" fmla="*/ 0 h 1"/>
                <a:gd name="T12" fmla="*/ 0 w 2"/>
                <a:gd name="T13" fmla="*/ 0 h 1"/>
                <a:gd name="T14" fmla="*/ 2 w 2"/>
                <a:gd name="T15" fmla="*/ 0 h 1"/>
                <a:gd name="T16" fmla="*/ 2 w 2"/>
                <a:gd name="T17" fmla="*/ 1 h 1"/>
                <a:gd name="T18" fmla="*/ 2 w 2"/>
                <a:gd name="T19" fmla="*/ 1 h 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1"/>
                <a:gd name="T32" fmla="*/ 2 w 2"/>
                <a:gd name="T33" fmla="*/ 1 h 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1">
                  <a:moveTo>
                    <a:pt x="2" y="1"/>
                  </a:moveTo>
                  <a:lnTo>
                    <a:pt x="0" y="1"/>
                  </a:lnTo>
                  <a:lnTo>
                    <a:pt x="0" y="0"/>
                  </a:lnTo>
                  <a:lnTo>
                    <a:pt x="2" y="0"/>
                  </a:lnTo>
                  <a:lnTo>
                    <a:pt x="2" y="1"/>
                  </a:lnTo>
                  <a:close/>
                </a:path>
              </a:pathLst>
            </a:custGeom>
            <a:solidFill>
              <a:srgbClr val="F2F2F2"/>
            </a:solidFill>
            <a:ln w="9525">
              <a:noFill/>
              <a:round/>
              <a:headEnd/>
              <a:tailEnd/>
            </a:ln>
          </p:spPr>
          <p:txBody>
            <a:bodyPr/>
            <a:lstStyle/>
            <a:p>
              <a:endParaRPr lang="id-ID"/>
            </a:p>
          </p:txBody>
        </p:sp>
        <p:sp>
          <p:nvSpPr>
            <p:cNvPr id="3174" name="Freeform 601"/>
            <p:cNvSpPr>
              <a:spLocks/>
            </p:cNvSpPr>
            <p:nvPr/>
          </p:nvSpPr>
          <p:spPr bwMode="auto">
            <a:xfrm>
              <a:off x="5740" y="1917"/>
              <a:ext cx="3" cy="88"/>
            </a:xfrm>
            <a:custGeom>
              <a:avLst/>
              <a:gdLst>
                <a:gd name="T0" fmla="*/ 2 w 3"/>
                <a:gd name="T1" fmla="*/ 88 h 88"/>
                <a:gd name="T2" fmla="*/ 2 w 3"/>
                <a:gd name="T3" fmla="*/ 87 h 88"/>
                <a:gd name="T4" fmla="*/ 2 w 3"/>
                <a:gd name="T5" fmla="*/ 87 h 88"/>
                <a:gd name="T6" fmla="*/ 0 w 3"/>
                <a:gd name="T7" fmla="*/ 87 h 88"/>
                <a:gd name="T8" fmla="*/ 0 w 3"/>
                <a:gd name="T9" fmla="*/ 87 h 88"/>
                <a:gd name="T10" fmla="*/ 0 w 3"/>
                <a:gd name="T11" fmla="*/ 87 h 88"/>
                <a:gd name="T12" fmla="*/ 0 w 3"/>
                <a:gd name="T13" fmla="*/ 87 h 88"/>
                <a:gd name="T14" fmla="*/ 0 w 3"/>
                <a:gd name="T15" fmla="*/ 87 h 88"/>
                <a:gd name="T16" fmla="*/ 0 w 3"/>
                <a:gd name="T17" fmla="*/ 0 h 88"/>
                <a:gd name="T18" fmla="*/ 3 w 3"/>
                <a:gd name="T19" fmla="*/ 0 h 88"/>
                <a:gd name="T20" fmla="*/ 3 w 3"/>
                <a:gd name="T21" fmla="*/ 88 h 88"/>
                <a:gd name="T22" fmla="*/ 3 w 3"/>
                <a:gd name="T23" fmla="*/ 88 h 88"/>
                <a:gd name="T24" fmla="*/ 2 w 3"/>
                <a:gd name="T25" fmla="*/ 88 h 88"/>
                <a:gd name="T26" fmla="*/ 2 w 3"/>
                <a:gd name="T27" fmla="*/ 88 h 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
                <a:gd name="T43" fmla="*/ 0 h 88"/>
                <a:gd name="T44" fmla="*/ 3 w 3"/>
                <a:gd name="T45" fmla="*/ 88 h 8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 h="88">
                  <a:moveTo>
                    <a:pt x="2" y="88"/>
                  </a:moveTo>
                  <a:lnTo>
                    <a:pt x="2" y="87"/>
                  </a:lnTo>
                  <a:lnTo>
                    <a:pt x="0" y="87"/>
                  </a:lnTo>
                  <a:lnTo>
                    <a:pt x="0" y="0"/>
                  </a:lnTo>
                  <a:lnTo>
                    <a:pt x="3" y="0"/>
                  </a:lnTo>
                  <a:lnTo>
                    <a:pt x="3" y="88"/>
                  </a:lnTo>
                  <a:lnTo>
                    <a:pt x="2" y="88"/>
                  </a:lnTo>
                  <a:close/>
                </a:path>
              </a:pathLst>
            </a:custGeom>
            <a:solidFill>
              <a:srgbClr val="F2F2F2"/>
            </a:solidFill>
            <a:ln w="9525">
              <a:noFill/>
              <a:round/>
              <a:headEnd/>
              <a:tailEnd/>
            </a:ln>
          </p:spPr>
          <p:txBody>
            <a:bodyPr/>
            <a:lstStyle/>
            <a:p>
              <a:endParaRPr lang="id-ID"/>
            </a:p>
          </p:txBody>
        </p:sp>
        <p:sp>
          <p:nvSpPr>
            <p:cNvPr id="3175" name="Freeform 602"/>
            <p:cNvSpPr>
              <a:spLocks/>
            </p:cNvSpPr>
            <p:nvPr/>
          </p:nvSpPr>
          <p:spPr bwMode="auto">
            <a:xfrm>
              <a:off x="5360" y="1917"/>
              <a:ext cx="2" cy="94"/>
            </a:xfrm>
            <a:custGeom>
              <a:avLst/>
              <a:gdLst>
                <a:gd name="T0" fmla="*/ 2 w 2"/>
                <a:gd name="T1" fmla="*/ 88 h 94"/>
                <a:gd name="T2" fmla="*/ 2 w 2"/>
                <a:gd name="T3" fmla="*/ 91 h 94"/>
                <a:gd name="T4" fmla="*/ 2 w 2"/>
                <a:gd name="T5" fmla="*/ 94 h 94"/>
                <a:gd name="T6" fmla="*/ 0 w 2"/>
                <a:gd name="T7" fmla="*/ 94 h 94"/>
                <a:gd name="T8" fmla="*/ 0 w 2"/>
                <a:gd name="T9" fmla="*/ 0 h 94"/>
                <a:gd name="T10" fmla="*/ 2 w 2"/>
                <a:gd name="T11" fmla="*/ 0 h 94"/>
                <a:gd name="T12" fmla="*/ 2 w 2"/>
                <a:gd name="T13" fmla="*/ 88 h 94"/>
                <a:gd name="T14" fmla="*/ 0 60000 65536"/>
                <a:gd name="T15" fmla="*/ 0 60000 65536"/>
                <a:gd name="T16" fmla="*/ 0 60000 65536"/>
                <a:gd name="T17" fmla="*/ 0 60000 65536"/>
                <a:gd name="T18" fmla="*/ 0 60000 65536"/>
                <a:gd name="T19" fmla="*/ 0 60000 65536"/>
                <a:gd name="T20" fmla="*/ 0 60000 65536"/>
                <a:gd name="T21" fmla="*/ 0 w 2"/>
                <a:gd name="T22" fmla="*/ 0 h 94"/>
                <a:gd name="T23" fmla="*/ 2 w 2"/>
                <a:gd name="T24" fmla="*/ 94 h 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94">
                  <a:moveTo>
                    <a:pt x="2" y="88"/>
                  </a:moveTo>
                  <a:lnTo>
                    <a:pt x="2" y="91"/>
                  </a:lnTo>
                  <a:lnTo>
                    <a:pt x="2" y="94"/>
                  </a:lnTo>
                  <a:lnTo>
                    <a:pt x="0" y="94"/>
                  </a:lnTo>
                  <a:lnTo>
                    <a:pt x="0" y="0"/>
                  </a:lnTo>
                  <a:lnTo>
                    <a:pt x="2" y="0"/>
                  </a:lnTo>
                  <a:lnTo>
                    <a:pt x="2" y="88"/>
                  </a:lnTo>
                  <a:close/>
                </a:path>
              </a:pathLst>
            </a:custGeom>
            <a:solidFill>
              <a:srgbClr val="F2F2F2"/>
            </a:solidFill>
            <a:ln w="9525">
              <a:noFill/>
              <a:round/>
              <a:headEnd/>
              <a:tailEnd/>
            </a:ln>
          </p:spPr>
          <p:txBody>
            <a:bodyPr/>
            <a:lstStyle/>
            <a:p>
              <a:endParaRPr lang="id-ID"/>
            </a:p>
          </p:txBody>
        </p:sp>
        <p:sp>
          <p:nvSpPr>
            <p:cNvPr id="3176" name="Freeform 603"/>
            <p:cNvSpPr>
              <a:spLocks/>
            </p:cNvSpPr>
            <p:nvPr/>
          </p:nvSpPr>
          <p:spPr bwMode="auto">
            <a:xfrm>
              <a:off x="5362" y="1917"/>
              <a:ext cx="121" cy="94"/>
            </a:xfrm>
            <a:custGeom>
              <a:avLst/>
              <a:gdLst>
                <a:gd name="T0" fmla="*/ 121 w 121"/>
                <a:gd name="T1" fmla="*/ 0 h 94"/>
                <a:gd name="T2" fmla="*/ 121 w 121"/>
                <a:gd name="T3" fmla="*/ 94 h 94"/>
                <a:gd name="T4" fmla="*/ 0 w 121"/>
                <a:gd name="T5" fmla="*/ 94 h 94"/>
                <a:gd name="T6" fmla="*/ 0 w 121"/>
                <a:gd name="T7" fmla="*/ 91 h 94"/>
                <a:gd name="T8" fmla="*/ 3 w 121"/>
                <a:gd name="T9" fmla="*/ 91 h 94"/>
                <a:gd name="T10" fmla="*/ 118 w 121"/>
                <a:gd name="T11" fmla="*/ 91 h 94"/>
                <a:gd name="T12" fmla="*/ 118 w 121"/>
                <a:gd name="T13" fmla="*/ 0 h 94"/>
                <a:gd name="T14" fmla="*/ 121 w 121"/>
                <a:gd name="T15" fmla="*/ 0 h 94"/>
                <a:gd name="T16" fmla="*/ 0 60000 65536"/>
                <a:gd name="T17" fmla="*/ 0 60000 65536"/>
                <a:gd name="T18" fmla="*/ 0 60000 65536"/>
                <a:gd name="T19" fmla="*/ 0 60000 65536"/>
                <a:gd name="T20" fmla="*/ 0 60000 65536"/>
                <a:gd name="T21" fmla="*/ 0 60000 65536"/>
                <a:gd name="T22" fmla="*/ 0 60000 65536"/>
                <a:gd name="T23" fmla="*/ 0 60000 65536"/>
                <a:gd name="T24" fmla="*/ 0 w 121"/>
                <a:gd name="T25" fmla="*/ 0 h 94"/>
                <a:gd name="T26" fmla="*/ 121 w 121"/>
                <a:gd name="T27" fmla="*/ 94 h 9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1" h="94">
                  <a:moveTo>
                    <a:pt x="121" y="0"/>
                  </a:moveTo>
                  <a:lnTo>
                    <a:pt x="121" y="94"/>
                  </a:lnTo>
                  <a:lnTo>
                    <a:pt x="0" y="94"/>
                  </a:lnTo>
                  <a:lnTo>
                    <a:pt x="0" y="91"/>
                  </a:lnTo>
                  <a:lnTo>
                    <a:pt x="3" y="91"/>
                  </a:lnTo>
                  <a:lnTo>
                    <a:pt x="118" y="91"/>
                  </a:lnTo>
                  <a:lnTo>
                    <a:pt x="118" y="0"/>
                  </a:lnTo>
                  <a:lnTo>
                    <a:pt x="121" y="0"/>
                  </a:lnTo>
                  <a:close/>
                </a:path>
              </a:pathLst>
            </a:custGeom>
            <a:solidFill>
              <a:srgbClr val="F2F2F2"/>
            </a:solidFill>
            <a:ln w="9525">
              <a:noFill/>
              <a:round/>
              <a:headEnd/>
              <a:tailEnd/>
            </a:ln>
          </p:spPr>
          <p:txBody>
            <a:bodyPr/>
            <a:lstStyle/>
            <a:p>
              <a:endParaRPr lang="id-ID"/>
            </a:p>
          </p:txBody>
        </p:sp>
        <p:sp>
          <p:nvSpPr>
            <p:cNvPr id="3177" name="Freeform 604"/>
            <p:cNvSpPr>
              <a:spLocks/>
            </p:cNvSpPr>
            <p:nvPr/>
          </p:nvSpPr>
          <p:spPr bwMode="auto">
            <a:xfrm>
              <a:off x="5230" y="1917"/>
              <a:ext cx="124" cy="94"/>
            </a:xfrm>
            <a:custGeom>
              <a:avLst/>
              <a:gdLst>
                <a:gd name="T0" fmla="*/ 17 w 124"/>
                <a:gd name="T1" fmla="*/ 94 h 94"/>
                <a:gd name="T2" fmla="*/ 17 w 124"/>
                <a:gd name="T3" fmla="*/ 94 h 94"/>
                <a:gd name="T4" fmla="*/ 10 w 124"/>
                <a:gd name="T5" fmla="*/ 93 h 94"/>
                <a:gd name="T6" fmla="*/ 5 w 124"/>
                <a:gd name="T7" fmla="*/ 91 h 94"/>
                <a:gd name="T8" fmla="*/ 5 w 124"/>
                <a:gd name="T9" fmla="*/ 91 h 94"/>
                <a:gd name="T10" fmla="*/ 2 w 124"/>
                <a:gd name="T11" fmla="*/ 90 h 94"/>
                <a:gd name="T12" fmla="*/ 2 w 124"/>
                <a:gd name="T13" fmla="*/ 90 h 94"/>
                <a:gd name="T14" fmla="*/ 0 w 124"/>
                <a:gd name="T15" fmla="*/ 87 h 94"/>
                <a:gd name="T16" fmla="*/ 0 w 124"/>
                <a:gd name="T17" fmla="*/ 0 h 94"/>
                <a:gd name="T18" fmla="*/ 3 w 124"/>
                <a:gd name="T19" fmla="*/ 0 h 94"/>
                <a:gd name="T20" fmla="*/ 3 w 124"/>
                <a:gd name="T21" fmla="*/ 87 h 94"/>
                <a:gd name="T22" fmla="*/ 3 w 124"/>
                <a:gd name="T23" fmla="*/ 87 h 94"/>
                <a:gd name="T24" fmla="*/ 5 w 124"/>
                <a:gd name="T25" fmla="*/ 88 h 94"/>
                <a:gd name="T26" fmla="*/ 7 w 124"/>
                <a:gd name="T27" fmla="*/ 90 h 94"/>
                <a:gd name="T28" fmla="*/ 17 w 124"/>
                <a:gd name="T29" fmla="*/ 91 h 94"/>
                <a:gd name="T30" fmla="*/ 121 w 124"/>
                <a:gd name="T31" fmla="*/ 91 h 94"/>
                <a:gd name="T32" fmla="*/ 121 w 124"/>
                <a:gd name="T33" fmla="*/ 0 h 94"/>
                <a:gd name="T34" fmla="*/ 124 w 124"/>
                <a:gd name="T35" fmla="*/ 0 h 94"/>
                <a:gd name="T36" fmla="*/ 124 w 124"/>
                <a:gd name="T37" fmla="*/ 94 h 94"/>
                <a:gd name="T38" fmla="*/ 17 w 124"/>
                <a:gd name="T39" fmla="*/ 94 h 9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4"/>
                <a:gd name="T61" fmla="*/ 0 h 94"/>
                <a:gd name="T62" fmla="*/ 124 w 124"/>
                <a:gd name="T63" fmla="*/ 94 h 9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4" h="94">
                  <a:moveTo>
                    <a:pt x="17" y="94"/>
                  </a:moveTo>
                  <a:lnTo>
                    <a:pt x="17" y="94"/>
                  </a:lnTo>
                  <a:lnTo>
                    <a:pt x="10" y="93"/>
                  </a:lnTo>
                  <a:lnTo>
                    <a:pt x="5" y="91"/>
                  </a:lnTo>
                  <a:lnTo>
                    <a:pt x="2" y="90"/>
                  </a:lnTo>
                  <a:lnTo>
                    <a:pt x="0" y="87"/>
                  </a:lnTo>
                  <a:lnTo>
                    <a:pt x="0" y="0"/>
                  </a:lnTo>
                  <a:lnTo>
                    <a:pt x="3" y="0"/>
                  </a:lnTo>
                  <a:lnTo>
                    <a:pt x="3" y="87"/>
                  </a:lnTo>
                  <a:lnTo>
                    <a:pt x="5" y="88"/>
                  </a:lnTo>
                  <a:lnTo>
                    <a:pt x="7" y="90"/>
                  </a:lnTo>
                  <a:lnTo>
                    <a:pt x="17" y="91"/>
                  </a:lnTo>
                  <a:lnTo>
                    <a:pt x="121" y="91"/>
                  </a:lnTo>
                  <a:lnTo>
                    <a:pt x="121" y="0"/>
                  </a:lnTo>
                  <a:lnTo>
                    <a:pt x="124" y="0"/>
                  </a:lnTo>
                  <a:lnTo>
                    <a:pt x="124" y="94"/>
                  </a:lnTo>
                  <a:lnTo>
                    <a:pt x="17" y="94"/>
                  </a:lnTo>
                  <a:close/>
                </a:path>
              </a:pathLst>
            </a:custGeom>
            <a:solidFill>
              <a:srgbClr val="F2F2F2"/>
            </a:solidFill>
            <a:ln w="9525">
              <a:noFill/>
              <a:round/>
              <a:headEnd/>
              <a:tailEnd/>
            </a:ln>
          </p:spPr>
          <p:txBody>
            <a:bodyPr/>
            <a:lstStyle/>
            <a:p>
              <a:endParaRPr lang="id-ID"/>
            </a:p>
          </p:txBody>
        </p:sp>
        <p:sp>
          <p:nvSpPr>
            <p:cNvPr id="3178" name="Freeform 605"/>
            <p:cNvSpPr>
              <a:spLocks/>
            </p:cNvSpPr>
            <p:nvPr/>
          </p:nvSpPr>
          <p:spPr bwMode="auto">
            <a:xfrm>
              <a:off x="5490" y="1917"/>
              <a:ext cx="256" cy="94"/>
            </a:xfrm>
            <a:custGeom>
              <a:avLst/>
              <a:gdLst>
                <a:gd name="T0" fmla="*/ 222 w 256"/>
                <a:gd name="T1" fmla="*/ 94 h 94"/>
                <a:gd name="T2" fmla="*/ 0 w 256"/>
                <a:gd name="T3" fmla="*/ 94 h 94"/>
                <a:gd name="T4" fmla="*/ 0 w 256"/>
                <a:gd name="T5" fmla="*/ 0 h 94"/>
                <a:gd name="T6" fmla="*/ 3 w 256"/>
                <a:gd name="T7" fmla="*/ 0 h 94"/>
                <a:gd name="T8" fmla="*/ 3 w 256"/>
                <a:gd name="T9" fmla="*/ 91 h 94"/>
                <a:gd name="T10" fmla="*/ 222 w 256"/>
                <a:gd name="T11" fmla="*/ 91 h 94"/>
                <a:gd name="T12" fmla="*/ 222 w 256"/>
                <a:gd name="T13" fmla="*/ 91 h 94"/>
                <a:gd name="T14" fmla="*/ 243 w 256"/>
                <a:gd name="T15" fmla="*/ 91 h 94"/>
                <a:gd name="T16" fmla="*/ 253 w 256"/>
                <a:gd name="T17" fmla="*/ 88 h 94"/>
                <a:gd name="T18" fmla="*/ 253 w 256"/>
                <a:gd name="T19" fmla="*/ 88 h 94"/>
                <a:gd name="T20" fmla="*/ 253 w 256"/>
                <a:gd name="T21" fmla="*/ 0 h 94"/>
                <a:gd name="T22" fmla="*/ 256 w 256"/>
                <a:gd name="T23" fmla="*/ 0 h 94"/>
                <a:gd name="T24" fmla="*/ 256 w 256"/>
                <a:gd name="T25" fmla="*/ 88 h 94"/>
                <a:gd name="T26" fmla="*/ 256 w 256"/>
                <a:gd name="T27" fmla="*/ 88 h 94"/>
                <a:gd name="T28" fmla="*/ 255 w 256"/>
                <a:gd name="T29" fmla="*/ 91 h 94"/>
                <a:gd name="T30" fmla="*/ 253 w 256"/>
                <a:gd name="T31" fmla="*/ 91 h 94"/>
                <a:gd name="T32" fmla="*/ 253 w 256"/>
                <a:gd name="T33" fmla="*/ 91 h 94"/>
                <a:gd name="T34" fmla="*/ 250 w 256"/>
                <a:gd name="T35" fmla="*/ 93 h 94"/>
                <a:gd name="T36" fmla="*/ 250 w 256"/>
                <a:gd name="T37" fmla="*/ 93 h 94"/>
                <a:gd name="T38" fmla="*/ 245 w 256"/>
                <a:gd name="T39" fmla="*/ 93 h 94"/>
                <a:gd name="T40" fmla="*/ 245 w 256"/>
                <a:gd name="T41" fmla="*/ 93 h 94"/>
                <a:gd name="T42" fmla="*/ 222 w 256"/>
                <a:gd name="T43" fmla="*/ 94 h 94"/>
                <a:gd name="T44" fmla="*/ 222 w 256"/>
                <a:gd name="T45" fmla="*/ 94 h 9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56"/>
                <a:gd name="T70" fmla="*/ 0 h 94"/>
                <a:gd name="T71" fmla="*/ 256 w 256"/>
                <a:gd name="T72" fmla="*/ 94 h 9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56" h="94">
                  <a:moveTo>
                    <a:pt x="222" y="94"/>
                  </a:moveTo>
                  <a:lnTo>
                    <a:pt x="0" y="94"/>
                  </a:lnTo>
                  <a:lnTo>
                    <a:pt x="0" y="0"/>
                  </a:lnTo>
                  <a:lnTo>
                    <a:pt x="3" y="0"/>
                  </a:lnTo>
                  <a:lnTo>
                    <a:pt x="3" y="91"/>
                  </a:lnTo>
                  <a:lnTo>
                    <a:pt x="222" y="91"/>
                  </a:lnTo>
                  <a:lnTo>
                    <a:pt x="243" y="91"/>
                  </a:lnTo>
                  <a:lnTo>
                    <a:pt x="253" y="88"/>
                  </a:lnTo>
                  <a:lnTo>
                    <a:pt x="253" y="0"/>
                  </a:lnTo>
                  <a:lnTo>
                    <a:pt x="256" y="0"/>
                  </a:lnTo>
                  <a:lnTo>
                    <a:pt x="256" y="88"/>
                  </a:lnTo>
                  <a:lnTo>
                    <a:pt x="255" y="91"/>
                  </a:lnTo>
                  <a:lnTo>
                    <a:pt x="253" y="91"/>
                  </a:lnTo>
                  <a:lnTo>
                    <a:pt x="250" y="93"/>
                  </a:lnTo>
                  <a:lnTo>
                    <a:pt x="245" y="93"/>
                  </a:lnTo>
                  <a:lnTo>
                    <a:pt x="222" y="94"/>
                  </a:lnTo>
                  <a:close/>
                </a:path>
              </a:pathLst>
            </a:custGeom>
            <a:solidFill>
              <a:srgbClr val="F2F2F2"/>
            </a:solidFill>
            <a:ln w="9525">
              <a:noFill/>
              <a:round/>
              <a:headEnd/>
              <a:tailEnd/>
            </a:ln>
          </p:spPr>
          <p:txBody>
            <a:bodyPr/>
            <a:lstStyle/>
            <a:p>
              <a:endParaRPr lang="id-ID"/>
            </a:p>
          </p:txBody>
        </p:sp>
        <p:sp>
          <p:nvSpPr>
            <p:cNvPr id="3179" name="Freeform 606"/>
            <p:cNvSpPr>
              <a:spLocks/>
            </p:cNvSpPr>
            <p:nvPr/>
          </p:nvSpPr>
          <p:spPr bwMode="auto">
            <a:xfrm>
              <a:off x="5225" y="1917"/>
              <a:ext cx="527" cy="98"/>
            </a:xfrm>
            <a:custGeom>
              <a:avLst/>
              <a:gdLst>
                <a:gd name="T0" fmla="*/ 522 w 527"/>
                <a:gd name="T1" fmla="*/ 94 h 98"/>
                <a:gd name="T2" fmla="*/ 522 w 527"/>
                <a:gd name="T3" fmla="*/ 94 h 98"/>
                <a:gd name="T4" fmla="*/ 520 w 527"/>
                <a:gd name="T5" fmla="*/ 97 h 98"/>
                <a:gd name="T6" fmla="*/ 515 w 527"/>
                <a:gd name="T7" fmla="*/ 98 h 98"/>
                <a:gd name="T8" fmla="*/ 11 w 527"/>
                <a:gd name="T9" fmla="*/ 98 h 98"/>
                <a:gd name="T10" fmla="*/ 11 w 527"/>
                <a:gd name="T11" fmla="*/ 98 h 98"/>
                <a:gd name="T12" fmla="*/ 7 w 527"/>
                <a:gd name="T13" fmla="*/ 97 h 98"/>
                <a:gd name="T14" fmla="*/ 3 w 527"/>
                <a:gd name="T15" fmla="*/ 94 h 98"/>
                <a:gd name="T16" fmla="*/ 3 w 527"/>
                <a:gd name="T17" fmla="*/ 94 h 98"/>
                <a:gd name="T18" fmla="*/ 1 w 527"/>
                <a:gd name="T19" fmla="*/ 90 h 98"/>
                <a:gd name="T20" fmla="*/ 0 w 527"/>
                <a:gd name="T21" fmla="*/ 86 h 98"/>
                <a:gd name="T22" fmla="*/ 0 w 527"/>
                <a:gd name="T23" fmla="*/ 0 h 98"/>
                <a:gd name="T24" fmla="*/ 5 w 527"/>
                <a:gd name="T25" fmla="*/ 0 h 98"/>
                <a:gd name="T26" fmla="*/ 5 w 527"/>
                <a:gd name="T27" fmla="*/ 87 h 98"/>
                <a:gd name="T28" fmla="*/ 5 w 527"/>
                <a:gd name="T29" fmla="*/ 87 h 98"/>
                <a:gd name="T30" fmla="*/ 7 w 527"/>
                <a:gd name="T31" fmla="*/ 90 h 98"/>
                <a:gd name="T32" fmla="*/ 7 w 527"/>
                <a:gd name="T33" fmla="*/ 90 h 98"/>
                <a:gd name="T34" fmla="*/ 10 w 527"/>
                <a:gd name="T35" fmla="*/ 91 h 98"/>
                <a:gd name="T36" fmla="*/ 10 w 527"/>
                <a:gd name="T37" fmla="*/ 91 h 98"/>
                <a:gd name="T38" fmla="*/ 15 w 527"/>
                <a:gd name="T39" fmla="*/ 93 h 98"/>
                <a:gd name="T40" fmla="*/ 22 w 527"/>
                <a:gd name="T41" fmla="*/ 94 h 98"/>
                <a:gd name="T42" fmla="*/ 129 w 527"/>
                <a:gd name="T43" fmla="*/ 94 h 98"/>
                <a:gd name="T44" fmla="*/ 129 w 527"/>
                <a:gd name="T45" fmla="*/ 0 h 98"/>
                <a:gd name="T46" fmla="*/ 135 w 527"/>
                <a:gd name="T47" fmla="*/ 0 h 98"/>
                <a:gd name="T48" fmla="*/ 135 w 527"/>
                <a:gd name="T49" fmla="*/ 94 h 98"/>
                <a:gd name="T50" fmla="*/ 137 w 527"/>
                <a:gd name="T51" fmla="*/ 94 h 98"/>
                <a:gd name="T52" fmla="*/ 258 w 527"/>
                <a:gd name="T53" fmla="*/ 94 h 98"/>
                <a:gd name="T54" fmla="*/ 258 w 527"/>
                <a:gd name="T55" fmla="*/ 0 h 98"/>
                <a:gd name="T56" fmla="*/ 265 w 527"/>
                <a:gd name="T57" fmla="*/ 0 h 98"/>
                <a:gd name="T58" fmla="*/ 265 w 527"/>
                <a:gd name="T59" fmla="*/ 94 h 98"/>
                <a:gd name="T60" fmla="*/ 487 w 527"/>
                <a:gd name="T61" fmla="*/ 94 h 98"/>
                <a:gd name="T62" fmla="*/ 487 w 527"/>
                <a:gd name="T63" fmla="*/ 94 h 98"/>
                <a:gd name="T64" fmla="*/ 510 w 527"/>
                <a:gd name="T65" fmla="*/ 93 h 98"/>
                <a:gd name="T66" fmla="*/ 510 w 527"/>
                <a:gd name="T67" fmla="*/ 93 h 98"/>
                <a:gd name="T68" fmla="*/ 515 w 527"/>
                <a:gd name="T69" fmla="*/ 93 h 98"/>
                <a:gd name="T70" fmla="*/ 515 w 527"/>
                <a:gd name="T71" fmla="*/ 93 h 98"/>
                <a:gd name="T72" fmla="*/ 518 w 527"/>
                <a:gd name="T73" fmla="*/ 91 h 98"/>
                <a:gd name="T74" fmla="*/ 520 w 527"/>
                <a:gd name="T75" fmla="*/ 91 h 98"/>
                <a:gd name="T76" fmla="*/ 520 w 527"/>
                <a:gd name="T77" fmla="*/ 91 h 98"/>
                <a:gd name="T78" fmla="*/ 521 w 527"/>
                <a:gd name="T79" fmla="*/ 88 h 98"/>
                <a:gd name="T80" fmla="*/ 521 w 527"/>
                <a:gd name="T81" fmla="*/ 0 h 98"/>
                <a:gd name="T82" fmla="*/ 527 w 527"/>
                <a:gd name="T83" fmla="*/ 0 h 98"/>
                <a:gd name="T84" fmla="*/ 527 w 527"/>
                <a:gd name="T85" fmla="*/ 86 h 98"/>
                <a:gd name="T86" fmla="*/ 527 w 527"/>
                <a:gd name="T87" fmla="*/ 86 h 98"/>
                <a:gd name="T88" fmla="*/ 525 w 527"/>
                <a:gd name="T89" fmla="*/ 90 h 98"/>
                <a:gd name="T90" fmla="*/ 522 w 527"/>
                <a:gd name="T91" fmla="*/ 94 h 98"/>
                <a:gd name="T92" fmla="*/ 522 w 527"/>
                <a:gd name="T93" fmla="*/ 94 h 9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527"/>
                <a:gd name="T142" fmla="*/ 0 h 98"/>
                <a:gd name="T143" fmla="*/ 527 w 527"/>
                <a:gd name="T144" fmla="*/ 98 h 9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527" h="98">
                  <a:moveTo>
                    <a:pt x="522" y="94"/>
                  </a:moveTo>
                  <a:lnTo>
                    <a:pt x="522" y="94"/>
                  </a:lnTo>
                  <a:lnTo>
                    <a:pt x="520" y="97"/>
                  </a:lnTo>
                  <a:lnTo>
                    <a:pt x="515" y="98"/>
                  </a:lnTo>
                  <a:lnTo>
                    <a:pt x="11" y="98"/>
                  </a:lnTo>
                  <a:lnTo>
                    <a:pt x="7" y="97"/>
                  </a:lnTo>
                  <a:lnTo>
                    <a:pt x="3" y="94"/>
                  </a:lnTo>
                  <a:lnTo>
                    <a:pt x="1" y="90"/>
                  </a:lnTo>
                  <a:lnTo>
                    <a:pt x="0" y="86"/>
                  </a:lnTo>
                  <a:lnTo>
                    <a:pt x="0" y="0"/>
                  </a:lnTo>
                  <a:lnTo>
                    <a:pt x="5" y="0"/>
                  </a:lnTo>
                  <a:lnTo>
                    <a:pt x="5" y="87"/>
                  </a:lnTo>
                  <a:lnTo>
                    <a:pt x="7" y="90"/>
                  </a:lnTo>
                  <a:lnTo>
                    <a:pt x="10" y="91"/>
                  </a:lnTo>
                  <a:lnTo>
                    <a:pt x="15" y="93"/>
                  </a:lnTo>
                  <a:lnTo>
                    <a:pt x="22" y="94"/>
                  </a:lnTo>
                  <a:lnTo>
                    <a:pt x="129" y="94"/>
                  </a:lnTo>
                  <a:lnTo>
                    <a:pt x="129" y="0"/>
                  </a:lnTo>
                  <a:lnTo>
                    <a:pt x="135" y="0"/>
                  </a:lnTo>
                  <a:lnTo>
                    <a:pt x="135" y="94"/>
                  </a:lnTo>
                  <a:lnTo>
                    <a:pt x="137" y="94"/>
                  </a:lnTo>
                  <a:lnTo>
                    <a:pt x="258" y="94"/>
                  </a:lnTo>
                  <a:lnTo>
                    <a:pt x="258" y="0"/>
                  </a:lnTo>
                  <a:lnTo>
                    <a:pt x="265" y="0"/>
                  </a:lnTo>
                  <a:lnTo>
                    <a:pt x="265" y="94"/>
                  </a:lnTo>
                  <a:lnTo>
                    <a:pt x="487" y="94"/>
                  </a:lnTo>
                  <a:lnTo>
                    <a:pt x="510" y="93"/>
                  </a:lnTo>
                  <a:lnTo>
                    <a:pt x="515" y="93"/>
                  </a:lnTo>
                  <a:lnTo>
                    <a:pt x="518" y="91"/>
                  </a:lnTo>
                  <a:lnTo>
                    <a:pt x="520" y="91"/>
                  </a:lnTo>
                  <a:lnTo>
                    <a:pt x="521" y="88"/>
                  </a:lnTo>
                  <a:lnTo>
                    <a:pt x="521" y="0"/>
                  </a:lnTo>
                  <a:lnTo>
                    <a:pt x="527" y="0"/>
                  </a:lnTo>
                  <a:lnTo>
                    <a:pt x="527" y="86"/>
                  </a:lnTo>
                  <a:lnTo>
                    <a:pt x="525" y="90"/>
                  </a:lnTo>
                  <a:lnTo>
                    <a:pt x="522" y="94"/>
                  </a:lnTo>
                  <a:close/>
                </a:path>
              </a:pathLst>
            </a:custGeom>
            <a:solidFill>
              <a:srgbClr val="0E2235"/>
            </a:solidFill>
            <a:ln w="9525">
              <a:noFill/>
              <a:round/>
              <a:headEnd/>
              <a:tailEnd/>
            </a:ln>
          </p:spPr>
          <p:txBody>
            <a:bodyPr/>
            <a:lstStyle/>
            <a:p>
              <a:endParaRPr lang="id-ID"/>
            </a:p>
          </p:txBody>
        </p:sp>
        <p:sp>
          <p:nvSpPr>
            <p:cNvPr id="3180" name="Freeform 607"/>
            <p:cNvSpPr>
              <a:spLocks/>
            </p:cNvSpPr>
            <p:nvPr/>
          </p:nvSpPr>
          <p:spPr bwMode="auto">
            <a:xfrm>
              <a:off x="5222" y="1917"/>
              <a:ext cx="532" cy="101"/>
            </a:xfrm>
            <a:custGeom>
              <a:avLst/>
              <a:gdLst>
                <a:gd name="T0" fmla="*/ 518 w 532"/>
                <a:gd name="T1" fmla="*/ 98 h 101"/>
                <a:gd name="T2" fmla="*/ 518 w 532"/>
                <a:gd name="T3" fmla="*/ 98 h 101"/>
                <a:gd name="T4" fmla="*/ 523 w 532"/>
                <a:gd name="T5" fmla="*/ 97 h 101"/>
                <a:gd name="T6" fmla="*/ 525 w 532"/>
                <a:gd name="T7" fmla="*/ 94 h 101"/>
                <a:gd name="T8" fmla="*/ 525 w 532"/>
                <a:gd name="T9" fmla="*/ 94 h 101"/>
                <a:gd name="T10" fmla="*/ 528 w 532"/>
                <a:gd name="T11" fmla="*/ 90 h 101"/>
                <a:gd name="T12" fmla="*/ 530 w 532"/>
                <a:gd name="T13" fmla="*/ 86 h 101"/>
                <a:gd name="T14" fmla="*/ 530 w 532"/>
                <a:gd name="T15" fmla="*/ 0 h 101"/>
                <a:gd name="T16" fmla="*/ 532 w 532"/>
                <a:gd name="T17" fmla="*/ 0 h 101"/>
                <a:gd name="T18" fmla="*/ 532 w 532"/>
                <a:gd name="T19" fmla="*/ 86 h 101"/>
                <a:gd name="T20" fmla="*/ 532 w 532"/>
                <a:gd name="T21" fmla="*/ 86 h 101"/>
                <a:gd name="T22" fmla="*/ 531 w 532"/>
                <a:gd name="T23" fmla="*/ 91 h 101"/>
                <a:gd name="T24" fmla="*/ 528 w 532"/>
                <a:gd name="T25" fmla="*/ 96 h 101"/>
                <a:gd name="T26" fmla="*/ 524 w 532"/>
                <a:gd name="T27" fmla="*/ 100 h 101"/>
                <a:gd name="T28" fmla="*/ 518 w 532"/>
                <a:gd name="T29" fmla="*/ 101 h 101"/>
                <a:gd name="T30" fmla="*/ 14 w 532"/>
                <a:gd name="T31" fmla="*/ 101 h 101"/>
                <a:gd name="T32" fmla="*/ 14 w 532"/>
                <a:gd name="T33" fmla="*/ 101 h 101"/>
                <a:gd name="T34" fmla="*/ 8 w 532"/>
                <a:gd name="T35" fmla="*/ 100 h 101"/>
                <a:gd name="T36" fmla="*/ 4 w 532"/>
                <a:gd name="T37" fmla="*/ 96 h 101"/>
                <a:gd name="T38" fmla="*/ 1 w 532"/>
                <a:gd name="T39" fmla="*/ 91 h 101"/>
                <a:gd name="T40" fmla="*/ 0 w 532"/>
                <a:gd name="T41" fmla="*/ 86 h 101"/>
                <a:gd name="T42" fmla="*/ 0 w 532"/>
                <a:gd name="T43" fmla="*/ 0 h 101"/>
                <a:gd name="T44" fmla="*/ 3 w 532"/>
                <a:gd name="T45" fmla="*/ 0 h 101"/>
                <a:gd name="T46" fmla="*/ 3 w 532"/>
                <a:gd name="T47" fmla="*/ 86 h 101"/>
                <a:gd name="T48" fmla="*/ 3 w 532"/>
                <a:gd name="T49" fmla="*/ 86 h 101"/>
                <a:gd name="T50" fmla="*/ 4 w 532"/>
                <a:gd name="T51" fmla="*/ 90 h 101"/>
                <a:gd name="T52" fmla="*/ 6 w 532"/>
                <a:gd name="T53" fmla="*/ 94 h 101"/>
                <a:gd name="T54" fmla="*/ 6 w 532"/>
                <a:gd name="T55" fmla="*/ 94 h 101"/>
                <a:gd name="T56" fmla="*/ 10 w 532"/>
                <a:gd name="T57" fmla="*/ 97 h 101"/>
                <a:gd name="T58" fmla="*/ 14 w 532"/>
                <a:gd name="T59" fmla="*/ 98 h 101"/>
                <a:gd name="T60" fmla="*/ 518 w 532"/>
                <a:gd name="T61" fmla="*/ 98 h 10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32"/>
                <a:gd name="T94" fmla="*/ 0 h 101"/>
                <a:gd name="T95" fmla="*/ 532 w 532"/>
                <a:gd name="T96" fmla="*/ 101 h 10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32" h="101">
                  <a:moveTo>
                    <a:pt x="518" y="98"/>
                  </a:moveTo>
                  <a:lnTo>
                    <a:pt x="518" y="98"/>
                  </a:lnTo>
                  <a:lnTo>
                    <a:pt x="523" y="97"/>
                  </a:lnTo>
                  <a:lnTo>
                    <a:pt x="525" y="94"/>
                  </a:lnTo>
                  <a:lnTo>
                    <a:pt x="528" y="90"/>
                  </a:lnTo>
                  <a:lnTo>
                    <a:pt x="530" y="86"/>
                  </a:lnTo>
                  <a:lnTo>
                    <a:pt x="530" y="0"/>
                  </a:lnTo>
                  <a:lnTo>
                    <a:pt x="532" y="0"/>
                  </a:lnTo>
                  <a:lnTo>
                    <a:pt x="532" y="86"/>
                  </a:lnTo>
                  <a:lnTo>
                    <a:pt x="531" y="91"/>
                  </a:lnTo>
                  <a:lnTo>
                    <a:pt x="528" y="96"/>
                  </a:lnTo>
                  <a:lnTo>
                    <a:pt x="524" y="100"/>
                  </a:lnTo>
                  <a:lnTo>
                    <a:pt x="518" y="101"/>
                  </a:lnTo>
                  <a:lnTo>
                    <a:pt x="14" y="101"/>
                  </a:lnTo>
                  <a:lnTo>
                    <a:pt x="8" y="100"/>
                  </a:lnTo>
                  <a:lnTo>
                    <a:pt x="4" y="96"/>
                  </a:lnTo>
                  <a:lnTo>
                    <a:pt x="1" y="91"/>
                  </a:lnTo>
                  <a:lnTo>
                    <a:pt x="0" y="86"/>
                  </a:lnTo>
                  <a:lnTo>
                    <a:pt x="0" y="0"/>
                  </a:lnTo>
                  <a:lnTo>
                    <a:pt x="3" y="0"/>
                  </a:lnTo>
                  <a:lnTo>
                    <a:pt x="3" y="86"/>
                  </a:lnTo>
                  <a:lnTo>
                    <a:pt x="4" y="90"/>
                  </a:lnTo>
                  <a:lnTo>
                    <a:pt x="6" y="94"/>
                  </a:lnTo>
                  <a:lnTo>
                    <a:pt x="10" y="97"/>
                  </a:lnTo>
                  <a:lnTo>
                    <a:pt x="14" y="98"/>
                  </a:lnTo>
                  <a:lnTo>
                    <a:pt x="518" y="98"/>
                  </a:lnTo>
                  <a:close/>
                </a:path>
              </a:pathLst>
            </a:custGeom>
            <a:solidFill>
              <a:srgbClr val="E6E6E6"/>
            </a:solidFill>
            <a:ln w="9525">
              <a:noFill/>
              <a:round/>
              <a:headEnd/>
              <a:tailEnd/>
            </a:ln>
          </p:spPr>
          <p:txBody>
            <a:bodyPr/>
            <a:lstStyle/>
            <a:p>
              <a:endParaRPr lang="id-ID"/>
            </a:p>
          </p:txBody>
        </p:sp>
        <p:sp>
          <p:nvSpPr>
            <p:cNvPr id="3181" name="Freeform 608"/>
            <p:cNvSpPr>
              <a:spLocks/>
            </p:cNvSpPr>
            <p:nvPr/>
          </p:nvSpPr>
          <p:spPr bwMode="auto">
            <a:xfrm>
              <a:off x="5219" y="1917"/>
              <a:ext cx="538" cy="104"/>
            </a:xfrm>
            <a:custGeom>
              <a:avLst/>
              <a:gdLst>
                <a:gd name="T0" fmla="*/ 521 w 538"/>
                <a:gd name="T1" fmla="*/ 101 h 104"/>
                <a:gd name="T2" fmla="*/ 521 w 538"/>
                <a:gd name="T3" fmla="*/ 101 h 104"/>
                <a:gd name="T4" fmla="*/ 527 w 538"/>
                <a:gd name="T5" fmla="*/ 100 h 104"/>
                <a:gd name="T6" fmla="*/ 531 w 538"/>
                <a:gd name="T7" fmla="*/ 96 h 104"/>
                <a:gd name="T8" fmla="*/ 534 w 538"/>
                <a:gd name="T9" fmla="*/ 91 h 104"/>
                <a:gd name="T10" fmla="*/ 535 w 538"/>
                <a:gd name="T11" fmla="*/ 86 h 104"/>
                <a:gd name="T12" fmla="*/ 535 w 538"/>
                <a:gd name="T13" fmla="*/ 0 h 104"/>
                <a:gd name="T14" fmla="*/ 538 w 538"/>
                <a:gd name="T15" fmla="*/ 0 h 104"/>
                <a:gd name="T16" fmla="*/ 538 w 538"/>
                <a:gd name="T17" fmla="*/ 86 h 104"/>
                <a:gd name="T18" fmla="*/ 538 w 538"/>
                <a:gd name="T19" fmla="*/ 86 h 104"/>
                <a:gd name="T20" fmla="*/ 537 w 538"/>
                <a:gd name="T21" fmla="*/ 93 h 104"/>
                <a:gd name="T22" fmla="*/ 533 w 538"/>
                <a:gd name="T23" fmla="*/ 98 h 104"/>
                <a:gd name="T24" fmla="*/ 533 w 538"/>
                <a:gd name="T25" fmla="*/ 98 h 104"/>
                <a:gd name="T26" fmla="*/ 528 w 538"/>
                <a:gd name="T27" fmla="*/ 103 h 104"/>
                <a:gd name="T28" fmla="*/ 521 w 538"/>
                <a:gd name="T29" fmla="*/ 104 h 104"/>
                <a:gd name="T30" fmla="*/ 17 w 538"/>
                <a:gd name="T31" fmla="*/ 104 h 104"/>
                <a:gd name="T32" fmla="*/ 17 w 538"/>
                <a:gd name="T33" fmla="*/ 104 h 104"/>
                <a:gd name="T34" fmla="*/ 10 w 538"/>
                <a:gd name="T35" fmla="*/ 103 h 104"/>
                <a:gd name="T36" fmla="*/ 4 w 538"/>
                <a:gd name="T37" fmla="*/ 98 h 104"/>
                <a:gd name="T38" fmla="*/ 4 w 538"/>
                <a:gd name="T39" fmla="*/ 98 h 104"/>
                <a:gd name="T40" fmla="*/ 2 w 538"/>
                <a:gd name="T41" fmla="*/ 93 h 104"/>
                <a:gd name="T42" fmla="*/ 0 w 538"/>
                <a:gd name="T43" fmla="*/ 86 h 104"/>
                <a:gd name="T44" fmla="*/ 0 w 538"/>
                <a:gd name="T45" fmla="*/ 0 h 104"/>
                <a:gd name="T46" fmla="*/ 3 w 538"/>
                <a:gd name="T47" fmla="*/ 0 h 104"/>
                <a:gd name="T48" fmla="*/ 3 w 538"/>
                <a:gd name="T49" fmla="*/ 86 h 104"/>
                <a:gd name="T50" fmla="*/ 3 w 538"/>
                <a:gd name="T51" fmla="*/ 86 h 104"/>
                <a:gd name="T52" fmla="*/ 4 w 538"/>
                <a:gd name="T53" fmla="*/ 91 h 104"/>
                <a:gd name="T54" fmla="*/ 7 w 538"/>
                <a:gd name="T55" fmla="*/ 96 h 104"/>
                <a:gd name="T56" fmla="*/ 11 w 538"/>
                <a:gd name="T57" fmla="*/ 100 h 104"/>
                <a:gd name="T58" fmla="*/ 17 w 538"/>
                <a:gd name="T59" fmla="*/ 101 h 104"/>
                <a:gd name="T60" fmla="*/ 521 w 538"/>
                <a:gd name="T61" fmla="*/ 101 h 10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38"/>
                <a:gd name="T94" fmla="*/ 0 h 104"/>
                <a:gd name="T95" fmla="*/ 538 w 538"/>
                <a:gd name="T96" fmla="*/ 104 h 10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38" h="104">
                  <a:moveTo>
                    <a:pt x="521" y="101"/>
                  </a:moveTo>
                  <a:lnTo>
                    <a:pt x="521" y="101"/>
                  </a:lnTo>
                  <a:lnTo>
                    <a:pt x="527" y="100"/>
                  </a:lnTo>
                  <a:lnTo>
                    <a:pt x="531" y="96"/>
                  </a:lnTo>
                  <a:lnTo>
                    <a:pt x="534" y="91"/>
                  </a:lnTo>
                  <a:lnTo>
                    <a:pt x="535" y="86"/>
                  </a:lnTo>
                  <a:lnTo>
                    <a:pt x="535" y="0"/>
                  </a:lnTo>
                  <a:lnTo>
                    <a:pt x="538" y="0"/>
                  </a:lnTo>
                  <a:lnTo>
                    <a:pt x="538" y="86"/>
                  </a:lnTo>
                  <a:lnTo>
                    <a:pt x="537" y="93"/>
                  </a:lnTo>
                  <a:lnTo>
                    <a:pt x="533" y="98"/>
                  </a:lnTo>
                  <a:lnTo>
                    <a:pt x="528" y="103"/>
                  </a:lnTo>
                  <a:lnTo>
                    <a:pt x="521" y="104"/>
                  </a:lnTo>
                  <a:lnTo>
                    <a:pt x="17" y="104"/>
                  </a:lnTo>
                  <a:lnTo>
                    <a:pt x="10" y="103"/>
                  </a:lnTo>
                  <a:lnTo>
                    <a:pt x="4" y="98"/>
                  </a:lnTo>
                  <a:lnTo>
                    <a:pt x="2" y="93"/>
                  </a:lnTo>
                  <a:lnTo>
                    <a:pt x="0" y="86"/>
                  </a:lnTo>
                  <a:lnTo>
                    <a:pt x="0" y="0"/>
                  </a:lnTo>
                  <a:lnTo>
                    <a:pt x="3" y="0"/>
                  </a:lnTo>
                  <a:lnTo>
                    <a:pt x="3" y="86"/>
                  </a:lnTo>
                  <a:lnTo>
                    <a:pt x="4" y="91"/>
                  </a:lnTo>
                  <a:lnTo>
                    <a:pt x="7" y="96"/>
                  </a:lnTo>
                  <a:lnTo>
                    <a:pt x="11" y="100"/>
                  </a:lnTo>
                  <a:lnTo>
                    <a:pt x="17" y="101"/>
                  </a:lnTo>
                  <a:lnTo>
                    <a:pt x="521" y="101"/>
                  </a:lnTo>
                  <a:close/>
                </a:path>
              </a:pathLst>
            </a:custGeom>
            <a:solidFill>
              <a:srgbClr val="E6E6E6"/>
            </a:solidFill>
            <a:ln w="9525">
              <a:noFill/>
              <a:round/>
              <a:headEnd/>
              <a:tailEnd/>
            </a:ln>
          </p:spPr>
          <p:txBody>
            <a:bodyPr/>
            <a:lstStyle/>
            <a:p>
              <a:endParaRPr lang="id-ID"/>
            </a:p>
          </p:txBody>
        </p:sp>
        <p:sp>
          <p:nvSpPr>
            <p:cNvPr id="3182" name="Freeform 609"/>
            <p:cNvSpPr>
              <a:spLocks/>
            </p:cNvSpPr>
            <p:nvPr/>
          </p:nvSpPr>
          <p:spPr bwMode="auto">
            <a:xfrm>
              <a:off x="4383" y="2146"/>
              <a:ext cx="9" cy="7"/>
            </a:xfrm>
            <a:custGeom>
              <a:avLst/>
              <a:gdLst>
                <a:gd name="T0" fmla="*/ 7 w 9"/>
                <a:gd name="T1" fmla="*/ 0 h 7"/>
                <a:gd name="T2" fmla="*/ 9 w 9"/>
                <a:gd name="T3" fmla="*/ 7 h 7"/>
                <a:gd name="T4" fmla="*/ 9 w 9"/>
                <a:gd name="T5" fmla="*/ 7 h 7"/>
                <a:gd name="T6" fmla="*/ 0 w 9"/>
                <a:gd name="T7" fmla="*/ 7 h 7"/>
                <a:gd name="T8" fmla="*/ 0 w 9"/>
                <a:gd name="T9" fmla="*/ 7 h 7"/>
                <a:gd name="T10" fmla="*/ 3 w 9"/>
                <a:gd name="T11" fmla="*/ 0 h 7"/>
                <a:gd name="T12" fmla="*/ 7 w 9"/>
                <a:gd name="T13" fmla="*/ 0 h 7"/>
                <a:gd name="T14" fmla="*/ 0 60000 65536"/>
                <a:gd name="T15" fmla="*/ 0 60000 65536"/>
                <a:gd name="T16" fmla="*/ 0 60000 65536"/>
                <a:gd name="T17" fmla="*/ 0 60000 65536"/>
                <a:gd name="T18" fmla="*/ 0 60000 65536"/>
                <a:gd name="T19" fmla="*/ 0 60000 65536"/>
                <a:gd name="T20" fmla="*/ 0 60000 65536"/>
                <a:gd name="T21" fmla="*/ 0 w 9"/>
                <a:gd name="T22" fmla="*/ 0 h 7"/>
                <a:gd name="T23" fmla="*/ 9 w 9"/>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 h="7">
                  <a:moveTo>
                    <a:pt x="7" y="0"/>
                  </a:moveTo>
                  <a:lnTo>
                    <a:pt x="9" y="7"/>
                  </a:lnTo>
                  <a:lnTo>
                    <a:pt x="0" y="7"/>
                  </a:lnTo>
                  <a:lnTo>
                    <a:pt x="3" y="0"/>
                  </a:lnTo>
                  <a:lnTo>
                    <a:pt x="7" y="0"/>
                  </a:lnTo>
                  <a:close/>
                </a:path>
              </a:pathLst>
            </a:custGeom>
            <a:solidFill>
              <a:srgbClr val="231F20"/>
            </a:solidFill>
            <a:ln w="9525">
              <a:noFill/>
              <a:round/>
              <a:headEnd/>
              <a:tailEnd/>
            </a:ln>
          </p:spPr>
          <p:txBody>
            <a:bodyPr/>
            <a:lstStyle/>
            <a:p>
              <a:endParaRPr lang="id-ID"/>
            </a:p>
          </p:txBody>
        </p:sp>
        <p:sp>
          <p:nvSpPr>
            <p:cNvPr id="3183" name="Freeform 610"/>
            <p:cNvSpPr>
              <a:spLocks/>
            </p:cNvSpPr>
            <p:nvPr/>
          </p:nvSpPr>
          <p:spPr bwMode="auto">
            <a:xfrm>
              <a:off x="4352" y="2131"/>
              <a:ext cx="34" cy="22"/>
            </a:xfrm>
            <a:custGeom>
              <a:avLst/>
              <a:gdLst>
                <a:gd name="T0" fmla="*/ 26 w 34"/>
                <a:gd name="T1" fmla="*/ 22 h 22"/>
                <a:gd name="T2" fmla="*/ 26 w 34"/>
                <a:gd name="T3" fmla="*/ 22 h 22"/>
                <a:gd name="T4" fmla="*/ 16 w 34"/>
                <a:gd name="T5" fmla="*/ 19 h 22"/>
                <a:gd name="T6" fmla="*/ 9 w 34"/>
                <a:gd name="T7" fmla="*/ 15 h 22"/>
                <a:gd name="T8" fmla="*/ 9 w 34"/>
                <a:gd name="T9" fmla="*/ 15 h 22"/>
                <a:gd name="T10" fmla="*/ 3 w 34"/>
                <a:gd name="T11" fmla="*/ 8 h 22"/>
                <a:gd name="T12" fmla="*/ 0 w 34"/>
                <a:gd name="T13" fmla="*/ 1 h 22"/>
                <a:gd name="T14" fmla="*/ 0 w 34"/>
                <a:gd name="T15" fmla="*/ 1 h 22"/>
                <a:gd name="T16" fmla="*/ 5 w 34"/>
                <a:gd name="T17" fmla="*/ 0 h 22"/>
                <a:gd name="T18" fmla="*/ 9 w 34"/>
                <a:gd name="T19" fmla="*/ 0 h 22"/>
                <a:gd name="T20" fmla="*/ 9 w 34"/>
                <a:gd name="T21" fmla="*/ 0 h 22"/>
                <a:gd name="T22" fmla="*/ 10 w 34"/>
                <a:gd name="T23" fmla="*/ 4 h 22"/>
                <a:gd name="T24" fmla="*/ 14 w 34"/>
                <a:gd name="T25" fmla="*/ 8 h 22"/>
                <a:gd name="T26" fmla="*/ 20 w 34"/>
                <a:gd name="T27" fmla="*/ 12 h 22"/>
                <a:gd name="T28" fmla="*/ 27 w 34"/>
                <a:gd name="T29" fmla="*/ 14 h 22"/>
                <a:gd name="T30" fmla="*/ 34 w 34"/>
                <a:gd name="T31" fmla="*/ 15 h 22"/>
                <a:gd name="T32" fmla="*/ 34 w 34"/>
                <a:gd name="T33" fmla="*/ 15 h 22"/>
                <a:gd name="T34" fmla="*/ 31 w 34"/>
                <a:gd name="T35" fmla="*/ 22 h 22"/>
                <a:gd name="T36" fmla="*/ 31 w 34"/>
                <a:gd name="T37" fmla="*/ 22 h 22"/>
                <a:gd name="T38" fmla="*/ 26 w 34"/>
                <a:gd name="T39" fmla="*/ 22 h 22"/>
                <a:gd name="T40" fmla="*/ 26 w 34"/>
                <a:gd name="T41" fmla="*/ 22 h 2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
                <a:gd name="T64" fmla="*/ 0 h 22"/>
                <a:gd name="T65" fmla="*/ 34 w 34"/>
                <a:gd name="T66" fmla="*/ 22 h 2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 h="22">
                  <a:moveTo>
                    <a:pt x="26" y="22"/>
                  </a:moveTo>
                  <a:lnTo>
                    <a:pt x="26" y="22"/>
                  </a:lnTo>
                  <a:lnTo>
                    <a:pt x="16" y="19"/>
                  </a:lnTo>
                  <a:lnTo>
                    <a:pt x="9" y="15"/>
                  </a:lnTo>
                  <a:lnTo>
                    <a:pt x="3" y="8"/>
                  </a:lnTo>
                  <a:lnTo>
                    <a:pt x="0" y="1"/>
                  </a:lnTo>
                  <a:lnTo>
                    <a:pt x="5" y="0"/>
                  </a:lnTo>
                  <a:lnTo>
                    <a:pt x="9" y="0"/>
                  </a:lnTo>
                  <a:lnTo>
                    <a:pt x="10" y="4"/>
                  </a:lnTo>
                  <a:lnTo>
                    <a:pt x="14" y="8"/>
                  </a:lnTo>
                  <a:lnTo>
                    <a:pt x="20" y="12"/>
                  </a:lnTo>
                  <a:lnTo>
                    <a:pt x="27" y="14"/>
                  </a:lnTo>
                  <a:lnTo>
                    <a:pt x="34" y="15"/>
                  </a:lnTo>
                  <a:lnTo>
                    <a:pt x="31" y="22"/>
                  </a:lnTo>
                  <a:lnTo>
                    <a:pt x="26" y="22"/>
                  </a:lnTo>
                  <a:close/>
                </a:path>
              </a:pathLst>
            </a:custGeom>
            <a:solidFill>
              <a:srgbClr val="231F20"/>
            </a:solidFill>
            <a:ln w="9525">
              <a:noFill/>
              <a:round/>
              <a:headEnd/>
              <a:tailEnd/>
            </a:ln>
          </p:spPr>
          <p:txBody>
            <a:bodyPr/>
            <a:lstStyle/>
            <a:p>
              <a:endParaRPr lang="id-ID"/>
            </a:p>
          </p:txBody>
        </p:sp>
        <p:sp>
          <p:nvSpPr>
            <p:cNvPr id="3184" name="Freeform 611"/>
            <p:cNvSpPr>
              <a:spLocks/>
            </p:cNvSpPr>
            <p:nvPr/>
          </p:nvSpPr>
          <p:spPr bwMode="auto">
            <a:xfrm>
              <a:off x="4351" y="2129"/>
              <a:ext cx="10" cy="3"/>
            </a:xfrm>
            <a:custGeom>
              <a:avLst/>
              <a:gdLst>
                <a:gd name="T0" fmla="*/ 1 w 10"/>
                <a:gd name="T1" fmla="*/ 3 h 3"/>
                <a:gd name="T2" fmla="*/ 0 w 10"/>
                <a:gd name="T3" fmla="*/ 2 h 3"/>
                <a:gd name="T4" fmla="*/ 8 w 10"/>
                <a:gd name="T5" fmla="*/ 0 h 3"/>
                <a:gd name="T6" fmla="*/ 10 w 10"/>
                <a:gd name="T7" fmla="*/ 2 h 3"/>
                <a:gd name="T8" fmla="*/ 10 w 10"/>
                <a:gd name="T9" fmla="*/ 2 h 3"/>
                <a:gd name="T10" fmla="*/ 6 w 10"/>
                <a:gd name="T11" fmla="*/ 2 h 3"/>
                <a:gd name="T12" fmla="*/ 1 w 10"/>
                <a:gd name="T13" fmla="*/ 3 h 3"/>
                <a:gd name="T14" fmla="*/ 1 w 10"/>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10"/>
                <a:gd name="T25" fmla="*/ 0 h 3"/>
                <a:gd name="T26" fmla="*/ 10 w 10"/>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 h="3">
                  <a:moveTo>
                    <a:pt x="1" y="3"/>
                  </a:moveTo>
                  <a:lnTo>
                    <a:pt x="0" y="2"/>
                  </a:lnTo>
                  <a:lnTo>
                    <a:pt x="8" y="0"/>
                  </a:lnTo>
                  <a:lnTo>
                    <a:pt x="10" y="2"/>
                  </a:lnTo>
                  <a:lnTo>
                    <a:pt x="6" y="2"/>
                  </a:lnTo>
                  <a:lnTo>
                    <a:pt x="1" y="3"/>
                  </a:lnTo>
                  <a:close/>
                </a:path>
              </a:pathLst>
            </a:custGeom>
            <a:solidFill>
              <a:srgbClr val="231F20"/>
            </a:solidFill>
            <a:ln w="9525">
              <a:noFill/>
              <a:round/>
              <a:headEnd/>
              <a:tailEnd/>
            </a:ln>
          </p:spPr>
          <p:txBody>
            <a:bodyPr/>
            <a:lstStyle/>
            <a:p>
              <a:endParaRPr lang="id-ID"/>
            </a:p>
          </p:txBody>
        </p:sp>
        <p:sp>
          <p:nvSpPr>
            <p:cNvPr id="3185" name="Freeform 612"/>
            <p:cNvSpPr>
              <a:spLocks/>
            </p:cNvSpPr>
            <p:nvPr/>
          </p:nvSpPr>
          <p:spPr bwMode="auto">
            <a:xfrm>
              <a:off x="4342" y="2128"/>
              <a:ext cx="26" cy="11"/>
            </a:xfrm>
            <a:custGeom>
              <a:avLst/>
              <a:gdLst>
                <a:gd name="T0" fmla="*/ 0 w 26"/>
                <a:gd name="T1" fmla="*/ 10 h 11"/>
                <a:gd name="T2" fmla="*/ 0 w 26"/>
                <a:gd name="T3" fmla="*/ 10 h 11"/>
                <a:gd name="T4" fmla="*/ 5 w 26"/>
                <a:gd name="T5" fmla="*/ 5 h 11"/>
                <a:gd name="T6" fmla="*/ 9 w 26"/>
                <a:gd name="T7" fmla="*/ 1 h 11"/>
                <a:gd name="T8" fmla="*/ 15 w 26"/>
                <a:gd name="T9" fmla="*/ 0 h 11"/>
                <a:gd name="T10" fmla="*/ 20 w 26"/>
                <a:gd name="T11" fmla="*/ 0 h 11"/>
                <a:gd name="T12" fmla="*/ 20 w 26"/>
                <a:gd name="T13" fmla="*/ 0 h 11"/>
                <a:gd name="T14" fmla="*/ 26 w 26"/>
                <a:gd name="T15" fmla="*/ 3 h 11"/>
                <a:gd name="T16" fmla="*/ 24 w 26"/>
                <a:gd name="T17" fmla="*/ 4 h 11"/>
                <a:gd name="T18" fmla="*/ 24 w 26"/>
                <a:gd name="T19" fmla="*/ 4 h 11"/>
                <a:gd name="T20" fmla="*/ 20 w 26"/>
                <a:gd name="T21" fmla="*/ 3 h 11"/>
                <a:gd name="T22" fmla="*/ 20 w 26"/>
                <a:gd name="T23" fmla="*/ 3 h 11"/>
                <a:gd name="T24" fmla="*/ 19 w 26"/>
                <a:gd name="T25" fmla="*/ 3 h 11"/>
                <a:gd name="T26" fmla="*/ 17 w 26"/>
                <a:gd name="T27" fmla="*/ 1 h 11"/>
                <a:gd name="T28" fmla="*/ 9 w 26"/>
                <a:gd name="T29" fmla="*/ 3 h 11"/>
                <a:gd name="T30" fmla="*/ 10 w 26"/>
                <a:gd name="T31" fmla="*/ 4 h 11"/>
                <a:gd name="T32" fmla="*/ 10 w 26"/>
                <a:gd name="T33" fmla="*/ 4 h 11"/>
                <a:gd name="T34" fmla="*/ 6 w 26"/>
                <a:gd name="T35" fmla="*/ 7 h 11"/>
                <a:gd name="T36" fmla="*/ 2 w 26"/>
                <a:gd name="T37" fmla="*/ 11 h 11"/>
                <a:gd name="T38" fmla="*/ 0 w 26"/>
                <a:gd name="T39" fmla="*/ 10 h 1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6"/>
                <a:gd name="T61" fmla="*/ 0 h 11"/>
                <a:gd name="T62" fmla="*/ 26 w 26"/>
                <a:gd name="T63" fmla="*/ 11 h 1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6" h="11">
                  <a:moveTo>
                    <a:pt x="0" y="10"/>
                  </a:moveTo>
                  <a:lnTo>
                    <a:pt x="0" y="10"/>
                  </a:lnTo>
                  <a:lnTo>
                    <a:pt x="5" y="5"/>
                  </a:lnTo>
                  <a:lnTo>
                    <a:pt x="9" y="1"/>
                  </a:lnTo>
                  <a:lnTo>
                    <a:pt x="15" y="0"/>
                  </a:lnTo>
                  <a:lnTo>
                    <a:pt x="20" y="0"/>
                  </a:lnTo>
                  <a:lnTo>
                    <a:pt x="26" y="3"/>
                  </a:lnTo>
                  <a:lnTo>
                    <a:pt x="24" y="4"/>
                  </a:lnTo>
                  <a:lnTo>
                    <a:pt x="20" y="3"/>
                  </a:lnTo>
                  <a:lnTo>
                    <a:pt x="19" y="3"/>
                  </a:lnTo>
                  <a:lnTo>
                    <a:pt x="17" y="1"/>
                  </a:lnTo>
                  <a:lnTo>
                    <a:pt x="9" y="3"/>
                  </a:lnTo>
                  <a:lnTo>
                    <a:pt x="10" y="4"/>
                  </a:lnTo>
                  <a:lnTo>
                    <a:pt x="6" y="7"/>
                  </a:lnTo>
                  <a:lnTo>
                    <a:pt x="2" y="11"/>
                  </a:lnTo>
                  <a:lnTo>
                    <a:pt x="0" y="10"/>
                  </a:lnTo>
                  <a:close/>
                </a:path>
              </a:pathLst>
            </a:custGeom>
            <a:solidFill>
              <a:srgbClr val="231F20"/>
            </a:solidFill>
            <a:ln w="9525">
              <a:noFill/>
              <a:round/>
              <a:headEnd/>
              <a:tailEnd/>
            </a:ln>
          </p:spPr>
          <p:txBody>
            <a:bodyPr/>
            <a:lstStyle/>
            <a:p>
              <a:endParaRPr lang="id-ID"/>
            </a:p>
          </p:txBody>
        </p:sp>
        <p:sp>
          <p:nvSpPr>
            <p:cNvPr id="3186" name="Freeform 613"/>
            <p:cNvSpPr>
              <a:spLocks/>
            </p:cNvSpPr>
            <p:nvPr/>
          </p:nvSpPr>
          <p:spPr bwMode="auto">
            <a:xfrm>
              <a:off x="4317" y="2098"/>
              <a:ext cx="77" cy="77"/>
            </a:xfrm>
            <a:custGeom>
              <a:avLst/>
              <a:gdLst>
                <a:gd name="T0" fmla="*/ 44 w 77"/>
                <a:gd name="T1" fmla="*/ 9 h 77"/>
                <a:gd name="T2" fmla="*/ 33 w 77"/>
                <a:gd name="T3" fmla="*/ 9 h 77"/>
                <a:gd name="T4" fmla="*/ 21 w 77"/>
                <a:gd name="T5" fmla="*/ 14 h 77"/>
                <a:gd name="T6" fmla="*/ 17 w 77"/>
                <a:gd name="T7" fmla="*/ 18 h 77"/>
                <a:gd name="T8" fmla="*/ 11 w 77"/>
                <a:gd name="T9" fmla="*/ 28 h 77"/>
                <a:gd name="T10" fmla="*/ 9 w 77"/>
                <a:gd name="T11" fmla="*/ 34 h 77"/>
                <a:gd name="T12" fmla="*/ 10 w 77"/>
                <a:gd name="T13" fmla="*/ 47 h 77"/>
                <a:gd name="T14" fmla="*/ 14 w 77"/>
                <a:gd name="T15" fmla="*/ 56 h 77"/>
                <a:gd name="T16" fmla="*/ 23 w 77"/>
                <a:gd name="T17" fmla="*/ 65 h 77"/>
                <a:gd name="T18" fmla="*/ 35 w 77"/>
                <a:gd name="T19" fmla="*/ 69 h 77"/>
                <a:gd name="T20" fmla="*/ 41 w 77"/>
                <a:gd name="T21" fmla="*/ 69 h 77"/>
                <a:gd name="T22" fmla="*/ 52 w 77"/>
                <a:gd name="T23" fmla="*/ 66 h 77"/>
                <a:gd name="T24" fmla="*/ 58 w 77"/>
                <a:gd name="T25" fmla="*/ 63 h 77"/>
                <a:gd name="T26" fmla="*/ 66 w 77"/>
                <a:gd name="T27" fmla="*/ 55 h 77"/>
                <a:gd name="T28" fmla="*/ 75 w 77"/>
                <a:gd name="T29" fmla="*/ 55 h 77"/>
                <a:gd name="T30" fmla="*/ 77 w 77"/>
                <a:gd name="T31" fmla="*/ 48 h 77"/>
                <a:gd name="T32" fmla="*/ 73 w 77"/>
                <a:gd name="T33" fmla="*/ 56 h 77"/>
                <a:gd name="T34" fmla="*/ 66 w 77"/>
                <a:gd name="T35" fmla="*/ 68 h 77"/>
                <a:gd name="T36" fmla="*/ 62 w 77"/>
                <a:gd name="T37" fmla="*/ 70 h 77"/>
                <a:gd name="T38" fmla="*/ 49 w 77"/>
                <a:gd name="T39" fmla="*/ 76 h 77"/>
                <a:gd name="T40" fmla="*/ 34 w 77"/>
                <a:gd name="T41" fmla="*/ 77 h 77"/>
                <a:gd name="T42" fmla="*/ 25 w 77"/>
                <a:gd name="T43" fmla="*/ 75 h 77"/>
                <a:gd name="T44" fmla="*/ 13 w 77"/>
                <a:gd name="T45" fmla="*/ 68 h 77"/>
                <a:gd name="T46" fmla="*/ 9 w 77"/>
                <a:gd name="T47" fmla="*/ 62 h 77"/>
                <a:gd name="T48" fmla="*/ 2 w 77"/>
                <a:gd name="T49" fmla="*/ 48 h 77"/>
                <a:gd name="T50" fmla="*/ 2 w 77"/>
                <a:gd name="T51" fmla="*/ 33 h 77"/>
                <a:gd name="T52" fmla="*/ 3 w 77"/>
                <a:gd name="T53" fmla="*/ 25 h 77"/>
                <a:gd name="T54" fmla="*/ 11 w 77"/>
                <a:gd name="T55" fmla="*/ 13 h 77"/>
                <a:gd name="T56" fmla="*/ 23 w 77"/>
                <a:gd name="T57" fmla="*/ 3 h 77"/>
                <a:gd name="T58" fmla="*/ 38 w 77"/>
                <a:gd name="T59" fmla="*/ 0 h 77"/>
                <a:gd name="T60" fmla="*/ 45 w 77"/>
                <a:gd name="T61" fmla="*/ 0 h 77"/>
                <a:gd name="T62" fmla="*/ 61 w 77"/>
                <a:gd name="T63" fmla="*/ 6 h 77"/>
                <a:gd name="T64" fmla="*/ 70 w 77"/>
                <a:gd name="T65" fmla="*/ 16 h 77"/>
                <a:gd name="T66" fmla="*/ 73 w 77"/>
                <a:gd name="T67" fmla="*/ 20 h 77"/>
                <a:gd name="T68" fmla="*/ 65 w 77"/>
                <a:gd name="T69" fmla="*/ 21 h 77"/>
                <a:gd name="T70" fmla="*/ 61 w 77"/>
                <a:gd name="T71" fmla="*/ 16 h 77"/>
                <a:gd name="T72" fmla="*/ 51 w 77"/>
                <a:gd name="T73" fmla="*/ 10 h 77"/>
                <a:gd name="T74" fmla="*/ 44 w 77"/>
                <a:gd name="T75" fmla="*/ 9 h 7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7"/>
                <a:gd name="T115" fmla="*/ 0 h 77"/>
                <a:gd name="T116" fmla="*/ 77 w 77"/>
                <a:gd name="T117" fmla="*/ 77 h 7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7" h="77">
                  <a:moveTo>
                    <a:pt x="44" y="9"/>
                  </a:moveTo>
                  <a:lnTo>
                    <a:pt x="44" y="9"/>
                  </a:lnTo>
                  <a:lnTo>
                    <a:pt x="38" y="9"/>
                  </a:lnTo>
                  <a:lnTo>
                    <a:pt x="33" y="9"/>
                  </a:lnTo>
                  <a:lnTo>
                    <a:pt x="27" y="11"/>
                  </a:lnTo>
                  <a:lnTo>
                    <a:pt x="21" y="14"/>
                  </a:lnTo>
                  <a:lnTo>
                    <a:pt x="17" y="18"/>
                  </a:lnTo>
                  <a:lnTo>
                    <a:pt x="13" y="23"/>
                  </a:lnTo>
                  <a:lnTo>
                    <a:pt x="11" y="28"/>
                  </a:lnTo>
                  <a:lnTo>
                    <a:pt x="9" y="34"/>
                  </a:lnTo>
                  <a:lnTo>
                    <a:pt x="9" y="40"/>
                  </a:lnTo>
                  <a:lnTo>
                    <a:pt x="10" y="47"/>
                  </a:lnTo>
                  <a:lnTo>
                    <a:pt x="11" y="52"/>
                  </a:lnTo>
                  <a:lnTo>
                    <a:pt x="14" y="56"/>
                  </a:lnTo>
                  <a:lnTo>
                    <a:pt x="18" y="61"/>
                  </a:lnTo>
                  <a:lnTo>
                    <a:pt x="23" y="65"/>
                  </a:lnTo>
                  <a:lnTo>
                    <a:pt x="28" y="68"/>
                  </a:lnTo>
                  <a:lnTo>
                    <a:pt x="35" y="69"/>
                  </a:lnTo>
                  <a:lnTo>
                    <a:pt x="41" y="69"/>
                  </a:lnTo>
                  <a:lnTo>
                    <a:pt x="47" y="69"/>
                  </a:lnTo>
                  <a:lnTo>
                    <a:pt x="52" y="66"/>
                  </a:lnTo>
                  <a:lnTo>
                    <a:pt x="58" y="63"/>
                  </a:lnTo>
                  <a:lnTo>
                    <a:pt x="62" y="59"/>
                  </a:lnTo>
                  <a:lnTo>
                    <a:pt x="66" y="55"/>
                  </a:lnTo>
                  <a:lnTo>
                    <a:pt x="75" y="55"/>
                  </a:lnTo>
                  <a:lnTo>
                    <a:pt x="73" y="48"/>
                  </a:lnTo>
                  <a:lnTo>
                    <a:pt x="77" y="48"/>
                  </a:lnTo>
                  <a:lnTo>
                    <a:pt x="73" y="56"/>
                  </a:lnTo>
                  <a:lnTo>
                    <a:pt x="70" y="63"/>
                  </a:lnTo>
                  <a:lnTo>
                    <a:pt x="66" y="68"/>
                  </a:lnTo>
                  <a:lnTo>
                    <a:pt x="62" y="70"/>
                  </a:lnTo>
                  <a:lnTo>
                    <a:pt x="56" y="75"/>
                  </a:lnTo>
                  <a:lnTo>
                    <a:pt x="49" y="76"/>
                  </a:lnTo>
                  <a:lnTo>
                    <a:pt x="41" y="77"/>
                  </a:lnTo>
                  <a:lnTo>
                    <a:pt x="34" y="77"/>
                  </a:lnTo>
                  <a:lnTo>
                    <a:pt x="25" y="75"/>
                  </a:lnTo>
                  <a:lnTo>
                    <a:pt x="18" y="72"/>
                  </a:lnTo>
                  <a:lnTo>
                    <a:pt x="13" y="68"/>
                  </a:lnTo>
                  <a:lnTo>
                    <a:pt x="9" y="62"/>
                  </a:lnTo>
                  <a:lnTo>
                    <a:pt x="4" y="55"/>
                  </a:lnTo>
                  <a:lnTo>
                    <a:pt x="2" y="48"/>
                  </a:lnTo>
                  <a:lnTo>
                    <a:pt x="0" y="41"/>
                  </a:lnTo>
                  <a:lnTo>
                    <a:pt x="2" y="33"/>
                  </a:lnTo>
                  <a:lnTo>
                    <a:pt x="3" y="25"/>
                  </a:lnTo>
                  <a:lnTo>
                    <a:pt x="6" y="18"/>
                  </a:lnTo>
                  <a:lnTo>
                    <a:pt x="11" y="13"/>
                  </a:lnTo>
                  <a:lnTo>
                    <a:pt x="17" y="7"/>
                  </a:lnTo>
                  <a:lnTo>
                    <a:pt x="23" y="3"/>
                  </a:lnTo>
                  <a:lnTo>
                    <a:pt x="30" y="0"/>
                  </a:lnTo>
                  <a:lnTo>
                    <a:pt x="38" y="0"/>
                  </a:lnTo>
                  <a:lnTo>
                    <a:pt x="45" y="0"/>
                  </a:lnTo>
                  <a:lnTo>
                    <a:pt x="54" y="2"/>
                  </a:lnTo>
                  <a:lnTo>
                    <a:pt x="61" y="6"/>
                  </a:lnTo>
                  <a:lnTo>
                    <a:pt x="66" y="10"/>
                  </a:lnTo>
                  <a:lnTo>
                    <a:pt x="70" y="16"/>
                  </a:lnTo>
                  <a:lnTo>
                    <a:pt x="73" y="20"/>
                  </a:lnTo>
                  <a:lnTo>
                    <a:pt x="66" y="24"/>
                  </a:lnTo>
                  <a:lnTo>
                    <a:pt x="65" y="21"/>
                  </a:lnTo>
                  <a:lnTo>
                    <a:pt x="61" y="16"/>
                  </a:lnTo>
                  <a:lnTo>
                    <a:pt x="55" y="13"/>
                  </a:lnTo>
                  <a:lnTo>
                    <a:pt x="51" y="10"/>
                  </a:lnTo>
                  <a:lnTo>
                    <a:pt x="44" y="9"/>
                  </a:lnTo>
                  <a:close/>
                </a:path>
              </a:pathLst>
            </a:custGeom>
            <a:solidFill>
              <a:srgbClr val="231F20"/>
            </a:solidFill>
            <a:ln w="9525">
              <a:noFill/>
              <a:round/>
              <a:headEnd/>
              <a:tailEnd/>
            </a:ln>
          </p:spPr>
          <p:txBody>
            <a:bodyPr/>
            <a:lstStyle/>
            <a:p>
              <a:endParaRPr lang="id-ID"/>
            </a:p>
          </p:txBody>
        </p:sp>
        <p:sp>
          <p:nvSpPr>
            <p:cNvPr id="3187" name="Freeform 614"/>
            <p:cNvSpPr>
              <a:spLocks/>
            </p:cNvSpPr>
            <p:nvPr/>
          </p:nvSpPr>
          <p:spPr bwMode="auto">
            <a:xfrm>
              <a:off x="4371" y="2121"/>
              <a:ext cx="8" cy="10"/>
            </a:xfrm>
            <a:custGeom>
              <a:avLst/>
              <a:gdLst>
                <a:gd name="T0" fmla="*/ 8 w 8"/>
                <a:gd name="T1" fmla="*/ 7 h 10"/>
                <a:gd name="T2" fmla="*/ 8 w 8"/>
                <a:gd name="T3" fmla="*/ 7 h 10"/>
                <a:gd name="T4" fmla="*/ 5 w 8"/>
                <a:gd name="T5" fmla="*/ 8 h 10"/>
                <a:gd name="T6" fmla="*/ 2 w 8"/>
                <a:gd name="T7" fmla="*/ 10 h 10"/>
                <a:gd name="T8" fmla="*/ 2 w 8"/>
                <a:gd name="T9" fmla="*/ 10 h 10"/>
                <a:gd name="T10" fmla="*/ 0 w 8"/>
                <a:gd name="T11" fmla="*/ 7 h 10"/>
                <a:gd name="T12" fmla="*/ 0 w 8"/>
                <a:gd name="T13" fmla="*/ 4 h 10"/>
                <a:gd name="T14" fmla="*/ 0 w 8"/>
                <a:gd name="T15" fmla="*/ 4 h 10"/>
                <a:gd name="T16" fmla="*/ 1 w 8"/>
                <a:gd name="T17" fmla="*/ 1 h 10"/>
                <a:gd name="T18" fmla="*/ 5 w 8"/>
                <a:gd name="T19" fmla="*/ 0 h 10"/>
                <a:gd name="T20" fmla="*/ 5 w 8"/>
                <a:gd name="T21" fmla="*/ 0 h 10"/>
                <a:gd name="T22" fmla="*/ 8 w 8"/>
                <a:gd name="T23" fmla="*/ 2 h 10"/>
                <a:gd name="T24" fmla="*/ 8 w 8"/>
                <a:gd name="T25" fmla="*/ 7 h 10"/>
                <a:gd name="T26" fmla="*/ 8 w 8"/>
                <a:gd name="T27" fmla="*/ 7 h 1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
                <a:gd name="T43" fmla="*/ 0 h 10"/>
                <a:gd name="T44" fmla="*/ 8 w 8"/>
                <a:gd name="T45" fmla="*/ 10 h 1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 h="10">
                  <a:moveTo>
                    <a:pt x="8" y="7"/>
                  </a:moveTo>
                  <a:lnTo>
                    <a:pt x="8" y="7"/>
                  </a:lnTo>
                  <a:lnTo>
                    <a:pt x="5" y="8"/>
                  </a:lnTo>
                  <a:lnTo>
                    <a:pt x="2" y="10"/>
                  </a:lnTo>
                  <a:lnTo>
                    <a:pt x="0" y="7"/>
                  </a:lnTo>
                  <a:lnTo>
                    <a:pt x="0" y="4"/>
                  </a:lnTo>
                  <a:lnTo>
                    <a:pt x="1" y="1"/>
                  </a:lnTo>
                  <a:lnTo>
                    <a:pt x="5" y="0"/>
                  </a:lnTo>
                  <a:lnTo>
                    <a:pt x="8" y="2"/>
                  </a:lnTo>
                  <a:lnTo>
                    <a:pt x="8" y="7"/>
                  </a:lnTo>
                  <a:close/>
                </a:path>
              </a:pathLst>
            </a:custGeom>
            <a:solidFill>
              <a:srgbClr val="231F20"/>
            </a:solidFill>
            <a:ln w="9525">
              <a:noFill/>
              <a:round/>
              <a:headEnd/>
              <a:tailEnd/>
            </a:ln>
          </p:spPr>
          <p:txBody>
            <a:bodyPr/>
            <a:lstStyle/>
            <a:p>
              <a:endParaRPr lang="id-ID"/>
            </a:p>
          </p:txBody>
        </p:sp>
        <p:sp>
          <p:nvSpPr>
            <p:cNvPr id="3188" name="Freeform 615"/>
            <p:cNvSpPr>
              <a:spLocks/>
            </p:cNvSpPr>
            <p:nvPr/>
          </p:nvSpPr>
          <p:spPr bwMode="auto">
            <a:xfrm>
              <a:off x="4382" y="2128"/>
              <a:ext cx="8" cy="8"/>
            </a:xfrm>
            <a:custGeom>
              <a:avLst/>
              <a:gdLst>
                <a:gd name="T0" fmla="*/ 8 w 8"/>
                <a:gd name="T1" fmla="*/ 5 h 8"/>
                <a:gd name="T2" fmla="*/ 8 w 8"/>
                <a:gd name="T3" fmla="*/ 5 h 8"/>
                <a:gd name="T4" fmla="*/ 7 w 8"/>
                <a:gd name="T5" fmla="*/ 8 h 8"/>
                <a:gd name="T6" fmla="*/ 3 w 8"/>
                <a:gd name="T7" fmla="*/ 8 h 8"/>
                <a:gd name="T8" fmla="*/ 3 w 8"/>
                <a:gd name="T9" fmla="*/ 8 h 8"/>
                <a:gd name="T10" fmla="*/ 0 w 8"/>
                <a:gd name="T11" fmla="*/ 5 h 8"/>
                <a:gd name="T12" fmla="*/ 0 w 8"/>
                <a:gd name="T13" fmla="*/ 3 h 8"/>
                <a:gd name="T14" fmla="*/ 0 w 8"/>
                <a:gd name="T15" fmla="*/ 3 h 8"/>
                <a:gd name="T16" fmla="*/ 3 w 8"/>
                <a:gd name="T17" fmla="*/ 0 h 8"/>
                <a:gd name="T18" fmla="*/ 5 w 8"/>
                <a:gd name="T19" fmla="*/ 0 h 8"/>
                <a:gd name="T20" fmla="*/ 5 w 8"/>
                <a:gd name="T21" fmla="*/ 0 h 8"/>
                <a:gd name="T22" fmla="*/ 8 w 8"/>
                <a:gd name="T23" fmla="*/ 1 h 8"/>
                <a:gd name="T24" fmla="*/ 8 w 8"/>
                <a:gd name="T25" fmla="*/ 5 h 8"/>
                <a:gd name="T26" fmla="*/ 8 w 8"/>
                <a:gd name="T27" fmla="*/ 5 h 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
                <a:gd name="T43" fmla="*/ 0 h 8"/>
                <a:gd name="T44" fmla="*/ 8 w 8"/>
                <a:gd name="T45" fmla="*/ 8 h 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 h="8">
                  <a:moveTo>
                    <a:pt x="8" y="5"/>
                  </a:moveTo>
                  <a:lnTo>
                    <a:pt x="8" y="5"/>
                  </a:lnTo>
                  <a:lnTo>
                    <a:pt x="7" y="8"/>
                  </a:lnTo>
                  <a:lnTo>
                    <a:pt x="3" y="8"/>
                  </a:lnTo>
                  <a:lnTo>
                    <a:pt x="0" y="5"/>
                  </a:lnTo>
                  <a:lnTo>
                    <a:pt x="0" y="3"/>
                  </a:lnTo>
                  <a:lnTo>
                    <a:pt x="3" y="0"/>
                  </a:lnTo>
                  <a:lnTo>
                    <a:pt x="5" y="0"/>
                  </a:lnTo>
                  <a:lnTo>
                    <a:pt x="8" y="1"/>
                  </a:lnTo>
                  <a:lnTo>
                    <a:pt x="8" y="5"/>
                  </a:lnTo>
                  <a:close/>
                </a:path>
              </a:pathLst>
            </a:custGeom>
            <a:solidFill>
              <a:srgbClr val="231F20"/>
            </a:solidFill>
            <a:ln w="9525">
              <a:noFill/>
              <a:round/>
              <a:headEnd/>
              <a:tailEnd/>
            </a:ln>
          </p:spPr>
          <p:txBody>
            <a:bodyPr/>
            <a:lstStyle/>
            <a:p>
              <a:endParaRPr lang="id-ID"/>
            </a:p>
          </p:txBody>
        </p:sp>
      </p:grpSp>
      <p:sp>
        <p:nvSpPr>
          <p:cNvPr id="3076" name="TextBox 617"/>
          <p:cNvSpPr txBox="1">
            <a:spLocks noChangeArrowheads="1"/>
          </p:cNvSpPr>
          <p:nvPr/>
        </p:nvSpPr>
        <p:spPr bwMode="auto">
          <a:xfrm>
            <a:off x="193675" y="-14288"/>
            <a:ext cx="2330450" cy="246063"/>
          </a:xfrm>
          <a:prstGeom prst="rect">
            <a:avLst/>
          </a:prstGeom>
          <a:noFill/>
          <a:ln w="9525">
            <a:noFill/>
            <a:miter lim="800000"/>
            <a:headEnd/>
            <a:tailEnd/>
          </a:ln>
        </p:spPr>
        <p:txBody>
          <a:bodyPr wrap="none">
            <a:spAutoFit/>
          </a:bodyPr>
          <a:lstStyle/>
          <a:p>
            <a:r>
              <a:rPr lang="en-GB" sz="1000">
                <a:solidFill>
                  <a:schemeClr val="bg1"/>
                </a:solidFill>
              </a:rPr>
              <a:t>Your Page Name – Internet Web Browser</a:t>
            </a:r>
          </a:p>
        </p:txBody>
      </p:sp>
      <p:sp>
        <p:nvSpPr>
          <p:cNvPr id="3077" name="TextBox 618"/>
          <p:cNvSpPr txBox="1">
            <a:spLocks noChangeArrowheads="1"/>
          </p:cNvSpPr>
          <p:nvPr/>
        </p:nvSpPr>
        <p:spPr bwMode="auto">
          <a:xfrm>
            <a:off x="971550" y="230188"/>
            <a:ext cx="1778051" cy="246221"/>
          </a:xfrm>
          <a:prstGeom prst="rect">
            <a:avLst/>
          </a:prstGeom>
          <a:noFill/>
          <a:ln w="9525">
            <a:noFill/>
            <a:miter lim="800000"/>
            <a:headEnd/>
            <a:tailEnd/>
          </a:ln>
        </p:spPr>
        <p:txBody>
          <a:bodyPr wrap="none">
            <a:spAutoFit/>
          </a:bodyPr>
          <a:lstStyle/>
          <a:p>
            <a:r>
              <a:rPr lang="en-GB" sz="1000" dirty="0" smtClean="0"/>
              <a:t>http://www.</a:t>
            </a:r>
            <a:r>
              <a:rPr lang="id-ID" sz="1000" dirty="0" smtClean="0"/>
              <a:t>bumiaksara</a:t>
            </a:r>
            <a:r>
              <a:rPr lang="en-GB" sz="1000" dirty="0" smtClean="0"/>
              <a:t>.co.</a:t>
            </a:r>
            <a:r>
              <a:rPr lang="id-ID" sz="1000" dirty="0" smtClean="0"/>
              <a:t>id</a:t>
            </a:r>
            <a:r>
              <a:rPr lang="en-GB" sz="1000" dirty="0" smtClean="0"/>
              <a:t>/</a:t>
            </a:r>
            <a:endParaRPr lang="en-GB" sz="1000" dirty="0">
              <a:solidFill>
                <a:schemeClr val="bg1"/>
              </a:solidFill>
            </a:endParaRPr>
          </a:p>
        </p:txBody>
      </p:sp>
      <p:sp>
        <p:nvSpPr>
          <p:cNvPr id="3078" name="TextBox 619"/>
          <p:cNvSpPr txBox="1">
            <a:spLocks noChangeArrowheads="1"/>
          </p:cNvSpPr>
          <p:nvPr/>
        </p:nvSpPr>
        <p:spPr bwMode="auto">
          <a:xfrm>
            <a:off x="346075" y="496888"/>
            <a:ext cx="985838" cy="246062"/>
          </a:xfrm>
          <a:prstGeom prst="rect">
            <a:avLst/>
          </a:prstGeom>
          <a:noFill/>
          <a:ln w="9525">
            <a:noFill/>
            <a:miter lim="800000"/>
            <a:headEnd/>
            <a:tailEnd/>
          </a:ln>
        </p:spPr>
        <p:txBody>
          <a:bodyPr wrap="none">
            <a:spAutoFit/>
          </a:bodyPr>
          <a:lstStyle/>
          <a:p>
            <a:r>
              <a:rPr lang="en-GB" sz="1000"/>
              <a:t>Your Tab Name</a:t>
            </a:r>
            <a:endParaRPr lang="en-GB" sz="1000">
              <a:solidFill>
                <a:schemeClr val="bg1"/>
              </a:solidFill>
            </a:endParaRPr>
          </a:p>
        </p:txBody>
      </p:sp>
      <p:sp>
        <p:nvSpPr>
          <p:cNvPr id="3079" name="TextBox 620"/>
          <p:cNvSpPr txBox="1">
            <a:spLocks noChangeArrowheads="1"/>
          </p:cNvSpPr>
          <p:nvPr/>
        </p:nvSpPr>
        <p:spPr bwMode="auto">
          <a:xfrm>
            <a:off x="6948488" y="230188"/>
            <a:ext cx="887412" cy="246062"/>
          </a:xfrm>
          <a:prstGeom prst="rect">
            <a:avLst/>
          </a:prstGeom>
          <a:noFill/>
          <a:ln w="9525">
            <a:noFill/>
            <a:miter lim="800000"/>
            <a:headEnd/>
            <a:tailEnd/>
          </a:ln>
        </p:spPr>
        <p:txBody>
          <a:bodyPr wrap="none">
            <a:spAutoFit/>
          </a:bodyPr>
          <a:lstStyle/>
          <a:p>
            <a:r>
              <a:rPr lang="en-GB" sz="1000" i="1"/>
              <a:t>Giggle Search</a:t>
            </a:r>
            <a:endParaRPr lang="en-GB" sz="1000" i="1">
              <a:solidFill>
                <a:schemeClr val="bg1"/>
              </a:solidFill>
            </a:endParaRPr>
          </a:p>
        </p:txBody>
      </p:sp>
      <p:pic>
        <p:nvPicPr>
          <p:cNvPr id="3080" name="Picture 622"/>
          <p:cNvPicPr>
            <a:picLocks noChangeAspect="1"/>
          </p:cNvPicPr>
          <p:nvPr/>
        </p:nvPicPr>
        <p:blipFill>
          <a:blip r:embed="rId18"/>
          <a:srcRect/>
          <a:stretch>
            <a:fillRect/>
          </a:stretch>
        </p:blipFill>
        <p:spPr bwMode="auto">
          <a:xfrm>
            <a:off x="-1588" y="6605588"/>
            <a:ext cx="9164638" cy="211137"/>
          </a:xfrm>
          <a:prstGeom prst="rect">
            <a:avLst/>
          </a:prstGeom>
          <a:noFill/>
          <a:ln w="9525">
            <a:noFill/>
            <a:miter lim="800000"/>
            <a:headEnd/>
            <a:tailEnd/>
          </a:ln>
        </p:spPr>
      </p:pic>
      <p:pic>
        <p:nvPicPr>
          <p:cNvPr id="3081" name="Picture 3948"/>
          <p:cNvPicPr>
            <a:picLocks noChangeAspect="1"/>
          </p:cNvPicPr>
          <p:nvPr/>
        </p:nvPicPr>
        <p:blipFill>
          <a:blip r:embed="rId19"/>
          <a:srcRect/>
          <a:stretch>
            <a:fillRect/>
          </a:stretch>
        </p:blipFill>
        <p:spPr bwMode="auto">
          <a:xfrm>
            <a:off x="33338" y="227013"/>
            <a:ext cx="214312" cy="214312"/>
          </a:xfrm>
          <a:prstGeom prst="rect">
            <a:avLst/>
          </a:prstGeom>
          <a:noFill/>
          <a:ln w="9525">
            <a:noFill/>
            <a:miter lim="800000"/>
            <a:headEnd/>
            <a:tailEnd/>
          </a:ln>
        </p:spPr>
      </p:pic>
      <p:pic>
        <p:nvPicPr>
          <p:cNvPr id="3082" name="Picture 3949"/>
          <p:cNvPicPr>
            <a:picLocks noChangeAspect="1"/>
          </p:cNvPicPr>
          <p:nvPr/>
        </p:nvPicPr>
        <p:blipFill>
          <a:blip r:embed="rId20"/>
          <a:srcRect/>
          <a:stretch>
            <a:fillRect/>
          </a:stretch>
        </p:blipFill>
        <p:spPr bwMode="auto">
          <a:xfrm>
            <a:off x="323850" y="228600"/>
            <a:ext cx="215900" cy="215900"/>
          </a:xfrm>
          <a:prstGeom prst="rect">
            <a:avLst/>
          </a:prstGeom>
          <a:noFill/>
          <a:ln w="9525">
            <a:noFill/>
            <a:miter lim="800000"/>
            <a:headEnd/>
            <a:tailEnd/>
          </a:ln>
        </p:spPr>
      </p:pic>
      <p:sp>
        <p:nvSpPr>
          <p:cNvPr id="3083" name="Rectangle 2"/>
          <p:cNvSpPr>
            <a:spLocks noGrp="1" noChangeArrowheads="1"/>
          </p:cNvSpPr>
          <p:nvPr>
            <p:ph type="title"/>
          </p:nvPr>
        </p:nvSpPr>
        <p:spPr>
          <a:xfrm>
            <a:off x="457200" y="765175"/>
            <a:ext cx="8229600" cy="1143000"/>
          </a:xfrm>
        </p:spPr>
        <p:txBody>
          <a:bodyPr/>
          <a:lstStyle/>
          <a:p>
            <a:pPr eaLnBrk="1" hangingPunct="1"/>
            <a:r>
              <a:rPr lang="en-GB" sz="4000" i="1" dirty="0" smtClean="0">
                <a:solidFill>
                  <a:srgbClr val="FF0000"/>
                </a:solidFill>
              </a:rPr>
              <a:t>Direct Intergroup Contact</a:t>
            </a:r>
            <a:endParaRPr lang="en-GB" sz="4000" i="1" dirty="0" smtClean="0">
              <a:solidFill>
                <a:srgbClr val="FF0000"/>
              </a:solidFill>
            </a:endParaRPr>
          </a:p>
        </p:txBody>
      </p:sp>
      <p:sp>
        <p:nvSpPr>
          <p:cNvPr id="525" name="Rectangle 3"/>
          <p:cNvSpPr>
            <a:spLocks noGrp="1" noChangeArrowheads="1"/>
          </p:cNvSpPr>
          <p:nvPr>
            <p:ph idx="1"/>
          </p:nvPr>
        </p:nvSpPr>
        <p:spPr>
          <a:xfrm>
            <a:off x="457200" y="1785926"/>
            <a:ext cx="8229600" cy="5072074"/>
          </a:xfrm>
        </p:spPr>
        <p:txBody>
          <a:bodyPr rtlCol="0">
            <a:normAutofit fontScale="92500" lnSpcReduction="10000"/>
          </a:bodyPr>
          <a:lstStyle/>
          <a:p>
            <a:pPr algn="just">
              <a:buNone/>
            </a:pPr>
            <a:r>
              <a:rPr lang="en-US" dirty="0" smtClean="0"/>
              <a:t>	</a:t>
            </a:r>
            <a:r>
              <a:rPr lang="id-ID" dirty="0" smtClean="0"/>
              <a:t>Prasangka </a:t>
            </a:r>
            <a:r>
              <a:rPr lang="id-ID" dirty="0" smtClean="0"/>
              <a:t>yang terjadi antar kelompok dapat pula dikurangi dengan cara meningkatkan intensitas kontak antara kelompok yang berprasangka tersebut. Ini dikenal sebagai teori </a:t>
            </a:r>
            <a:r>
              <a:rPr lang="id-ID" i="1" dirty="0" smtClean="0"/>
              <a:t>contact hypothesis</a:t>
            </a:r>
            <a:r>
              <a:rPr lang="id-ID" dirty="0" smtClean="0"/>
              <a:t>. Dasar argumentasinya adalah bahwa meningkatnya kontak memungkinkan timbulnya pemahaman yang lebih mendalam mengenai kesamaan-kesamaan yang dimiliki. Pemahaman tentang kesamaan ini selanjutnya akan memunculkan daya tarik dari kedua belah pihak, sehingga mampu mengikis prasangka.</a:t>
            </a:r>
            <a:endParaRPr lang="en-US" sz="2400" dirty="0">
              <a:solidFill>
                <a:srgbClr val="008000"/>
              </a:solidFill>
            </a:endParaRPr>
          </a:p>
          <a:p>
            <a:pPr marL="57150" indent="0" eaLnBrk="1" fontAlgn="auto" hangingPunct="1">
              <a:spcAft>
                <a:spcPts val="0"/>
              </a:spcAft>
              <a:buFont typeface="Arial" pitchFamily="34" charset="0"/>
              <a:buNone/>
              <a:defRPr/>
            </a:pPr>
            <a:endParaRPr lang="en-US" sz="2400" dirty="0" smtClean="0">
              <a:solidFill>
                <a:srgbClr val="008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20"/>
          <p:cNvGrpSpPr>
            <a:grpSpLocks noChangeAspect="1"/>
          </p:cNvGrpSpPr>
          <p:nvPr/>
        </p:nvGrpSpPr>
        <p:grpSpPr bwMode="auto">
          <a:xfrm>
            <a:off x="8964613" y="-26988"/>
            <a:ext cx="155575" cy="6858001"/>
            <a:chOff x="2831" y="0"/>
            <a:chExt cx="98" cy="4320"/>
          </a:xfrm>
        </p:grpSpPr>
        <p:sp>
          <p:nvSpPr>
            <p:cNvPr id="3589" name="AutoShape 619"/>
            <p:cNvSpPr>
              <a:spLocks noChangeAspect="1" noChangeArrowheads="1" noTextEdit="1"/>
            </p:cNvSpPr>
            <p:nvPr/>
          </p:nvSpPr>
          <p:spPr bwMode="auto">
            <a:xfrm>
              <a:off x="2831" y="0"/>
              <a:ext cx="98" cy="4320"/>
            </a:xfrm>
            <a:prstGeom prst="rect">
              <a:avLst/>
            </a:prstGeom>
            <a:noFill/>
            <a:ln w="9525">
              <a:noFill/>
              <a:miter lim="800000"/>
              <a:headEnd/>
              <a:tailEnd/>
            </a:ln>
          </p:spPr>
          <p:txBody>
            <a:bodyPr/>
            <a:lstStyle/>
            <a:p>
              <a:endParaRPr lang="en-US"/>
            </a:p>
          </p:txBody>
        </p:sp>
        <p:pic>
          <p:nvPicPr>
            <p:cNvPr id="3590" name="Picture 621"/>
            <p:cNvPicPr>
              <a:picLocks noChangeAspect="1" noChangeArrowheads="1"/>
            </p:cNvPicPr>
            <p:nvPr/>
          </p:nvPicPr>
          <p:blipFill>
            <a:blip r:embed="rId2"/>
            <a:srcRect/>
            <a:stretch>
              <a:fillRect/>
            </a:stretch>
          </p:blipFill>
          <p:spPr bwMode="auto">
            <a:xfrm>
              <a:off x="2830" y="1"/>
              <a:ext cx="98" cy="4320"/>
            </a:xfrm>
            <a:prstGeom prst="rect">
              <a:avLst/>
            </a:prstGeom>
            <a:noFill/>
            <a:ln w="9525">
              <a:noFill/>
              <a:miter lim="800000"/>
              <a:headEnd/>
              <a:tailEnd/>
            </a:ln>
          </p:spPr>
        </p:pic>
        <p:sp>
          <p:nvSpPr>
            <p:cNvPr id="3591" name="Freeform 622"/>
            <p:cNvSpPr>
              <a:spLocks/>
            </p:cNvSpPr>
            <p:nvPr/>
          </p:nvSpPr>
          <p:spPr bwMode="auto">
            <a:xfrm>
              <a:off x="2861" y="522"/>
              <a:ext cx="41" cy="22"/>
            </a:xfrm>
            <a:custGeom>
              <a:avLst/>
              <a:gdLst>
                <a:gd name="T0" fmla="*/ 20 w 41"/>
                <a:gd name="T1" fmla="*/ 22 h 22"/>
                <a:gd name="T2" fmla="*/ 0 w 41"/>
                <a:gd name="T3" fmla="*/ 22 h 22"/>
                <a:gd name="T4" fmla="*/ 10 w 41"/>
                <a:gd name="T5" fmla="*/ 11 h 22"/>
                <a:gd name="T6" fmla="*/ 20 w 41"/>
                <a:gd name="T7" fmla="*/ 0 h 22"/>
                <a:gd name="T8" fmla="*/ 31 w 41"/>
                <a:gd name="T9" fmla="*/ 11 h 22"/>
                <a:gd name="T10" fmla="*/ 41 w 41"/>
                <a:gd name="T11" fmla="*/ 22 h 22"/>
                <a:gd name="T12" fmla="*/ 20 w 41"/>
                <a:gd name="T13" fmla="*/ 22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20" y="22"/>
                  </a:moveTo>
                  <a:lnTo>
                    <a:pt x="0" y="22"/>
                  </a:lnTo>
                  <a:lnTo>
                    <a:pt x="10" y="11"/>
                  </a:lnTo>
                  <a:lnTo>
                    <a:pt x="20" y="0"/>
                  </a:lnTo>
                  <a:lnTo>
                    <a:pt x="31" y="11"/>
                  </a:lnTo>
                  <a:lnTo>
                    <a:pt x="41" y="22"/>
                  </a:lnTo>
                  <a:lnTo>
                    <a:pt x="20" y="22"/>
                  </a:lnTo>
                  <a:close/>
                </a:path>
              </a:pathLst>
            </a:custGeom>
            <a:solidFill>
              <a:srgbClr val="808080"/>
            </a:solidFill>
            <a:ln w="9525">
              <a:noFill/>
              <a:round/>
              <a:headEnd/>
              <a:tailEnd/>
            </a:ln>
          </p:spPr>
          <p:txBody>
            <a:bodyPr/>
            <a:lstStyle/>
            <a:p>
              <a:endParaRPr lang="id-ID"/>
            </a:p>
          </p:txBody>
        </p:sp>
        <p:sp>
          <p:nvSpPr>
            <p:cNvPr id="3592" name="Freeform 623"/>
            <p:cNvSpPr>
              <a:spLocks/>
            </p:cNvSpPr>
            <p:nvPr/>
          </p:nvSpPr>
          <p:spPr bwMode="auto">
            <a:xfrm>
              <a:off x="2857" y="4133"/>
              <a:ext cx="41" cy="22"/>
            </a:xfrm>
            <a:custGeom>
              <a:avLst/>
              <a:gdLst>
                <a:gd name="T0" fmla="*/ 19 w 41"/>
                <a:gd name="T1" fmla="*/ 0 h 22"/>
                <a:gd name="T2" fmla="*/ 41 w 41"/>
                <a:gd name="T3" fmla="*/ 0 h 22"/>
                <a:gd name="T4" fmla="*/ 31 w 41"/>
                <a:gd name="T5" fmla="*/ 11 h 22"/>
                <a:gd name="T6" fmla="*/ 19 w 41"/>
                <a:gd name="T7" fmla="*/ 22 h 22"/>
                <a:gd name="T8" fmla="*/ 10 w 41"/>
                <a:gd name="T9" fmla="*/ 11 h 22"/>
                <a:gd name="T10" fmla="*/ 0 w 41"/>
                <a:gd name="T11" fmla="*/ 0 h 22"/>
                <a:gd name="T12" fmla="*/ 19 w 41"/>
                <a:gd name="T13" fmla="*/ 0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19" y="0"/>
                  </a:moveTo>
                  <a:lnTo>
                    <a:pt x="41" y="0"/>
                  </a:lnTo>
                  <a:lnTo>
                    <a:pt x="31" y="11"/>
                  </a:lnTo>
                  <a:lnTo>
                    <a:pt x="19" y="22"/>
                  </a:lnTo>
                  <a:lnTo>
                    <a:pt x="10" y="11"/>
                  </a:lnTo>
                  <a:lnTo>
                    <a:pt x="0" y="0"/>
                  </a:lnTo>
                  <a:lnTo>
                    <a:pt x="19" y="0"/>
                  </a:lnTo>
                  <a:close/>
                </a:path>
              </a:pathLst>
            </a:custGeom>
            <a:solidFill>
              <a:srgbClr val="808080"/>
            </a:solidFill>
            <a:ln w="9525">
              <a:noFill/>
              <a:round/>
              <a:headEnd/>
              <a:tailEnd/>
            </a:ln>
          </p:spPr>
          <p:txBody>
            <a:bodyPr/>
            <a:lstStyle/>
            <a:p>
              <a:endParaRPr lang="id-ID"/>
            </a:p>
          </p:txBody>
        </p:sp>
      </p:grpSp>
      <p:grpSp>
        <p:nvGrpSpPr>
          <p:cNvPr id="3" name="Group 112"/>
          <p:cNvGrpSpPr>
            <a:grpSpLocks noChangeAspect="1"/>
          </p:cNvGrpSpPr>
          <p:nvPr/>
        </p:nvGrpSpPr>
        <p:grpSpPr bwMode="auto">
          <a:xfrm>
            <a:off x="0" y="-6350"/>
            <a:ext cx="9144000" cy="771525"/>
            <a:chOff x="0" y="1917"/>
            <a:chExt cx="5760" cy="486"/>
          </a:xfrm>
        </p:grpSpPr>
        <p:sp>
          <p:nvSpPr>
            <p:cNvPr id="3085" name="AutoShape 111"/>
            <p:cNvSpPr>
              <a:spLocks noChangeAspect="1" noChangeArrowheads="1" noTextEdit="1"/>
            </p:cNvSpPr>
            <p:nvPr/>
          </p:nvSpPr>
          <p:spPr bwMode="auto">
            <a:xfrm>
              <a:off x="0" y="1917"/>
              <a:ext cx="5760" cy="486"/>
            </a:xfrm>
            <a:prstGeom prst="rect">
              <a:avLst/>
            </a:prstGeom>
            <a:noFill/>
            <a:ln w="9525">
              <a:noFill/>
              <a:miter lim="800000"/>
              <a:headEnd/>
              <a:tailEnd/>
            </a:ln>
          </p:spPr>
          <p:txBody>
            <a:bodyPr/>
            <a:lstStyle/>
            <a:p>
              <a:endParaRPr lang="en-US"/>
            </a:p>
          </p:txBody>
        </p:sp>
        <p:grpSp>
          <p:nvGrpSpPr>
            <p:cNvPr id="4" name="Group 313"/>
            <p:cNvGrpSpPr>
              <a:grpSpLocks/>
            </p:cNvGrpSpPr>
            <p:nvPr/>
          </p:nvGrpSpPr>
          <p:grpSpPr bwMode="auto">
            <a:xfrm>
              <a:off x="-1" y="1920"/>
              <a:ext cx="5761" cy="483"/>
              <a:chOff x="-1" y="1920"/>
              <a:chExt cx="5761" cy="483"/>
            </a:xfrm>
          </p:grpSpPr>
          <p:sp>
            <p:nvSpPr>
              <p:cNvPr id="3389" name="Rectangle 113"/>
              <p:cNvSpPr>
                <a:spLocks noChangeArrowheads="1"/>
              </p:cNvSpPr>
              <p:nvPr/>
            </p:nvSpPr>
            <p:spPr bwMode="auto">
              <a:xfrm>
                <a:off x="3" y="2226"/>
                <a:ext cx="5754" cy="177"/>
              </a:xfrm>
              <a:prstGeom prst="rect">
                <a:avLst/>
              </a:prstGeom>
              <a:solidFill>
                <a:srgbClr val="E9F2FC"/>
              </a:solidFill>
              <a:ln w="9525">
                <a:noFill/>
                <a:miter lim="800000"/>
                <a:headEnd/>
                <a:tailEnd/>
              </a:ln>
            </p:spPr>
            <p:txBody>
              <a:bodyPr/>
              <a:lstStyle/>
              <a:p>
                <a:endParaRPr lang="en-GB"/>
              </a:p>
            </p:txBody>
          </p:sp>
          <p:pic>
            <p:nvPicPr>
              <p:cNvPr id="3390" name="Picture 114"/>
              <p:cNvPicPr>
                <a:picLocks noChangeAspect="1" noChangeArrowheads="1"/>
              </p:cNvPicPr>
              <p:nvPr/>
            </p:nvPicPr>
            <p:blipFill>
              <a:blip r:embed="rId3"/>
              <a:srcRect/>
              <a:stretch>
                <a:fillRect/>
              </a:stretch>
            </p:blipFill>
            <p:spPr bwMode="auto">
              <a:xfrm>
                <a:off x="-1" y="1920"/>
                <a:ext cx="5761" cy="312"/>
              </a:xfrm>
              <a:prstGeom prst="rect">
                <a:avLst/>
              </a:prstGeom>
              <a:noFill/>
              <a:ln w="9525">
                <a:noFill/>
                <a:miter lim="800000"/>
                <a:headEnd/>
                <a:tailEnd/>
              </a:ln>
            </p:spPr>
          </p:pic>
          <p:sp>
            <p:nvSpPr>
              <p:cNvPr id="3391" name="Rectangle 115"/>
              <p:cNvSpPr>
                <a:spLocks noChangeArrowheads="1"/>
              </p:cNvSpPr>
              <p:nvPr/>
            </p:nvSpPr>
            <p:spPr bwMode="auto">
              <a:xfrm>
                <a:off x="532" y="2080"/>
                <a:ext cx="3729" cy="115"/>
              </a:xfrm>
              <a:prstGeom prst="rect">
                <a:avLst/>
              </a:prstGeom>
              <a:solidFill>
                <a:srgbClr val="BDC2C8"/>
              </a:solidFill>
              <a:ln w="9525">
                <a:noFill/>
                <a:miter lim="800000"/>
                <a:headEnd/>
                <a:tailEnd/>
              </a:ln>
            </p:spPr>
            <p:txBody>
              <a:bodyPr/>
              <a:lstStyle/>
              <a:p>
                <a:endParaRPr lang="en-GB"/>
              </a:p>
            </p:txBody>
          </p:sp>
          <p:sp>
            <p:nvSpPr>
              <p:cNvPr id="3392" name="Freeform 116"/>
              <p:cNvSpPr>
                <a:spLocks noEditPoints="1"/>
              </p:cNvSpPr>
              <p:nvPr/>
            </p:nvSpPr>
            <p:spPr bwMode="auto">
              <a:xfrm>
                <a:off x="528" y="2077"/>
                <a:ext cx="3737" cy="121"/>
              </a:xfrm>
              <a:custGeom>
                <a:avLst/>
                <a:gdLst>
                  <a:gd name="T0" fmla="*/ 0 w 3737"/>
                  <a:gd name="T1" fmla="*/ 121 h 121"/>
                  <a:gd name="T2" fmla="*/ 0 w 3737"/>
                  <a:gd name="T3" fmla="*/ 0 h 121"/>
                  <a:gd name="T4" fmla="*/ 3737 w 3737"/>
                  <a:gd name="T5" fmla="*/ 0 h 121"/>
                  <a:gd name="T6" fmla="*/ 3737 w 3737"/>
                  <a:gd name="T7" fmla="*/ 118 h 121"/>
                  <a:gd name="T8" fmla="*/ 3737 w 3737"/>
                  <a:gd name="T9" fmla="*/ 121 h 121"/>
                  <a:gd name="T10" fmla="*/ 0 w 3737"/>
                  <a:gd name="T11" fmla="*/ 121 h 121"/>
                  <a:gd name="T12" fmla="*/ 0 w 3737"/>
                  <a:gd name="T13" fmla="*/ 121 h 121"/>
                  <a:gd name="T14" fmla="*/ 3733 w 3737"/>
                  <a:gd name="T15" fmla="*/ 118 h 121"/>
                  <a:gd name="T16" fmla="*/ 3733 w 3737"/>
                  <a:gd name="T17" fmla="*/ 115 h 121"/>
                  <a:gd name="T18" fmla="*/ 3733 w 3737"/>
                  <a:gd name="T19" fmla="*/ 118 h 121"/>
                  <a:gd name="T20" fmla="*/ 3733 w 3737"/>
                  <a:gd name="T21" fmla="*/ 118 h 121"/>
                  <a:gd name="T22" fmla="*/ 9 w 3737"/>
                  <a:gd name="T23" fmla="*/ 115 h 121"/>
                  <a:gd name="T24" fmla="*/ 3729 w 3737"/>
                  <a:gd name="T25" fmla="*/ 115 h 121"/>
                  <a:gd name="T26" fmla="*/ 3729 w 3737"/>
                  <a:gd name="T27" fmla="*/ 6 h 121"/>
                  <a:gd name="T28" fmla="*/ 9 w 3737"/>
                  <a:gd name="T29" fmla="*/ 6 h 121"/>
                  <a:gd name="T30" fmla="*/ 9 w 3737"/>
                  <a:gd name="T31" fmla="*/ 115 h 121"/>
                  <a:gd name="T32" fmla="*/ 9 w 3737"/>
                  <a:gd name="T33" fmla="*/ 115 h 1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37"/>
                  <a:gd name="T52" fmla="*/ 0 h 121"/>
                  <a:gd name="T53" fmla="*/ 3737 w 3737"/>
                  <a:gd name="T54" fmla="*/ 121 h 1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37" h="121">
                    <a:moveTo>
                      <a:pt x="0" y="121"/>
                    </a:moveTo>
                    <a:lnTo>
                      <a:pt x="0" y="0"/>
                    </a:lnTo>
                    <a:lnTo>
                      <a:pt x="3737" y="0"/>
                    </a:lnTo>
                    <a:lnTo>
                      <a:pt x="3737" y="118"/>
                    </a:lnTo>
                    <a:lnTo>
                      <a:pt x="3737" y="121"/>
                    </a:lnTo>
                    <a:lnTo>
                      <a:pt x="0" y="121"/>
                    </a:lnTo>
                    <a:close/>
                    <a:moveTo>
                      <a:pt x="3733" y="118"/>
                    </a:moveTo>
                    <a:lnTo>
                      <a:pt x="3733" y="115"/>
                    </a:lnTo>
                    <a:lnTo>
                      <a:pt x="3733" y="118"/>
                    </a:lnTo>
                    <a:close/>
                    <a:moveTo>
                      <a:pt x="9" y="115"/>
                    </a:moveTo>
                    <a:lnTo>
                      <a:pt x="3729" y="115"/>
                    </a:lnTo>
                    <a:lnTo>
                      <a:pt x="3729" y="6"/>
                    </a:lnTo>
                    <a:lnTo>
                      <a:pt x="9" y="6"/>
                    </a:lnTo>
                    <a:lnTo>
                      <a:pt x="9" y="115"/>
                    </a:lnTo>
                    <a:close/>
                  </a:path>
                </a:pathLst>
              </a:custGeom>
              <a:solidFill>
                <a:srgbClr val="FFFFFF"/>
              </a:solidFill>
              <a:ln w="9525">
                <a:noFill/>
                <a:round/>
                <a:headEnd/>
                <a:tailEnd/>
              </a:ln>
            </p:spPr>
            <p:txBody>
              <a:bodyPr/>
              <a:lstStyle/>
              <a:p>
                <a:endParaRPr lang="id-ID"/>
              </a:p>
            </p:txBody>
          </p:sp>
          <p:sp>
            <p:nvSpPr>
              <p:cNvPr id="3393" name="Freeform 117"/>
              <p:cNvSpPr>
                <a:spLocks noEditPoints="1"/>
              </p:cNvSpPr>
              <p:nvPr/>
            </p:nvSpPr>
            <p:spPr bwMode="auto">
              <a:xfrm>
                <a:off x="528" y="2077"/>
                <a:ext cx="3737" cy="121"/>
              </a:xfrm>
              <a:custGeom>
                <a:avLst/>
                <a:gdLst>
                  <a:gd name="T0" fmla="*/ 0 w 3737"/>
                  <a:gd name="T1" fmla="*/ 121 h 121"/>
                  <a:gd name="T2" fmla="*/ 0 w 3737"/>
                  <a:gd name="T3" fmla="*/ 0 h 121"/>
                  <a:gd name="T4" fmla="*/ 3737 w 3737"/>
                  <a:gd name="T5" fmla="*/ 0 h 121"/>
                  <a:gd name="T6" fmla="*/ 3737 w 3737"/>
                  <a:gd name="T7" fmla="*/ 118 h 121"/>
                  <a:gd name="T8" fmla="*/ 3737 w 3737"/>
                  <a:gd name="T9" fmla="*/ 121 h 121"/>
                  <a:gd name="T10" fmla="*/ 0 w 3737"/>
                  <a:gd name="T11" fmla="*/ 121 h 121"/>
                  <a:gd name="T12" fmla="*/ 0 w 3737"/>
                  <a:gd name="T13" fmla="*/ 121 h 121"/>
                  <a:gd name="T14" fmla="*/ 3733 w 3737"/>
                  <a:gd name="T15" fmla="*/ 118 h 121"/>
                  <a:gd name="T16" fmla="*/ 3733 w 3737"/>
                  <a:gd name="T17" fmla="*/ 115 h 121"/>
                  <a:gd name="T18" fmla="*/ 3733 w 3737"/>
                  <a:gd name="T19" fmla="*/ 118 h 121"/>
                  <a:gd name="T20" fmla="*/ 3733 w 3737"/>
                  <a:gd name="T21" fmla="*/ 118 h 121"/>
                  <a:gd name="T22" fmla="*/ 9 w 3737"/>
                  <a:gd name="T23" fmla="*/ 115 h 121"/>
                  <a:gd name="T24" fmla="*/ 3729 w 3737"/>
                  <a:gd name="T25" fmla="*/ 115 h 121"/>
                  <a:gd name="T26" fmla="*/ 3729 w 3737"/>
                  <a:gd name="T27" fmla="*/ 6 h 121"/>
                  <a:gd name="T28" fmla="*/ 9 w 3737"/>
                  <a:gd name="T29" fmla="*/ 6 h 121"/>
                  <a:gd name="T30" fmla="*/ 9 w 3737"/>
                  <a:gd name="T31" fmla="*/ 115 h 121"/>
                  <a:gd name="T32" fmla="*/ 9 w 3737"/>
                  <a:gd name="T33" fmla="*/ 115 h 1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37"/>
                  <a:gd name="T52" fmla="*/ 0 h 121"/>
                  <a:gd name="T53" fmla="*/ 3737 w 3737"/>
                  <a:gd name="T54" fmla="*/ 121 h 1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37" h="121">
                    <a:moveTo>
                      <a:pt x="0" y="121"/>
                    </a:moveTo>
                    <a:lnTo>
                      <a:pt x="0" y="0"/>
                    </a:lnTo>
                    <a:lnTo>
                      <a:pt x="3737" y="0"/>
                    </a:lnTo>
                    <a:lnTo>
                      <a:pt x="3737" y="118"/>
                    </a:lnTo>
                    <a:lnTo>
                      <a:pt x="3737" y="121"/>
                    </a:lnTo>
                    <a:lnTo>
                      <a:pt x="0" y="121"/>
                    </a:lnTo>
                    <a:close/>
                    <a:moveTo>
                      <a:pt x="3733" y="118"/>
                    </a:moveTo>
                    <a:lnTo>
                      <a:pt x="3733" y="115"/>
                    </a:lnTo>
                    <a:lnTo>
                      <a:pt x="3733" y="118"/>
                    </a:lnTo>
                    <a:close/>
                    <a:moveTo>
                      <a:pt x="9" y="115"/>
                    </a:moveTo>
                    <a:lnTo>
                      <a:pt x="3729" y="115"/>
                    </a:lnTo>
                    <a:lnTo>
                      <a:pt x="3729" y="6"/>
                    </a:lnTo>
                    <a:lnTo>
                      <a:pt x="9" y="6"/>
                    </a:lnTo>
                    <a:lnTo>
                      <a:pt x="9" y="115"/>
                    </a:lnTo>
                    <a:close/>
                  </a:path>
                </a:pathLst>
              </a:custGeom>
              <a:solidFill>
                <a:srgbClr val="808080"/>
              </a:solidFill>
              <a:ln w="9525">
                <a:noFill/>
                <a:round/>
                <a:headEnd/>
                <a:tailEnd/>
              </a:ln>
            </p:spPr>
            <p:txBody>
              <a:bodyPr/>
              <a:lstStyle/>
              <a:p>
                <a:endParaRPr lang="id-ID"/>
              </a:p>
            </p:txBody>
          </p:sp>
          <p:sp>
            <p:nvSpPr>
              <p:cNvPr id="3394" name="Freeform 118"/>
              <p:cNvSpPr>
                <a:spLocks noEditPoints="1"/>
              </p:cNvSpPr>
              <p:nvPr/>
            </p:nvSpPr>
            <p:spPr bwMode="auto">
              <a:xfrm>
                <a:off x="545" y="2086"/>
                <a:ext cx="3705" cy="105"/>
              </a:xfrm>
              <a:custGeom>
                <a:avLst/>
                <a:gdLst>
                  <a:gd name="T0" fmla="*/ 0 w 3705"/>
                  <a:gd name="T1" fmla="*/ 105 h 105"/>
                  <a:gd name="T2" fmla="*/ 0 w 3705"/>
                  <a:gd name="T3" fmla="*/ 0 h 105"/>
                  <a:gd name="T4" fmla="*/ 3705 w 3705"/>
                  <a:gd name="T5" fmla="*/ 0 h 105"/>
                  <a:gd name="T6" fmla="*/ 3705 w 3705"/>
                  <a:gd name="T7" fmla="*/ 102 h 105"/>
                  <a:gd name="T8" fmla="*/ 3705 w 3705"/>
                  <a:gd name="T9" fmla="*/ 105 h 105"/>
                  <a:gd name="T10" fmla="*/ 0 w 3705"/>
                  <a:gd name="T11" fmla="*/ 105 h 105"/>
                  <a:gd name="T12" fmla="*/ 0 w 3705"/>
                  <a:gd name="T13" fmla="*/ 105 h 105"/>
                  <a:gd name="T14" fmla="*/ 3701 w 3705"/>
                  <a:gd name="T15" fmla="*/ 102 h 105"/>
                  <a:gd name="T16" fmla="*/ 3701 w 3705"/>
                  <a:gd name="T17" fmla="*/ 99 h 105"/>
                  <a:gd name="T18" fmla="*/ 3701 w 3705"/>
                  <a:gd name="T19" fmla="*/ 102 h 105"/>
                  <a:gd name="T20" fmla="*/ 3701 w 3705"/>
                  <a:gd name="T21" fmla="*/ 102 h 105"/>
                  <a:gd name="T22" fmla="*/ 9 w 3705"/>
                  <a:gd name="T23" fmla="*/ 99 h 105"/>
                  <a:gd name="T24" fmla="*/ 3696 w 3705"/>
                  <a:gd name="T25" fmla="*/ 99 h 105"/>
                  <a:gd name="T26" fmla="*/ 3696 w 3705"/>
                  <a:gd name="T27" fmla="*/ 5 h 105"/>
                  <a:gd name="T28" fmla="*/ 9 w 3705"/>
                  <a:gd name="T29" fmla="*/ 5 h 105"/>
                  <a:gd name="T30" fmla="*/ 9 w 3705"/>
                  <a:gd name="T31" fmla="*/ 99 h 105"/>
                  <a:gd name="T32" fmla="*/ 9 w 3705"/>
                  <a:gd name="T33" fmla="*/ 99 h 10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05"/>
                  <a:gd name="T52" fmla="*/ 0 h 105"/>
                  <a:gd name="T53" fmla="*/ 3705 w 3705"/>
                  <a:gd name="T54" fmla="*/ 105 h 10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05" h="105">
                    <a:moveTo>
                      <a:pt x="0" y="105"/>
                    </a:moveTo>
                    <a:lnTo>
                      <a:pt x="0" y="0"/>
                    </a:lnTo>
                    <a:lnTo>
                      <a:pt x="3705" y="0"/>
                    </a:lnTo>
                    <a:lnTo>
                      <a:pt x="3705" y="102"/>
                    </a:lnTo>
                    <a:lnTo>
                      <a:pt x="3705" y="105"/>
                    </a:lnTo>
                    <a:lnTo>
                      <a:pt x="0" y="105"/>
                    </a:lnTo>
                    <a:close/>
                    <a:moveTo>
                      <a:pt x="3701" y="102"/>
                    </a:moveTo>
                    <a:lnTo>
                      <a:pt x="3701" y="99"/>
                    </a:lnTo>
                    <a:lnTo>
                      <a:pt x="3701" y="102"/>
                    </a:lnTo>
                    <a:close/>
                    <a:moveTo>
                      <a:pt x="9" y="99"/>
                    </a:moveTo>
                    <a:lnTo>
                      <a:pt x="3696" y="99"/>
                    </a:lnTo>
                    <a:lnTo>
                      <a:pt x="3696" y="5"/>
                    </a:lnTo>
                    <a:lnTo>
                      <a:pt x="9" y="5"/>
                    </a:lnTo>
                    <a:lnTo>
                      <a:pt x="9" y="99"/>
                    </a:lnTo>
                    <a:close/>
                  </a:path>
                </a:pathLst>
              </a:custGeom>
              <a:solidFill>
                <a:srgbClr val="FFFFFF"/>
              </a:solidFill>
              <a:ln w="9525">
                <a:noFill/>
                <a:round/>
                <a:headEnd/>
                <a:tailEnd/>
              </a:ln>
            </p:spPr>
            <p:txBody>
              <a:bodyPr/>
              <a:lstStyle/>
              <a:p>
                <a:endParaRPr lang="id-ID"/>
              </a:p>
            </p:txBody>
          </p:sp>
          <p:sp>
            <p:nvSpPr>
              <p:cNvPr id="3395" name="Freeform 119"/>
              <p:cNvSpPr>
                <a:spLocks/>
              </p:cNvSpPr>
              <p:nvPr/>
            </p:nvSpPr>
            <p:spPr bwMode="auto">
              <a:xfrm>
                <a:off x="391" y="2128"/>
                <a:ext cx="40" cy="21"/>
              </a:xfrm>
              <a:custGeom>
                <a:avLst/>
                <a:gdLst>
                  <a:gd name="T0" fmla="*/ 19 w 40"/>
                  <a:gd name="T1" fmla="*/ 0 h 21"/>
                  <a:gd name="T2" fmla="*/ 40 w 40"/>
                  <a:gd name="T3" fmla="*/ 0 h 21"/>
                  <a:gd name="T4" fmla="*/ 30 w 40"/>
                  <a:gd name="T5" fmla="*/ 10 h 21"/>
                  <a:gd name="T6" fmla="*/ 19 w 40"/>
                  <a:gd name="T7" fmla="*/ 21 h 21"/>
                  <a:gd name="T8" fmla="*/ 9 w 40"/>
                  <a:gd name="T9" fmla="*/ 10 h 21"/>
                  <a:gd name="T10" fmla="*/ 0 w 40"/>
                  <a:gd name="T11" fmla="*/ 0 h 21"/>
                  <a:gd name="T12" fmla="*/ 19 w 40"/>
                  <a:gd name="T13" fmla="*/ 0 h 21"/>
                  <a:gd name="T14" fmla="*/ 0 60000 65536"/>
                  <a:gd name="T15" fmla="*/ 0 60000 65536"/>
                  <a:gd name="T16" fmla="*/ 0 60000 65536"/>
                  <a:gd name="T17" fmla="*/ 0 60000 65536"/>
                  <a:gd name="T18" fmla="*/ 0 60000 65536"/>
                  <a:gd name="T19" fmla="*/ 0 60000 65536"/>
                  <a:gd name="T20" fmla="*/ 0 60000 65536"/>
                  <a:gd name="T21" fmla="*/ 0 w 40"/>
                  <a:gd name="T22" fmla="*/ 0 h 21"/>
                  <a:gd name="T23" fmla="*/ 40 w 40"/>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21">
                    <a:moveTo>
                      <a:pt x="19" y="0"/>
                    </a:moveTo>
                    <a:lnTo>
                      <a:pt x="40" y="0"/>
                    </a:lnTo>
                    <a:lnTo>
                      <a:pt x="30" y="10"/>
                    </a:lnTo>
                    <a:lnTo>
                      <a:pt x="19" y="21"/>
                    </a:lnTo>
                    <a:lnTo>
                      <a:pt x="9" y="10"/>
                    </a:lnTo>
                    <a:lnTo>
                      <a:pt x="0" y="0"/>
                    </a:lnTo>
                    <a:lnTo>
                      <a:pt x="19" y="0"/>
                    </a:lnTo>
                    <a:close/>
                  </a:path>
                </a:pathLst>
              </a:custGeom>
              <a:solidFill>
                <a:srgbClr val="BDC2C8"/>
              </a:solidFill>
              <a:ln w="9525">
                <a:noFill/>
                <a:round/>
                <a:headEnd/>
                <a:tailEnd/>
              </a:ln>
            </p:spPr>
            <p:txBody>
              <a:bodyPr/>
              <a:lstStyle/>
              <a:p>
                <a:endParaRPr lang="id-ID"/>
              </a:p>
            </p:txBody>
          </p:sp>
          <p:sp>
            <p:nvSpPr>
              <p:cNvPr id="3396" name="Rectangle 120"/>
              <p:cNvSpPr>
                <a:spLocks noChangeArrowheads="1"/>
              </p:cNvSpPr>
              <p:nvPr/>
            </p:nvSpPr>
            <p:spPr bwMode="auto">
              <a:xfrm>
                <a:off x="4296" y="2080"/>
                <a:ext cx="1440" cy="115"/>
              </a:xfrm>
              <a:prstGeom prst="rect">
                <a:avLst/>
              </a:prstGeom>
              <a:solidFill>
                <a:srgbClr val="BDC2C8"/>
              </a:solidFill>
              <a:ln w="9525">
                <a:noFill/>
                <a:miter lim="800000"/>
                <a:headEnd/>
                <a:tailEnd/>
              </a:ln>
            </p:spPr>
            <p:txBody>
              <a:bodyPr/>
              <a:lstStyle/>
              <a:p>
                <a:endParaRPr lang="en-GB"/>
              </a:p>
            </p:txBody>
          </p:sp>
          <p:sp>
            <p:nvSpPr>
              <p:cNvPr id="3397" name="Freeform 121"/>
              <p:cNvSpPr>
                <a:spLocks noEditPoints="1"/>
              </p:cNvSpPr>
              <p:nvPr/>
            </p:nvSpPr>
            <p:spPr bwMode="auto">
              <a:xfrm>
                <a:off x="4295" y="2077"/>
                <a:ext cx="1443" cy="121"/>
              </a:xfrm>
              <a:custGeom>
                <a:avLst/>
                <a:gdLst>
                  <a:gd name="T0" fmla="*/ 0 w 1443"/>
                  <a:gd name="T1" fmla="*/ 121 h 121"/>
                  <a:gd name="T2" fmla="*/ 0 w 1443"/>
                  <a:gd name="T3" fmla="*/ 0 h 121"/>
                  <a:gd name="T4" fmla="*/ 1443 w 1443"/>
                  <a:gd name="T5" fmla="*/ 0 h 121"/>
                  <a:gd name="T6" fmla="*/ 1443 w 1443"/>
                  <a:gd name="T7" fmla="*/ 118 h 121"/>
                  <a:gd name="T8" fmla="*/ 1443 w 1443"/>
                  <a:gd name="T9" fmla="*/ 121 h 121"/>
                  <a:gd name="T10" fmla="*/ 0 w 1443"/>
                  <a:gd name="T11" fmla="*/ 121 h 121"/>
                  <a:gd name="T12" fmla="*/ 0 w 1443"/>
                  <a:gd name="T13" fmla="*/ 121 h 121"/>
                  <a:gd name="T14" fmla="*/ 1441 w 1443"/>
                  <a:gd name="T15" fmla="*/ 118 h 121"/>
                  <a:gd name="T16" fmla="*/ 1441 w 1443"/>
                  <a:gd name="T17" fmla="*/ 115 h 121"/>
                  <a:gd name="T18" fmla="*/ 1441 w 1443"/>
                  <a:gd name="T19" fmla="*/ 118 h 121"/>
                  <a:gd name="T20" fmla="*/ 1441 w 1443"/>
                  <a:gd name="T21" fmla="*/ 118 h 121"/>
                  <a:gd name="T22" fmla="*/ 3 w 1443"/>
                  <a:gd name="T23" fmla="*/ 115 h 121"/>
                  <a:gd name="T24" fmla="*/ 1440 w 1443"/>
                  <a:gd name="T25" fmla="*/ 115 h 121"/>
                  <a:gd name="T26" fmla="*/ 1440 w 1443"/>
                  <a:gd name="T27" fmla="*/ 6 h 121"/>
                  <a:gd name="T28" fmla="*/ 3 w 1443"/>
                  <a:gd name="T29" fmla="*/ 6 h 121"/>
                  <a:gd name="T30" fmla="*/ 3 w 1443"/>
                  <a:gd name="T31" fmla="*/ 115 h 121"/>
                  <a:gd name="T32" fmla="*/ 3 w 1443"/>
                  <a:gd name="T33" fmla="*/ 115 h 1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43"/>
                  <a:gd name="T52" fmla="*/ 0 h 121"/>
                  <a:gd name="T53" fmla="*/ 1443 w 1443"/>
                  <a:gd name="T54" fmla="*/ 121 h 1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43" h="121">
                    <a:moveTo>
                      <a:pt x="0" y="121"/>
                    </a:moveTo>
                    <a:lnTo>
                      <a:pt x="0" y="0"/>
                    </a:lnTo>
                    <a:lnTo>
                      <a:pt x="1443" y="0"/>
                    </a:lnTo>
                    <a:lnTo>
                      <a:pt x="1443" y="118"/>
                    </a:lnTo>
                    <a:lnTo>
                      <a:pt x="1443" y="121"/>
                    </a:lnTo>
                    <a:lnTo>
                      <a:pt x="0" y="121"/>
                    </a:lnTo>
                    <a:close/>
                    <a:moveTo>
                      <a:pt x="1441" y="118"/>
                    </a:moveTo>
                    <a:lnTo>
                      <a:pt x="1441" y="115"/>
                    </a:lnTo>
                    <a:lnTo>
                      <a:pt x="1441" y="118"/>
                    </a:lnTo>
                    <a:close/>
                    <a:moveTo>
                      <a:pt x="3" y="115"/>
                    </a:moveTo>
                    <a:lnTo>
                      <a:pt x="1440" y="115"/>
                    </a:lnTo>
                    <a:lnTo>
                      <a:pt x="1440" y="6"/>
                    </a:lnTo>
                    <a:lnTo>
                      <a:pt x="3" y="6"/>
                    </a:lnTo>
                    <a:lnTo>
                      <a:pt x="3" y="115"/>
                    </a:lnTo>
                    <a:close/>
                  </a:path>
                </a:pathLst>
              </a:custGeom>
              <a:solidFill>
                <a:srgbClr val="FFFFFF"/>
              </a:solidFill>
              <a:ln w="9525">
                <a:noFill/>
                <a:round/>
                <a:headEnd/>
                <a:tailEnd/>
              </a:ln>
            </p:spPr>
            <p:txBody>
              <a:bodyPr/>
              <a:lstStyle/>
              <a:p>
                <a:endParaRPr lang="id-ID"/>
              </a:p>
            </p:txBody>
          </p:sp>
          <p:sp>
            <p:nvSpPr>
              <p:cNvPr id="3398" name="Freeform 122"/>
              <p:cNvSpPr>
                <a:spLocks noEditPoints="1"/>
              </p:cNvSpPr>
              <p:nvPr/>
            </p:nvSpPr>
            <p:spPr bwMode="auto">
              <a:xfrm>
                <a:off x="4295" y="2077"/>
                <a:ext cx="1443" cy="121"/>
              </a:xfrm>
              <a:custGeom>
                <a:avLst/>
                <a:gdLst>
                  <a:gd name="T0" fmla="*/ 0 w 1443"/>
                  <a:gd name="T1" fmla="*/ 121 h 121"/>
                  <a:gd name="T2" fmla="*/ 0 w 1443"/>
                  <a:gd name="T3" fmla="*/ 0 h 121"/>
                  <a:gd name="T4" fmla="*/ 1443 w 1443"/>
                  <a:gd name="T5" fmla="*/ 0 h 121"/>
                  <a:gd name="T6" fmla="*/ 1443 w 1443"/>
                  <a:gd name="T7" fmla="*/ 118 h 121"/>
                  <a:gd name="T8" fmla="*/ 1443 w 1443"/>
                  <a:gd name="T9" fmla="*/ 121 h 121"/>
                  <a:gd name="T10" fmla="*/ 0 w 1443"/>
                  <a:gd name="T11" fmla="*/ 121 h 121"/>
                  <a:gd name="T12" fmla="*/ 0 w 1443"/>
                  <a:gd name="T13" fmla="*/ 121 h 121"/>
                  <a:gd name="T14" fmla="*/ 1441 w 1443"/>
                  <a:gd name="T15" fmla="*/ 118 h 121"/>
                  <a:gd name="T16" fmla="*/ 1441 w 1443"/>
                  <a:gd name="T17" fmla="*/ 115 h 121"/>
                  <a:gd name="T18" fmla="*/ 1441 w 1443"/>
                  <a:gd name="T19" fmla="*/ 118 h 121"/>
                  <a:gd name="T20" fmla="*/ 1441 w 1443"/>
                  <a:gd name="T21" fmla="*/ 118 h 121"/>
                  <a:gd name="T22" fmla="*/ 3 w 1443"/>
                  <a:gd name="T23" fmla="*/ 115 h 121"/>
                  <a:gd name="T24" fmla="*/ 1440 w 1443"/>
                  <a:gd name="T25" fmla="*/ 115 h 121"/>
                  <a:gd name="T26" fmla="*/ 1440 w 1443"/>
                  <a:gd name="T27" fmla="*/ 6 h 121"/>
                  <a:gd name="T28" fmla="*/ 3 w 1443"/>
                  <a:gd name="T29" fmla="*/ 6 h 121"/>
                  <a:gd name="T30" fmla="*/ 3 w 1443"/>
                  <a:gd name="T31" fmla="*/ 115 h 121"/>
                  <a:gd name="T32" fmla="*/ 3 w 1443"/>
                  <a:gd name="T33" fmla="*/ 115 h 1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43"/>
                  <a:gd name="T52" fmla="*/ 0 h 121"/>
                  <a:gd name="T53" fmla="*/ 1443 w 1443"/>
                  <a:gd name="T54" fmla="*/ 121 h 1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43" h="121">
                    <a:moveTo>
                      <a:pt x="0" y="121"/>
                    </a:moveTo>
                    <a:lnTo>
                      <a:pt x="0" y="0"/>
                    </a:lnTo>
                    <a:lnTo>
                      <a:pt x="1443" y="0"/>
                    </a:lnTo>
                    <a:lnTo>
                      <a:pt x="1443" y="118"/>
                    </a:lnTo>
                    <a:lnTo>
                      <a:pt x="1443" y="121"/>
                    </a:lnTo>
                    <a:lnTo>
                      <a:pt x="0" y="121"/>
                    </a:lnTo>
                    <a:close/>
                    <a:moveTo>
                      <a:pt x="1441" y="118"/>
                    </a:moveTo>
                    <a:lnTo>
                      <a:pt x="1441" y="115"/>
                    </a:lnTo>
                    <a:lnTo>
                      <a:pt x="1441" y="118"/>
                    </a:lnTo>
                    <a:close/>
                    <a:moveTo>
                      <a:pt x="3" y="115"/>
                    </a:moveTo>
                    <a:lnTo>
                      <a:pt x="1440" y="115"/>
                    </a:lnTo>
                    <a:lnTo>
                      <a:pt x="1440" y="6"/>
                    </a:lnTo>
                    <a:lnTo>
                      <a:pt x="3" y="6"/>
                    </a:lnTo>
                    <a:lnTo>
                      <a:pt x="3" y="115"/>
                    </a:lnTo>
                    <a:close/>
                  </a:path>
                </a:pathLst>
              </a:custGeom>
              <a:solidFill>
                <a:srgbClr val="808080"/>
              </a:solidFill>
              <a:ln w="9525">
                <a:noFill/>
                <a:round/>
                <a:headEnd/>
                <a:tailEnd/>
              </a:ln>
            </p:spPr>
            <p:txBody>
              <a:bodyPr/>
              <a:lstStyle/>
              <a:p>
                <a:endParaRPr lang="id-ID"/>
              </a:p>
            </p:txBody>
          </p:sp>
          <p:sp>
            <p:nvSpPr>
              <p:cNvPr id="3399" name="Freeform 123"/>
              <p:cNvSpPr>
                <a:spLocks noEditPoints="1"/>
              </p:cNvSpPr>
              <p:nvPr/>
            </p:nvSpPr>
            <p:spPr bwMode="auto">
              <a:xfrm>
                <a:off x="4302" y="2086"/>
                <a:ext cx="1430" cy="105"/>
              </a:xfrm>
              <a:custGeom>
                <a:avLst/>
                <a:gdLst>
                  <a:gd name="T0" fmla="*/ 0 w 1430"/>
                  <a:gd name="T1" fmla="*/ 105 h 105"/>
                  <a:gd name="T2" fmla="*/ 0 w 1430"/>
                  <a:gd name="T3" fmla="*/ 0 h 105"/>
                  <a:gd name="T4" fmla="*/ 1430 w 1430"/>
                  <a:gd name="T5" fmla="*/ 0 h 105"/>
                  <a:gd name="T6" fmla="*/ 1430 w 1430"/>
                  <a:gd name="T7" fmla="*/ 102 h 105"/>
                  <a:gd name="T8" fmla="*/ 1430 w 1430"/>
                  <a:gd name="T9" fmla="*/ 105 h 105"/>
                  <a:gd name="T10" fmla="*/ 0 w 1430"/>
                  <a:gd name="T11" fmla="*/ 105 h 105"/>
                  <a:gd name="T12" fmla="*/ 0 w 1430"/>
                  <a:gd name="T13" fmla="*/ 105 h 105"/>
                  <a:gd name="T14" fmla="*/ 1428 w 1430"/>
                  <a:gd name="T15" fmla="*/ 102 h 105"/>
                  <a:gd name="T16" fmla="*/ 1428 w 1430"/>
                  <a:gd name="T17" fmla="*/ 99 h 105"/>
                  <a:gd name="T18" fmla="*/ 1428 w 1430"/>
                  <a:gd name="T19" fmla="*/ 102 h 105"/>
                  <a:gd name="T20" fmla="*/ 1428 w 1430"/>
                  <a:gd name="T21" fmla="*/ 102 h 105"/>
                  <a:gd name="T22" fmla="*/ 3 w 1430"/>
                  <a:gd name="T23" fmla="*/ 99 h 105"/>
                  <a:gd name="T24" fmla="*/ 1427 w 1430"/>
                  <a:gd name="T25" fmla="*/ 99 h 105"/>
                  <a:gd name="T26" fmla="*/ 1427 w 1430"/>
                  <a:gd name="T27" fmla="*/ 5 h 105"/>
                  <a:gd name="T28" fmla="*/ 3 w 1430"/>
                  <a:gd name="T29" fmla="*/ 5 h 105"/>
                  <a:gd name="T30" fmla="*/ 3 w 1430"/>
                  <a:gd name="T31" fmla="*/ 99 h 105"/>
                  <a:gd name="T32" fmla="*/ 3 w 1430"/>
                  <a:gd name="T33" fmla="*/ 99 h 10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30"/>
                  <a:gd name="T52" fmla="*/ 0 h 105"/>
                  <a:gd name="T53" fmla="*/ 1430 w 1430"/>
                  <a:gd name="T54" fmla="*/ 105 h 10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30" h="105">
                    <a:moveTo>
                      <a:pt x="0" y="105"/>
                    </a:moveTo>
                    <a:lnTo>
                      <a:pt x="0" y="0"/>
                    </a:lnTo>
                    <a:lnTo>
                      <a:pt x="1430" y="0"/>
                    </a:lnTo>
                    <a:lnTo>
                      <a:pt x="1430" y="102"/>
                    </a:lnTo>
                    <a:lnTo>
                      <a:pt x="1430" y="105"/>
                    </a:lnTo>
                    <a:lnTo>
                      <a:pt x="0" y="105"/>
                    </a:lnTo>
                    <a:close/>
                    <a:moveTo>
                      <a:pt x="1428" y="102"/>
                    </a:moveTo>
                    <a:lnTo>
                      <a:pt x="1428" y="99"/>
                    </a:lnTo>
                    <a:lnTo>
                      <a:pt x="1428" y="102"/>
                    </a:lnTo>
                    <a:close/>
                    <a:moveTo>
                      <a:pt x="3" y="99"/>
                    </a:moveTo>
                    <a:lnTo>
                      <a:pt x="1427" y="99"/>
                    </a:lnTo>
                    <a:lnTo>
                      <a:pt x="1427" y="5"/>
                    </a:lnTo>
                    <a:lnTo>
                      <a:pt x="3" y="5"/>
                    </a:lnTo>
                    <a:lnTo>
                      <a:pt x="3" y="99"/>
                    </a:lnTo>
                    <a:close/>
                  </a:path>
                </a:pathLst>
              </a:custGeom>
              <a:solidFill>
                <a:srgbClr val="FFFFFF"/>
              </a:solidFill>
              <a:ln w="9525">
                <a:noFill/>
                <a:round/>
                <a:headEnd/>
                <a:tailEnd/>
              </a:ln>
            </p:spPr>
            <p:txBody>
              <a:bodyPr/>
              <a:lstStyle/>
              <a:p>
                <a:endParaRPr lang="id-ID"/>
              </a:p>
            </p:txBody>
          </p:sp>
          <p:pic>
            <p:nvPicPr>
              <p:cNvPr id="3400" name="Picture 124"/>
              <p:cNvPicPr>
                <a:picLocks noChangeAspect="1" noChangeArrowheads="1"/>
              </p:cNvPicPr>
              <p:nvPr/>
            </p:nvPicPr>
            <p:blipFill>
              <a:blip r:embed="rId4"/>
              <a:srcRect/>
              <a:stretch>
                <a:fillRect/>
              </a:stretch>
            </p:blipFill>
            <p:spPr bwMode="auto">
              <a:xfrm>
                <a:off x="4139" y="2100"/>
                <a:ext cx="92" cy="80"/>
              </a:xfrm>
              <a:prstGeom prst="rect">
                <a:avLst/>
              </a:prstGeom>
              <a:noFill/>
              <a:ln w="9525">
                <a:noFill/>
                <a:miter lim="800000"/>
                <a:headEnd/>
                <a:tailEnd/>
              </a:ln>
            </p:spPr>
          </p:pic>
          <p:sp>
            <p:nvSpPr>
              <p:cNvPr id="3401" name="Freeform 125"/>
              <p:cNvSpPr>
                <a:spLocks/>
              </p:cNvSpPr>
              <p:nvPr/>
            </p:nvSpPr>
            <p:spPr bwMode="auto">
              <a:xfrm>
                <a:off x="4150" y="2105"/>
                <a:ext cx="70" cy="65"/>
              </a:xfrm>
              <a:custGeom>
                <a:avLst/>
                <a:gdLst>
                  <a:gd name="T0" fmla="*/ 22 w 70"/>
                  <a:gd name="T1" fmla="*/ 34 h 65"/>
                  <a:gd name="T2" fmla="*/ 0 w 70"/>
                  <a:gd name="T3" fmla="*/ 0 h 65"/>
                  <a:gd name="T4" fmla="*/ 24 w 70"/>
                  <a:gd name="T5" fmla="*/ 0 h 65"/>
                  <a:gd name="T6" fmla="*/ 32 w 70"/>
                  <a:gd name="T7" fmla="*/ 14 h 65"/>
                  <a:gd name="T8" fmla="*/ 32 w 70"/>
                  <a:gd name="T9" fmla="*/ 14 h 65"/>
                  <a:gd name="T10" fmla="*/ 35 w 70"/>
                  <a:gd name="T11" fmla="*/ 18 h 65"/>
                  <a:gd name="T12" fmla="*/ 35 w 70"/>
                  <a:gd name="T13" fmla="*/ 18 h 65"/>
                  <a:gd name="T14" fmla="*/ 38 w 70"/>
                  <a:gd name="T15" fmla="*/ 14 h 65"/>
                  <a:gd name="T16" fmla="*/ 48 w 70"/>
                  <a:gd name="T17" fmla="*/ 0 h 65"/>
                  <a:gd name="T18" fmla="*/ 70 w 70"/>
                  <a:gd name="T19" fmla="*/ 0 h 65"/>
                  <a:gd name="T20" fmla="*/ 46 w 70"/>
                  <a:gd name="T21" fmla="*/ 34 h 65"/>
                  <a:gd name="T22" fmla="*/ 70 w 70"/>
                  <a:gd name="T23" fmla="*/ 65 h 65"/>
                  <a:gd name="T24" fmla="*/ 49 w 70"/>
                  <a:gd name="T25" fmla="*/ 65 h 65"/>
                  <a:gd name="T26" fmla="*/ 46 w 70"/>
                  <a:gd name="T27" fmla="*/ 65 h 65"/>
                  <a:gd name="T28" fmla="*/ 37 w 70"/>
                  <a:gd name="T29" fmla="*/ 52 h 65"/>
                  <a:gd name="T30" fmla="*/ 37 w 70"/>
                  <a:gd name="T31" fmla="*/ 52 h 65"/>
                  <a:gd name="T32" fmla="*/ 35 w 70"/>
                  <a:gd name="T33" fmla="*/ 48 h 65"/>
                  <a:gd name="T34" fmla="*/ 35 w 70"/>
                  <a:gd name="T35" fmla="*/ 48 h 65"/>
                  <a:gd name="T36" fmla="*/ 32 w 70"/>
                  <a:gd name="T37" fmla="*/ 52 h 65"/>
                  <a:gd name="T38" fmla="*/ 24 w 70"/>
                  <a:gd name="T39" fmla="*/ 65 h 65"/>
                  <a:gd name="T40" fmla="*/ 0 w 70"/>
                  <a:gd name="T41" fmla="*/ 65 h 65"/>
                  <a:gd name="T42" fmla="*/ 22 w 70"/>
                  <a:gd name="T43" fmla="*/ 34 h 6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0"/>
                  <a:gd name="T67" fmla="*/ 0 h 65"/>
                  <a:gd name="T68" fmla="*/ 70 w 70"/>
                  <a:gd name="T69" fmla="*/ 65 h 6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0" h="65">
                    <a:moveTo>
                      <a:pt x="22" y="34"/>
                    </a:moveTo>
                    <a:lnTo>
                      <a:pt x="0" y="0"/>
                    </a:lnTo>
                    <a:lnTo>
                      <a:pt x="24" y="0"/>
                    </a:lnTo>
                    <a:lnTo>
                      <a:pt x="32" y="14"/>
                    </a:lnTo>
                    <a:lnTo>
                      <a:pt x="35" y="18"/>
                    </a:lnTo>
                    <a:lnTo>
                      <a:pt x="38" y="14"/>
                    </a:lnTo>
                    <a:lnTo>
                      <a:pt x="48" y="0"/>
                    </a:lnTo>
                    <a:lnTo>
                      <a:pt x="70" y="0"/>
                    </a:lnTo>
                    <a:lnTo>
                      <a:pt x="46" y="34"/>
                    </a:lnTo>
                    <a:lnTo>
                      <a:pt x="70" y="65"/>
                    </a:lnTo>
                    <a:lnTo>
                      <a:pt x="49" y="65"/>
                    </a:lnTo>
                    <a:lnTo>
                      <a:pt x="46" y="65"/>
                    </a:lnTo>
                    <a:lnTo>
                      <a:pt x="37" y="52"/>
                    </a:lnTo>
                    <a:lnTo>
                      <a:pt x="35" y="48"/>
                    </a:lnTo>
                    <a:lnTo>
                      <a:pt x="32" y="52"/>
                    </a:lnTo>
                    <a:lnTo>
                      <a:pt x="24" y="65"/>
                    </a:lnTo>
                    <a:lnTo>
                      <a:pt x="0" y="65"/>
                    </a:lnTo>
                    <a:lnTo>
                      <a:pt x="22" y="34"/>
                    </a:lnTo>
                    <a:close/>
                  </a:path>
                </a:pathLst>
              </a:custGeom>
              <a:noFill/>
              <a:ln w="6">
                <a:solidFill>
                  <a:srgbClr val="CCCCCC"/>
                </a:solidFill>
                <a:round/>
                <a:headEnd/>
                <a:tailEnd/>
              </a:ln>
            </p:spPr>
            <p:txBody>
              <a:bodyPr/>
              <a:lstStyle/>
              <a:p>
                <a:endParaRPr lang="id-ID"/>
              </a:p>
            </p:txBody>
          </p:sp>
          <p:pic>
            <p:nvPicPr>
              <p:cNvPr id="3402" name="Picture 126"/>
              <p:cNvPicPr>
                <a:picLocks noChangeAspect="1" noChangeArrowheads="1"/>
              </p:cNvPicPr>
              <p:nvPr/>
            </p:nvPicPr>
            <p:blipFill>
              <a:blip r:embed="rId5"/>
              <a:srcRect/>
              <a:stretch>
                <a:fillRect/>
              </a:stretch>
            </p:blipFill>
            <p:spPr bwMode="auto">
              <a:xfrm>
                <a:off x="4057" y="2114"/>
                <a:ext cx="55" cy="71"/>
              </a:xfrm>
              <a:prstGeom prst="rect">
                <a:avLst/>
              </a:prstGeom>
              <a:noFill/>
              <a:ln w="9525">
                <a:noFill/>
                <a:miter lim="800000"/>
                <a:headEnd/>
                <a:tailEnd/>
              </a:ln>
            </p:spPr>
          </p:pic>
          <p:sp>
            <p:nvSpPr>
              <p:cNvPr id="3403" name="Freeform 127"/>
              <p:cNvSpPr>
                <a:spLocks/>
              </p:cNvSpPr>
              <p:nvPr/>
            </p:nvSpPr>
            <p:spPr bwMode="auto">
              <a:xfrm>
                <a:off x="4066" y="2121"/>
                <a:ext cx="40" cy="56"/>
              </a:xfrm>
              <a:custGeom>
                <a:avLst/>
                <a:gdLst>
                  <a:gd name="T0" fmla="*/ 11 w 40"/>
                  <a:gd name="T1" fmla="*/ 40 h 56"/>
                  <a:gd name="T2" fmla="*/ 11 w 40"/>
                  <a:gd name="T3" fmla="*/ 40 h 56"/>
                  <a:gd name="T4" fmla="*/ 14 w 40"/>
                  <a:gd name="T5" fmla="*/ 33 h 56"/>
                  <a:gd name="T6" fmla="*/ 15 w 40"/>
                  <a:gd name="T7" fmla="*/ 25 h 56"/>
                  <a:gd name="T8" fmla="*/ 0 w 40"/>
                  <a:gd name="T9" fmla="*/ 25 h 56"/>
                  <a:gd name="T10" fmla="*/ 11 w 40"/>
                  <a:gd name="T11" fmla="*/ 12 h 56"/>
                  <a:gd name="T12" fmla="*/ 21 w 40"/>
                  <a:gd name="T13" fmla="*/ 0 h 56"/>
                  <a:gd name="T14" fmla="*/ 31 w 40"/>
                  <a:gd name="T15" fmla="*/ 12 h 56"/>
                  <a:gd name="T16" fmla="*/ 40 w 40"/>
                  <a:gd name="T17" fmla="*/ 25 h 56"/>
                  <a:gd name="T18" fmla="*/ 26 w 40"/>
                  <a:gd name="T19" fmla="*/ 25 h 56"/>
                  <a:gd name="T20" fmla="*/ 26 w 40"/>
                  <a:gd name="T21" fmla="*/ 25 h 56"/>
                  <a:gd name="T22" fmla="*/ 25 w 40"/>
                  <a:gd name="T23" fmla="*/ 36 h 56"/>
                  <a:gd name="T24" fmla="*/ 22 w 40"/>
                  <a:gd name="T25" fmla="*/ 42 h 56"/>
                  <a:gd name="T26" fmla="*/ 19 w 40"/>
                  <a:gd name="T27" fmla="*/ 46 h 56"/>
                  <a:gd name="T28" fmla="*/ 17 w 40"/>
                  <a:gd name="T29" fmla="*/ 50 h 56"/>
                  <a:gd name="T30" fmla="*/ 12 w 40"/>
                  <a:gd name="T31" fmla="*/ 53 h 56"/>
                  <a:gd name="T32" fmla="*/ 8 w 40"/>
                  <a:gd name="T33" fmla="*/ 56 h 56"/>
                  <a:gd name="T34" fmla="*/ 3 w 40"/>
                  <a:gd name="T35" fmla="*/ 56 h 56"/>
                  <a:gd name="T36" fmla="*/ 3 w 40"/>
                  <a:gd name="T37" fmla="*/ 45 h 56"/>
                  <a:gd name="T38" fmla="*/ 3 w 40"/>
                  <a:gd name="T39" fmla="*/ 45 h 56"/>
                  <a:gd name="T40" fmla="*/ 7 w 40"/>
                  <a:gd name="T41" fmla="*/ 45 h 56"/>
                  <a:gd name="T42" fmla="*/ 11 w 40"/>
                  <a:gd name="T43" fmla="*/ 40 h 56"/>
                  <a:gd name="T44" fmla="*/ 11 w 40"/>
                  <a:gd name="T45" fmla="*/ 40 h 5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0"/>
                  <a:gd name="T70" fmla="*/ 0 h 56"/>
                  <a:gd name="T71" fmla="*/ 40 w 40"/>
                  <a:gd name="T72" fmla="*/ 56 h 5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0" h="56">
                    <a:moveTo>
                      <a:pt x="11" y="40"/>
                    </a:moveTo>
                    <a:lnTo>
                      <a:pt x="11" y="40"/>
                    </a:lnTo>
                    <a:lnTo>
                      <a:pt x="14" y="33"/>
                    </a:lnTo>
                    <a:lnTo>
                      <a:pt x="15" y="25"/>
                    </a:lnTo>
                    <a:lnTo>
                      <a:pt x="0" y="25"/>
                    </a:lnTo>
                    <a:lnTo>
                      <a:pt x="11" y="12"/>
                    </a:lnTo>
                    <a:lnTo>
                      <a:pt x="21" y="0"/>
                    </a:lnTo>
                    <a:lnTo>
                      <a:pt x="31" y="12"/>
                    </a:lnTo>
                    <a:lnTo>
                      <a:pt x="40" y="25"/>
                    </a:lnTo>
                    <a:lnTo>
                      <a:pt x="26" y="25"/>
                    </a:lnTo>
                    <a:lnTo>
                      <a:pt x="25" y="36"/>
                    </a:lnTo>
                    <a:lnTo>
                      <a:pt x="22" y="42"/>
                    </a:lnTo>
                    <a:lnTo>
                      <a:pt x="19" y="46"/>
                    </a:lnTo>
                    <a:lnTo>
                      <a:pt x="17" y="50"/>
                    </a:lnTo>
                    <a:lnTo>
                      <a:pt x="12" y="53"/>
                    </a:lnTo>
                    <a:lnTo>
                      <a:pt x="8" y="56"/>
                    </a:lnTo>
                    <a:lnTo>
                      <a:pt x="3" y="56"/>
                    </a:lnTo>
                    <a:lnTo>
                      <a:pt x="3" y="45"/>
                    </a:lnTo>
                    <a:lnTo>
                      <a:pt x="7" y="45"/>
                    </a:lnTo>
                    <a:lnTo>
                      <a:pt x="11" y="40"/>
                    </a:lnTo>
                    <a:close/>
                  </a:path>
                </a:pathLst>
              </a:custGeom>
              <a:noFill/>
              <a:ln w="3">
                <a:solidFill>
                  <a:srgbClr val="E6E6E6"/>
                </a:solidFill>
                <a:round/>
                <a:headEnd/>
                <a:tailEnd/>
              </a:ln>
            </p:spPr>
            <p:txBody>
              <a:bodyPr/>
              <a:lstStyle/>
              <a:p>
                <a:endParaRPr lang="id-ID"/>
              </a:p>
            </p:txBody>
          </p:sp>
          <p:pic>
            <p:nvPicPr>
              <p:cNvPr id="3404" name="Picture 128"/>
              <p:cNvPicPr>
                <a:picLocks noChangeAspect="1" noChangeArrowheads="1"/>
              </p:cNvPicPr>
              <p:nvPr/>
            </p:nvPicPr>
            <p:blipFill>
              <a:blip r:embed="rId6"/>
              <a:srcRect/>
              <a:stretch>
                <a:fillRect/>
              </a:stretch>
            </p:blipFill>
            <p:spPr bwMode="auto">
              <a:xfrm>
                <a:off x="4017" y="2093"/>
                <a:ext cx="54" cy="71"/>
              </a:xfrm>
              <a:prstGeom prst="rect">
                <a:avLst/>
              </a:prstGeom>
              <a:noFill/>
              <a:ln w="9525">
                <a:noFill/>
                <a:miter lim="800000"/>
                <a:headEnd/>
                <a:tailEnd/>
              </a:ln>
            </p:spPr>
          </p:pic>
          <p:sp>
            <p:nvSpPr>
              <p:cNvPr id="3405" name="Freeform 129"/>
              <p:cNvSpPr>
                <a:spLocks/>
              </p:cNvSpPr>
              <p:nvPr/>
            </p:nvSpPr>
            <p:spPr bwMode="auto">
              <a:xfrm>
                <a:off x="4025" y="2100"/>
                <a:ext cx="41" cy="56"/>
              </a:xfrm>
              <a:custGeom>
                <a:avLst/>
                <a:gdLst>
                  <a:gd name="T0" fmla="*/ 29 w 41"/>
                  <a:gd name="T1" fmla="*/ 15 h 56"/>
                  <a:gd name="T2" fmla="*/ 29 w 41"/>
                  <a:gd name="T3" fmla="*/ 15 h 56"/>
                  <a:gd name="T4" fmla="*/ 27 w 41"/>
                  <a:gd name="T5" fmla="*/ 22 h 56"/>
                  <a:gd name="T6" fmla="*/ 25 w 41"/>
                  <a:gd name="T7" fmla="*/ 31 h 56"/>
                  <a:gd name="T8" fmla="*/ 41 w 41"/>
                  <a:gd name="T9" fmla="*/ 31 h 56"/>
                  <a:gd name="T10" fmla="*/ 31 w 41"/>
                  <a:gd name="T11" fmla="*/ 43 h 56"/>
                  <a:gd name="T12" fmla="*/ 21 w 41"/>
                  <a:gd name="T13" fmla="*/ 56 h 56"/>
                  <a:gd name="T14" fmla="*/ 11 w 41"/>
                  <a:gd name="T15" fmla="*/ 43 h 56"/>
                  <a:gd name="T16" fmla="*/ 0 w 41"/>
                  <a:gd name="T17" fmla="*/ 31 h 56"/>
                  <a:gd name="T18" fmla="*/ 14 w 41"/>
                  <a:gd name="T19" fmla="*/ 31 h 56"/>
                  <a:gd name="T20" fmla="*/ 14 w 41"/>
                  <a:gd name="T21" fmla="*/ 31 h 56"/>
                  <a:gd name="T22" fmla="*/ 17 w 41"/>
                  <a:gd name="T23" fmla="*/ 19 h 56"/>
                  <a:gd name="T24" fmla="*/ 18 w 41"/>
                  <a:gd name="T25" fmla="*/ 14 h 56"/>
                  <a:gd name="T26" fmla="*/ 21 w 41"/>
                  <a:gd name="T27" fmla="*/ 9 h 56"/>
                  <a:gd name="T28" fmla="*/ 24 w 41"/>
                  <a:gd name="T29" fmla="*/ 5 h 56"/>
                  <a:gd name="T30" fmla="*/ 28 w 41"/>
                  <a:gd name="T31" fmla="*/ 2 h 56"/>
                  <a:gd name="T32" fmla="*/ 32 w 41"/>
                  <a:gd name="T33" fmla="*/ 0 h 56"/>
                  <a:gd name="T34" fmla="*/ 38 w 41"/>
                  <a:gd name="T35" fmla="*/ 0 h 56"/>
                  <a:gd name="T36" fmla="*/ 38 w 41"/>
                  <a:gd name="T37" fmla="*/ 9 h 56"/>
                  <a:gd name="T38" fmla="*/ 38 w 41"/>
                  <a:gd name="T39" fmla="*/ 9 h 56"/>
                  <a:gd name="T40" fmla="*/ 34 w 41"/>
                  <a:gd name="T41" fmla="*/ 11 h 56"/>
                  <a:gd name="T42" fmla="*/ 29 w 41"/>
                  <a:gd name="T43" fmla="*/ 15 h 56"/>
                  <a:gd name="T44" fmla="*/ 29 w 41"/>
                  <a:gd name="T45" fmla="*/ 15 h 5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1"/>
                  <a:gd name="T70" fmla="*/ 0 h 56"/>
                  <a:gd name="T71" fmla="*/ 41 w 41"/>
                  <a:gd name="T72" fmla="*/ 56 h 5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1" h="56">
                    <a:moveTo>
                      <a:pt x="29" y="15"/>
                    </a:moveTo>
                    <a:lnTo>
                      <a:pt x="29" y="15"/>
                    </a:lnTo>
                    <a:lnTo>
                      <a:pt x="27" y="22"/>
                    </a:lnTo>
                    <a:lnTo>
                      <a:pt x="25" y="31"/>
                    </a:lnTo>
                    <a:lnTo>
                      <a:pt x="41" y="31"/>
                    </a:lnTo>
                    <a:lnTo>
                      <a:pt x="31" y="43"/>
                    </a:lnTo>
                    <a:lnTo>
                      <a:pt x="21" y="56"/>
                    </a:lnTo>
                    <a:lnTo>
                      <a:pt x="11" y="43"/>
                    </a:lnTo>
                    <a:lnTo>
                      <a:pt x="0" y="31"/>
                    </a:lnTo>
                    <a:lnTo>
                      <a:pt x="14" y="31"/>
                    </a:lnTo>
                    <a:lnTo>
                      <a:pt x="17" y="19"/>
                    </a:lnTo>
                    <a:lnTo>
                      <a:pt x="18" y="14"/>
                    </a:lnTo>
                    <a:lnTo>
                      <a:pt x="21" y="9"/>
                    </a:lnTo>
                    <a:lnTo>
                      <a:pt x="24" y="5"/>
                    </a:lnTo>
                    <a:lnTo>
                      <a:pt x="28" y="2"/>
                    </a:lnTo>
                    <a:lnTo>
                      <a:pt x="32" y="0"/>
                    </a:lnTo>
                    <a:lnTo>
                      <a:pt x="38" y="0"/>
                    </a:lnTo>
                    <a:lnTo>
                      <a:pt x="38" y="9"/>
                    </a:lnTo>
                    <a:lnTo>
                      <a:pt x="34" y="11"/>
                    </a:lnTo>
                    <a:lnTo>
                      <a:pt x="29" y="15"/>
                    </a:lnTo>
                    <a:close/>
                  </a:path>
                </a:pathLst>
              </a:custGeom>
              <a:noFill/>
              <a:ln w="3">
                <a:solidFill>
                  <a:srgbClr val="E6E6E6"/>
                </a:solidFill>
                <a:round/>
                <a:headEnd/>
                <a:tailEnd/>
              </a:ln>
            </p:spPr>
            <p:txBody>
              <a:bodyPr/>
              <a:lstStyle/>
              <a:p>
                <a:endParaRPr lang="id-ID"/>
              </a:p>
            </p:txBody>
          </p:sp>
          <p:pic>
            <p:nvPicPr>
              <p:cNvPr id="3406" name="Picture 130"/>
              <p:cNvPicPr>
                <a:picLocks noChangeAspect="1" noChangeArrowheads="1"/>
              </p:cNvPicPr>
              <p:nvPr/>
            </p:nvPicPr>
            <p:blipFill>
              <a:blip r:embed="rId7"/>
              <a:srcRect/>
              <a:stretch>
                <a:fillRect/>
              </a:stretch>
            </p:blipFill>
            <p:spPr bwMode="auto">
              <a:xfrm>
                <a:off x="5541" y="2093"/>
                <a:ext cx="88" cy="96"/>
              </a:xfrm>
              <a:prstGeom prst="rect">
                <a:avLst/>
              </a:prstGeom>
              <a:noFill/>
              <a:ln w="9525">
                <a:noFill/>
                <a:miter lim="800000"/>
                <a:headEnd/>
                <a:tailEnd/>
              </a:ln>
            </p:spPr>
          </p:pic>
          <p:sp>
            <p:nvSpPr>
              <p:cNvPr id="3407" name="Freeform 131"/>
              <p:cNvSpPr>
                <a:spLocks noEditPoints="1"/>
              </p:cNvSpPr>
              <p:nvPr/>
            </p:nvSpPr>
            <p:spPr bwMode="auto">
              <a:xfrm>
                <a:off x="5548" y="2100"/>
                <a:ext cx="74" cy="81"/>
              </a:xfrm>
              <a:custGeom>
                <a:avLst/>
                <a:gdLst>
                  <a:gd name="T0" fmla="*/ 66 w 74"/>
                  <a:gd name="T1" fmla="*/ 9 h 81"/>
                  <a:gd name="T2" fmla="*/ 73 w 74"/>
                  <a:gd name="T3" fmla="*/ 19 h 81"/>
                  <a:gd name="T4" fmla="*/ 74 w 74"/>
                  <a:gd name="T5" fmla="*/ 31 h 81"/>
                  <a:gd name="T6" fmla="*/ 74 w 74"/>
                  <a:gd name="T7" fmla="*/ 38 h 81"/>
                  <a:gd name="T8" fmla="*/ 70 w 74"/>
                  <a:gd name="T9" fmla="*/ 47 h 81"/>
                  <a:gd name="T10" fmla="*/ 66 w 74"/>
                  <a:gd name="T11" fmla="*/ 53 h 81"/>
                  <a:gd name="T12" fmla="*/ 56 w 74"/>
                  <a:gd name="T13" fmla="*/ 59 h 81"/>
                  <a:gd name="T14" fmla="*/ 43 w 74"/>
                  <a:gd name="T15" fmla="*/ 61 h 81"/>
                  <a:gd name="T16" fmla="*/ 38 w 74"/>
                  <a:gd name="T17" fmla="*/ 61 h 81"/>
                  <a:gd name="T18" fmla="*/ 13 w 74"/>
                  <a:gd name="T19" fmla="*/ 81 h 81"/>
                  <a:gd name="T20" fmla="*/ 20 w 74"/>
                  <a:gd name="T21" fmla="*/ 49 h 81"/>
                  <a:gd name="T22" fmla="*/ 15 w 74"/>
                  <a:gd name="T23" fmla="*/ 40 h 81"/>
                  <a:gd name="T24" fmla="*/ 13 w 74"/>
                  <a:gd name="T25" fmla="*/ 31 h 81"/>
                  <a:gd name="T26" fmla="*/ 15 w 74"/>
                  <a:gd name="T27" fmla="*/ 19 h 81"/>
                  <a:gd name="T28" fmla="*/ 22 w 74"/>
                  <a:gd name="T29" fmla="*/ 9 h 81"/>
                  <a:gd name="T30" fmla="*/ 27 w 74"/>
                  <a:gd name="T31" fmla="*/ 5 h 81"/>
                  <a:gd name="T32" fmla="*/ 38 w 74"/>
                  <a:gd name="T33" fmla="*/ 1 h 81"/>
                  <a:gd name="T34" fmla="*/ 43 w 74"/>
                  <a:gd name="T35" fmla="*/ 0 h 81"/>
                  <a:gd name="T36" fmla="*/ 56 w 74"/>
                  <a:gd name="T37" fmla="*/ 2 h 81"/>
                  <a:gd name="T38" fmla="*/ 66 w 74"/>
                  <a:gd name="T39" fmla="*/ 9 h 81"/>
                  <a:gd name="T40" fmla="*/ 59 w 74"/>
                  <a:gd name="T41" fmla="*/ 31 h 81"/>
                  <a:gd name="T42" fmla="*/ 57 w 74"/>
                  <a:gd name="T43" fmla="*/ 25 h 81"/>
                  <a:gd name="T44" fmla="*/ 55 w 74"/>
                  <a:gd name="T45" fmla="*/ 21 h 81"/>
                  <a:gd name="T46" fmla="*/ 43 w 74"/>
                  <a:gd name="T47" fmla="*/ 16 h 81"/>
                  <a:gd name="T48" fmla="*/ 38 w 74"/>
                  <a:gd name="T49" fmla="*/ 18 h 81"/>
                  <a:gd name="T50" fmla="*/ 34 w 74"/>
                  <a:gd name="T51" fmla="*/ 21 h 81"/>
                  <a:gd name="T52" fmla="*/ 29 w 74"/>
                  <a:gd name="T53" fmla="*/ 31 h 81"/>
                  <a:gd name="T54" fmla="*/ 31 w 74"/>
                  <a:gd name="T55" fmla="*/ 36 h 81"/>
                  <a:gd name="T56" fmla="*/ 34 w 74"/>
                  <a:gd name="T57" fmla="*/ 40 h 81"/>
                  <a:gd name="T58" fmla="*/ 43 w 74"/>
                  <a:gd name="T59" fmla="*/ 46 h 81"/>
                  <a:gd name="T60" fmla="*/ 49 w 74"/>
                  <a:gd name="T61" fmla="*/ 45 h 81"/>
                  <a:gd name="T62" fmla="*/ 55 w 74"/>
                  <a:gd name="T63" fmla="*/ 40 h 81"/>
                  <a:gd name="T64" fmla="*/ 59 w 74"/>
                  <a:gd name="T65" fmla="*/ 31 h 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4"/>
                  <a:gd name="T100" fmla="*/ 0 h 81"/>
                  <a:gd name="T101" fmla="*/ 74 w 74"/>
                  <a:gd name="T102" fmla="*/ 81 h 8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4" h="81">
                    <a:moveTo>
                      <a:pt x="66" y="9"/>
                    </a:moveTo>
                    <a:lnTo>
                      <a:pt x="66" y="9"/>
                    </a:lnTo>
                    <a:lnTo>
                      <a:pt x="70" y="14"/>
                    </a:lnTo>
                    <a:lnTo>
                      <a:pt x="73" y="19"/>
                    </a:lnTo>
                    <a:lnTo>
                      <a:pt x="74" y="25"/>
                    </a:lnTo>
                    <a:lnTo>
                      <a:pt x="74" y="31"/>
                    </a:lnTo>
                    <a:lnTo>
                      <a:pt x="74" y="38"/>
                    </a:lnTo>
                    <a:lnTo>
                      <a:pt x="73" y="43"/>
                    </a:lnTo>
                    <a:lnTo>
                      <a:pt x="70" y="47"/>
                    </a:lnTo>
                    <a:lnTo>
                      <a:pt x="66" y="53"/>
                    </a:lnTo>
                    <a:lnTo>
                      <a:pt x="62" y="56"/>
                    </a:lnTo>
                    <a:lnTo>
                      <a:pt x="56" y="59"/>
                    </a:lnTo>
                    <a:lnTo>
                      <a:pt x="50" y="61"/>
                    </a:lnTo>
                    <a:lnTo>
                      <a:pt x="43" y="61"/>
                    </a:lnTo>
                    <a:lnTo>
                      <a:pt x="38" y="61"/>
                    </a:lnTo>
                    <a:lnTo>
                      <a:pt x="32" y="59"/>
                    </a:lnTo>
                    <a:lnTo>
                      <a:pt x="13" y="81"/>
                    </a:lnTo>
                    <a:lnTo>
                      <a:pt x="0" y="71"/>
                    </a:lnTo>
                    <a:lnTo>
                      <a:pt x="20" y="49"/>
                    </a:lnTo>
                    <a:lnTo>
                      <a:pt x="15" y="40"/>
                    </a:lnTo>
                    <a:lnTo>
                      <a:pt x="13" y="31"/>
                    </a:lnTo>
                    <a:lnTo>
                      <a:pt x="14" y="25"/>
                    </a:lnTo>
                    <a:lnTo>
                      <a:pt x="15" y="19"/>
                    </a:lnTo>
                    <a:lnTo>
                      <a:pt x="18" y="14"/>
                    </a:lnTo>
                    <a:lnTo>
                      <a:pt x="22" y="9"/>
                    </a:lnTo>
                    <a:lnTo>
                      <a:pt x="27" y="5"/>
                    </a:lnTo>
                    <a:lnTo>
                      <a:pt x="32" y="2"/>
                    </a:lnTo>
                    <a:lnTo>
                      <a:pt x="38" y="1"/>
                    </a:lnTo>
                    <a:lnTo>
                      <a:pt x="43" y="0"/>
                    </a:lnTo>
                    <a:lnTo>
                      <a:pt x="50" y="1"/>
                    </a:lnTo>
                    <a:lnTo>
                      <a:pt x="56" y="2"/>
                    </a:lnTo>
                    <a:lnTo>
                      <a:pt x="62" y="5"/>
                    </a:lnTo>
                    <a:lnTo>
                      <a:pt x="66" y="9"/>
                    </a:lnTo>
                    <a:close/>
                    <a:moveTo>
                      <a:pt x="59" y="31"/>
                    </a:moveTo>
                    <a:lnTo>
                      <a:pt x="59" y="31"/>
                    </a:lnTo>
                    <a:lnTo>
                      <a:pt x="57" y="25"/>
                    </a:lnTo>
                    <a:lnTo>
                      <a:pt x="55" y="21"/>
                    </a:lnTo>
                    <a:lnTo>
                      <a:pt x="49" y="18"/>
                    </a:lnTo>
                    <a:lnTo>
                      <a:pt x="43" y="16"/>
                    </a:lnTo>
                    <a:lnTo>
                      <a:pt x="38" y="18"/>
                    </a:lnTo>
                    <a:lnTo>
                      <a:pt x="34" y="21"/>
                    </a:lnTo>
                    <a:lnTo>
                      <a:pt x="31" y="25"/>
                    </a:lnTo>
                    <a:lnTo>
                      <a:pt x="29" y="31"/>
                    </a:lnTo>
                    <a:lnTo>
                      <a:pt x="31" y="36"/>
                    </a:lnTo>
                    <a:lnTo>
                      <a:pt x="34" y="40"/>
                    </a:lnTo>
                    <a:lnTo>
                      <a:pt x="38" y="45"/>
                    </a:lnTo>
                    <a:lnTo>
                      <a:pt x="43" y="46"/>
                    </a:lnTo>
                    <a:lnTo>
                      <a:pt x="49" y="45"/>
                    </a:lnTo>
                    <a:lnTo>
                      <a:pt x="55" y="40"/>
                    </a:lnTo>
                    <a:lnTo>
                      <a:pt x="57" y="36"/>
                    </a:lnTo>
                    <a:lnTo>
                      <a:pt x="59" y="31"/>
                    </a:lnTo>
                    <a:close/>
                  </a:path>
                </a:pathLst>
              </a:custGeom>
              <a:noFill/>
              <a:ln w="3">
                <a:solidFill>
                  <a:srgbClr val="E6E6E6"/>
                </a:solidFill>
                <a:round/>
                <a:headEnd/>
                <a:tailEnd/>
              </a:ln>
            </p:spPr>
            <p:txBody>
              <a:bodyPr/>
              <a:lstStyle/>
              <a:p>
                <a:endParaRPr lang="id-ID"/>
              </a:p>
            </p:txBody>
          </p:sp>
          <p:pic>
            <p:nvPicPr>
              <p:cNvPr id="3408" name="Picture 132"/>
              <p:cNvPicPr>
                <a:picLocks noChangeAspect="1" noChangeArrowheads="1"/>
              </p:cNvPicPr>
              <p:nvPr/>
            </p:nvPicPr>
            <p:blipFill>
              <a:blip r:embed="rId8"/>
              <a:srcRect/>
              <a:stretch>
                <a:fillRect/>
              </a:stretch>
            </p:blipFill>
            <p:spPr bwMode="auto">
              <a:xfrm>
                <a:off x="27" y="1941"/>
                <a:ext cx="88" cy="88"/>
              </a:xfrm>
              <a:prstGeom prst="rect">
                <a:avLst/>
              </a:prstGeom>
              <a:noFill/>
              <a:ln w="9525">
                <a:noFill/>
                <a:miter lim="800000"/>
                <a:headEnd/>
                <a:tailEnd/>
              </a:ln>
            </p:spPr>
          </p:pic>
          <p:sp>
            <p:nvSpPr>
              <p:cNvPr id="3409" name="Rectangle 133"/>
              <p:cNvSpPr>
                <a:spLocks noChangeArrowheads="1"/>
              </p:cNvSpPr>
              <p:nvPr/>
            </p:nvSpPr>
            <p:spPr bwMode="auto">
              <a:xfrm>
                <a:off x="53" y="1945"/>
                <a:ext cx="89" cy="104"/>
              </a:xfrm>
              <a:prstGeom prst="rect">
                <a:avLst/>
              </a:prstGeom>
              <a:noFill/>
              <a:ln w="9525">
                <a:noFill/>
                <a:miter lim="800000"/>
                <a:headEnd/>
                <a:tailEnd/>
              </a:ln>
            </p:spPr>
            <p:txBody>
              <a:bodyPr wrap="none" lIns="0" tIns="0" rIns="0" bIns="0">
                <a:spAutoFit/>
              </a:bodyPr>
              <a:lstStyle/>
              <a:p>
                <a:r>
                  <a:rPr lang="en-US" sz="800">
                    <a:solidFill>
                      <a:srgbClr val="FFFFFF"/>
                    </a:solidFill>
                    <a:latin typeface="Myriad Pro" pitchFamily="34" charset="0"/>
                  </a:rPr>
                  <a:t>w</a:t>
                </a:r>
                <a:endParaRPr lang="en-US">
                  <a:latin typeface="Arial" charset="0"/>
                </a:endParaRPr>
              </a:p>
            </p:txBody>
          </p:sp>
          <p:pic>
            <p:nvPicPr>
              <p:cNvPr id="3410" name="Picture 134"/>
              <p:cNvPicPr>
                <a:picLocks noChangeAspect="1" noChangeArrowheads="1"/>
              </p:cNvPicPr>
              <p:nvPr/>
            </p:nvPicPr>
            <p:blipFill>
              <a:blip r:embed="rId9"/>
              <a:srcRect/>
              <a:stretch>
                <a:fillRect/>
              </a:stretch>
            </p:blipFill>
            <p:spPr bwMode="auto">
              <a:xfrm>
                <a:off x="25" y="1935"/>
                <a:ext cx="97" cy="97"/>
              </a:xfrm>
              <a:prstGeom prst="rect">
                <a:avLst/>
              </a:prstGeom>
              <a:noFill/>
              <a:ln w="9525">
                <a:noFill/>
                <a:miter lim="800000"/>
                <a:headEnd/>
                <a:tailEnd/>
              </a:ln>
            </p:spPr>
          </p:pic>
          <p:sp>
            <p:nvSpPr>
              <p:cNvPr id="3411" name="Freeform 135"/>
              <p:cNvSpPr>
                <a:spLocks/>
              </p:cNvSpPr>
              <p:nvPr/>
            </p:nvSpPr>
            <p:spPr bwMode="auto">
              <a:xfrm>
                <a:off x="636" y="2115"/>
                <a:ext cx="2" cy="59"/>
              </a:xfrm>
              <a:custGeom>
                <a:avLst/>
                <a:gdLst>
                  <a:gd name="T0" fmla="*/ 2 w 2"/>
                  <a:gd name="T1" fmla="*/ 0 h 59"/>
                  <a:gd name="T2" fmla="*/ 2 w 2"/>
                  <a:gd name="T3" fmla="*/ 59 h 59"/>
                  <a:gd name="T4" fmla="*/ 0 w 2"/>
                  <a:gd name="T5" fmla="*/ 59 h 59"/>
                  <a:gd name="T6" fmla="*/ 0 w 2"/>
                  <a:gd name="T7" fmla="*/ 58 h 59"/>
                  <a:gd name="T8" fmla="*/ 0 w 2"/>
                  <a:gd name="T9" fmla="*/ 0 h 59"/>
                  <a:gd name="T10" fmla="*/ 2 w 2"/>
                  <a:gd name="T11" fmla="*/ 0 h 59"/>
                  <a:gd name="T12" fmla="*/ 0 60000 65536"/>
                  <a:gd name="T13" fmla="*/ 0 60000 65536"/>
                  <a:gd name="T14" fmla="*/ 0 60000 65536"/>
                  <a:gd name="T15" fmla="*/ 0 60000 65536"/>
                  <a:gd name="T16" fmla="*/ 0 60000 65536"/>
                  <a:gd name="T17" fmla="*/ 0 60000 65536"/>
                  <a:gd name="T18" fmla="*/ 0 w 2"/>
                  <a:gd name="T19" fmla="*/ 0 h 59"/>
                  <a:gd name="T20" fmla="*/ 2 w 2"/>
                  <a:gd name="T21" fmla="*/ 59 h 59"/>
                </a:gdLst>
                <a:ahLst/>
                <a:cxnLst>
                  <a:cxn ang="T12">
                    <a:pos x="T0" y="T1"/>
                  </a:cxn>
                  <a:cxn ang="T13">
                    <a:pos x="T2" y="T3"/>
                  </a:cxn>
                  <a:cxn ang="T14">
                    <a:pos x="T4" y="T5"/>
                  </a:cxn>
                  <a:cxn ang="T15">
                    <a:pos x="T6" y="T7"/>
                  </a:cxn>
                  <a:cxn ang="T16">
                    <a:pos x="T8" y="T9"/>
                  </a:cxn>
                  <a:cxn ang="T17">
                    <a:pos x="T10" y="T11"/>
                  </a:cxn>
                </a:cxnLst>
                <a:rect l="T18" t="T19" r="T20" b="T21"/>
                <a:pathLst>
                  <a:path w="2" h="59">
                    <a:moveTo>
                      <a:pt x="2" y="0"/>
                    </a:moveTo>
                    <a:lnTo>
                      <a:pt x="2" y="59"/>
                    </a:lnTo>
                    <a:lnTo>
                      <a:pt x="0" y="59"/>
                    </a:lnTo>
                    <a:lnTo>
                      <a:pt x="0" y="58"/>
                    </a:lnTo>
                    <a:lnTo>
                      <a:pt x="0" y="0"/>
                    </a:lnTo>
                    <a:lnTo>
                      <a:pt x="2" y="0"/>
                    </a:lnTo>
                    <a:close/>
                  </a:path>
                </a:pathLst>
              </a:custGeom>
              <a:solidFill>
                <a:srgbClr val="CCCCCC"/>
              </a:solidFill>
              <a:ln w="9525">
                <a:noFill/>
                <a:round/>
                <a:headEnd/>
                <a:tailEnd/>
              </a:ln>
            </p:spPr>
            <p:txBody>
              <a:bodyPr/>
              <a:lstStyle/>
              <a:p>
                <a:endParaRPr lang="id-ID"/>
              </a:p>
            </p:txBody>
          </p:sp>
          <p:sp>
            <p:nvSpPr>
              <p:cNvPr id="3412" name="Freeform 136"/>
              <p:cNvSpPr>
                <a:spLocks/>
              </p:cNvSpPr>
              <p:nvPr/>
            </p:nvSpPr>
            <p:spPr bwMode="auto">
              <a:xfrm>
                <a:off x="636" y="2111"/>
                <a:ext cx="2" cy="4"/>
              </a:xfrm>
              <a:custGeom>
                <a:avLst/>
                <a:gdLst>
                  <a:gd name="T0" fmla="*/ 2 w 2"/>
                  <a:gd name="T1" fmla="*/ 3 h 4"/>
                  <a:gd name="T2" fmla="*/ 0 w 2"/>
                  <a:gd name="T3" fmla="*/ 1 h 4"/>
                  <a:gd name="T4" fmla="*/ 0 w 2"/>
                  <a:gd name="T5" fmla="*/ 0 h 4"/>
                  <a:gd name="T6" fmla="*/ 2 w 2"/>
                  <a:gd name="T7" fmla="*/ 1 h 4"/>
                  <a:gd name="T8" fmla="*/ 2 w 2"/>
                  <a:gd name="T9" fmla="*/ 4 h 4"/>
                  <a:gd name="T10" fmla="*/ 0 w 2"/>
                  <a:gd name="T11" fmla="*/ 4 h 4"/>
                  <a:gd name="T12" fmla="*/ 0 w 2"/>
                  <a:gd name="T13" fmla="*/ 3 h 4"/>
                  <a:gd name="T14" fmla="*/ 2 w 2"/>
                  <a:gd name="T15" fmla="*/ 3 h 4"/>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4"/>
                  <a:gd name="T26" fmla="*/ 2 w 2"/>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4">
                    <a:moveTo>
                      <a:pt x="2" y="3"/>
                    </a:moveTo>
                    <a:lnTo>
                      <a:pt x="0" y="1"/>
                    </a:lnTo>
                    <a:lnTo>
                      <a:pt x="0" y="0"/>
                    </a:lnTo>
                    <a:lnTo>
                      <a:pt x="2" y="1"/>
                    </a:lnTo>
                    <a:lnTo>
                      <a:pt x="2" y="4"/>
                    </a:lnTo>
                    <a:lnTo>
                      <a:pt x="0" y="4"/>
                    </a:lnTo>
                    <a:lnTo>
                      <a:pt x="0" y="3"/>
                    </a:lnTo>
                    <a:lnTo>
                      <a:pt x="2" y="3"/>
                    </a:lnTo>
                    <a:close/>
                  </a:path>
                </a:pathLst>
              </a:custGeom>
              <a:solidFill>
                <a:srgbClr val="CCCCCC"/>
              </a:solidFill>
              <a:ln w="9525">
                <a:noFill/>
                <a:round/>
                <a:headEnd/>
                <a:tailEnd/>
              </a:ln>
            </p:spPr>
            <p:txBody>
              <a:bodyPr/>
              <a:lstStyle/>
              <a:p>
                <a:endParaRPr lang="id-ID"/>
              </a:p>
            </p:txBody>
          </p:sp>
          <p:sp>
            <p:nvSpPr>
              <p:cNvPr id="3413" name="Freeform 137"/>
              <p:cNvSpPr>
                <a:spLocks/>
              </p:cNvSpPr>
              <p:nvPr/>
            </p:nvSpPr>
            <p:spPr bwMode="auto">
              <a:xfrm>
                <a:off x="636" y="2112"/>
                <a:ext cx="2" cy="2"/>
              </a:xfrm>
              <a:custGeom>
                <a:avLst/>
                <a:gdLst>
                  <a:gd name="T0" fmla="*/ 2 w 2"/>
                  <a:gd name="T1" fmla="*/ 2 h 2"/>
                  <a:gd name="T2" fmla="*/ 0 w 2"/>
                  <a:gd name="T3" fmla="*/ 2 h 2"/>
                  <a:gd name="T4" fmla="*/ 0 w 2"/>
                  <a:gd name="T5" fmla="*/ 0 h 2"/>
                  <a:gd name="T6" fmla="*/ 2 w 2"/>
                  <a:gd name="T7" fmla="*/ 2 h 2"/>
                  <a:gd name="T8" fmla="*/ 0 60000 65536"/>
                  <a:gd name="T9" fmla="*/ 0 60000 65536"/>
                  <a:gd name="T10" fmla="*/ 0 60000 65536"/>
                  <a:gd name="T11" fmla="*/ 0 60000 65536"/>
                  <a:gd name="T12" fmla="*/ 0 w 2"/>
                  <a:gd name="T13" fmla="*/ 0 h 2"/>
                  <a:gd name="T14" fmla="*/ 2 w 2"/>
                  <a:gd name="T15" fmla="*/ 2 h 2"/>
                </a:gdLst>
                <a:ahLst/>
                <a:cxnLst>
                  <a:cxn ang="T8">
                    <a:pos x="T0" y="T1"/>
                  </a:cxn>
                  <a:cxn ang="T9">
                    <a:pos x="T2" y="T3"/>
                  </a:cxn>
                  <a:cxn ang="T10">
                    <a:pos x="T4" y="T5"/>
                  </a:cxn>
                  <a:cxn ang="T11">
                    <a:pos x="T6" y="T7"/>
                  </a:cxn>
                </a:cxnLst>
                <a:rect l="T12" t="T13" r="T14" b="T15"/>
                <a:pathLst>
                  <a:path w="2" h="2">
                    <a:moveTo>
                      <a:pt x="2" y="2"/>
                    </a:moveTo>
                    <a:lnTo>
                      <a:pt x="0" y="2"/>
                    </a:lnTo>
                    <a:lnTo>
                      <a:pt x="0" y="0"/>
                    </a:lnTo>
                    <a:lnTo>
                      <a:pt x="2" y="2"/>
                    </a:lnTo>
                    <a:close/>
                  </a:path>
                </a:pathLst>
              </a:custGeom>
              <a:solidFill>
                <a:srgbClr val="CCCCCC"/>
              </a:solidFill>
              <a:ln w="9525">
                <a:noFill/>
                <a:round/>
                <a:headEnd/>
                <a:tailEnd/>
              </a:ln>
            </p:spPr>
            <p:txBody>
              <a:bodyPr/>
              <a:lstStyle/>
              <a:p>
                <a:endParaRPr lang="id-ID"/>
              </a:p>
            </p:txBody>
          </p:sp>
          <p:sp>
            <p:nvSpPr>
              <p:cNvPr id="3414" name="Freeform 138"/>
              <p:cNvSpPr>
                <a:spLocks/>
              </p:cNvSpPr>
              <p:nvPr/>
            </p:nvSpPr>
            <p:spPr bwMode="auto">
              <a:xfrm>
                <a:off x="635" y="2115"/>
                <a:ext cx="1" cy="58"/>
              </a:xfrm>
              <a:custGeom>
                <a:avLst/>
                <a:gdLst>
                  <a:gd name="T0" fmla="*/ 1 w 1"/>
                  <a:gd name="T1" fmla="*/ 0 h 58"/>
                  <a:gd name="T2" fmla="*/ 1 w 1"/>
                  <a:gd name="T3" fmla="*/ 58 h 58"/>
                  <a:gd name="T4" fmla="*/ 0 w 1"/>
                  <a:gd name="T5" fmla="*/ 58 h 58"/>
                  <a:gd name="T6" fmla="*/ 0 w 1"/>
                  <a:gd name="T7" fmla="*/ 1 h 58"/>
                  <a:gd name="T8" fmla="*/ 1 w 1"/>
                  <a:gd name="T9" fmla="*/ 0 h 58"/>
                  <a:gd name="T10" fmla="*/ 0 60000 65536"/>
                  <a:gd name="T11" fmla="*/ 0 60000 65536"/>
                  <a:gd name="T12" fmla="*/ 0 60000 65536"/>
                  <a:gd name="T13" fmla="*/ 0 60000 65536"/>
                  <a:gd name="T14" fmla="*/ 0 60000 65536"/>
                  <a:gd name="T15" fmla="*/ 0 w 1"/>
                  <a:gd name="T16" fmla="*/ 0 h 58"/>
                  <a:gd name="T17" fmla="*/ 1 w 1"/>
                  <a:gd name="T18" fmla="*/ 58 h 58"/>
                </a:gdLst>
                <a:ahLst/>
                <a:cxnLst>
                  <a:cxn ang="T10">
                    <a:pos x="T0" y="T1"/>
                  </a:cxn>
                  <a:cxn ang="T11">
                    <a:pos x="T2" y="T3"/>
                  </a:cxn>
                  <a:cxn ang="T12">
                    <a:pos x="T4" y="T5"/>
                  </a:cxn>
                  <a:cxn ang="T13">
                    <a:pos x="T6" y="T7"/>
                  </a:cxn>
                  <a:cxn ang="T14">
                    <a:pos x="T8" y="T9"/>
                  </a:cxn>
                </a:cxnLst>
                <a:rect l="T15" t="T16" r="T17" b="T18"/>
                <a:pathLst>
                  <a:path w="1" h="58">
                    <a:moveTo>
                      <a:pt x="1" y="0"/>
                    </a:moveTo>
                    <a:lnTo>
                      <a:pt x="1" y="58"/>
                    </a:lnTo>
                    <a:lnTo>
                      <a:pt x="0" y="58"/>
                    </a:lnTo>
                    <a:lnTo>
                      <a:pt x="0" y="1"/>
                    </a:lnTo>
                    <a:lnTo>
                      <a:pt x="1" y="0"/>
                    </a:lnTo>
                    <a:close/>
                  </a:path>
                </a:pathLst>
              </a:custGeom>
              <a:solidFill>
                <a:srgbClr val="CCCCCC"/>
              </a:solidFill>
              <a:ln w="9525">
                <a:noFill/>
                <a:round/>
                <a:headEnd/>
                <a:tailEnd/>
              </a:ln>
            </p:spPr>
            <p:txBody>
              <a:bodyPr/>
              <a:lstStyle/>
              <a:p>
                <a:endParaRPr lang="id-ID"/>
              </a:p>
            </p:txBody>
          </p:sp>
          <p:sp>
            <p:nvSpPr>
              <p:cNvPr id="3415" name="Freeform 139"/>
              <p:cNvSpPr>
                <a:spLocks/>
              </p:cNvSpPr>
              <p:nvPr/>
            </p:nvSpPr>
            <p:spPr bwMode="auto">
              <a:xfrm>
                <a:off x="635" y="2114"/>
                <a:ext cx="1" cy="2"/>
              </a:xfrm>
              <a:custGeom>
                <a:avLst/>
                <a:gdLst>
                  <a:gd name="T0" fmla="*/ 1 w 1"/>
                  <a:gd name="T1" fmla="*/ 0 h 2"/>
                  <a:gd name="T2" fmla="*/ 1 w 1"/>
                  <a:gd name="T3" fmla="*/ 1 h 2"/>
                  <a:gd name="T4" fmla="*/ 0 w 1"/>
                  <a:gd name="T5" fmla="*/ 2 h 2"/>
                  <a:gd name="T6" fmla="*/ 0 w 1"/>
                  <a:gd name="T7" fmla="*/ 1 h 2"/>
                  <a:gd name="T8" fmla="*/ 1 w 1"/>
                  <a:gd name="T9" fmla="*/ 0 h 2"/>
                  <a:gd name="T10" fmla="*/ 0 60000 65536"/>
                  <a:gd name="T11" fmla="*/ 0 60000 65536"/>
                  <a:gd name="T12" fmla="*/ 0 60000 65536"/>
                  <a:gd name="T13" fmla="*/ 0 60000 65536"/>
                  <a:gd name="T14" fmla="*/ 0 60000 65536"/>
                  <a:gd name="T15" fmla="*/ 0 w 1"/>
                  <a:gd name="T16" fmla="*/ 0 h 2"/>
                  <a:gd name="T17" fmla="*/ 1 w 1"/>
                  <a:gd name="T18" fmla="*/ 2 h 2"/>
                </a:gdLst>
                <a:ahLst/>
                <a:cxnLst>
                  <a:cxn ang="T10">
                    <a:pos x="T0" y="T1"/>
                  </a:cxn>
                  <a:cxn ang="T11">
                    <a:pos x="T2" y="T3"/>
                  </a:cxn>
                  <a:cxn ang="T12">
                    <a:pos x="T4" y="T5"/>
                  </a:cxn>
                  <a:cxn ang="T13">
                    <a:pos x="T6" y="T7"/>
                  </a:cxn>
                  <a:cxn ang="T14">
                    <a:pos x="T8" y="T9"/>
                  </a:cxn>
                </a:cxnLst>
                <a:rect l="T15" t="T16" r="T17" b="T18"/>
                <a:pathLst>
                  <a:path w="1" h="2">
                    <a:moveTo>
                      <a:pt x="1" y="0"/>
                    </a:moveTo>
                    <a:lnTo>
                      <a:pt x="1" y="1"/>
                    </a:lnTo>
                    <a:lnTo>
                      <a:pt x="0" y="2"/>
                    </a:lnTo>
                    <a:lnTo>
                      <a:pt x="0" y="1"/>
                    </a:lnTo>
                    <a:lnTo>
                      <a:pt x="1" y="0"/>
                    </a:lnTo>
                    <a:close/>
                  </a:path>
                </a:pathLst>
              </a:custGeom>
              <a:solidFill>
                <a:srgbClr val="CCCCCC"/>
              </a:solidFill>
              <a:ln w="9525">
                <a:noFill/>
                <a:round/>
                <a:headEnd/>
                <a:tailEnd/>
              </a:ln>
            </p:spPr>
            <p:txBody>
              <a:bodyPr/>
              <a:lstStyle/>
              <a:p>
                <a:endParaRPr lang="id-ID"/>
              </a:p>
            </p:txBody>
          </p:sp>
          <p:sp>
            <p:nvSpPr>
              <p:cNvPr id="3416" name="Freeform 140"/>
              <p:cNvSpPr>
                <a:spLocks/>
              </p:cNvSpPr>
              <p:nvPr/>
            </p:nvSpPr>
            <p:spPr bwMode="auto">
              <a:xfrm>
                <a:off x="635" y="2109"/>
                <a:ext cx="1" cy="3"/>
              </a:xfrm>
              <a:custGeom>
                <a:avLst/>
                <a:gdLst>
                  <a:gd name="T0" fmla="*/ 1 w 1"/>
                  <a:gd name="T1" fmla="*/ 2 h 3"/>
                  <a:gd name="T2" fmla="*/ 1 w 1"/>
                  <a:gd name="T3" fmla="*/ 3 h 3"/>
                  <a:gd name="T4" fmla="*/ 0 w 1"/>
                  <a:gd name="T5" fmla="*/ 2 h 3"/>
                  <a:gd name="T6" fmla="*/ 0 w 1"/>
                  <a:gd name="T7" fmla="*/ 0 h 3"/>
                  <a:gd name="T8" fmla="*/ 1 w 1"/>
                  <a:gd name="T9" fmla="*/ 2 h 3"/>
                  <a:gd name="T10" fmla="*/ 0 60000 65536"/>
                  <a:gd name="T11" fmla="*/ 0 60000 65536"/>
                  <a:gd name="T12" fmla="*/ 0 60000 65536"/>
                  <a:gd name="T13" fmla="*/ 0 60000 65536"/>
                  <a:gd name="T14" fmla="*/ 0 60000 65536"/>
                  <a:gd name="T15" fmla="*/ 0 w 1"/>
                  <a:gd name="T16" fmla="*/ 0 h 3"/>
                  <a:gd name="T17" fmla="*/ 1 w 1"/>
                  <a:gd name="T18" fmla="*/ 3 h 3"/>
                </a:gdLst>
                <a:ahLst/>
                <a:cxnLst>
                  <a:cxn ang="T10">
                    <a:pos x="T0" y="T1"/>
                  </a:cxn>
                  <a:cxn ang="T11">
                    <a:pos x="T2" y="T3"/>
                  </a:cxn>
                  <a:cxn ang="T12">
                    <a:pos x="T4" y="T5"/>
                  </a:cxn>
                  <a:cxn ang="T13">
                    <a:pos x="T6" y="T7"/>
                  </a:cxn>
                  <a:cxn ang="T14">
                    <a:pos x="T8" y="T9"/>
                  </a:cxn>
                </a:cxnLst>
                <a:rect l="T15" t="T16" r="T17" b="T18"/>
                <a:pathLst>
                  <a:path w="1" h="3">
                    <a:moveTo>
                      <a:pt x="1" y="2"/>
                    </a:moveTo>
                    <a:lnTo>
                      <a:pt x="1" y="3"/>
                    </a:lnTo>
                    <a:lnTo>
                      <a:pt x="0" y="2"/>
                    </a:lnTo>
                    <a:lnTo>
                      <a:pt x="0" y="0"/>
                    </a:lnTo>
                    <a:lnTo>
                      <a:pt x="1" y="2"/>
                    </a:lnTo>
                    <a:close/>
                  </a:path>
                </a:pathLst>
              </a:custGeom>
              <a:solidFill>
                <a:srgbClr val="CCCCCC"/>
              </a:solidFill>
              <a:ln w="9525">
                <a:noFill/>
                <a:round/>
                <a:headEnd/>
                <a:tailEnd/>
              </a:ln>
            </p:spPr>
            <p:txBody>
              <a:bodyPr/>
              <a:lstStyle/>
              <a:p>
                <a:endParaRPr lang="id-ID"/>
              </a:p>
            </p:txBody>
          </p:sp>
          <p:sp>
            <p:nvSpPr>
              <p:cNvPr id="3417" name="Rectangle 141"/>
              <p:cNvSpPr>
                <a:spLocks noChangeArrowheads="1"/>
              </p:cNvSpPr>
              <p:nvPr/>
            </p:nvSpPr>
            <p:spPr bwMode="auto">
              <a:xfrm>
                <a:off x="635" y="2173"/>
                <a:ext cx="1" cy="1"/>
              </a:xfrm>
              <a:prstGeom prst="rect">
                <a:avLst/>
              </a:prstGeom>
              <a:solidFill>
                <a:srgbClr val="CCCCCC"/>
              </a:solidFill>
              <a:ln w="9525">
                <a:noFill/>
                <a:miter lim="800000"/>
                <a:headEnd/>
                <a:tailEnd/>
              </a:ln>
            </p:spPr>
            <p:txBody>
              <a:bodyPr/>
              <a:lstStyle/>
              <a:p>
                <a:endParaRPr lang="en-GB"/>
              </a:p>
            </p:txBody>
          </p:sp>
          <p:sp>
            <p:nvSpPr>
              <p:cNvPr id="3418" name="Freeform 142"/>
              <p:cNvSpPr>
                <a:spLocks/>
              </p:cNvSpPr>
              <p:nvPr/>
            </p:nvSpPr>
            <p:spPr bwMode="auto">
              <a:xfrm>
                <a:off x="635" y="2111"/>
                <a:ext cx="1" cy="4"/>
              </a:xfrm>
              <a:custGeom>
                <a:avLst/>
                <a:gdLst>
                  <a:gd name="T0" fmla="*/ 0 w 1"/>
                  <a:gd name="T1" fmla="*/ 0 h 4"/>
                  <a:gd name="T2" fmla="*/ 1 w 1"/>
                  <a:gd name="T3" fmla="*/ 1 h 4"/>
                  <a:gd name="T4" fmla="*/ 1 w 1"/>
                  <a:gd name="T5" fmla="*/ 3 h 4"/>
                  <a:gd name="T6" fmla="*/ 0 w 1"/>
                  <a:gd name="T7" fmla="*/ 4 h 4"/>
                  <a:gd name="T8" fmla="*/ 0 w 1"/>
                  <a:gd name="T9" fmla="*/ 0 h 4"/>
                  <a:gd name="T10" fmla="*/ 0 60000 65536"/>
                  <a:gd name="T11" fmla="*/ 0 60000 65536"/>
                  <a:gd name="T12" fmla="*/ 0 60000 65536"/>
                  <a:gd name="T13" fmla="*/ 0 60000 65536"/>
                  <a:gd name="T14" fmla="*/ 0 60000 65536"/>
                  <a:gd name="T15" fmla="*/ 0 w 1"/>
                  <a:gd name="T16" fmla="*/ 0 h 4"/>
                  <a:gd name="T17" fmla="*/ 1 w 1"/>
                  <a:gd name="T18" fmla="*/ 4 h 4"/>
                </a:gdLst>
                <a:ahLst/>
                <a:cxnLst>
                  <a:cxn ang="T10">
                    <a:pos x="T0" y="T1"/>
                  </a:cxn>
                  <a:cxn ang="T11">
                    <a:pos x="T2" y="T3"/>
                  </a:cxn>
                  <a:cxn ang="T12">
                    <a:pos x="T4" y="T5"/>
                  </a:cxn>
                  <a:cxn ang="T13">
                    <a:pos x="T6" y="T7"/>
                  </a:cxn>
                  <a:cxn ang="T14">
                    <a:pos x="T8" y="T9"/>
                  </a:cxn>
                </a:cxnLst>
                <a:rect l="T15" t="T16" r="T17" b="T18"/>
                <a:pathLst>
                  <a:path w="1" h="4">
                    <a:moveTo>
                      <a:pt x="0" y="0"/>
                    </a:moveTo>
                    <a:lnTo>
                      <a:pt x="1" y="1"/>
                    </a:lnTo>
                    <a:lnTo>
                      <a:pt x="1" y="3"/>
                    </a:lnTo>
                    <a:lnTo>
                      <a:pt x="0" y="4"/>
                    </a:lnTo>
                    <a:lnTo>
                      <a:pt x="0" y="0"/>
                    </a:lnTo>
                    <a:close/>
                  </a:path>
                </a:pathLst>
              </a:custGeom>
              <a:solidFill>
                <a:srgbClr val="CCCCCC"/>
              </a:solidFill>
              <a:ln w="9525">
                <a:noFill/>
                <a:round/>
                <a:headEnd/>
                <a:tailEnd/>
              </a:ln>
            </p:spPr>
            <p:txBody>
              <a:bodyPr/>
              <a:lstStyle/>
              <a:p>
                <a:endParaRPr lang="id-ID"/>
              </a:p>
            </p:txBody>
          </p:sp>
          <p:sp>
            <p:nvSpPr>
              <p:cNvPr id="3419" name="Freeform 143"/>
              <p:cNvSpPr>
                <a:spLocks/>
              </p:cNvSpPr>
              <p:nvPr/>
            </p:nvSpPr>
            <p:spPr bwMode="auto">
              <a:xfrm>
                <a:off x="584" y="2105"/>
                <a:ext cx="51" cy="68"/>
              </a:xfrm>
              <a:custGeom>
                <a:avLst/>
                <a:gdLst>
                  <a:gd name="T0" fmla="*/ 51 w 51"/>
                  <a:gd name="T1" fmla="*/ 11 h 68"/>
                  <a:gd name="T2" fmla="*/ 51 w 51"/>
                  <a:gd name="T3" fmla="*/ 68 h 68"/>
                  <a:gd name="T4" fmla="*/ 0 w 51"/>
                  <a:gd name="T5" fmla="*/ 68 h 68"/>
                  <a:gd name="T6" fmla="*/ 0 w 51"/>
                  <a:gd name="T7" fmla="*/ 0 h 68"/>
                  <a:gd name="T8" fmla="*/ 40 w 51"/>
                  <a:gd name="T9" fmla="*/ 0 h 68"/>
                  <a:gd name="T10" fmla="*/ 38 w 51"/>
                  <a:gd name="T11" fmla="*/ 4 h 68"/>
                  <a:gd name="T12" fmla="*/ 36 w 51"/>
                  <a:gd name="T13" fmla="*/ 14 h 68"/>
                  <a:gd name="T14" fmla="*/ 45 w 51"/>
                  <a:gd name="T15" fmla="*/ 13 h 68"/>
                  <a:gd name="T16" fmla="*/ 51 w 51"/>
                  <a:gd name="T17" fmla="*/ 11 h 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1"/>
                  <a:gd name="T28" fmla="*/ 0 h 68"/>
                  <a:gd name="T29" fmla="*/ 51 w 51"/>
                  <a:gd name="T30" fmla="*/ 68 h 6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1" h="68">
                    <a:moveTo>
                      <a:pt x="51" y="11"/>
                    </a:moveTo>
                    <a:lnTo>
                      <a:pt x="51" y="68"/>
                    </a:lnTo>
                    <a:lnTo>
                      <a:pt x="0" y="68"/>
                    </a:lnTo>
                    <a:lnTo>
                      <a:pt x="0" y="0"/>
                    </a:lnTo>
                    <a:lnTo>
                      <a:pt x="40" y="0"/>
                    </a:lnTo>
                    <a:lnTo>
                      <a:pt x="38" y="4"/>
                    </a:lnTo>
                    <a:lnTo>
                      <a:pt x="36" y="14"/>
                    </a:lnTo>
                    <a:lnTo>
                      <a:pt x="45" y="13"/>
                    </a:lnTo>
                    <a:lnTo>
                      <a:pt x="51" y="11"/>
                    </a:lnTo>
                    <a:close/>
                  </a:path>
                </a:pathLst>
              </a:custGeom>
              <a:solidFill>
                <a:srgbClr val="FFFFFF"/>
              </a:solidFill>
              <a:ln w="9525">
                <a:noFill/>
                <a:round/>
                <a:headEnd/>
                <a:tailEnd/>
              </a:ln>
            </p:spPr>
            <p:txBody>
              <a:bodyPr/>
              <a:lstStyle/>
              <a:p>
                <a:endParaRPr lang="id-ID"/>
              </a:p>
            </p:txBody>
          </p:sp>
          <p:sp>
            <p:nvSpPr>
              <p:cNvPr id="3420" name="Freeform 144"/>
              <p:cNvSpPr>
                <a:spLocks/>
              </p:cNvSpPr>
              <p:nvPr/>
            </p:nvSpPr>
            <p:spPr bwMode="auto">
              <a:xfrm>
                <a:off x="631" y="2105"/>
                <a:ext cx="4" cy="4"/>
              </a:xfrm>
              <a:custGeom>
                <a:avLst/>
                <a:gdLst>
                  <a:gd name="T0" fmla="*/ 4 w 4"/>
                  <a:gd name="T1" fmla="*/ 0 h 4"/>
                  <a:gd name="T2" fmla="*/ 4 w 4"/>
                  <a:gd name="T3" fmla="*/ 4 h 4"/>
                  <a:gd name="T4" fmla="*/ 1 w 4"/>
                  <a:gd name="T5" fmla="*/ 2 h 4"/>
                  <a:gd name="T6" fmla="*/ 0 w 4"/>
                  <a:gd name="T7" fmla="*/ 0 h 4"/>
                  <a:gd name="T8" fmla="*/ 4 w 4"/>
                  <a:gd name="T9" fmla="*/ 0 h 4"/>
                  <a:gd name="T10" fmla="*/ 0 60000 65536"/>
                  <a:gd name="T11" fmla="*/ 0 60000 65536"/>
                  <a:gd name="T12" fmla="*/ 0 60000 65536"/>
                  <a:gd name="T13" fmla="*/ 0 60000 65536"/>
                  <a:gd name="T14" fmla="*/ 0 60000 65536"/>
                  <a:gd name="T15" fmla="*/ 0 w 4"/>
                  <a:gd name="T16" fmla="*/ 0 h 4"/>
                  <a:gd name="T17" fmla="*/ 4 w 4"/>
                  <a:gd name="T18" fmla="*/ 4 h 4"/>
                </a:gdLst>
                <a:ahLst/>
                <a:cxnLst>
                  <a:cxn ang="T10">
                    <a:pos x="T0" y="T1"/>
                  </a:cxn>
                  <a:cxn ang="T11">
                    <a:pos x="T2" y="T3"/>
                  </a:cxn>
                  <a:cxn ang="T12">
                    <a:pos x="T4" y="T5"/>
                  </a:cxn>
                  <a:cxn ang="T13">
                    <a:pos x="T6" y="T7"/>
                  </a:cxn>
                  <a:cxn ang="T14">
                    <a:pos x="T8" y="T9"/>
                  </a:cxn>
                </a:cxnLst>
                <a:rect l="T15" t="T16" r="T17" b="T18"/>
                <a:pathLst>
                  <a:path w="4" h="4">
                    <a:moveTo>
                      <a:pt x="4" y="0"/>
                    </a:moveTo>
                    <a:lnTo>
                      <a:pt x="4" y="4"/>
                    </a:lnTo>
                    <a:lnTo>
                      <a:pt x="1" y="2"/>
                    </a:lnTo>
                    <a:lnTo>
                      <a:pt x="0" y="0"/>
                    </a:lnTo>
                    <a:lnTo>
                      <a:pt x="4" y="0"/>
                    </a:lnTo>
                    <a:close/>
                  </a:path>
                </a:pathLst>
              </a:custGeom>
              <a:solidFill>
                <a:srgbClr val="FFFFFF"/>
              </a:solidFill>
              <a:ln w="9525">
                <a:noFill/>
                <a:round/>
                <a:headEnd/>
                <a:tailEnd/>
              </a:ln>
            </p:spPr>
            <p:txBody>
              <a:bodyPr/>
              <a:lstStyle/>
              <a:p>
                <a:endParaRPr lang="id-ID"/>
              </a:p>
            </p:txBody>
          </p:sp>
          <p:sp>
            <p:nvSpPr>
              <p:cNvPr id="3421" name="Freeform 145"/>
              <p:cNvSpPr>
                <a:spLocks/>
              </p:cNvSpPr>
              <p:nvPr/>
            </p:nvSpPr>
            <p:spPr bwMode="auto">
              <a:xfrm>
                <a:off x="632" y="2107"/>
                <a:ext cx="3" cy="4"/>
              </a:xfrm>
              <a:custGeom>
                <a:avLst/>
                <a:gdLst>
                  <a:gd name="T0" fmla="*/ 0 w 3"/>
                  <a:gd name="T1" fmla="*/ 0 h 4"/>
                  <a:gd name="T2" fmla="*/ 3 w 3"/>
                  <a:gd name="T3" fmla="*/ 2 h 4"/>
                  <a:gd name="T4" fmla="*/ 3 w 3"/>
                  <a:gd name="T5" fmla="*/ 4 h 4"/>
                  <a:gd name="T6" fmla="*/ 0 w 3"/>
                  <a:gd name="T7" fmla="*/ 1 h 4"/>
                  <a:gd name="T8" fmla="*/ 0 w 3"/>
                  <a:gd name="T9" fmla="*/ 0 h 4"/>
                  <a:gd name="T10" fmla="*/ 0 60000 65536"/>
                  <a:gd name="T11" fmla="*/ 0 60000 65536"/>
                  <a:gd name="T12" fmla="*/ 0 60000 65536"/>
                  <a:gd name="T13" fmla="*/ 0 60000 65536"/>
                  <a:gd name="T14" fmla="*/ 0 60000 65536"/>
                  <a:gd name="T15" fmla="*/ 0 w 3"/>
                  <a:gd name="T16" fmla="*/ 0 h 4"/>
                  <a:gd name="T17" fmla="*/ 3 w 3"/>
                  <a:gd name="T18" fmla="*/ 4 h 4"/>
                </a:gdLst>
                <a:ahLst/>
                <a:cxnLst>
                  <a:cxn ang="T10">
                    <a:pos x="T0" y="T1"/>
                  </a:cxn>
                  <a:cxn ang="T11">
                    <a:pos x="T2" y="T3"/>
                  </a:cxn>
                  <a:cxn ang="T12">
                    <a:pos x="T4" y="T5"/>
                  </a:cxn>
                  <a:cxn ang="T13">
                    <a:pos x="T6" y="T7"/>
                  </a:cxn>
                  <a:cxn ang="T14">
                    <a:pos x="T8" y="T9"/>
                  </a:cxn>
                </a:cxnLst>
                <a:rect l="T15" t="T16" r="T17" b="T18"/>
                <a:pathLst>
                  <a:path w="3" h="4">
                    <a:moveTo>
                      <a:pt x="0" y="0"/>
                    </a:moveTo>
                    <a:lnTo>
                      <a:pt x="3" y="2"/>
                    </a:lnTo>
                    <a:lnTo>
                      <a:pt x="3" y="4"/>
                    </a:lnTo>
                    <a:lnTo>
                      <a:pt x="0" y="1"/>
                    </a:lnTo>
                    <a:lnTo>
                      <a:pt x="0" y="0"/>
                    </a:lnTo>
                    <a:close/>
                  </a:path>
                </a:pathLst>
              </a:custGeom>
              <a:solidFill>
                <a:srgbClr val="CCCCCC"/>
              </a:solidFill>
              <a:ln w="9525">
                <a:noFill/>
                <a:round/>
                <a:headEnd/>
                <a:tailEnd/>
              </a:ln>
            </p:spPr>
            <p:txBody>
              <a:bodyPr/>
              <a:lstStyle/>
              <a:p>
                <a:endParaRPr lang="id-ID"/>
              </a:p>
            </p:txBody>
          </p:sp>
          <p:sp>
            <p:nvSpPr>
              <p:cNvPr id="3422" name="Freeform 146"/>
              <p:cNvSpPr>
                <a:spLocks/>
              </p:cNvSpPr>
              <p:nvPr/>
            </p:nvSpPr>
            <p:spPr bwMode="auto">
              <a:xfrm>
                <a:off x="628" y="2105"/>
                <a:ext cx="4" cy="3"/>
              </a:xfrm>
              <a:custGeom>
                <a:avLst/>
                <a:gdLst>
                  <a:gd name="T0" fmla="*/ 4 w 4"/>
                  <a:gd name="T1" fmla="*/ 2 h 3"/>
                  <a:gd name="T2" fmla="*/ 4 w 4"/>
                  <a:gd name="T3" fmla="*/ 3 h 3"/>
                  <a:gd name="T4" fmla="*/ 0 w 4"/>
                  <a:gd name="T5" fmla="*/ 0 h 3"/>
                  <a:gd name="T6" fmla="*/ 3 w 4"/>
                  <a:gd name="T7" fmla="*/ 0 h 3"/>
                  <a:gd name="T8" fmla="*/ 4 w 4"/>
                  <a:gd name="T9" fmla="*/ 2 h 3"/>
                  <a:gd name="T10" fmla="*/ 0 60000 65536"/>
                  <a:gd name="T11" fmla="*/ 0 60000 65536"/>
                  <a:gd name="T12" fmla="*/ 0 60000 65536"/>
                  <a:gd name="T13" fmla="*/ 0 60000 65536"/>
                  <a:gd name="T14" fmla="*/ 0 60000 65536"/>
                  <a:gd name="T15" fmla="*/ 0 w 4"/>
                  <a:gd name="T16" fmla="*/ 0 h 3"/>
                  <a:gd name="T17" fmla="*/ 4 w 4"/>
                  <a:gd name="T18" fmla="*/ 3 h 3"/>
                </a:gdLst>
                <a:ahLst/>
                <a:cxnLst>
                  <a:cxn ang="T10">
                    <a:pos x="T0" y="T1"/>
                  </a:cxn>
                  <a:cxn ang="T11">
                    <a:pos x="T2" y="T3"/>
                  </a:cxn>
                  <a:cxn ang="T12">
                    <a:pos x="T4" y="T5"/>
                  </a:cxn>
                  <a:cxn ang="T13">
                    <a:pos x="T6" y="T7"/>
                  </a:cxn>
                  <a:cxn ang="T14">
                    <a:pos x="T8" y="T9"/>
                  </a:cxn>
                </a:cxnLst>
                <a:rect l="T15" t="T16" r="T17" b="T18"/>
                <a:pathLst>
                  <a:path w="4" h="3">
                    <a:moveTo>
                      <a:pt x="4" y="2"/>
                    </a:moveTo>
                    <a:lnTo>
                      <a:pt x="4" y="3"/>
                    </a:lnTo>
                    <a:lnTo>
                      <a:pt x="0" y="0"/>
                    </a:lnTo>
                    <a:lnTo>
                      <a:pt x="3" y="0"/>
                    </a:lnTo>
                    <a:lnTo>
                      <a:pt x="4" y="2"/>
                    </a:lnTo>
                    <a:close/>
                  </a:path>
                </a:pathLst>
              </a:custGeom>
              <a:solidFill>
                <a:srgbClr val="CCCCCC"/>
              </a:solidFill>
              <a:ln w="9525">
                <a:noFill/>
                <a:round/>
                <a:headEnd/>
                <a:tailEnd/>
              </a:ln>
            </p:spPr>
            <p:txBody>
              <a:bodyPr/>
              <a:lstStyle/>
              <a:p>
                <a:endParaRPr lang="id-ID"/>
              </a:p>
            </p:txBody>
          </p:sp>
          <p:sp>
            <p:nvSpPr>
              <p:cNvPr id="3423" name="Freeform 147"/>
              <p:cNvSpPr>
                <a:spLocks/>
              </p:cNvSpPr>
              <p:nvPr/>
            </p:nvSpPr>
            <p:spPr bwMode="auto">
              <a:xfrm>
                <a:off x="624" y="2105"/>
                <a:ext cx="11" cy="11"/>
              </a:xfrm>
              <a:custGeom>
                <a:avLst/>
                <a:gdLst>
                  <a:gd name="T0" fmla="*/ 7 w 11"/>
                  <a:gd name="T1" fmla="*/ 4 h 11"/>
                  <a:gd name="T2" fmla="*/ 11 w 11"/>
                  <a:gd name="T3" fmla="*/ 9 h 11"/>
                  <a:gd name="T4" fmla="*/ 5 w 11"/>
                  <a:gd name="T5" fmla="*/ 10 h 11"/>
                  <a:gd name="T6" fmla="*/ 0 w 11"/>
                  <a:gd name="T7" fmla="*/ 11 h 11"/>
                  <a:gd name="T8" fmla="*/ 1 w 11"/>
                  <a:gd name="T9" fmla="*/ 6 h 11"/>
                  <a:gd name="T10" fmla="*/ 3 w 11"/>
                  <a:gd name="T11" fmla="*/ 0 h 11"/>
                  <a:gd name="T12" fmla="*/ 7 w 11"/>
                  <a:gd name="T13" fmla="*/ 4 h 11"/>
                  <a:gd name="T14" fmla="*/ 0 60000 65536"/>
                  <a:gd name="T15" fmla="*/ 0 60000 65536"/>
                  <a:gd name="T16" fmla="*/ 0 60000 65536"/>
                  <a:gd name="T17" fmla="*/ 0 60000 65536"/>
                  <a:gd name="T18" fmla="*/ 0 60000 65536"/>
                  <a:gd name="T19" fmla="*/ 0 60000 65536"/>
                  <a:gd name="T20" fmla="*/ 0 60000 65536"/>
                  <a:gd name="T21" fmla="*/ 0 w 11"/>
                  <a:gd name="T22" fmla="*/ 0 h 11"/>
                  <a:gd name="T23" fmla="*/ 11 w 11"/>
                  <a:gd name="T24" fmla="*/ 11 h 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 h="11">
                    <a:moveTo>
                      <a:pt x="7" y="4"/>
                    </a:moveTo>
                    <a:lnTo>
                      <a:pt x="11" y="9"/>
                    </a:lnTo>
                    <a:lnTo>
                      <a:pt x="5" y="10"/>
                    </a:lnTo>
                    <a:lnTo>
                      <a:pt x="0" y="11"/>
                    </a:lnTo>
                    <a:lnTo>
                      <a:pt x="1" y="6"/>
                    </a:lnTo>
                    <a:lnTo>
                      <a:pt x="3" y="0"/>
                    </a:lnTo>
                    <a:lnTo>
                      <a:pt x="7" y="4"/>
                    </a:lnTo>
                    <a:close/>
                  </a:path>
                </a:pathLst>
              </a:custGeom>
              <a:solidFill>
                <a:srgbClr val="FFFFFF"/>
              </a:solidFill>
              <a:ln w="9525">
                <a:noFill/>
                <a:round/>
                <a:headEnd/>
                <a:tailEnd/>
              </a:ln>
            </p:spPr>
            <p:txBody>
              <a:bodyPr/>
              <a:lstStyle/>
              <a:p>
                <a:endParaRPr lang="id-ID"/>
              </a:p>
            </p:txBody>
          </p:sp>
          <p:sp>
            <p:nvSpPr>
              <p:cNvPr id="3424" name="Freeform 148"/>
              <p:cNvSpPr>
                <a:spLocks/>
              </p:cNvSpPr>
              <p:nvPr/>
            </p:nvSpPr>
            <p:spPr bwMode="auto">
              <a:xfrm>
                <a:off x="627" y="2104"/>
                <a:ext cx="4" cy="1"/>
              </a:xfrm>
              <a:custGeom>
                <a:avLst/>
                <a:gdLst>
                  <a:gd name="T0" fmla="*/ 4 w 4"/>
                  <a:gd name="T1" fmla="*/ 1 h 1"/>
                  <a:gd name="T2" fmla="*/ 1 w 4"/>
                  <a:gd name="T3" fmla="*/ 1 h 1"/>
                  <a:gd name="T4" fmla="*/ 0 w 4"/>
                  <a:gd name="T5" fmla="*/ 0 h 1"/>
                  <a:gd name="T6" fmla="*/ 2 w 4"/>
                  <a:gd name="T7" fmla="*/ 0 h 1"/>
                  <a:gd name="T8" fmla="*/ 4 w 4"/>
                  <a:gd name="T9" fmla="*/ 1 h 1"/>
                  <a:gd name="T10" fmla="*/ 0 60000 65536"/>
                  <a:gd name="T11" fmla="*/ 0 60000 65536"/>
                  <a:gd name="T12" fmla="*/ 0 60000 65536"/>
                  <a:gd name="T13" fmla="*/ 0 60000 65536"/>
                  <a:gd name="T14" fmla="*/ 0 60000 65536"/>
                  <a:gd name="T15" fmla="*/ 0 w 4"/>
                  <a:gd name="T16" fmla="*/ 0 h 1"/>
                  <a:gd name="T17" fmla="*/ 4 w 4"/>
                  <a:gd name="T18" fmla="*/ 1 h 1"/>
                </a:gdLst>
                <a:ahLst/>
                <a:cxnLst>
                  <a:cxn ang="T10">
                    <a:pos x="T0" y="T1"/>
                  </a:cxn>
                  <a:cxn ang="T11">
                    <a:pos x="T2" y="T3"/>
                  </a:cxn>
                  <a:cxn ang="T12">
                    <a:pos x="T4" y="T5"/>
                  </a:cxn>
                  <a:cxn ang="T13">
                    <a:pos x="T6" y="T7"/>
                  </a:cxn>
                  <a:cxn ang="T14">
                    <a:pos x="T8" y="T9"/>
                  </a:cxn>
                </a:cxnLst>
                <a:rect l="T15" t="T16" r="T17" b="T18"/>
                <a:pathLst>
                  <a:path w="4" h="1">
                    <a:moveTo>
                      <a:pt x="4" y="1"/>
                    </a:moveTo>
                    <a:lnTo>
                      <a:pt x="1" y="1"/>
                    </a:lnTo>
                    <a:lnTo>
                      <a:pt x="0" y="0"/>
                    </a:lnTo>
                    <a:lnTo>
                      <a:pt x="2" y="0"/>
                    </a:lnTo>
                    <a:lnTo>
                      <a:pt x="4" y="1"/>
                    </a:lnTo>
                    <a:close/>
                  </a:path>
                </a:pathLst>
              </a:custGeom>
              <a:solidFill>
                <a:srgbClr val="CCCCCC"/>
              </a:solidFill>
              <a:ln w="9525">
                <a:noFill/>
                <a:round/>
                <a:headEnd/>
                <a:tailEnd/>
              </a:ln>
            </p:spPr>
            <p:txBody>
              <a:bodyPr/>
              <a:lstStyle/>
              <a:p>
                <a:endParaRPr lang="id-ID"/>
              </a:p>
            </p:txBody>
          </p:sp>
          <p:sp>
            <p:nvSpPr>
              <p:cNvPr id="3425" name="Freeform 149"/>
              <p:cNvSpPr>
                <a:spLocks/>
              </p:cNvSpPr>
              <p:nvPr/>
            </p:nvSpPr>
            <p:spPr bwMode="auto">
              <a:xfrm>
                <a:off x="625" y="2102"/>
                <a:ext cx="2" cy="2"/>
              </a:xfrm>
              <a:custGeom>
                <a:avLst/>
                <a:gdLst>
                  <a:gd name="T0" fmla="*/ 2 w 2"/>
                  <a:gd name="T1" fmla="*/ 2 h 2"/>
                  <a:gd name="T2" fmla="*/ 0 w 2"/>
                  <a:gd name="T3" fmla="*/ 2 h 2"/>
                  <a:gd name="T4" fmla="*/ 2 w 2"/>
                  <a:gd name="T5" fmla="*/ 0 h 2"/>
                  <a:gd name="T6" fmla="*/ 2 w 2"/>
                  <a:gd name="T7" fmla="*/ 2 h 2"/>
                  <a:gd name="T8" fmla="*/ 0 60000 65536"/>
                  <a:gd name="T9" fmla="*/ 0 60000 65536"/>
                  <a:gd name="T10" fmla="*/ 0 60000 65536"/>
                  <a:gd name="T11" fmla="*/ 0 60000 65536"/>
                  <a:gd name="T12" fmla="*/ 0 w 2"/>
                  <a:gd name="T13" fmla="*/ 0 h 2"/>
                  <a:gd name="T14" fmla="*/ 2 w 2"/>
                  <a:gd name="T15" fmla="*/ 2 h 2"/>
                </a:gdLst>
                <a:ahLst/>
                <a:cxnLst>
                  <a:cxn ang="T8">
                    <a:pos x="T0" y="T1"/>
                  </a:cxn>
                  <a:cxn ang="T9">
                    <a:pos x="T2" y="T3"/>
                  </a:cxn>
                  <a:cxn ang="T10">
                    <a:pos x="T4" y="T5"/>
                  </a:cxn>
                  <a:cxn ang="T11">
                    <a:pos x="T6" y="T7"/>
                  </a:cxn>
                </a:cxnLst>
                <a:rect l="T12" t="T13" r="T14" b="T15"/>
                <a:pathLst>
                  <a:path w="2" h="2">
                    <a:moveTo>
                      <a:pt x="2" y="2"/>
                    </a:moveTo>
                    <a:lnTo>
                      <a:pt x="0" y="2"/>
                    </a:lnTo>
                    <a:lnTo>
                      <a:pt x="2" y="0"/>
                    </a:lnTo>
                    <a:lnTo>
                      <a:pt x="2" y="2"/>
                    </a:lnTo>
                    <a:close/>
                  </a:path>
                </a:pathLst>
              </a:custGeom>
              <a:solidFill>
                <a:srgbClr val="CCCCCC"/>
              </a:solidFill>
              <a:ln w="9525">
                <a:noFill/>
                <a:round/>
                <a:headEnd/>
                <a:tailEnd/>
              </a:ln>
            </p:spPr>
            <p:txBody>
              <a:bodyPr/>
              <a:lstStyle/>
              <a:p>
                <a:endParaRPr lang="id-ID"/>
              </a:p>
            </p:txBody>
          </p:sp>
          <p:sp>
            <p:nvSpPr>
              <p:cNvPr id="3426" name="Freeform 150"/>
              <p:cNvSpPr>
                <a:spLocks/>
              </p:cNvSpPr>
              <p:nvPr/>
            </p:nvSpPr>
            <p:spPr bwMode="auto">
              <a:xfrm>
                <a:off x="624" y="2102"/>
                <a:ext cx="5" cy="2"/>
              </a:xfrm>
              <a:custGeom>
                <a:avLst/>
                <a:gdLst>
                  <a:gd name="T0" fmla="*/ 1 w 5"/>
                  <a:gd name="T1" fmla="*/ 0 h 2"/>
                  <a:gd name="T2" fmla="*/ 4 w 5"/>
                  <a:gd name="T3" fmla="*/ 0 h 2"/>
                  <a:gd name="T4" fmla="*/ 5 w 5"/>
                  <a:gd name="T5" fmla="*/ 2 h 2"/>
                  <a:gd name="T6" fmla="*/ 3 w 5"/>
                  <a:gd name="T7" fmla="*/ 2 h 2"/>
                  <a:gd name="T8" fmla="*/ 3 w 5"/>
                  <a:gd name="T9" fmla="*/ 0 h 2"/>
                  <a:gd name="T10" fmla="*/ 1 w 5"/>
                  <a:gd name="T11" fmla="*/ 2 h 2"/>
                  <a:gd name="T12" fmla="*/ 0 w 5"/>
                  <a:gd name="T13" fmla="*/ 2 h 2"/>
                  <a:gd name="T14" fmla="*/ 1 w 5"/>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5"/>
                  <a:gd name="T25" fmla="*/ 0 h 2"/>
                  <a:gd name="T26" fmla="*/ 5 w 5"/>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 h="2">
                    <a:moveTo>
                      <a:pt x="1" y="0"/>
                    </a:moveTo>
                    <a:lnTo>
                      <a:pt x="4" y="0"/>
                    </a:lnTo>
                    <a:lnTo>
                      <a:pt x="5" y="2"/>
                    </a:lnTo>
                    <a:lnTo>
                      <a:pt x="3" y="2"/>
                    </a:lnTo>
                    <a:lnTo>
                      <a:pt x="3" y="0"/>
                    </a:lnTo>
                    <a:lnTo>
                      <a:pt x="1" y="2"/>
                    </a:lnTo>
                    <a:lnTo>
                      <a:pt x="0" y="2"/>
                    </a:lnTo>
                    <a:lnTo>
                      <a:pt x="1" y="0"/>
                    </a:lnTo>
                    <a:close/>
                  </a:path>
                </a:pathLst>
              </a:custGeom>
              <a:solidFill>
                <a:srgbClr val="CCCCCC"/>
              </a:solidFill>
              <a:ln w="9525">
                <a:noFill/>
                <a:round/>
                <a:headEnd/>
                <a:tailEnd/>
              </a:ln>
            </p:spPr>
            <p:txBody>
              <a:bodyPr/>
              <a:lstStyle/>
              <a:p>
                <a:endParaRPr lang="id-ID"/>
              </a:p>
            </p:txBody>
          </p:sp>
          <p:sp>
            <p:nvSpPr>
              <p:cNvPr id="3427" name="Rectangle 151"/>
              <p:cNvSpPr>
                <a:spLocks noChangeArrowheads="1"/>
              </p:cNvSpPr>
              <p:nvPr/>
            </p:nvSpPr>
            <p:spPr bwMode="auto">
              <a:xfrm>
                <a:off x="624" y="2104"/>
                <a:ext cx="1" cy="1"/>
              </a:xfrm>
              <a:prstGeom prst="rect">
                <a:avLst/>
              </a:prstGeom>
              <a:solidFill>
                <a:srgbClr val="CCCCCC"/>
              </a:solidFill>
              <a:ln w="9525">
                <a:noFill/>
                <a:miter lim="800000"/>
                <a:headEnd/>
                <a:tailEnd/>
              </a:ln>
            </p:spPr>
            <p:txBody>
              <a:bodyPr/>
              <a:lstStyle/>
              <a:p>
                <a:endParaRPr lang="en-GB"/>
              </a:p>
            </p:txBody>
          </p:sp>
          <p:sp>
            <p:nvSpPr>
              <p:cNvPr id="3428" name="Freeform 152"/>
              <p:cNvSpPr>
                <a:spLocks/>
              </p:cNvSpPr>
              <p:nvPr/>
            </p:nvSpPr>
            <p:spPr bwMode="auto">
              <a:xfrm>
                <a:off x="625" y="2104"/>
                <a:ext cx="3" cy="1"/>
              </a:xfrm>
              <a:custGeom>
                <a:avLst/>
                <a:gdLst>
                  <a:gd name="T0" fmla="*/ 0 w 3"/>
                  <a:gd name="T1" fmla="*/ 1 h 1"/>
                  <a:gd name="T2" fmla="*/ 0 w 3"/>
                  <a:gd name="T3" fmla="*/ 0 h 1"/>
                  <a:gd name="T4" fmla="*/ 2 w 3"/>
                  <a:gd name="T5" fmla="*/ 0 h 1"/>
                  <a:gd name="T6" fmla="*/ 3 w 3"/>
                  <a:gd name="T7" fmla="*/ 1 h 1"/>
                  <a:gd name="T8" fmla="*/ 0 w 3"/>
                  <a:gd name="T9" fmla="*/ 1 h 1"/>
                  <a:gd name="T10" fmla="*/ 0 60000 65536"/>
                  <a:gd name="T11" fmla="*/ 0 60000 65536"/>
                  <a:gd name="T12" fmla="*/ 0 60000 65536"/>
                  <a:gd name="T13" fmla="*/ 0 60000 65536"/>
                  <a:gd name="T14" fmla="*/ 0 60000 65536"/>
                  <a:gd name="T15" fmla="*/ 0 w 3"/>
                  <a:gd name="T16" fmla="*/ 0 h 1"/>
                  <a:gd name="T17" fmla="*/ 3 w 3"/>
                  <a:gd name="T18" fmla="*/ 1 h 1"/>
                </a:gdLst>
                <a:ahLst/>
                <a:cxnLst>
                  <a:cxn ang="T10">
                    <a:pos x="T0" y="T1"/>
                  </a:cxn>
                  <a:cxn ang="T11">
                    <a:pos x="T2" y="T3"/>
                  </a:cxn>
                  <a:cxn ang="T12">
                    <a:pos x="T4" y="T5"/>
                  </a:cxn>
                  <a:cxn ang="T13">
                    <a:pos x="T6" y="T7"/>
                  </a:cxn>
                  <a:cxn ang="T14">
                    <a:pos x="T8" y="T9"/>
                  </a:cxn>
                </a:cxnLst>
                <a:rect l="T15" t="T16" r="T17" b="T18"/>
                <a:pathLst>
                  <a:path w="3" h="1">
                    <a:moveTo>
                      <a:pt x="0" y="1"/>
                    </a:moveTo>
                    <a:lnTo>
                      <a:pt x="0" y="0"/>
                    </a:lnTo>
                    <a:lnTo>
                      <a:pt x="2" y="0"/>
                    </a:lnTo>
                    <a:lnTo>
                      <a:pt x="3" y="1"/>
                    </a:lnTo>
                    <a:lnTo>
                      <a:pt x="0" y="1"/>
                    </a:lnTo>
                    <a:close/>
                  </a:path>
                </a:pathLst>
              </a:custGeom>
              <a:solidFill>
                <a:srgbClr val="CCCCCC"/>
              </a:solidFill>
              <a:ln w="9525">
                <a:noFill/>
                <a:round/>
                <a:headEnd/>
                <a:tailEnd/>
              </a:ln>
            </p:spPr>
            <p:txBody>
              <a:bodyPr/>
              <a:lstStyle/>
              <a:p>
                <a:endParaRPr lang="id-ID"/>
              </a:p>
            </p:txBody>
          </p:sp>
          <p:sp>
            <p:nvSpPr>
              <p:cNvPr id="3429" name="Freeform 153"/>
              <p:cNvSpPr>
                <a:spLocks noEditPoints="1"/>
              </p:cNvSpPr>
              <p:nvPr/>
            </p:nvSpPr>
            <p:spPr bwMode="auto">
              <a:xfrm>
                <a:off x="622" y="2105"/>
                <a:ext cx="13" cy="13"/>
              </a:xfrm>
              <a:custGeom>
                <a:avLst/>
                <a:gdLst>
                  <a:gd name="T0" fmla="*/ 13 w 13"/>
                  <a:gd name="T1" fmla="*/ 9 h 13"/>
                  <a:gd name="T2" fmla="*/ 9 w 13"/>
                  <a:gd name="T3" fmla="*/ 4 h 13"/>
                  <a:gd name="T4" fmla="*/ 5 w 13"/>
                  <a:gd name="T5" fmla="*/ 0 h 13"/>
                  <a:gd name="T6" fmla="*/ 3 w 13"/>
                  <a:gd name="T7" fmla="*/ 6 h 13"/>
                  <a:gd name="T8" fmla="*/ 2 w 13"/>
                  <a:gd name="T9" fmla="*/ 11 h 13"/>
                  <a:gd name="T10" fmla="*/ 7 w 13"/>
                  <a:gd name="T11" fmla="*/ 10 h 13"/>
                  <a:gd name="T12" fmla="*/ 13 w 13"/>
                  <a:gd name="T13" fmla="*/ 9 h 13"/>
                  <a:gd name="T14" fmla="*/ 6 w 13"/>
                  <a:gd name="T15" fmla="*/ 0 h 13"/>
                  <a:gd name="T16" fmla="*/ 10 w 13"/>
                  <a:gd name="T17" fmla="*/ 3 h 13"/>
                  <a:gd name="T18" fmla="*/ 13 w 13"/>
                  <a:gd name="T19" fmla="*/ 6 h 13"/>
                  <a:gd name="T20" fmla="*/ 13 w 13"/>
                  <a:gd name="T21" fmla="*/ 10 h 13"/>
                  <a:gd name="T22" fmla="*/ 7 w 13"/>
                  <a:gd name="T23" fmla="*/ 11 h 13"/>
                  <a:gd name="T24" fmla="*/ 0 w 13"/>
                  <a:gd name="T25" fmla="*/ 13 h 13"/>
                  <a:gd name="T26" fmla="*/ 2 w 13"/>
                  <a:gd name="T27" fmla="*/ 4 h 13"/>
                  <a:gd name="T28" fmla="*/ 3 w 13"/>
                  <a:gd name="T29" fmla="*/ 0 h 13"/>
                  <a:gd name="T30" fmla="*/ 6 w 13"/>
                  <a:gd name="T31" fmla="*/ 0 h 1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3"/>
                  <a:gd name="T49" fmla="*/ 0 h 13"/>
                  <a:gd name="T50" fmla="*/ 13 w 13"/>
                  <a:gd name="T51" fmla="*/ 13 h 1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3" h="13">
                    <a:moveTo>
                      <a:pt x="13" y="9"/>
                    </a:moveTo>
                    <a:lnTo>
                      <a:pt x="9" y="4"/>
                    </a:lnTo>
                    <a:lnTo>
                      <a:pt x="5" y="0"/>
                    </a:lnTo>
                    <a:lnTo>
                      <a:pt x="3" y="6"/>
                    </a:lnTo>
                    <a:lnTo>
                      <a:pt x="2" y="11"/>
                    </a:lnTo>
                    <a:lnTo>
                      <a:pt x="7" y="10"/>
                    </a:lnTo>
                    <a:lnTo>
                      <a:pt x="13" y="9"/>
                    </a:lnTo>
                    <a:close/>
                    <a:moveTo>
                      <a:pt x="6" y="0"/>
                    </a:moveTo>
                    <a:lnTo>
                      <a:pt x="10" y="3"/>
                    </a:lnTo>
                    <a:lnTo>
                      <a:pt x="13" y="6"/>
                    </a:lnTo>
                    <a:lnTo>
                      <a:pt x="13" y="10"/>
                    </a:lnTo>
                    <a:lnTo>
                      <a:pt x="7" y="11"/>
                    </a:lnTo>
                    <a:lnTo>
                      <a:pt x="0" y="13"/>
                    </a:lnTo>
                    <a:lnTo>
                      <a:pt x="2" y="4"/>
                    </a:lnTo>
                    <a:lnTo>
                      <a:pt x="3" y="0"/>
                    </a:lnTo>
                    <a:lnTo>
                      <a:pt x="6" y="0"/>
                    </a:lnTo>
                    <a:close/>
                  </a:path>
                </a:pathLst>
              </a:custGeom>
              <a:solidFill>
                <a:srgbClr val="CCCCCC"/>
              </a:solidFill>
              <a:ln w="9525">
                <a:noFill/>
                <a:round/>
                <a:headEnd/>
                <a:tailEnd/>
              </a:ln>
            </p:spPr>
            <p:txBody>
              <a:bodyPr/>
              <a:lstStyle/>
              <a:p>
                <a:endParaRPr lang="id-ID"/>
              </a:p>
            </p:txBody>
          </p:sp>
          <p:sp>
            <p:nvSpPr>
              <p:cNvPr id="3430" name="Freeform 154"/>
              <p:cNvSpPr>
                <a:spLocks/>
              </p:cNvSpPr>
              <p:nvPr/>
            </p:nvSpPr>
            <p:spPr bwMode="auto">
              <a:xfrm>
                <a:off x="620" y="2105"/>
                <a:ext cx="15" cy="14"/>
              </a:xfrm>
              <a:custGeom>
                <a:avLst/>
                <a:gdLst>
                  <a:gd name="T0" fmla="*/ 9 w 15"/>
                  <a:gd name="T1" fmla="*/ 13 h 14"/>
                  <a:gd name="T2" fmla="*/ 0 w 15"/>
                  <a:gd name="T3" fmla="*/ 14 h 14"/>
                  <a:gd name="T4" fmla="*/ 2 w 15"/>
                  <a:gd name="T5" fmla="*/ 4 h 14"/>
                  <a:gd name="T6" fmla="*/ 4 w 15"/>
                  <a:gd name="T7" fmla="*/ 0 h 14"/>
                  <a:gd name="T8" fmla="*/ 5 w 15"/>
                  <a:gd name="T9" fmla="*/ 0 h 14"/>
                  <a:gd name="T10" fmla="*/ 4 w 15"/>
                  <a:gd name="T11" fmla="*/ 4 h 14"/>
                  <a:gd name="T12" fmla="*/ 2 w 15"/>
                  <a:gd name="T13" fmla="*/ 13 h 14"/>
                  <a:gd name="T14" fmla="*/ 9 w 15"/>
                  <a:gd name="T15" fmla="*/ 11 h 14"/>
                  <a:gd name="T16" fmla="*/ 15 w 15"/>
                  <a:gd name="T17" fmla="*/ 10 h 14"/>
                  <a:gd name="T18" fmla="*/ 15 w 15"/>
                  <a:gd name="T19" fmla="*/ 11 h 14"/>
                  <a:gd name="T20" fmla="*/ 9 w 15"/>
                  <a:gd name="T21" fmla="*/ 13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
                  <a:gd name="T34" fmla="*/ 0 h 14"/>
                  <a:gd name="T35" fmla="*/ 15 w 15"/>
                  <a:gd name="T36" fmla="*/ 14 h 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 h="14">
                    <a:moveTo>
                      <a:pt x="9" y="13"/>
                    </a:moveTo>
                    <a:lnTo>
                      <a:pt x="0" y="14"/>
                    </a:lnTo>
                    <a:lnTo>
                      <a:pt x="2" y="4"/>
                    </a:lnTo>
                    <a:lnTo>
                      <a:pt x="4" y="0"/>
                    </a:lnTo>
                    <a:lnTo>
                      <a:pt x="5" y="0"/>
                    </a:lnTo>
                    <a:lnTo>
                      <a:pt x="4" y="4"/>
                    </a:lnTo>
                    <a:lnTo>
                      <a:pt x="2" y="13"/>
                    </a:lnTo>
                    <a:lnTo>
                      <a:pt x="9" y="11"/>
                    </a:lnTo>
                    <a:lnTo>
                      <a:pt x="15" y="10"/>
                    </a:lnTo>
                    <a:lnTo>
                      <a:pt x="15" y="11"/>
                    </a:lnTo>
                    <a:lnTo>
                      <a:pt x="9" y="13"/>
                    </a:lnTo>
                    <a:close/>
                  </a:path>
                </a:pathLst>
              </a:custGeom>
              <a:solidFill>
                <a:srgbClr val="CCCCCC"/>
              </a:solidFill>
              <a:ln w="9525">
                <a:noFill/>
                <a:round/>
                <a:headEnd/>
                <a:tailEnd/>
              </a:ln>
            </p:spPr>
            <p:txBody>
              <a:bodyPr/>
              <a:lstStyle/>
              <a:p>
                <a:endParaRPr lang="id-ID"/>
              </a:p>
            </p:txBody>
          </p:sp>
          <p:sp>
            <p:nvSpPr>
              <p:cNvPr id="3431" name="Freeform 155"/>
              <p:cNvSpPr>
                <a:spLocks/>
              </p:cNvSpPr>
              <p:nvPr/>
            </p:nvSpPr>
            <p:spPr bwMode="auto">
              <a:xfrm>
                <a:off x="583" y="2104"/>
                <a:ext cx="52" cy="70"/>
              </a:xfrm>
              <a:custGeom>
                <a:avLst/>
                <a:gdLst>
                  <a:gd name="T0" fmla="*/ 0 w 52"/>
                  <a:gd name="T1" fmla="*/ 70 h 70"/>
                  <a:gd name="T2" fmla="*/ 0 w 52"/>
                  <a:gd name="T3" fmla="*/ 0 h 70"/>
                  <a:gd name="T4" fmla="*/ 41 w 52"/>
                  <a:gd name="T5" fmla="*/ 0 h 70"/>
                  <a:gd name="T6" fmla="*/ 41 w 52"/>
                  <a:gd name="T7" fmla="*/ 1 h 70"/>
                  <a:gd name="T8" fmla="*/ 1 w 52"/>
                  <a:gd name="T9" fmla="*/ 1 h 70"/>
                  <a:gd name="T10" fmla="*/ 1 w 52"/>
                  <a:gd name="T11" fmla="*/ 69 h 70"/>
                  <a:gd name="T12" fmla="*/ 52 w 52"/>
                  <a:gd name="T13" fmla="*/ 69 h 70"/>
                  <a:gd name="T14" fmla="*/ 52 w 52"/>
                  <a:gd name="T15" fmla="*/ 70 h 70"/>
                  <a:gd name="T16" fmla="*/ 0 w 52"/>
                  <a:gd name="T17" fmla="*/ 70 h 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
                  <a:gd name="T28" fmla="*/ 0 h 70"/>
                  <a:gd name="T29" fmla="*/ 52 w 52"/>
                  <a:gd name="T30" fmla="*/ 70 h 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 h="70">
                    <a:moveTo>
                      <a:pt x="0" y="70"/>
                    </a:moveTo>
                    <a:lnTo>
                      <a:pt x="0" y="0"/>
                    </a:lnTo>
                    <a:lnTo>
                      <a:pt x="41" y="0"/>
                    </a:lnTo>
                    <a:lnTo>
                      <a:pt x="41" y="1"/>
                    </a:lnTo>
                    <a:lnTo>
                      <a:pt x="1" y="1"/>
                    </a:lnTo>
                    <a:lnTo>
                      <a:pt x="1" y="69"/>
                    </a:lnTo>
                    <a:lnTo>
                      <a:pt x="52" y="69"/>
                    </a:lnTo>
                    <a:lnTo>
                      <a:pt x="52" y="70"/>
                    </a:lnTo>
                    <a:lnTo>
                      <a:pt x="0" y="70"/>
                    </a:lnTo>
                    <a:close/>
                  </a:path>
                </a:pathLst>
              </a:custGeom>
              <a:solidFill>
                <a:srgbClr val="CCCCCC"/>
              </a:solidFill>
              <a:ln w="9525">
                <a:noFill/>
                <a:round/>
                <a:headEnd/>
                <a:tailEnd/>
              </a:ln>
            </p:spPr>
            <p:txBody>
              <a:bodyPr/>
              <a:lstStyle/>
              <a:p>
                <a:endParaRPr lang="id-ID"/>
              </a:p>
            </p:txBody>
          </p:sp>
          <p:sp>
            <p:nvSpPr>
              <p:cNvPr id="3432" name="Freeform 156"/>
              <p:cNvSpPr>
                <a:spLocks/>
              </p:cNvSpPr>
              <p:nvPr/>
            </p:nvSpPr>
            <p:spPr bwMode="auto">
              <a:xfrm>
                <a:off x="582" y="2102"/>
                <a:ext cx="56" cy="73"/>
              </a:xfrm>
              <a:custGeom>
                <a:avLst/>
                <a:gdLst>
                  <a:gd name="T0" fmla="*/ 0 w 56"/>
                  <a:gd name="T1" fmla="*/ 73 h 73"/>
                  <a:gd name="T2" fmla="*/ 0 w 56"/>
                  <a:gd name="T3" fmla="*/ 0 h 73"/>
                  <a:gd name="T4" fmla="*/ 43 w 56"/>
                  <a:gd name="T5" fmla="*/ 0 h 73"/>
                  <a:gd name="T6" fmla="*/ 42 w 56"/>
                  <a:gd name="T7" fmla="*/ 2 h 73"/>
                  <a:gd name="T8" fmla="*/ 1 w 56"/>
                  <a:gd name="T9" fmla="*/ 2 h 73"/>
                  <a:gd name="T10" fmla="*/ 1 w 56"/>
                  <a:gd name="T11" fmla="*/ 72 h 73"/>
                  <a:gd name="T12" fmla="*/ 53 w 56"/>
                  <a:gd name="T13" fmla="*/ 72 h 73"/>
                  <a:gd name="T14" fmla="*/ 54 w 56"/>
                  <a:gd name="T15" fmla="*/ 72 h 73"/>
                  <a:gd name="T16" fmla="*/ 56 w 56"/>
                  <a:gd name="T17" fmla="*/ 72 h 73"/>
                  <a:gd name="T18" fmla="*/ 56 w 56"/>
                  <a:gd name="T19" fmla="*/ 73 h 73"/>
                  <a:gd name="T20" fmla="*/ 0 w 56"/>
                  <a:gd name="T21" fmla="*/ 73 h 7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
                  <a:gd name="T34" fmla="*/ 0 h 73"/>
                  <a:gd name="T35" fmla="*/ 56 w 56"/>
                  <a:gd name="T36" fmla="*/ 73 h 7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 h="73">
                    <a:moveTo>
                      <a:pt x="0" y="73"/>
                    </a:moveTo>
                    <a:lnTo>
                      <a:pt x="0" y="0"/>
                    </a:lnTo>
                    <a:lnTo>
                      <a:pt x="43" y="0"/>
                    </a:lnTo>
                    <a:lnTo>
                      <a:pt x="42" y="2"/>
                    </a:lnTo>
                    <a:lnTo>
                      <a:pt x="1" y="2"/>
                    </a:lnTo>
                    <a:lnTo>
                      <a:pt x="1" y="72"/>
                    </a:lnTo>
                    <a:lnTo>
                      <a:pt x="53" y="72"/>
                    </a:lnTo>
                    <a:lnTo>
                      <a:pt x="54" y="72"/>
                    </a:lnTo>
                    <a:lnTo>
                      <a:pt x="56" y="72"/>
                    </a:lnTo>
                    <a:lnTo>
                      <a:pt x="56" y="73"/>
                    </a:lnTo>
                    <a:lnTo>
                      <a:pt x="0" y="73"/>
                    </a:lnTo>
                    <a:close/>
                  </a:path>
                </a:pathLst>
              </a:custGeom>
              <a:solidFill>
                <a:srgbClr val="CCCCCC"/>
              </a:solidFill>
              <a:ln w="9525">
                <a:noFill/>
                <a:round/>
                <a:headEnd/>
                <a:tailEnd/>
              </a:ln>
            </p:spPr>
            <p:txBody>
              <a:bodyPr/>
              <a:lstStyle/>
              <a:p>
                <a:endParaRPr lang="id-ID"/>
              </a:p>
            </p:txBody>
          </p:sp>
          <p:pic>
            <p:nvPicPr>
              <p:cNvPr id="3433" name="Picture 157"/>
              <p:cNvPicPr>
                <a:picLocks noChangeAspect="1" noChangeArrowheads="1"/>
              </p:cNvPicPr>
              <p:nvPr/>
            </p:nvPicPr>
            <p:blipFill>
              <a:blip r:embed="rId10"/>
              <a:srcRect/>
              <a:stretch>
                <a:fillRect/>
              </a:stretch>
            </p:blipFill>
            <p:spPr bwMode="auto">
              <a:xfrm>
                <a:off x="562" y="2111"/>
                <a:ext cx="63" cy="63"/>
              </a:xfrm>
              <a:prstGeom prst="rect">
                <a:avLst/>
              </a:prstGeom>
              <a:noFill/>
              <a:ln w="9525">
                <a:noFill/>
                <a:miter lim="800000"/>
                <a:headEnd/>
                <a:tailEnd/>
              </a:ln>
            </p:spPr>
          </p:pic>
          <p:sp>
            <p:nvSpPr>
              <p:cNvPr id="3434" name="Rectangle 158"/>
              <p:cNvSpPr>
                <a:spLocks noChangeArrowheads="1"/>
              </p:cNvSpPr>
              <p:nvPr/>
            </p:nvSpPr>
            <p:spPr bwMode="auto">
              <a:xfrm>
                <a:off x="580" y="2118"/>
                <a:ext cx="58" cy="69"/>
              </a:xfrm>
              <a:prstGeom prst="rect">
                <a:avLst/>
              </a:prstGeom>
              <a:noFill/>
              <a:ln w="9525">
                <a:noFill/>
                <a:miter lim="800000"/>
                <a:headEnd/>
                <a:tailEnd/>
              </a:ln>
            </p:spPr>
            <p:txBody>
              <a:bodyPr wrap="none" lIns="0" tIns="0" rIns="0" bIns="0">
                <a:spAutoFit/>
              </a:bodyPr>
              <a:lstStyle/>
              <a:p>
                <a:r>
                  <a:rPr lang="en-US" sz="600">
                    <a:solidFill>
                      <a:srgbClr val="FFFFFF"/>
                    </a:solidFill>
                    <a:latin typeface="Myriad Pro" pitchFamily="34" charset="0"/>
                  </a:rPr>
                  <a:t>w</a:t>
                </a:r>
                <a:endParaRPr lang="en-US">
                  <a:latin typeface="Arial" charset="0"/>
                </a:endParaRPr>
              </a:p>
            </p:txBody>
          </p:sp>
          <p:pic>
            <p:nvPicPr>
              <p:cNvPr id="3435" name="Picture 159"/>
              <p:cNvPicPr>
                <a:picLocks noChangeAspect="1" noChangeArrowheads="1"/>
              </p:cNvPicPr>
              <p:nvPr/>
            </p:nvPicPr>
            <p:blipFill>
              <a:blip r:embed="rId11"/>
              <a:srcRect/>
              <a:stretch>
                <a:fillRect/>
              </a:stretch>
            </p:blipFill>
            <p:spPr bwMode="auto">
              <a:xfrm>
                <a:off x="559" y="2112"/>
                <a:ext cx="68" cy="63"/>
              </a:xfrm>
              <a:prstGeom prst="rect">
                <a:avLst/>
              </a:prstGeom>
              <a:noFill/>
              <a:ln w="9525">
                <a:noFill/>
                <a:miter lim="800000"/>
                <a:headEnd/>
                <a:tailEnd/>
              </a:ln>
            </p:spPr>
          </p:pic>
          <p:sp>
            <p:nvSpPr>
              <p:cNvPr id="3436" name="Rectangle 160"/>
              <p:cNvSpPr>
                <a:spLocks noChangeArrowheads="1"/>
              </p:cNvSpPr>
              <p:nvPr/>
            </p:nvSpPr>
            <p:spPr bwMode="auto">
              <a:xfrm>
                <a:off x="4122" y="2091"/>
                <a:ext cx="7" cy="94"/>
              </a:xfrm>
              <a:prstGeom prst="rect">
                <a:avLst/>
              </a:prstGeom>
              <a:solidFill>
                <a:srgbClr val="808080"/>
              </a:solidFill>
              <a:ln w="9525">
                <a:noFill/>
                <a:miter lim="800000"/>
                <a:headEnd/>
                <a:tailEnd/>
              </a:ln>
            </p:spPr>
            <p:txBody>
              <a:bodyPr/>
              <a:lstStyle/>
              <a:p>
                <a:endParaRPr lang="en-GB"/>
              </a:p>
            </p:txBody>
          </p:sp>
          <p:sp>
            <p:nvSpPr>
              <p:cNvPr id="3437" name="Rectangle 161"/>
              <p:cNvSpPr>
                <a:spLocks noChangeArrowheads="1"/>
              </p:cNvSpPr>
              <p:nvPr/>
            </p:nvSpPr>
            <p:spPr bwMode="auto">
              <a:xfrm>
                <a:off x="4002" y="2091"/>
                <a:ext cx="8" cy="96"/>
              </a:xfrm>
              <a:prstGeom prst="rect">
                <a:avLst/>
              </a:prstGeom>
              <a:solidFill>
                <a:srgbClr val="808080"/>
              </a:solidFill>
              <a:ln w="9525">
                <a:noFill/>
                <a:miter lim="800000"/>
                <a:headEnd/>
                <a:tailEnd/>
              </a:ln>
            </p:spPr>
            <p:txBody>
              <a:bodyPr/>
              <a:lstStyle/>
              <a:p>
                <a:endParaRPr lang="en-GB"/>
              </a:p>
            </p:txBody>
          </p:sp>
          <p:sp>
            <p:nvSpPr>
              <p:cNvPr id="3438" name="Freeform 162"/>
              <p:cNvSpPr>
                <a:spLocks/>
              </p:cNvSpPr>
              <p:nvPr/>
            </p:nvSpPr>
            <p:spPr bwMode="auto">
              <a:xfrm>
                <a:off x="5657" y="2126"/>
                <a:ext cx="41" cy="23"/>
              </a:xfrm>
              <a:custGeom>
                <a:avLst/>
                <a:gdLst>
                  <a:gd name="T0" fmla="*/ 22 w 41"/>
                  <a:gd name="T1" fmla="*/ 0 h 23"/>
                  <a:gd name="T2" fmla="*/ 41 w 41"/>
                  <a:gd name="T3" fmla="*/ 0 h 23"/>
                  <a:gd name="T4" fmla="*/ 31 w 41"/>
                  <a:gd name="T5" fmla="*/ 12 h 23"/>
                  <a:gd name="T6" fmla="*/ 22 w 41"/>
                  <a:gd name="T7" fmla="*/ 23 h 23"/>
                  <a:gd name="T8" fmla="*/ 12 w 41"/>
                  <a:gd name="T9" fmla="*/ 12 h 23"/>
                  <a:gd name="T10" fmla="*/ 0 w 41"/>
                  <a:gd name="T11" fmla="*/ 0 h 23"/>
                  <a:gd name="T12" fmla="*/ 22 w 41"/>
                  <a:gd name="T13" fmla="*/ 0 h 23"/>
                  <a:gd name="T14" fmla="*/ 0 60000 65536"/>
                  <a:gd name="T15" fmla="*/ 0 60000 65536"/>
                  <a:gd name="T16" fmla="*/ 0 60000 65536"/>
                  <a:gd name="T17" fmla="*/ 0 60000 65536"/>
                  <a:gd name="T18" fmla="*/ 0 60000 65536"/>
                  <a:gd name="T19" fmla="*/ 0 60000 65536"/>
                  <a:gd name="T20" fmla="*/ 0 60000 65536"/>
                  <a:gd name="T21" fmla="*/ 0 w 41"/>
                  <a:gd name="T22" fmla="*/ 0 h 23"/>
                  <a:gd name="T23" fmla="*/ 41 w 41"/>
                  <a:gd name="T24" fmla="*/ 23 h 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3">
                    <a:moveTo>
                      <a:pt x="22" y="0"/>
                    </a:moveTo>
                    <a:lnTo>
                      <a:pt x="41" y="0"/>
                    </a:lnTo>
                    <a:lnTo>
                      <a:pt x="31" y="12"/>
                    </a:lnTo>
                    <a:lnTo>
                      <a:pt x="22" y="23"/>
                    </a:lnTo>
                    <a:lnTo>
                      <a:pt x="12" y="12"/>
                    </a:lnTo>
                    <a:lnTo>
                      <a:pt x="0" y="0"/>
                    </a:lnTo>
                    <a:lnTo>
                      <a:pt x="22" y="0"/>
                    </a:lnTo>
                    <a:close/>
                  </a:path>
                </a:pathLst>
              </a:custGeom>
              <a:solidFill>
                <a:srgbClr val="1A1A1A"/>
              </a:solidFill>
              <a:ln w="9525">
                <a:noFill/>
                <a:round/>
                <a:headEnd/>
                <a:tailEnd/>
              </a:ln>
            </p:spPr>
            <p:txBody>
              <a:bodyPr/>
              <a:lstStyle/>
              <a:p>
                <a:endParaRPr lang="id-ID"/>
              </a:p>
            </p:txBody>
          </p:sp>
          <p:pic>
            <p:nvPicPr>
              <p:cNvPr id="3439" name="Picture 163"/>
              <p:cNvPicPr>
                <a:picLocks noChangeAspect="1" noChangeArrowheads="1"/>
              </p:cNvPicPr>
              <p:nvPr/>
            </p:nvPicPr>
            <p:blipFill>
              <a:blip r:embed="rId12"/>
              <a:srcRect/>
              <a:stretch>
                <a:fillRect/>
              </a:stretch>
            </p:blipFill>
            <p:spPr bwMode="auto">
              <a:xfrm>
                <a:off x="46" y="2250"/>
                <a:ext cx="110" cy="105"/>
              </a:xfrm>
              <a:prstGeom prst="rect">
                <a:avLst/>
              </a:prstGeom>
              <a:noFill/>
              <a:ln w="9525">
                <a:noFill/>
                <a:miter lim="800000"/>
                <a:headEnd/>
                <a:tailEnd/>
              </a:ln>
            </p:spPr>
          </p:pic>
          <p:sp>
            <p:nvSpPr>
              <p:cNvPr id="3440" name="Freeform 164"/>
              <p:cNvSpPr>
                <a:spLocks/>
              </p:cNvSpPr>
              <p:nvPr/>
            </p:nvSpPr>
            <p:spPr bwMode="auto">
              <a:xfrm>
                <a:off x="58" y="2261"/>
                <a:ext cx="90" cy="84"/>
              </a:xfrm>
              <a:custGeom>
                <a:avLst/>
                <a:gdLst>
                  <a:gd name="T0" fmla="*/ 45 w 90"/>
                  <a:gd name="T1" fmla="*/ 0 h 84"/>
                  <a:gd name="T2" fmla="*/ 59 w 90"/>
                  <a:gd name="T3" fmla="*/ 27 h 84"/>
                  <a:gd name="T4" fmla="*/ 90 w 90"/>
                  <a:gd name="T5" fmla="*/ 32 h 84"/>
                  <a:gd name="T6" fmla="*/ 67 w 90"/>
                  <a:gd name="T7" fmla="*/ 54 h 84"/>
                  <a:gd name="T8" fmla="*/ 71 w 90"/>
                  <a:gd name="T9" fmla="*/ 84 h 84"/>
                  <a:gd name="T10" fmla="*/ 45 w 90"/>
                  <a:gd name="T11" fmla="*/ 69 h 84"/>
                  <a:gd name="T12" fmla="*/ 16 w 90"/>
                  <a:gd name="T13" fmla="*/ 84 h 84"/>
                  <a:gd name="T14" fmla="*/ 22 w 90"/>
                  <a:gd name="T15" fmla="*/ 54 h 84"/>
                  <a:gd name="T16" fmla="*/ 0 w 90"/>
                  <a:gd name="T17" fmla="*/ 32 h 84"/>
                  <a:gd name="T18" fmla="*/ 31 w 90"/>
                  <a:gd name="T19" fmla="*/ 27 h 84"/>
                  <a:gd name="T20" fmla="*/ 45 w 90"/>
                  <a:gd name="T21" fmla="*/ 0 h 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0"/>
                  <a:gd name="T34" fmla="*/ 0 h 84"/>
                  <a:gd name="T35" fmla="*/ 90 w 90"/>
                  <a:gd name="T36" fmla="*/ 84 h 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0" h="84">
                    <a:moveTo>
                      <a:pt x="45" y="0"/>
                    </a:moveTo>
                    <a:lnTo>
                      <a:pt x="59" y="27"/>
                    </a:lnTo>
                    <a:lnTo>
                      <a:pt x="90" y="32"/>
                    </a:lnTo>
                    <a:lnTo>
                      <a:pt x="67" y="54"/>
                    </a:lnTo>
                    <a:lnTo>
                      <a:pt x="71" y="84"/>
                    </a:lnTo>
                    <a:lnTo>
                      <a:pt x="45" y="69"/>
                    </a:lnTo>
                    <a:lnTo>
                      <a:pt x="16" y="84"/>
                    </a:lnTo>
                    <a:lnTo>
                      <a:pt x="22" y="54"/>
                    </a:lnTo>
                    <a:lnTo>
                      <a:pt x="0" y="32"/>
                    </a:lnTo>
                    <a:lnTo>
                      <a:pt x="31" y="27"/>
                    </a:lnTo>
                    <a:lnTo>
                      <a:pt x="45" y="0"/>
                    </a:lnTo>
                    <a:close/>
                  </a:path>
                </a:pathLst>
              </a:custGeom>
              <a:noFill/>
              <a:ln w="4">
                <a:solidFill>
                  <a:srgbClr val="C3996B"/>
                </a:solidFill>
                <a:round/>
                <a:headEnd/>
                <a:tailEnd/>
              </a:ln>
            </p:spPr>
            <p:txBody>
              <a:bodyPr/>
              <a:lstStyle/>
              <a:p>
                <a:endParaRPr lang="id-ID"/>
              </a:p>
            </p:txBody>
          </p:sp>
          <p:sp>
            <p:nvSpPr>
              <p:cNvPr id="3441" name="Freeform 165"/>
              <p:cNvSpPr>
                <a:spLocks/>
              </p:cNvSpPr>
              <p:nvPr/>
            </p:nvSpPr>
            <p:spPr bwMode="auto">
              <a:xfrm>
                <a:off x="4739" y="2296"/>
                <a:ext cx="4" cy="4"/>
              </a:xfrm>
              <a:custGeom>
                <a:avLst/>
                <a:gdLst>
                  <a:gd name="T0" fmla="*/ 0 w 4"/>
                  <a:gd name="T1" fmla="*/ 0 h 4"/>
                  <a:gd name="T2" fmla="*/ 4 w 4"/>
                  <a:gd name="T3" fmla="*/ 4 h 4"/>
                  <a:gd name="T4" fmla="*/ 0 w 4"/>
                  <a:gd name="T5" fmla="*/ 4 h 4"/>
                  <a:gd name="T6" fmla="*/ 0 w 4"/>
                  <a:gd name="T7" fmla="*/ 0 h 4"/>
                  <a:gd name="T8" fmla="*/ 0 60000 65536"/>
                  <a:gd name="T9" fmla="*/ 0 60000 65536"/>
                  <a:gd name="T10" fmla="*/ 0 60000 65536"/>
                  <a:gd name="T11" fmla="*/ 0 60000 65536"/>
                  <a:gd name="T12" fmla="*/ 0 w 4"/>
                  <a:gd name="T13" fmla="*/ 0 h 4"/>
                  <a:gd name="T14" fmla="*/ 4 w 4"/>
                  <a:gd name="T15" fmla="*/ 4 h 4"/>
                </a:gdLst>
                <a:ahLst/>
                <a:cxnLst>
                  <a:cxn ang="T8">
                    <a:pos x="T0" y="T1"/>
                  </a:cxn>
                  <a:cxn ang="T9">
                    <a:pos x="T2" y="T3"/>
                  </a:cxn>
                  <a:cxn ang="T10">
                    <a:pos x="T4" y="T5"/>
                  </a:cxn>
                  <a:cxn ang="T11">
                    <a:pos x="T6" y="T7"/>
                  </a:cxn>
                </a:cxnLst>
                <a:rect l="T12" t="T13" r="T14" b="T15"/>
                <a:pathLst>
                  <a:path w="4" h="4">
                    <a:moveTo>
                      <a:pt x="0" y="0"/>
                    </a:moveTo>
                    <a:lnTo>
                      <a:pt x="4" y="4"/>
                    </a:lnTo>
                    <a:lnTo>
                      <a:pt x="0" y="4"/>
                    </a:lnTo>
                    <a:lnTo>
                      <a:pt x="0" y="0"/>
                    </a:lnTo>
                    <a:close/>
                  </a:path>
                </a:pathLst>
              </a:custGeom>
              <a:solidFill>
                <a:srgbClr val="999999"/>
              </a:solidFill>
              <a:ln w="9525">
                <a:noFill/>
                <a:round/>
                <a:headEnd/>
                <a:tailEnd/>
              </a:ln>
            </p:spPr>
            <p:txBody>
              <a:bodyPr/>
              <a:lstStyle/>
              <a:p>
                <a:endParaRPr lang="id-ID"/>
              </a:p>
            </p:txBody>
          </p:sp>
          <p:sp>
            <p:nvSpPr>
              <p:cNvPr id="3442" name="Freeform 166"/>
              <p:cNvSpPr>
                <a:spLocks/>
              </p:cNvSpPr>
              <p:nvPr/>
            </p:nvSpPr>
            <p:spPr bwMode="auto">
              <a:xfrm>
                <a:off x="4737" y="2295"/>
                <a:ext cx="2" cy="1"/>
              </a:xfrm>
              <a:custGeom>
                <a:avLst/>
                <a:gdLst>
                  <a:gd name="T0" fmla="*/ 2 w 2"/>
                  <a:gd name="T1" fmla="*/ 0 h 1"/>
                  <a:gd name="T2" fmla="*/ 2 w 2"/>
                  <a:gd name="T3" fmla="*/ 1 h 1"/>
                  <a:gd name="T4" fmla="*/ 0 w 2"/>
                  <a:gd name="T5" fmla="*/ 0 h 1"/>
                  <a:gd name="T6" fmla="*/ 2 w 2"/>
                  <a:gd name="T7" fmla="*/ 0 h 1"/>
                  <a:gd name="T8" fmla="*/ 0 60000 65536"/>
                  <a:gd name="T9" fmla="*/ 0 60000 65536"/>
                  <a:gd name="T10" fmla="*/ 0 60000 65536"/>
                  <a:gd name="T11" fmla="*/ 0 60000 65536"/>
                  <a:gd name="T12" fmla="*/ 0 w 2"/>
                  <a:gd name="T13" fmla="*/ 0 h 1"/>
                  <a:gd name="T14" fmla="*/ 2 w 2"/>
                  <a:gd name="T15" fmla="*/ 1 h 1"/>
                </a:gdLst>
                <a:ahLst/>
                <a:cxnLst>
                  <a:cxn ang="T8">
                    <a:pos x="T0" y="T1"/>
                  </a:cxn>
                  <a:cxn ang="T9">
                    <a:pos x="T2" y="T3"/>
                  </a:cxn>
                  <a:cxn ang="T10">
                    <a:pos x="T4" y="T5"/>
                  </a:cxn>
                  <a:cxn ang="T11">
                    <a:pos x="T6" y="T7"/>
                  </a:cxn>
                </a:cxnLst>
                <a:rect l="T12" t="T13" r="T14" b="T15"/>
                <a:pathLst>
                  <a:path w="2" h="1">
                    <a:moveTo>
                      <a:pt x="2" y="0"/>
                    </a:moveTo>
                    <a:lnTo>
                      <a:pt x="2" y="1"/>
                    </a:lnTo>
                    <a:lnTo>
                      <a:pt x="0" y="0"/>
                    </a:lnTo>
                    <a:lnTo>
                      <a:pt x="2" y="0"/>
                    </a:lnTo>
                    <a:close/>
                  </a:path>
                </a:pathLst>
              </a:custGeom>
              <a:solidFill>
                <a:srgbClr val="3651C0"/>
              </a:solidFill>
              <a:ln w="9525">
                <a:noFill/>
                <a:round/>
                <a:headEnd/>
                <a:tailEnd/>
              </a:ln>
            </p:spPr>
            <p:txBody>
              <a:bodyPr/>
              <a:lstStyle/>
              <a:p>
                <a:endParaRPr lang="id-ID"/>
              </a:p>
            </p:txBody>
          </p:sp>
          <p:sp>
            <p:nvSpPr>
              <p:cNvPr id="3443" name="Rectangle 167"/>
              <p:cNvSpPr>
                <a:spLocks noChangeArrowheads="1"/>
              </p:cNvSpPr>
              <p:nvPr/>
            </p:nvSpPr>
            <p:spPr bwMode="auto">
              <a:xfrm>
                <a:off x="4737" y="2300"/>
                <a:ext cx="2" cy="2"/>
              </a:xfrm>
              <a:prstGeom prst="rect">
                <a:avLst/>
              </a:prstGeom>
              <a:solidFill>
                <a:srgbClr val="999999"/>
              </a:solidFill>
              <a:ln w="9525">
                <a:noFill/>
                <a:miter lim="800000"/>
                <a:headEnd/>
                <a:tailEnd/>
              </a:ln>
            </p:spPr>
            <p:txBody>
              <a:bodyPr/>
              <a:lstStyle/>
              <a:p>
                <a:endParaRPr lang="en-GB"/>
              </a:p>
            </p:txBody>
          </p:sp>
          <p:sp>
            <p:nvSpPr>
              <p:cNvPr id="3444" name="Freeform 168"/>
              <p:cNvSpPr>
                <a:spLocks/>
              </p:cNvSpPr>
              <p:nvPr/>
            </p:nvSpPr>
            <p:spPr bwMode="auto">
              <a:xfrm>
                <a:off x="4730" y="2302"/>
                <a:ext cx="9" cy="42"/>
              </a:xfrm>
              <a:custGeom>
                <a:avLst/>
                <a:gdLst>
                  <a:gd name="T0" fmla="*/ 9 w 9"/>
                  <a:gd name="T1" fmla="*/ 0 h 42"/>
                  <a:gd name="T2" fmla="*/ 9 w 9"/>
                  <a:gd name="T3" fmla="*/ 39 h 42"/>
                  <a:gd name="T4" fmla="*/ 9 w 9"/>
                  <a:gd name="T5" fmla="*/ 42 h 42"/>
                  <a:gd name="T6" fmla="*/ 0 w 9"/>
                  <a:gd name="T7" fmla="*/ 42 h 42"/>
                  <a:gd name="T8" fmla="*/ 0 w 9"/>
                  <a:gd name="T9" fmla="*/ 39 h 42"/>
                  <a:gd name="T10" fmla="*/ 7 w 9"/>
                  <a:gd name="T11" fmla="*/ 39 h 42"/>
                  <a:gd name="T12" fmla="*/ 7 w 9"/>
                  <a:gd name="T13" fmla="*/ 38 h 42"/>
                  <a:gd name="T14" fmla="*/ 7 w 9"/>
                  <a:gd name="T15" fmla="*/ 0 h 42"/>
                  <a:gd name="T16" fmla="*/ 9 w 9"/>
                  <a:gd name="T17" fmla="*/ 0 h 4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
                  <a:gd name="T28" fmla="*/ 0 h 42"/>
                  <a:gd name="T29" fmla="*/ 9 w 9"/>
                  <a:gd name="T30" fmla="*/ 42 h 4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 h="42">
                    <a:moveTo>
                      <a:pt x="9" y="0"/>
                    </a:moveTo>
                    <a:lnTo>
                      <a:pt x="9" y="39"/>
                    </a:lnTo>
                    <a:lnTo>
                      <a:pt x="9" y="42"/>
                    </a:lnTo>
                    <a:lnTo>
                      <a:pt x="0" y="42"/>
                    </a:lnTo>
                    <a:lnTo>
                      <a:pt x="0" y="39"/>
                    </a:lnTo>
                    <a:lnTo>
                      <a:pt x="7" y="39"/>
                    </a:lnTo>
                    <a:lnTo>
                      <a:pt x="7" y="38"/>
                    </a:lnTo>
                    <a:lnTo>
                      <a:pt x="7" y="0"/>
                    </a:lnTo>
                    <a:lnTo>
                      <a:pt x="9" y="0"/>
                    </a:lnTo>
                    <a:close/>
                  </a:path>
                </a:pathLst>
              </a:custGeom>
              <a:solidFill>
                <a:srgbClr val="999999"/>
              </a:solidFill>
              <a:ln w="9525">
                <a:noFill/>
                <a:round/>
                <a:headEnd/>
                <a:tailEnd/>
              </a:ln>
            </p:spPr>
            <p:txBody>
              <a:bodyPr/>
              <a:lstStyle/>
              <a:p>
                <a:endParaRPr lang="id-ID"/>
              </a:p>
            </p:txBody>
          </p:sp>
          <p:sp>
            <p:nvSpPr>
              <p:cNvPr id="3445" name="Freeform 169"/>
              <p:cNvSpPr>
                <a:spLocks/>
              </p:cNvSpPr>
              <p:nvPr/>
            </p:nvSpPr>
            <p:spPr bwMode="auto">
              <a:xfrm>
                <a:off x="4734" y="2295"/>
                <a:ext cx="5" cy="5"/>
              </a:xfrm>
              <a:custGeom>
                <a:avLst/>
                <a:gdLst>
                  <a:gd name="T0" fmla="*/ 5 w 5"/>
                  <a:gd name="T1" fmla="*/ 1 h 5"/>
                  <a:gd name="T2" fmla="*/ 5 w 5"/>
                  <a:gd name="T3" fmla="*/ 5 h 5"/>
                  <a:gd name="T4" fmla="*/ 3 w 5"/>
                  <a:gd name="T5" fmla="*/ 5 h 5"/>
                  <a:gd name="T6" fmla="*/ 0 w 5"/>
                  <a:gd name="T7" fmla="*/ 0 h 5"/>
                  <a:gd name="T8" fmla="*/ 3 w 5"/>
                  <a:gd name="T9" fmla="*/ 0 h 5"/>
                  <a:gd name="T10" fmla="*/ 5 w 5"/>
                  <a:gd name="T11" fmla="*/ 1 h 5"/>
                  <a:gd name="T12" fmla="*/ 0 60000 65536"/>
                  <a:gd name="T13" fmla="*/ 0 60000 65536"/>
                  <a:gd name="T14" fmla="*/ 0 60000 65536"/>
                  <a:gd name="T15" fmla="*/ 0 60000 65536"/>
                  <a:gd name="T16" fmla="*/ 0 60000 65536"/>
                  <a:gd name="T17" fmla="*/ 0 60000 65536"/>
                  <a:gd name="T18" fmla="*/ 0 w 5"/>
                  <a:gd name="T19" fmla="*/ 0 h 5"/>
                  <a:gd name="T20" fmla="*/ 5 w 5"/>
                  <a:gd name="T21" fmla="*/ 5 h 5"/>
                </a:gdLst>
                <a:ahLst/>
                <a:cxnLst>
                  <a:cxn ang="T12">
                    <a:pos x="T0" y="T1"/>
                  </a:cxn>
                  <a:cxn ang="T13">
                    <a:pos x="T2" y="T3"/>
                  </a:cxn>
                  <a:cxn ang="T14">
                    <a:pos x="T4" y="T5"/>
                  </a:cxn>
                  <a:cxn ang="T15">
                    <a:pos x="T6" y="T7"/>
                  </a:cxn>
                  <a:cxn ang="T16">
                    <a:pos x="T8" y="T9"/>
                  </a:cxn>
                  <a:cxn ang="T17">
                    <a:pos x="T10" y="T11"/>
                  </a:cxn>
                </a:cxnLst>
                <a:rect l="T18" t="T19" r="T20" b="T21"/>
                <a:pathLst>
                  <a:path w="5" h="5">
                    <a:moveTo>
                      <a:pt x="5" y="1"/>
                    </a:moveTo>
                    <a:lnTo>
                      <a:pt x="5" y="5"/>
                    </a:lnTo>
                    <a:lnTo>
                      <a:pt x="3" y="5"/>
                    </a:lnTo>
                    <a:lnTo>
                      <a:pt x="0" y="0"/>
                    </a:lnTo>
                    <a:lnTo>
                      <a:pt x="3" y="0"/>
                    </a:lnTo>
                    <a:lnTo>
                      <a:pt x="5" y="1"/>
                    </a:lnTo>
                    <a:close/>
                  </a:path>
                </a:pathLst>
              </a:custGeom>
              <a:solidFill>
                <a:srgbClr val="999999"/>
              </a:solidFill>
              <a:ln w="9525">
                <a:noFill/>
                <a:round/>
                <a:headEnd/>
                <a:tailEnd/>
              </a:ln>
            </p:spPr>
            <p:txBody>
              <a:bodyPr/>
              <a:lstStyle/>
              <a:p>
                <a:endParaRPr lang="id-ID"/>
              </a:p>
            </p:txBody>
          </p:sp>
          <p:sp>
            <p:nvSpPr>
              <p:cNvPr id="3446" name="Freeform 170"/>
              <p:cNvSpPr>
                <a:spLocks/>
              </p:cNvSpPr>
              <p:nvPr/>
            </p:nvSpPr>
            <p:spPr bwMode="auto">
              <a:xfrm>
                <a:off x="4727" y="2312"/>
                <a:ext cx="3" cy="28"/>
              </a:xfrm>
              <a:custGeom>
                <a:avLst/>
                <a:gdLst>
                  <a:gd name="T0" fmla="*/ 3 w 3"/>
                  <a:gd name="T1" fmla="*/ 0 h 28"/>
                  <a:gd name="T2" fmla="*/ 3 w 3"/>
                  <a:gd name="T3" fmla="*/ 28 h 28"/>
                  <a:gd name="T4" fmla="*/ 0 w 3"/>
                  <a:gd name="T5" fmla="*/ 28 h 28"/>
                  <a:gd name="T6" fmla="*/ 0 w 3"/>
                  <a:gd name="T7" fmla="*/ 3 h 28"/>
                  <a:gd name="T8" fmla="*/ 0 w 3"/>
                  <a:gd name="T9" fmla="*/ 0 h 28"/>
                  <a:gd name="T10" fmla="*/ 3 w 3"/>
                  <a:gd name="T11" fmla="*/ 0 h 28"/>
                  <a:gd name="T12" fmla="*/ 0 60000 65536"/>
                  <a:gd name="T13" fmla="*/ 0 60000 65536"/>
                  <a:gd name="T14" fmla="*/ 0 60000 65536"/>
                  <a:gd name="T15" fmla="*/ 0 60000 65536"/>
                  <a:gd name="T16" fmla="*/ 0 60000 65536"/>
                  <a:gd name="T17" fmla="*/ 0 60000 65536"/>
                  <a:gd name="T18" fmla="*/ 0 w 3"/>
                  <a:gd name="T19" fmla="*/ 0 h 28"/>
                  <a:gd name="T20" fmla="*/ 3 w 3"/>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3" h="28">
                    <a:moveTo>
                      <a:pt x="3" y="0"/>
                    </a:moveTo>
                    <a:lnTo>
                      <a:pt x="3" y="28"/>
                    </a:lnTo>
                    <a:lnTo>
                      <a:pt x="0" y="28"/>
                    </a:lnTo>
                    <a:lnTo>
                      <a:pt x="0" y="3"/>
                    </a:lnTo>
                    <a:lnTo>
                      <a:pt x="0" y="0"/>
                    </a:lnTo>
                    <a:lnTo>
                      <a:pt x="3" y="0"/>
                    </a:lnTo>
                    <a:close/>
                  </a:path>
                </a:pathLst>
              </a:custGeom>
              <a:solidFill>
                <a:srgbClr val="999999"/>
              </a:solidFill>
              <a:ln w="9525">
                <a:noFill/>
                <a:round/>
                <a:headEnd/>
                <a:tailEnd/>
              </a:ln>
            </p:spPr>
            <p:txBody>
              <a:bodyPr/>
              <a:lstStyle/>
              <a:p>
                <a:endParaRPr lang="id-ID"/>
              </a:p>
            </p:txBody>
          </p:sp>
          <p:sp>
            <p:nvSpPr>
              <p:cNvPr id="3447" name="Rectangle 171"/>
              <p:cNvSpPr>
                <a:spLocks noChangeArrowheads="1"/>
              </p:cNvSpPr>
              <p:nvPr/>
            </p:nvSpPr>
            <p:spPr bwMode="auto">
              <a:xfrm>
                <a:off x="4727" y="2340"/>
                <a:ext cx="3" cy="1"/>
              </a:xfrm>
              <a:prstGeom prst="rect">
                <a:avLst/>
              </a:prstGeom>
              <a:solidFill>
                <a:srgbClr val="999999"/>
              </a:solidFill>
              <a:ln w="9525">
                <a:noFill/>
                <a:miter lim="800000"/>
                <a:headEnd/>
                <a:tailEnd/>
              </a:ln>
            </p:spPr>
            <p:txBody>
              <a:bodyPr/>
              <a:lstStyle/>
              <a:p>
                <a:endParaRPr lang="en-GB"/>
              </a:p>
            </p:txBody>
          </p:sp>
          <p:sp>
            <p:nvSpPr>
              <p:cNvPr id="3448" name="Rectangle 172"/>
              <p:cNvSpPr>
                <a:spLocks noChangeArrowheads="1"/>
              </p:cNvSpPr>
              <p:nvPr/>
            </p:nvSpPr>
            <p:spPr bwMode="auto">
              <a:xfrm>
                <a:off x="4716" y="2316"/>
                <a:ext cx="10" cy="24"/>
              </a:xfrm>
              <a:prstGeom prst="rect">
                <a:avLst/>
              </a:prstGeom>
              <a:solidFill>
                <a:srgbClr val="00ADEE"/>
              </a:solidFill>
              <a:ln w="9525">
                <a:noFill/>
                <a:miter lim="800000"/>
                <a:headEnd/>
                <a:tailEnd/>
              </a:ln>
            </p:spPr>
            <p:txBody>
              <a:bodyPr/>
              <a:lstStyle/>
              <a:p>
                <a:endParaRPr lang="en-GB"/>
              </a:p>
            </p:txBody>
          </p:sp>
          <p:sp>
            <p:nvSpPr>
              <p:cNvPr id="3449" name="Freeform 173"/>
              <p:cNvSpPr>
                <a:spLocks/>
              </p:cNvSpPr>
              <p:nvPr/>
            </p:nvSpPr>
            <p:spPr bwMode="auto">
              <a:xfrm>
                <a:off x="4713" y="2315"/>
                <a:ext cx="14" cy="25"/>
              </a:xfrm>
              <a:custGeom>
                <a:avLst/>
                <a:gdLst>
                  <a:gd name="T0" fmla="*/ 14 w 14"/>
                  <a:gd name="T1" fmla="*/ 0 h 25"/>
                  <a:gd name="T2" fmla="*/ 14 w 14"/>
                  <a:gd name="T3" fmla="*/ 25 h 25"/>
                  <a:gd name="T4" fmla="*/ 13 w 14"/>
                  <a:gd name="T5" fmla="*/ 25 h 25"/>
                  <a:gd name="T6" fmla="*/ 13 w 14"/>
                  <a:gd name="T7" fmla="*/ 1 h 25"/>
                  <a:gd name="T8" fmla="*/ 3 w 14"/>
                  <a:gd name="T9" fmla="*/ 1 h 25"/>
                  <a:gd name="T10" fmla="*/ 3 w 14"/>
                  <a:gd name="T11" fmla="*/ 25 h 25"/>
                  <a:gd name="T12" fmla="*/ 0 w 14"/>
                  <a:gd name="T13" fmla="*/ 25 h 25"/>
                  <a:gd name="T14" fmla="*/ 0 w 14"/>
                  <a:gd name="T15" fmla="*/ 0 h 25"/>
                  <a:gd name="T16" fmla="*/ 14 w 14"/>
                  <a:gd name="T17" fmla="*/ 0 h 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25"/>
                  <a:gd name="T29" fmla="*/ 14 w 14"/>
                  <a:gd name="T30" fmla="*/ 25 h 2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25">
                    <a:moveTo>
                      <a:pt x="14" y="0"/>
                    </a:moveTo>
                    <a:lnTo>
                      <a:pt x="14" y="25"/>
                    </a:lnTo>
                    <a:lnTo>
                      <a:pt x="13" y="25"/>
                    </a:lnTo>
                    <a:lnTo>
                      <a:pt x="13" y="1"/>
                    </a:lnTo>
                    <a:lnTo>
                      <a:pt x="3" y="1"/>
                    </a:lnTo>
                    <a:lnTo>
                      <a:pt x="3" y="25"/>
                    </a:lnTo>
                    <a:lnTo>
                      <a:pt x="0" y="25"/>
                    </a:lnTo>
                    <a:lnTo>
                      <a:pt x="0" y="0"/>
                    </a:lnTo>
                    <a:lnTo>
                      <a:pt x="14" y="0"/>
                    </a:lnTo>
                    <a:close/>
                  </a:path>
                </a:pathLst>
              </a:custGeom>
              <a:solidFill>
                <a:srgbClr val="999999"/>
              </a:solidFill>
              <a:ln w="9525">
                <a:noFill/>
                <a:round/>
                <a:headEnd/>
                <a:tailEnd/>
              </a:ln>
            </p:spPr>
            <p:txBody>
              <a:bodyPr/>
              <a:lstStyle/>
              <a:p>
                <a:endParaRPr lang="id-ID"/>
              </a:p>
            </p:txBody>
          </p:sp>
          <p:sp>
            <p:nvSpPr>
              <p:cNvPr id="3450" name="Freeform 174"/>
              <p:cNvSpPr>
                <a:spLocks/>
              </p:cNvSpPr>
              <p:nvPr/>
            </p:nvSpPr>
            <p:spPr bwMode="auto">
              <a:xfrm>
                <a:off x="4713" y="2340"/>
                <a:ext cx="14" cy="1"/>
              </a:xfrm>
              <a:custGeom>
                <a:avLst/>
                <a:gdLst>
                  <a:gd name="T0" fmla="*/ 14 w 14"/>
                  <a:gd name="T1" fmla="*/ 0 h 1"/>
                  <a:gd name="T2" fmla="*/ 14 w 14"/>
                  <a:gd name="T3" fmla="*/ 1 h 1"/>
                  <a:gd name="T4" fmla="*/ 0 w 14"/>
                  <a:gd name="T5" fmla="*/ 1 h 1"/>
                  <a:gd name="T6" fmla="*/ 0 w 14"/>
                  <a:gd name="T7" fmla="*/ 0 h 1"/>
                  <a:gd name="T8" fmla="*/ 3 w 14"/>
                  <a:gd name="T9" fmla="*/ 0 h 1"/>
                  <a:gd name="T10" fmla="*/ 13 w 14"/>
                  <a:gd name="T11" fmla="*/ 0 h 1"/>
                  <a:gd name="T12" fmla="*/ 14 w 14"/>
                  <a:gd name="T13" fmla="*/ 0 h 1"/>
                  <a:gd name="T14" fmla="*/ 0 60000 65536"/>
                  <a:gd name="T15" fmla="*/ 0 60000 65536"/>
                  <a:gd name="T16" fmla="*/ 0 60000 65536"/>
                  <a:gd name="T17" fmla="*/ 0 60000 65536"/>
                  <a:gd name="T18" fmla="*/ 0 60000 65536"/>
                  <a:gd name="T19" fmla="*/ 0 60000 65536"/>
                  <a:gd name="T20" fmla="*/ 0 60000 65536"/>
                  <a:gd name="T21" fmla="*/ 0 w 14"/>
                  <a:gd name="T22" fmla="*/ 0 h 1"/>
                  <a:gd name="T23" fmla="*/ 14 w 14"/>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 h="1">
                    <a:moveTo>
                      <a:pt x="14" y="0"/>
                    </a:moveTo>
                    <a:lnTo>
                      <a:pt x="14" y="1"/>
                    </a:lnTo>
                    <a:lnTo>
                      <a:pt x="0" y="1"/>
                    </a:lnTo>
                    <a:lnTo>
                      <a:pt x="0" y="0"/>
                    </a:lnTo>
                    <a:lnTo>
                      <a:pt x="3" y="0"/>
                    </a:lnTo>
                    <a:lnTo>
                      <a:pt x="13" y="0"/>
                    </a:lnTo>
                    <a:lnTo>
                      <a:pt x="14" y="0"/>
                    </a:lnTo>
                    <a:close/>
                  </a:path>
                </a:pathLst>
              </a:custGeom>
              <a:solidFill>
                <a:srgbClr val="999999"/>
              </a:solidFill>
              <a:ln w="9525">
                <a:noFill/>
                <a:round/>
                <a:headEnd/>
                <a:tailEnd/>
              </a:ln>
            </p:spPr>
            <p:txBody>
              <a:bodyPr/>
              <a:lstStyle/>
              <a:p>
                <a:endParaRPr lang="id-ID"/>
              </a:p>
            </p:txBody>
          </p:sp>
          <p:sp>
            <p:nvSpPr>
              <p:cNvPr id="3451" name="Freeform 175"/>
              <p:cNvSpPr>
                <a:spLocks/>
              </p:cNvSpPr>
              <p:nvPr/>
            </p:nvSpPr>
            <p:spPr bwMode="auto">
              <a:xfrm>
                <a:off x="4712" y="2312"/>
                <a:ext cx="15" cy="28"/>
              </a:xfrm>
              <a:custGeom>
                <a:avLst/>
                <a:gdLst>
                  <a:gd name="T0" fmla="*/ 15 w 15"/>
                  <a:gd name="T1" fmla="*/ 0 h 28"/>
                  <a:gd name="T2" fmla="*/ 15 w 15"/>
                  <a:gd name="T3" fmla="*/ 3 h 28"/>
                  <a:gd name="T4" fmla="*/ 1 w 15"/>
                  <a:gd name="T5" fmla="*/ 3 h 28"/>
                  <a:gd name="T6" fmla="*/ 1 w 15"/>
                  <a:gd name="T7" fmla="*/ 28 h 28"/>
                  <a:gd name="T8" fmla="*/ 0 w 15"/>
                  <a:gd name="T9" fmla="*/ 28 h 28"/>
                  <a:gd name="T10" fmla="*/ 0 w 15"/>
                  <a:gd name="T11" fmla="*/ 0 h 28"/>
                  <a:gd name="T12" fmla="*/ 15 w 15"/>
                  <a:gd name="T13" fmla="*/ 0 h 28"/>
                  <a:gd name="T14" fmla="*/ 0 60000 65536"/>
                  <a:gd name="T15" fmla="*/ 0 60000 65536"/>
                  <a:gd name="T16" fmla="*/ 0 60000 65536"/>
                  <a:gd name="T17" fmla="*/ 0 60000 65536"/>
                  <a:gd name="T18" fmla="*/ 0 60000 65536"/>
                  <a:gd name="T19" fmla="*/ 0 60000 65536"/>
                  <a:gd name="T20" fmla="*/ 0 60000 65536"/>
                  <a:gd name="T21" fmla="*/ 0 w 15"/>
                  <a:gd name="T22" fmla="*/ 0 h 28"/>
                  <a:gd name="T23" fmla="*/ 15 w 15"/>
                  <a:gd name="T24" fmla="*/ 28 h 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 h="28">
                    <a:moveTo>
                      <a:pt x="15" y="0"/>
                    </a:moveTo>
                    <a:lnTo>
                      <a:pt x="15" y="3"/>
                    </a:lnTo>
                    <a:lnTo>
                      <a:pt x="1" y="3"/>
                    </a:lnTo>
                    <a:lnTo>
                      <a:pt x="1" y="28"/>
                    </a:lnTo>
                    <a:lnTo>
                      <a:pt x="0" y="28"/>
                    </a:lnTo>
                    <a:lnTo>
                      <a:pt x="0" y="0"/>
                    </a:lnTo>
                    <a:lnTo>
                      <a:pt x="15" y="0"/>
                    </a:lnTo>
                    <a:close/>
                  </a:path>
                </a:pathLst>
              </a:custGeom>
              <a:solidFill>
                <a:srgbClr val="999999"/>
              </a:solidFill>
              <a:ln w="9525">
                <a:noFill/>
                <a:round/>
                <a:headEnd/>
                <a:tailEnd/>
              </a:ln>
            </p:spPr>
            <p:txBody>
              <a:bodyPr/>
              <a:lstStyle/>
              <a:p>
                <a:endParaRPr lang="id-ID"/>
              </a:p>
            </p:txBody>
          </p:sp>
          <p:sp>
            <p:nvSpPr>
              <p:cNvPr id="3452" name="Rectangle 176"/>
              <p:cNvSpPr>
                <a:spLocks noChangeArrowheads="1"/>
              </p:cNvSpPr>
              <p:nvPr/>
            </p:nvSpPr>
            <p:spPr bwMode="auto">
              <a:xfrm>
                <a:off x="4712" y="2340"/>
                <a:ext cx="1" cy="1"/>
              </a:xfrm>
              <a:prstGeom prst="rect">
                <a:avLst/>
              </a:prstGeom>
              <a:solidFill>
                <a:srgbClr val="999999"/>
              </a:solidFill>
              <a:ln w="9525">
                <a:noFill/>
                <a:miter lim="800000"/>
                <a:headEnd/>
                <a:tailEnd/>
              </a:ln>
            </p:spPr>
            <p:txBody>
              <a:bodyPr/>
              <a:lstStyle/>
              <a:p>
                <a:endParaRPr lang="en-GB"/>
              </a:p>
            </p:txBody>
          </p:sp>
          <p:sp>
            <p:nvSpPr>
              <p:cNvPr id="3453" name="Freeform 177"/>
              <p:cNvSpPr>
                <a:spLocks/>
              </p:cNvSpPr>
              <p:nvPr/>
            </p:nvSpPr>
            <p:spPr bwMode="auto">
              <a:xfrm>
                <a:off x="4712" y="2341"/>
                <a:ext cx="18" cy="3"/>
              </a:xfrm>
              <a:custGeom>
                <a:avLst/>
                <a:gdLst>
                  <a:gd name="T0" fmla="*/ 18 w 18"/>
                  <a:gd name="T1" fmla="*/ 0 h 3"/>
                  <a:gd name="T2" fmla="*/ 18 w 18"/>
                  <a:gd name="T3" fmla="*/ 3 h 3"/>
                  <a:gd name="T4" fmla="*/ 0 w 18"/>
                  <a:gd name="T5" fmla="*/ 3 h 3"/>
                  <a:gd name="T6" fmla="*/ 0 w 18"/>
                  <a:gd name="T7" fmla="*/ 0 h 3"/>
                  <a:gd name="T8" fmla="*/ 1 w 18"/>
                  <a:gd name="T9" fmla="*/ 0 h 3"/>
                  <a:gd name="T10" fmla="*/ 15 w 18"/>
                  <a:gd name="T11" fmla="*/ 0 h 3"/>
                  <a:gd name="T12" fmla="*/ 18 w 18"/>
                  <a:gd name="T13" fmla="*/ 0 h 3"/>
                  <a:gd name="T14" fmla="*/ 0 60000 65536"/>
                  <a:gd name="T15" fmla="*/ 0 60000 65536"/>
                  <a:gd name="T16" fmla="*/ 0 60000 65536"/>
                  <a:gd name="T17" fmla="*/ 0 60000 65536"/>
                  <a:gd name="T18" fmla="*/ 0 60000 65536"/>
                  <a:gd name="T19" fmla="*/ 0 60000 65536"/>
                  <a:gd name="T20" fmla="*/ 0 60000 65536"/>
                  <a:gd name="T21" fmla="*/ 0 w 18"/>
                  <a:gd name="T22" fmla="*/ 0 h 3"/>
                  <a:gd name="T23" fmla="*/ 18 w 18"/>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 h="3">
                    <a:moveTo>
                      <a:pt x="18" y="0"/>
                    </a:moveTo>
                    <a:lnTo>
                      <a:pt x="18" y="3"/>
                    </a:lnTo>
                    <a:lnTo>
                      <a:pt x="0" y="3"/>
                    </a:lnTo>
                    <a:lnTo>
                      <a:pt x="0" y="0"/>
                    </a:lnTo>
                    <a:lnTo>
                      <a:pt x="1" y="0"/>
                    </a:lnTo>
                    <a:lnTo>
                      <a:pt x="15" y="0"/>
                    </a:lnTo>
                    <a:lnTo>
                      <a:pt x="18" y="0"/>
                    </a:lnTo>
                    <a:close/>
                  </a:path>
                </a:pathLst>
              </a:custGeom>
              <a:solidFill>
                <a:srgbClr val="999999"/>
              </a:solidFill>
              <a:ln w="9525">
                <a:noFill/>
                <a:round/>
                <a:headEnd/>
                <a:tailEnd/>
              </a:ln>
            </p:spPr>
            <p:txBody>
              <a:bodyPr/>
              <a:lstStyle/>
              <a:p>
                <a:endParaRPr lang="id-ID"/>
              </a:p>
            </p:txBody>
          </p:sp>
          <p:sp>
            <p:nvSpPr>
              <p:cNvPr id="3454" name="Rectangle 178"/>
              <p:cNvSpPr>
                <a:spLocks noChangeArrowheads="1"/>
              </p:cNvSpPr>
              <p:nvPr/>
            </p:nvSpPr>
            <p:spPr bwMode="auto">
              <a:xfrm>
                <a:off x="4688" y="2316"/>
                <a:ext cx="10" cy="8"/>
              </a:xfrm>
              <a:prstGeom prst="rect">
                <a:avLst/>
              </a:prstGeom>
              <a:solidFill>
                <a:srgbClr val="E6E6E6"/>
              </a:solidFill>
              <a:ln w="9525">
                <a:noFill/>
                <a:miter lim="800000"/>
                <a:headEnd/>
                <a:tailEnd/>
              </a:ln>
            </p:spPr>
            <p:txBody>
              <a:bodyPr/>
              <a:lstStyle/>
              <a:p>
                <a:endParaRPr lang="en-GB"/>
              </a:p>
            </p:txBody>
          </p:sp>
          <p:sp>
            <p:nvSpPr>
              <p:cNvPr id="3455" name="Freeform 179"/>
              <p:cNvSpPr>
                <a:spLocks/>
              </p:cNvSpPr>
              <p:nvPr/>
            </p:nvSpPr>
            <p:spPr bwMode="auto">
              <a:xfrm>
                <a:off x="4692" y="2268"/>
                <a:ext cx="45" cy="27"/>
              </a:xfrm>
              <a:custGeom>
                <a:avLst/>
                <a:gdLst>
                  <a:gd name="T0" fmla="*/ 0 w 45"/>
                  <a:gd name="T1" fmla="*/ 13 h 27"/>
                  <a:gd name="T2" fmla="*/ 16 w 45"/>
                  <a:gd name="T3" fmla="*/ 0 h 27"/>
                  <a:gd name="T4" fmla="*/ 33 w 45"/>
                  <a:gd name="T5" fmla="*/ 16 h 27"/>
                  <a:gd name="T6" fmla="*/ 45 w 45"/>
                  <a:gd name="T7" fmla="*/ 27 h 27"/>
                  <a:gd name="T8" fmla="*/ 42 w 45"/>
                  <a:gd name="T9" fmla="*/ 27 h 27"/>
                  <a:gd name="T10" fmla="*/ 31 w 45"/>
                  <a:gd name="T11" fmla="*/ 17 h 27"/>
                  <a:gd name="T12" fmla="*/ 16 w 45"/>
                  <a:gd name="T13" fmla="*/ 3 h 27"/>
                  <a:gd name="T14" fmla="*/ 0 w 45"/>
                  <a:gd name="T15" fmla="*/ 17 h 27"/>
                  <a:gd name="T16" fmla="*/ 0 w 45"/>
                  <a:gd name="T17" fmla="*/ 13 h 2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5"/>
                  <a:gd name="T28" fmla="*/ 0 h 27"/>
                  <a:gd name="T29" fmla="*/ 45 w 45"/>
                  <a:gd name="T30" fmla="*/ 27 h 2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5" h="27">
                    <a:moveTo>
                      <a:pt x="0" y="13"/>
                    </a:moveTo>
                    <a:lnTo>
                      <a:pt x="16" y="0"/>
                    </a:lnTo>
                    <a:lnTo>
                      <a:pt x="33" y="16"/>
                    </a:lnTo>
                    <a:lnTo>
                      <a:pt x="45" y="27"/>
                    </a:lnTo>
                    <a:lnTo>
                      <a:pt x="42" y="27"/>
                    </a:lnTo>
                    <a:lnTo>
                      <a:pt x="31" y="17"/>
                    </a:lnTo>
                    <a:lnTo>
                      <a:pt x="16" y="3"/>
                    </a:lnTo>
                    <a:lnTo>
                      <a:pt x="0" y="17"/>
                    </a:lnTo>
                    <a:lnTo>
                      <a:pt x="0" y="13"/>
                    </a:lnTo>
                    <a:close/>
                  </a:path>
                </a:pathLst>
              </a:custGeom>
              <a:solidFill>
                <a:srgbClr val="999999"/>
              </a:solidFill>
              <a:ln w="9525">
                <a:noFill/>
                <a:round/>
                <a:headEnd/>
                <a:tailEnd/>
              </a:ln>
            </p:spPr>
            <p:txBody>
              <a:bodyPr/>
              <a:lstStyle/>
              <a:p>
                <a:endParaRPr lang="id-ID"/>
              </a:p>
            </p:txBody>
          </p:sp>
          <p:sp>
            <p:nvSpPr>
              <p:cNvPr id="3456" name="Freeform 180"/>
              <p:cNvSpPr>
                <a:spLocks/>
              </p:cNvSpPr>
              <p:nvPr/>
            </p:nvSpPr>
            <p:spPr bwMode="auto">
              <a:xfrm>
                <a:off x="4692" y="2265"/>
                <a:ext cx="56" cy="37"/>
              </a:xfrm>
              <a:custGeom>
                <a:avLst/>
                <a:gdLst>
                  <a:gd name="T0" fmla="*/ 0 w 56"/>
                  <a:gd name="T1" fmla="*/ 13 h 37"/>
                  <a:gd name="T2" fmla="*/ 14 w 56"/>
                  <a:gd name="T3" fmla="*/ 0 h 37"/>
                  <a:gd name="T4" fmla="*/ 16 w 56"/>
                  <a:gd name="T5" fmla="*/ 0 h 37"/>
                  <a:gd name="T6" fmla="*/ 34 w 56"/>
                  <a:gd name="T7" fmla="*/ 17 h 37"/>
                  <a:gd name="T8" fmla="*/ 56 w 56"/>
                  <a:gd name="T9" fmla="*/ 37 h 37"/>
                  <a:gd name="T10" fmla="*/ 47 w 56"/>
                  <a:gd name="T11" fmla="*/ 37 h 37"/>
                  <a:gd name="T12" fmla="*/ 47 w 56"/>
                  <a:gd name="T13" fmla="*/ 35 h 37"/>
                  <a:gd name="T14" fmla="*/ 51 w 56"/>
                  <a:gd name="T15" fmla="*/ 35 h 37"/>
                  <a:gd name="T16" fmla="*/ 47 w 56"/>
                  <a:gd name="T17" fmla="*/ 31 h 37"/>
                  <a:gd name="T18" fmla="*/ 47 w 56"/>
                  <a:gd name="T19" fmla="*/ 30 h 37"/>
                  <a:gd name="T20" fmla="*/ 45 w 56"/>
                  <a:gd name="T21" fmla="*/ 30 h 37"/>
                  <a:gd name="T22" fmla="*/ 33 w 56"/>
                  <a:gd name="T23" fmla="*/ 19 h 37"/>
                  <a:gd name="T24" fmla="*/ 16 w 56"/>
                  <a:gd name="T25" fmla="*/ 3 h 37"/>
                  <a:gd name="T26" fmla="*/ 0 w 56"/>
                  <a:gd name="T27" fmla="*/ 16 h 37"/>
                  <a:gd name="T28" fmla="*/ 0 w 56"/>
                  <a:gd name="T29" fmla="*/ 13 h 3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6"/>
                  <a:gd name="T46" fmla="*/ 0 h 37"/>
                  <a:gd name="T47" fmla="*/ 56 w 56"/>
                  <a:gd name="T48" fmla="*/ 37 h 3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6" h="37">
                    <a:moveTo>
                      <a:pt x="0" y="13"/>
                    </a:moveTo>
                    <a:lnTo>
                      <a:pt x="14" y="0"/>
                    </a:lnTo>
                    <a:lnTo>
                      <a:pt x="16" y="0"/>
                    </a:lnTo>
                    <a:lnTo>
                      <a:pt x="34" y="17"/>
                    </a:lnTo>
                    <a:lnTo>
                      <a:pt x="56" y="37"/>
                    </a:lnTo>
                    <a:lnTo>
                      <a:pt x="47" y="37"/>
                    </a:lnTo>
                    <a:lnTo>
                      <a:pt x="47" y="35"/>
                    </a:lnTo>
                    <a:lnTo>
                      <a:pt x="51" y="35"/>
                    </a:lnTo>
                    <a:lnTo>
                      <a:pt x="47" y="31"/>
                    </a:lnTo>
                    <a:lnTo>
                      <a:pt x="47" y="30"/>
                    </a:lnTo>
                    <a:lnTo>
                      <a:pt x="45" y="30"/>
                    </a:lnTo>
                    <a:lnTo>
                      <a:pt x="33" y="19"/>
                    </a:lnTo>
                    <a:lnTo>
                      <a:pt x="16" y="3"/>
                    </a:lnTo>
                    <a:lnTo>
                      <a:pt x="0" y="16"/>
                    </a:lnTo>
                    <a:lnTo>
                      <a:pt x="0" y="13"/>
                    </a:lnTo>
                    <a:close/>
                  </a:path>
                </a:pathLst>
              </a:custGeom>
              <a:solidFill>
                <a:srgbClr val="3651C0"/>
              </a:solidFill>
              <a:ln w="9525">
                <a:noFill/>
                <a:round/>
                <a:headEnd/>
                <a:tailEnd/>
              </a:ln>
            </p:spPr>
            <p:txBody>
              <a:bodyPr/>
              <a:lstStyle/>
              <a:p>
                <a:endParaRPr lang="id-ID"/>
              </a:p>
            </p:txBody>
          </p:sp>
          <p:sp>
            <p:nvSpPr>
              <p:cNvPr id="3457" name="Freeform 181"/>
              <p:cNvSpPr>
                <a:spLocks/>
              </p:cNvSpPr>
              <p:nvPr/>
            </p:nvSpPr>
            <p:spPr bwMode="auto">
              <a:xfrm>
                <a:off x="4691" y="2281"/>
                <a:ext cx="1" cy="5"/>
              </a:xfrm>
              <a:custGeom>
                <a:avLst/>
                <a:gdLst>
                  <a:gd name="T0" fmla="*/ 1 w 1"/>
                  <a:gd name="T1" fmla="*/ 0 h 5"/>
                  <a:gd name="T2" fmla="*/ 1 w 1"/>
                  <a:gd name="T3" fmla="*/ 4 h 5"/>
                  <a:gd name="T4" fmla="*/ 0 w 1"/>
                  <a:gd name="T5" fmla="*/ 4 h 5"/>
                  <a:gd name="T6" fmla="*/ 0 w 1"/>
                  <a:gd name="T7" fmla="*/ 5 h 5"/>
                  <a:gd name="T8" fmla="*/ 0 w 1"/>
                  <a:gd name="T9" fmla="*/ 3 h 5"/>
                  <a:gd name="T10" fmla="*/ 1 w 1"/>
                  <a:gd name="T11" fmla="*/ 0 h 5"/>
                  <a:gd name="T12" fmla="*/ 0 60000 65536"/>
                  <a:gd name="T13" fmla="*/ 0 60000 65536"/>
                  <a:gd name="T14" fmla="*/ 0 60000 65536"/>
                  <a:gd name="T15" fmla="*/ 0 60000 65536"/>
                  <a:gd name="T16" fmla="*/ 0 60000 65536"/>
                  <a:gd name="T17" fmla="*/ 0 60000 65536"/>
                  <a:gd name="T18" fmla="*/ 0 w 1"/>
                  <a:gd name="T19" fmla="*/ 0 h 5"/>
                  <a:gd name="T20" fmla="*/ 1 w 1"/>
                  <a:gd name="T21" fmla="*/ 5 h 5"/>
                </a:gdLst>
                <a:ahLst/>
                <a:cxnLst>
                  <a:cxn ang="T12">
                    <a:pos x="T0" y="T1"/>
                  </a:cxn>
                  <a:cxn ang="T13">
                    <a:pos x="T2" y="T3"/>
                  </a:cxn>
                  <a:cxn ang="T14">
                    <a:pos x="T4" y="T5"/>
                  </a:cxn>
                  <a:cxn ang="T15">
                    <a:pos x="T6" y="T7"/>
                  </a:cxn>
                  <a:cxn ang="T16">
                    <a:pos x="T8" y="T9"/>
                  </a:cxn>
                  <a:cxn ang="T17">
                    <a:pos x="T10" y="T11"/>
                  </a:cxn>
                </a:cxnLst>
                <a:rect l="T18" t="T19" r="T20" b="T21"/>
                <a:pathLst>
                  <a:path w="1" h="5">
                    <a:moveTo>
                      <a:pt x="1" y="0"/>
                    </a:moveTo>
                    <a:lnTo>
                      <a:pt x="1" y="4"/>
                    </a:lnTo>
                    <a:lnTo>
                      <a:pt x="0" y="4"/>
                    </a:lnTo>
                    <a:lnTo>
                      <a:pt x="0" y="5"/>
                    </a:lnTo>
                    <a:lnTo>
                      <a:pt x="0" y="3"/>
                    </a:lnTo>
                    <a:lnTo>
                      <a:pt x="1" y="0"/>
                    </a:lnTo>
                    <a:close/>
                  </a:path>
                </a:pathLst>
              </a:custGeom>
              <a:solidFill>
                <a:srgbClr val="999999"/>
              </a:solidFill>
              <a:ln w="9525">
                <a:noFill/>
                <a:round/>
                <a:headEnd/>
                <a:tailEnd/>
              </a:ln>
            </p:spPr>
            <p:txBody>
              <a:bodyPr/>
              <a:lstStyle/>
              <a:p>
                <a:endParaRPr lang="id-ID"/>
              </a:p>
            </p:txBody>
          </p:sp>
          <p:sp>
            <p:nvSpPr>
              <p:cNvPr id="3458" name="Freeform 182"/>
              <p:cNvSpPr>
                <a:spLocks/>
              </p:cNvSpPr>
              <p:nvPr/>
            </p:nvSpPr>
            <p:spPr bwMode="auto">
              <a:xfrm>
                <a:off x="4691" y="2278"/>
                <a:ext cx="1" cy="6"/>
              </a:xfrm>
              <a:custGeom>
                <a:avLst/>
                <a:gdLst>
                  <a:gd name="T0" fmla="*/ 1 w 1"/>
                  <a:gd name="T1" fmla="*/ 0 h 6"/>
                  <a:gd name="T2" fmla="*/ 1 w 1"/>
                  <a:gd name="T3" fmla="*/ 3 h 6"/>
                  <a:gd name="T4" fmla="*/ 0 w 1"/>
                  <a:gd name="T5" fmla="*/ 6 h 6"/>
                  <a:gd name="T6" fmla="*/ 0 w 1"/>
                  <a:gd name="T7" fmla="*/ 3 h 6"/>
                  <a:gd name="T8" fmla="*/ 1 w 1"/>
                  <a:gd name="T9" fmla="*/ 0 h 6"/>
                  <a:gd name="T10" fmla="*/ 0 60000 65536"/>
                  <a:gd name="T11" fmla="*/ 0 60000 65536"/>
                  <a:gd name="T12" fmla="*/ 0 60000 65536"/>
                  <a:gd name="T13" fmla="*/ 0 60000 65536"/>
                  <a:gd name="T14" fmla="*/ 0 60000 65536"/>
                  <a:gd name="T15" fmla="*/ 0 w 1"/>
                  <a:gd name="T16" fmla="*/ 0 h 6"/>
                  <a:gd name="T17" fmla="*/ 1 w 1"/>
                  <a:gd name="T18" fmla="*/ 6 h 6"/>
                </a:gdLst>
                <a:ahLst/>
                <a:cxnLst>
                  <a:cxn ang="T10">
                    <a:pos x="T0" y="T1"/>
                  </a:cxn>
                  <a:cxn ang="T11">
                    <a:pos x="T2" y="T3"/>
                  </a:cxn>
                  <a:cxn ang="T12">
                    <a:pos x="T4" y="T5"/>
                  </a:cxn>
                  <a:cxn ang="T13">
                    <a:pos x="T6" y="T7"/>
                  </a:cxn>
                  <a:cxn ang="T14">
                    <a:pos x="T8" y="T9"/>
                  </a:cxn>
                </a:cxnLst>
                <a:rect l="T15" t="T16" r="T17" b="T18"/>
                <a:pathLst>
                  <a:path w="1" h="6">
                    <a:moveTo>
                      <a:pt x="1" y="0"/>
                    </a:moveTo>
                    <a:lnTo>
                      <a:pt x="1" y="3"/>
                    </a:lnTo>
                    <a:lnTo>
                      <a:pt x="0" y="6"/>
                    </a:lnTo>
                    <a:lnTo>
                      <a:pt x="0" y="3"/>
                    </a:lnTo>
                    <a:lnTo>
                      <a:pt x="1" y="0"/>
                    </a:lnTo>
                    <a:close/>
                  </a:path>
                </a:pathLst>
              </a:custGeom>
              <a:solidFill>
                <a:srgbClr val="3651C0"/>
              </a:solidFill>
              <a:ln w="9525">
                <a:noFill/>
                <a:round/>
                <a:headEnd/>
                <a:tailEnd/>
              </a:ln>
            </p:spPr>
            <p:txBody>
              <a:bodyPr/>
              <a:lstStyle/>
              <a:p>
                <a:endParaRPr lang="id-ID"/>
              </a:p>
            </p:txBody>
          </p:sp>
          <p:sp>
            <p:nvSpPr>
              <p:cNvPr id="3459" name="Freeform 183"/>
              <p:cNvSpPr>
                <a:spLocks/>
              </p:cNvSpPr>
              <p:nvPr/>
            </p:nvSpPr>
            <p:spPr bwMode="auto">
              <a:xfrm>
                <a:off x="4688" y="2284"/>
                <a:ext cx="3" cy="4"/>
              </a:xfrm>
              <a:custGeom>
                <a:avLst/>
                <a:gdLst>
                  <a:gd name="T0" fmla="*/ 3 w 3"/>
                  <a:gd name="T1" fmla="*/ 0 h 4"/>
                  <a:gd name="T2" fmla="*/ 3 w 3"/>
                  <a:gd name="T3" fmla="*/ 2 h 4"/>
                  <a:gd name="T4" fmla="*/ 0 w 3"/>
                  <a:gd name="T5" fmla="*/ 4 h 4"/>
                  <a:gd name="T6" fmla="*/ 0 w 3"/>
                  <a:gd name="T7" fmla="*/ 1 h 4"/>
                  <a:gd name="T8" fmla="*/ 1 w 3"/>
                  <a:gd name="T9" fmla="*/ 0 h 4"/>
                  <a:gd name="T10" fmla="*/ 3 w 3"/>
                  <a:gd name="T11" fmla="*/ 0 h 4"/>
                  <a:gd name="T12" fmla="*/ 0 60000 65536"/>
                  <a:gd name="T13" fmla="*/ 0 60000 65536"/>
                  <a:gd name="T14" fmla="*/ 0 60000 65536"/>
                  <a:gd name="T15" fmla="*/ 0 60000 65536"/>
                  <a:gd name="T16" fmla="*/ 0 60000 65536"/>
                  <a:gd name="T17" fmla="*/ 0 60000 65536"/>
                  <a:gd name="T18" fmla="*/ 0 w 3"/>
                  <a:gd name="T19" fmla="*/ 0 h 4"/>
                  <a:gd name="T20" fmla="*/ 3 w 3"/>
                  <a:gd name="T21" fmla="*/ 4 h 4"/>
                </a:gdLst>
                <a:ahLst/>
                <a:cxnLst>
                  <a:cxn ang="T12">
                    <a:pos x="T0" y="T1"/>
                  </a:cxn>
                  <a:cxn ang="T13">
                    <a:pos x="T2" y="T3"/>
                  </a:cxn>
                  <a:cxn ang="T14">
                    <a:pos x="T4" y="T5"/>
                  </a:cxn>
                  <a:cxn ang="T15">
                    <a:pos x="T6" y="T7"/>
                  </a:cxn>
                  <a:cxn ang="T16">
                    <a:pos x="T8" y="T9"/>
                  </a:cxn>
                  <a:cxn ang="T17">
                    <a:pos x="T10" y="T11"/>
                  </a:cxn>
                </a:cxnLst>
                <a:rect l="T18" t="T19" r="T20" b="T21"/>
                <a:pathLst>
                  <a:path w="3" h="4">
                    <a:moveTo>
                      <a:pt x="3" y="0"/>
                    </a:moveTo>
                    <a:lnTo>
                      <a:pt x="3" y="2"/>
                    </a:lnTo>
                    <a:lnTo>
                      <a:pt x="0" y="4"/>
                    </a:lnTo>
                    <a:lnTo>
                      <a:pt x="0" y="1"/>
                    </a:lnTo>
                    <a:lnTo>
                      <a:pt x="1" y="0"/>
                    </a:lnTo>
                    <a:lnTo>
                      <a:pt x="3" y="0"/>
                    </a:lnTo>
                    <a:close/>
                  </a:path>
                </a:pathLst>
              </a:custGeom>
              <a:solidFill>
                <a:srgbClr val="999999"/>
              </a:solidFill>
              <a:ln w="9525">
                <a:noFill/>
                <a:round/>
                <a:headEnd/>
                <a:tailEnd/>
              </a:ln>
            </p:spPr>
            <p:txBody>
              <a:bodyPr/>
              <a:lstStyle/>
              <a:p>
                <a:endParaRPr lang="id-ID"/>
              </a:p>
            </p:txBody>
          </p:sp>
          <p:sp>
            <p:nvSpPr>
              <p:cNvPr id="3460" name="Freeform 184"/>
              <p:cNvSpPr>
                <a:spLocks/>
              </p:cNvSpPr>
              <p:nvPr/>
            </p:nvSpPr>
            <p:spPr bwMode="auto">
              <a:xfrm>
                <a:off x="4688" y="2281"/>
                <a:ext cx="3" cy="4"/>
              </a:xfrm>
              <a:custGeom>
                <a:avLst/>
                <a:gdLst>
                  <a:gd name="T0" fmla="*/ 3 w 3"/>
                  <a:gd name="T1" fmla="*/ 0 h 4"/>
                  <a:gd name="T2" fmla="*/ 3 w 3"/>
                  <a:gd name="T3" fmla="*/ 3 h 4"/>
                  <a:gd name="T4" fmla="*/ 1 w 3"/>
                  <a:gd name="T5" fmla="*/ 3 h 4"/>
                  <a:gd name="T6" fmla="*/ 0 w 3"/>
                  <a:gd name="T7" fmla="*/ 4 h 4"/>
                  <a:gd name="T8" fmla="*/ 0 w 3"/>
                  <a:gd name="T9" fmla="*/ 1 h 4"/>
                  <a:gd name="T10" fmla="*/ 0 w 3"/>
                  <a:gd name="T11" fmla="*/ 1 h 4"/>
                  <a:gd name="T12" fmla="*/ 3 w 3"/>
                  <a:gd name="T13" fmla="*/ 0 h 4"/>
                  <a:gd name="T14" fmla="*/ 0 60000 65536"/>
                  <a:gd name="T15" fmla="*/ 0 60000 65536"/>
                  <a:gd name="T16" fmla="*/ 0 60000 65536"/>
                  <a:gd name="T17" fmla="*/ 0 60000 65536"/>
                  <a:gd name="T18" fmla="*/ 0 60000 65536"/>
                  <a:gd name="T19" fmla="*/ 0 60000 65536"/>
                  <a:gd name="T20" fmla="*/ 0 60000 65536"/>
                  <a:gd name="T21" fmla="*/ 0 w 3"/>
                  <a:gd name="T22" fmla="*/ 0 h 4"/>
                  <a:gd name="T23" fmla="*/ 3 w 3"/>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4">
                    <a:moveTo>
                      <a:pt x="3" y="0"/>
                    </a:moveTo>
                    <a:lnTo>
                      <a:pt x="3" y="3"/>
                    </a:lnTo>
                    <a:lnTo>
                      <a:pt x="1" y="3"/>
                    </a:lnTo>
                    <a:lnTo>
                      <a:pt x="0" y="4"/>
                    </a:lnTo>
                    <a:lnTo>
                      <a:pt x="0" y="1"/>
                    </a:lnTo>
                    <a:lnTo>
                      <a:pt x="3" y="0"/>
                    </a:lnTo>
                    <a:close/>
                  </a:path>
                </a:pathLst>
              </a:custGeom>
              <a:solidFill>
                <a:srgbClr val="3651C0"/>
              </a:solidFill>
              <a:ln w="9525">
                <a:noFill/>
                <a:round/>
                <a:headEnd/>
                <a:tailEnd/>
              </a:ln>
            </p:spPr>
            <p:txBody>
              <a:bodyPr/>
              <a:lstStyle/>
              <a:p>
                <a:endParaRPr lang="id-ID"/>
              </a:p>
            </p:txBody>
          </p:sp>
          <p:sp>
            <p:nvSpPr>
              <p:cNvPr id="3461" name="Freeform 185"/>
              <p:cNvSpPr>
                <a:spLocks/>
              </p:cNvSpPr>
              <p:nvPr/>
            </p:nvSpPr>
            <p:spPr bwMode="auto">
              <a:xfrm>
                <a:off x="4682" y="2271"/>
                <a:ext cx="6" cy="17"/>
              </a:xfrm>
              <a:custGeom>
                <a:avLst/>
                <a:gdLst>
                  <a:gd name="T0" fmla="*/ 6 w 6"/>
                  <a:gd name="T1" fmla="*/ 0 h 17"/>
                  <a:gd name="T2" fmla="*/ 6 w 6"/>
                  <a:gd name="T3" fmla="*/ 11 h 17"/>
                  <a:gd name="T4" fmla="*/ 0 w 6"/>
                  <a:gd name="T5" fmla="*/ 17 h 17"/>
                  <a:gd name="T6" fmla="*/ 0 w 6"/>
                  <a:gd name="T7" fmla="*/ 0 h 17"/>
                  <a:gd name="T8" fmla="*/ 6 w 6"/>
                  <a:gd name="T9" fmla="*/ 0 h 17"/>
                  <a:gd name="T10" fmla="*/ 0 60000 65536"/>
                  <a:gd name="T11" fmla="*/ 0 60000 65536"/>
                  <a:gd name="T12" fmla="*/ 0 60000 65536"/>
                  <a:gd name="T13" fmla="*/ 0 60000 65536"/>
                  <a:gd name="T14" fmla="*/ 0 60000 65536"/>
                  <a:gd name="T15" fmla="*/ 0 w 6"/>
                  <a:gd name="T16" fmla="*/ 0 h 17"/>
                  <a:gd name="T17" fmla="*/ 6 w 6"/>
                  <a:gd name="T18" fmla="*/ 17 h 17"/>
                </a:gdLst>
                <a:ahLst/>
                <a:cxnLst>
                  <a:cxn ang="T10">
                    <a:pos x="T0" y="T1"/>
                  </a:cxn>
                  <a:cxn ang="T11">
                    <a:pos x="T2" y="T3"/>
                  </a:cxn>
                  <a:cxn ang="T12">
                    <a:pos x="T4" y="T5"/>
                  </a:cxn>
                  <a:cxn ang="T13">
                    <a:pos x="T6" y="T7"/>
                  </a:cxn>
                  <a:cxn ang="T14">
                    <a:pos x="T8" y="T9"/>
                  </a:cxn>
                </a:cxnLst>
                <a:rect l="T15" t="T16" r="T17" b="T18"/>
                <a:pathLst>
                  <a:path w="6" h="17">
                    <a:moveTo>
                      <a:pt x="6" y="0"/>
                    </a:moveTo>
                    <a:lnTo>
                      <a:pt x="6" y="11"/>
                    </a:lnTo>
                    <a:lnTo>
                      <a:pt x="0" y="17"/>
                    </a:lnTo>
                    <a:lnTo>
                      <a:pt x="0" y="0"/>
                    </a:lnTo>
                    <a:lnTo>
                      <a:pt x="6" y="0"/>
                    </a:lnTo>
                    <a:close/>
                  </a:path>
                </a:pathLst>
              </a:custGeom>
              <a:solidFill>
                <a:srgbClr val="00ADEE"/>
              </a:solidFill>
              <a:ln w="9525">
                <a:noFill/>
                <a:round/>
                <a:headEnd/>
                <a:tailEnd/>
              </a:ln>
            </p:spPr>
            <p:txBody>
              <a:bodyPr/>
              <a:lstStyle/>
              <a:p>
                <a:endParaRPr lang="id-ID"/>
              </a:p>
            </p:txBody>
          </p:sp>
          <p:sp>
            <p:nvSpPr>
              <p:cNvPr id="3462" name="Freeform 186"/>
              <p:cNvSpPr>
                <a:spLocks/>
              </p:cNvSpPr>
              <p:nvPr/>
            </p:nvSpPr>
            <p:spPr bwMode="auto">
              <a:xfrm>
                <a:off x="4682" y="2285"/>
                <a:ext cx="6" cy="6"/>
              </a:xfrm>
              <a:custGeom>
                <a:avLst/>
                <a:gdLst>
                  <a:gd name="T0" fmla="*/ 6 w 6"/>
                  <a:gd name="T1" fmla="*/ 0 h 6"/>
                  <a:gd name="T2" fmla="*/ 6 w 6"/>
                  <a:gd name="T3" fmla="*/ 3 h 6"/>
                  <a:gd name="T4" fmla="*/ 5 w 6"/>
                  <a:gd name="T5" fmla="*/ 6 h 6"/>
                  <a:gd name="T6" fmla="*/ 0 w 6"/>
                  <a:gd name="T7" fmla="*/ 6 h 6"/>
                  <a:gd name="T8" fmla="*/ 6 w 6"/>
                  <a:gd name="T9" fmla="*/ 0 h 6"/>
                  <a:gd name="T10" fmla="*/ 0 60000 65536"/>
                  <a:gd name="T11" fmla="*/ 0 60000 65536"/>
                  <a:gd name="T12" fmla="*/ 0 60000 65536"/>
                  <a:gd name="T13" fmla="*/ 0 60000 65536"/>
                  <a:gd name="T14" fmla="*/ 0 60000 65536"/>
                  <a:gd name="T15" fmla="*/ 0 w 6"/>
                  <a:gd name="T16" fmla="*/ 0 h 6"/>
                  <a:gd name="T17" fmla="*/ 6 w 6"/>
                  <a:gd name="T18" fmla="*/ 6 h 6"/>
                </a:gdLst>
                <a:ahLst/>
                <a:cxnLst>
                  <a:cxn ang="T10">
                    <a:pos x="T0" y="T1"/>
                  </a:cxn>
                  <a:cxn ang="T11">
                    <a:pos x="T2" y="T3"/>
                  </a:cxn>
                  <a:cxn ang="T12">
                    <a:pos x="T4" y="T5"/>
                  </a:cxn>
                  <a:cxn ang="T13">
                    <a:pos x="T6" y="T7"/>
                  </a:cxn>
                  <a:cxn ang="T14">
                    <a:pos x="T8" y="T9"/>
                  </a:cxn>
                </a:cxnLst>
                <a:rect l="T15" t="T16" r="T17" b="T18"/>
                <a:pathLst>
                  <a:path w="6" h="6">
                    <a:moveTo>
                      <a:pt x="6" y="0"/>
                    </a:moveTo>
                    <a:lnTo>
                      <a:pt x="6" y="3"/>
                    </a:lnTo>
                    <a:lnTo>
                      <a:pt x="5" y="6"/>
                    </a:lnTo>
                    <a:lnTo>
                      <a:pt x="0" y="6"/>
                    </a:lnTo>
                    <a:lnTo>
                      <a:pt x="6" y="0"/>
                    </a:lnTo>
                    <a:close/>
                  </a:path>
                </a:pathLst>
              </a:custGeom>
              <a:solidFill>
                <a:srgbClr val="999999"/>
              </a:solidFill>
              <a:ln w="9525">
                <a:noFill/>
                <a:round/>
                <a:headEnd/>
                <a:tailEnd/>
              </a:ln>
            </p:spPr>
            <p:txBody>
              <a:bodyPr/>
              <a:lstStyle/>
              <a:p>
                <a:endParaRPr lang="id-ID"/>
              </a:p>
            </p:txBody>
          </p:sp>
          <p:sp>
            <p:nvSpPr>
              <p:cNvPr id="3463" name="Freeform 187"/>
              <p:cNvSpPr>
                <a:spLocks noEditPoints="1"/>
              </p:cNvSpPr>
              <p:nvPr/>
            </p:nvSpPr>
            <p:spPr bwMode="auto">
              <a:xfrm>
                <a:off x="4685" y="2315"/>
                <a:ext cx="16" cy="12"/>
              </a:xfrm>
              <a:custGeom>
                <a:avLst/>
                <a:gdLst>
                  <a:gd name="T0" fmla="*/ 0 w 16"/>
                  <a:gd name="T1" fmla="*/ 0 h 12"/>
                  <a:gd name="T2" fmla="*/ 16 w 16"/>
                  <a:gd name="T3" fmla="*/ 0 h 12"/>
                  <a:gd name="T4" fmla="*/ 16 w 16"/>
                  <a:gd name="T5" fmla="*/ 12 h 12"/>
                  <a:gd name="T6" fmla="*/ 16 w 16"/>
                  <a:gd name="T7" fmla="*/ 12 h 12"/>
                  <a:gd name="T8" fmla="*/ 0 w 16"/>
                  <a:gd name="T9" fmla="*/ 12 h 12"/>
                  <a:gd name="T10" fmla="*/ 0 w 16"/>
                  <a:gd name="T11" fmla="*/ 0 h 12"/>
                  <a:gd name="T12" fmla="*/ 13 w 16"/>
                  <a:gd name="T13" fmla="*/ 1 h 12"/>
                  <a:gd name="T14" fmla="*/ 3 w 16"/>
                  <a:gd name="T15" fmla="*/ 1 h 12"/>
                  <a:gd name="T16" fmla="*/ 3 w 16"/>
                  <a:gd name="T17" fmla="*/ 9 h 12"/>
                  <a:gd name="T18" fmla="*/ 13 w 16"/>
                  <a:gd name="T19" fmla="*/ 9 h 12"/>
                  <a:gd name="T20" fmla="*/ 13 w 16"/>
                  <a:gd name="T21" fmla="*/ 1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
                  <a:gd name="T34" fmla="*/ 0 h 12"/>
                  <a:gd name="T35" fmla="*/ 16 w 16"/>
                  <a:gd name="T36" fmla="*/ 12 h 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 h="12">
                    <a:moveTo>
                      <a:pt x="0" y="0"/>
                    </a:moveTo>
                    <a:lnTo>
                      <a:pt x="16" y="0"/>
                    </a:lnTo>
                    <a:lnTo>
                      <a:pt x="16" y="12"/>
                    </a:lnTo>
                    <a:lnTo>
                      <a:pt x="0" y="12"/>
                    </a:lnTo>
                    <a:lnTo>
                      <a:pt x="0" y="0"/>
                    </a:lnTo>
                    <a:close/>
                    <a:moveTo>
                      <a:pt x="13" y="1"/>
                    </a:moveTo>
                    <a:lnTo>
                      <a:pt x="3" y="1"/>
                    </a:lnTo>
                    <a:lnTo>
                      <a:pt x="3" y="9"/>
                    </a:lnTo>
                    <a:lnTo>
                      <a:pt x="13" y="9"/>
                    </a:lnTo>
                    <a:lnTo>
                      <a:pt x="13" y="1"/>
                    </a:lnTo>
                    <a:close/>
                  </a:path>
                </a:pathLst>
              </a:custGeom>
              <a:solidFill>
                <a:srgbClr val="999999"/>
              </a:solidFill>
              <a:ln w="9525">
                <a:noFill/>
                <a:round/>
                <a:headEnd/>
                <a:tailEnd/>
              </a:ln>
            </p:spPr>
            <p:txBody>
              <a:bodyPr/>
              <a:lstStyle/>
              <a:p>
                <a:endParaRPr lang="id-ID"/>
              </a:p>
            </p:txBody>
          </p:sp>
          <p:sp>
            <p:nvSpPr>
              <p:cNvPr id="3464" name="Freeform 188"/>
              <p:cNvSpPr>
                <a:spLocks noEditPoints="1"/>
              </p:cNvSpPr>
              <p:nvPr/>
            </p:nvSpPr>
            <p:spPr bwMode="auto">
              <a:xfrm>
                <a:off x="4684" y="2312"/>
                <a:ext cx="20" cy="17"/>
              </a:xfrm>
              <a:custGeom>
                <a:avLst/>
                <a:gdLst>
                  <a:gd name="T0" fmla="*/ 0 w 20"/>
                  <a:gd name="T1" fmla="*/ 0 h 17"/>
                  <a:gd name="T2" fmla="*/ 20 w 20"/>
                  <a:gd name="T3" fmla="*/ 0 h 17"/>
                  <a:gd name="T4" fmla="*/ 20 w 20"/>
                  <a:gd name="T5" fmla="*/ 15 h 17"/>
                  <a:gd name="T6" fmla="*/ 20 w 20"/>
                  <a:gd name="T7" fmla="*/ 17 h 17"/>
                  <a:gd name="T8" fmla="*/ 0 w 20"/>
                  <a:gd name="T9" fmla="*/ 17 h 17"/>
                  <a:gd name="T10" fmla="*/ 0 w 20"/>
                  <a:gd name="T11" fmla="*/ 0 h 17"/>
                  <a:gd name="T12" fmla="*/ 1 w 20"/>
                  <a:gd name="T13" fmla="*/ 15 h 17"/>
                  <a:gd name="T14" fmla="*/ 17 w 20"/>
                  <a:gd name="T15" fmla="*/ 15 h 17"/>
                  <a:gd name="T16" fmla="*/ 17 w 20"/>
                  <a:gd name="T17" fmla="*/ 15 h 17"/>
                  <a:gd name="T18" fmla="*/ 17 w 20"/>
                  <a:gd name="T19" fmla="*/ 3 h 17"/>
                  <a:gd name="T20" fmla="*/ 1 w 20"/>
                  <a:gd name="T21" fmla="*/ 3 h 17"/>
                  <a:gd name="T22" fmla="*/ 1 w 20"/>
                  <a:gd name="T23" fmla="*/ 15 h 1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0"/>
                  <a:gd name="T37" fmla="*/ 0 h 17"/>
                  <a:gd name="T38" fmla="*/ 20 w 20"/>
                  <a:gd name="T39" fmla="*/ 17 h 1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0" h="17">
                    <a:moveTo>
                      <a:pt x="0" y="0"/>
                    </a:moveTo>
                    <a:lnTo>
                      <a:pt x="20" y="0"/>
                    </a:lnTo>
                    <a:lnTo>
                      <a:pt x="20" y="15"/>
                    </a:lnTo>
                    <a:lnTo>
                      <a:pt x="20" y="17"/>
                    </a:lnTo>
                    <a:lnTo>
                      <a:pt x="0" y="17"/>
                    </a:lnTo>
                    <a:lnTo>
                      <a:pt x="0" y="0"/>
                    </a:lnTo>
                    <a:close/>
                    <a:moveTo>
                      <a:pt x="1" y="15"/>
                    </a:moveTo>
                    <a:lnTo>
                      <a:pt x="17" y="15"/>
                    </a:lnTo>
                    <a:lnTo>
                      <a:pt x="17" y="3"/>
                    </a:lnTo>
                    <a:lnTo>
                      <a:pt x="1" y="3"/>
                    </a:lnTo>
                    <a:lnTo>
                      <a:pt x="1" y="15"/>
                    </a:lnTo>
                    <a:close/>
                  </a:path>
                </a:pathLst>
              </a:custGeom>
              <a:solidFill>
                <a:srgbClr val="999999"/>
              </a:solidFill>
              <a:ln w="9525">
                <a:noFill/>
                <a:round/>
                <a:headEnd/>
                <a:tailEnd/>
              </a:ln>
            </p:spPr>
            <p:txBody>
              <a:bodyPr/>
              <a:lstStyle/>
              <a:p>
                <a:endParaRPr lang="id-ID"/>
              </a:p>
            </p:txBody>
          </p:sp>
          <p:sp>
            <p:nvSpPr>
              <p:cNvPr id="3465" name="Freeform 189"/>
              <p:cNvSpPr>
                <a:spLocks/>
              </p:cNvSpPr>
              <p:nvPr/>
            </p:nvSpPr>
            <p:spPr bwMode="auto">
              <a:xfrm>
                <a:off x="4682" y="2282"/>
                <a:ext cx="6" cy="9"/>
              </a:xfrm>
              <a:custGeom>
                <a:avLst/>
                <a:gdLst>
                  <a:gd name="T0" fmla="*/ 6 w 6"/>
                  <a:gd name="T1" fmla="*/ 0 h 9"/>
                  <a:gd name="T2" fmla="*/ 6 w 6"/>
                  <a:gd name="T3" fmla="*/ 3 h 9"/>
                  <a:gd name="T4" fmla="*/ 0 w 6"/>
                  <a:gd name="T5" fmla="*/ 9 h 9"/>
                  <a:gd name="T6" fmla="*/ 0 w 6"/>
                  <a:gd name="T7" fmla="*/ 9 h 9"/>
                  <a:gd name="T8" fmla="*/ 0 w 6"/>
                  <a:gd name="T9" fmla="*/ 6 h 9"/>
                  <a:gd name="T10" fmla="*/ 6 w 6"/>
                  <a:gd name="T11" fmla="*/ 0 h 9"/>
                  <a:gd name="T12" fmla="*/ 0 60000 65536"/>
                  <a:gd name="T13" fmla="*/ 0 60000 65536"/>
                  <a:gd name="T14" fmla="*/ 0 60000 65536"/>
                  <a:gd name="T15" fmla="*/ 0 60000 65536"/>
                  <a:gd name="T16" fmla="*/ 0 60000 65536"/>
                  <a:gd name="T17" fmla="*/ 0 60000 65536"/>
                  <a:gd name="T18" fmla="*/ 0 w 6"/>
                  <a:gd name="T19" fmla="*/ 0 h 9"/>
                  <a:gd name="T20" fmla="*/ 6 w 6"/>
                  <a:gd name="T21" fmla="*/ 9 h 9"/>
                </a:gdLst>
                <a:ahLst/>
                <a:cxnLst>
                  <a:cxn ang="T12">
                    <a:pos x="T0" y="T1"/>
                  </a:cxn>
                  <a:cxn ang="T13">
                    <a:pos x="T2" y="T3"/>
                  </a:cxn>
                  <a:cxn ang="T14">
                    <a:pos x="T4" y="T5"/>
                  </a:cxn>
                  <a:cxn ang="T15">
                    <a:pos x="T6" y="T7"/>
                  </a:cxn>
                  <a:cxn ang="T16">
                    <a:pos x="T8" y="T9"/>
                  </a:cxn>
                  <a:cxn ang="T17">
                    <a:pos x="T10" y="T11"/>
                  </a:cxn>
                </a:cxnLst>
                <a:rect l="T18" t="T19" r="T20" b="T21"/>
                <a:pathLst>
                  <a:path w="6" h="9">
                    <a:moveTo>
                      <a:pt x="6" y="0"/>
                    </a:moveTo>
                    <a:lnTo>
                      <a:pt x="6" y="3"/>
                    </a:lnTo>
                    <a:lnTo>
                      <a:pt x="0" y="9"/>
                    </a:lnTo>
                    <a:lnTo>
                      <a:pt x="0" y="6"/>
                    </a:lnTo>
                    <a:lnTo>
                      <a:pt x="6" y="0"/>
                    </a:lnTo>
                    <a:close/>
                  </a:path>
                </a:pathLst>
              </a:custGeom>
              <a:solidFill>
                <a:srgbClr val="3651C0"/>
              </a:solidFill>
              <a:ln w="9525">
                <a:noFill/>
                <a:round/>
                <a:headEnd/>
                <a:tailEnd/>
              </a:ln>
            </p:spPr>
            <p:txBody>
              <a:bodyPr/>
              <a:lstStyle/>
              <a:p>
                <a:endParaRPr lang="id-ID"/>
              </a:p>
            </p:txBody>
          </p:sp>
          <p:sp>
            <p:nvSpPr>
              <p:cNvPr id="3466" name="Freeform 190"/>
              <p:cNvSpPr>
                <a:spLocks/>
              </p:cNvSpPr>
              <p:nvPr/>
            </p:nvSpPr>
            <p:spPr bwMode="auto">
              <a:xfrm>
                <a:off x="4681" y="2291"/>
                <a:ext cx="6" cy="1"/>
              </a:xfrm>
              <a:custGeom>
                <a:avLst/>
                <a:gdLst>
                  <a:gd name="T0" fmla="*/ 3 w 6"/>
                  <a:gd name="T1" fmla="*/ 1 h 1"/>
                  <a:gd name="T2" fmla="*/ 0 w 6"/>
                  <a:gd name="T3" fmla="*/ 1 h 1"/>
                  <a:gd name="T4" fmla="*/ 0 w 6"/>
                  <a:gd name="T5" fmla="*/ 1 h 1"/>
                  <a:gd name="T6" fmla="*/ 1 w 6"/>
                  <a:gd name="T7" fmla="*/ 0 h 1"/>
                  <a:gd name="T8" fmla="*/ 6 w 6"/>
                  <a:gd name="T9" fmla="*/ 0 h 1"/>
                  <a:gd name="T10" fmla="*/ 3 w 6"/>
                  <a:gd name="T11" fmla="*/ 1 h 1"/>
                  <a:gd name="T12" fmla="*/ 0 60000 65536"/>
                  <a:gd name="T13" fmla="*/ 0 60000 65536"/>
                  <a:gd name="T14" fmla="*/ 0 60000 65536"/>
                  <a:gd name="T15" fmla="*/ 0 60000 65536"/>
                  <a:gd name="T16" fmla="*/ 0 60000 65536"/>
                  <a:gd name="T17" fmla="*/ 0 60000 65536"/>
                  <a:gd name="T18" fmla="*/ 0 w 6"/>
                  <a:gd name="T19" fmla="*/ 0 h 1"/>
                  <a:gd name="T20" fmla="*/ 6 w 6"/>
                  <a:gd name="T21" fmla="*/ 1 h 1"/>
                </a:gdLst>
                <a:ahLst/>
                <a:cxnLst>
                  <a:cxn ang="T12">
                    <a:pos x="T0" y="T1"/>
                  </a:cxn>
                  <a:cxn ang="T13">
                    <a:pos x="T2" y="T3"/>
                  </a:cxn>
                  <a:cxn ang="T14">
                    <a:pos x="T4" y="T5"/>
                  </a:cxn>
                  <a:cxn ang="T15">
                    <a:pos x="T6" y="T7"/>
                  </a:cxn>
                  <a:cxn ang="T16">
                    <a:pos x="T8" y="T9"/>
                  </a:cxn>
                  <a:cxn ang="T17">
                    <a:pos x="T10" y="T11"/>
                  </a:cxn>
                </a:cxnLst>
                <a:rect l="T18" t="T19" r="T20" b="T21"/>
                <a:pathLst>
                  <a:path w="6" h="1">
                    <a:moveTo>
                      <a:pt x="3" y="1"/>
                    </a:moveTo>
                    <a:lnTo>
                      <a:pt x="0" y="1"/>
                    </a:lnTo>
                    <a:lnTo>
                      <a:pt x="1" y="0"/>
                    </a:lnTo>
                    <a:lnTo>
                      <a:pt x="6" y="0"/>
                    </a:lnTo>
                    <a:lnTo>
                      <a:pt x="3" y="1"/>
                    </a:lnTo>
                    <a:close/>
                  </a:path>
                </a:pathLst>
              </a:custGeom>
              <a:solidFill>
                <a:srgbClr val="999999"/>
              </a:solidFill>
              <a:ln w="9525">
                <a:noFill/>
                <a:round/>
                <a:headEnd/>
                <a:tailEnd/>
              </a:ln>
            </p:spPr>
            <p:txBody>
              <a:bodyPr/>
              <a:lstStyle/>
              <a:p>
                <a:endParaRPr lang="id-ID"/>
              </a:p>
            </p:txBody>
          </p:sp>
          <p:pic>
            <p:nvPicPr>
              <p:cNvPr id="3467" name="Picture 191"/>
              <p:cNvPicPr>
                <a:picLocks noChangeAspect="1" noChangeArrowheads="1"/>
              </p:cNvPicPr>
              <p:nvPr/>
            </p:nvPicPr>
            <p:blipFill>
              <a:blip r:embed="rId13"/>
              <a:srcRect/>
              <a:stretch>
                <a:fillRect/>
              </a:stretch>
            </p:blipFill>
            <p:spPr bwMode="auto">
              <a:xfrm>
                <a:off x="4671" y="2264"/>
                <a:ext cx="72" cy="84"/>
              </a:xfrm>
              <a:prstGeom prst="rect">
                <a:avLst/>
              </a:prstGeom>
              <a:noFill/>
              <a:ln w="9525">
                <a:noFill/>
                <a:miter lim="800000"/>
                <a:headEnd/>
                <a:tailEnd/>
              </a:ln>
            </p:spPr>
          </p:pic>
          <p:sp>
            <p:nvSpPr>
              <p:cNvPr id="3468" name="Freeform 192"/>
              <p:cNvSpPr>
                <a:spLocks/>
              </p:cNvSpPr>
              <p:nvPr/>
            </p:nvSpPr>
            <p:spPr bwMode="auto">
              <a:xfrm>
                <a:off x="4681" y="2288"/>
                <a:ext cx="1" cy="4"/>
              </a:xfrm>
              <a:custGeom>
                <a:avLst/>
                <a:gdLst>
                  <a:gd name="T0" fmla="*/ 0 w 1"/>
                  <a:gd name="T1" fmla="*/ 1 h 4"/>
                  <a:gd name="T2" fmla="*/ 1 w 1"/>
                  <a:gd name="T3" fmla="*/ 0 h 4"/>
                  <a:gd name="T4" fmla="*/ 1 w 1"/>
                  <a:gd name="T5" fmla="*/ 3 h 4"/>
                  <a:gd name="T6" fmla="*/ 1 w 1"/>
                  <a:gd name="T7" fmla="*/ 3 h 4"/>
                  <a:gd name="T8" fmla="*/ 0 w 1"/>
                  <a:gd name="T9" fmla="*/ 4 h 4"/>
                  <a:gd name="T10" fmla="*/ 0 w 1"/>
                  <a:gd name="T11" fmla="*/ 1 h 4"/>
                  <a:gd name="T12" fmla="*/ 0 60000 65536"/>
                  <a:gd name="T13" fmla="*/ 0 60000 65536"/>
                  <a:gd name="T14" fmla="*/ 0 60000 65536"/>
                  <a:gd name="T15" fmla="*/ 0 60000 65536"/>
                  <a:gd name="T16" fmla="*/ 0 60000 65536"/>
                  <a:gd name="T17" fmla="*/ 0 60000 65536"/>
                  <a:gd name="T18" fmla="*/ 0 w 1"/>
                  <a:gd name="T19" fmla="*/ 0 h 4"/>
                  <a:gd name="T20" fmla="*/ 1 w 1"/>
                  <a:gd name="T21" fmla="*/ 4 h 4"/>
                </a:gdLst>
                <a:ahLst/>
                <a:cxnLst>
                  <a:cxn ang="T12">
                    <a:pos x="T0" y="T1"/>
                  </a:cxn>
                  <a:cxn ang="T13">
                    <a:pos x="T2" y="T3"/>
                  </a:cxn>
                  <a:cxn ang="T14">
                    <a:pos x="T4" y="T5"/>
                  </a:cxn>
                  <a:cxn ang="T15">
                    <a:pos x="T6" y="T7"/>
                  </a:cxn>
                  <a:cxn ang="T16">
                    <a:pos x="T8" y="T9"/>
                  </a:cxn>
                  <a:cxn ang="T17">
                    <a:pos x="T10" y="T11"/>
                  </a:cxn>
                </a:cxnLst>
                <a:rect l="T18" t="T19" r="T20" b="T21"/>
                <a:pathLst>
                  <a:path w="1" h="4">
                    <a:moveTo>
                      <a:pt x="0" y="1"/>
                    </a:moveTo>
                    <a:lnTo>
                      <a:pt x="1" y="0"/>
                    </a:lnTo>
                    <a:lnTo>
                      <a:pt x="1" y="3"/>
                    </a:lnTo>
                    <a:lnTo>
                      <a:pt x="0" y="4"/>
                    </a:lnTo>
                    <a:lnTo>
                      <a:pt x="0" y="1"/>
                    </a:lnTo>
                    <a:close/>
                  </a:path>
                </a:pathLst>
              </a:custGeom>
              <a:solidFill>
                <a:srgbClr val="3651C0"/>
              </a:solidFill>
              <a:ln w="9525">
                <a:noFill/>
                <a:round/>
                <a:headEnd/>
                <a:tailEnd/>
              </a:ln>
            </p:spPr>
            <p:txBody>
              <a:bodyPr/>
              <a:lstStyle/>
              <a:p>
                <a:endParaRPr lang="id-ID"/>
              </a:p>
            </p:txBody>
          </p:sp>
          <p:sp>
            <p:nvSpPr>
              <p:cNvPr id="3469" name="Freeform 193"/>
              <p:cNvSpPr>
                <a:spLocks/>
              </p:cNvSpPr>
              <p:nvPr/>
            </p:nvSpPr>
            <p:spPr bwMode="auto">
              <a:xfrm>
                <a:off x="4681" y="2268"/>
                <a:ext cx="10" cy="21"/>
              </a:xfrm>
              <a:custGeom>
                <a:avLst/>
                <a:gdLst>
                  <a:gd name="T0" fmla="*/ 0 w 10"/>
                  <a:gd name="T1" fmla="*/ 0 h 21"/>
                  <a:gd name="T2" fmla="*/ 10 w 10"/>
                  <a:gd name="T3" fmla="*/ 0 h 21"/>
                  <a:gd name="T4" fmla="*/ 10 w 10"/>
                  <a:gd name="T5" fmla="*/ 13 h 21"/>
                  <a:gd name="T6" fmla="*/ 7 w 10"/>
                  <a:gd name="T7" fmla="*/ 14 h 21"/>
                  <a:gd name="T8" fmla="*/ 7 w 10"/>
                  <a:gd name="T9" fmla="*/ 14 h 21"/>
                  <a:gd name="T10" fmla="*/ 7 w 10"/>
                  <a:gd name="T11" fmla="*/ 3 h 21"/>
                  <a:gd name="T12" fmla="*/ 1 w 10"/>
                  <a:gd name="T13" fmla="*/ 3 h 21"/>
                  <a:gd name="T14" fmla="*/ 1 w 10"/>
                  <a:gd name="T15" fmla="*/ 20 h 21"/>
                  <a:gd name="T16" fmla="*/ 0 w 10"/>
                  <a:gd name="T17" fmla="*/ 21 h 21"/>
                  <a:gd name="T18" fmla="*/ 0 w 10"/>
                  <a:gd name="T19" fmla="*/ 0 h 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
                  <a:gd name="T31" fmla="*/ 0 h 21"/>
                  <a:gd name="T32" fmla="*/ 10 w 10"/>
                  <a:gd name="T33" fmla="*/ 21 h 2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 h="21">
                    <a:moveTo>
                      <a:pt x="0" y="0"/>
                    </a:moveTo>
                    <a:lnTo>
                      <a:pt x="10" y="0"/>
                    </a:lnTo>
                    <a:lnTo>
                      <a:pt x="10" y="13"/>
                    </a:lnTo>
                    <a:lnTo>
                      <a:pt x="7" y="14"/>
                    </a:lnTo>
                    <a:lnTo>
                      <a:pt x="7" y="3"/>
                    </a:lnTo>
                    <a:lnTo>
                      <a:pt x="1" y="3"/>
                    </a:lnTo>
                    <a:lnTo>
                      <a:pt x="1" y="20"/>
                    </a:lnTo>
                    <a:lnTo>
                      <a:pt x="0" y="21"/>
                    </a:lnTo>
                    <a:lnTo>
                      <a:pt x="0" y="0"/>
                    </a:lnTo>
                    <a:close/>
                  </a:path>
                </a:pathLst>
              </a:custGeom>
              <a:solidFill>
                <a:srgbClr val="00ADEE"/>
              </a:solidFill>
              <a:ln w="9525">
                <a:noFill/>
                <a:round/>
                <a:headEnd/>
                <a:tailEnd/>
              </a:ln>
            </p:spPr>
            <p:txBody>
              <a:bodyPr/>
              <a:lstStyle/>
              <a:p>
                <a:endParaRPr lang="id-ID"/>
              </a:p>
            </p:txBody>
          </p:sp>
          <p:sp>
            <p:nvSpPr>
              <p:cNvPr id="3470" name="Freeform 194"/>
              <p:cNvSpPr>
                <a:spLocks/>
              </p:cNvSpPr>
              <p:nvPr/>
            </p:nvSpPr>
            <p:spPr bwMode="auto">
              <a:xfrm>
                <a:off x="4678" y="2292"/>
                <a:ext cx="6" cy="3"/>
              </a:xfrm>
              <a:custGeom>
                <a:avLst/>
                <a:gdLst>
                  <a:gd name="T0" fmla="*/ 6 w 6"/>
                  <a:gd name="T1" fmla="*/ 0 h 3"/>
                  <a:gd name="T2" fmla="*/ 3 w 6"/>
                  <a:gd name="T3" fmla="*/ 3 h 3"/>
                  <a:gd name="T4" fmla="*/ 0 w 6"/>
                  <a:gd name="T5" fmla="*/ 3 h 3"/>
                  <a:gd name="T6" fmla="*/ 0 w 6"/>
                  <a:gd name="T7" fmla="*/ 3 h 3"/>
                  <a:gd name="T8" fmla="*/ 3 w 6"/>
                  <a:gd name="T9" fmla="*/ 0 h 3"/>
                  <a:gd name="T10" fmla="*/ 3 w 6"/>
                  <a:gd name="T11" fmla="*/ 0 h 3"/>
                  <a:gd name="T12" fmla="*/ 6 w 6"/>
                  <a:gd name="T13" fmla="*/ 0 h 3"/>
                  <a:gd name="T14" fmla="*/ 0 60000 65536"/>
                  <a:gd name="T15" fmla="*/ 0 60000 65536"/>
                  <a:gd name="T16" fmla="*/ 0 60000 65536"/>
                  <a:gd name="T17" fmla="*/ 0 60000 65536"/>
                  <a:gd name="T18" fmla="*/ 0 60000 65536"/>
                  <a:gd name="T19" fmla="*/ 0 60000 65536"/>
                  <a:gd name="T20" fmla="*/ 0 60000 65536"/>
                  <a:gd name="T21" fmla="*/ 0 w 6"/>
                  <a:gd name="T22" fmla="*/ 0 h 3"/>
                  <a:gd name="T23" fmla="*/ 6 w 6"/>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3">
                    <a:moveTo>
                      <a:pt x="6" y="0"/>
                    </a:moveTo>
                    <a:lnTo>
                      <a:pt x="3" y="3"/>
                    </a:lnTo>
                    <a:lnTo>
                      <a:pt x="0" y="3"/>
                    </a:lnTo>
                    <a:lnTo>
                      <a:pt x="3" y="0"/>
                    </a:lnTo>
                    <a:lnTo>
                      <a:pt x="6" y="0"/>
                    </a:lnTo>
                    <a:close/>
                  </a:path>
                </a:pathLst>
              </a:custGeom>
              <a:solidFill>
                <a:srgbClr val="999999"/>
              </a:solidFill>
              <a:ln w="9525">
                <a:noFill/>
                <a:round/>
                <a:headEnd/>
                <a:tailEnd/>
              </a:ln>
            </p:spPr>
            <p:txBody>
              <a:bodyPr/>
              <a:lstStyle/>
              <a:p>
                <a:endParaRPr lang="id-ID"/>
              </a:p>
            </p:txBody>
          </p:sp>
          <p:sp>
            <p:nvSpPr>
              <p:cNvPr id="3471" name="Freeform 195"/>
              <p:cNvSpPr>
                <a:spLocks/>
              </p:cNvSpPr>
              <p:nvPr/>
            </p:nvSpPr>
            <p:spPr bwMode="auto">
              <a:xfrm>
                <a:off x="4678" y="2267"/>
                <a:ext cx="14" cy="24"/>
              </a:xfrm>
              <a:custGeom>
                <a:avLst/>
                <a:gdLst>
                  <a:gd name="T0" fmla="*/ 3 w 14"/>
                  <a:gd name="T1" fmla="*/ 1 h 24"/>
                  <a:gd name="T2" fmla="*/ 3 w 14"/>
                  <a:gd name="T3" fmla="*/ 22 h 24"/>
                  <a:gd name="T4" fmla="*/ 0 w 14"/>
                  <a:gd name="T5" fmla="*/ 24 h 24"/>
                  <a:gd name="T6" fmla="*/ 0 w 14"/>
                  <a:gd name="T7" fmla="*/ 0 h 24"/>
                  <a:gd name="T8" fmla="*/ 14 w 14"/>
                  <a:gd name="T9" fmla="*/ 0 h 24"/>
                  <a:gd name="T10" fmla="*/ 14 w 14"/>
                  <a:gd name="T11" fmla="*/ 11 h 24"/>
                  <a:gd name="T12" fmla="*/ 13 w 14"/>
                  <a:gd name="T13" fmla="*/ 14 h 24"/>
                  <a:gd name="T14" fmla="*/ 13 w 14"/>
                  <a:gd name="T15" fmla="*/ 1 h 24"/>
                  <a:gd name="T16" fmla="*/ 3 w 14"/>
                  <a:gd name="T17" fmla="*/ 1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24"/>
                  <a:gd name="T29" fmla="*/ 14 w 14"/>
                  <a:gd name="T30" fmla="*/ 24 h 2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24">
                    <a:moveTo>
                      <a:pt x="3" y="1"/>
                    </a:moveTo>
                    <a:lnTo>
                      <a:pt x="3" y="22"/>
                    </a:lnTo>
                    <a:lnTo>
                      <a:pt x="0" y="24"/>
                    </a:lnTo>
                    <a:lnTo>
                      <a:pt x="0" y="0"/>
                    </a:lnTo>
                    <a:lnTo>
                      <a:pt x="14" y="0"/>
                    </a:lnTo>
                    <a:lnTo>
                      <a:pt x="14" y="11"/>
                    </a:lnTo>
                    <a:lnTo>
                      <a:pt x="13" y="14"/>
                    </a:lnTo>
                    <a:lnTo>
                      <a:pt x="13" y="1"/>
                    </a:lnTo>
                    <a:lnTo>
                      <a:pt x="3" y="1"/>
                    </a:lnTo>
                    <a:close/>
                  </a:path>
                </a:pathLst>
              </a:custGeom>
              <a:solidFill>
                <a:srgbClr val="000A98"/>
              </a:solidFill>
              <a:ln w="9525">
                <a:noFill/>
                <a:round/>
                <a:headEnd/>
                <a:tailEnd/>
              </a:ln>
            </p:spPr>
            <p:txBody>
              <a:bodyPr/>
              <a:lstStyle/>
              <a:p>
                <a:endParaRPr lang="id-ID"/>
              </a:p>
            </p:txBody>
          </p:sp>
          <p:sp>
            <p:nvSpPr>
              <p:cNvPr id="3472" name="Freeform 196"/>
              <p:cNvSpPr>
                <a:spLocks/>
              </p:cNvSpPr>
              <p:nvPr/>
            </p:nvSpPr>
            <p:spPr bwMode="auto">
              <a:xfrm>
                <a:off x="4678" y="2289"/>
                <a:ext cx="3" cy="6"/>
              </a:xfrm>
              <a:custGeom>
                <a:avLst/>
                <a:gdLst>
                  <a:gd name="T0" fmla="*/ 3 w 3"/>
                  <a:gd name="T1" fmla="*/ 3 h 6"/>
                  <a:gd name="T2" fmla="*/ 0 w 3"/>
                  <a:gd name="T3" fmla="*/ 6 h 6"/>
                  <a:gd name="T4" fmla="*/ 0 w 3"/>
                  <a:gd name="T5" fmla="*/ 2 h 6"/>
                  <a:gd name="T6" fmla="*/ 3 w 3"/>
                  <a:gd name="T7" fmla="*/ 0 h 6"/>
                  <a:gd name="T8" fmla="*/ 3 w 3"/>
                  <a:gd name="T9" fmla="*/ 3 h 6"/>
                  <a:gd name="T10" fmla="*/ 0 60000 65536"/>
                  <a:gd name="T11" fmla="*/ 0 60000 65536"/>
                  <a:gd name="T12" fmla="*/ 0 60000 65536"/>
                  <a:gd name="T13" fmla="*/ 0 60000 65536"/>
                  <a:gd name="T14" fmla="*/ 0 60000 65536"/>
                  <a:gd name="T15" fmla="*/ 0 w 3"/>
                  <a:gd name="T16" fmla="*/ 0 h 6"/>
                  <a:gd name="T17" fmla="*/ 3 w 3"/>
                  <a:gd name="T18" fmla="*/ 6 h 6"/>
                </a:gdLst>
                <a:ahLst/>
                <a:cxnLst>
                  <a:cxn ang="T10">
                    <a:pos x="T0" y="T1"/>
                  </a:cxn>
                  <a:cxn ang="T11">
                    <a:pos x="T2" y="T3"/>
                  </a:cxn>
                  <a:cxn ang="T12">
                    <a:pos x="T4" y="T5"/>
                  </a:cxn>
                  <a:cxn ang="T13">
                    <a:pos x="T6" y="T7"/>
                  </a:cxn>
                  <a:cxn ang="T14">
                    <a:pos x="T8" y="T9"/>
                  </a:cxn>
                </a:cxnLst>
                <a:rect l="T15" t="T16" r="T17" b="T18"/>
                <a:pathLst>
                  <a:path w="3" h="6">
                    <a:moveTo>
                      <a:pt x="3" y="3"/>
                    </a:moveTo>
                    <a:lnTo>
                      <a:pt x="0" y="6"/>
                    </a:lnTo>
                    <a:lnTo>
                      <a:pt x="0" y="2"/>
                    </a:lnTo>
                    <a:lnTo>
                      <a:pt x="3" y="0"/>
                    </a:lnTo>
                    <a:lnTo>
                      <a:pt x="3" y="3"/>
                    </a:lnTo>
                    <a:close/>
                  </a:path>
                </a:pathLst>
              </a:custGeom>
              <a:solidFill>
                <a:srgbClr val="3651C0"/>
              </a:solidFill>
              <a:ln w="9525">
                <a:noFill/>
                <a:round/>
                <a:headEnd/>
                <a:tailEnd/>
              </a:ln>
            </p:spPr>
            <p:txBody>
              <a:bodyPr/>
              <a:lstStyle/>
              <a:p>
                <a:endParaRPr lang="id-ID"/>
              </a:p>
            </p:txBody>
          </p:sp>
          <p:sp>
            <p:nvSpPr>
              <p:cNvPr id="3473" name="Freeform 197"/>
              <p:cNvSpPr>
                <a:spLocks/>
              </p:cNvSpPr>
              <p:nvPr/>
            </p:nvSpPr>
            <p:spPr bwMode="auto">
              <a:xfrm>
                <a:off x="4677" y="2295"/>
                <a:ext cx="4" cy="0"/>
              </a:xfrm>
              <a:custGeom>
                <a:avLst/>
                <a:gdLst>
                  <a:gd name="T0" fmla="*/ 1 w 4"/>
                  <a:gd name="T1" fmla="*/ 4 w 4"/>
                  <a:gd name="T2" fmla="*/ 4 w 4"/>
                  <a:gd name="T3" fmla="*/ 0 w 4"/>
                  <a:gd name="T4" fmla="*/ 1 w 4"/>
                  <a:gd name="T5" fmla="*/ 1 w 4"/>
                  <a:gd name="T6" fmla="*/ 0 60000 65536"/>
                  <a:gd name="T7" fmla="*/ 0 60000 65536"/>
                  <a:gd name="T8" fmla="*/ 0 60000 65536"/>
                  <a:gd name="T9" fmla="*/ 0 60000 65536"/>
                  <a:gd name="T10" fmla="*/ 0 60000 65536"/>
                  <a:gd name="T11" fmla="*/ 0 60000 65536"/>
                  <a:gd name="T12" fmla="*/ 0 w 4"/>
                  <a:gd name="T13" fmla="*/ 4 w 4"/>
                </a:gdLst>
                <a:ahLst/>
                <a:cxnLst>
                  <a:cxn ang="T6">
                    <a:pos x="T0" y="0"/>
                  </a:cxn>
                  <a:cxn ang="T7">
                    <a:pos x="T1" y="0"/>
                  </a:cxn>
                  <a:cxn ang="T8">
                    <a:pos x="T2" y="0"/>
                  </a:cxn>
                  <a:cxn ang="T9">
                    <a:pos x="T3" y="0"/>
                  </a:cxn>
                  <a:cxn ang="T10">
                    <a:pos x="T4" y="0"/>
                  </a:cxn>
                  <a:cxn ang="T11">
                    <a:pos x="T5" y="0"/>
                  </a:cxn>
                </a:cxnLst>
                <a:rect l="T12" t="0" r="T13" b="0"/>
                <a:pathLst>
                  <a:path w="4">
                    <a:moveTo>
                      <a:pt x="1" y="0"/>
                    </a:moveTo>
                    <a:lnTo>
                      <a:pt x="4" y="0"/>
                    </a:lnTo>
                    <a:lnTo>
                      <a:pt x="0" y="0"/>
                    </a:lnTo>
                    <a:lnTo>
                      <a:pt x="1" y="0"/>
                    </a:lnTo>
                    <a:close/>
                  </a:path>
                </a:pathLst>
              </a:custGeom>
              <a:solidFill>
                <a:srgbClr val="999999"/>
              </a:solidFill>
              <a:ln w="9525">
                <a:noFill/>
                <a:round/>
                <a:headEnd/>
                <a:tailEnd/>
              </a:ln>
            </p:spPr>
            <p:txBody>
              <a:bodyPr/>
              <a:lstStyle/>
              <a:p>
                <a:endParaRPr lang="id-ID"/>
              </a:p>
            </p:txBody>
          </p:sp>
          <p:sp>
            <p:nvSpPr>
              <p:cNvPr id="3474" name="Rectangle 198"/>
              <p:cNvSpPr>
                <a:spLocks noChangeArrowheads="1"/>
              </p:cNvSpPr>
              <p:nvPr/>
            </p:nvSpPr>
            <p:spPr bwMode="auto">
              <a:xfrm>
                <a:off x="4675" y="2300"/>
                <a:ext cx="3" cy="2"/>
              </a:xfrm>
              <a:prstGeom prst="rect">
                <a:avLst/>
              </a:prstGeom>
              <a:solidFill>
                <a:srgbClr val="999999"/>
              </a:solidFill>
              <a:ln w="9525">
                <a:noFill/>
                <a:miter lim="800000"/>
                <a:headEnd/>
                <a:tailEnd/>
              </a:ln>
            </p:spPr>
            <p:txBody>
              <a:bodyPr/>
              <a:lstStyle/>
              <a:p>
                <a:endParaRPr lang="en-GB"/>
              </a:p>
            </p:txBody>
          </p:sp>
          <p:sp>
            <p:nvSpPr>
              <p:cNvPr id="3475" name="Freeform 199"/>
              <p:cNvSpPr>
                <a:spLocks/>
              </p:cNvSpPr>
              <p:nvPr/>
            </p:nvSpPr>
            <p:spPr bwMode="auto">
              <a:xfrm>
                <a:off x="4675" y="2302"/>
                <a:ext cx="37" cy="42"/>
              </a:xfrm>
              <a:custGeom>
                <a:avLst/>
                <a:gdLst>
                  <a:gd name="T0" fmla="*/ 0 w 37"/>
                  <a:gd name="T1" fmla="*/ 0 h 42"/>
                  <a:gd name="T2" fmla="*/ 3 w 37"/>
                  <a:gd name="T3" fmla="*/ 0 h 42"/>
                  <a:gd name="T4" fmla="*/ 3 w 37"/>
                  <a:gd name="T5" fmla="*/ 39 h 42"/>
                  <a:gd name="T6" fmla="*/ 37 w 37"/>
                  <a:gd name="T7" fmla="*/ 39 h 42"/>
                  <a:gd name="T8" fmla="*/ 37 w 37"/>
                  <a:gd name="T9" fmla="*/ 42 h 42"/>
                  <a:gd name="T10" fmla="*/ 0 w 37"/>
                  <a:gd name="T11" fmla="*/ 42 h 42"/>
                  <a:gd name="T12" fmla="*/ 0 w 37"/>
                  <a:gd name="T13" fmla="*/ 0 h 42"/>
                  <a:gd name="T14" fmla="*/ 0 60000 65536"/>
                  <a:gd name="T15" fmla="*/ 0 60000 65536"/>
                  <a:gd name="T16" fmla="*/ 0 60000 65536"/>
                  <a:gd name="T17" fmla="*/ 0 60000 65536"/>
                  <a:gd name="T18" fmla="*/ 0 60000 65536"/>
                  <a:gd name="T19" fmla="*/ 0 60000 65536"/>
                  <a:gd name="T20" fmla="*/ 0 60000 65536"/>
                  <a:gd name="T21" fmla="*/ 0 w 37"/>
                  <a:gd name="T22" fmla="*/ 0 h 42"/>
                  <a:gd name="T23" fmla="*/ 37 w 37"/>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 h="42">
                    <a:moveTo>
                      <a:pt x="0" y="0"/>
                    </a:moveTo>
                    <a:lnTo>
                      <a:pt x="3" y="0"/>
                    </a:lnTo>
                    <a:lnTo>
                      <a:pt x="3" y="39"/>
                    </a:lnTo>
                    <a:lnTo>
                      <a:pt x="37" y="39"/>
                    </a:lnTo>
                    <a:lnTo>
                      <a:pt x="37" y="42"/>
                    </a:lnTo>
                    <a:lnTo>
                      <a:pt x="0" y="42"/>
                    </a:lnTo>
                    <a:lnTo>
                      <a:pt x="0" y="0"/>
                    </a:lnTo>
                    <a:close/>
                  </a:path>
                </a:pathLst>
              </a:custGeom>
              <a:solidFill>
                <a:srgbClr val="999999"/>
              </a:solidFill>
              <a:ln w="9525">
                <a:noFill/>
                <a:round/>
                <a:headEnd/>
                <a:tailEnd/>
              </a:ln>
            </p:spPr>
            <p:txBody>
              <a:bodyPr/>
              <a:lstStyle/>
              <a:p>
                <a:endParaRPr lang="id-ID"/>
              </a:p>
            </p:txBody>
          </p:sp>
          <p:sp>
            <p:nvSpPr>
              <p:cNvPr id="3476" name="Freeform 200"/>
              <p:cNvSpPr>
                <a:spLocks/>
              </p:cNvSpPr>
              <p:nvPr/>
            </p:nvSpPr>
            <p:spPr bwMode="auto">
              <a:xfrm>
                <a:off x="4675" y="2295"/>
                <a:ext cx="6" cy="5"/>
              </a:xfrm>
              <a:custGeom>
                <a:avLst/>
                <a:gdLst>
                  <a:gd name="T0" fmla="*/ 3 w 6"/>
                  <a:gd name="T1" fmla="*/ 5 h 5"/>
                  <a:gd name="T2" fmla="*/ 0 w 6"/>
                  <a:gd name="T3" fmla="*/ 5 h 5"/>
                  <a:gd name="T4" fmla="*/ 0 w 6"/>
                  <a:gd name="T5" fmla="*/ 3 h 5"/>
                  <a:gd name="T6" fmla="*/ 2 w 6"/>
                  <a:gd name="T7" fmla="*/ 0 h 5"/>
                  <a:gd name="T8" fmla="*/ 6 w 6"/>
                  <a:gd name="T9" fmla="*/ 0 h 5"/>
                  <a:gd name="T10" fmla="*/ 3 w 6"/>
                  <a:gd name="T11" fmla="*/ 5 h 5"/>
                  <a:gd name="T12" fmla="*/ 0 60000 65536"/>
                  <a:gd name="T13" fmla="*/ 0 60000 65536"/>
                  <a:gd name="T14" fmla="*/ 0 60000 65536"/>
                  <a:gd name="T15" fmla="*/ 0 60000 65536"/>
                  <a:gd name="T16" fmla="*/ 0 60000 65536"/>
                  <a:gd name="T17" fmla="*/ 0 60000 65536"/>
                  <a:gd name="T18" fmla="*/ 0 w 6"/>
                  <a:gd name="T19" fmla="*/ 0 h 5"/>
                  <a:gd name="T20" fmla="*/ 6 w 6"/>
                  <a:gd name="T21" fmla="*/ 5 h 5"/>
                </a:gdLst>
                <a:ahLst/>
                <a:cxnLst>
                  <a:cxn ang="T12">
                    <a:pos x="T0" y="T1"/>
                  </a:cxn>
                  <a:cxn ang="T13">
                    <a:pos x="T2" y="T3"/>
                  </a:cxn>
                  <a:cxn ang="T14">
                    <a:pos x="T4" y="T5"/>
                  </a:cxn>
                  <a:cxn ang="T15">
                    <a:pos x="T6" y="T7"/>
                  </a:cxn>
                  <a:cxn ang="T16">
                    <a:pos x="T8" y="T9"/>
                  </a:cxn>
                  <a:cxn ang="T17">
                    <a:pos x="T10" y="T11"/>
                  </a:cxn>
                </a:cxnLst>
                <a:rect l="T18" t="T19" r="T20" b="T21"/>
                <a:pathLst>
                  <a:path w="6" h="5">
                    <a:moveTo>
                      <a:pt x="3" y="5"/>
                    </a:moveTo>
                    <a:lnTo>
                      <a:pt x="0" y="5"/>
                    </a:lnTo>
                    <a:lnTo>
                      <a:pt x="0" y="3"/>
                    </a:lnTo>
                    <a:lnTo>
                      <a:pt x="2" y="0"/>
                    </a:lnTo>
                    <a:lnTo>
                      <a:pt x="6" y="0"/>
                    </a:lnTo>
                    <a:lnTo>
                      <a:pt x="3" y="5"/>
                    </a:lnTo>
                    <a:close/>
                  </a:path>
                </a:pathLst>
              </a:custGeom>
              <a:solidFill>
                <a:srgbClr val="999999"/>
              </a:solidFill>
              <a:ln w="9525">
                <a:noFill/>
                <a:round/>
                <a:headEnd/>
                <a:tailEnd/>
              </a:ln>
            </p:spPr>
            <p:txBody>
              <a:bodyPr/>
              <a:lstStyle/>
              <a:p>
                <a:endParaRPr lang="id-ID"/>
              </a:p>
            </p:txBody>
          </p:sp>
          <p:sp>
            <p:nvSpPr>
              <p:cNvPr id="3477" name="Freeform 201"/>
              <p:cNvSpPr>
                <a:spLocks/>
              </p:cNvSpPr>
              <p:nvPr/>
            </p:nvSpPr>
            <p:spPr bwMode="auto">
              <a:xfrm>
                <a:off x="4675" y="2295"/>
                <a:ext cx="2" cy="3"/>
              </a:xfrm>
              <a:custGeom>
                <a:avLst/>
                <a:gdLst>
                  <a:gd name="T0" fmla="*/ 0 w 2"/>
                  <a:gd name="T1" fmla="*/ 0 h 3"/>
                  <a:gd name="T2" fmla="*/ 2 w 2"/>
                  <a:gd name="T3" fmla="*/ 0 h 3"/>
                  <a:gd name="T4" fmla="*/ 0 w 2"/>
                  <a:gd name="T5" fmla="*/ 3 h 3"/>
                  <a:gd name="T6" fmla="*/ 0 w 2"/>
                  <a:gd name="T7" fmla="*/ 0 h 3"/>
                  <a:gd name="T8" fmla="*/ 0 60000 65536"/>
                  <a:gd name="T9" fmla="*/ 0 60000 65536"/>
                  <a:gd name="T10" fmla="*/ 0 60000 65536"/>
                  <a:gd name="T11" fmla="*/ 0 60000 65536"/>
                  <a:gd name="T12" fmla="*/ 0 w 2"/>
                  <a:gd name="T13" fmla="*/ 0 h 3"/>
                  <a:gd name="T14" fmla="*/ 2 w 2"/>
                  <a:gd name="T15" fmla="*/ 3 h 3"/>
                </a:gdLst>
                <a:ahLst/>
                <a:cxnLst>
                  <a:cxn ang="T8">
                    <a:pos x="T0" y="T1"/>
                  </a:cxn>
                  <a:cxn ang="T9">
                    <a:pos x="T2" y="T3"/>
                  </a:cxn>
                  <a:cxn ang="T10">
                    <a:pos x="T4" y="T5"/>
                  </a:cxn>
                  <a:cxn ang="T11">
                    <a:pos x="T6" y="T7"/>
                  </a:cxn>
                </a:cxnLst>
                <a:rect l="T12" t="T13" r="T14" b="T15"/>
                <a:pathLst>
                  <a:path w="2" h="3">
                    <a:moveTo>
                      <a:pt x="0" y="0"/>
                    </a:moveTo>
                    <a:lnTo>
                      <a:pt x="2" y="0"/>
                    </a:lnTo>
                    <a:lnTo>
                      <a:pt x="0" y="3"/>
                    </a:lnTo>
                    <a:lnTo>
                      <a:pt x="0" y="0"/>
                    </a:lnTo>
                    <a:close/>
                  </a:path>
                </a:pathLst>
              </a:custGeom>
              <a:solidFill>
                <a:srgbClr val="3651C0"/>
              </a:solidFill>
              <a:ln w="9525">
                <a:noFill/>
                <a:round/>
                <a:headEnd/>
                <a:tailEnd/>
              </a:ln>
            </p:spPr>
            <p:txBody>
              <a:bodyPr/>
              <a:lstStyle/>
              <a:p>
                <a:endParaRPr lang="id-ID"/>
              </a:p>
            </p:txBody>
          </p:sp>
          <p:sp>
            <p:nvSpPr>
              <p:cNvPr id="3478" name="Freeform 202"/>
              <p:cNvSpPr>
                <a:spLocks/>
              </p:cNvSpPr>
              <p:nvPr/>
            </p:nvSpPr>
            <p:spPr bwMode="auto">
              <a:xfrm>
                <a:off x="4673" y="2298"/>
                <a:ext cx="2" cy="2"/>
              </a:xfrm>
              <a:custGeom>
                <a:avLst/>
                <a:gdLst>
                  <a:gd name="T0" fmla="*/ 0 w 2"/>
                  <a:gd name="T1" fmla="*/ 2 h 2"/>
                  <a:gd name="T2" fmla="*/ 2 w 2"/>
                  <a:gd name="T3" fmla="*/ 0 h 2"/>
                  <a:gd name="T4" fmla="*/ 2 w 2"/>
                  <a:gd name="T5" fmla="*/ 2 h 2"/>
                  <a:gd name="T6" fmla="*/ 0 w 2"/>
                  <a:gd name="T7" fmla="*/ 2 h 2"/>
                  <a:gd name="T8" fmla="*/ 0 60000 65536"/>
                  <a:gd name="T9" fmla="*/ 0 60000 65536"/>
                  <a:gd name="T10" fmla="*/ 0 60000 65536"/>
                  <a:gd name="T11" fmla="*/ 0 60000 65536"/>
                  <a:gd name="T12" fmla="*/ 0 w 2"/>
                  <a:gd name="T13" fmla="*/ 0 h 2"/>
                  <a:gd name="T14" fmla="*/ 2 w 2"/>
                  <a:gd name="T15" fmla="*/ 2 h 2"/>
                </a:gdLst>
                <a:ahLst/>
                <a:cxnLst>
                  <a:cxn ang="T8">
                    <a:pos x="T0" y="T1"/>
                  </a:cxn>
                  <a:cxn ang="T9">
                    <a:pos x="T2" y="T3"/>
                  </a:cxn>
                  <a:cxn ang="T10">
                    <a:pos x="T4" y="T5"/>
                  </a:cxn>
                  <a:cxn ang="T11">
                    <a:pos x="T6" y="T7"/>
                  </a:cxn>
                </a:cxnLst>
                <a:rect l="T12" t="T13" r="T14" b="T15"/>
                <a:pathLst>
                  <a:path w="2" h="2">
                    <a:moveTo>
                      <a:pt x="0" y="2"/>
                    </a:moveTo>
                    <a:lnTo>
                      <a:pt x="2" y="0"/>
                    </a:lnTo>
                    <a:lnTo>
                      <a:pt x="2" y="2"/>
                    </a:lnTo>
                    <a:lnTo>
                      <a:pt x="0" y="2"/>
                    </a:lnTo>
                    <a:close/>
                  </a:path>
                </a:pathLst>
              </a:custGeom>
              <a:solidFill>
                <a:srgbClr val="999999"/>
              </a:solidFill>
              <a:ln w="9525">
                <a:noFill/>
                <a:round/>
                <a:headEnd/>
                <a:tailEnd/>
              </a:ln>
            </p:spPr>
            <p:txBody>
              <a:bodyPr/>
              <a:lstStyle/>
              <a:p>
                <a:endParaRPr lang="id-ID"/>
              </a:p>
            </p:txBody>
          </p:sp>
          <p:sp>
            <p:nvSpPr>
              <p:cNvPr id="3479" name="Freeform 203"/>
              <p:cNvSpPr>
                <a:spLocks/>
              </p:cNvSpPr>
              <p:nvPr/>
            </p:nvSpPr>
            <p:spPr bwMode="auto">
              <a:xfrm>
                <a:off x="4667" y="2291"/>
                <a:ext cx="11" cy="11"/>
              </a:xfrm>
              <a:custGeom>
                <a:avLst/>
                <a:gdLst>
                  <a:gd name="T0" fmla="*/ 0 w 11"/>
                  <a:gd name="T1" fmla="*/ 11 h 11"/>
                  <a:gd name="T2" fmla="*/ 11 w 11"/>
                  <a:gd name="T3" fmla="*/ 0 h 11"/>
                  <a:gd name="T4" fmla="*/ 11 w 11"/>
                  <a:gd name="T5" fmla="*/ 4 h 11"/>
                  <a:gd name="T6" fmla="*/ 10 w 11"/>
                  <a:gd name="T7" fmla="*/ 4 h 11"/>
                  <a:gd name="T8" fmla="*/ 8 w 11"/>
                  <a:gd name="T9" fmla="*/ 4 h 11"/>
                  <a:gd name="T10" fmla="*/ 8 w 11"/>
                  <a:gd name="T11" fmla="*/ 7 h 11"/>
                  <a:gd name="T12" fmla="*/ 6 w 11"/>
                  <a:gd name="T13" fmla="*/ 9 h 11"/>
                  <a:gd name="T14" fmla="*/ 8 w 11"/>
                  <a:gd name="T15" fmla="*/ 9 h 11"/>
                  <a:gd name="T16" fmla="*/ 8 w 11"/>
                  <a:gd name="T17" fmla="*/ 11 h 11"/>
                  <a:gd name="T18" fmla="*/ 0 w 11"/>
                  <a:gd name="T19" fmla="*/ 11 h 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
                  <a:gd name="T31" fmla="*/ 0 h 11"/>
                  <a:gd name="T32" fmla="*/ 11 w 11"/>
                  <a:gd name="T33" fmla="*/ 11 h 1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 h="11">
                    <a:moveTo>
                      <a:pt x="0" y="11"/>
                    </a:moveTo>
                    <a:lnTo>
                      <a:pt x="11" y="0"/>
                    </a:lnTo>
                    <a:lnTo>
                      <a:pt x="11" y="4"/>
                    </a:lnTo>
                    <a:lnTo>
                      <a:pt x="10" y="4"/>
                    </a:lnTo>
                    <a:lnTo>
                      <a:pt x="8" y="4"/>
                    </a:lnTo>
                    <a:lnTo>
                      <a:pt x="8" y="7"/>
                    </a:lnTo>
                    <a:lnTo>
                      <a:pt x="6" y="9"/>
                    </a:lnTo>
                    <a:lnTo>
                      <a:pt x="8" y="9"/>
                    </a:lnTo>
                    <a:lnTo>
                      <a:pt x="8" y="11"/>
                    </a:lnTo>
                    <a:lnTo>
                      <a:pt x="0" y="11"/>
                    </a:lnTo>
                    <a:close/>
                  </a:path>
                </a:pathLst>
              </a:custGeom>
              <a:solidFill>
                <a:srgbClr val="3651C0"/>
              </a:solidFill>
              <a:ln w="9525">
                <a:noFill/>
                <a:round/>
                <a:headEnd/>
                <a:tailEnd/>
              </a:ln>
            </p:spPr>
            <p:txBody>
              <a:bodyPr/>
              <a:lstStyle/>
              <a:p>
                <a:endParaRPr lang="id-ID"/>
              </a:p>
            </p:txBody>
          </p:sp>
          <p:sp>
            <p:nvSpPr>
              <p:cNvPr id="3480" name="Freeform 204"/>
              <p:cNvSpPr>
                <a:spLocks/>
              </p:cNvSpPr>
              <p:nvPr/>
            </p:nvSpPr>
            <p:spPr bwMode="auto">
              <a:xfrm>
                <a:off x="4897" y="2268"/>
                <a:ext cx="75" cy="75"/>
              </a:xfrm>
              <a:custGeom>
                <a:avLst/>
                <a:gdLst>
                  <a:gd name="T0" fmla="*/ 75 w 75"/>
                  <a:gd name="T1" fmla="*/ 68 h 75"/>
                  <a:gd name="T2" fmla="*/ 75 w 75"/>
                  <a:gd name="T3" fmla="*/ 68 h 75"/>
                  <a:gd name="T4" fmla="*/ 73 w 75"/>
                  <a:gd name="T5" fmla="*/ 70 h 75"/>
                  <a:gd name="T6" fmla="*/ 72 w 75"/>
                  <a:gd name="T7" fmla="*/ 72 h 75"/>
                  <a:gd name="T8" fmla="*/ 71 w 75"/>
                  <a:gd name="T9" fmla="*/ 73 h 75"/>
                  <a:gd name="T10" fmla="*/ 68 w 75"/>
                  <a:gd name="T11" fmla="*/ 75 h 75"/>
                  <a:gd name="T12" fmla="*/ 7 w 75"/>
                  <a:gd name="T13" fmla="*/ 75 h 75"/>
                  <a:gd name="T14" fmla="*/ 7 w 75"/>
                  <a:gd name="T15" fmla="*/ 75 h 75"/>
                  <a:gd name="T16" fmla="*/ 5 w 75"/>
                  <a:gd name="T17" fmla="*/ 73 h 75"/>
                  <a:gd name="T18" fmla="*/ 2 w 75"/>
                  <a:gd name="T19" fmla="*/ 72 h 75"/>
                  <a:gd name="T20" fmla="*/ 0 w 75"/>
                  <a:gd name="T21" fmla="*/ 70 h 75"/>
                  <a:gd name="T22" fmla="*/ 0 w 75"/>
                  <a:gd name="T23" fmla="*/ 68 h 75"/>
                  <a:gd name="T24" fmla="*/ 0 w 75"/>
                  <a:gd name="T25" fmla="*/ 7 h 75"/>
                  <a:gd name="T26" fmla="*/ 0 w 75"/>
                  <a:gd name="T27" fmla="*/ 7 h 75"/>
                  <a:gd name="T28" fmla="*/ 0 w 75"/>
                  <a:gd name="T29" fmla="*/ 4 h 75"/>
                  <a:gd name="T30" fmla="*/ 2 w 75"/>
                  <a:gd name="T31" fmla="*/ 2 h 75"/>
                  <a:gd name="T32" fmla="*/ 5 w 75"/>
                  <a:gd name="T33" fmla="*/ 2 h 75"/>
                  <a:gd name="T34" fmla="*/ 7 w 75"/>
                  <a:gd name="T35" fmla="*/ 0 h 75"/>
                  <a:gd name="T36" fmla="*/ 68 w 75"/>
                  <a:gd name="T37" fmla="*/ 0 h 75"/>
                  <a:gd name="T38" fmla="*/ 68 w 75"/>
                  <a:gd name="T39" fmla="*/ 0 h 75"/>
                  <a:gd name="T40" fmla="*/ 71 w 75"/>
                  <a:gd name="T41" fmla="*/ 2 h 75"/>
                  <a:gd name="T42" fmla="*/ 72 w 75"/>
                  <a:gd name="T43" fmla="*/ 2 h 75"/>
                  <a:gd name="T44" fmla="*/ 73 w 75"/>
                  <a:gd name="T45" fmla="*/ 4 h 75"/>
                  <a:gd name="T46" fmla="*/ 75 w 75"/>
                  <a:gd name="T47" fmla="*/ 7 h 75"/>
                  <a:gd name="T48" fmla="*/ 75 w 75"/>
                  <a:gd name="T49" fmla="*/ 68 h 7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5"/>
                  <a:gd name="T76" fmla="*/ 0 h 75"/>
                  <a:gd name="T77" fmla="*/ 75 w 75"/>
                  <a:gd name="T78" fmla="*/ 75 h 7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5" h="75">
                    <a:moveTo>
                      <a:pt x="75" y="68"/>
                    </a:moveTo>
                    <a:lnTo>
                      <a:pt x="75" y="68"/>
                    </a:lnTo>
                    <a:lnTo>
                      <a:pt x="73" y="70"/>
                    </a:lnTo>
                    <a:lnTo>
                      <a:pt x="72" y="72"/>
                    </a:lnTo>
                    <a:lnTo>
                      <a:pt x="71" y="73"/>
                    </a:lnTo>
                    <a:lnTo>
                      <a:pt x="68" y="75"/>
                    </a:lnTo>
                    <a:lnTo>
                      <a:pt x="7" y="75"/>
                    </a:lnTo>
                    <a:lnTo>
                      <a:pt x="5" y="73"/>
                    </a:lnTo>
                    <a:lnTo>
                      <a:pt x="2" y="72"/>
                    </a:lnTo>
                    <a:lnTo>
                      <a:pt x="0" y="70"/>
                    </a:lnTo>
                    <a:lnTo>
                      <a:pt x="0" y="68"/>
                    </a:lnTo>
                    <a:lnTo>
                      <a:pt x="0" y="7"/>
                    </a:lnTo>
                    <a:lnTo>
                      <a:pt x="0" y="4"/>
                    </a:lnTo>
                    <a:lnTo>
                      <a:pt x="2" y="2"/>
                    </a:lnTo>
                    <a:lnTo>
                      <a:pt x="5" y="2"/>
                    </a:lnTo>
                    <a:lnTo>
                      <a:pt x="7" y="0"/>
                    </a:lnTo>
                    <a:lnTo>
                      <a:pt x="68" y="0"/>
                    </a:lnTo>
                    <a:lnTo>
                      <a:pt x="71" y="2"/>
                    </a:lnTo>
                    <a:lnTo>
                      <a:pt x="72" y="2"/>
                    </a:lnTo>
                    <a:lnTo>
                      <a:pt x="73" y="4"/>
                    </a:lnTo>
                    <a:lnTo>
                      <a:pt x="75" y="7"/>
                    </a:lnTo>
                    <a:lnTo>
                      <a:pt x="75" y="68"/>
                    </a:lnTo>
                    <a:close/>
                  </a:path>
                </a:pathLst>
              </a:custGeom>
              <a:solidFill>
                <a:srgbClr val="A6A6A6"/>
              </a:solidFill>
              <a:ln w="9525">
                <a:noFill/>
                <a:round/>
                <a:headEnd/>
                <a:tailEnd/>
              </a:ln>
            </p:spPr>
            <p:txBody>
              <a:bodyPr/>
              <a:lstStyle/>
              <a:p>
                <a:endParaRPr lang="id-ID"/>
              </a:p>
            </p:txBody>
          </p:sp>
          <p:sp>
            <p:nvSpPr>
              <p:cNvPr id="3481" name="Freeform 205"/>
              <p:cNvSpPr>
                <a:spLocks/>
              </p:cNvSpPr>
              <p:nvPr/>
            </p:nvSpPr>
            <p:spPr bwMode="auto">
              <a:xfrm>
                <a:off x="4897" y="2268"/>
                <a:ext cx="75" cy="75"/>
              </a:xfrm>
              <a:custGeom>
                <a:avLst/>
                <a:gdLst>
                  <a:gd name="T0" fmla="*/ 75 w 75"/>
                  <a:gd name="T1" fmla="*/ 68 h 75"/>
                  <a:gd name="T2" fmla="*/ 75 w 75"/>
                  <a:gd name="T3" fmla="*/ 68 h 75"/>
                  <a:gd name="T4" fmla="*/ 73 w 75"/>
                  <a:gd name="T5" fmla="*/ 70 h 75"/>
                  <a:gd name="T6" fmla="*/ 72 w 75"/>
                  <a:gd name="T7" fmla="*/ 72 h 75"/>
                  <a:gd name="T8" fmla="*/ 71 w 75"/>
                  <a:gd name="T9" fmla="*/ 73 h 75"/>
                  <a:gd name="T10" fmla="*/ 68 w 75"/>
                  <a:gd name="T11" fmla="*/ 75 h 75"/>
                  <a:gd name="T12" fmla="*/ 7 w 75"/>
                  <a:gd name="T13" fmla="*/ 75 h 75"/>
                  <a:gd name="T14" fmla="*/ 7 w 75"/>
                  <a:gd name="T15" fmla="*/ 75 h 75"/>
                  <a:gd name="T16" fmla="*/ 5 w 75"/>
                  <a:gd name="T17" fmla="*/ 73 h 75"/>
                  <a:gd name="T18" fmla="*/ 2 w 75"/>
                  <a:gd name="T19" fmla="*/ 72 h 75"/>
                  <a:gd name="T20" fmla="*/ 0 w 75"/>
                  <a:gd name="T21" fmla="*/ 70 h 75"/>
                  <a:gd name="T22" fmla="*/ 0 w 75"/>
                  <a:gd name="T23" fmla="*/ 68 h 75"/>
                  <a:gd name="T24" fmla="*/ 0 w 75"/>
                  <a:gd name="T25" fmla="*/ 7 h 75"/>
                  <a:gd name="T26" fmla="*/ 0 w 75"/>
                  <a:gd name="T27" fmla="*/ 7 h 75"/>
                  <a:gd name="T28" fmla="*/ 0 w 75"/>
                  <a:gd name="T29" fmla="*/ 4 h 75"/>
                  <a:gd name="T30" fmla="*/ 2 w 75"/>
                  <a:gd name="T31" fmla="*/ 2 h 75"/>
                  <a:gd name="T32" fmla="*/ 5 w 75"/>
                  <a:gd name="T33" fmla="*/ 2 h 75"/>
                  <a:gd name="T34" fmla="*/ 7 w 75"/>
                  <a:gd name="T35" fmla="*/ 0 h 75"/>
                  <a:gd name="T36" fmla="*/ 68 w 75"/>
                  <a:gd name="T37" fmla="*/ 0 h 75"/>
                  <a:gd name="T38" fmla="*/ 68 w 75"/>
                  <a:gd name="T39" fmla="*/ 0 h 75"/>
                  <a:gd name="T40" fmla="*/ 71 w 75"/>
                  <a:gd name="T41" fmla="*/ 2 h 75"/>
                  <a:gd name="T42" fmla="*/ 72 w 75"/>
                  <a:gd name="T43" fmla="*/ 2 h 75"/>
                  <a:gd name="T44" fmla="*/ 73 w 75"/>
                  <a:gd name="T45" fmla="*/ 4 h 75"/>
                  <a:gd name="T46" fmla="*/ 75 w 75"/>
                  <a:gd name="T47" fmla="*/ 7 h 75"/>
                  <a:gd name="T48" fmla="*/ 75 w 75"/>
                  <a:gd name="T49" fmla="*/ 68 h 7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5"/>
                  <a:gd name="T76" fmla="*/ 0 h 75"/>
                  <a:gd name="T77" fmla="*/ 75 w 75"/>
                  <a:gd name="T78" fmla="*/ 75 h 7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5" h="75">
                    <a:moveTo>
                      <a:pt x="75" y="68"/>
                    </a:moveTo>
                    <a:lnTo>
                      <a:pt x="75" y="68"/>
                    </a:lnTo>
                    <a:lnTo>
                      <a:pt x="73" y="70"/>
                    </a:lnTo>
                    <a:lnTo>
                      <a:pt x="72" y="72"/>
                    </a:lnTo>
                    <a:lnTo>
                      <a:pt x="71" y="73"/>
                    </a:lnTo>
                    <a:lnTo>
                      <a:pt x="68" y="75"/>
                    </a:lnTo>
                    <a:lnTo>
                      <a:pt x="7" y="75"/>
                    </a:lnTo>
                    <a:lnTo>
                      <a:pt x="5" y="73"/>
                    </a:lnTo>
                    <a:lnTo>
                      <a:pt x="2" y="72"/>
                    </a:lnTo>
                    <a:lnTo>
                      <a:pt x="0" y="70"/>
                    </a:lnTo>
                    <a:lnTo>
                      <a:pt x="0" y="68"/>
                    </a:lnTo>
                    <a:lnTo>
                      <a:pt x="0" y="7"/>
                    </a:lnTo>
                    <a:lnTo>
                      <a:pt x="0" y="4"/>
                    </a:lnTo>
                    <a:lnTo>
                      <a:pt x="2" y="2"/>
                    </a:lnTo>
                    <a:lnTo>
                      <a:pt x="5" y="2"/>
                    </a:lnTo>
                    <a:lnTo>
                      <a:pt x="7" y="0"/>
                    </a:lnTo>
                    <a:lnTo>
                      <a:pt x="68" y="0"/>
                    </a:lnTo>
                    <a:lnTo>
                      <a:pt x="71" y="2"/>
                    </a:lnTo>
                    <a:lnTo>
                      <a:pt x="72" y="2"/>
                    </a:lnTo>
                    <a:lnTo>
                      <a:pt x="73" y="4"/>
                    </a:lnTo>
                    <a:lnTo>
                      <a:pt x="75" y="7"/>
                    </a:lnTo>
                    <a:lnTo>
                      <a:pt x="75" y="68"/>
                    </a:lnTo>
                    <a:close/>
                  </a:path>
                </a:pathLst>
              </a:custGeom>
              <a:noFill/>
              <a:ln w="6">
                <a:solidFill>
                  <a:srgbClr val="808080"/>
                </a:solidFill>
                <a:round/>
                <a:headEnd/>
                <a:tailEnd/>
              </a:ln>
            </p:spPr>
            <p:txBody>
              <a:bodyPr/>
              <a:lstStyle/>
              <a:p>
                <a:endParaRPr lang="id-ID"/>
              </a:p>
            </p:txBody>
          </p:sp>
          <p:sp>
            <p:nvSpPr>
              <p:cNvPr id="3482" name="Freeform 206"/>
              <p:cNvSpPr>
                <a:spLocks/>
              </p:cNvSpPr>
              <p:nvPr/>
            </p:nvSpPr>
            <p:spPr bwMode="auto">
              <a:xfrm>
                <a:off x="4904" y="2274"/>
                <a:ext cx="62" cy="60"/>
              </a:xfrm>
              <a:custGeom>
                <a:avLst/>
                <a:gdLst>
                  <a:gd name="T0" fmla="*/ 62 w 62"/>
                  <a:gd name="T1" fmla="*/ 60 h 60"/>
                  <a:gd name="T2" fmla="*/ 62 w 62"/>
                  <a:gd name="T3" fmla="*/ 60 h 60"/>
                  <a:gd name="T4" fmla="*/ 52 w 62"/>
                  <a:gd name="T5" fmla="*/ 60 h 60"/>
                  <a:gd name="T6" fmla="*/ 52 w 62"/>
                  <a:gd name="T7" fmla="*/ 60 h 60"/>
                  <a:gd name="T8" fmla="*/ 51 w 62"/>
                  <a:gd name="T9" fmla="*/ 49 h 60"/>
                  <a:gd name="T10" fmla="*/ 48 w 62"/>
                  <a:gd name="T11" fmla="*/ 41 h 60"/>
                  <a:gd name="T12" fmla="*/ 43 w 62"/>
                  <a:gd name="T13" fmla="*/ 32 h 60"/>
                  <a:gd name="T14" fmla="*/ 37 w 62"/>
                  <a:gd name="T15" fmla="*/ 25 h 60"/>
                  <a:gd name="T16" fmla="*/ 37 w 62"/>
                  <a:gd name="T17" fmla="*/ 25 h 60"/>
                  <a:gd name="T18" fmla="*/ 30 w 62"/>
                  <a:gd name="T19" fmla="*/ 19 h 60"/>
                  <a:gd name="T20" fmla="*/ 22 w 62"/>
                  <a:gd name="T21" fmla="*/ 14 h 60"/>
                  <a:gd name="T22" fmla="*/ 12 w 62"/>
                  <a:gd name="T23" fmla="*/ 11 h 60"/>
                  <a:gd name="T24" fmla="*/ 0 w 62"/>
                  <a:gd name="T25" fmla="*/ 10 h 60"/>
                  <a:gd name="T26" fmla="*/ 0 w 62"/>
                  <a:gd name="T27" fmla="*/ 10 h 60"/>
                  <a:gd name="T28" fmla="*/ 0 w 62"/>
                  <a:gd name="T29" fmla="*/ 0 h 60"/>
                  <a:gd name="T30" fmla="*/ 0 w 62"/>
                  <a:gd name="T31" fmla="*/ 0 h 60"/>
                  <a:gd name="T32" fmla="*/ 0 w 62"/>
                  <a:gd name="T33" fmla="*/ 0 h 60"/>
                  <a:gd name="T34" fmla="*/ 0 w 62"/>
                  <a:gd name="T35" fmla="*/ 0 h 60"/>
                  <a:gd name="T36" fmla="*/ 14 w 62"/>
                  <a:gd name="T37" fmla="*/ 1 h 60"/>
                  <a:gd name="T38" fmla="*/ 26 w 62"/>
                  <a:gd name="T39" fmla="*/ 5 h 60"/>
                  <a:gd name="T40" fmla="*/ 36 w 62"/>
                  <a:gd name="T41" fmla="*/ 11 h 60"/>
                  <a:gd name="T42" fmla="*/ 44 w 62"/>
                  <a:gd name="T43" fmla="*/ 18 h 60"/>
                  <a:gd name="T44" fmla="*/ 44 w 62"/>
                  <a:gd name="T45" fmla="*/ 18 h 60"/>
                  <a:gd name="T46" fmla="*/ 51 w 62"/>
                  <a:gd name="T47" fmla="*/ 26 h 60"/>
                  <a:gd name="T48" fmla="*/ 57 w 62"/>
                  <a:gd name="T49" fmla="*/ 36 h 60"/>
                  <a:gd name="T50" fmla="*/ 61 w 62"/>
                  <a:gd name="T51" fmla="*/ 48 h 60"/>
                  <a:gd name="T52" fmla="*/ 62 w 62"/>
                  <a:gd name="T53" fmla="*/ 60 h 60"/>
                  <a:gd name="T54" fmla="*/ 62 w 62"/>
                  <a:gd name="T55" fmla="*/ 60 h 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2"/>
                  <a:gd name="T85" fmla="*/ 0 h 60"/>
                  <a:gd name="T86" fmla="*/ 62 w 62"/>
                  <a:gd name="T87" fmla="*/ 60 h 6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2" h="60">
                    <a:moveTo>
                      <a:pt x="62" y="60"/>
                    </a:moveTo>
                    <a:lnTo>
                      <a:pt x="62" y="60"/>
                    </a:lnTo>
                    <a:lnTo>
                      <a:pt x="52" y="60"/>
                    </a:lnTo>
                    <a:lnTo>
                      <a:pt x="51" y="49"/>
                    </a:lnTo>
                    <a:lnTo>
                      <a:pt x="48" y="41"/>
                    </a:lnTo>
                    <a:lnTo>
                      <a:pt x="43" y="32"/>
                    </a:lnTo>
                    <a:lnTo>
                      <a:pt x="37" y="25"/>
                    </a:lnTo>
                    <a:lnTo>
                      <a:pt x="30" y="19"/>
                    </a:lnTo>
                    <a:lnTo>
                      <a:pt x="22" y="14"/>
                    </a:lnTo>
                    <a:lnTo>
                      <a:pt x="12" y="11"/>
                    </a:lnTo>
                    <a:lnTo>
                      <a:pt x="0" y="10"/>
                    </a:lnTo>
                    <a:lnTo>
                      <a:pt x="0" y="0"/>
                    </a:lnTo>
                    <a:lnTo>
                      <a:pt x="14" y="1"/>
                    </a:lnTo>
                    <a:lnTo>
                      <a:pt x="26" y="5"/>
                    </a:lnTo>
                    <a:lnTo>
                      <a:pt x="36" y="11"/>
                    </a:lnTo>
                    <a:lnTo>
                      <a:pt x="44" y="18"/>
                    </a:lnTo>
                    <a:lnTo>
                      <a:pt x="51" y="26"/>
                    </a:lnTo>
                    <a:lnTo>
                      <a:pt x="57" y="36"/>
                    </a:lnTo>
                    <a:lnTo>
                      <a:pt x="61" y="48"/>
                    </a:lnTo>
                    <a:lnTo>
                      <a:pt x="62" y="60"/>
                    </a:lnTo>
                    <a:close/>
                  </a:path>
                </a:pathLst>
              </a:custGeom>
              <a:solidFill>
                <a:srgbClr val="FFFFFF"/>
              </a:solidFill>
              <a:ln w="9525">
                <a:noFill/>
                <a:round/>
                <a:headEnd/>
                <a:tailEnd/>
              </a:ln>
            </p:spPr>
            <p:txBody>
              <a:bodyPr/>
              <a:lstStyle/>
              <a:p>
                <a:endParaRPr lang="id-ID"/>
              </a:p>
            </p:txBody>
          </p:sp>
          <p:sp>
            <p:nvSpPr>
              <p:cNvPr id="3483" name="Freeform 207"/>
              <p:cNvSpPr>
                <a:spLocks/>
              </p:cNvSpPr>
              <p:nvPr/>
            </p:nvSpPr>
            <p:spPr bwMode="auto">
              <a:xfrm>
                <a:off x="4904" y="2293"/>
                <a:ext cx="43" cy="43"/>
              </a:xfrm>
              <a:custGeom>
                <a:avLst/>
                <a:gdLst>
                  <a:gd name="T0" fmla="*/ 43 w 43"/>
                  <a:gd name="T1" fmla="*/ 43 h 43"/>
                  <a:gd name="T2" fmla="*/ 43 w 43"/>
                  <a:gd name="T3" fmla="*/ 43 h 43"/>
                  <a:gd name="T4" fmla="*/ 33 w 43"/>
                  <a:gd name="T5" fmla="*/ 43 h 43"/>
                  <a:gd name="T6" fmla="*/ 33 w 43"/>
                  <a:gd name="T7" fmla="*/ 43 h 43"/>
                  <a:gd name="T8" fmla="*/ 31 w 43"/>
                  <a:gd name="T9" fmla="*/ 36 h 43"/>
                  <a:gd name="T10" fmla="*/ 30 w 43"/>
                  <a:gd name="T11" fmla="*/ 30 h 43"/>
                  <a:gd name="T12" fmla="*/ 27 w 43"/>
                  <a:gd name="T13" fmla="*/ 24 h 43"/>
                  <a:gd name="T14" fmla="*/ 23 w 43"/>
                  <a:gd name="T15" fmla="*/ 20 h 43"/>
                  <a:gd name="T16" fmla="*/ 19 w 43"/>
                  <a:gd name="T17" fmla="*/ 16 h 43"/>
                  <a:gd name="T18" fmla="*/ 14 w 43"/>
                  <a:gd name="T19" fmla="*/ 13 h 43"/>
                  <a:gd name="T20" fmla="*/ 7 w 43"/>
                  <a:gd name="T21" fmla="*/ 12 h 43"/>
                  <a:gd name="T22" fmla="*/ 0 w 43"/>
                  <a:gd name="T23" fmla="*/ 10 h 43"/>
                  <a:gd name="T24" fmla="*/ 0 w 43"/>
                  <a:gd name="T25" fmla="*/ 10 h 43"/>
                  <a:gd name="T26" fmla="*/ 2 w 43"/>
                  <a:gd name="T27" fmla="*/ 0 h 43"/>
                  <a:gd name="T28" fmla="*/ 2 w 43"/>
                  <a:gd name="T29" fmla="*/ 0 h 43"/>
                  <a:gd name="T30" fmla="*/ 10 w 43"/>
                  <a:gd name="T31" fmla="*/ 2 h 43"/>
                  <a:gd name="T32" fmla="*/ 19 w 43"/>
                  <a:gd name="T33" fmla="*/ 5 h 43"/>
                  <a:gd name="T34" fmla="*/ 24 w 43"/>
                  <a:gd name="T35" fmla="*/ 9 h 43"/>
                  <a:gd name="T36" fmla="*/ 30 w 43"/>
                  <a:gd name="T37" fmla="*/ 13 h 43"/>
                  <a:gd name="T38" fmla="*/ 30 w 43"/>
                  <a:gd name="T39" fmla="*/ 13 h 43"/>
                  <a:gd name="T40" fmla="*/ 36 w 43"/>
                  <a:gd name="T41" fmla="*/ 19 h 43"/>
                  <a:gd name="T42" fmla="*/ 38 w 43"/>
                  <a:gd name="T43" fmla="*/ 26 h 43"/>
                  <a:gd name="T44" fmla="*/ 41 w 43"/>
                  <a:gd name="T45" fmla="*/ 33 h 43"/>
                  <a:gd name="T46" fmla="*/ 43 w 43"/>
                  <a:gd name="T47" fmla="*/ 43 h 43"/>
                  <a:gd name="T48" fmla="*/ 43 w 43"/>
                  <a:gd name="T49" fmla="*/ 43 h 4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3"/>
                  <a:gd name="T76" fmla="*/ 0 h 43"/>
                  <a:gd name="T77" fmla="*/ 43 w 43"/>
                  <a:gd name="T78" fmla="*/ 43 h 4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3" h="43">
                    <a:moveTo>
                      <a:pt x="43" y="43"/>
                    </a:moveTo>
                    <a:lnTo>
                      <a:pt x="43" y="43"/>
                    </a:lnTo>
                    <a:lnTo>
                      <a:pt x="33" y="43"/>
                    </a:lnTo>
                    <a:lnTo>
                      <a:pt x="31" y="36"/>
                    </a:lnTo>
                    <a:lnTo>
                      <a:pt x="30" y="30"/>
                    </a:lnTo>
                    <a:lnTo>
                      <a:pt x="27" y="24"/>
                    </a:lnTo>
                    <a:lnTo>
                      <a:pt x="23" y="20"/>
                    </a:lnTo>
                    <a:lnTo>
                      <a:pt x="19" y="16"/>
                    </a:lnTo>
                    <a:lnTo>
                      <a:pt x="14" y="13"/>
                    </a:lnTo>
                    <a:lnTo>
                      <a:pt x="7" y="12"/>
                    </a:lnTo>
                    <a:lnTo>
                      <a:pt x="0" y="10"/>
                    </a:lnTo>
                    <a:lnTo>
                      <a:pt x="2" y="0"/>
                    </a:lnTo>
                    <a:lnTo>
                      <a:pt x="10" y="2"/>
                    </a:lnTo>
                    <a:lnTo>
                      <a:pt x="19" y="5"/>
                    </a:lnTo>
                    <a:lnTo>
                      <a:pt x="24" y="9"/>
                    </a:lnTo>
                    <a:lnTo>
                      <a:pt x="30" y="13"/>
                    </a:lnTo>
                    <a:lnTo>
                      <a:pt x="36" y="19"/>
                    </a:lnTo>
                    <a:lnTo>
                      <a:pt x="38" y="26"/>
                    </a:lnTo>
                    <a:lnTo>
                      <a:pt x="41" y="33"/>
                    </a:lnTo>
                    <a:lnTo>
                      <a:pt x="43" y="43"/>
                    </a:lnTo>
                    <a:close/>
                  </a:path>
                </a:pathLst>
              </a:custGeom>
              <a:solidFill>
                <a:srgbClr val="FFFFFF"/>
              </a:solidFill>
              <a:ln w="9525">
                <a:noFill/>
                <a:round/>
                <a:headEnd/>
                <a:tailEnd/>
              </a:ln>
            </p:spPr>
            <p:txBody>
              <a:bodyPr/>
              <a:lstStyle/>
              <a:p>
                <a:endParaRPr lang="id-ID"/>
              </a:p>
            </p:txBody>
          </p:sp>
          <p:sp>
            <p:nvSpPr>
              <p:cNvPr id="3484" name="Freeform 208"/>
              <p:cNvSpPr>
                <a:spLocks/>
              </p:cNvSpPr>
              <p:nvPr/>
            </p:nvSpPr>
            <p:spPr bwMode="auto">
              <a:xfrm>
                <a:off x="4906" y="2316"/>
                <a:ext cx="18" cy="20"/>
              </a:xfrm>
              <a:custGeom>
                <a:avLst/>
                <a:gdLst>
                  <a:gd name="T0" fmla="*/ 8 w 18"/>
                  <a:gd name="T1" fmla="*/ 0 h 20"/>
                  <a:gd name="T2" fmla="*/ 8 w 18"/>
                  <a:gd name="T3" fmla="*/ 0 h 20"/>
                  <a:gd name="T4" fmla="*/ 14 w 18"/>
                  <a:gd name="T5" fmla="*/ 1 h 20"/>
                  <a:gd name="T6" fmla="*/ 17 w 18"/>
                  <a:gd name="T7" fmla="*/ 4 h 20"/>
                  <a:gd name="T8" fmla="*/ 18 w 18"/>
                  <a:gd name="T9" fmla="*/ 8 h 20"/>
                  <a:gd name="T10" fmla="*/ 18 w 18"/>
                  <a:gd name="T11" fmla="*/ 14 h 20"/>
                  <a:gd name="T12" fmla="*/ 18 w 18"/>
                  <a:gd name="T13" fmla="*/ 14 h 20"/>
                  <a:gd name="T14" fmla="*/ 15 w 18"/>
                  <a:gd name="T15" fmla="*/ 15 h 20"/>
                  <a:gd name="T16" fmla="*/ 14 w 18"/>
                  <a:gd name="T17" fmla="*/ 18 h 20"/>
                  <a:gd name="T18" fmla="*/ 8 w 18"/>
                  <a:gd name="T19" fmla="*/ 20 h 20"/>
                  <a:gd name="T20" fmla="*/ 8 w 18"/>
                  <a:gd name="T21" fmla="*/ 20 h 20"/>
                  <a:gd name="T22" fmla="*/ 5 w 18"/>
                  <a:gd name="T23" fmla="*/ 18 h 20"/>
                  <a:gd name="T24" fmla="*/ 3 w 18"/>
                  <a:gd name="T25" fmla="*/ 17 h 20"/>
                  <a:gd name="T26" fmla="*/ 0 w 18"/>
                  <a:gd name="T27" fmla="*/ 14 h 20"/>
                  <a:gd name="T28" fmla="*/ 0 w 18"/>
                  <a:gd name="T29" fmla="*/ 11 h 20"/>
                  <a:gd name="T30" fmla="*/ 0 w 18"/>
                  <a:gd name="T31" fmla="*/ 11 h 20"/>
                  <a:gd name="T32" fmla="*/ 0 w 18"/>
                  <a:gd name="T33" fmla="*/ 7 h 20"/>
                  <a:gd name="T34" fmla="*/ 1 w 18"/>
                  <a:gd name="T35" fmla="*/ 4 h 20"/>
                  <a:gd name="T36" fmla="*/ 4 w 18"/>
                  <a:gd name="T37" fmla="*/ 1 h 20"/>
                  <a:gd name="T38" fmla="*/ 7 w 18"/>
                  <a:gd name="T39" fmla="*/ 0 h 20"/>
                  <a:gd name="T40" fmla="*/ 7 w 18"/>
                  <a:gd name="T41" fmla="*/ 0 h 20"/>
                  <a:gd name="T42" fmla="*/ 8 w 18"/>
                  <a:gd name="T43" fmla="*/ 0 h 20"/>
                  <a:gd name="T44" fmla="*/ 8 w 18"/>
                  <a:gd name="T45" fmla="*/ 0 h 2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8"/>
                  <a:gd name="T70" fmla="*/ 0 h 20"/>
                  <a:gd name="T71" fmla="*/ 18 w 18"/>
                  <a:gd name="T72" fmla="*/ 20 h 2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8" h="20">
                    <a:moveTo>
                      <a:pt x="8" y="0"/>
                    </a:moveTo>
                    <a:lnTo>
                      <a:pt x="8" y="0"/>
                    </a:lnTo>
                    <a:lnTo>
                      <a:pt x="14" y="1"/>
                    </a:lnTo>
                    <a:lnTo>
                      <a:pt x="17" y="4"/>
                    </a:lnTo>
                    <a:lnTo>
                      <a:pt x="18" y="8"/>
                    </a:lnTo>
                    <a:lnTo>
                      <a:pt x="18" y="14"/>
                    </a:lnTo>
                    <a:lnTo>
                      <a:pt x="15" y="15"/>
                    </a:lnTo>
                    <a:lnTo>
                      <a:pt x="14" y="18"/>
                    </a:lnTo>
                    <a:lnTo>
                      <a:pt x="8" y="20"/>
                    </a:lnTo>
                    <a:lnTo>
                      <a:pt x="5" y="18"/>
                    </a:lnTo>
                    <a:lnTo>
                      <a:pt x="3" y="17"/>
                    </a:lnTo>
                    <a:lnTo>
                      <a:pt x="0" y="14"/>
                    </a:lnTo>
                    <a:lnTo>
                      <a:pt x="0" y="11"/>
                    </a:lnTo>
                    <a:lnTo>
                      <a:pt x="0" y="7"/>
                    </a:lnTo>
                    <a:lnTo>
                      <a:pt x="1" y="4"/>
                    </a:lnTo>
                    <a:lnTo>
                      <a:pt x="4" y="1"/>
                    </a:lnTo>
                    <a:lnTo>
                      <a:pt x="7" y="0"/>
                    </a:lnTo>
                    <a:lnTo>
                      <a:pt x="8" y="0"/>
                    </a:lnTo>
                    <a:close/>
                  </a:path>
                </a:pathLst>
              </a:custGeom>
              <a:solidFill>
                <a:srgbClr val="FFFFFF"/>
              </a:solidFill>
              <a:ln w="9525">
                <a:noFill/>
                <a:round/>
                <a:headEnd/>
                <a:tailEnd/>
              </a:ln>
            </p:spPr>
            <p:txBody>
              <a:bodyPr/>
              <a:lstStyle/>
              <a:p>
                <a:endParaRPr lang="id-ID"/>
              </a:p>
            </p:txBody>
          </p:sp>
          <p:sp>
            <p:nvSpPr>
              <p:cNvPr id="3485" name="Freeform 209"/>
              <p:cNvSpPr>
                <a:spLocks/>
              </p:cNvSpPr>
              <p:nvPr/>
            </p:nvSpPr>
            <p:spPr bwMode="auto">
              <a:xfrm>
                <a:off x="5201" y="2293"/>
                <a:ext cx="25" cy="43"/>
              </a:xfrm>
              <a:custGeom>
                <a:avLst/>
                <a:gdLst>
                  <a:gd name="T0" fmla="*/ 25 w 25"/>
                  <a:gd name="T1" fmla="*/ 43 h 43"/>
                  <a:gd name="T2" fmla="*/ 0 w 25"/>
                  <a:gd name="T3" fmla="*/ 43 h 43"/>
                  <a:gd name="T4" fmla="*/ 0 w 25"/>
                  <a:gd name="T5" fmla="*/ 40 h 43"/>
                  <a:gd name="T6" fmla="*/ 22 w 25"/>
                  <a:gd name="T7" fmla="*/ 40 h 43"/>
                  <a:gd name="T8" fmla="*/ 22 w 25"/>
                  <a:gd name="T9" fmla="*/ 3 h 43"/>
                  <a:gd name="T10" fmla="*/ 22 w 25"/>
                  <a:gd name="T11" fmla="*/ 0 h 43"/>
                  <a:gd name="T12" fmla="*/ 25 w 25"/>
                  <a:gd name="T13" fmla="*/ 0 h 43"/>
                  <a:gd name="T14" fmla="*/ 25 w 25"/>
                  <a:gd name="T15" fmla="*/ 43 h 43"/>
                  <a:gd name="T16" fmla="*/ 0 60000 65536"/>
                  <a:gd name="T17" fmla="*/ 0 60000 65536"/>
                  <a:gd name="T18" fmla="*/ 0 60000 65536"/>
                  <a:gd name="T19" fmla="*/ 0 60000 65536"/>
                  <a:gd name="T20" fmla="*/ 0 60000 65536"/>
                  <a:gd name="T21" fmla="*/ 0 60000 65536"/>
                  <a:gd name="T22" fmla="*/ 0 60000 65536"/>
                  <a:gd name="T23" fmla="*/ 0 60000 65536"/>
                  <a:gd name="T24" fmla="*/ 0 w 25"/>
                  <a:gd name="T25" fmla="*/ 0 h 43"/>
                  <a:gd name="T26" fmla="*/ 25 w 25"/>
                  <a:gd name="T27" fmla="*/ 43 h 4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5" h="43">
                    <a:moveTo>
                      <a:pt x="25" y="43"/>
                    </a:moveTo>
                    <a:lnTo>
                      <a:pt x="0" y="43"/>
                    </a:lnTo>
                    <a:lnTo>
                      <a:pt x="0" y="40"/>
                    </a:lnTo>
                    <a:lnTo>
                      <a:pt x="22" y="40"/>
                    </a:lnTo>
                    <a:lnTo>
                      <a:pt x="22" y="3"/>
                    </a:lnTo>
                    <a:lnTo>
                      <a:pt x="22" y="0"/>
                    </a:lnTo>
                    <a:lnTo>
                      <a:pt x="25" y="0"/>
                    </a:lnTo>
                    <a:lnTo>
                      <a:pt x="25" y="43"/>
                    </a:lnTo>
                    <a:close/>
                  </a:path>
                </a:pathLst>
              </a:custGeom>
              <a:solidFill>
                <a:srgbClr val="808080"/>
              </a:solidFill>
              <a:ln w="9525">
                <a:noFill/>
                <a:round/>
                <a:headEnd/>
                <a:tailEnd/>
              </a:ln>
            </p:spPr>
            <p:txBody>
              <a:bodyPr/>
              <a:lstStyle/>
              <a:p>
                <a:endParaRPr lang="id-ID"/>
              </a:p>
            </p:txBody>
          </p:sp>
          <p:sp>
            <p:nvSpPr>
              <p:cNvPr id="3486" name="Freeform 210"/>
              <p:cNvSpPr>
                <a:spLocks/>
              </p:cNvSpPr>
              <p:nvPr/>
            </p:nvSpPr>
            <p:spPr bwMode="auto">
              <a:xfrm>
                <a:off x="5201" y="2299"/>
                <a:ext cx="20" cy="31"/>
              </a:xfrm>
              <a:custGeom>
                <a:avLst/>
                <a:gdLst>
                  <a:gd name="T0" fmla="*/ 20 w 20"/>
                  <a:gd name="T1" fmla="*/ 31 h 31"/>
                  <a:gd name="T2" fmla="*/ 0 w 20"/>
                  <a:gd name="T3" fmla="*/ 31 h 31"/>
                  <a:gd name="T4" fmla="*/ 0 w 20"/>
                  <a:gd name="T5" fmla="*/ 28 h 31"/>
                  <a:gd name="T6" fmla="*/ 7 w 20"/>
                  <a:gd name="T7" fmla="*/ 28 h 31"/>
                  <a:gd name="T8" fmla="*/ 7 w 20"/>
                  <a:gd name="T9" fmla="*/ 0 h 31"/>
                  <a:gd name="T10" fmla="*/ 20 w 20"/>
                  <a:gd name="T11" fmla="*/ 0 h 31"/>
                  <a:gd name="T12" fmla="*/ 20 w 20"/>
                  <a:gd name="T13" fmla="*/ 31 h 31"/>
                  <a:gd name="T14" fmla="*/ 0 60000 65536"/>
                  <a:gd name="T15" fmla="*/ 0 60000 65536"/>
                  <a:gd name="T16" fmla="*/ 0 60000 65536"/>
                  <a:gd name="T17" fmla="*/ 0 60000 65536"/>
                  <a:gd name="T18" fmla="*/ 0 60000 65536"/>
                  <a:gd name="T19" fmla="*/ 0 60000 65536"/>
                  <a:gd name="T20" fmla="*/ 0 60000 65536"/>
                  <a:gd name="T21" fmla="*/ 0 w 20"/>
                  <a:gd name="T22" fmla="*/ 0 h 31"/>
                  <a:gd name="T23" fmla="*/ 20 w 20"/>
                  <a:gd name="T24" fmla="*/ 31 h 3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 h="31">
                    <a:moveTo>
                      <a:pt x="20" y="31"/>
                    </a:moveTo>
                    <a:lnTo>
                      <a:pt x="0" y="31"/>
                    </a:lnTo>
                    <a:lnTo>
                      <a:pt x="0" y="28"/>
                    </a:lnTo>
                    <a:lnTo>
                      <a:pt x="7" y="28"/>
                    </a:lnTo>
                    <a:lnTo>
                      <a:pt x="7" y="0"/>
                    </a:lnTo>
                    <a:lnTo>
                      <a:pt x="20" y="0"/>
                    </a:lnTo>
                    <a:lnTo>
                      <a:pt x="20" y="31"/>
                    </a:lnTo>
                    <a:close/>
                  </a:path>
                </a:pathLst>
              </a:custGeom>
              <a:solidFill>
                <a:srgbClr val="CCCCCC"/>
              </a:solidFill>
              <a:ln w="9525">
                <a:noFill/>
                <a:round/>
                <a:headEnd/>
                <a:tailEnd/>
              </a:ln>
            </p:spPr>
            <p:txBody>
              <a:bodyPr/>
              <a:lstStyle/>
              <a:p>
                <a:endParaRPr lang="id-ID"/>
              </a:p>
            </p:txBody>
          </p:sp>
          <p:sp>
            <p:nvSpPr>
              <p:cNvPr id="3487" name="Freeform 211"/>
              <p:cNvSpPr>
                <a:spLocks/>
              </p:cNvSpPr>
              <p:nvPr/>
            </p:nvSpPr>
            <p:spPr bwMode="auto">
              <a:xfrm>
                <a:off x="5201" y="2288"/>
                <a:ext cx="22" cy="8"/>
              </a:xfrm>
              <a:custGeom>
                <a:avLst/>
                <a:gdLst>
                  <a:gd name="T0" fmla="*/ 7 w 22"/>
                  <a:gd name="T1" fmla="*/ 8 h 8"/>
                  <a:gd name="T2" fmla="*/ 7 w 22"/>
                  <a:gd name="T3" fmla="*/ 8 h 8"/>
                  <a:gd name="T4" fmla="*/ 4 w 22"/>
                  <a:gd name="T5" fmla="*/ 5 h 8"/>
                  <a:gd name="T6" fmla="*/ 0 w 22"/>
                  <a:gd name="T7" fmla="*/ 4 h 8"/>
                  <a:gd name="T8" fmla="*/ 0 w 22"/>
                  <a:gd name="T9" fmla="*/ 0 h 8"/>
                  <a:gd name="T10" fmla="*/ 0 w 22"/>
                  <a:gd name="T11" fmla="*/ 0 h 8"/>
                  <a:gd name="T12" fmla="*/ 4 w 22"/>
                  <a:gd name="T13" fmla="*/ 3 h 8"/>
                  <a:gd name="T14" fmla="*/ 8 w 22"/>
                  <a:gd name="T15" fmla="*/ 5 h 8"/>
                  <a:gd name="T16" fmla="*/ 22 w 22"/>
                  <a:gd name="T17" fmla="*/ 5 h 8"/>
                  <a:gd name="T18" fmla="*/ 22 w 22"/>
                  <a:gd name="T19" fmla="*/ 8 h 8"/>
                  <a:gd name="T20" fmla="*/ 7 w 22"/>
                  <a:gd name="T21" fmla="*/ 8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
                  <a:gd name="T34" fmla="*/ 0 h 8"/>
                  <a:gd name="T35" fmla="*/ 22 w 22"/>
                  <a:gd name="T36" fmla="*/ 8 h 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 h="8">
                    <a:moveTo>
                      <a:pt x="7" y="8"/>
                    </a:moveTo>
                    <a:lnTo>
                      <a:pt x="7" y="8"/>
                    </a:lnTo>
                    <a:lnTo>
                      <a:pt x="4" y="5"/>
                    </a:lnTo>
                    <a:lnTo>
                      <a:pt x="0" y="4"/>
                    </a:lnTo>
                    <a:lnTo>
                      <a:pt x="0" y="0"/>
                    </a:lnTo>
                    <a:lnTo>
                      <a:pt x="4" y="3"/>
                    </a:lnTo>
                    <a:lnTo>
                      <a:pt x="8" y="5"/>
                    </a:lnTo>
                    <a:lnTo>
                      <a:pt x="22" y="5"/>
                    </a:lnTo>
                    <a:lnTo>
                      <a:pt x="22" y="8"/>
                    </a:lnTo>
                    <a:lnTo>
                      <a:pt x="7" y="8"/>
                    </a:lnTo>
                    <a:close/>
                  </a:path>
                </a:pathLst>
              </a:custGeom>
              <a:solidFill>
                <a:srgbClr val="808080"/>
              </a:solidFill>
              <a:ln w="9525">
                <a:noFill/>
                <a:round/>
                <a:headEnd/>
                <a:tailEnd/>
              </a:ln>
            </p:spPr>
            <p:txBody>
              <a:bodyPr/>
              <a:lstStyle/>
              <a:p>
                <a:endParaRPr lang="id-ID"/>
              </a:p>
            </p:txBody>
          </p:sp>
          <p:sp>
            <p:nvSpPr>
              <p:cNvPr id="3488" name="Rectangle 212"/>
              <p:cNvSpPr>
                <a:spLocks noChangeArrowheads="1"/>
              </p:cNvSpPr>
              <p:nvPr/>
            </p:nvSpPr>
            <p:spPr bwMode="auto">
              <a:xfrm>
                <a:off x="5206" y="2298"/>
                <a:ext cx="2" cy="1"/>
              </a:xfrm>
              <a:prstGeom prst="rect">
                <a:avLst/>
              </a:prstGeom>
              <a:solidFill>
                <a:srgbClr val="999999"/>
              </a:solidFill>
              <a:ln w="9525">
                <a:noFill/>
                <a:miter lim="800000"/>
                <a:headEnd/>
                <a:tailEnd/>
              </a:ln>
            </p:spPr>
            <p:txBody>
              <a:bodyPr/>
              <a:lstStyle/>
              <a:p>
                <a:endParaRPr lang="en-GB"/>
              </a:p>
            </p:txBody>
          </p:sp>
          <p:sp>
            <p:nvSpPr>
              <p:cNvPr id="3489" name="Freeform 213"/>
              <p:cNvSpPr>
                <a:spLocks/>
              </p:cNvSpPr>
              <p:nvPr/>
            </p:nvSpPr>
            <p:spPr bwMode="auto">
              <a:xfrm>
                <a:off x="5201" y="2292"/>
                <a:ext cx="22" cy="41"/>
              </a:xfrm>
              <a:custGeom>
                <a:avLst/>
                <a:gdLst>
                  <a:gd name="T0" fmla="*/ 22 w 22"/>
                  <a:gd name="T1" fmla="*/ 41 h 41"/>
                  <a:gd name="T2" fmla="*/ 0 w 22"/>
                  <a:gd name="T3" fmla="*/ 41 h 41"/>
                  <a:gd name="T4" fmla="*/ 0 w 22"/>
                  <a:gd name="T5" fmla="*/ 38 h 41"/>
                  <a:gd name="T6" fmla="*/ 20 w 22"/>
                  <a:gd name="T7" fmla="*/ 38 h 41"/>
                  <a:gd name="T8" fmla="*/ 20 w 22"/>
                  <a:gd name="T9" fmla="*/ 7 h 41"/>
                  <a:gd name="T10" fmla="*/ 7 w 22"/>
                  <a:gd name="T11" fmla="*/ 7 h 41"/>
                  <a:gd name="T12" fmla="*/ 7 w 22"/>
                  <a:gd name="T13" fmla="*/ 6 h 41"/>
                  <a:gd name="T14" fmla="*/ 5 w 22"/>
                  <a:gd name="T15" fmla="*/ 6 h 41"/>
                  <a:gd name="T16" fmla="*/ 5 w 22"/>
                  <a:gd name="T17" fmla="*/ 6 h 41"/>
                  <a:gd name="T18" fmla="*/ 5 w 22"/>
                  <a:gd name="T19" fmla="*/ 6 h 41"/>
                  <a:gd name="T20" fmla="*/ 0 w 22"/>
                  <a:gd name="T21" fmla="*/ 3 h 41"/>
                  <a:gd name="T22" fmla="*/ 0 w 22"/>
                  <a:gd name="T23" fmla="*/ 0 h 41"/>
                  <a:gd name="T24" fmla="*/ 0 w 22"/>
                  <a:gd name="T25" fmla="*/ 0 h 41"/>
                  <a:gd name="T26" fmla="*/ 4 w 22"/>
                  <a:gd name="T27" fmla="*/ 1 h 41"/>
                  <a:gd name="T28" fmla="*/ 7 w 22"/>
                  <a:gd name="T29" fmla="*/ 4 h 41"/>
                  <a:gd name="T30" fmla="*/ 22 w 22"/>
                  <a:gd name="T31" fmla="*/ 4 h 41"/>
                  <a:gd name="T32" fmla="*/ 22 w 22"/>
                  <a:gd name="T33" fmla="*/ 41 h 4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2"/>
                  <a:gd name="T52" fmla="*/ 0 h 41"/>
                  <a:gd name="T53" fmla="*/ 22 w 22"/>
                  <a:gd name="T54" fmla="*/ 41 h 4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2" h="41">
                    <a:moveTo>
                      <a:pt x="22" y="41"/>
                    </a:moveTo>
                    <a:lnTo>
                      <a:pt x="0" y="41"/>
                    </a:lnTo>
                    <a:lnTo>
                      <a:pt x="0" y="38"/>
                    </a:lnTo>
                    <a:lnTo>
                      <a:pt x="20" y="38"/>
                    </a:lnTo>
                    <a:lnTo>
                      <a:pt x="20" y="7"/>
                    </a:lnTo>
                    <a:lnTo>
                      <a:pt x="7" y="7"/>
                    </a:lnTo>
                    <a:lnTo>
                      <a:pt x="7" y="6"/>
                    </a:lnTo>
                    <a:lnTo>
                      <a:pt x="5" y="6"/>
                    </a:lnTo>
                    <a:lnTo>
                      <a:pt x="0" y="3"/>
                    </a:lnTo>
                    <a:lnTo>
                      <a:pt x="0" y="0"/>
                    </a:lnTo>
                    <a:lnTo>
                      <a:pt x="4" y="1"/>
                    </a:lnTo>
                    <a:lnTo>
                      <a:pt x="7" y="4"/>
                    </a:lnTo>
                    <a:lnTo>
                      <a:pt x="22" y="4"/>
                    </a:lnTo>
                    <a:lnTo>
                      <a:pt x="22" y="41"/>
                    </a:lnTo>
                    <a:close/>
                  </a:path>
                </a:pathLst>
              </a:custGeom>
              <a:solidFill>
                <a:srgbClr val="808080"/>
              </a:solidFill>
              <a:ln w="9525">
                <a:noFill/>
                <a:round/>
                <a:headEnd/>
                <a:tailEnd/>
              </a:ln>
            </p:spPr>
            <p:txBody>
              <a:bodyPr/>
              <a:lstStyle/>
              <a:p>
                <a:endParaRPr lang="id-ID"/>
              </a:p>
            </p:txBody>
          </p:sp>
          <p:sp>
            <p:nvSpPr>
              <p:cNvPr id="3490" name="Rectangle 214"/>
              <p:cNvSpPr>
                <a:spLocks noChangeArrowheads="1"/>
              </p:cNvSpPr>
              <p:nvPr/>
            </p:nvSpPr>
            <p:spPr bwMode="auto">
              <a:xfrm>
                <a:off x="5198" y="2333"/>
                <a:ext cx="3" cy="3"/>
              </a:xfrm>
              <a:prstGeom prst="rect">
                <a:avLst/>
              </a:prstGeom>
              <a:solidFill>
                <a:srgbClr val="999999"/>
              </a:solidFill>
              <a:ln w="9525">
                <a:noFill/>
                <a:miter lim="800000"/>
                <a:headEnd/>
                <a:tailEnd/>
              </a:ln>
            </p:spPr>
            <p:txBody>
              <a:bodyPr/>
              <a:lstStyle/>
              <a:p>
                <a:endParaRPr lang="en-GB"/>
              </a:p>
            </p:txBody>
          </p:sp>
          <p:sp>
            <p:nvSpPr>
              <p:cNvPr id="3491" name="Rectangle 215"/>
              <p:cNvSpPr>
                <a:spLocks noChangeArrowheads="1"/>
              </p:cNvSpPr>
              <p:nvPr/>
            </p:nvSpPr>
            <p:spPr bwMode="auto">
              <a:xfrm>
                <a:off x="5198" y="2330"/>
                <a:ext cx="3" cy="3"/>
              </a:xfrm>
              <a:prstGeom prst="rect">
                <a:avLst/>
              </a:prstGeom>
              <a:solidFill>
                <a:srgbClr val="999999"/>
              </a:solidFill>
              <a:ln w="9525">
                <a:noFill/>
                <a:miter lim="800000"/>
                <a:headEnd/>
                <a:tailEnd/>
              </a:ln>
            </p:spPr>
            <p:txBody>
              <a:bodyPr/>
              <a:lstStyle/>
              <a:p>
                <a:endParaRPr lang="en-GB"/>
              </a:p>
            </p:txBody>
          </p:sp>
          <p:sp>
            <p:nvSpPr>
              <p:cNvPr id="3492" name="Rectangle 216"/>
              <p:cNvSpPr>
                <a:spLocks noChangeArrowheads="1"/>
              </p:cNvSpPr>
              <p:nvPr/>
            </p:nvSpPr>
            <p:spPr bwMode="auto">
              <a:xfrm>
                <a:off x="5198" y="2327"/>
                <a:ext cx="3" cy="3"/>
              </a:xfrm>
              <a:prstGeom prst="rect">
                <a:avLst/>
              </a:prstGeom>
              <a:solidFill>
                <a:srgbClr val="999999"/>
              </a:solidFill>
              <a:ln w="9525">
                <a:noFill/>
                <a:miter lim="800000"/>
                <a:headEnd/>
                <a:tailEnd/>
              </a:ln>
            </p:spPr>
            <p:txBody>
              <a:bodyPr/>
              <a:lstStyle/>
              <a:p>
                <a:endParaRPr lang="en-GB"/>
              </a:p>
            </p:txBody>
          </p:sp>
          <p:sp>
            <p:nvSpPr>
              <p:cNvPr id="3493" name="Freeform 217"/>
              <p:cNvSpPr>
                <a:spLocks/>
              </p:cNvSpPr>
              <p:nvPr/>
            </p:nvSpPr>
            <p:spPr bwMode="auto">
              <a:xfrm>
                <a:off x="5198" y="2305"/>
                <a:ext cx="3" cy="22"/>
              </a:xfrm>
              <a:custGeom>
                <a:avLst/>
                <a:gdLst>
                  <a:gd name="T0" fmla="*/ 0 w 3"/>
                  <a:gd name="T1" fmla="*/ 22 h 22"/>
                  <a:gd name="T2" fmla="*/ 0 w 3"/>
                  <a:gd name="T3" fmla="*/ 11 h 22"/>
                  <a:gd name="T4" fmla="*/ 3 w 3"/>
                  <a:gd name="T5" fmla="*/ 11 h 22"/>
                  <a:gd name="T6" fmla="*/ 3 w 3"/>
                  <a:gd name="T7" fmla="*/ 8 h 22"/>
                  <a:gd name="T8" fmla="*/ 3 w 3"/>
                  <a:gd name="T9" fmla="*/ 0 h 22"/>
                  <a:gd name="T10" fmla="*/ 3 w 3"/>
                  <a:gd name="T11" fmla="*/ 0 h 22"/>
                  <a:gd name="T12" fmla="*/ 3 w 3"/>
                  <a:gd name="T13" fmla="*/ 22 h 22"/>
                  <a:gd name="T14" fmla="*/ 0 w 3"/>
                  <a:gd name="T15" fmla="*/ 22 h 2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2"/>
                  <a:gd name="T26" fmla="*/ 3 w 3"/>
                  <a:gd name="T27" fmla="*/ 22 h 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2">
                    <a:moveTo>
                      <a:pt x="0" y="22"/>
                    </a:moveTo>
                    <a:lnTo>
                      <a:pt x="0" y="11"/>
                    </a:lnTo>
                    <a:lnTo>
                      <a:pt x="3" y="11"/>
                    </a:lnTo>
                    <a:lnTo>
                      <a:pt x="3" y="8"/>
                    </a:lnTo>
                    <a:lnTo>
                      <a:pt x="3" y="0"/>
                    </a:lnTo>
                    <a:lnTo>
                      <a:pt x="3" y="22"/>
                    </a:lnTo>
                    <a:lnTo>
                      <a:pt x="0" y="22"/>
                    </a:lnTo>
                    <a:close/>
                  </a:path>
                </a:pathLst>
              </a:custGeom>
              <a:solidFill>
                <a:srgbClr val="666666"/>
              </a:solidFill>
              <a:ln w="9525">
                <a:noFill/>
                <a:round/>
                <a:headEnd/>
                <a:tailEnd/>
              </a:ln>
            </p:spPr>
            <p:txBody>
              <a:bodyPr/>
              <a:lstStyle/>
              <a:p>
                <a:endParaRPr lang="id-ID"/>
              </a:p>
            </p:txBody>
          </p:sp>
          <p:sp>
            <p:nvSpPr>
              <p:cNvPr id="3494" name="Freeform 218"/>
              <p:cNvSpPr>
                <a:spLocks/>
              </p:cNvSpPr>
              <p:nvPr/>
            </p:nvSpPr>
            <p:spPr bwMode="auto">
              <a:xfrm>
                <a:off x="5201" y="2298"/>
                <a:ext cx="7" cy="29"/>
              </a:xfrm>
              <a:custGeom>
                <a:avLst/>
                <a:gdLst>
                  <a:gd name="T0" fmla="*/ 0 w 7"/>
                  <a:gd name="T1" fmla="*/ 0 h 29"/>
                  <a:gd name="T2" fmla="*/ 5 w 7"/>
                  <a:gd name="T3" fmla="*/ 0 h 29"/>
                  <a:gd name="T4" fmla="*/ 5 w 7"/>
                  <a:gd name="T5" fmla="*/ 1 h 29"/>
                  <a:gd name="T6" fmla="*/ 7 w 7"/>
                  <a:gd name="T7" fmla="*/ 1 h 29"/>
                  <a:gd name="T8" fmla="*/ 7 w 7"/>
                  <a:gd name="T9" fmla="*/ 29 h 29"/>
                  <a:gd name="T10" fmla="*/ 0 w 7"/>
                  <a:gd name="T11" fmla="*/ 29 h 29"/>
                  <a:gd name="T12" fmla="*/ 0 w 7"/>
                  <a:gd name="T13" fmla="*/ 7 h 29"/>
                  <a:gd name="T14" fmla="*/ 0 w 7"/>
                  <a:gd name="T15" fmla="*/ 7 h 29"/>
                  <a:gd name="T16" fmla="*/ 0 w 7"/>
                  <a:gd name="T17" fmla="*/ 0 h 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29"/>
                  <a:gd name="T29" fmla="*/ 7 w 7"/>
                  <a:gd name="T30" fmla="*/ 29 h 2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29">
                    <a:moveTo>
                      <a:pt x="0" y="0"/>
                    </a:moveTo>
                    <a:lnTo>
                      <a:pt x="5" y="0"/>
                    </a:lnTo>
                    <a:lnTo>
                      <a:pt x="5" y="1"/>
                    </a:lnTo>
                    <a:lnTo>
                      <a:pt x="7" y="1"/>
                    </a:lnTo>
                    <a:lnTo>
                      <a:pt x="7" y="29"/>
                    </a:lnTo>
                    <a:lnTo>
                      <a:pt x="0" y="29"/>
                    </a:lnTo>
                    <a:lnTo>
                      <a:pt x="0" y="7"/>
                    </a:lnTo>
                    <a:lnTo>
                      <a:pt x="0" y="0"/>
                    </a:lnTo>
                    <a:close/>
                  </a:path>
                </a:pathLst>
              </a:custGeom>
              <a:solidFill>
                <a:srgbClr val="666666"/>
              </a:solidFill>
              <a:ln w="9525">
                <a:noFill/>
                <a:round/>
                <a:headEnd/>
                <a:tailEnd/>
              </a:ln>
            </p:spPr>
            <p:txBody>
              <a:bodyPr/>
              <a:lstStyle/>
              <a:p>
                <a:endParaRPr lang="id-ID"/>
              </a:p>
            </p:txBody>
          </p:sp>
          <p:sp>
            <p:nvSpPr>
              <p:cNvPr id="3495" name="Freeform 219"/>
              <p:cNvSpPr>
                <a:spLocks/>
              </p:cNvSpPr>
              <p:nvPr/>
            </p:nvSpPr>
            <p:spPr bwMode="auto">
              <a:xfrm>
                <a:off x="5201" y="2295"/>
                <a:ext cx="5" cy="3"/>
              </a:xfrm>
              <a:custGeom>
                <a:avLst/>
                <a:gdLst>
                  <a:gd name="T0" fmla="*/ 5 w 5"/>
                  <a:gd name="T1" fmla="*/ 3 h 3"/>
                  <a:gd name="T2" fmla="*/ 0 w 5"/>
                  <a:gd name="T3" fmla="*/ 3 h 3"/>
                  <a:gd name="T4" fmla="*/ 0 w 5"/>
                  <a:gd name="T5" fmla="*/ 0 h 3"/>
                  <a:gd name="T6" fmla="*/ 0 w 5"/>
                  <a:gd name="T7" fmla="*/ 0 h 3"/>
                  <a:gd name="T8" fmla="*/ 5 w 5"/>
                  <a:gd name="T9" fmla="*/ 3 h 3"/>
                  <a:gd name="T10" fmla="*/ 5 w 5"/>
                  <a:gd name="T11" fmla="*/ 3 h 3"/>
                  <a:gd name="T12" fmla="*/ 0 60000 65536"/>
                  <a:gd name="T13" fmla="*/ 0 60000 65536"/>
                  <a:gd name="T14" fmla="*/ 0 60000 65536"/>
                  <a:gd name="T15" fmla="*/ 0 60000 65536"/>
                  <a:gd name="T16" fmla="*/ 0 60000 65536"/>
                  <a:gd name="T17" fmla="*/ 0 60000 65536"/>
                  <a:gd name="T18" fmla="*/ 0 w 5"/>
                  <a:gd name="T19" fmla="*/ 0 h 3"/>
                  <a:gd name="T20" fmla="*/ 5 w 5"/>
                  <a:gd name="T21" fmla="*/ 3 h 3"/>
                </a:gdLst>
                <a:ahLst/>
                <a:cxnLst>
                  <a:cxn ang="T12">
                    <a:pos x="T0" y="T1"/>
                  </a:cxn>
                  <a:cxn ang="T13">
                    <a:pos x="T2" y="T3"/>
                  </a:cxn>
                  <a:cxn ang="T14">
                    <a:pos x="T4" y="T5"/>
                  </a:cxn>
                  <a:cxn ang="T15">
                    <a:pos x="T6" y="T7"/>
                  </a:cxn>
                  <a:cxn ang="T16">
                    <a:pos x="T8" y="T9"/>
                  </a:cxn>
                  <a:cxn ang="T17">
                    <a:pos x="T10" y="T11"/>
                  </a:cxn>
                </a:cxnLst>
                <a:rect l="T18" t="T19" r="T20" b="T21"/>
                <a:pathLst>
                  <a:path w="5" h="3">
                    <a:moveTo>
                      <a:pt x="5" y="3"/>
                    </a:moveTo>
                    <a:lnTo>
                      <a:pt x="0" y="3"/>
                    </a:lnTo>
                    <a:lnTo>
                      <a:pt x="0" y="0"/>
                    </a:lnTo>
                    <a:lnTo>
                      <a:pt x="5" y="3"/>
                    </a:lnTo>
                    <a:close/>
                  </a:path>
                </a:pathLst>
              </a:custGeom>
              <a:solidFill>
                <a:srgbClr val="666666"/>
              </a:solidFill>
              <a:ln w="9525">
                <a:noFill/>
                <a:round/>
                <a:headEnd/>
                <a:tailEnd/>
              </a:ln>
            </p:spPr>
            <p:txBody>
              <a:bodyPr/>
              <a:lstStyle/>
              <a:p>
                <a:endParaRPr lang="id-ID"/>
              </a:p>
            </p:txBody>
          </p:sp>
          <p:sp>
            <p:nvSpPr>
              <p:cNvPr id="3496" name="Freeform 220"/>
              <p:cNvSpPr>
                <a:spLocks/>
              </p:cNvSpPr>
              <p:nvPr/>
            </p:nvSpPr>
            <p:spPr bwMode="auto">
              <a:xfrm>
                <a:off x="5198" y="2293"/>
                <a:ext cx="3" cy="5"/>
              </a:xfrm>
              <a:custGeom>
                <a:avLst/>
                <a:gdLst>
                  <a:gd name="T0" fmla="*/ 3 w 3"/>
                  <a:gd name="T1" fmla="*/ 2 h 5"/>
                  <a:gd name="T2" fmla="*/ 3 w 3"/>
                  <a:gd name="T3" fmla="*/ 5 h 5"/>
                  <a:gd name="T4" fmla="*/ 0 w 3"/>
                  <a:gd name="T5" fmla="*/ 5 h 5"/>
                  <a:gd name="T6" fmla="*/ 0 w 3"/>
                  <a:gd name="T7" fmla="*/ 0 h 5"/>
                  <a:gd name="T8" fmla="*/ 0 w 3"/>
                  <a:gd name="T9" fmla="*/ 0 h 5"/>
                  <a:gd name="T10" fmla="*/ 3 w 3"/>
                  <a:gd name="T11" fmla="*/ 2 h 5"/>
                  <a:gd name="T12" fmla="*/ 3 w 3"/>
                  <a:gd name="T13" fmla="*/ 2 h 5"/>
                  <a:gd name="T14" fmla="*/ 0 60000 65536"/>
                  <a:gd name="T15" fmla="*/ 0 60000 65536"/>
                  <a:gd name="T16" fmla="*/ 0 60000 65536"/>
                  <a:gd name="T17" fmla="*/ 0 60000 65536"/>
                  <a:gd name="T18" fmla="*/ 0 60000 65536"/>
                  <a:gd name="T19" fmla="*/ 0 60000 65536"/>
                  <a:gd name="T20" fmla="*/ 0 60000 65536"/>
                  <a:gd name="T21" fmla="*/ 0 w 3"/>
                  <a:gd name="T22" fmla="*/ 0 h 5"/>
                  <a:gd name="T23" fmla="*/ 3 w 3"/>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5">
                    <a:moveTo>
                      <a:pt x="3" y="2"/>
                    </a:moveTo>
                    <a:lnTo>
                      <a:pt x="3" y="5"/>
                    </a:lnTo>
                    <a:lnTo>
                      <a:pt x="0" y="5"/>
                    </a:lnTo>
                    <a:lnTo>
                      <a:pt x="0" y="0"/>
                    </a:lnTo>
                    <a:lnTo>
                      <a:pt x="3" y="2"/>
                    </a:lnTo>
                    <a:close/>
                  </a:path>
                </a:pathLst>
              </a:custGeom>
              <a:solidFill>
                <a:srgbClr val="666666"/>
              </a:solidFill>
              <a:ln w="9525">
                <a:noFill/>
                <a:round/>
                <a:headEnd/>
                <a:tailEnd/>
              </a:ln>
            </p:spPr>
            <p:txBody>
              <a:bodyPr/>
              <a:lstStyle/>
              <a:p>
                <a:endParaRPr lang="id-ID"/>
              </a:p>
            </p:txBody>
          </p:sp>
          <p:sp>
            <p:nvSpPr>
              <p:cNvPr id="3497" name="Freeform 221"/>
              <p:cNvSpPr>
                <a:spLocks/>
              </p:cNvSpPr>
              <p:nvPr/>
            </p:nvSpPr>
            <p:spPr bwMode="auto">
              <a:xfrm>
                <a:off x="5198" y="2291"/>
                <a:ext cx="3" cy="4"/>
              </a:xfrm>
              <a:custGeom>
                <a:avLst/>
                <a:gdLst>
                  <a:gd name="T0" fmla="*/ 0 w 3"/>
                  <a:gd name="T1" fmla="*/ 2 h 4"/>
                  <a:gd name="T2" fmla="*/ 0 w 3"/>
                  <a:gd name="T3" fmla="*/ 0 h 4"/>
                  <a:gd name="T4" fmla="*/ 0 w 3"/>
                  <a:gd name="T5" fmla="*/ 0 h 4"/>
                  <a:gd name="T6" fmla="*/ 3 w 3"/>
                  <a:gd name="T7" fmla="*/ 1 h 4"/>
                  <a:gd name="T8" fmla="*/ 3 w 3"/>
                  <a:gd name="T9" fmla="*/ 4 h 4"/>
                  <a:gd name="T10" fmla="*/ 3 w 3"/>
                  <a:gd name="T11" fmla="*/ 4 h 4"/>
                  <a:gd name="T12" fmla="*/ 0 w 3"/>
                  <a:gd name="T13" fmla="*/ 2 h 4"/>
                  <a:gd name="T14" fmla="*/ 0 w 3"/>
                  <a:gd name="T15" fmla="*/ 2 h 4"/>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4"/>
                  <a:gd name="T26" fmla="*/ 3 w 3"/>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4">
                    <a:moveTo>
                      <a:pt x="0" y="2"/>
                    </a:moveTo>
                    <a:lnTo>
                      <a:pt x="0" y="0"/>
                    </a:lnTo>
                    <a:lnTo>
                      <a:pt x="3" y="1"/>
                    </a:lnTo>
                    <a:lnTo>
                      <a:pt x="3" y="4"/>
                    </a:lnTo>
                    <a:lnTo>
                      <a:pt x="0" y="2"/>
                    </a:lnTo>
                    <a:close/>
                  </a:path>
                </a:pathLst>
              </a:custGeom>
              <a:solidFill>
                <a:srgbClr val="808080"/>
              </a:solidFill>
              <a:ln w="9525">
                <a:noFill/>
                <a:round/>
                <a:headEnd/>
                <a:tailEnd/>
              </a:ln>
            </p:spPr>
            <p:txBody>
              <a:bodyPr/>
              <a:lstStyle/>
              <a:p>
                <a:endParaRPr lang="id-ID"/>
              </a:p>
            </p:txBody>
          </p:sp>
          <p:sp>
            <p:nvSpPr>
              <p:cNvPr id="3498" name="Freeform 222"/>
              <p:cNvSpPr>
                <a:spLocks/>
              </p:cNvSpPr>
              <p:nvPr/>
            </p:nvSpPr>
            <p:spPr bwMode="auto">
              <a:xfrm>
                <a:off x="5198" y="2288"/>
                <a:ext cx="3" cy="4"/>
              </a:xfrm>
              <a:custGeom>
                <a:avLst/>
                <a:gdLst>
                  <a:gd name="T0" fmla="*/ 3 w 3"/>
                  <a:gd name="T1" fmla="*/ 0 h 4"/>
                  <a:gd name="T2" fmla="*/ 3 w 3"/>
                  <a:gd name="T3" fmla="*/ 4 h 4"/>
                  <a:gd name="T4" fmla="*/ 3 w 3"/>
                  <a:gd name="T5" fmla="*/ 4 h 4"/>
                  <a:gd name="T6" fmla="*/ 0 w 3"/>
                  <a:gd name="T7" fmla="*/ 3 h 4"/>
                  <a:gd name="T8" fmla="*/ 0 w 3"/>
                  <a:gd name="T9" fmla="*/ 0 h 4"/>
                  <a:gd name="T10" fmla="*/ 0 w 3"/>
                  <a:gd name="T11" fmla="*/ 0 h 4"/>
                  <a:gd name="T12" fmla="*/ 3 w 3"/>
                  <a:gd name="T13" fmla="*/ 0 h 4"/>
                  <a:gd name="T14" fmla="*/ 3 w 3"/>
                  <a:gd name="T15" fmla="*/ 0 h 4"/>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4"/>
                  <a:gd name="T26" fmla="*/ 3 w 3"/>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4">
                    <a:moveTo>
                      <a:pt x="3" y="0"/>
                    </a:moveTo>
                    <a:lnTo>
                      <a:pt x="3" y="4"/>
                    </a:lnTo>
                    <a:lnTo>
                      <a:pt x="0" y="3"/>
                    </a:lnTo>
                    <a:lnTo>
                      <a:pt x="0" y="0"/>
                    </a:lnTo>
                    <a:lnTo>
                      <a:pt x="3" y="0"/>
                    </a:lnTo>
                    <a:close/>
                  </a:path>
                </a:pathLst>
              </a:custGeom>
              <a:solidFill>
                <a:srgbClr val="808080"/>
              </a:solidFill>
              <a:ln w="9525">
                <a:noFill/>
                <a:round/>
                <a:headEnd/>
                <a:tailEnd/>
              </a:ln>
            </p:spPr>
            <p:txBody>
              <a:bodyPr/>
              <a:lstStyle/>
              <a:p>
                <a:endParaRPr lang="id-ID"/>
              </a:p>
            </p:txBody>
          </p:sp>
          <p:sp>
            <p:nvSpPr>
              <p:cNvPr id="3499" name="Rectangle 223"/>
              <p:cNvSpPr>
                <a:spLocks noChangeArrowheads="1"/>
              </p:cNvSpPr>
              <p:nvPr/>
            </p:nvSpPr>
            <p:spPr bwMode="auto">
              <a:xfrm>
                <a:off x="5195" y="2333"/>
                <a:ext cx="3" cy="3"/>
              </a:xfrm>
              <a:prstGeom prst="rect">
                <a:avLst/>
              </a:prstGeom>
              <a:solidFill>
                <a:srgbClr val="999999"/>
              </a:solidFill>
              <a:ln w="9525">
                <a:noFill/>
                <a:miter lim="800000"/>
                <a:headEnd/>
                <a:tailEnd/>
              </a:ln>
            </p:spPr>
            <p:txBody>
              <a:bodyPr/>
              <a:lstStyle/>
              <a:p>
                <a:endParaRPr lang="en-GB"/>
              </a:p>
            </p:txBody>
          </p:sp>
          <p:sp>
            <p:nvSpPr>
              <p:cNvPr id="3500" name="Rectangle 224"/>
              <p:cNvSpPr>
                <a:spLocks noChangeArrowheads="1"/>
              </p:cNvSpPr>
              <p:nvPr/>
            </p:nvSpPr>
            <p:spPr bwMode="auto">
              <a:xfrm>
                <a:off x="5195" y="2330"/>
                <a:ext cx="3" cy="3"/>
              </a:xfrm>
              <a:prstGeom prst="rect">
                <a:avLst/>
              </a:prstGeom>
              <a:solidFill>
                <a:srgbClr val="999999"/>
              </a:solidFill>
              <a:ln w="9525">
                <a:noFill/>
                <a:miter lim="800000"/>
                <a:headEnd/>
                <a:tailEnd/>
              </a:ln>
            </p:spPr>
            <p:txBody>
              <a:bodyPr/>
              <a:lstStyle/>
              <a:p>
                <a:endParaRPr lang="en-GB"/>
              </a:p>
            </p:txBody>
          </p:sp>
          <p:sp>
            <p:nvSpPr>
              <p:cNvPr id="3501" name="Rectangle 225"/>
              <p:cNvSpPr>
                <a:spLocks noChangeArrowheads="1"/>
              </p:cNvSpPr>
              <p:nvPr/>
            </p:nvSpPr>
            <p:spPr bwMode="auto">
              <a:xfrm>
                <a:off x="5195" y="2327"/>
                <a:ext cx="3" cy="3"/>
              </a:xfrm>
              <a:prstGeom prst="rect">
                <a:avLst/>
              </a:prstGeom>
              <a:solidFill>
                <a:srgbClr val="999999"/>
              </a:solidFill>
              <a:ln w="9525">
                <a:noFill/>
                <a:miter lim="800000"/>
                <a:headEnd/>
                <a:tailEnd/>
              </a:ln>
            </p:spPr>
            <p:txBody>
              <a:bodyPr/>
              <a:lstStyle/>
              <a:p>
                <a:endParaRPr lang="en-GB"/>
              </a:p>
            </p:txBody>
          </p:sp>
          <p:sp>
            <p:nvSpPr>
              <p:cNvPr id="3502" name="Freeform 226"/>
              <p:cNvSpPr>
                <a:spLocks/>
              </p:cNvSpPr>
              <p:nvPr/>
            </p:nvSpPr>
            <p:spPr bwMode="auto">
              <a:xfrm>
                <a:off x="5195" y="2307"/>
                <a:ext cx="3" cy="9"/>
              </a:xfrm>
              <a:custGeom>
                <a:avLst/>
                <a:gdLst>
                  <a:gd name="T0" fmla="*/ 3 w 3"/>
                  <a:gd name="T1" fmla="*/ 9 h 9"/>
                  <a:gd name="T2" fmla="*/ 0 w 3"/>
                  <a:gd name="T3" fmla="*/ 9 h 9"/>
                  <a:gd name="T4" fmla="*/ 0 w 3"/>
                  <a:gd name="T5" fmla="*/ 6 h 9"/>
                  <a:gd name="T6" fmla="*/ 3 w 3"/>
                  <a:gd name="T7" fmla="*/ 6 h 9"/>
                  <a:gd name="T8" fmla="*/ 3 w 3"/>
                  <a:gd name="T9" fmla="*/ 3 h 9"/>
                  <a:gd name="T10" fmla="*/ 3 w 3"/>
                  <a:gd name="T11" fmla="*/ 0 h 9"/>
                  <a:gd name="T12" fmla="*/ 3 w 3"/>
                  <a:gd name="T13" fmla="*/ 0 h 9"/>
                  <a:gd name="T14" fmla="*/ 3 w 3"/>
                  <a:gd name="T15" fmla="*/ 9 h 9"/>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9"/>
                  <a:gd name="T26" fmla="*/ 3 w 3"/>
                  <a:gd name="T27" fmla="*/ 9 h 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9">
                    <a:moveTo>
                      <a:pt x="3" y="9"/>
                    </a:moveTo>
                    <a:lnTo>
                      <a:pt x="0" y="9"/>
                    </a:lnTo>
                    <a:lnTo>
                      <a:pt x="0" y="6"/>
                    </a:lnTo>
                    <a:lnTo>
                      <a:pt x="3" y="6"/>
                    </a:lnTo>
                    <a:lnTo>
                      <a:pt x="3" y="3"/>
                    </a:lnTo>
                    <a:lnTo>
                      <a:pt x="3" y="0"/>
                    </a:lnTo>
                    <a:lnTo>
                      <a:pt x="3" y="9"/>
                    </a:lnTo>
                    <a:close/>
                  </a:path>
                </a:pathLst>
              </a:custGeom>
              <a:solidFill>
                <a:srgbClr val="666666"/>
              </a:solidFill>
              <a:ln w="9525">
                <a:noFill/>
                <a:round/>
                <a:headEnd/>
                <a:tailEnd/>
              </a:ln>
            </p:spPr>
            <p:txBody>
              <a:bodyPr/>
              <a:lstStyle/>
              <a:p>
                <a:endParaRPr lang="id-ID"/>
              </a:p>
            </p:txBody>
          </p:sp>
          <p:sp>
            <p:nvSpPr>
              <p:cNvPr id="3503" name="Freeform 227"/>
              <p:cNvSpPr>
                <a:spLocks/>
              </p:cNvSpPr>
              <p:nvPr/>
            </p:nvSpPr>
            <p:spPr bwMode="auto">
              <a:xfrm>
                <a:off x="5198" y="2305"/>
                <a:ext cx="3" cy="11"/>
              </a:xfrm>
              <a:custGeom>
                <a:avLst/>
                <a:gdLst>
                  <a:gd name="T0" fmla="*/ 0 w 3"/>
                  <a:gd name="T1" fmla="*/ 0 h 11"/>
                  <a:gd name="T2" fmla="*/ 3 w 3"/>
                  <a:gd name="T3" fmla="*/ 0 h 11"/>
                  <a:gd name="T4" fmla="*/ 3 w 3"/>
                  <a:gd name="T5" fmla="*/ 8 h 11"/>
                  <a:gd name="T6" fmla="*/ 3 w 3"/>
                  <a:gd name="T7" fmla="*/ 11 h 11"/>
                  <a:gd name="T8" fmla="*/ 0 w 3"/>
                  <a:gd name="T9" fmla="*/ 11 h 11"/>
                  <a:gd name="T10" fmla="*/ 0 w 3"/>
                  <a:gd name="T11" fmla="*/ 2 h 11"/>
                  <a:gd name="T12" fmla="*/ 0 w 3"/>
                  <a:gd name="T13" fmla="*/ 2 h 11"/>
                  <a:gd name="T14" fmla="*/ 0 w 3"/>
                  <a:gd name="T15" fmla="*/ 0 h 1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1"/>
                  <a:gd name="T26" fmla="*/ 3 w 3"/>
                  <a:gd name="T27" fmla="*/ 11 h 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1">
                    <a:moveTo>
                      <a:pt x="0" y="0"/>
                    </a:moveTo>
                    <a:lnTo>
                      <a:pt x="3" y="0"/>
                    </a:lnTo>
                    <a:lnTo>
                      <a:pt x="3" y="8"/>
                    </a:lnTo>
                    <a:lnTo>
                      <a:pt x="3" y="11"/>
                    </a:lnTo>
                    <a:lnTo>
                      <a:pt x="0" y="11"/>
                    </a:lnTo>
                    <a:lnTo>
                      <a:pt x="0" y="2"/>
                    </a:lnTo>
                    <a:lnTo>
                      <a:pt x="0" y="0"/>
                    </a:lnTo>
                    <a:close/>
                  </a:path>
                </a:pathLst>
              </a:custGeom>
              <a:solidFill>
                <a:srgbClr val="666666"/>
              </a:solidFill>
              <a:ln w="9525">
                <a:noFill/>
                <a:round/>
                <a:headEnd/>
                <a:tailEnd/>
              </a:ln>
            </p:spPr>
            <p:txBody>
              <a:bodyPr/>
              <a:lstStyle/>
              <a:p>
                <a:endParaRPr lang="id-ID"/>
              </a:p>
            </p:txBody>
          </p:sp>
          <p:sp>
            <p:nvSpPr>
              <p:cNvPr id="3504" name="Rectangle 228"/>
              <p:cNvSpPr>
                <a:spLocks noChangeArrowheads="1"/>
              </p:cNvSpPr>
              <p:nvPr/>
            </p:nvSpPr>
            <p:spPr bwMode="auto">
              <a:xfrm>
                <a:off x="5198" y="2298"/>
                <a:ext cx="3" cy="7"/>
              </a:xfrm>
              <a:prstGeom prst="rect">
                <a:avLst/>
              </a:prstGeom>
              <a:solidFill>
                <a:srgbClr val="666666"/>
              </a:solidFill>
              <a:ln w="9525">
                <a:noFill/>
                <a:miter lim="800000"/>
                <a:headEnd/>
                <a:tailEnd/>
              </a:ln>
            </p:spPr>
            <p:txBody>
              <a:bodyPr/>
              <a:lstStyle/>
              <a:p>
                <a:endParaRPr lang="en-GB"/>
              </a:p>
            </p:txBody>
          </p:sp>
          <p:sp>
            <p:nvSpPr>
              <p:cNvPr id="3505" name="Rectangle 229"/>
              <p:cNvSpPr>
                <a:spLocks noChangeArrowheads="1"/>
              </p:cNvSpPr>
              <p:nvPr/>
            </p:nvSpPr>
            <p:spPr bwMode="auto">
              <a:xfrm>
                <a:off x="5195" y="2305"/>
                <a:ext cx="3" cy="2"/>
              </a:xfrm>
              <a:prstGeom prst="rect">
                <a:avLst/>
              </a:prstGeom>
              <a:solidFill>
                <a:srgbClr val="666666"/>
              </a:solidFill>
              <a:ln w="9525">
                <a:noFill/>
                <a:miter lim="800000"/>
                <a:headEnd/>
                <a:tailEnd/>
              </a:ln>
            </p:spPr>
            <p:txBody>
              <a:bodyPr/>
              <a:lstStyle/>
              <a:p>
                <a:endParaRPr lang="en-GB"/>
              </a:p>
            </p:txBody>
          </p:sp>
          <p:sp>
            <p:nvSpPr>
              <p:cNvPr id="3506" name="Rectangle 230"/>
              <p:cNvSpPr>
                <a:spLocks noChangeArrowheads="1"/>
              </p:cNvSpPr>
              <p:nvPr/>
            </p:nvSpPr>
            <p:spPr bwMode="auto">
              <a:xfrm>
                <a:off x="5195" y="2298"/>
                <a:ext cx="3" cy="7"/>
              </a:xfrm>
              <a:prstGeom prst="rect">
                <a:avLst/>
              </a:prstGeom>
              <a:solidFill>
                <a:srgbClr val="666666"/>
              </a:solidFill>
              <a:ln w="9525">
                <a:noFill/>
                <a:miter lim="800000"/>
                <a:headEnd/>
                <a:tailEnd/>
              </a:ln>
            </p:spPr>
            <p:txBody>
              <a:bodyPr/>
              <a:lstStyle/>
              <a:p>
                <a:endParaRPr lang="en-GB"/>
              </a:p>
            </p:txBody>
          </p:sp>
          <p:sp>
            <p:nvSpPr>
              <p:cNvPr id="3507" name="Freeform 231"/>
              <p:cNvSpPr>
                <a:spLocks/>
              </p:cNvSpPr>
              <p:nvPr/>
            </p:nvSpPr>
            <p:spPr bwMode="auto">
              <a:xfrm>
                <a:off x="5195" y="2291"/>
                <a:ext cx="3" cy="2"/>
              </a:xfrm>
              <a:custGeom>
                <a:avLst/>
                <a:gdLst>
                  <a:gd name="T0" fmla="*/ 0 w 3"/>
                  <a:gd name="T1" fmla="*/ 2 h 2"/>
                  <a:gd name="T2" fmla="*/ 0 w 3"/>
                  <a:gd name="T3" fmla="*/ 0 h 2"/>
                  <a:gd name="T4" fmla="*/ 0 w 3"/>
                  <a:gd name="T5" fmla="*/ 0 h 2"/>
                  <a:gd name="T6" fmla="*/ 3 w 3"/>
                  <a:gd name="T7" fmla="*/ 0 h 2"/>
                  <a:gd name="T8" fmla="*/ 3 w 3"/>
                  <a:gd name="T9" fmla="*/ 2 h 2"/>
                  <a:gd name="T10" fmla="*/ 3 w 3"/>
                  <a:gd name="T11" fmla="*/ 2 h 2"/>
                  <a:gd name="T12" fmla="*/ 0 w 3"/>
                  <a:gd name="T13" fmla="*/ 2 h 2"/>
                  <a:gd name="T14" fmla="*/ 0 w 3"/>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0" y="2"/>
                    </a:moveTo>
                    <a:lnTo>
                      <a:pt x="0" y="0"/>
                    </a:lnTo>
                    <a:lnTo>
                      <a:pt x="3" y="0"/>
                    </a:lnTo>
                    <a:lnTo>
                      <a:pt x="3" y="2"/>
                    </a:lnTo>
                    <a:lnTo>
                      <a:pt x="0" y="2"/>
                    </a:lnTo>
                    <a:close/>
                  </a:path>
                </a:pathLst>
              </a:custGeom>
              <a:solidFill>
                <a:srgbClr val="808080"/>
              </a:solidFill>
              <a:ln w="9525">
                <a:noFill/>
                <a:round/>
                <a:headEnd/>
                <a:tailEnd/>
              </a:ln>
            </p:spPr>
            <p:txBody>
              <a:bodyPr/>
              <a:lstStyle/>
              <a:p>
                <a:endParaRPr lang="id-ID"/>
              </a:p>
            </p:txBody>
          </p:sp>
          <p:sp>
            <p:nvSpPr>
              <p:cNvPr id="3508" name="Freeform 232"/>
              <p:cNvSpPr>
                <a:spLocks/>
              </p:cNvSpPr>
              <p:nvPr/>
            </p:nvSpPr>
            <p:spPr bwMode="auto">
              <a:xfrm>
                <a:off x="5195" y="2288"/>
                <a:ext cx="3" cy="3"/>
              </a:xfrm>
              <a:custGeom>
                <a:avLst/>
                <a:gdLst>
                  <a:gd name="T0" fmla="*/ 3 w 3"/>
                  <a:gd name="T1" fmla="*/ 0 h 3"/>
                  <a:gd name="T2" fmla="*/ 3 w 3"/>
                  <a:gd name="T3" fmla="*/ 3 h 3"/>
                  <a:gd name="T4" fmla="*/ 3 w 3"/>
                  <a:gd name="T5" fmla="*/ 3 h 3"/>
                  <a:gd name="T6" fmla="*/ 0 w 3"/>
                  <a:gd name="T7" fmla="*/ 3 h 3"/>
                  <a:gd name="T8" fmla="*/ 0 w 3"/>
                  <a:gd name="T9" fmla="*/ 0 h 3"/>
                  <a:gd name="T10" fmla="*/ 0 w 3"/>
                  <a:gd name="T11" fmla="*/ 0 h 3"/>
                  <a:gd name="T12" fmla="*/ 3 w 3"/>
                  <a:gd name="T13" fmla="*/ 0 h 3"/>
                  <a:gd name="T14" fmla="*/ 3 w 3"/>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0"/>
                    </a:moveTo>
                    <a:lnTo>
                      <a:pt x="3" y="3"/>
                    </a:lnTo>
                    <a:lnTo>
                      <a:pt x="0" y="3"/>
                    </a:lnTo>
                    <a:lnTo>
                      <a:pt x="0" y="0"/>
                    </a:lnTo>
                    <a:lnTo>
                      <a:pt x="3" y="0"/>
                    </a:lnTo>
                    <a:close/>
                  </a:path>
                </a:pathLst>
              </a:custGeom>
              <a:solidFill>
                <a:srgbClr val="808080"/>
              </a:solidFill>
              <a:ln w="9525">
                <a:noFill/>
                <a:round/>
                <a:headEnd/>
                <a:tailEnd/>
              </a:ln>
            </p:spPr>
            <p:txBody>
              <a:bodyPr/>
              <a:lstStyle/>
              <a:p>
                <a:endParaRPr lang="id-ID"/>
              </a:p>
            </p:txBody>
          </p:sp>
          <p:sp>
            <p:nvSpPr>
              <p:cNvPr id="3509" name="Freeform 233"/>
              <p:cNvSpPr>
                <a:spLocks/>
              </p:cNvSpPr>
              <p:nvPr/>
            </p:nvSpPr>
            <p:spPr bwMode="auto">
              <a:xfrm>
                <a:off x="5195" y="2293"/>
                <a:ext cx="3" cy="5"/>
              </a:xfrm>
              <a:custGeom>
                <a:avLst/>
                <a:gdLst>
                  <a:gd name="T0" fmla="*/ 0 w 3"/>
                  <a:gd name="T1" fmla="*/ 0 h 5"/>
                  <a:gd name="T2" fmla="*/ 0 w 3"/>
                  <a:gd name="T3" fmla="*/ 0 h 5"/>
                  <a:gd name="T4" fmla="*/ 3 w 3"/>
                  <a:gd name="T5" fmla="*/ 0 h 5"/>
                  <a:gd name="T6" fmla="*/ 3 w 3"/>
                  <a:gd name="T7" fmla="*/ 5 h 5"/>
                  <a:gd name="T8" fmla="*/ 0 w 3"/>
                  <a:gd name="T9" fmla="*/ 5 h 5"/>
                  <a:gd name="T10" fmla="*/ 0 w 3"/>
                  <a:gd name="T11" fmla="*/ 0 h 5"/>
                  <a:gd name="T12" fmla="*/ 0 60000 65536"/>
                  <a:gd name="T13" fmla="*/ 0 60000 65536"/>
                  <a:gd name="T14" fmla="*/ 0 60000 65536"/>
                  <a:gd name="T15" fmla="*/ 0 60000 65536"/>
                  <a:gd name="T16" fmla="*/ 0 60000 65536"/>
                  <a:gd name="T17" fmla="*/ 0 60000 65536"/>
                  <a:gd name="T18" fmla="*/ 0 w 3"/>
                  <a:gd name="T19" fmla="*/ 0 h 5"/>
                  <a:gd name="T20" fmla="*/ 3 w 3"/>
                  <a:gd name="T21" fmla="*/ 5 h 5"/>
                </a:gdLst>
                <a:ahLst/>
                <a:cxnLst>
                  <a:cxn ang="T12">
                    <a:pos x="T0" y="T1"/>
                  </a:cxn>
                  <a:cxn ang="T13">
                    <a:pos x="T2" y="T3"/>
                  </a:cxn>
                  <a:cxn ang="T14">
                    <a:pos x="T4" y="T5"/>
                  </a:cxn>
                  <a:cxn ang="T15">
                    <a:pos x="T6" y="T7"/>
                  </a:cxn>
                  <a:cxn ang="T16">
                    <a:pos x="T8" y="T9"/>
                  </a:cxn>
                  <a:cxn ang="T17">
                    <a:pos x="T10" y="T11"/>
                  </a:cxn>
                </a:cxnLst>
                <a:rect l="T18" t="T19" r="T20" b="T21"/>
                <a:pathLst>
                  <a:path w="3" h="5">
                    <a:moveTo>
                      <a:pt x="0" y="0"/>
                    </a:moveTo>
                    <a:lnTo>
                      <a:pt x="0" y="0"/>
                    </a:lnTo>
                    <a:lnTo>
                      <a:pt x="3" y="0"/>
                    </a:lnTo>
                    <a:lnTo>
                      <a:pt x="3" y="5"/>
                    </a:lnTo>
                    <a:lnTo>
                      <a:pt x="0" y="5"/>
                    </a:lnTo>
                    <a:lnTo>
                      <a:pt x="0" y="0"/>
                    </a:lnTo>
                    <a:close/>
                  </a:path>
                </a:pathLst>
              </a:custGeom>
              <a:solidFill>
                <a:srgbClr val="666666"/>
              </a:solidFill>
              <a:ln w="9525">
                <a:noFill/>
                <a:round/>
                <a:headEnd/>
                <a:tailEnd/>
              </a:ln>
            </p:spPr>
            <p:txBody>
              <a:bodyPr/>
              <a:lstStyle/>
              <a:p>
                <a:endParaRPr lang="id-ID"/>
              </a:p>
            </p:txBody>
          </p:sp>
          <p:sp>
            <p:nvSpPr>
              <p:cNvPr id="3510" name="Rectangle 234"/>
              <p:cNvSpPr>
                <a:spLocks noChangeArrowheads="1"/>
              </p:cNvSpPr>
              <p:nvPr/>
            </p:nvSpPr>
            <p:spPr bwMode="auto">
              <a:xfrm>
                <a:off x="5195" y="2316"/>
                <a:ext cx="3" cy="11"/>
              </a:xfrm>
              <a:prstGeom prst="rect">
                <a:avLst/>
              </a:prstGeom>
              <a:solidFill>
                <a:srgbClr val="666666"/>
              </a:solidFill>
              <a:ln w="9525">
                <a:noFill/>
                <a:miter lim="800000"/>
                <a:headEnd/>
                <a:tailEnd/>
              </a:ln>
            </p:spPr>
            <p:txBody>
              <a:bodyPr/>
              <a:lstStyle/>
              <a:p>
                <a:endParaRPr lang="en-GB"/>
              </a:p>
            </p:txBody>
          </p:sp>
          <p:sp>
            <p:nvSpPr>
              <p:cNvPr id="3511" name="Rectangle 235"/>
              <p:cNvSpPr>
                <a:spLocks noChangeArrowheads="1"/>
              </p:cNvSpPr>
              <p:nvPr/>
            </p:nvSpPr>
            <p:spPr bwMode="auto">
              <a:xfrm>
                <a:off x="5187" y="2333"/>
                <a:ext cx="8" cy="3"/>
              </a:xfrm>
              <a:prstGeom prst="rect">
                <a:avLst/>
              </a:prstGeom>
              <a:solidFill>
                <a:srgbClr val="FFFFFF"/>
              </a:solidFill>
              <a:ln w="9525">
                <a:noFill/>
                <a:miter lim="800000"/>
                <a:headEnd/>
                <a:tailEnd/>
              </a:ln>
            </p:spPr>
            <p:txBody>
              <a:bodyPr/>
              <a:lstStyle/>
              <a:p>
                <a:endParaRPr lang="en-GB"/>
              </a:p>
            </p:txBody>
          </p:sp>
          <p:sp>
            <p:nvSpPr>
              <p:cNvPr id="3512" name="Rectangle 236"/>
              <p:cNvSpPr>
                <a:spLocks noChangeArrowheads="1"/>
              </p:cNvSpPr>
              <p:nvPr/>
            </p:nvSpPr>
            <p:spPr bwMode="auto">
              <a:xfrm>
                <a:off x="5187" y="2330"/>
                <a:ext cx="8" cy="3"/>
              </a:xfrm>
              <a:prstGeom prst="rect">
                <a:avLst/>
              </a:prstGeom>
              <a:solidFill>
                <a:srgbClr val="FFFFFF"/>
              </a:solidFill>
              <a:ln w="9525">
                <a:noFill/>
                <a:miter lim="800000"/>
                <a:headEnd/>
                <a:tailEnd/>
              </a:ln>
            </p:spPr>
            <p:txBody>
              <a:bodyPr/>
              <a:lstStyle/>
              <a:p>
                <a:endParaRPr lang="en-GB"/>
              </a:p>
            </p:txBody>
          </p:sp>
          <p:sp>
            <p:nvSpPr>
              <p:cNvPr id="3513" name="Rectangle 237"/>
              <p:cNvSpPr>
                <a:spLocks noChangeArrowheads="1"/>
              </p:cNvSpPr>
              <p:nvPr/>
            </p:nvSpPr>
            <p:spPr bwMode="auto">
              <a:xfrm>
                <a:off x="5187" y="2327"/>
                <a:ext cx="8" cy="3"/>
              </a:xfrm>
              <a:prstGeom prst="rect">
                <a:avLst/>
              </a:prstGeom>
              <a:solidFill>
                <a:srgbClr val="FFFFFF"/>
              </a:solidFill>
              <a:ln w="9525">
                <a:noFill/>
                <a:miter lim="800000"/>
                <a:headEnd/>
                <a:tailEnd/>
              </a:ln>
            </p:spPr>
            <p:txBody>
              <a:bodyPr/>
              <a:lstStyle/>
              <a:p>
                <a:endParaRPr lang="en-GB"/>
              </a:p>
            </p:txBody>
          </p:sp>
          <p:sp>
            <p:nvSpPr>
              <p:cNvPr id="3514" name="Freeform 238"/>
              <p:cNvSpPr>
                <a:spLocks/>
              </p:cNvSpPr>
              <p:nvPr/>
            </p:nvSpPr>
            <p:spPr bwMode="auto">
              <a:xfrm>
                <a:off x="5157" y="2310"/>
                <a:ext cx="38" cy="3"/>
              </a:xfrm>
              <a:custGeom>
                <a:avLst/>
                <a:gdLst>
                  <a:gd name="T0" fmla="*/ 38 w 38"/>
                  <a:gd name="T1" fmla="*/ 0 h 3"/>
                  <a:gd name="T2" fmla="*/ 38 w 38"/>
                  <a:gd name="T3" fmla="*/ 0 h 3"/>
                  <a:gd name="T4" fmla="*/ 38 w 38"/>
                  <a:gd name="T5" fmla="*/ 0 h 3"/>
                  <a:gd name="T6" fmla="*/ 38 w 38"/>
                  <a:gd name="T7" fmla="*/ 3 h 3"/>
                  <a:gd name="T8" fmla="*/ 0 w 38"/>
                  <a:gd name="T9" fmla="*/ 3 h 3"/>
                  <a:gd name="T10" fmla="*/ 0 w 38"/>
                  <a:gd name="T11" fmla="*/ 0 h 3"/>
                  <a:gd name="T12" fmla="*/ 38 w 38"/>
                  <a:gd name="T13" fmla="*/ 0 h 3"/>
                  <a:gd name="T14" fmla="*/ 0 60000 65536"/>
                  <a:gd name="T15" fmla="*/ 0 60000 65536"/>
                  <a:gd name="T16" fmla="*/ 0 60000 65536"/>
                  <a:gd name="T17" fmla="*/ 0 60000 65536"/>
                  <a:gd name="T18" fmla="*/ 0 60000 65536"/>
                  <a:gd name="T19" fmla="*/ 0 60000 65536"/>
                  <a:gd name="T20" fmla="*/ 0 60000 65536"/>
                  <a:gd name="T21" fmla="*/ 0 w 38"/>
                  <a:gd name="T22" fmla="*/ 0 h 3"/>
                  <a:gd name="T23" fmla="*/ 38 w 38"/>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 h="3">
                    <a:moveTo>
                      <a:pt x="38" y="0"/>
                    </a:moveTo>
                    <a:lnTo>
                      <a:pt x="38" y="0"/>
                    </a:lnTo>
                    <a:lnTo>
                      <a:pt x="38" y="3"/>
                    </a:lnTo>
                    <a:lnTo>
                      <a:pt x="0" y="3"/>
                    </a:lnTo>
                    <a:lnTo>
                      <a:pt x="0" y="0"/>
                    </a:lnTo>
                    <a:lnTo>
                      <a:pt x="38" y="0"/>
                    </a:lnTo>
                    <a:close/>
                  </a:path>
                </a:pathLst>
              </a:custGeom>
              <a:solidFill>
                <a:srgbClr val="666666"/>
              </a:solidFill>
              <a:ln w="9525">
                <a:noFill/>
                <a:round/>
                <a:headEnd/>
                <a:tailEnd/>
              </a:ln>
            </p:spPr>
            <p:txBody>
              <a:bodyPr/>
              <a:lstStyle/>
              <a:p>
                <a:endParaRPr lang="id-ID"/>
              </a:p>
            </p:txBody>
          </p:sp>
          <p:sp>
            <p:nvSpPr>
              <p:cNvPr id="3515" name="Freeform 239"/>
              <p:cNvSpPr>
                <a:spLocks/>
              </p:cNvSpPr>
              <p:nvPr/>
            </p:nvSpPr>
            <p:spPr bwMode="auto">
              <a:xfrm>
                <a:off x="5195" y="2307"/>
                <a:ext cx="3" cy="6"/>
              </a:xfrm>
              <a:custGeom>
                <a:avLst/>
                <a:gdLst>
                  <a:gd name="T0" fmla="*/ 3 w 3"/>
                  <a:gd name="T1" fmla="*/ 3 h 6"/>
                  <a:gd name="T2" fmla="*/ 3 w 3"/>
                  <a:gd name="T3" fmla="*/ 6 h 6"/>
                  <a:gd name="T4" fmla="*/ 0 w 3"/>
                  <a:gd name="T5" fmla="*/ 6 h 6"/>
                  <a:gd name="T6" fmla="*/ 0 w 3"/>
                  <a:gd name="T7" fmla="*/ 3 h 6"/>
                  <a:gd name="T8" fmla="*/ 0 w 3"/>
                  <a:gd name="T9" fmla="*/ 3 h 6"/>
                  <a:gd name="T10" fmla="*/ 0 w 3"/>
                  <a:gd name="T11" fmla="*/ 0 h 6"/>
                  <a:gd name="T12" fmla="*/ 3 w 3"/>
                  <a:gd name="T13" fmla="*/ 0 h 6"/>
                  <a:gd name="T14" fmla="*/ 3 w 3"/>
                  <a:gd name="T15" fmla="*/ 3 h 6"/>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6"/>
                  <a:gd name="T26" fmla="*/ 3 w 3"/>
                  <a:gd name="T27" fmla="*/ 6 h 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6">
                    <a:moveTo>
                      <a:pt x="3" y="3"/>
                    </a:moveTo>
                    <a:lnTo>
                      <a:pt x="3" y="6"/>
                    </a:lnTo>
                    <a:lnTo>
                      <a:pt x="0" y="6"/>
                    </a:lnTo>
                    <a:lnTo>
                      <a:pt x="0" y="3"/>
                    </a:lnTo>
                    <a:lnTo>
                      <a:pt x="0" y="0"/>
                    </a:lnTo>
                    <a:lnTo>
                      <a:pt x="3" y="0"/>
                    </a:lnTo>
                    <a:lnTo>
                      <a:pt x="3" y="3"/>
                    </a:lnTo>
                    <a:close/>
                  </a:path>
                </a:pathLst>
              </a:custGeom>
              <a:solidFill>
                <a:srgbClr val="666666"/>
              </a:solidFill>
              <a:ln w="9525">
                <a:noFill/>
                <a:round/>
                <a:headEnd/>
                <a:tailEnd/>
              </a:ln>
            </p:spPr>
            <p:txBody>
              <a:bodyPr/>
              <a:lstStyle/>
              <a:p>
                <a:endParaRPr lang="id-ID"/>
              </a:p>
            </p:txBody>
          </p:sp>
          <p:sp>
            <p:nvSpPr>
              <p:cNvPr id="3516" name="Rectangle 240"/>
              <p:cNvSpPr>
                <a:spLocks noChangeArrowheads="1"/>
              </p:cNvSpPr>
              <p:nvPr/>
            </p:nvSpPr>
            <p:spPr bwMode="auto">
              <a:xfrm>
                <a:off x="5157" y="2310"/>
                <a:ext cx="38" cy="1"/>
              </a:xfrm>
              <a:prstGeom prst="rect">
                <a:avLst/>
              </a:prstGeom>
              <a:solidFill>
                <a:srgbClr val="999999"/>
              </a:solidFill>
              <a:ln w="9525">
                <a:noFill/>
                <a:miter lim="800000"/>
                <a:headEnd/>
                <a:tailEnd/>
              </a:ln>
            </p:spPr>
            <p:txBody>
              <a:bodyPr/>
              <a:lstStyle/>
              <a:p>
                <a:endParaRPr lang="en-GB"/>
              </a:p>
            </p:txBody>
          </p:sp>
          <p:sp>
            <p:nvSpPr>
              <p:cNvPr id="3517" name="Rectangle 241"/>
              <p:cNvSpPr>
                <a:spLocks noChangeArrowheads="1"/>
              </p:cNvSpPr>
              <p:nvPr/>
            </p:nvSpPr>
            <p:spPr bwMode="auto">
              <a:xfrm>
                <a:off x="5157" y="2305"/>
                <a:ext cx="38" cy="2"/>
              </a:xfrm>
              <a:prstGeom prst="rect">
                <a:avLst/>
              </a:prstGeom>
              <a:solidFill>
                <a:srgbClr val="666666"/>
              </a:solidFill>
              <a:ln w="9525">
                <a:noFill/>
                <a:miter lim="800000"/>
                <a:headEnd/>
                <a:tailEnd/>
              </a:ln>
            </p:spPr>
            <p:txBody>
              <a:bodyPr/>
              <a:lstStyle/>
              <a:p>
                <a:endParaRPr lang="en-GB"/>
              </a:p>
            </p:txBody>
          </p:sp>
          <p:sp>
            <p:nvSpPr>
              <p:cNvPr id="3518" name="Rectangle 242"/>
              <p:cNvSpPr>
                <a:spLocks noChangeArrowheads="1"/>
              </p:cNvSpPr>
              <p:nvPr/>
            </p:nvSpPr>
            <p:spPr bwMode="auto">
              <a:xfrm>
                <a:off x="5157" y="2298"/>
                <a:ext cx="38" cy="7"/>
              </a:xfrm>
              <a:prstGeom prst="rect">
                <a:avLst/>
              </a:prstGeom>
              <a:solidFill>
                <a:srgbClr val="666666"/>
              </a:solidFill>
              <a:ln w="9525">
                <a:noFill/>
                <a:miter lim="800000"/>
                <a:headEnd/>
                <a:tailEnd/>
              </a:ln>
            </p:spPr>
            <p:txBody>
              <a:bodyPr/>
              <a:lstStyle/>
              <a:p>
                <a:endParaRPr lang="en-GB"/>
              </a:p>
            </p:txBody>
          </p:sp>
          <p:sp>
            <p:nvSpPr>
              <p:cNvPr id="3519" name="Freeform 243"/>
              <p:cNvSpPr>
                <a:spLocks/>
              </p:cNvSpPr>
              <p:nvPr/>
            </p:nvSpPr>
            <p:spPr bwMode="auto">
              <a:xfrm>
                <a:off x="5157" y="2267"/>
                <a:ext cx="38" cy="21"/>
              </a:xfrm>
              <a:custGeom>
                <a:avLst/>
                <a:gdLst>
                  <a:gd name="T0" fmla="*/ 38 w 38"/>
                  <a:gd name="T1" fmla="*/ 0 h 21"/>
                  <a:gd name="T2" fmla="*/ 38 w 38"/>
                  <a:gd name="T3" fmla="*/ 21 h 21"/>
                  <a:gd name="T4" fmla="*/ 38 w 38"/>
                  <a:gd name="T5" fmla="*/ 21 h 21"/>
                  <a:gd name="T6" fmla="*/ 35 w 38"/>
                  <a:gd name="T7" fmla="*/ 21 h 21"/>
                  <a:gd name="T8" fmla="*/ 5 w 38"/>
                  <a:gd name="T9" fmla="*/ 21 h 21"/>
                  <a:gd name="T10" fmla="*/ 5 w 38"/>
                  <a:gd name="T11" fmla="*/ 21 h 21"/>
                  <a:gd name="T12" fmla="*/ 0 w 38"/>
                  <a:gd name="T13" fmla="*/ 21 h 21"/>
                  <a:gd name="T14" fmla="*/ 0 w 38"/>
                  <a:gd name="T15" fmla="*/ 0 h 21"/>
                  <a:gd name="T16" fmla="*/ 38 w 38"/>
                  <a:gd name="T17" fmla="*/ 0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
                  <a:gd name="T28" fmla="*/ 0 h 21"/>
                  <a:gd name="T29" fmla="*/ 38 w 38"/>
                  <a:gd name="T30" fmla="*/ 21 h 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 h="21">
                    <a:moveTo>
                      <a:pt x="38" y="0"/>
                    </a:moveTo>
                    <a:lnTo>
                      <a:pt x="38" y="21"/>
                    </a:lnTo>
                    <a:lnTo>
                      <a:pt x="35" y="21"/>
                    </a:lnTo>
                    <a:lnTo>
                      <a:pt x="5" y="21"/>
                    </a:lnTo>
                    <a:lnTo>
                      <a:pt x="0" y="21"/>
                    </a:lnTo>
                    <a:lnTo>
                      <a:pt x="0" y="0"/>
                    </a:lnTo>
                    <a:lnTo>
                      <a:pt x="38" y="0"/>
                    </a:lnTo>
                    <a:close/>
                  </a:path>
                </a:pathLst>
              </a:custGeom>
              <a:solidFill>
                <a:srgbClr val="FFFFFF"/>
              </a:solidFill>
              <a:ln w="9525">
                <a:noFill/>
                <a:round/>
                <a:headEnd/>
                <a:tailEnd/>
              </a:ln>
            </p:spPr>
            <p:txBody>
              <a:bodyPr/>
              <a:lstStyle/>
              <a:p>
                <a:endParaRPr lang="id-ID"/>
              </a:p>
            </p:txBody>
          </p:sp>
          <p:sp>
            <p:nvSpPr>
              <p:cNvPr id="3520" name="Rectangle 244"/>
              <p:cNvSpPr>
                <a:spLocks noChangeArrowheads="1"/>
              </p:cNvSpPr>
              <p:nvPr/>
            </p:nvSpPr>
            <p:spPr bwMode="auto">
              <a:xfrm>
                <a:off x="5157" y="2313"/>
                <a:ext cx="38" cy="3"/>
              </a:xfrm>
              <a:prstGeom prst="rect">
                <a:avLst/>
              </a:prstGeom>
              <a:solidFill>
                <a:srgbClr val="666666"/>
              </a:solidFill>
              <a:ln w="9525">
                <a:noFill/>
                <a:miter lim="800000"/>
                <a:headEnd/>
                <a:tailEnd/>
              </a:ln>
            </p:spPr>
            <p:txBody>
              <a:bodyPr/>
              <a:lstStyle/>
              <a:p>
                <a:endParaRPr lang="en-GB"/>
              </a:p>
            </p:txBody>
          </p:sp>
          <p:sp>
            <p:nvSpPr>
              <p:cNvPr id="3521" name="Rectangle 245"/>
              <p:cNvSpPr>
                <a:spLocks noChangeArrowheads="1"/>
              </p:cNvSpPr>
              <p:nvPr/>
            </p:nvSpPr>
            <p:spPr bwMode="auto">
              <a:xfrm>
                <a:off x="5177" y="2336"/>
                <a:ext cx="10" cy="4"/>
              </a:xfrm>
              <a:prstGeom prst="rect">
                <a:avLst/>
              </a:prstGeom>
              <a:solidFill>
                <a:srgbClr val="00A551"/>
              </a:solidFill>
              <a:ln w="9525">
                <a:noFill/>
                <a:miter lim="800000"/>
                <a:headEnd/>
                <a:tailEnd/>
              </a:ln>
            </p:spPr>
            <p:txBody>
              <a:bodyPr/>
              <a:lstStyle/>
              <a:p>
                <a:endParaRPr lang="en-GB"/>
              </a:p>
            </p:txBody>
          </p:sp>
          <p:sp>
            <p:nvSpPr>
              <p:cNvPr id="3522" name="Rectangle 246"/>
              <p:cNvSpPr>
                <a:spLocks noChangeArrowheads="1"/>
              </p:cNvSpPr>
              <p:nvPr/>
            </p:nvSpPr>
            <p:spPr bwMode="auto">
              <a:xfrm>
                <a:off x="5177" y="2333"/>
                <a:ext cx="10" cy="3"/>
              </a:xfrm>
              <a:prstGeom prst="rect">
                <a:avLst/>
              </a:prstGeom>
              <a:solidFill>
                <a:srgbClr val="00A551"/>
              </a:solidFill>
              <a:ln w="9525">
                <a:noFill/>
                <a:miter lim="800000"/>
                <a:headEnd/>
                <a:tailEnd/>
              </a:ln>
            </p:spPr>
            <p:txBody>
              <a:bodyPr/>
              <a:lstStyle/>
              <a:p>
                <a:endParaRPr lang="en-GB"/>
              </a:p>
            </p:txBody>
          </p:sp>
          <p:sp>
            <p:nvSpPr>
              <p:cNvPr id="3523" name="Rectangle 247"/>
              <p:cNvSpPr>
                <a:spLocks noChangeArrowheads="1"/>
              </p:cNvSpPr>
              <p:nvPr/>
            </p:nvSpPr>
            <p:spPr bwMode="auto">
              <a:xfrm>
                <a:off x="5177" y="2330"/>
                <a:ext cx="10" cy="3"/>
              </a:xfrm>
              <a:prstGeom prst="rect">
                <a:avLst/>
              </a:prstGeom>
              <a:solidFill>
                <a:srgbClr val="00A551"/>
              </a:solidFill>
              <a:ln w="9525">
                <a:noFill/>
                <a:miter lim="800000"/>
                <a:headEnd/>
                <a:tailEnd/>
              </a:ln>
            </p:spPr>
            <p:txBody>
              <a:bodyPr/>
              <a:lstStyle/>
              <a:p>
                <a:endParaRPr lang="en-GB"/>
              </a:p>
            </p:txBody>
          </p:sp>
          <p:sp>
            <p:nvSpPr>
              <p:cNvPr id="3524" name="Rectangle 248"/>
              <p:cNvSpPr>
                <a:spLocks noChangeArrowheads="1"/>
              </p:cNvSpPr>
              <p:nvPr/>
            </p:nvSpPr>
            <p:spPr bwMode="auto">
              <a:xfrm>
                <a:off x="5177" y="2327"/>
                <a:ext cx="10" cy="3"/>
              </a:xfrm>
              <a:prstGeom prst="rect">
                <a:avLst/>
              </a:prstGeom>
              <a:solidFill>
                <a:srgbClr val="00A551"/>
              </a:solidFill>
              <a:ln w="9525">
                <a:noFill/>
                <a:miter lim="800000"/>
                <a:headEnd/>
                <a:tailEnd/>
              </a:ln>
            </p:spPr>
            <p:txBody>
              <a:bodyPr/>
              <a:lstStyle/>
              <a:p>
                <a:endParaRPr lang="en-GB"/>
              </a:p>
            </p:txBody>
          </p:sp>
          <p:sp>
            <p:nvSpPr>
              <p:cNvPr id="3525" name="Rectangle 249"/>
              <p:cNvSpPr>
                <a:spLocks noChangeArrowheads="1"/>
              </p:cNvSpPr>
              <p:nvPr/>
            </p:nvSpPr>
            <p:spPr bwMode="auto">
              <a:xfrm>
                <a:off x="5177" y="2323"/>
                <a:ext cx="10" cy="4"/>
              </a:xfrm>
              <a:prstGeom prst="rect">
                <a:avLst/>
              </a:prstGeom>
              <a:solidFill>
                <a:srgbClr val="666666"/>
              </a:solidFill>
              <a:ln w="9525">
                <a:noFill/>
                <a:miter lim="800000"/>
                <a:headEnd/>
                <a:tailEnd/>
              </a:ln>
            </p:spPr>
            <p:txBody>
              <a:bodyPr/>
              <a:lstStyle/>
              <a:p>
                <a:endParaRPr lang="en-GB"/>
              </a:p>
            </p:txBody>
          </p:sp>
          <p:sp>
            <p:nvSpPr>
              <p:cNvPr id="3526" name="Rectangle 250"/>
              <p:cNvSpPr>
                <a:spLocks noChangeArrowheads="1"/>
              </p:cNvSpPr>
              <p:nvPr/>
            </p:nvSpPr>
            <p:spPr bwMode="auto">
              <a:xfrm>
                <a:off x="5173" y="2333"/>
                <a:ext cx="4" cy="3"/>
              </a:xfrm>
              <a:prstGeom prst="rect">
                <a:avLst/>
              </a:prstGeom>
              <a:solidFill>
                <a:srgbClr val="FFFFFF"/>
              </a:solidFill>
              <a:ln w="9525">
                <a:noFill/>
                <a:miter lim="800000"/>
                <a:headEnd/>
                <a:tailEnd/>
              </a:ln>
            </p:spPr>
            <p:txBody>
              <a:bodyPr/>
              <a:lstStyle/>
              <a:p>
                <a:endParaRPr lang="en-GB"/>
              </a:p>
            </p:txBody>
          </p:sp>
          <p:sp>
            <p:nvSpPr>
              <p:cNvPr id="3527" name="Rectangle 251"/>
              <p:cNvSpPr>
                <a:spLocks noChangeArrowheads="1"/>
              </p:cNvSpPr>
              <p:nvPr/>
            </p:nvSpPr>
            <p:spPr bwMode="auto">
              <a:xfrm>
                <a:off x="5173" y="2330"/>
                <a:ext cx="4" cy="3"/>
              </a:xfrm>
              <a:prstGeom prst="rect">
                <a:avLst/>
              </a:prstGeom>
              <a:solidFill>
                <a:srgbClr val="FFFFFF"/>
              </a:solidFill>
              <a:ln w="9525">
                <a:noFill/>
                <a:miter lim="800000"/>
                <a:headEnd/>
                <a:tailEnd/>
              </a:ln>
            </p:spPr>
            <p:txBody>
              <a:bodyPr/>
              <a:lstStyle/>
              <a:p>
                <a:endParaRPr lang="en-GB"/>
              </a:p>
            </p:txBody>
          </p:sp>
          <p:sp>
            <p:nvSpPr>
              <p:cNvPr id="3528" name="Rectangle 252"/>
              <p:cNvSpPr>
                <a:spLocks noChangeArrowheads="1"/>
              </p:cNvSpPr>
              <p:nvPr/>
            </p:nvSpPr>
            <p:spPr bwMode="auto">
              <a:xfrm>
                <a:off x="5173" y="2327"/>
                <a:ext cx="4" cy="3"/>
              </a:xfrm>
              <a:prstGeom prst="rect">
                <a:avLst/>
              </a:prstGeom>
              <a:solidFill>
                <a:srgbClr val="FFFFFF"/>
              </a:solidFill>
              <a:ln w="9525">
                <a:noFill/>
                <a:miter lim="800000"/>
                <a:headEnd/>
                <a:tailEnd/>
              </a:ln>
            </p:spPr>
            <p:txBody>
              <a:bodyPr/>
              <a:lstStyle/>
              <a:p>
                <a:endParaRPr lang="en-GB"/>
              </a:p>
            </p:txBody>
          </p:sp>
          <p:sp>
            <p:nvSpPr>
              <p:cNvPr id="3529" name="Rectangle 253"/>
              <p:cNvSpPr>
                <a:spLocks noChangeArrowheads="1"/>
              </p:cNvSpPr>
              <p:nvPr/>
            </p:nvSpPr>
            <p:spPr bwMode="auto">
              <a:xfrm>
                <a:off x="5164" y="2336"/>
                <a:ext cx="9" cy="4"/>
              </a:xfrm>
              <a:prstGeom prst="rect">
                <a:avLst/>
              </a:prstGeom>
              <a:solidFill>
                <a:srgbClr val="00ADEE"/>
              </a:solidFill>
              <a:ln w="9525">
                <a:noFill/>
                <a:miter lim="800000"/>
                <a:headEnd/>
                <a:tailEnd/>
              </a:ln>
            </p:spPr>
            <p:txBody>
              <a:bodyPr/>
              <a:lstStyle/>
              <a:p>
                <a:endParaRPr lang="en-GB"/>
              </a:p>
            </p:txBody>
          </p:sp>
          <p:sp>
            <p:nvSpPr>
              <p:cNvPr id="3530" name="Rectangle 254"/>
              <p:cNvSpPr>
                <a:spLocks noChangeArrowheads="1"/>
              </p:cNvSpPr>
              <p:nvPr/>
            </p:nvSpPr>
            <p:spPr bwMode="auto">
              <a:xfrm>
                <a:off x="5164" y="2333"/>
                <a:ext cx="9" cy="3"/>
              </a:xfrm>
              <a:prstGeom prst="rect">
                <a:avLst/>
              </a:prstGeom>
              <a:solidFill>
                <a:srgbClr val="00ADEE"/>
              </a:solidFill>
              <a:ln w="9525">
                <a:noFill/>
                <a:miter lim="800000"/>
                <a:headEnd/>
                <a:tailEnd/>
              </a:ln>
            </p:spPr>
            <p:txBody>
              <a:bodyPr/>
              <a:lstStyle/>
              <a:p>
                <a:endParaRPr lang="en-GB"/>
              </a:p>
            </p:txBody>
          </p:sp>
          <p:sp>
            <p:nvSpPr>
              <p:cNvPr id="3531" name="Rectangle 255"/>
              <p:cNvSpPr>
                <a:spLocks noChangeArrowheads="1"/>
              </p:cNvSpPr>
              <p:nvPr/>
            </p:nvSpPr>
            <p:spPr bwMode="auto">
              <a:xfrm>
                <a:off x="5164" y="2330"/>
                <a:ext cx="9" cy="3"/>
              </a:xfrm>
              <a:prstGeom prst="rect">
                <a:avLst/>
              </a:prstGeom>
              <a:solidFill>
                <a:srgbClr val="00ADEE"/>
              </a:solidFill>
              <a:ln w="9525">
                <a:noFill/>
                <a:miter lim="800000"/>
                <a:headEnd/>
                <a:tailEnd/>
              </a:ln>
            </p:spPr>
            <p:txBody>
              <a:bodyPr/>
              <a:lstStyle/>
              <a:p>
                <a:endParaRPr lang="en-GB"/>
              </a:p>
            </p:txBody>
          </p:sp>
          <p:sp>
            <p:nvSpPr>
              <p:cNvPr id="3532" name="Rectangle 256"/>
              <p:cNvSpPr>
                <a:spLocks noChangeArrowheads="1"/>
              </p:cNvSpPr>
              <p:nvPr/>
            </p:nvSpPr>
            <p:spPr bwMode="auto">
              <a:xfrm>
                <a:off x="5164" y="2327"/>
                <a:ext cx="9" cy="3"/>
              </a:xfrm>
              <a:prstGeom prst="rect">
                <a:avLst/>
              </a:prstGeom>
              <a:solidFill>
                <a:srgbClr val="00ADEE"/>
              </a:solidFill>
              <a:ln w="9525">
                <a:noFill/>
                <a:miter lim="800000"/>
                <a:headEnd/>
                <a:tailEnd/>
              </a:ln>
            </p:spPr>
            <p:txBody>
              <a:bodyPr/>
              <a:lstStyle/>
              <a:p>
                <a:endParaRPr lang="en-GB"/>
              </a:p>
            </p:txBody>
          </p:sp>
          <p:sp>
            <p:nvSpPr>
              <p:cNvPr id="3533" name="Rectangle 257"/>
              <p:cNvSpPr>
                <a:spLocks noChangeArrowheads="1"/>
              </p:cNvSpPr>
              <p:nvPr/>
            </p:nvSpPr>
            <p:spPr bwMode="auto">
              <a:xfrm>
                <a:off x="5164" y="2323"/>
                <a:ext cx="9" cy="4"/>
              </a:xfrm>
              <a:prstGeom prst="rect">
                <a:avLst/>
              </a:prstGeom>
              <a:solidFill>
                <a:srgbClr val="666666"/>
              </a:solidFill>
              <a:ln w="9525">
                <a:noFill/>
                <a:miter lim="800000"/>
                <a:headEnd/>
                <a:tailEnd/>
              </a:ln>
            </p:spPr>
            <p:txBody>
              <a:bodyPr/>
              <a:lstStyle/>
              <a:p>
                <a:endParaRPr lang="en-GB"/>
              </a:p>
            </p:txBody>
          </p:sp>
          <p:sp>
            <p:nvSpPr>
              <p:cNvPr id="3534" name="Rectangle 258"/>
              <p:cNvSpPr>
                <a:spLocks noChangeArrowheads="1"/>
              </p:cNvSpPr>
              <p:nvPr/>
            </p:nvSpPr>
            <p:spPr bwMode="auto">
              <a:xfrm>
                <a:off x="5157" y="2333"/>
                <a:ext cx="7" cy="3"/>
              </a:xfrm>
              <a:prstGeom prst="rect">
                <a:avLst/>
              </a:prstGeom>
              <a:solidFill>
                <a:srgbClr val="FFFFFF"/>
              </a:solidFill>
              <a:ln w="9525">
                <a:noFill/>
                <a:miter lim="800000"/>
                <a:headEnd/>
                <a:tailEnd/>
              </a:ln>
            </p:spPr>
            <p:txBody>
              <a:bodyPr/>
              <a:lstStyle/>
              <a:p>
                <a:endParaRPr lang="en-GB"/>
              </a:p>
            </p:txBody>
          </p:sp>
          <p:sp>
            <p:nvSpPr>
              <p:cNvPr id="3535" name="Rectangle 259"/>
              <p:cNvSpPr>
                <a:spLocks noChangeArrowheads="1"/>
              </p:cNvSpPr>
              <p:nvPr/>
            </p:nvSpPr>
            <p:spPr bwMode="auto">
              <a:xfrm>
                <a:off x="5157" y="2330"/>
                <a:ext cx="7" cy="3"/>
              </a:xfrm>
              <a:prstGeom prst="rect">
                <a:avLst/>
              </a:prstGeom>
              <a:solidFill>
                <a:srgbClr val="FFFFFF"/>
              </a:solidFill>
              <a:ln w="9525">
                <a:noFill/>
                <a:miter lim="800000"/>
                <a:headEnd/>
                <a:tailEnd/>
              </a:ln>
            </p:spPr>
            <p:txBody>
              <a:bodyPr/>
              <a:lstStyle/>
              <a:p>
                <a:endParaRPr lang="en-GB"/>
              </a:p>
            </p:txBody>
          </p:sp>
          <p:sp>
            <p:nvSpPr>
              <p:cNvPr id="3536" name="Rectangle 260"/>
              <p:cNvSpPr>
                <a:spLocks noChangeArrowheads="1"/>
              </p:cNvSpPr>
              <p:nvPr/>
            </p:nvSpPr>
            <p:spPr bwMode="auto">
              <a:xfrm>
                <a:off x="5157" y="2327"/>
                <a:ext cx="7" cy="3"/>
              </a:xfrm>
              <a:prstGeom prst="rect">
                <a:avLst/>
              </a:prstGeom>
              <a:solidFill>
                <a:srgbClr val="FFFFFF"/>
              </a:solidFill>
              <a:ln w="9525">
                <a:noFill/>
                <a:miter lim="800000"/>
                <a:headEnd/>
                <a:tailEnd/>
              </a:ln>
            </p:spPr>
            <p:txBody>
              <a:bodyPr/>
              <a:lstStyle/>
              <a:p>
                <a:endParaRPr lang="en-GB"/>
              </a:p>
            </p:txBody>
          </p:sp>
          <p:sp>
            <p:nvSpPr>
              <p:cNvPr id="3537" name="Freeform 261"/>
              <p:cNvSpPr>
                <a:spLocks/>
              </p:cNvSpPr>
              <p:nvPr/>
            </p:nvSpPr>
            <p:spPr bwMode="auto">
              <a:xfrm>
                <a:off x="5157" y="2316"/>
                <a:ext cx="38" cy="11"/>
              </a:xfrm>
              <a:custGeom>
                <a:avLst/>
                <a:gdLst>
                  <a:gd name="T0" fmla="*/ 20 w 38"/>
                  <a:gd name="T1" fmla="*/ 7 h 11"/>
                  <a:gd name="T2" fmla="*/ 20 w 38"/>
                  <a:gd name="T3" fmla="*/ 11 h 11"/>
                  <a:gd name="T4" fmla="*/ 16 w 38"/>
                  <a:gd name="T5" fmla="*/ 11 h 11"/>
                  <a:gd name="T6" fmla="*/ 16 w 38"/>
                  <a:gd name="T7" fmla="*/ 7 h 11"/>
                  <a:gd name="T8" fmla="*/ 7 w 38"/>
                  <a:gd name="T9" fmla="*/ 7 h 11"/>
                  <a:gd name="T10" fmla="*/ 7 w 38"/>
                  <a:gd name="T11" fmla="*/ 11 h 11"/>
                  <a:gd name="T12" fmla="*/ 0 w 38"/>
                  <a:gd name="T13" fmla="*/ 11 h 11"/>
                  <a:gd name="T14" fmla="*/ 0 w 38"/>
                  <a:gd name="T15" fmla="*/ 0 h 11"/>
                  <a:gd name="T16" fmla="*/ 38 w 38"/>
                  <a:gd name="T17" fmla="*/ 0 h 11"/>
                  <a:gd name="T18" fmla="*/ 38 w 38"/>
                  <a:gd name="T19" fmla="*/ 11 h 11"/>
                  <a:gd name="T20" fmla="*/ 30 w 38"/>
                  <a:gd name="T21" fmla="*/ 11 h 11"/>
                  <a:gd name="T22" fmla="*/ 30 w 38"/>
                  <a:gd name="T23" fmla="*/ 7 h 11"/>
                  <a:gd name="T24" fmla="*/ 20 w 38"/>
                  <a:gd name="T25" fmla="*/ 7 h 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11"/>
                  <a:gd name="T41" fmla="*/ 38 w 38"/>
                  <a:gd name="T42" fmla="*/ 11 h 1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11">
                    <a:moveTo>
                      <a:pt x="20" y="7"/>
                    </a:moveTo>
                    <a:lnTo>
                      <a:pt x="20" y="11"/>
                    </a:lnTo>
                    <a:lnTo>
                      <a:pt x="16" y="11"/>
                    </a:lnTo>
                    <a:lnTo>
                      <a:pt x="16" y="7"/>
                    </a:lnTo>
                    <a:lnTo>
                      <a:pt x="7" y="7"/>
                    </a:lnTo>
                    <a:lnTo>
                      <a:pt x="7" y="11"/>
                    </a:lnTo>
                    <a:lnTo>
                      <a:pt x="0" y="11"/>
                    </a:lnTo>
                    <a:lnTo>
                      <a:pt x="0" y="0"/>
                    </a:lnTo>
                    <a:lnTo>
                      <a:pt x="38" y="0"/>
                    </a:lnTo>
                    <a:lnTo>
                      <a:pt x="38" y="11"/>
                    </a:lnTo>
                    <a:lnTo>
                      <a:pt x="30" y="11"/>
                    </a:lnTo>
                    <a:lnTo>
                      <a:pt x="30" y="7"/>
                    </a:lnTo>
                    <a:lnTo>
                      <a:pt x="20" y="7"/>
                    </a:lnTo>
                    <a:close/>
                  </a:path>
                </a:pathLst>
              </a:custGeom>
              <a:solidFill>
                <a:srgbClr val="666666"/>
              </a:solidFill>
              <a:ln w="9525">
                <a:noFill/>
                <a:round/>
                <a:headEnd/>
                <a:tailEnd/>
              </a:ln>
            </p:spPr>
            <p:txBody>
              <a:bodyPr/>
              <a:lstStyle/>
              <a:p>
                <a:endParaRPr lang="id-ID"/>
              </a:p>
            </p:txBody>
          </p:sp>
          <p:sp>
            <p:nvSpPr>
              <p:cNvPr id="3538" name="Freeform 262"/>
              <p:cNvSpPr>
                <a:spLocks/>
              </p:cNvSpPr>
              <p:nvPr/>
            </p:nvSpPr>
            <p:spPr bwMode="auto">
              <a:xfrm>
                <a:off x="5157" y="2336"/>
                <a:ext cx="38" cy="8"/>
              </a:xfrm>
              <a:custGeom>
                <a:avLst/>
                <a:gdLst>
                  <a:gd name="T0" fmla="*/ 38 w 38"/>
                  <a:gd name="T1" fmla="*/ 8 h 8"/>
                  <a:gd name="T2" fmla="*/ 0 w 38"/>
                  <a:gd name="T3" fmla="*/ 8 h 8"/>
                  <a:gd name="T4" fmla="*/ 0 w 38"/>
                  <a:gd name="T5" fmla="*/ 0 h 8"/>
                  <a:gd name="T6" fmla="*/ 7 w 38"/>
                  <a:gd name="T7" fmla="*/ 0 h 8"/>
                  <a:gd name="T8" fmla="*/ 7 w 38"/>
                  <a:gd name="T9" fmla="*/ 4 h 8"/>
                  <a:gd name="T10" fmla="*/ 16 w 38"/>
                  <a:gd name="T11" fmla="*/ 4 h 8"/>
                  <a:gd name="T12" fmla="*/ 16 w 38"/>
                  <a:gd name="T13" fmla="*/ 0 h 8"/>
                  <a:gd name="T14" fmla="*/ 20 w 38"/>
                  <a:gd name="T15" fmla="*/ 0 h 8"/>
                  <a:gd name="T16" fmla="*/ 20 w 38"/>
                  <a:gd name="T17" fmla="*/ 4 h 8"/>
                  <a:gd name="T18" fmla="*/ 30 w 38"/>
                  <a:gd name="T19" fmla="*/ 4 h 8"/>
                  <a:gd name="T20" fmla="*/ 30 w 38"/>
                  <a:gd name="T21" fmla="*/ 0 h 8"/>
                  <a:gd name="T22" fmla="*/ 38 w 38"/>
                  <a:gd name="T23" fmla="*/ 0 h 8"/>
                  <a:gd name="T24" fmla="*/ 38 w 38"/>
                  <a:gd name="T25" fmla="*/ 8 h 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8"/>
                  <a:gd name="T41" fmla="*/ 38 w 38"/>
                  <a:gd name="T42" fmla="*/ 8 h 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8">
                    <a:moveTo>
                      <a:pt x="38" y="8"/>
                    </a:moveTo>
                    <a:lnTo>
                      <a:pt x="0" y="8"/>
                    </a:lnTo>
                    <a:lnTo>
                      <a:pt x="0" y="0"/>
                    </a:lnTo>
                    <a:lnTo>
                      <a:pt x="7" y="0"/>
                    </a:lnTo>
                    <a:lnTo>
                      <a:pt x="7" y="4"/>
                    </a:lnTo>
                    <a:lnTo>
                      <a:pt x="16" y="4"/>
                    </a:lnTo>
                    <a:lnTo>
                      <a:pt x="16" y="0"/>
                    </a:lnTo>
                    <a:lnTo>
                      <a:pt x="20" y="0"/>
                    </a:lnTo>
                    <a:lnTo>
                      <a:pt x="20" y="4"/>
                    </a:lnTo>
                    <a:lnTo>
                      <a:pt x="30" y="4"/>
                    </a:lnTo>
                    <a:lnTo>
                      <a:pt x="30" y="0"/>
                    </a:lnTo>
                    <a:lnTo>
                      <a:pt x="38" y="0"/>
                    </a:lnTo>
                    <a:lnTo>
                      <a:pt x="38" y="8"/>
                    </a:lnTo>
                    <a:close/>
                  </a:path>
                </a:pathLst>
              </a:custGeom>
              <a:solidFill>
                <a:srgbClr val="FFFFFF"/>
              </a:solidFill>
              <a:ln w="9525">
                <a:noFill/>
                <a:round/>
                <a:headEnd/>
                <a:tailEnd/>
              </a:ln>
            </p:spPr>
            <p:txBody>
              <a:bodyPr/>
              <a:lstStyle/>
              <a:p>
                <a:endParaRPr lang="id-ID"/>
              </a:p>
            </p:txBody>
          </p:sp>
          <p:sp>
            <p:nvSpPr>
              <p:cNvPr id="3539" name="Freeform 263"/>
              <p:cNvSpPr>
                <a:spLocks/>
              </p:cNvSpPr>
              <p:nvPr/>
            </p:nvSpPr>
            <p:spPr bwMode="auto">
              <a:xfrm>
                <a:off x="5157" y="2293"/>
                <a:ext cx="38" cy="5"/>
              </a:xfrm>
              <a:custGeom>
                <a:avLst/>
                <a:gdLst>
                  <a:gd name="T0" fmla="*/ 38 w 38"/>
                  <a:gd name="T1" fmla="*/ 5 h 5"/>
                  <a:gd name="T2" fmla="*/ 0 w 38"/>
                  <a:gd name="T3" fmla="*/ 5 h 5"/>
                  <a:gd name="T4" fmla="*/ 0 w 38"/>
                  <a:gd name="T5" fmla="*/ 0 h 5"/>
                  <a:gd name="T6" fmla="*/ 0 w 38"/>
                  <a:gd name="T7" fmla="*/ 0 h 5"/>
                  <a:gd name="T8" fmla="*/ 5 w 38"/>
                  <a:gd name="T9" fmla="*/ 0 h 5"/>
                  <a:gd name="T10" fmla="*/ 35 w 38"/>
                  <a:gd name="T11" fmla="*/ 0 h 5"/>
                  <a:gd name="T12" fmla="*/ 35 w 38"/>
                  <a:gd name="T13" fmla="*/ 0 h 5"/>
                  <a:gd name="T14" fmla="*/ 38 w 38"/>
                  <a:gd name="T15" fmla="*/ 0 h 5"/>
                  <a:gd name="T16" fmla="*/ 38 w 38"/>
                  <a:gd name="T17" fmla="*/ 5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
                  <a:gd name="T28" fmla="*/ 0 h 5"/>
                  <a:gd name="T29" fmla="*/ 38 w 38"/>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 h="5">
                    <a:moveTo>
                      <a:pt x="38" y="5"/>
                    </a:moveTo>
                    <a:lnTo>
                      <a:pt x="0" y="5"/>
                    </a:lnTo>
                    <a:lnTo>
                      <a:pt x="0" y="0"/>
                    </a:lnTo>
                    <a:lnTo>
                      <a:pt x="5" y="0"/>
                    </a:lnTo>
                    <a:lnTo>
                      <a:pt x="35" y="0"/>
                    </a:lnTo>
                    <a:lnTo>
                      <a:pt x="38" y="0"/>
                    </a:lnTo>
                    <a:lnTo>
                      <a:pt x="38" y="5"/>
                    </a:lnTo>
                    <a:close/>
                  </a:path>
                </a:pathLst>
              </a:custGeom>
              <a:solidFill>
                <a:srgbClr val="666666"/>
              </a:solidFill>
              <a:ln w="9525">
                <a:noFill/>
                <a:round/>
                <a:headEnd/>
                <a:tailEnd/>
              </a:ln>
            </p:spPr>
            <p:txBody>
              <a:bodyPr/>
              <a:lstStyle/>
              <a:p>
                <a:endParaRPr lang="id-ID"/>
              </a:p>
            </p:txBody>
          </p:sp>
          <p:sp>
            <p:nvSpPr>
              <p:cNvPr id="3540" name="Freeform 264"/>
              <p:cNvSpPr>
                <a:spLocks/>
              </p:cNvSpPr>
              <p:nvPr/>
            </p:nvSpPr>
            <p:spPr bwMode="auto">
              <a:xfrm>
                <a:off x="5157" y="2288"/>
                <a:ext cx="38" cy="3"/>
              </a:xfrm>
              <a:custGeom>
                <a:avLst/>
                <a:gdLst>
                  <a:gd name="T0" fmla="*/ 5 w 38"/>
                  <a:gd name="T1" fmla="*/ 3 h 3"/>
                  <a:gd name="T2" fmla="*/ 5 w 38"/>
                  <a:gd name="T3" fmla="*/ 3 h 3"/>
                  <a:gd name="T4" fmla="*/ 0 w 38"/>
                  <a:gd name="T5" fmla="*/ 3 h 3"/>
                  <a:gd name="T6" fmla="*/ 0 w 38"/>
                  <a:gd name="T7" fmla="*/ 0 h 3"/>
                  <a:gd name="T8" fmla="*/ 0 w 38"/>
                  <a:gd name="T9" fmla="*/ 0 h 3"/>
                  <a:gd name="T10" fmla="*/ 5 w 38"/>
                  <a:gd name="T11" fmla="*/ 0 h 3"/>
                  <a:gd name="T12" fmla="*/ 35 w 38"/>
                  <a:gd name="T13" fmla="*/ 0 h 3"/>
                  <a:gd name="T14" fmla="*/ 35 w 38"/>
                  <a:gd name="T15" fmla="*/ 0 h 3"/>
                  <a:gd name="T16" fmla="*/ 38 w 38"/>
                  <a:gd name="T17" fmla="*/ 0 h 3"/>
                  <a:gd name="T18" fmla="*/ 38 w 38"/>
                  <a:gd name="T19" fmla="*/ 3 h 3"/>
                  <a:gd name="T20" fmla="*/ 38 w 38"/>
                  <a:gd name="T21" fmla="*/ 3 h 3"/>
                  <a:gd name="T22" fmla="*/ 35 w 38"/>
                  <a:gd name="T23" fmla="*/ 3 h 3"/>
                  <a:gd name="T24" fmla="*/ 5 w 38"/>
                  <a:gd name="T25" fmla="*/ 3 h 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3"/>
                  <a:gd name="T41" fmla="*/ 38 w 38"/>
                  <a:gd name="T42" fmla="*/ 3 h 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3">
                    <a:moveTo>
                      <a:pt x="5" y="3"/>
                    </a:moveTo>
                    <a:lnTo>
                      <a:pt x="5" y="3"/>
                    </a:lnTo>
                    <a:lnTo>
                      <a:pt x="0" y="3"/>
                    </a:lnTo>
                    <a:lnTo>
                      <a:pt x="0" y="0"/>
                    </a:lnTo>
                    <a:lnTo>
                      <a:pt x="5" y="0"/>
                    </a:lnTo>
                    <a:lnTo>
                      <a:pt x="35" y="0"/>
                    </a:lnTo>
                    <a:lnTo>
                      <a:pt x="38" y="0"/>
                    </a:lnTo>
                    <a:lnTo>
                      <a:pt x="38" y="3"/>
                    </a:lnTo>
                    <a:lnTo>
                      <a:pt x="35" y="3"/>
                    </a:lnTo>
                    <a:lnTo>
                      <a:pt x="5" y="3"/>
                    </a:lnTo>
                    <a:close/>
                  </a:path>
                </a:pathLst>
              </a:custGeom>
              <a:solidFill>
                <a:srgbClr val="808080"/>
              </a:solidFill>
              <a:ln w="9525">
                <a:noFill/>
                <a:round/>
                <a:headEnd/>
                <a:tailEnd/>
              </a:ln>
            </p:spPr>
            <p:txBody>
              <a:bodyPr/>
              <a:lstStyle/>
              <a:p>
                <a:endParaRPr lang="id-ID"/>
              </a:p>
            </p:txBody>
          </p:sp>
          <p:sp>
            <p:nvSpPr>
              <p:cNvPr id="3541" name="Freeform 265"/>
              <p:cNvSpPr>
                <a:spLocks/>
              </p:cNvSpPr>
              <p:nvPr/>
            </p:nvSpPr>
            <p:spPr bwMode="auto">
              <a:xfrm>
                <a:off x="5157" y="2291"/>
                <a:ext cx="38" cy="2"/>
              </a:xfrm>
              <a:custGeom>
                <a:avLst/>
                <a:gdLst>
                  <a:gd name="T0" fmla="*/ 5 w 38"/>
                  <a:gd name="T1" fmla="*/ 2 h 2"/>
                  <a:gd name="T2" fmla="*/ 5 w 38"/>
                  <a:gd name="T3" fmla="*/ 2 h 2"/>
                  <a:gd name="T4" fmla="*/ 0 w 38"/>
                  <a:gd name="T5" fmla="*/ 2 h 2"/>
                  <a:gd name="T6" fmla="*/ 0 w 38"/>
                  <a:gd name="T7" fmla="*/ 0 h 2"/>
                  <a:gd name="T8" fmla="*/ 0 w 38"/>
                  <a:gd name="T9" fmla="*/ 0 h 2"/>
                  <a:gd name="T10" fmla="*/ 5 w 38"/>
                  <a:gd name="T11" fmla="*/ 0 h 2"/>
                  <a:gd name="T12" fmla="*/ 35 w 38"/>
                  <a:gd name="T13" fmla="*/ 0 h 2"/>
                  <a:gd name="T14" fmla="*/ 35 w 38"/>
                  <a:gd name="T15" fmla="*/ 0 h 2"/>
                  <a:gd name="T16" fmla="*/ 38 w 38"/>
                  <a:gd name="T17" fmla="*/ 0 h 2"/>
                  <a:gd name="T18" fmla="*/ 38 w 38"/>
                  <a:gd name="T19" fmla="*/ 2 h 2"/>
                  <a:gd name="T20" fmla="*/ 38 w 38"/>
                  <a:gd name="T21" fmla="*/ 2 h 2"/>
                  <a:gd name="T22" fmla="*/ 35 w 38"/>
                  <a:gd name="T23" fmla="*/ 2 h 2"/>
                  <a:gd name="T24" fmla="*/ 5 w 38"/>
                  <a:gd name="T25" fmla="*/ 2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2"/>
                  <a:gd name="T41" fmla="*/ 38 w 38"/>
                  <a:gd name="T42" fmla="*/ 2 h 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2">
                    <a:moveTo>
                      <a:pt x="5" y="2"/>
                    </a:moveTo>
                    <a:lnTo>
                      <a:pt x="5" y="2"/>
                    </a:lnTo>
                    <a:lnTo>
                      <a:pt x="0" y="2"/>
                    </a:lnTo>
                    <a:lnTo>
                      <a:pt x="0" y="0"/>
                    </a:lnTo>
                    <a:lnTo>
                      <a:pt x="5" y="0"/>
                    </a:lnTo>
                    <a:lnTo>
                      <a:pt x="35" y="0"/>
                    </a:lnTo>
                    <a:lnTo>
                      <a:pt x="38" y="0"/>
                    </a:lnTo>
                    <a:lnTo>
                      <a:pt x="38" y="2"/>
                    </a:lnTo>
                    <a:lnTo>
                      <a:pt x="35" y="2"/>
                    </a:lnTo>
                    <a:lnTo>
                      <a:pt x="5" y="2"/>
                    </a:lnTo>
                    <a:close/>
                  </a:path>
                </a:pathLst>
              </a:custGeom>
              <a:solidFill>
                <a:srgbClr val="808080"/>
              </a:solidFill>
              <a:ln w="9525">
                <a:noFill/>
                <a:round/>
                <a:headEnd/>
                <a:tailEnd/>
              </a:ln>
            </p:spPr>
            <p:txBody>
              <a:bodyPr/>
              <a:lstStyle/>
              <a:p>
                <a:endParaRPr lang="id-ID"/>
              </a:p>
            </p:txBody>
          </p:sp>
          <p:sp>
            <p:nvSpPr>
              <p:cNvPr id="3542" name="Freeform 266"/>
              <p:cNvSpPr>
                <a:spLocks/>
              </p:cNvSpPr>
              <p:nvPr/>
            </p:nvSpPr>
            <p:spPr bwMode="auto">
              <a:xfrm>
                <a:off x="5154" y="2336"/>
                <a:ext cx="44" cy="11"/>
              </a:xfrm>
              <a:custGeom>
                <a:avLst/>
                <a:gdLst>
                  <a:gd name="T0" fmla="*/ 0 w 44"/>
                  <a:gd name="T1" fmla="*/ 11 h 11"/>
                  <a:gd name="T2" fmla="*/ 0 w 44"/>
                  <a:gd name="T3" fmla="*/ 0 h 11"/>
                  <a:gd name="T4" fmla="*/ 3 w 44"/>
                  <a:gd name="T5" fmla="*/ 0 h 11"/>
                  <a:gd name="T6" fmla="*/ 3 w 44"/>
                  <a:gd name="T7" fmla="*/ 8 h 11"/>
                  <a:gd name="T8" fmla="*/ 41 w 44"/>
                  <a:gd name="T9" fmla="*/ 8 h 11"/>
                  <a:gd name="T10" fmla="*/ 41 w 44"/>
                  <a:gd name="T11" fmla="*/ 0 h 11"/>
                  <a:gd name="T12" fmla="*/ 44 w 44"/>
                  <a:gd name="T13" fmla="*/ 0 h 11"/>
                  <a:gd name="T14" fmla="*/ 44 w 44"/>
                  <a:gd name="T15" fmla="*/ 8 h 11"/>
                  <a:gd name="T16" fmla="*/ 44 w 44"/>
                  <a:gd name="T17" fmla="*/ 11 h 11"/>
                  <a:gd name="T18" fmla="*/ 0 w 44"/>
                  <a:gd name="T19" fmla="*/ 11 h 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4"/>
                  <a:gd name="T31" fmla="*/ 0 h 11"/>
                  <a:gd name="T32" fmla="*/ 44 w 44"/>
                  <a:gd name="T33" fmla="*/ 11 h 1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4" h="11">
                    <a:moveTo>
                      <a:pt x="0" y="11"/>
                    </a:moveTo>
                    <a:lnTo>
                      <a:pt x="0" y="0"/>
                    </a:lnTo>
                    <a:lnTo>
                      <a:pt x="3" y="0"/>
                    </a:lnTo>
                    <a:lnTo>
                      <a:pt x="3" y="8"/>
                    </a:lnTo>
                    <a:lnTo>
                      <a:pt x="41" y="8"/>
                    </a:lnTo>
                    <a:lnTo>
                      <a:pt x="41" y="0"/>
                    </a:lnTo>
                    <a:lnTo>
                      <a:pt x="44" y="0"/>
                    </a:lnTo>
                    <a:lnTo>
                      <a:pt x="44" y="8"/>
                    </a:lnTo>
                    <a:lnTo>
                      <a:pt x="44" y="11"/>
                    </a:lnTo>
                    <a:lnTo>
                      <a:pt x="0" y="11"/>
                    </a:lnTo>
                    <a:close/>
                  </a:path>
                </a:pathLst>
              </a:custGeom>
              <a:solidFill>
                <a:srgbClr val="999999"/>
              </a:solidFill>
              <a:ln w="9525">
                <a:noFill/>
                <a:round/>
                <a:headEnd/>
                <a:tailEnd/>
              </a:ln>
            </p:spPr>
            <p:txBody>
              <a:bodyPr/>
              <a:lstStyle/>
              <a:p>
                <a:endParaRPr lang="id-ID"/>
              </a:p>
            </p:txBody>
          </p:sp>
          <p:sp>
            <p:nvSpPr>
              <p:cNvPr id="3543" name="Rectangle 267"/>
              <p:cNvSpPr>
                <a:spLocks noChangeArrowheads="1"/>
              </p:cNvSpPr>
              <p:nvPr/>
            </p:nvSpPr>
            <p:spPr bwMode="auto">
              <a:xfrm>
                <a:off x="5154" y="2333"/>
                <a:ext cx="3" cy="3"/>
              </a:xfrm>
              <a:prstGeom prst="rect">
                <a:avLst/>
              </a:prstGeom>
              <a:solidFill>
                <a:srgbClr val="999999"/>
              </a:solidFill>
              <a:ln w="9525">
                <a:noFill/>
                <a:miter lim="800000"/>
                <a:headEnd/>
                <a:tailEnd/>
              </a:ln>
            </p:spPr>
            <p:txBody>
              <a:bodyPr/>
              <a:lstStyle/>
              <a:p>
                <a:endParaRPr lang="en-GB"/>
              </a:p>
            </p:txBody>
          </p:sp>
          <p:sp>
            <p:nvSpPr>
              <p:cNvPr id="3544" name="Rectangle 268"/>
              <p:cNvSpPr>
                <a:spLocks noChangeArrowheads="1"/>
              </p:cNvSpPr>
              <p:nvPr/>
            </p:nvSpPr>
            <p:spPr bwMode="auto">
              <a:xfrm>
                <a:off x="5154" y="2330"/>
                <a:ext cx="3" cy="3"/>
              </a:xfrm>
              <a:prstGeom prst="rect">
                <a:avLst/>
              </a:prstGeom>
              <a:solidFill>
                <a:srgbClr val="999999"/>
              </a:solidFill>
              <a:ln w="9525">
                <a:noFill/>
                <a:miter lim="800000"/>
                <a:headEnd/>
                <a:tailEnd/>
              </a:ln>
            </p:spPr>
            <p:txBody>
              <a:bodyPr/>
              <a:lstStyle/>
              <a:p>
                <a:endParaRPr lang="en-GB"/>
              </a:p>
            </p:txBody>
          </p:sp>
          <p:sp>
            <p:nvSpPr>
              <p:cNvPr id="3545" name="Rectangle 269"/>
              <p:cNvSpPr>
                <a:spLocks noChangeArrowheads="1"/>
              </p:cNvSpPr>
              <p:nvPr/>
            </p:nvSpPr>
            <p:spPr bwMode="auto">
              <a:xfrm>
                <a:off x="5154" y="2327"/>
                <a:ext cx="3" cy="3"/>
              </a:xfrm>
              <a:prstGeom prst="rect">
                <a:avLst/>
              </a:prstGeom>
              <a:solidFill>
                <a:srgbClr val="999999"/>
              </a:solidFill>
              <a:ln w="9525">
                <a:noFill/>
                <a:miter lim="800000"/>
                <a:headEnd/>
                <a:tailEnd/>
              </a:ln>
            </p:spPr>
            <p:txBody>
              <a:bodyPr/>
              <a:lstStyle/>
              <a:p>
                <a:endParaRPr lang="en-GB"/>
              </a:p>
            </p:txBody>
          </p:sp>
          <p:sp>
            <p:nvSpPr>
              <p:cNvPr id="3546" name="Rectangle 270"/>
              <p:cNvSpPr>
                <a:spLocks noChangeArrowheads="1"/>
              </p:cNvSpPr>
              <p:nvPr/>
            </p:nvSpPr>
            <p:spPr bwMode="auto">
              <a:xfrm>
                <a:off x="5154" y="2316"/>
                <a:ext cx="3" cy="11"/>
              </a:xfrm>
              <a:prstGeom prst="rect">
                <a:avLst/>
              </a:prstGeom>
              <a:solidFill>
                <a:srgbClr val="666666"/>
              </a:solidFill>
              <a:ln w="9525">
                <a:noFill/>
                <a:miter lim="800000"/>
                <a:headEnd/>
                <a:tailEnd/>
              </a:ln>
            </p:spPr>
            <p:txBody>
              <a:bodyPr/>
              <a:lstStyle/>
              <a:p>
                <a:endParaRPr lang="en-GB"/>
              </a:p>
            </p:txBody>
          </p:sp>
          <p:sp>
            <p:nvSpPr>
              <p:cNvPr id="3547" name="Rectangle 271"/>
              <p:cNvSpPr>
                <a:spLocks noChangeArrowheads="1"/>
              </p:cNvSpPr>
              <p:nvPr/>
            </p:nvSpPr>
            <p:spPr bwMode="auto">
              <a:xfrm>
                <a:off x="5154" y="2313"/>
                <a:ext cx="3" cy="3"/>
              </a:xfrm>
              <a:prstGeom prst="rect">
                <a:avLst/>
              </a:prstGeom>
              <a:solidFill>
                <a:srgbClr val="666666"/>
              </a:solidFill>
              <a:ln w="9525">
                <a:noFill/>
                <a:miter lim="800000"/>
                <a:headEnd/>
                <a:tailEnd/>
              </a:ln>
            </p:spPr>
            <p:txBody>
              <a:bodyPr/>
              <a:lstStyle/>
              <a:p>
                <a:endParaRPr lang="en-GB"/>
              </a:p>
            </p:txBody>
          </p:sp>
          <p:sp>
            <p:nvSpPr>
              <p:cNvPr id="3548" name="Freeform 272"/>
              <p:cNvSpPr>
                <a:spLocks/>
              </p:cNvSpPr>
              <p:nvPr/>
            </p:nvSpPr>
            <p:spPr bwMode="auto">
              <a:xfrm>
                <a:off x="5157" y="2307"/>
                <a:ext cx="38" cy="3"/>
              </a:xfrm>
              <a:custGeom>
                <a:avLst/>
                <a:gdLst>
                  <a:gd name="T0" fmla="*/ 0 w 38"/>
                  <a:gd name="T1" fmla="*/ 3 h 3"/>
                  <a:gd name="T2" fmla="*/ 0 w 38"/>
                  <a:gd name="T3" fmla="*/ 3 h 3"/>
                  <a:gd name="T4" fmla="*/ 0 w 38"/>
                  <a:gd name="T5" fmla="*/ 3 h 3"/>
                  <a:gd name="T6" fmla="*/ 0 w 38"/>
                  <a:gd name="T7" fmla="*/ 0 h 3"/>
                  <a:gd name="T8" fmla="*/ 38 w 38"/>
                  <a:gd name="T9" fmla="*/ 0 h 3"/>
                  <a:gd name="T10" fmla="*/ 38 w 38"/>
                  <a:gd name="T11" fmla="*/ 3 h 3"/>
                  <a:gd name="T12" fmla="*/ 0 w 38"/>
                  <a:gd name="T13" fmla="*/ 3 h 3"/>
                  <a:gd name="T14" fmla="*/ 0 60000 65536"/>
                  <a:gd name="T15" fmla="*/ 0 60000 65536"/>
                  <a:gd name="T16" fmla="*/ 0 60000 65536"/>
                  <a:gd name="T17" fmla="*/ 0 60000 65536"/>
                  <a:gd name="T18" fmla="*/ 0 60000 65536"/>
                  <a:gd name="T19" fmla="*/ 0 60000 65536"/>
                  <a:gd name="T20" fmla="*/ 0 60000 65536"/>
                  <a:gd name="T21" fmla="*/ 0 w 38"/>
                  <a:gd name="T22" fmla="*/ 0 h 3"/>
                  <a:gd name="T23" fmla="*/ 38 w 38"/>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 h="3">
                    <a:moveTo>
                      <a:pt x="0" y="3"/>
                    </a:moveTo>
                    <a:lnTo>
                      <a:pt x="0" y="3"/>
                    </a:lnTo>
                    <a:lnTo>
                      <a:pt x="0" y="0"/>
                    </a:lnTo>
                    <a:lnTo>
                      <a:pt x="38" y="0"/>
                    </a:lnTo>
                    <a:lnTo>
                      <a:pt x="38" y="3"/>
                    </a:lnTo>
                    <a:lnTo>
                      <a:pt x="0" y="3"/>
                    </a:lnTo>
                    <a:close/>
                  </a:path>
                </a:pathLst>
              </a:custGeom>
              <a:solidFill>
                <a:srgbClr val="666666"/>
              </a:solidFill>
              <a:ln w="9525">
                <a:noFill/>
                <a:round/>
                <a:headEnd/>
                <a:tailEnd/>
              </a:ln>
            </p:spPr>
            <p:txBody>
              <a:bodyPr/>
              <a:lstStyle/>
              <a:p>
                <a:endParaRPr lang="id-ID"/>
              </a:p>
            </p:txBody>
          </p:sp>
          <p:sp>
            <p:nvSpPr>
              <p:cNvPr id="3549" name="Freeform 273"/>
              <p:cNvSpPr>
                <a:spLocks/>
              </p:cNvSpPr>
              <p:nvPr/>
            </p:nvSpPr>
            <p:spPr bwMode="auto">
              <a:xfrm>
                <a:off x="5154" y="2307"/>
                <a:ext cx="3" cy="6"/>
              </a:xfrm>
              <a:custGeom>
                <a:avLst/>
                <a:gdLst>
                  <a:gd name="T0" fmla="*/ 3 w 3"/>
                  <a:gd name="T1" fmla="*/ 6 h 6"/>
                  <a:gd name="T2" fmla="*/ 0 w 3"/>
                  <a:gd name="T3" fmla="*/ 6 h 6"/>
                  <a:gd name="T4" fmla="*/ 0 w 3"/>
                  <a:gd name="T5" fmla="*/ 0 h 6"/>
                  <a:gd name="T6" fmla="*/ 3 w 3"/>
                  <a:gd name="T7" fmla="*/ 0 h 6"/>
                  <a:gd name="T8" fmla="*/ 3 w 3"/>
                  <a:gd name="T9" fmla="*/ 3 h 6"/>
                  <a:gd name="T10" fmla="*/ 3 w 3"/>
                  <a:gd name="T11" fmla="*/ 3 h 6"/>
                  <a:gd name="T12" fmla="*/ 3 w 3"/>
                  <a:gd name="T13" fmla="*/ 6 h 6"/>
                  <a:gd name="T14" fmla="*/ 0 60000 65536"/>
                  <a:gd name="T15" fmla="*/ 0 60000 65536"/>
                  <a:gd name="T16" fmla="*/ 0 60000 65536"/>
                  <a:gd name="T17" fmla="*/ 0 60000 65536"/>
                  <a:gd name="T18" fmla="*/ 0 60000 65536"/>
                  <a:gd name="T19" fmla="*/ 0 60000 65536"/>
                  <a:gd name="T20" fmla="*/ 0 60000 65536"/>
                  <a:gd name="T21" fmla="*/ 0 w 3"/>
                  <a:gd name="T22" fmla="*/ 0 h 6"/>
                  <a:gd name="T23" fmla="*/ 3 w 3"/>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6">
                    <a:moveTo>
                      <a:pt x="3" y="6"/>
                    </a:moveTo>
                    <a:lnTo>
                      <a:pt x="0" y="6"/>
                    </a:lnTo>
                    <a:lnTo>
                      <a:pt x="0" y="0"/>
                    </a:lnTo>
                    <a:lnTo>
                      <a:pt x="3" y="0"/>
                    </a:lnTo>
                    <a:lnTo>
                      <a:pt x="3" y="3"/>
                    </a:lnTo>
                    <a:lnTo>
                      <a:pt x="3" y="6"/>
                    </a:lnTo>
                    <a:close/>
                  </a:path>
                </a:pathLst>
              </a:custGeom>
              <a:solidFill>
                <a:srgbClr val="666666"/>
              </a:solidFill>
              <a:ln w="9525">
                <a:noFill/>
                <a:round/>
                <a:headEnd/>
                <a:tailEnd/>
              </a:ln>
            </p:spPr>
            <p:txBody>
              <a:bodyPr/>
              <a:lstStyle/>
              <a:p>
                <a:endParaRPr lang="id-ID"/>
              </a:p>
            </p:txBody>
          </p:sp>
          <p:sp>
            <p:nvSpPr>
              <p:cNvPr id="3550" name="Rectangle 274"/>
              <p:cNvSpPr>
                <a:spLocks noChangeArrowheads="1"/>
              </p:cNvSpPr>
              <p:nvPr/>
            </p:nvSpPr>
            <p:spPr bwMode="auto">
              <a:xfrm>
                <a:off x="5154" y="2298"/>
                <a:ext cx="3" cy="7"/>
              </a:xfrm>
              <a:prstGeom prst="rect">
                <a:avLst/>
              </a:prstGeom>
              <a:solidFill>
                <a:srgbClr val="666666"/>
              </a:solidFill>
              <a:ln w="9525">
                <a:noFill/>
                <a:miter lim="800000"/>
                <a:headEnd/>
                <a:tailEnd/>
              </a:ln>
            </p:spPr>
            <p:txBody>
              <a:bodyPr/>
              <a:lstStyle/>
              <a:p>
                <a:endParaRPr lang="en-GB"/>
              </a:p>
            </p:txBody>
          </p:sp>
          <p:sp>
            <p:nvSpPr>
              <p:cNvPr id="3551" name="Freeform 275"/>
              <p:cNvSpPr>
                <a:spLocks/>
              </p:cNvSpPr>
              <p:nvPr/>
            </p:nvSpPr>
            <p:spPr bwMode="auto">
              <a:xfrm>
                <a:off x="5154" y="2293"/>
                <a:ext cx="3" cy="5"/>
              </a:xfrm>
              <a:custGeom>
                <a:avLst/>
                <a:gdLst>
                  <a:gd name="T0" fmla="*/ 3 w 3"/>
                  <a:gd name="T1" fmla="*/ 0 h 5"/>
                  <a:gd name="T2" fmla="*/ 3 w 3"/>
                  <a:gd name="T3" fmla="*/ 5 h 5"/>
                  <a:gd name="T4" fmla="*/ 0 w 3"/>
                  <a:gd name="T5" fmla="*/ 5 h 5"/>
                  <a:gd name="T6" fmla="*/ 0 w 3"/>
                  <a:gd name="T7" fmla="*/ 0 h 5"/>
                  <a:gd name="T8" fmla="*/ 0 w 3"/>
                  <a:gd name="T9" fmla="*/ 0 h 5"/>
                  <a:gd name="T10" fmla="*/ 3 w 3"/>
                  <a:gd name="T11" fmla="*/ 0 h 5"/>
                  <a:gd name="T12" fmla="*/ 3 w 3"/>
                  <a:gd name="T13" fmla="*/ 0 h 5"/>
                  <a:gd name="T14" fmla="*/ 0 60000 65536"/>
                  <a:gd name="T15" fmla="*/ 0 60000 65536"/>
                  <a:gd name="T16" fmla="*/ 0 60000 65536"/>
                  <a:gd name="T17" fmla="*/ 0 60000 65536"/>
                  <a:gd name="T18" fmla="*/ 0 60000 65536"/>
                  <a:gd name="T19" fmla="*/ 0 60000 65536"/>
                  <a:gd name="T20" fmla="*/ 0 60000 65536"/>
                  <a:gd name="T21" fmla="*/ 0 w 3"/>
                  <a:gd name="T22" fmla="*/ 0 h 5"/>
                  <a:gd name="T23" fmla="*/ 3 w 3"/>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5">
                    <a:moveTo>
                      <a:pt x="3" y="0"/>
                    </a:moveTo>
                    <a:lnTo>
                      <a:pt x="3" y="5"/>
                    </a:lnTo>
                    <a:lnTo>
                      <a:pt x="0" y="5"/>
                    </a:lnTo>
                    <a:lnTo>
                      <a:pt x="0" y="0"/>
                    </a:lnTo>
                    <a:lnTo>
                      <a:pt x="3" y="0"/>
                    </a:lnTo>
                    <a:close/>
                  </a:path>
                </a:pathLst>
              </a:custGeom>
              <a:solidFill>
                <a:srgbClr val="666666"/>
              </a:solidFill>
              <a:ln w="9525">
                <a:noFill/>
                <a:round/>
                <a:headEnd/>
                <a:tailEnd/>
              </a:ln>
            </p:spPr>
            <p:txBody>
              <a:bodyPr/>
              <a:lstStyle/>
              <a:p>
                <a:endParaRPr lang="id-ID"/>
              </a:p>
            </p:txBody>
          </p:sp>
          <p:sp>
            <p:nvSpPr>
              <p:cNvPr id="3552" name="Freeform 276"/>
              <p:cNvSpPr>
                <a:spLocks/>
              </p:cNvSpPr>
              <p:nvPr/>
            </p:nvSpPr>
            <p:spPr bwMode="auto">
              <a:xfrm>
                <a:off x="5154" y="2291"/>
                <a:ext cx="3" cy="2"/>
              </a:xfrm>
              <a:custGeom>
                <a:avLst/>
                <a:gdLst>
                  <a:gd name="T0" fmla="*/ 3 w 3"/>
                  <a:gd name="T1" fmla="*/ 0 h 2"/>
                  <a:gd name="T2" fmla="*/ 3 w 3"/>
                  <a:gd name="T3" fmla="*/ 2 h 2"/>
                  <a:gd name="T4" fmla="*/ 3 w 3"/>
                  <a:gd name="T5" fmla="*/ 2 h 2"/>
                  <a:gd name="T6" fmla="*/ 0 w 3"/>
                  <a:gd name="T7" fmla="*/ 2 h 2"/>
                  <a:gd name="T8" fmla="*/ 0 w 3"/>
                  <a:gd name="T9" fmla="*/ 0 h 2"/>
                  <a:gd name="T10" fmla="*/ 0 w 3"/>
                  <a:gd name="T11" fmla="*/ 0 h 2"/>
                  <a:gd name="T12" fmla="*/ 3 w 3"/>
                  <a:gd name="T13" fmla="*/ 0 h 2"/>
                  <a:gd name="T14" fmla="*/ 3 w 3"/>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3" y="0"/>
                    </a:moveTo>
                    <a:lnTo>
                      <a:pt x="3" y="2"/>
                    </a:lnTo>
                    <a:lnTo>
                      <a:pt x="0" y="2"/>
                    </a:lnTo>
                    <a:lnTo>
                      <a:pt x="0" y="0"/>
                    </a:lnTo>
                    <a:lnTo>
                      <a:pt x="3" y="0"/>
                    </a:lnTo>
                    <a:close/>
                  </a:path>
                </a:pathLst>
              </a:custGeom>
              <a:solidFill>
                <a:srgbClr val="808080"/>
              </a:solidFill>
              <a:ln w="9525">
                <a:noFill/>
                <a:round/>
                <a:headEnd/>
                <a:tailEnd/>
              </a:ln>
            </p:spPr>
            <p:txBody>
              <a:bodyPr/>
              <a:lstStyle/>
              <a:p>
                <a:endParaRPr lang="id-ID"/>
              </a:p>
            </p:txBody>
          </p:sp>
          <p:sp>
            <p:nvSpPr>
              <p:cNvPr id="3553" name="Freeform 277"/>
              <p:cNvSpPr>
                <a:spLocks/>
              </p:cNvSpPr>
              <p:nvPr/>
            </p:nvSpPr>
            <p:spPr bwMode="auto">
              <a:xfrm>
                <a:off x="5154" y="2288"/>
                <a:ext cx="3" cy="3"/>
              </a:xfrm>
              <a:custGeom>
                <a:avLst/>
                <a:gdLst>
                  <a:gd name="T0" fmla="*/ 3 w 3"/>
                  <a:gd name="T1" fmla="*/ 0 h 3"/>
                  <a:gd name="T2" fmla="*/ 3 w 3"/>
                  <a:gd name="T3" fmla="*/ 3 h 3"/>
                  <a:gd name="T4" fmla="*/ 3 w 3"/>
                  <a:gd name="T5" fmla="*/ 3 h 3"/>
                  <a:gd name="T6" fmla="*/ 0 w 3"/>
                  <a:gd name="T7" fmla="*/ 3 h 3"/>
                  <a:gd name="T8" fmla="*/ 0 w 3"/>
                  <a:gd name="T9" fmla="*/ 0 h 3"/>
                  <a:gd name="T10" fmla="*/ 0 w 3"/>
                  <a:gd name="T11" fmla="*/ 0 h 3"/>
                  <a:gd name="T12" fmla="*/ 3 w 3"/>
                  <a:gd name="T13" fmla="*/ 0 h 3"/>
                  <a:gd name="T14" fmla="*/ 3 w 3"/>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0"/>
                    </a:moveTo>
                    <a:lnTo>
                      <a:pt x="3" y="3"/>
                    </a:lnTo>
                    <a:lnTo>
                      <a:pt x="0" y="3"/>
                    </a:lnTo>
                    <a:lnTo>
                      <a:pt x="0" y="0"/>
                    </a:lnTo>
                    <a:lnTo>
                      <a:pt x="3" y="0"/>
                    </a:lnTo>
                    <a:close/>
                  </a:path>
                </a:pathLst>
              </a:custGeom>
              <a:solidFill>
                <a:srgbClr val="808080"/>
              </a:solidFill>
              <a:ln w="9525">
                <a:noFill/>
                <a:round/>
                <a:headEnd/>
                <a:tailEnd/>
              </a:ln>
            </p:spPr>
            <p:txBody>
              <a:bodyPr/>
              <a:lstStyle/>
              <a:p>
                <a:endParaRPr lang="id-ID"/>
              </a:p>
            </p:txBody>
          </p:sp>
          <p:sp>
            <p:nvSpPr>
              <p:cNvPr id="3554" name="Freeform 278"/>
              <p:cNvSpPr>
                <a:spLocks/>
              </p:cNvSpPr>
              <p:nvPr/>
            </p:nvSpPr>
            <p:spPr bwMode="auto">
              <a:xfrm>
                <a:off x="5154" y="2264"/>
                <a:ext cx="44" cy="24"/>
              </a:xfrm>
              <a:custGeom>
                <a:avLst/>
                <a:gdLst>
                  <a:gd name="T0" fmla="*/ 0 w 44"/>
                  <a:gd name="T1" fmla="*/ 24 h 24"/>
                  <a:gd name="T2" fmla="*/ 0 w 44"/>
                  <a:gd name="T3" fmla="*/ 0 h 24"/>
                  <a:gd name="T4" fmla="*/ 44 w 44"/>
                  <a:gd name="T5" fmla="*/ 0 h 24"/>
                  <a:gd name="T6" fmla="*/ 44 w 44"/>
                  <a:gd name="T7" fmla="*/ 24 h 24"/>
                  <a:gd name="T8" fmla="*/ 44 w 44"/>
                  <a:gd name="T9" fmla="*/ 24 h 24"/>
                  <a:gd name="T10" fmla="*/ 41 w 44"/>
                  <a:gd name="T11" fmla="*/ 24 h 24"/>
                  <a:gd name="T12" fmla="*/ 41 w 44"/>
                  <a:gd name="T13" fmla="*/ 3 h 24"/>
                  <a:gd name="T14" fmla="*/ 3 w 44"/>
                  <a:gd name="T15" fmla="*/ 3 h 24"/>
                  <a:gd name="T16" fmla="*/ 3 w 44"/>
                  <a:gd name="T17" fmla="*/ 24 h 24"/>
                  <a:gd name="T18" fmla="*/ 3 w 44"/>
                  <a:gd name="T19" fmla="*/ 24 h 24"/>
                  <a:gd name="T20" fmla="*/ 0 w 44"/>
                  <a:gd name="T21" fmla="*/ 24 h 24"/>
                  <a:gd name="T22" fmla="*/ 0 w 44"/>
                  <a:gd name="T23" fmla="*/ 24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4"/>
                  <a:gd name="T37" fmla="*/ 0 h 24"/>
                  <a:gd name="T38" fmla="*/ 44 w 44"/>
                  <a:gd name="T39" fmla="*/ 24 h 2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4" h="24">
                    <a:moveTo>
                      <a:pt x="0" y="24"/>
                    </a:moveTo>
                    <a:lnTo>
                      <a:pt x="0" y="0"/>
                    </a:lnTo>
                    <a:lnTo>
                      <a:pt x="44" y="0"/>
                    </a:lnTo>
                    <a:lnTo>
                      <a:pt x="44" y="24"/>
                    </a:lnTo>
                    <a:lnTo>
                      <a:pt x="41" y="24"/>
                    </a:lnTo>
                    <a:lnTo>
                      <a:pt x="41" y="3"/>
                    </a:lnTo>
                    <a:lnTo>
                      <a:pt x="3" y="3"/>
                    </a:lnTo>
                    <a:lnTo>
                      <a:pt x="3" y="24"/>
                    </a:lnTo>
                    <a:lnTo>
                      <a:pt x="0" y="24"/>
                    </a:lnTo>
                    <a:close/>
                  </a:path>
                </a:pathLst>
              </a:custGeom>
              <a:solidFill>
                <a:srgbClr val="999999"/>
              </a:solidFill>
              <a:ln w="9525">
                <a:noFill/>
                <a:round/>
                <a:headEnd/>
                <a:tailEnd/>
              </a:ln>
            </p:spPr>
            <p:txBody>
              <a:bodyPr/>
              <a:lstStyle/>
              <a:p>
                <a:endParaRPr lang="id-ID"/>
              </a:p>
            </p:txBody>
          </p:sp>
          <p:sp>
            <p:nvSpPr>
              <p:cNvPr id="3555" name="Freeform 279"/>
              <p:cNvSpPr>
                <a:spLocks/>
              </p:cNvSpPr>
              <p:nvPr/>
            </p:nvSpPr>
            <p:spPr bwMode="auto">
              <a:xfrm>
                <a:off x="5152" y="2336"/>
                <a:ext cx="49" cy="14"/>
              </a:xfrm>
              <a:custGeom>
                <a:avLst/>
                <a:gdLst>
                  <a:gd name="T0" fmla="*/ 49 w 49"/>
                  <a:gd name="T1" fmla="*/ 11 h 14"/>
                  <a:gd name="T2" fmla="*/ 49 w 49"/>
                  <a:gd name="T3" fmla="*/ 14 h 14"/>
                  <a:gd name="T4" fmla="*/ 0 w 49"/>
                  <a:gd name="T5" fmla="*/ 14 h 14"/>
                  <a:gd name="T6" fmla="*/ 0 w 49"/>
                  <a:gd name="T7" fmla="*/ 0 h 14"/>
                  <a:gd name="T8" fmla="*/ 2 w 49"/>
                  <a:gd name="T9" fmla="*/ 0 h 14"/>
                  <a:gd name="T10" fmla="*/ 2 w 49"/>
                  <a:gd name="T11" fmla="*/ 11 h 14"/>
                  <a:gd name="T12" fmla="*/ 46 w 49"/>
                  <a:gd name="T13" fmla="*/ 11 h 14"/>
                  <a:gd name="T14" fmla="*/ 46 w 49"/>
                  <a:gd name="T15" fmla="*/ 8 h 14"/>
                  <a:gd name="T16" fmla="*/ 46 w 49"/>
                  <a:gd name="T17" fmla="*/ 0 h 14"/>
                  <a:gd name="T18" fmla="*/ 49 w 49"/>
                  <a:gd name="T19" fmla="*/ 0 h 14"/>
                  <a:gd name="T20" fmla="*/ 49 w 49"/>
                  <a:gd name="T21" fmla="*/ 11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9"/>
                  <a:gd name="T34" fmla="*/ 0 h 14"/>
                  <a:gd name="T35" fmla="*/ 49 w 49"/>
                  <a:gd name="T36" fmla="*/ 14 h 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9" h="14">
                    <a:moveTo>
                      <a:pt x="49" y="11"/>
                    </a:moveTo>
                    <a:lnTo>
                      <a:pt x="49" y="14"/>
                    </a:lnTo>
                    <a:lnTo>
                      <a:pt x="0" y="14"/>
                    </a:lnTo>
                    <a:lnTo>
                      <a:pt x="0" y="0"/>
                    </a:lnTo>
                    <a:lnTo>
                      <a:pt x="2" y="0"/>
                    </a:lnTo>
                    <a:lnTo>
                      <a:pt x="2" y="11"/>
                    </a:lnTo>
                    <a:lnTo>
                      <a:pt x="46" y="11"/>
                    </a:lnTo>
                    <a:lnTo>
                      <a:pt x="46" y="8"/>
                    </a:lnTo>
                    <a:lnTo>
                      <a:pt x="46" y="0"/>
                    </a:lnTo>
                    <a:lnTo>
                      <a:pt x="49" y="0"/>
                    </a:lnTo>
                    <a:lnTo>
                      <a:pt x="49" y="11"/>
                    </a:lnTo>
                    <a:close/>
                  </a:path>
                </a:pathLst>
              </a:custGeom>
              <a:solidFill>
                <a:srgbClr val="999999"/>
              </a:solidFill>
              <a:ln w="9525">
                <a:noFill/>
                <a:round/>
                <a:headEnd/>
                <a:tailEnd/>
              </a:ln>
            </p:spPr>
            <p:txBody>
              <a:bodyPr/>
              <a:lstStyle/>
              <a:p>
                <a:endParaRPr lang="id-ID"/>
              </a:p>
            </p:txBody>
          </p:sp>
          <p:sp>
            <p:nvSpPr>
              <p:cNvPr id="3556" name="Rectangle 280"/>
              <p:cNvSpPr>
                <a:spLocks noChangeArrowheads="1"/>
              </p:cNvSpPr>
              <p:nvPr/>
            </p:nvSpPr>
            <p:spPr bwMode="auto">
              <a:xfrm>
                <a:off x="5152" y="2333"/>
                <a:ext cx="2" cy="3"/>
              </a:xfrm>
              <a:prstGeom prst="rect">
                <a:avLst/>
              </a:prstGeom>
              <a:solidFill>
                <a:srgbClr val="999999"/>
              </a:solidFill>
              <a:ln w="9525">
                <a:noFill/>
                <a:miter lim="800000"/>
                <a:headEnd/>
                <a:tailEnd/>
              </a:ln>
            </p:spPr>
            <p:txBody>
              <a:bodyPr/>
              <a:lstStyle/>
              <a:p>
                <a:endParaRPr lang="en-GB"/>
              </a:p>
            </p:txBody>
          </p:sp>
          <p:sp>
            <p:nvSpPr>
              <p:cNvPr id="3557" name="Rectangle 281"/>
              <p:cNvSpPr>
                <a:spLocks noChangeArrowheads="1"/>
              </p:cNvSpPr>
              <p:nvPr/>
            </p:nvSpPr>
            <p:spPr bwMode="auto">
              <a:xfrm>
                <a:off x="5152" y="2330"/>
                <a:ext cx="2" cy="3"/>
              </a:xfrm>
              <a:prstGeom prst="rect">
                <a:avLst/>
              </a:prstGeom>
              <a:solidFill>
                <a:srgbClr val="999999"/>
              </a:solidFill>
              <a:ln w="9525">
                <a:noFill/>
                <a:miter lim="800000"/>
                <a:headEnd/>
                <a:tailEnd/>
              </a:ln>
            </p:spPr>
            <p:txBody>
              <a:bodyPr/>
              <a:lstStyle/>
              <a:p>
                <a:endParaRPr lang="en-GB"/>
              </a:p>
            </p:txBody>
          </p:sp>
          <p:sp>
            <p:nvSpPr>
              <p:cNvPr id="3558" name="Rectangle 282"/>
              <p:cNvSpPr>
                <a:spLocks noChangeArrowheads="1"/>
              </p:cNvSpPr>
              <p:nvPr/>
            </p:nvSpPr>
            <p:spPr bwMode="auto">
              <a:xfrm>
                <a:off x="5152" y="2327"/>
                <a:ext cx="2" cy="3"/>
              </a:xfrm>
              <a:prstGeom prst="rect">
                <a:avLst/>
              </a:prstGeom>
              <a:solidFill>
                <a:srgbClr val="999999"/>
              </a:solidFill>
              <a:ln w="9525">
                <a:noFill/>
                <a:miter lim="800000"/>
                <a:headEnd/>
                <a:tailEnd/>
              </a:ln>
            </p:spPr>
            <p:txBody>
              <a:bodyPr/>
              <a:lstStyle/>
              <a:p>
                <a:endParaRPr lang="en-GB"/>
              </a:p>
            </p:txBody>
          </p:sp>
          <p:sp>
            <p:nvSpPr>
              <p:cNvPr id="3559" name="Rectangle 283"/>
              <p:cNvSpPr>
                <a:spLocks noChangeArrowheads="1"/>
              </p:cNvSpPr>
              <p:nvPr/>
            </p:nvSpPr>
            <p:spPr bwMode="auto">
              <a:xfrm>
                <a:off x="5152" y="2316"/>
                <a:ext cx="2" cy="11"/>
              </a:xfrm>
              <a:prstGeom prst="rect">
                <a:avLst/>
              </a:prstGeom>
              <a:solidFill>
                <a:srgbClr val="666666"/>
              </a:solidFill>
              <a:ln w="9525">
                <a:noFill/>
                <a:miter lim="800000"/>
                <a:headEnd/>
                <a:tailEnd/>
              </a:ln>
            </p:spPr>
            <p:txBody>
              <a:bodyPr/>
              <a:lstStyle/>
              <a:p>
                <a:endParaRPr lang="en-GB"/>
              </a:p>
            </p:txBody>
          </p:sp>
          <p:sp>
            <p:nvSpPr>
              <p:cNvPr id="3560" name="Freeform 284"/>
              <p:cNvSpPr>
                <a:spLocks/>
              </p:cNvSpPr>
              <p:nvPr/>
            </p:nvSpPr>
            <p:spPr bwMode="auto">
              <a:xfrm>
                <a:off x="5154" y="2305"/>
                <a:ext cx="3" cy="8"/>
              </a:xfrm>
              <a:custGeom>
                <a:avLst/>
                <a:gdLst>
                  <a:gd name="T0" fmla="*/ 0 w 3"/>
                  <a:gd name="T1" fmla="*/ 0 h 8"/>
                  <a:gd name="T2" fmla="*/ 3 w 3"/>
                  <a:gd name="T3" fmla="*/ 0 h 8"/>
                  <a:gd name="T4" fmla="*/ 3 w 3"/>
                  <a:gd name="T5" fmla="*/ 2 h 8"/>
                  <a:gd name="T6" fmla="*/ 0 w 3"/>
                  <a:gd name="T7" fmla="*/ 2 h 8"/>
                  <a:gd name="T8" fmla="*/ 0 w 3"/>
                  <a:gd name="T9" fmla="*/ 8 h 8"/>
                  <a:gd name="T10" fmla="*/ 0 w 3"/>
                  <a:gd name="T11" fmla="*/ 8 h 8"/>
                  <a:gd name="T12" fmla="*/ 0 w 3"/>
                  <a:gd name="T13" fmla="*/ 0 h 8"/>
                  <a:gd name="T14" fmla="*/ 0 60000 65536"/>
                  <a:gd name="T15" fmla="*/ 0 60000 65536"/>
                  <a:gd name="T16" fmla="*/ 0 60000 65536"/>
                  <a:gd name="T17" fmla="*/ 0 60000 65536"/>
                  <a:gd name="T18" fmla="*/ 0 60000 65536"/>
                  <a:gd name="T19" fmla="*/ 0 60000 65536"/>
                  <a:gd name="T20" fmla="*/ 0 60000 65536"/>
                  <a:gd name="T21" fmla="*/ 0 w 3"/>
                  <a:gd name="T22" fmla="*/ 0 h 8"/>
                  <a:gd name="T23" fmla="*/ 3 w 3"/>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
                    <a:moveTo>
                      <a:pt x="0" y="0"/>
                    </a:moveTo>
                    <a:lnTo>
                      <a:pt x="3" y="0"/>
                    </a:lnTo>
                    <a:lnTo>
                      <a:pt x="3" y="2"/>
                    </a:lnTo>
                    <a:lnTo>
                      <a:pt x="0" y="2"/>
                    </a:lnTo>
                    <a:lnTo>
                      <a:pt x="0" y="8"/>
                    </a:lnTo>
                    <a:lnTo>
                      <a:pt x="0" y="0"/>
                    </a:lnTo>
                    <a:close/>
                  </a:path>
                </a:pathLst>
              </a:custGeom>
              <a:solidFill>
                <a:srgbClr val="666666"/>
              </a:solidFill>
              <a:ln w="9525">
                <a:noFill/>
                <a:round/>
                <a:headEnd/>
                <a:tailEnd/>
              </a:ln>
            </p:spPr>
            <p:txBody>
              <a:bodyPr/>
              <a:lstStyle/>
              <a:p>
                <a:endParaRPr lang="id-ID"/>
              </a:p>
            </p:txBody>
          </p:sp>
          <p:sp>
            <p:nvSpPr>
              <p:cNvPr id="3561" name="Freeform 285"/>
              <p:cNvSpPr>
                <a:spLocks/>
              </p:cNvSpPr>
              <p:nvPr/>
            </p:nvSpPr>
            <p:spPr bwMode="auto">
              <a:xfrm>
                <a:off x="5152" y="2305"/>
                <a:ext cx="2" cy="11"/>
              </a:xfrm>
              <a:custGeom>
                <a:avLst/>
                <a:gdLst>
                  <a:gd name="T0" fmla="*/ 2 w 2"/>
                  <a:gd name="T1" fmla="*/ 0 h 11"/>
                  <a:gd name="T2" fmla="*/ 2 w 2"/>
                  <a:gd name="T3" fmla="*/ 8 h 11"/>
                  <a:gd name="T4" fmla="*/ 2 w 2"/>
                  <a:gd name="T5" fmla="*/ 8 h 11"/>
                  <a:gd name="T6" fmla="*/ 2 w 2"/>
                  <a:gd name="T7" fmla="*/ 11 h 11"/>
                  <a:gd name="T8" fmla="*/ 0 w 2"/>
                  <a:gd name="T9" fmla="*/ 11 h 11"/>
                  <a:gd name="T10" fmla="*/ 0 w 2"/>
                  <a:gd name="T11" fmla="*/ 0 h 11"/>
                  <a:gd name="T12" fmla="*/ 2 w 2"/>
                  <a:gd name="T13" fmla="*/ 0 h 11"/>
                  <a:gd name="T14" fmla="*/ 0 60000 65536"/>
                  <a:gd name="T15" fmla="*/ 0 60000 65536"/>
                  <a:gd name="T16" fmla="*/ 0 60000 65536"/>
                  <a:gd name="T17" fmla="*/ 0 60000 65536"/>
                  <a:gd name="T18" fmla="*/ 0 60000 65536"/>
                  <a:gd name="T19" fmla="*/ 0 60000 65536"/>
                  <a:gd name="T20" fmla="*/ 0 60000 65536"/>
                  <a:gd name="T21" fmla="*/ 0 w 2"/>
                  <a:gd name="T22" fmla="*/ 0 h 11"/>
                  <a:gd name="T23" fmla="*/ 2 w 2"/>
                  <a:gd name="T24" fmla="*/ 11 h 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1">
                    <a:moveTo>
                      <a:pt x="2" y="0"/>
                    </a:moveTo>
                    <a:lnTo>
                      <a:pt x="2" y="8"/>
                    </a:lnTo>
                    <a:lnTo>
                      <a:pt x="2" y="11"/>
                    </a:lnTo>
                    <a:lnTo>
                      <a:pt x="0" y="11"/>
                    </a:lnTo>
                    <a:lnTo>
                      <a:pt x="0" y="0"/>
                    </a:lnTo>
                    <a:lnTo>
                      <a:pt x="2" y="0"/>
                    </a:lnTo>
                    <a:close/>
                  </a:path>
                </a:pathLst>
              </a:custGeom>
              <a:solidFill>
                <a:srgbClr val="666666"/>
              </a:solidFill>
              <a:ln w="9525">
                <a:noFill/>
                <a:round/>
                <a:headEnd/>
                <a:tailEnd/>
              </a:ln>
            </p:spPr>
            <p:txBody>
              <a:bodyPr/>
              <a:lstStyle/>
              <a:p>
                <a:endParaRPr lang="id-ID"/>
              </a:p>
            </p:txBody>
          </p:sp>
          <p:sp>
            <p:nvSpPr>
              <p:cNvPr id="3562" name="Freeform 286"/>
              <p:cNvSpPr>
                <a:spLocks/>
              </p:cNvSpPr>
              <p:nvPr/>
            </p:nvSpPr>
            <p:spPr bwMode="auto">
              <a:xfrm>
                <a:off x="5152" y="2293"/>
                <a:ext cx="2" cy="5"/>
              </a:xfrm>
              <a:custGeom>
                <a:avLst/>
                <a:gdLst>
                  <a:gd name="T0" fmla="*/ 2 w 2"/>
                  <a:gd name="T1" fmla="*/ 0 h 5"/>
                  <a:gd name="T2" fmla="*/ 2 w 2"/>
                  <a:gd name="T3" fmla="*/ 5 h 5"/>
                  <a:gd name="T4" fmla="*/ 0 w 2"/>
                  <a:gd name="T5" fmla="*/ 5 h 5"/>
                  <a:gd name="T6" fmla="*/ 0 w 2"/>
                  <a:gd name="T7" fmla="*/ 2 h 5"/>
                  <a:gd name="T8" fmla="*/ 0 w 2"/>
                  <a:gd name="T9" fmla="*/ 2 h 5"/>
                  <a:gd name="T10" fmla="*/ 2 w 2"/>
                  <a:gd name="T11" fmla="*/ 0 h 5"/>
                  <a:gd name="T12" fmla="*/ 2 w 2"/>
                  <a:gd name="T13" fmla="*/ 0 h 5"/>
                  <a:gd name="T14" fmla="*/ 0 60000 65536"/>
                  <a:gd name="T15" fmla="*/ 0 60000 65536"/>
                  <a:gd name="T16" fmla="*/ 0 60000 65536"/>
                  <a:gd name="T17" fmla="*/ 0 60000 65536"/>
                  <a:gd name="T18" fmla="*/ 0 60000 65536"/>
                  <a:gd name="T19" fmla="*/ 0 60000 65536"/>
                  <a:gd name="T20" fmla="*/ 0 60000 65536"/>
                  <a:gd name="T21" fmla="*/ 0 w 2"/>
                  <a:gd name="T22" fmla="*/ 0 h 5"/>
                  <a:gd name="T23" fmla="*/ 2 w 2"/>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5">
                    <a:moveTo>
                      <a:pt x="2" y="0"/>
                    </a:moveTo>
                    <a:lnTo>
                      <a:pt x="2" y="5"/>
                    </a:lnTo>
                    <a:lnTo>
                      <a:pt x="0" y="5"/>
                    </a:lnTo>
                    <a:lnTo>
                      <a:pt x="0" y="2"/>
                    </a:lnTo>
                    <a:lnTo>
                      <a:pt x="2" y="0"/>
                    </a:lnTo>
                    <a:close/>
                  </a:path>
                </a:pathLst>
              </a:custGeom>
              <a:solidFill>
                <a:srgbClr val="666666"/>
              </a:solidFill>
              <a:ln w="9525">
                <a:noFill/>
                <a:round/>
                <a:headEnd/>
                <a:tailEnd/>
              </a:ln>
            </p:spPr>
            <p:txBody>
              <a:bodyPr/>
              <a:lstStyle/>
              <a:p>
                <a:endParaRPr lang="id-ID"/>
              </a:p>
            </p:txBody>
          </p:sp>
          <p:sp>
            <p:nvSpPr>
              <p:cNvPr id="3563" name="Freeform 287"/>
              <p:cNvSpPr>
                <a:spLocks/>
              </p:cNvSpPr>
              <p:nvPr/>
            </p:nvSpPr>
            <p:spPr bwMode="auto">
              <a:xfrm>
                <a:off x="5152" y="2291"/>
                <a:ext cx="2" cy="4"/>
              </a:xfrm>
              <a:custGeom>
                <a:avLst/>
                <a:gdLst>
                  <a:gd name="T0" fmla="*/ 0 w 2"/>
                  <a:gd name="T1" fmla="*/ 4 h 4"/>
                  <a:gd name="T2" fmla="*/ 0 w 2"/>
                  <a:gd name="T3" fmla="*/ 1 h 4"/>
                  <a:gd name="T4" fmla="*/ 0 w 2"/>
                  <a:gd name="T5" fmla="*/ 1 h 4"/>
                  <a:gd name="T6" fmla="*/ 2 w 2"/>
                  <a:gd name="T7" fmla="*/ 0 h 4"/>
                  <a:gd name="T8" fmla="*/ 2 w 2"/>
                  <a:gd name="T9" fmla="*/ 2 h 4"/>
                  <a:gd name="T10" fmla="*/ 2 w 2"/>
                  <a:gd name="T11" fmla="*/ 2 h 4"/>
                  <a:gd name="T12" fmla="*/ 0 w 2"/>
                  <a:gd name="T13" fmla="*/ 4 h 4"/>
                  <a:gd name="T14" fmla="*/ 0 w 2"/>
                  <a:gd name="T15" fmla="*/ 4 h 4"/>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4"/>
                  <a:gd name="T26" fmla="*/ 2 w 2"/>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4">
                    <a:moveTo>
                      <a:pt x="0" y="4"/>
                    </a:moveTo>
                    <a:lnTo>
                      <a:pt x="0" y="1"/>
                    </a:lnTo>
                    <a:lnTo>
                      <a:pt x="2" y="0"/>
                    </a:lnTo>
                    <a:lnTo>
                      <a:pt x="2" y="2"/>
                    </a:lnTo>
                    <a:lnTo>
                      <a:pt x="0" y="4"/>
                    </a:lnTo>
                    <a:close/>
                  </a:path>
                </a:pathLst>
              </a:custGeom>
              <a:solidFill>
                <a:srgbClr val="808080"/>
              </a:solidFill>
              <a:ln w="9525">
                <a:noFill/>
                <a:round/>
                <a:headEnd/>
                <a:tailEnd/>
              </a:ln>
            </p:spPr>
            <p:txBody>
              <a:bodyPr/>
              <a:lstStyle/>
              <a:p>
                <a:endParaRPr lang="id-ID"/>
              </a:p>
            </p:txBody>
          </p:sp>
          <p:sp>
            <p:nvSpPr>
              <p:cNvPr id="3564" name="Freeform 288"/>
              <p:cNvSpPr>
                <a:spLocks/>
              </p:cNvSpPr>
              <p:nvPr/>
            </p:nvSpPr>
            <p:spPr bwMode="auto">
              <a:xfrm>
                <a:off x="5152" y="2288"/>
                <a:ext cx="2" cy="4"/>
              </a:xfrm>
              <a:custGeom>
                <a:avLst/>
                <a:gdLst>
                  <a:gd name="T0" fmla="*/ 2 w 2"/>
                  <a:gd name="T1" fmla="*/ 0 h 4"/>
                  <a:gd name="T2" fmla="*/ 2 w 2"/>
                  <a:gd name="T3" fmla="*/ 3 h 4"/>
                  <a:gd name="T4" fmla="*/ 2 w 2"/>
                  <a:gd name="T5" fmla="*/ 3 h 4"/>
                  <a:gd name="T6" fmla="*/ 0 w 2"/>
                  <a:gd name="T7" fmla="*/ 4 h 4"/>
                  <a:gd name="T8" fmla="*/ 0 w 2"/>
                  <a:gd name="T9" fmla="*/ 1 h 4"/>
                  <a:gd name="T10" fmla="*/ 0 w 2"/>
                  <a:gd name="T11" fmla="*/ 1 h 4"/>
                  <a:gd name="T12" fmla="*/ 2 w 2"/>
                  <a:gd name="T13" fmla="*/ 0 h 4"/>
                  <a:gd name="T14" fmla="*/ 2 w 2"/>
                  <a:gd name="T15" fmla="*/ 0 h 4"/>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4"/>
                  <a:gd name="T26" fmla="*/ 2 w 2"/>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4">
                    <a:moveTo>
                      <a:pt x="2" y="0"/>
                    </a:moveTo>
                    <a:lnTo>
                      <a:pt x="2" y="3"/>
                    </a:lnTo>
                    <a:lnTo>
                      <a:pt x="0" y="4"/>
                    </a:lnTo>
                    <a:lnTo>
                      <a:pt x="0" y="1"/>
                    </a:lnTo>
                    <a:lnTo>
                      <a:pt x="2" y="0"/>
                    </a:lnTo>
                    <a:close/>
                  </a:path>
                </a:pathLst>
              </a:custGeom>
              <a:solidFill>
                <a:srgbClr val="808080"/>
              </a:solidFill>
              <a:ln w="9525">
                <a:noFill/>
                <a:round/>
                <a:headEnd/>
                <a:tailEnd/>
              </a:ln>
            </p:spPr>
            <p:txBody>
              <a:bodyPr/>
              <a:lstStyle/>
              <a:p>
                <a:endParaRPr lang="id-ID"/>
              </a:p>
            </p:txBody>
          </p:sp>
          <p:sp>
            <p:nvSpPr>
              <p:cNvPr id="3565" name="Freeform 289"/>
              <p:cNvSpPr>
                <a:spLocks/>
              </p:cNvSpPr>
              <p:nvPr/>
            </p:nvSpPr>
            <p:spPr bwMode="auto">
              <a:xfrm>
                <a:off x="5152" y="2261"/>
                <a:ext cx="49" cy="28"/>
              </a:xfrm>
              <a:custGeom>
                <a:avLst/>
                <a:gdLst>
                  <a:gd name="T0" fmla="*/ 2 w 49"/>
                  <a:gd name="T1" fmla="*/ 3 h 28"/>
                  <a:gd name="T2" fmla="*/ 2 w 49"/>
                  <a:gd name="T3" fmla="*/ 27 h 28"/>
                  <a:gd name="T4" fmla="*/ 2 w 49"/>
                  <a:gd name="T5" fmla="*/ 27 h 28"/>
                  <a:gd name="T6" fmla="*/ 0 w 49"/>
                  <a:gd name="T7" fmla="*/ 28 h 28"/>
                  <a:gd name="T8" fmla="*/ 0 w 49"/>
                  <a:gd name="T9" fmla="*/ 0 h 28"/>
                  <a:gd name="T10" fmla="*/ 49 w 49"/>
                  <a:gd name="T11" fmla="*/ 0 h 28"/>
                  <a:gd name="T12" fmla="*/ 49 w 49"/>
                  <a:gd name="T13" fmla="*/ 27 h 28"/>
                  <a:gd name="T14" fmla="*/ 49 w 49"/>
                  <a:gd name="T15" fmla="*/ 27 h 28"/>
                  <a:gd name="T16" fmla="*/ 46 w 49"/>
                  <a:gd name="T17" fmla="*/ 27 h 28"/>
                  <a:gd name="T18" fmla="*/ 46 w 49"/>
                  <a:gd name="T19" fmla="*/ 3 h 28"/>
                  <a:gd name="T20" fmla="*/ 2 w 49"/>
                  <a:gd name="T21" fmla="*/ 3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9"/>
                  <a:gd name="T34" fmla="*/ 0 h 28"/>
                  <a:gd name="T35" fmla="*/ 49 w 49"/>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9" h="28">
                    <a:moveTo>
                      <a:pt x="2" y="3"/>
                    </a:moveTo>
                    <a:lnTo>
                      <a:pt x="2" y="27"/>
                    </a:lnTo>
                    <a:lnTo>
                      <a:pt x="0" y="28"/>
                    </a:lnTo>
                    <a:lnTo>
                      <a:pt x="0" y="0"/>
                    </a:lnTo>
                    <a:lnTo>
                      <a:pt x="49" y="0"/>
                    </a:lnTo>
                    <a:lnTo>
                      <a:pt x="49" y="27"/>
                    </a:lnTo>
                    <a:lnTo>
                      <a:pt x="46" y="27"/>
                    </a:lnTo>
                    <a:lnTo>
                      <a:pt x="46" y="3"/>
                    </a:lnTo>
                    <a:lnTo>
                      <a:pt x="2" y="3"/>
                    </a:lnTo>
                    <a:close/>
                  </a:path>
                </a:pathLst>
              </a:custGeom>
              <a:solidFill>
                <a:srgbClr val="999999"/>
              </a:solidFill>
              <a:ln w="9525">
                <a:noFill/>
                <a:round/>
                <a:headEnd/>
                <a:tailEnd/>
              </a:ln>
            </p:spPr>
            <p:txBody>
              <a:bodyPr/>
              <a:lstStyle/>
              <a:p>
                <a:endParaRPr lang="id-ID"/>
              </a:p>
            </p:txBody>
          </p:sp>
          <p:sp>
            <p:nvSpPr>
              <p:cNvPr id="3566" name="Freeform 290"/>
              <p:cNvSpPr>
                <a:spLocks/>
              </p:cNvSpPr>
              <p:nvPr/>
            </p:nvSpPr>
            <p:spPr bwMode="auto">
              <a:xfrm>
                <a:off x="5152" y="2298"/>
                <a:ext cx="2" cy="18"/>
              </a:xfrm>
              <a:custGeom>
                <a:avLst/>
                <a:gdLst>
                  <a:gd name="T0" fmla="*/ 0 w 2"/>
                  <a:gd name="T1" fmla="*/ 18 h 18"/>
                  <a:gd name="T2" fmla="*/ 0 w 2"/>
                  <a:gd name="T3" fmla="*/ 0 h 18"/>
                  <a:gd name="T4" fmla="*/ 2 w 2"/>
                  <a:gd name="T5" fmla="*/ 0 h 18"/>
                  <a:gd name="T6" fmla="*/ 2 w 2"/>
                  <a:gd name="T7" fmla="*/ 7 h 18"/>
                  <a:gd name="T8" fmla="*/ 0 w 2"/>
                  <a:gd name="T9" fmla="*/ 7 h 18"/>
                  <a:gd name="T10" fmla="*/ 0 w 2"/>
                  <a:gd name="T11" fmla="*/ 18 h 18"/>
                  <a:gd name="T12" fmla="*/ 0 w 2"/>
                  <a:gd name="T13" fmla="*/ 18 h 18"/>
                  <a:gd name="T14" fmla="*/ 0 60000 65536"/>
                  <a:gd name="T15" fmla="*/ 0 60000 65536"/>
                  <a:gd name="T16" fmla="*/ 0 60000 65536"/>
                  <a:gd name="T17" fmla="*/ 0 60000 65536"/>
                  <a:gd name="T18" fmla="*/ 0 60000 65536"/>
                  <a:gd name="T19" fmla="*/ 0 60000 65536"/>
                  <a:gd name="T20" fmla="*/ 0 60000 65536"/>
                  <a:gd name="T21" fmla="*/ 0 w 2"/>
                  <a:gd name="T22" fmla="*/ 0 h 18"/>
                  <a:gd name="T23" fmla="*/ 2 w 2"/>
                  <a:gd name="T24" fmla="*/ 18 h 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8">
                    <a:moveTo>
                      <a:pt x="0" y="18"/>
                    </a:moveTo>
                    <a:lnTo>
                      <a:pt x="0" y="0"/>
                    </a:lnTo>
                    <a:lnTo>
                      <a:pt x="2" y="0"/>
                    </a:lnTo>
                    <a:lnTo>
                      <a:pt x="2" y="7"/>
                    </a:lnTo>
                    <a:lnTo>
                      <a:pt x="0" y="7"/>
                    </a:lnTo>
                    <a:lnTo>
                      <a:pt x="0" y="18"/>
                    </a:lnTo>
                    <a:close/>
                  </a:path>
                </a:pathLst>
              </a:custGeom>
              <a:solidFill>
                <a:srgbClr val="666666"/>
              </a:solidFill>
              <a:ln w="9525">
                <a:noFill/>
                <a:round/>
                <a:headEnd/>
                <a:tailEnd/>
              </a:ln>
            </p:spPr>
            <p:txBody>
              <a:bodyPr/>
              <a:lstStyle/>
              <a:p>
                <a:endParaRPr lang="id-ID"/>
              </a:p>
            </p:txBody>
          </p:sp>
          <p:sp>
            <p:nvSpPr>
              <p:cNvPr id="3567" name="Freeform 291"/>
              <p:cNvSpPr>
                <a:spLocks/>
              </p:cNvSpPr>
              <p:nvPr/>
            </p:nvSpPr>
            <p:spPr bwMode="auto">
              <a:xfrm>
                <a:off x="5145" y="2298"/>
                <a:ext cx="7" cy="29"/>
              </a:xfrm>
              <a:custGeom>
                <a:avLst/>
                <a:gdLst>
                  <a:gd name="T0" fmla="*/ 7 w 7"/>
                  <a:gd name="T1" fmla="*/ 18 h 29"/>
                  <a:gd name="T2" fmla="*/ 7 w 7"/>
                  <a:gd name="T3" fmla="*/ 18 h 29"/>
                  <a:gd name="T4" fmla="*/ 7 w 7"/>
                  <a:gd name="T5" fmla="*/ 29 h 29"/>
                  <a:gd name="T6" fmla="*/ 0 w 7"/>
                  <a:gd name="T7" fmla="*/ 29 h 29"/>
                  <a:gd name="T8" fmla="*/ 0 w 7"/>
                  <a:gd name="T9" fmla="*/ 1 h 29"/>
                  <a:gd name="T10" fmla="*/ 1 w 7"/>
                  <a:gd name="T11" fmla="*/ 1 h 29"/>
                  <a:gd name="T12" fmla="*/ 1 w 7"/>
                  <a:gd name="T13" fmla="*/ 0 h 29"/>
                  <a:gd name="T14" fmla="*/ 7 w 7"/>
                  <a:gd name="T15" fmla="*/ 0 h 29"/>
                  <a:gd name="T16" fmla="*/ 7 w 7"/>
                  <a:gd name="T17" fmla="*/ 18 h 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29"/>
                  <a:gd name="T29" fmla="*/ 7 w 7"/>
                  <a:gd name="T30" fmla="*/ 29 h 2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29">
                    <a:moveTo>
                      <a:pt x="7" y="18"/>
                    </a:moveTo>
                    <a:lnTo>
                      <a:pt x="7" y="18"/>
                    </a:lnTo>
                    <a:lnTo>
                      <a:pt x="7" y="29"/>
                    </a:lnTo>
                    <a:lnTo>
                      <a:pt x="0" y="29"/>
                    </a:lnTo>
                    <a:lnTo>
                      <a:pt x="0" y="1"/>
                    </a:lnTo>
                    <a:lnTo>
                      <a:pt x="1" y="1"/>
                    </a:lnTo>
                    <a:lnTo>
                      <a:pt x="1" y="0"/>
                    </a:lnTo>
                    <a:lnTo>
                      <a:pt x="7" y="0"/>
                    </a:lnTo>
                    <a:lnTo>
                      <a:pt x="7" y="18"/>
                    </a:lnTo>
                    <a:close/>
                  </a:path>
                </a:pathLst>
              </a:custGeom>
              <a:solidFill>
                <a:srgbClr val="666666"/>
              </a:solidFill>
              <a:ln w="9525">
                <a:noFill/>
                <a:round/>
                <a:headEnd/>
                <a:tailEnd/>
              </a:ln>
            </p:spPr>
            <p:txBody>
              <a:bodyPr/>
              <a:lstStyle/>
              <a:p>
                <a:endParaRPr lang="id-ID"/>
              </a:p>
            </p:txBody>
          </p:sp>
          <p:sp>
            <p:nvSpPr>
              <p:cNvPr id="3568" name="Freeform 292"/>
              <p:cNvSpPr>
                <a:spLocks/>
              </p:cNvSpPr>
              <p:nvPr/>
            </p:nvSpPr>
            <p:spPr bwMode="auto">
              <a:xfrm>
                <a:off x="5146" y="2295"/>
                <a:ext cx="6" cy="3"/>
              </a:xfrm>
              <a:custGeom>
                <a:avLst/>
                <a:gdLst>
                  <a:gd name="T0" fmla="*/ 6 w 6"/>
                  <a:gd name="T1" fmla="*/ 0 h 3"/>
                  <a:gd name="T2" fmla="*/ 6 w 6"/>
                  <a:gd name="T3" fmla="*/ 3 h 3"/>
                  <a:gd name="T4" fmla="*/ 0 w 6"/>
                  <a:gd name="T5" fmla="*/ 3 h 3"/>
                  <a:gd name="T6" fmla="*/ 0 w 6"/>
                  <a:gd name="T7" fmla="*/ 3 h 3"/>
                  <a:gd name="T8" fmla="*/ 0 w 6"/>
                  <a:gd name="T9" fmla="*/ 3 h 3"/>
                  <a:gd name="T10" fmla="*/ 6 w 6"/>
                  <a:gd name="T11" fmla="*/ 0 h 3"/>
                  <a:gd name="T12" fmla="*/ 6 w 6"/>
                  <a:gd name="T13" fmla="*/ 0 h 3"/>
                  <a:gd name="T14" fmla="*/ 0 60000 65536"/>
                  <a:gd name="T15" fmla="*/ 0 60000 65536"/>
                  <a:gd name="T16" fmla="*/ 0 60000 65536"/>
                  <a:gd name="T17" fmla="*/ 0 60000 65536"/>
                  <a:gd name="T18" fmla="*/ 0 60000 65536"/>
                  <a:gd name="T19" fmla="*/ 0 60000 65536"/>
                  <a:gd name="T20" fmla="*/ 0 60000 65536"/>
                  <a:gd name="T21" fmla="*/ 0 w 6"/>
                  <a:gd name="T22" fmla="*/ 0 h 3"/>
                  <a:gd name="T23" fmla="*/ 6 w 6"/>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3">
                    <a:moveTo>
                      <a:pt x="6" y="0"/>
                    </a:moveTo>
                    <a:lnTo>
                      <a:pt x="6" y="3"/>
                    </a:lnTo>
                    <a:lnTo>
                      <a:pt x="0" y="3"/>
                    </a:lnTo>
                    <a:lnTo>
                      <a:pt x="6" y="0"/>
                    </a:lnTo>
                    <a:close/>
                  </a:path>
                </a:pathLst>
              </a:custGeom>
              <a:solidFill>
                <a:srgbClr val="666666"/>
              </a:solidFill>
              <a:ln w="9525">
                <a:noFill/>
                <a:round/>
                <a:headEnd/>
                <a:tailEnd/>
              </a:ln>
            </p:spPr>
            <p:txBody>
              <a:bodyPr/>
              <a:lstStyle/>
              <a:p>
                <a:endParaRPr lang="id-ID"/>
              </a:p>
            </p:txBody>
          </p:sp>
          <p:sp>
            <p:nvSpPr>
              <p:cNvPr id="3569" name="Rectangle 293"/>
              <p:cNvSpPr>
                <a:spLocks noChangeArrowheads="1"/>
              </p:cNvSpPr>
              <p:nvPr/>
            </p:nvSpPr>
            <p:spPr bwMode="auto">
              <a:xfrm>
                <a:off x="5145" y="2298"/>
                <a:ext cx="1" cy="1"/>
              </a:xfrm>
              <a:prstGeom prst="rect">
                <a:avLst/>
              </a:prstGeom>
              <a:solidFill>
                <a:srgbClr val="999999"/>
              </a:solidFill>
              <a:ln w="9525">
                <a:noFill/>
                <a:miter lim="800000"/>
                <a:headEnd/>
                <a:tailEnd/>
              </a:ln>
            </p:spPr>
            <p:txBody>
              <a:bodyPr/>
              <a:lstStyle/>
              <a:p>
                <a:endParaRPr lang="en-GB"/>
              </a:p>
            </p:txBody>
          </p:sp>
          <p:sp>
            <p:nvSpPr>
              <p:cNvPr id="3570" name="Freeform 294"/>
              <p:cNvSpPr>
                <a:spLocks/>
              </p:cNvSpPr>
              <p:nvPr/>
            </p:nvSpPr>
            <p:spPr bwMode="auto">
              <a:xfrm>
                <a:off x="5133" y="2299"/>
                <a:ext cx="19" cy="31"/>
              </a:xfrm>
              <a:custGeom>
                <a:avLst/>
                <a:gdLst>
                  <a:gd name="T0" fmla="*/ 19 w 19"/>
                  <a:gd name="T1" fmla="*/ 31 h 31"/>
                  <a:gd name="T2" fmla="*/ 0 w 19"/>
                  <a:gd name="T3" fmla="*/ 31 h 31"/>
                  <a:gd name="T4" fmla="*/ 0 w 19"/>
                  <a:gd name="T5" fmla="*/ 0 h 31"/>
                  <a:gd name="T6" fmla="*/ 12 w 19"/>
                  <a:gd name="T7" fmla="*/ 0 h 31"/>
                  <a:gd name="T8" fmla="*/ 12 w 19"/>
                  <a:gd name="T9" fmla="*/ 28 h 31"/>
                  <a:gd name="T10" fmla="*/ 19 w 19"/>
                  <a:gd name="T11" fmla="*/ 28 h 31"/>
                  <a:gd name="T12" fmla="*/ 19 w 19"/>
                  <a:gd name="T13" fmla="*/ 31 h 31"/>
                  <a:gd name="T14" fmla="*/ 0 60000 65536"/>
                  <a:gd name="T15" fmla="*/ 0 60000 65536"/>
                  <a:gd name="T16" fmla="*/ 0 60000 65536"/>
                  <a:gd name="T17" fmla="*/ 0 60000 65536"/>
                  <a:gd name="T18" fmla="*/ 0 60000 65536"/>
                  <a:gd name="T19" fmla="*/ 0 60000 65536"/>
                  <a:gd name="T20" fmla="*/ 0 60000 65536"/>
                  <a:gd name="T21" fmla="*/ 0 w 19"/>
                  <a:gd name="T22" fmla="*/ 0 h 31"/>
                  <a:gd name="T23" fmla="*/ 19 w 19"/>
                  <a:gd name="T24" fmla="*/ 31 h 3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1">
                    <a:moveTo>
                      <a:pt x="19" y="31"/>
                    </a:moveTo>
                    <a:lnTo>
                      <a:pt x="0" y="31"/>
                    </a:lnTo>
                    <a:lnTo>
                      <a:pt x="0" y="0"/>
                    </a:lnTo>
                    <a:lnTo>
                      <a:pt x="12" y="0"/>
                    </a:lnTo>
                    <a:lnTo>
                      <a:pt x="12" y="28"/>
                    </a:lnTo>
                    <a:lnTo>
                      <a:pt x="19" y="28"/>
                    </a:lnTo>
                    <a:lnTo>
                      <a:pt x="19" y="31"/>
                    </a:lnTo>
                    <a:close/>
                  </a:path>
                </a:pathLst>
              </a:custGeom>
              <a:solidFill>
                <a:srgbClr val="CCCCCC"/>
              </a:solidFill>
              <a:ln w="9525">
                <a:noFill/>
                <a:round/>
                <a:headEnd/>
                <a:tailEnd/>
              </a:ln>
            </p:spPr>
            <p:txBody>
              <a:bodyPr/>
              <a:lstStyle/>
              <a:p>
                <a:endParaRPr lang="id-ID"/>
              </a:p>
            </p:txBody>
          </p:sp>
          <p:sp>
            <p:nvSpPr>
              <p:cNvPr id="3571" name="Freeform 295"/>
              <p:cNvSpPr>
                <a:spLocks/>
              </p:cNvSpPr>
              <p:nvPr/>
            </p:nvSpPr>
            <p:spPr bwMode="auto">
              <a:xfrm>
                <a:off x="5131" y="2292"/>
                <a:ext cx="21" cy="41"/>
              </a:xfrm>
              <a:custGeom>
                <a:avLst/>
                <a:gdLst>
                  <a:gd name="T0" fmla="*/ 0 w 21"/>
                  <a:gd name="T1" fmla="*/ 41 h 41"/>
                  <a:gd name="T2" fmla="*/ 0 w 21"/>
                  <a:gd name="T3" fmla="*/ 4 h 41"/>
                  <a:gd name="T4" fmla="*/ 14 w 21"/>
                  <a:gd name="T5" fmla="*/ 4 h 41"/>
                  <a:gd name="T6" fmla="*/ 14 w 21"/>
                  <a:gd name="T7" fmla="*/ 4 h 41"/>
                  <a:gd name="T8" fmla="*/ 21 w 21"/>
                  <a:gd name="T9" fmla="*/ 0 h 41"/>
                  <a:gd name="T10" fmla="*/ 21 w 21"/>
                  <a:gd name="T11" fmla="*/ 3 h 41"/>
                  <a:gd name="T12" fmla="*/ 21 w 21"/>
                  <a:gd name="T13" fmla="*/ 3 h 41"/>
                  <a:gd name="T14" fmla="*/ 15 w 21"/>
                  <a:gd name="T15" fmla="*/ 6 h 41"/>
                  <a:gd name="T16" fmla="*/ 15 w 21"/>
                  <a:gd name="T17" fmla="*/ 6 h 41"/>
                  <a:gd name="T18" fmla="*/ 14 w 21"/>
                  <a:gd name="T19" fmla="*/ 6 h 41"/>
                  <a:gd name="T20" fmla="*/ 14 w 21"/>
                  <a:gd name="T21" fmla="*/ 7 h 41"/>
                  <a:gd name="T22" fmla="*/ 2 w 21"/>
                  <a:gd name="T23" fmla="*/ 7 h 41"/>
                  <a:gd name="T24" fmla="*/ 2 w 21"/>
                  <a:gd name="T25" fmla="*/ 38 h 41"/>
                  <a:gd name="T26" fmla="*/ 21 w 21"/>
                  <a:gd name="T27" fmla="*/ 38 h 41"/>
                  <a:gd name="T28" fmla="*/ 21 w 21"/>
                  <a:gd name="T29" fmla="*/ 41 h 41"/>
                  <a:gd name="T30" fmla="*/ 0 w 21"/>
                  <a:gd name="T31" fmla="*/ 41 h 4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1"/>
                  <a:gd name="T49" fmla="*/ 0 h 41"/>
                  <a:gd name="T50" fmla="*/ 21 w 21"/>
                  <a:gd name="T51" fmla="*/ 41 h 4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1" h="41">
                    <a:moveTo>
                      <a:pt x="0" y="41"/>
                    </a:moveTo>
                    <a:lnTo>
                      <a:pt x="0" y="4"/>
                    </a:lnTo>
                    <a:lnTo>
                      <a:pt x="14" y="4"/>
                    </a:lnTo>
                    <a:lnTo>
                      <a:pt x="21" y="0"/>
                    </a:lnTo>
                    <a:lnTo>
                      <a:pt x="21" y="3"/>
                    </a:lnTo>
                    <a:lnTo>
                      <a:pt x="15" y="6"/>
                    </a:lnTo>
                    <a:lnTo>
                      <a:pt x="14" y="6"/>
                    </a:lnTo>
                    <a:lnTo>
                      <a:pt x="14" y="7"/>
                    </a:lnTo>
                    <a:lnTo>
                      <a:pt x="2" y="7"/>
                    </a:lnTo>
                    <a:lnTo>
                      <a:pt x="2" y="38"/>
                    </a:lnTo>
                    <a:lnTo>
                      <a:pt x="21" y="38"/>
                    </a:lnTo>
                    <a:lnTo>
                      <a:pt x="21" y="41"/>
                    </a:lnTo>
                    <a:lnTo>
                      <a:pt x="0" y="41"/>
                    </a:lnTo>
                    <a:close/>
                  </a:path>
                </a:pathLst>
              </a:custGeom>
              <a:solidFill>
                <a:srgbClr val="808080"/>
              </a:solidFill>
              <a:ln w="9525">
                <a:noFill/>
                <a:round/>
                <a:headEnd/>
                <a:tailEnd/>
              </a:ln>
            </p:spPr>
            <p:txBody>
              <a:bodyPr/>
              <a:lstStyle/>
              <a:p>
                <a:endParaRPr lang="id-ID"/>
              </a:p>
            </p:txBody>
          </p:sp>
          <p:sp>
            <p:nvSpPr>
              <p:cNvPr id="3572" name="Freeform 296"/>
              <p:cNvSpPr>
                <a:spLocks/>
              </p:cNvSpPr>
              <p:nvPr/>
            </p:nvSpPr>
            <p:spPr bwMode="auto">
              <a:xfrm>
                <a:off x="5128" y="2289"/>
                <a:ext cx="24" cy="47"/>
              </a:xfrm>
              <a:custGeom>
                <a:avLst/>
                <a:gdLst>
                  <a:gd name="T0" fmla="*/ 0 w 24"/>
                  <a:gd name="T1" fmla="*/ 4 h 47"/>
                  <a:gd name="T2" fmla="*/ 15 w 24"/>
                  <a:gd name="T3" fmla="*/ 4 h 47"/>
                  <a:gd name="T4" fmla="*/ 15 w 24"/>
                  <a:gd name="T5" fmla="*/ 4 h 47"/>
                  <a:gd name="T6" fmla="*/ 24 w 24"/>
                  <a:gd name="T7" fmla="*/ 0 h 47"/>
                  <a:gd name="T8" fmla="*/ 24 w 24"/>
                  <a:gd name="T9" fmla="*/ 3 h 47"/>
                  <a:gd name="T10" fmla="*/ 24 w 24"/>
                  <a:gd name="T11" fmla="*/ 3 h 47"/>
                  <a:gd name="T12" fmla="*/ 17 w 24"/>
                  <a:gd name="T13" fmla="*/ 7 h 47"/>
                  <a:gd name="T14" fmla="*/ 3 w 24"/>
                  <a:gd name="T15" fmla="*/ 7 h 47"/>
                  <a:gd name="T16" fmla="*/ 3 w 24"/>
                  <a:gd name="T17" fmla="*/ 44 h 47"/>
                  <a:gd name="T18" fmla="*/ 24 w 24"/>
                  <a:gd name="T19" fmla="*/ 44 h 47"/>
                  <a:gd name="T20" fmla="*/ 24 w 24"/>
                  <a:gd name="T21" fmla="*/ 47 h 47"/>
                  <a:gd name="T22" fmla="*/ 0 w 24"/>
                  <a:gd name="T23" fmla="*/ 47 h 47"/>
                  <a:gd name="T24" fmla="*/ 0 w 24"/>
                  <a:gd name="T25" fmla="*/ 4 h 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
                  <a:gd name="T40" fmla="*/ 0 h 47"/>
                  <a:gd name="T41" fmla="*/ 24 w 24"/>
                  <a:gd name="T42" fmla="*/ 47 h 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 h="47">
                    <a:moveTo>
                      <a:pt x="0" y="4"/>
                    </a:moveTo>
                    <a:lnTo>
                      <a:pt x="15" y="4"/>
                    </a:lnTo>
                    <a:lnTo>
                      <a:pt x="24" y="0"/>
                    </a:lnTo>
                    <a:lnTo>
                      <a:pt x="24" y="3"/>
                    </a:lnTo>
                    <a:lnTo>
                      <a:pt x="17" y="7"/>
                    </a:lnTo>
                    <a:lnTo>
                      <a:pt x="3" y="7"/>
                    </a:lnTo>
                    <a:lnTo>
                      <a:pt x="3" y="44"/>
                    </a:lnTo>
                    <a:lnTo>
                      <a:pt x="24" y="44"/>
                    </a:lnTo>
                    <a:lnTo>
                      <a:pt x="24" y="47"/>
                    </a:lnTo>
                    <a:lnTo>
                      <a:pt x="0" y="47"/>
                    </a:lnTo>
                    <a:lnTo>
                      <a:pt x="0" y="4"/>
                    </a:lnTo>
                    <a:close/>
                  </a:path>
                </a:pathLst>
              </a:custGeom>
              <a:solidFill>
                <a:srgbClr val="808080"/>
              </a:solidFill>
              <a:ln w="9525">
                <a:noFill/>
                <a:round/>
                <a:headEnd/>
                <a:tailEnd/>
              </a:ln>
            </p:spPr>
            <p:txBody>
              <a:bodyPr/>
              <a:lstStyle/>
              <a:p>
                <a:endParaRPr lang="id-ID"/>
              </a:p>
            </p:txBody>
          </p:sp>
          <p:sp>
            <p:nvSpPr>
              <p:cNvPr id="3573" name="Rectangle 297"/>
              <p:cNvSpPr>
                <a:spLocks noChangeArrowheads="1"/>
              </p:cNvSpPr>
              <p:nvPr/>
            </p:nvSpPr>
            <p:spPr bwMode="auto">
              <a:xfrm>
                <a:off x="5133" y="2327"/>
                <a:ext cx="19" cy="3"/>
              </a:xfrm>
              <a:prstGeom prst="rect">
                <a:avLst/>
              </a:prstGeom>
              <a:solidFill>
                <a:srgbClr val="FFFFFF"/>
              </a:solidFill>
              <a:ln w="9525">
                <a:noFill/>
                <a:miter lim="800000"/>
                <a:headEnd/>
                <a:tailEnd/>
              </a:ln>
            </p:spPr>
            <p:txBody>
              <a:bodyPr/>
              <a:lstStyle/>
              <a:p>
                <a:endParaRPr lang="en-GB"/>
              </a:p>
            </p:txBody>
          </p:sp>
          <p:sp>
            <p:nvSpPr>
              <p:cNvPr id="3574" name="Rectangle 298"/>
              <p:cNvSpPr>
                <a:spLocks noChangeArrowheads="1"/>
              </p:cNvSpPr>
              <p:nvPr/>
            </p:nvSpPr>
            <p:spPr bwMode="auto">
              <a:xfrm>
                <a:off x="5201" y="2327"/>
                <a:ext cx="20" cy="3"/>
              </a:xfrm>
              <a:prstGeom prst="rect">
                <a:avLst/>
              </a:prstGeom>
              <a:solidFill>
                <a:srgbClr val="FFFFFF"/>
              </a:solidFill>
              <a:ln w="9525">
                <a:noFill/>
                <a:miter lim="800000"/>
                <a:headEnd/>
                <a:tailEnd/>
              </a:ln>
            </p:spPr>
            <p:txBody>
              <a:bodyPr/>
              <a:lstStyle/>
              <a:p>
                <a:endParaRPr lang="en-GB"/>
              </a:p>
            </p:txBody>
          </p:sp>
          <p:sp>
            <p:nvSpPr>
              <p:cNvPr id="3575" name="Rectangle 299"/>
              <p:cNvSpPr>
                <a:spLocks noChangeArrowheads="1"/>
              </p:cNvSpPr>
              <p:nvPr/>
            </p:nvSpPr>
            <p:spPr bwMode="auto">
              <a:xfrm>
                <a:off x="5212" y="2300"/>
                <a:ext cx="4" cy="5"/>
              </a:xfrm>
              <a:prstGeom prst="rect">
                <a:avLst/>
              </a:prstGeom>
              <a:solidFill>
                <a:srgbClr val="BED63A"/>
              </a:solidFill>
              <a:ln w="9525">
                <a:noFill/>
                <a:miter lim="800000"/>
                <a:headEnd/>
                <a:tailEnd/>
              </a:ln>
            </p:spPr>
            <p:txBody>
              <a:bodyPr/>
              <a:lstStyle/>
              <a:p>
                <a:endParaRPr lang="en-GB"/>
              </a:p>
            </p:txBody>
          </p:sp>
          <p:sp>
            <p:nvSpPr>
              <p:cNvPr id="3576" name="Freeform 300"/>
              <p:cNvSpPr>
                <a:spLocks/>
              </p:cNvSpPr>
              <p:nvPr/>
            </p:nvSpPr>
            <p:spPr bwMode="auto">
              <a:xfrm>
                <a:off x="5386" y="2261"/>
                <a:ext cx="72" cy="90"/>
              </a:xfrm>
              <a:custGeom>
                <a:avLst/>
                <a:gdLst>
                  <a:gd name="T0" fmla="*/ 35 w 72"/>
                  <a:gd name="T1" fmla="*/ 0 h 90"/>
                  <a:gd name="T2" fmla="*/ 35 w 72"/>
                  <a:gd name="T3" fmla="*/ 0 h 90"/>
                  <a:gd name="T4" fmla="*/ 34 w 72"/>
                  <a:gd name="T5" fmla="*/ 3 h 90"/>
                  <a:gd name="T6" fmla="*/ 30 w 72"/>
                  <a:gd name="T7" fmla="*/ 7 h 90"/>
                  <a:gd name="T8" fmla="*/ 17 w 72"/>
                  <a:gd name="T9" fmla="*/ 14 h 90"/>
                  <a:gd name="T10" fmla="*/ 0 w 72"/>
                  <a:gd name="T11" fmla="*/ 23 h 90"/>
                  <a:gd name="T12" fmla="*/ 0 w 72"/>
                  <a:gd name="T13" fmla="*/ 23 h 90"/>
                  <a:gd name="T14" fmla="*/ 0 w 72"/>
                  <a:gd name="T15" fmla="*/ 32 h 90"/>
                  <a:gd name="T16" fmla="*/ 2 w 72"/>
                  <a:gd name="T17" fmla="*/ 44 h 90"/>
                  <a:gd name="T18" fmla="*/ 3 w 72"/>
                  <a:gd name="T19" fmla="*/ 56 h 90"/>
                  <a:gd name="T20" fmla="*/ 7 w 72"/>
                  <a:gd name="T21" fmla="*/ 68 h 90"/>
                  <a:gd name="T22" fmla="*/ 10 w 72"/>
                  <a:gd name="T23" fmla="*/ 73 h 90"/>
                  <a:gd name="T24" fmla="*/ 14 w 72"/>
                  <a:gd name="T25" fmla="*/ 79 h 90"/>
                  <a:gd name="T26" fmla="*/ 19 w 72"/>
                  <a:gd name="T27" fmla="*/ 83 h 90"/>
                  <a:gd name="T28" fmla="*/ 23 w 72"/>
                  <a:gd name="T29" fmla="*/ 87 h 90"/>
                  <a:gd name="T30" fmla="*/ 28 w 72"/>
                  <a:gd name="T31" fmla="*/ 89 h 90"/>
                  <a:gd name="T32" fmla="*/ 35 w 72"/>
                  <a:gd name="T33" fmla="*/ 90 h 90"/>
                  <a:gd name="T34" fmla="*/ 37 w 72"/>
                  <a:gd name="T35" fmla="*/ 89 h 90"/>
                  <a:gd name="T36" fmla="*/ 37 w 72"/>
                  <a:gd name="T37" fmla="*/ 89 h 90"/>
                  <a:gd name="T38" fmla="*/ 42 w 72"/>
                  <a:gd name="T39" fmla="*/ 89 h 90"/>
                  <a:gd name="T40" fmla="*/ 48 w 72"/>
                  <a:gd name="T41" fmla="*/ 86 h 90"/>
                  <a:gd name="T42" fmla="*/ 54 w 72"/>
                  <a:gd name="T43" fmla="*/ 83 h 90"/>
                  <a:gd name="T44" fmla="*/ 58 w 72"/>
                  <a:gd name="T45" fmla="*/ 79 h 90"/>
                  <a:gd name="T46" fmla="*/ 61 w 72"/>
                  <a:gd name="T47" fmla="*/ 73 h 90"/>
                  <a:gd name="T48" fmla="*/ 64 w 72"/>
                  <a:gd name="T49" fmla="*/ 68 h 90"/>
                  <a:gd name="T50" fmla="*/ 68 w 72"/>
                  <a:gd name="T51" fmla="*/ 56 h 90"/>
                  <a:gd name="T52" fmla="*/ 71 w 72"/>
                  <a:gd name="T53" fmla="*/ 44 h 90"/>
                  <a:gd name="T54" fmla="*/ 71 w 72"/>
                  <a:gd name="T55" fmla="*/ 32 h 90"/>
                  <a:gd name="T56" fmla="*/ 72 w 72"/>
                  <a:gd name="T57" fmla="*/ 23 h 90"/>
                  <a:gd name="T58" fmla="*/ 72 w 72"/>
                  <a:gd name="T59" fmla="*/ 23 h 90"/>
                  <a:gd name="T60" fmla="*/ 54 w 72"/>
                  <a:gd name="T61" fmla="*/ 14 h 90"/>
                  <a:gd name="T62" fmla="*/ 41 w 72"/>
                  <a:gd name="T63" fmla="*/ 7 h 90"/>
                  <a:gd name="T64" fmla="*/ 37 w 72"/>
                  <a:gd name="T65" fmla="*/ 3 h 90"/>
                  <a:gd name="T66" fmla="*/ 35 w 72"/>
                  <a:gd name="T67" fmla="*/ 0 h 90"/>
                  <a:gd name="T68" fmla="*/ 35 w 72"/>
                  <a:gd name="T69" fmla="*/ 0 h 9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2"/>
                  <a:gd name="T106" fmla="*/ 0 h 90"/>
                  <a:gd name="T107" fmla="*/ 72 w 72"/>
                  <a:gd name="T108" fmla="*/ 90 h 9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2" h="90">
                    <a:moveTo>
                      <a:pt x="35" y="0"/>
                    </a:moveTo>
                    <a:lnTo>
                      <a:pt x="35" y="0"/>
                    </a:lnTo>
                    <a:lnTo>
                      <a:pt x="34" y="3"/>
                    </a:lnTo>
                    <a:lnTo>
                      <a:pt x="30" y="7"/>
                    </a:lnTo>
                    <a:lnTo>
                      <a:pt x="17" y="14"/>
                    </a:lnTo>
                    <a:lnTo>
                      <a:pt x="0" y="23"/>
                    </a:lnTo>
                    <a:lnTo>
                      <a:pt x="0" y="32"/>
                    </a:lnTo>
                    <a:lnTo>
                      <a:pt x="2" y="44"/>
                    </a:lnTo>
                    <a:lnTo>
                      <a:pt x="3" y="56"/>
                    </a:lnTo>
                    <a:lnTo>
                      <a:pt x="7" y="68"/>
                    </a:lnTo>
                    <a:lnTo>
                      <a:pt x="10" y="73"/>
                    </a:lnTo>
                    <a:lnTo>
                      <a:pt x="14" y="79"/>
                    </a:lnTo>
                    <a:lnTo>
                      <a:pt x="19" y="83"/>
                    </a:lnTo>
                    <a:lnTo>
                      <a:pt x="23" y="87"/>
                    </a:lnTo>
                    <a:lnTo>
                      <a:pt x="28" y="89"/>
                    </a:lnTo>
                    <a:lnTo>
                      <a:pt x="35" y="90"/>
                    </a:lnTo>
                    <a:lnTo>
                      <a:pt x="37" y="89"/>
                    </a:lnTo>
                    <a:lnTo>
                      <a:pt x="42" y="89"/>
                    </a:lnTo>
                    <a:lnTo>
                      <a:pt x="48" y="86"/>
                    </a:lnTo>
                    <a:lnTo>
                      <a:pt x="54" y="83"/>
                    </a:lnTo>
                    <a:lnTo>
                      <a:pt x="58" y="79"/>
                    </a:lnTo>
                    <a:lnTo>
                      <a:pt x="61" y="73"/>
                    </a:lnTo>
                    <a:lnTo>
                      <a:pt x="64" y="68"/>
                    </a:lnTo>
                    <a:lnTo>
                      <a:pt x="68" y="56"/>
                    </a:lnTo>
                    <a:lnTo>
                      <a:pt x="71" y="44"/>
                    </a:lnTo>
                    <a:lnTo>
                      <a:pt x="71" y="32"/>
                    </a:lnTo>
                    <a:lnTo>
                      <a:pt x="72" y="23"/>
                    </a:lnTo>
                    <a:lnTo>
                      <a:pt x="54" y="14"/>
                    </a:lnTo>
                    <a:lnTo>
                      <a:pt x="41" y="7"/>
                    </a:lnTo>
                    <a:lnTo>
                      <a:pt x="37" y="3"/>
                    </a:lnTo>
                    <a:lnTo>
                      <a:pt x="35" y="0"/>
                    </a:lnTo>
                    <a:close/>
                  </a:path>
                </a:pathLst>
              </a:custGeom>
              <a:solidFill>
                <a:srgbClr val="E1E8F7"/>
              </a:solidFill>
              <a:ln w="9525">
                <a:noFill/>
                <a:round/>
                <a:headEnd/>
                <a:tailEnd/>
              </a:ln>
            </p:spPr>
            <p:txBody>
              <a:bodyPr/>
              <a:lstStyle/>
              <a:p>
                <a:endParaRPr lang="id-ID"/>
              </a:p>
            </p:txBody>
          </p:sp>
          <p:sp>
            <p:nvSpPr>
              <p:cNvPr id="3577" name="Freeform 301"/>
              <p:cNvSpPr>
                <a:spLocks/>
              </p:cNvSpPr>
              <p:nvPr/>
            </p:nvSpPr>
            <p:spPr bwMode="auto">
              <a:xfrm>
                <a:off x="5386" y="2261"/>
                <a:ext cx="72" cy="90"/>
              </a:xfrm>
              <a:custGeom>
                <a:avLst/>
                <a:gdLst>
                  <a:gd name="T0" fmla="*/ 35 w 72"/>
                  <a:gd name="T1" fmla="*/ 0 h 90"/>
                  <a:gd name="T2" fmla="*/ 35 w 72"/>
                  <a:gd name="T3" fmla="*/ 0 h 90"/>
                  <a:gd name="T4" fmla="*/ 34 w 72"/>
                  <a:gd name="T5" fmla="*/ 3 h 90"/>
                  <a:gd name="T6" fmla="*/ 30 w 72"/>
                  <a:gd name="T7" fmla="*/ 7 h 90"/>
                  <a:gd name="T8" fmla="*/ 17 w 72"/>
                  <a:gd name="T9" fmla="*/ 14 h 90"/>
                  <a:gd name="T10" fmla="*/ 0 w 72"/>
                  <a:gd name="T11" fmla="*/ 23 h 90"/>
                  <a:gd name="T12" fmla="*/ 0 w 72"/>
                  <a:gd name="T13" fmla="*/ 23 h 90"/>
                  <a:gd name="T14" fmla="*/ 0 w 72"/>
                  <a:gd name="T15" fmla="*/ 32 h 90"/>
                  <a:gd name="T16" fmla="*/ 2 w 72"/>
                  <a:gd name="T17" fmla="*/ 44 h 90"/>
                  <a:gd name="T18" fmla="*/ 3 w 72"/>
                  <a:gd name="T19" fmla="*/ 56 h 90"/>
                  <a:gd name="T20" fmla="*/ 7 w 72"/>
                  <a:gd name="T21" fmla="*/ 68 h 90"/>
                  <a:gd name="T22" fmla="*/ 10 w 72"/>
                  <a:gd name="T23" fmla="*/ 73 h 90"/>
                  <a:gd name="T24" fmla="*/ 14 w 72"/>
                  <a:gd name="T25" fmla="*/ 79 h 90"/>
                  <a:gd name="T26" fmla="*/ 19 w 72"/>
                  <a:gd name="T27" fmla="*/ 83 h 90"/>
                  <a:gd name="T28" fmla="*/ 23 w 72"/>
                  <a:gd name="T29" fmla="*/ 87 h 90"/>
                  <a:gd name="T30" fmla="*/ 28 w 72"/>
                  <a:gd name="T31" fmla="*/ 89 h 90"/>
                  <a:gd name="T32" fmla="*/ 35 w 72"/>
                  <a:gd name="T33" fmla="*/ 90 h 90"/>
                  <a:gd name="T34" fmla="*/ 37 w 72"/>
                  <a:gd name="T35" fmla="*/ 89 h 90"/>
                  <a:gd name="T36" fmla="*/ 37 w 72"/>
                  <a:gd name="T37" fmla="*/ 89 h 90"/>
                  <a:gd name="T38" fmla="*/ 42 w 72"/>
                  <a:gd name="T39" fmla="*/ 89 h 90"/>
                  <a:gd name="T40" fmla="*/ 48 w 72"/>
                  <a:gd name="T41" fmla="*/ 86 h 90"/>
                  <a:gd name="T42" fmla="*/ 54 w 72"/>
                  <a:gd name="T43" fmla="*/ 83 h 90"/>
                  <a:gd name="T44" fmla="*/ 58 w 72"/>
                  <a:gd name="T45" fmla="*/ 79 h 90"/>
                  <a:gd name="T46" fmla="*/ 61 w 72"/>
                  <a:gd name="T47" fmla="*/ 73 h 90"/>
                  <a:gd name="T48" fmla="*/ 64 w 72"/>
                  <a:gd name="T49" fmla="*/ 68 h 90"/>
                  <a:gd name="T50" fmla="*/ 68 w 72"/>
                  <a:gd name="T51" fmla="*/ 56 h 90"/>
                  <a:gd name="T52" fmla="*/ 71 w 72"/>
                  <a:gd name="T53" fmla="*/ 44 h 90"/>
                  <a:gd name="T54" fmla="*/ 71 w 72"/>
                  <a:gd name="T55" fmla="*/ 32 h 90"/>
                  <a:gd name="T56" fmla="*/ 72 w 72"/>
                  <a:gd name="T57" fmla="*/ 23 h 90"/>
                  <a:gd name="T58" fmla="*/ 72 w 72"/>
                  <a:gd name="T59" fmla="*/ 23 h 90"/>
                  <a:gd name="T60" fmla="*/ 54 w 72"/>
                  <a:gd name="T61" fmla="*/ 14 h 90"/>
                  <a:gd name="T62" fmla="*/ 41 w 72"/>
                  <a:gd name="T63" fmla="*/ 7 h 90"/>
                  <a:gd name="T64" fmla="*/ 37 w 72"/>
                  <a:gd name="T65" fmla="*/ 3 h 90"/>
                  <a:gd name="T66" fmla="*/ 35 w 72"/>
                  <a:gd name="T67" fmla="*/ 0 h 90"/>
                  <a:gd name="T68" fmla="*/ 35 w 72"/>
                  <a:gd name="T69" fmla="*/ 0 h 9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2"/>
                  <a:gd name="T106" fmla="*/ 0 h 90"/>
                  <a:gd name="T107" fmla="*/ 72 w 72"/>
                  <a:gd name="T108" fmla="*/ 90 h 9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2" h="90">
                    <a:moveTo>
                      <a:pt x="35" y="0"/>
                    </a:moveTo>
                    <a:lnTo>
                      <a:pt x="35" y="0"/>
                    </a:lnTo>
                    <a:lnTo>
                      <a:pt x="34" y="3"/>
                    </a:lnTo>
                    <a:lnTo>
                      <a:pt x="30" y="7"/>
                    </a:lnTo>
                    <a:lnTo>
                      <a:pt x="17" y="14"/>
                    </a:lnTo>
                    <a:lnTo>
                      <a:pt x="0" y="23"/>
                    </a:lnTo>
                    <a:lnTo>
                      <a:pt x="0" y="32"/>
                    </a:lnTo>
                    <a:lnTo>
                      <a:pt x="2" y="44"/>
                    </a:lnTo>
                    <a:lnTo>
                      <a:pt x="3" y="56"/>
                    </a:lnTo>
                    <a:lnTo>
                      <a:pt x="7" y="68"/>
                    </a:lnTo>
                    <a:lnTo>
                      <a:pt x="10" y="73"/>
                    </a:lnTo>
                    <a:lnTo>
                      <a:pt x="14" y="79"/>
                    </a:lnTo>
                    <a:lnTo>
                      <a:pt x="19" y="83"/>
                    </a:lnTo>
                    <a:lnTo>
                      <a:pt x="23" y="87"/>
                    </a:lnTo>
                    <a:lnTo>
                      <a:pt x="28" y="89"/>
                    </a:lnTo>
                    <a:lnTo>
                      <a:pt x="35" y="90"/>
                    </a:lnTo>
                    <a:lnTo>
                      <a:pt x="37" y="89"/>
                    </a:lnTo>
                    <a:lnTo>
                      <a:pt x="42" y="89"/>
                    </a:lnTo>
                    <a:lnTo>
                      <a:pt x="48" y="86"/>
                    </a:lnTo>
                    <a:lnTo>
                      <a:pt x="54" y="83"/>
                    </a:lnTo>
                    <a:lnTo>
                      <a:pt x="58" y="79"/>
                    </a:lnTo>
                    <a:lnTo>
                      <a:pt x="61" y="73"/>
                    </a:lnTo>
                    <a:lnTo>
                      <a:pt x="64" y="68"/>
                    </a:lnTo>
                    <a:lnTo>
                      <a:pt x="68" y="56"/>
                    </a:lnTo>
                    <a:lnTo>
                      <a:pt x="71" y="44"/>
                    </a:lnTo>
                    <a:lnTo>
                      <a:pt x="71" y="32"/>
                    </a:lnTo>
                    <a:lnTo>
                      <a:pt x="72" y="23"/>
                    </a:lnTo>
                    <a:lnTo>
                      <a:pt x="54" y="14"/>
                    </a:lnTo>
                    <a:lnTo>
                      <a:pt x="41" y="7"/>
                    </a:lnTo>
                    <a:lnTo>
                      <a:pt x="37" y="3"/>
                    </a:lnTo>
                    <a:lnTo>
                      <a:pt x="35" y="0"/>
                    </a:lnTo>
                    <a:close/>
                  </a:path>
                </a:pathLst>
              </a:custGeom>
              <a:noFill/>
              <a:ln w="6">
                <a:solidFill>
                  <a:srgbClr val="808080"/>
                </a:solidFill>
                <a:round/>
                <a:headEnd/>
                <a:tailEnd/>
              </a:ln>
            </p:spPr>
            <p:txBody>
              <a:bodyPr/>
              <a:lstStyle/>
              <a:p>
                <a:endParaRPr lang="id-ID"/>
              </a:p>
            </p:txBody>
          </p:sp>
          <p:sp>
            <p:nvSpPr>
              <p:cNvPr id="3578" name="Freeform 302"/>
              <p:cNvSpPr>
                <a:spLocks/>
              </p:cNvSpPr>
              <p:nvPr/>
            </p:nvSpPr>
            <p:spPr bwMode="auto">
              <a:xfrm>
                <a:off x="5405" y="2288"/>
                <a:ext cx="43" cy="53"/>
              </a:xfrm>
              <a:custGeom>
                <a:avLst/>
                <a:gdLst>
                  <a:gd name="T0" fmla="*/ 43 w 43"/>
                  <a:gd name="T1" fmla="*/ 3 h 53"/>
                  <a:gd name="T2" fmla="*/ 43 w 43"/>
                  <a:gd name="T3" fmla="*/ 3 h 53"/>
                  <a:gd name="T4" fmla="*/ 43 w 43"/>
                  <a:gd name="T5" fmla="*/ 10 h 53"/>
                  <a:gd name="T6" fmla="*/ 42 w 43"/>
                  <a:gd name="T7" fmla="*/ 18 h 53"/>
                  <a:gd name="T8" fmla="*/ 40 w 43"/>
                  <a:gd name="T9" fmla="*/ 28 h 53"/>
                  <a:gd name="T10" fmla="*/ 37 w 43"/>
                  <a:gd name="T11" fmla="*/ 36 h 53"/>
                  <a:gd name="T12" fmla="*/ 33 w 43"/>
                  <a:gd name="T13" fmla="*/ 45 h 53"/>
                  <a:gd name="T14" fmla="*/ 29 w 43"/>
                  <a:gd name="T15" fmla="*/ 48 h 53"/>
                  <a:gd name="T16" fmla="*/ 26 w 43"/>
                  <a:gd name="T17" fmla="*/ 50 h 53"/>
                  <a:gd name="T18" fmla="*/ 22 w 43"/>
                  <a:gd name="T19" fmla="*/ 52 h 53"/>
                  <a:gd name="T20" fmla="*/ 16 w 43"/>
                  <a:gd name="T21" fmla="*/ 53 h 53"/>
                  <a:gd name="T22" fmla="*/ 16 w 43"/>
                  <a:gd name="T23" fmla="*/ 53 h 53"/>
                  <a:gd name="T24" fmla="*/ 16 w 43"/>
                  <a:gd name="T25" fmla="*/ 53 h 53"/>
                  <a:gd name="T26" fmla="*/ 8 w 43"/>
                  <a:gd name="T27" fmla="*/ 52 h 53"/>
                  <a:gd name="T28" fmla="*/ 2 w 43"/>
                  <a:gd name="T29" fmla="*/ 48 h 53"/>
                  <a:gd name="T30" fmla="*/ 2 w 43"/>
                  <a:gd name="T31" fmla="*/ 48 h 53"/>
                  <a:gd name="T32" fmla="*/ 0 w 43"/>
                  <a:gd name="T33" fmla="*/ 43 h 53"/>
                  <a:gd name="T34" fmla="*/ 25 w 43"/>
                  <a:gd name="T35" fmla="*/ 15 h 53"/>
                  <a:gd name="T36" fmla="*/ 36 w 43"/>
                  <a:gd name="T37" fmla="*/ 0 h 53"/>
                  <a:gd name="T38" fmla="*/ 36 w 43"/>
                  <a:gd name="T39" fmla="*/ 0 h 53"/>
                  <a:gd name="T40" fmla="*/ 43 w 43"/>
                  <a:gd name="T41" fmla="*/ 3 h 53"/>
                  <a:gd name="T42" fmla="*/ 43 w 43"/>
                  <a:gd name="T43" fmla="*/ 3 h 5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3"/>
                  <a:gd name="T67" fmla="*/ 0 h 53"/>
                  <a:gd name="T68" fmla="*/ 43 w 43"/>
                  <a:gd name="T69" fmla="*/ 53 h 5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3" h="53">
                    <a:moveTo>
                      <a:pt x="43" y="3"/>
                    </a:moveTo>
                    <a:lnTo>
                      <a:pt x="43" y="3"/>
                    </a:lnTo>
                    <a:lnTo>
                      <a:pt x="43" y="10"/>
                    </a:lnTo>
                    <a:lnTo>
                      <a:pt x="42" y="18"/>
                    </a:lnTo>
                    <a:lnTo>
                      <a:pt x="40" y="28"/>
                    </a:lnTo>
                    <a:lnTo>
                      <a:pt x="37" y="36"/>
                    </a:lnTo>
                    <a:lnTo>
                      <a:pt x="33" y="45"/>
                    </a:lnTo>
                    <a:lnTo>
                      <a:pt x="29" y="48"/>
                    </a:lnTo>
                    <a:lnTo>
                      <a:pt x="26" y="50"/>
                    </a:lnTo>
                    <a:lnTo>
                      <a:pt x="22" y="52"/>
                    </a:lnTo>
                    <a:lnTo>
                      <a:pt x="16" y="53"/>
                    </a:lnTo>
                    <a:lnTo>
                      <a:pt x="8" y="52"/>
                    </a:lnTo>
                    <a:lnTo>
                      <a:pt x="2" y="48"/>
                    </a:lnTo>
                    <a:lnTo>
                      <a:pt x="0" y="43"/>
                    </a:lnTo>
                    <a:lnTo>
                      <a:pt x="25" y="15"/>
                    </a:lnTo>
                    <a:lnTo>
                      <a:pt x="36" y="0"/>
                    </a:lnTo>
                    <a:lnTo>
                      <a:pt x="43" y="3"/>
                    </a:lnTo>
                    <a:close/>
                  </a:path>
                </a:pathLst>
              </a:custGeom>
              <a:solidFill>
                <a:srgbClr val="00ADEE"/>
              </a:solidFill>
              <a:ln w="9525">
                <a:noFill/>
                <a:round/>
                <a:headEnd/>
                <a:tailEnd/>
              </a:ln>
            </p:spPr>
            <p:txBody>
              <a:bodyPr/>
              <a:lstStyle/>
              <a:p>
                <a:endParaRPr lang="id-ID"/>
              </a:p>
            </p:txBody>
          </p:sp>
          <p:sp>
            <p:nvSpPr>
              <p:cNvPr id="3579" name="Freeform 303"/>
              <p:cNvSpPr>
                <a:spLocks/>
              </p:cNvSpPr>
              <p:nvPr/>
            </p:nvSpPr>
            <p:spPr bwMode="auto">
              <a:xfrm>
                <a:off x="5405" y="2288"/>
                <a:ext cx="36" cy="43"/>
              </a:xfrm>
              <a:custGeom>
                <a:avLst/>
                <a:gdLst>
                  <a:gd name="T0" fmla="*/ 36 w 36"/>
                  <a:gd name="T1" fmla="*/ 0 h 43"/>
                  <a:gd name="T2" fmla="*/ 25 w 36"/>
                  <a:gd name="T3" fmla="*/ 15 h 43"/>
                  <a:gd name="T4" fmla="*/ 0 w 36"/>
                  <a:gd name="T5" fmla="*/ 43 h 43"/>
                  <a:gd name="T6" fmla="*/ 36 w 36"/>
                  <a:gd name="T7" fmla="*/ 0 h 43"/>
                  <a:gd name="T8" fmla="*/ 0 60000 65536"/>
                  <a:gd name="T9" fmla="*/ 0 60000 65536"/>
                  <a:gd name="T10" fmla="*/ 0 60000 65536"/>
                  <a:gd name="T11" fmla="*/ 0 60000 65536"/>
                  <a:gd name="T12" fmla="*/ 0 w 36"/>
                  <a:gd name="T13" fmla="*/ 0 h 43"/>
                  <a:gd name="T14" fmla="*/ 36 w 36"/>
                  <a:gd name="T15" fmla="*/ 43 h 43"/>
                </a:gdLst>
                <a:ahLst/>
                <a:cxnLst>
                  <a:cxn ang="T8">
                    <a:pos x="T0" y="T1"/>
                  </a:cxn>
                  <a:cxn ang="T9">
                    <a:pos x="T2" y="T3"/>
                  </a:cxn>
                  <a:cxn ang="T10">
                    <a:pos x="T4" y="T5"/>
                  </a:cxn>
                  <a:cxn ang="T11">
                    <a:pos x="T6" y="T7"/>
                  </a:cxn>
                </a:cxnLst>
                <a:rect l="T12" t="T13" r="T14" b="T15"/>
                <a:pathLst>
                  <a:path w="36" h="43">
                    <a:moveTo>
                      <a:pt x="36" y="0"/>
                    </a:moveTo>
                    <a:lnTo>
                      <a:pt x="25" y="15"/>
                    </a:lnTo>
                    <a:lnTo>
                      <a:pt x="0" y="43"/>
                    </a:lnTo>
                    <a:lnTo>
                      <a:pt x="36" y="0"/>
                    </a:lnTo>
                    <a:close/>
                  </a:path>
                </a:pathLst>
              </a:custGeom>
              <a:solidFill>
                <a:srgbClr val="FFFFFF"/>
              </a:solidFill>
              <a:ln w="9525">
                <a:noFill/>
                <a:round/>
                <a:headEnd/>
                <a:tailEnd/>
              </a:ln>
            </p:spPr>
            <p:txBody>
              <a:bodyPr/>
              <a:lstStyle/>
              <a:p>
                <a:endParaRPr lang="id-ID"/>
              </a:p>
            </p:txBody>
          </p:sp>
          <p:sp>
            <p:nvSpPr>
              <p:cNvPr id="3580" name="Freeform 304"/>
              <p:cNvSpPr>
                <a:spLocks/>
              </p:cNvSpPr>
              <p:nvPr/>
            </p:nvSpPr>
            <p:spPr bwMode="auto">
              <a:xfrm>
                <a:off x="5395" y="2274"/>
                <a:ext cx="46" cy="57"/>
              </a:xfrm>
              <a:custGeom>
                <a:avLst/>
                <a:gdLst>
                  <a:gd name="T0" fmla="*/ 0 w 46"/>
                  <a:gd name="T1" fmla="*/ 17 h 57"/>
                  <a:gd name="T2" fmla="*/ 0 w 46"/>
                  <a:gd name="T3" fmla="*/ 17 h 57"/>
                  <a:gd name="T4" fmla="*/ 12 w 46"/>
                  <a:gd name="T5" fmla="*/ 11 h 57"/>
                  <a:gd name="T6" fmla="*/ 22 w 46"/>
                  <a:gd name="T7" fmla="*/ 5 h 57"/>
                  <a:gd name="T8" fmla="*/ 25 w 46"/>
                  <a:gd name="T9" fmla="*/ 3 h 57"/>
                  <a:gd name="T10" fmla="*/ 26 w 46"/>
                  <a:gd name="T11" fmla="*/ 0 h 57"/>
                  <a:gd name="T12" fmla="*/ 26 w 46"/>
                  <a:gd name="T13" fmla="*/ 0 h 57"/>
                  <a:gd name="T14" fmla="*/ 26 w 46"/>
                  <a:gd name="T15" fmla="*/ 0 h 57"/>
                  <a:gd name="T16" fmla="*/ 29 w 46"/>
                  <a:gd name="T17" fmla="*/ 3 h 57"/>
                  <a:gd name="T18" fmla="*/ 33 w 46"/>
                  <a:gd name="T19" fmla="*/ 7 h 57"/>
                  <a:gd name="T20" fmla="*/ 46 w 46"/>
                  <a:gd name="T21" fmla="*/ 14 h 57"/>
                  <a:gd name="T22" fmla="*/ 10 w 46"/>
                  <a:gd name="T23" fmla="*/ 57 h 57"/>
                  <a:gd name="T24" fmla="*/ 10 w 46"/>
                  <a:gd name="T25" fmla="*/ 57 h 57"/>
                  <a:gd name="T26" fmla="*/ 5 w 46"/>
                  <a:gd name="T27" fmla="*/ 52 h 57"/>
                  <a:gd name="T28" fmla="*/ 3 w 46"/>
                  <a:gd name="T29" fmla="*/ 45 h 57"/>
                  <a:gd name="T30" fmla="*/ 0 w 46"/>
                  <a:gd name="T31" fmla="*/ 32 h 57"/>
                  <a:gd name="T32" fmla="*/ 0 w 46"/>
                  <a:gd name="T33" fmla="*/ 21 h 57"/>
                  <a:gd name="T34" fmla="*/ 0 w 46"/>
                  <a:gd name="T35" fmla="*/ 17 h 57"/>
                  <a:gd name="T36" fmla="*/ 0 w 46"/>
                  <a:gd name="T37" fmla="*/ 17 h 5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6"/>
                  <a:gd name="T58" fmla="*/ 0 h 57"/>
                  <a:gd name="T59" fmla="*/ 46 w 46"/>
                  <a:gd name="T60" fmla="*/ 57 h 5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6" h="57">
                    <a:moveTo>
                      <a:pt x="0" y="17"/>
                    </a:moveTo>
                    <a:lnTo>
                      <a:pt x="0" y="17"/>
                    </a:lnTo>
                    <a:lnTo>
                      <a:pt x="12" y="11"/>
                    </a:lnTo>
                    <a:lnTo>
                      <a:pt x="22" y="5"/>
                    </a:lnTo>
                    <a:lnTo>
                      <a:pt x="25" y="3"/>
                    </a:lnTo>
                    <a:lnTo>
                      <a:pt x="26" y="0"/>
                    </a:lnTo>
                    <a:lnTo>
                      <a:pt x="29" y="3"/>
                    </a:lnTo>
                    <a:lnTo>
                      <a:pt x="33" y="7"/>
                    </a:lnTo>
                    <a:lnTo>
                      <a:pt x="46" y="14"/>
                    </a:lnTo>
                    <a:lnTo>
                      <a:pt x="10" y="57"/>
                    </a:lnTo>
                    <a:lnTo>
                      <a:pt x="5" y="52"/>
                    </a:lnTo>
                    <a:lnTo>
                      <a:pt x="3" y="45"/>
                    </a:lnTo>
                    <a:lnTo>
                      <a:pt x="0" y="32"/>
                    </a:lnTo>
                    <a:lnTo>
                      <a:pt x="0" y="21"/>
                    </a:lnTo>
                    <a:lnTo>
                      <a:pt x="0" y="17"/>
                    </a:lnTo>
                    <a:close/>
                  </a:path>
                </a:pathLst>
              </a:custGeom>
              <a:solidFill>
                <a:srgbClr val="BE1E2D"/>
              </a:solidFill>
              <a:ln w="9525">
                <a:noFill/>
                <a:round/>
                <a:headEnd/>
                <a:tailEnd/>
              </a:ln>
            </p:spPr>
            <p:txBody>
              <a:bodyPr/>
              <a:lstStyle/>
              <a:p>
                <a:endParaRPr lang="id-ID"/>
              </a:p>
            </p:txBody>
          </p:sp>
          <p:sp>
            <p:nvSpPr>
              <p:cNvPr id="3581" name="Freeform 305"/>
              <p:cNvSpPr>
                <a:spLocks/>
              </p:cNvSpPr>
              <p:nvPr/>
            </p:nvSpPr>
            <p:spPr bwMode="auto">
              <a:xfrm>
                <a:off x="5721" y="2299"/>
                <a:ext cx="7" cy="8"/>
              </a:xfrm>
              <a:custGeom>
                <a:avLst/>
                <a:gdLst>
                  <a:gd name="T0" fmla="*/ 7 w 7"/>
                  <a:gd name="T1" fmla="*/ 0 h 8"/>
                  <a:gd name="T2" fmla="*/ 7 w 7"/>
                  <a:gd name="T3" fmla="*/ 8 h 8"/>
                  <a:gd name="T4" fmla="*/ 0 w 7"/>
                  <a:gd name="T5" fmla="*/ 8 h 8"/>
                  <a:gd name="T6" fmla="*/ 0 w 7"/>
                  <a:gd name="T7" fmla="*/ 8 h 8"/>
                  <a:gd name="T8" fmla="*/ 1 w 7"/>
                  <a:gd name="T9" fmla="*/ 7 h 8"/>
                  <a:gd name="T10" fmla="*/ 5 w 7"/>
                  <a:gd name="T11" fmla="*/ 7 h 8"/>
                  <a:gd name="T12" fmla="*/ 5 w 7"/>
                  <a:gd name="T13" fmla="*/ 1 h 8"/>
                  <a:gd name="T14" fmla="*/ 1 w 7"/>
                  <a:gd name="T15" fmla="*/ 1 h 8"/>
                  <a:gd name="T16" fmla="*/ 1 w 7"/>
                  <a:gd name="T17" fmla="*/ 1 h 8"/>
                  <a:gd name="T18" fmla="*/ 0 w 7"/>
                  <a:gd name="T19" fmla="*/ 0 h 8"/>
                  <a:gd name="T20" fmla="*/ 7 w 7"/>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
                  <a:gd name="T34" fmla="*/ 0 h 8"/>
                  <a:gd name="T35" fmla="*/ 7 w 7"/>
                  <a:gd name="T36" fmla="*/ 8 h 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 h="8">
                    <a:moveTo>
                      <a:pt x="7" y="0"/>
                    </a:moveTo>
                    <a:lnTo>
                      <a:pt x="7" y="8"/>
                    </a:lnTo>
                    <a:lnTo>
                      <a:pt x="0" y="8"/>
                    </a:lnTo>
                    <a:lnTo>
                      <a:pt x="1" y="7"/>
                    </a:lnTo>
                    <a:lnTo>
                      <a:pt x="5" y="7"/>
                    </a:lnTo>
                    <a:lnTo>
                      <a:pt x="5" y="1"/>
                    </a:lnTo>
                    <a:lnTo>
                      <a:pt x="1" y="1"/>
                    </a:lnTo>
                    <a:lnTo>
                      <a:pt x="0" y="0"/>
                    </a:lnTo>
                    <a:lnTo>
                      <a:pt x="7" y="0"/>
                    </a:lnTo>
                    <a:close/>
                  </a:path>
                </a:pathLst>
              </a:custGeom>
              <a:solidFill>
                <a:srgbClr val="808080"/>
              </a:solidFill>
              <a:ln w="9525">
                <a:noFill/>
                <a:round/>
                <a:headEnd/>
                <a:tailEnd/>
              </a:ln>
            </p:spPr>
            <p:txBody>
              <a:bodyPr/>
              <a:lstStyle/>
              <a:p>
                <a:endParaRPr lang="id-ID"/>
              </a:p>
            </p:txBody>
          </p:sp>
          <p:sp>
            <p:nvSpPr>
              <p:cNvPr id="3582" name="Freeform 306"/>
              <p:cNvSpPr>
                <a:spLocks/>
              </p:cNvSpPr>
              <p:nvPr/>
            </p:nvSpPr>
            <p:spPr bwMode="auto">
              <a:xfrm>
                <a:off x="5721" y="2298"/>
                <a:ext cx="8" cy="11"/>
              </a:xfrm>
              <a:custGeom>
                <a:avLst/>
                <a:gdLst>
                  <a:gd name="T0" fmla="*/ 7 w 8"/>
                  <a:gd name="T1" fmla="*/ 9 h 11"/>
                  <a:gd name="T2" fmla="*/ 7 w 8"/>
                  <a:gd name="T3" fmla="*/ 1 h 11"/>
                  <a:gd name="T4" fmla="*/ 0 w 8"/>
                  <a:gd name="T5" fmla="*/ 1 h 11"/>
                  <a:gd name="T6" fmla="*/ 0 w 8"/>
                  <a:gd name="T7" fmla="*/ 1 h 11"/>
                  <a:gd name="T8" fmla="*/ 0 w 8"/>
                  <a:gd name="T9" fmla="*/ 0 h 11"/>
                  <a:gd name="T10" fmla="*/ 8 w 8"/>
                  <a:gd name="T11" fmla="*/ 0 h 11"/>
                  <a:gd name="T12" fmla="*/ 8 w 8"/>
                  <a:gd name="T13" fmla="*/ 11 h 11"/>
                  <a:gd name="T14" fmla="*/ 0 w 8"/>
                  <a:gd name="T15" fmla="*/ 11 h 11"/>
                  <a:gd name="T16" fmla="*/ 0 w 8"/>
                  <a:gd name="T17" fmla="*/ 11 h 11"/>
                  <a:gd name="T18" fmla="*/ 0 w 8"/>
                  <a:gd name="T19" fmla="*/ 9 h 11"/>
                  <a:gd name="T20" fmla="*/ 7 w 8"/>
                  <a:gd name="T21" fmla="*/ 9 h 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
                  <a:gd name="T34" fmla="*/ 0 h 11"/>
                  <a:gd name="T35" fmla="*/ 8 w 8"/>
                  <a:gd name="T36" fmla="*/ 11 h 1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 h="11">
                    <a:moveTo>
                      <a:pt x="7" y="9"/>
                    </a:moveTo>
                    <a:lnTo>
                      <a:pt x="7" y="1"/>
                    </a:lnTo>
                    <a:lnTo>
                      <a:pt x="0" y="1"/>
                    </a:lnTo>
                    <a:lnTo>
                      <a:pt x="0" y="0"/>
                    </a:lnTo>
                    <a:lnTo>
                      <a:pt x="8" y="0"/>
                    </a:lnTo>
                    <a:lnTo>
                      <a:pt x="8" y="11"/>
                    </a:lnTo>
                    <a:lnTo>
                      <a:pt x="0" y="11"/>
                    </a:lnTo>
                    <a:lnTo>
                      <a:pt x="0" y="9"/>
                    </a:lnTo>
                    <a:lnTo>
                      <a:pt x="7" y="9"/>
                    </a:lnTo>
                    <a:close/>
                  </a:path>
                </a:pathLst>
              </a:custGeom>
              <a:solidFill>
                <a:srgbClr val="808080"/>
              </a:solidFill>
              <a:ln w="9525">
                <a:noFill/>
                <a:round/>
                <a:headEnd/>
                <a:tailEnd/>
              </a:ln>
            </p:spPr>
            <p:txBody>
              <a:bodyPr/>
              <a:lstStyle/>
              <a:p>
                <a:endParaRPr lang="id-ID"/>
              </a:p>
            </p:txBody>
          </p:sp>
          <p:sp>
            <p:nvSpPr>
              <p:cNvPr id="3583" name="Freeform 307"/>
              <p:cNvSpPr>
                <a:spLocks/>
              </p:cNvSpPr>
              <p:nvPr/>
            </p:nvSpPr>
            <p:spPr bwMode="auto">
              <a:xfrm>
                <a:off x="5719" y="2307"/>
                <a:ext cx="2" cy="2"/>
              </a:xfrm>
              <a:custGeom>
                <a:avLst/>
                <a:gdLst>
                  <a:gd name="T0" fmla="*/ 2 w 2"/>
                  <a:gd name="T1" fmla="*/ 0 h 2"/>
                  <a:gd name="T2" fmla="*/ 2 w 2"/>
                  <a:gd name="T3" fmla="*/ 0 h 2"/>
                  <a:gd name="T4" fmla="*/ 2 w 2"/>
                  <a:gd name="T5" fmla="*/ 2 h 2"/>
                  <a:gd name="T6" fmla="*/ 0 w 2"/>
                  <a:gd name="T7" fmla="*/ 2 h 2"/>
                  <a:gd name="T8" fmla="*/ 0 w 2"/>
                  <a:gd name="T9" fmla="*/ 2 h 2"/>
                  <a:gd name="T10" fmla="*/ 0 w 2"/>
                  <a:gd name="T11" fmla="*/ 0 h 2"/>
                  <a:gd name="T12" fmla="*/ 2 w 2"/>
                  <a:gd name="T13" fmla="*/ 0 h 2"/>
                  <a:gd name="T14" fmla="*/ 0 60000 65536"/>
                  <a:gd name="T15" fmla="*/ 0 60000 65536"/>
                  <a:gd name="T16" fmla="*/ 0 60000 65536"/>
                  <a:gd name="T17" fmla="*/ 0 60000 65536"/>
                  <a:gd name="T18" fmla="*/ 0 60000 65536"/>
                  <a:gd name="T19" fmla="*/ 0 60000 65536"/>
                  <a:gd name="T20" fmla="*/ 0 60000 65536"/>
                  <a:gd name="T21" fmla="*/ 0 w 2"/>
                  <a:gd name="T22" fmla="*/ 0 h 2"/>
                  <a:gd name="T23" fmla="*/ 2 w 2"/>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2">
                    <a:moveTo>
                      <a:pt x="2" y="0"/>
                    </a:moveTo>
                    <a:lnTo>
                      <a:pt x="2" y="0"/>
                    </a:lnTo>
                    <a:lnTo>
                      <a:pt x="2" y="2"/>
                    </a:lnTo>
                    <a:lnTo>
                      <a:pt x="0" y="2"/>
                    </a:lnTo>
                    <a:lnTo>
                      <a:pt x="0" y="0"/>
                    </a:lnTo>
                    <a:lnTo>
                      <a:pt x="2" y="0"/>
                    </a:lnTo>
                    <a:close/>
                  </a:path>
                </a:pathLst>
              </a:custGeom>
              <a:solidFill>
                <a:srgbClr val="808080"/>
              </a:solidFill>
              <a:ln w="9525">
                <a:noFill/>
                <a:round/>
                <a:headEnd/>
                <a:tailEnd/>
              </a:ln>
            </p:spPr>
            <p:txBody>
              <a:bodyPr/>
              <a:lstStyle/>
              <a:p>
                <a:endParaRPr lang="id-ID"/>
              </a:p>
            </p:txBody>
          </p:sp>
          <p:sp>
            <p:nvSpPr>
              <p:cNvPr id="3584" name="Freeform 308"/>
              <p:cNvSpPr>
                <a:spLocks/>
              </p:cNvSpPr>
              <p:nvPr/>
            </p:nvSpPr>
            <p:spPr bwMode="auto">
              <a:xfrm>
                <a:off x="5719" y="2306"/>
                <a:ext cx="3" cy="1"/>
              </a:xfrm>
              <a:custGeom>
                <a:avLst/>
                <a:gdLst>
                  <a:gd name="T0" fmla="*/ 0 w 3"/>
                  <a:gd name="T1" fmla="*/ 0 h 1"/>
                  <a:gd name="T2" fmla="*/ 3 w 3"/>
                  <a:gd name="T3" fmla="*/ 0 h 1"/>
                  <a:gd name="T4" fmla="*/ 3 w 3"/>
                  <a:gd name="T5" fmla="*/ 0 h 1"/>
                  <a:gd name="T6" fmla="*/ 2 w 3"/>
                  <a:gd name="T7" fmla="*/ 1 h 1"/>
                  <a:gd name="T8" fmla="*/ 0 w 3"/>
                  <a:gd name="T9" fmla="*/ 1 h 1"/>
                  <a:gd name="T10" fmla="*/ 0 w 3"/>
                  <a:gd name="T11" fmla="*/ 1 h 1"/>
                  <a:gd name="T12" fmla="*/ 0 w 3"/>
                  <a:gd name="T13" fmla="*/ 0 h 1"/>
                  <a:gd name="T14" fmla="*/ 0 w 3"/>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0" y="0"/>
                    </a:moveTo>
                    <a:lnTo>
                      <a:pt x="3" y="0"/>
                    </a:lnTo>
                    <a:lnTo>
                      <a:pt x="2" y="1"/>
                    </a:lnTo>
                    <a:lnTo>
                      <a:pt x="0" y="1"/>
                    </a:lnTo>
                    <a:lnTo>
                      <a:pt x="0" y="0"/>
                    </a:lnTo>
                    <a:close/>
                  </a:path>
                </a:pathLst>
              </a:custGeom>
              <a:solidFill>
                <a:srgbClr val="808080"/>
              </a:solidFill>
              <a:ln w="9525">
                <a:noFill/>
                <a:round/>
                <a:headEnd/>
                <a:tailEnd/>
              </a:ln>
            </p:spPr>
            <p:txBody>
              <a:bodyPr/>
              <a:lstStyle/>
              <a:p>
                <a:endParaRPr lang="id-ID"/>
              </a:p>
            </p:txBody>
          </p:sp>
          <p:sp>
            <p:nvSpPr>
              <p:cNvPr id="3585" name="Freeform 309"/>
              <p:cNvSpPr>
                <a:spLocks/>
              </p:cNvSpPr>
              <p:nvPr/>
            </p:nvSpPr>
            <p:spPr bwMode="auto">
              <a:xfrm>
                <a:off x="5718" y="2306"/>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586" name="Freeform 310"/>
              <p:cNvSpPr>
                <a:spLocks/>
              </p:cNvSpPr>
              <p:nvPr/>
            </p:nvSpPr>
            <p:spPr bwMode="auto">
              <a:xfrm>
                <a:off x="5719" y="2299"/>
                <a:ext cx="3" cy="1"/>
              </a:xfrm>
              <a:custGeom>
                <a:avLst/>
                <a:gdLst>
                  <a:gd name="T0" fmla="*/ 2 w 3"/>
                  <a:gd name="T1" fmla="*/ 0 h 1"/>
                  <a:gd name="T2" fmla="*/ 2 w 3"/>
                  <a:gd name="T3" fmla="*/ 0 h 1"/>
                  <a:gd name="T4" fmla="*/ 3 w 3"/>
                  <a:gd name="T5" fmla="*/ 1 h 1"/>
                  <a:gd name="T6" fmla="*/ 0 w 3"/>
                  <a:gd name="T7" fmla="*/ 1 h 1"/>
                  <a:gd name="T8" fmla="*/ 0 w 3"/>
                  <a:gd name="T9" fmla="*/ 1 h 1"/>
                  <a:gd name="T10" fmla="*/ 0 w 3"/>
                  <a:gd name="T11" fmla="*/ 0 h 1"/>
                  <a:gd name="T12" fmla="*/ 2 w 3"/>
                  <a:gd name="T13" fmla="*/ 0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2" y="0"/>
                    </a:moveTo>
                    <a:lnTo>
                      <a:pt x="2" y="0"/>
                    </a:lnTo>
                    <a:lnTo>
                      <a:pt x="3" y="1"/>
                    </a:lnTo>
                    <a:lnTo>
                      <a:pt x="0" y="1"/>
                    </a:lnTo>
                    <a:lnTo>
                      <a:pt x="0" y="0"/>
                    </a:lnTo>
                    <a:lnTo>
                      <a:pt x="2" y="0"/>
                    </a:lnTo>
                    <a:close/>
                  </a:path>
                </a:pathLst>
              </a:custGeom>
              <a:solidFill>
                <a:srgbClr val="808080"/>
              </a:solidFill>
              <a:ln w="9525">
                <a:noFill/>
                <a:round/>
                <a:headEnd/>
                <a:tailEnd/>
              </a:ln>
            </p:spPr>
            <p:txBody>
              <a:bodyPr/>
              <a:lstStyle/>
              <a:p>
                <a:endParaRPr lang="id-ID"/>
              </a:p>
            </p:txBody>
          </p:sp>
          <p:sp>
            <p:nvSpPr>
              <p:cNvPr id="3587" name="Freeform 311"/>
              <p:cNvSpPr>
                <a:spLocks/>
              </p:cNvSpPr>
              <p:nvPr/>
            </p:nvSpPr>
            <p:spPr bwMode="auto">
              <a:xfrm>
                <a:off x="5719" y="2298"/>
                <a:ext cx="2" cy="1"/>
              </a:xfrm>
              <a:custGeom>
                <a:avLst/>
                <a:gdLst>
                  <a:gd name="T0" fmla="*/ 2 w 2"/>
                  <a:gd name="T1" fmla="*/ 0 h 1"/>
                  <a:gd name="T2" fmla="*/ 2 w 2"/>
                  <a:gd name="T3" fmla="*/ 0 h 1"/>
                  <a:gd name="T4" fmla="*/ 2 w 2"/>
                  <a:gd name="T5" fmla="*/ 1 h 1"/>
                  <a:gd name="T6" fmla="*/ 0 w 2"/>
                  <a:gd name="T7" fmla="*/ 1 h 1"/>
                  <a:gd name="T8" fmla="*/ 0 w 2"/>
                  <a:gd name="T9" fmla="*/ 1 h 1"/>
                  <a:gd name="T10" fmla="*/ 0 w 2"/>
                  <a:gd name="T11" fmla="*/ 0 h 1"/>
                  <a:gd name="T12" fmla="*/ 2 w 2"/>
                  <a:gd name="T13" fmla="*/ 0 h 1"/>
                  <a:gd name="T14" fmla="*/ 0 60000 65536"/>
                  <a:gd name="T15" fmla="*/ 0 60000 65536"/>
                  <a:gd name="T16" fmla="*/ 0 60000 65536"/>
                  <a:gd name="T17" fmla="*/ 0 60000 65536"/>
                  <a:gd name="T18" fmla="*/ 0 60000 65536"/>
                  <a:gd name="T19" fmla="*/ 0 60000 65536"/>
                  <a:gd name="T20" fmla="*/ 0 60000 65536"/>
                  <a:gd name="T21" fmla="*/ 0 w 2"/>
                  <a:gd name="T22" fmla="*/ 0 h 1"/>
                  <a:gd name="T23" fmla="*/ 2 w 2"/>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
                    <a:moveTo>
                      <a:pt x="2" y="0"/>
                    </a:moveTo>
                    <a:lnTo>
                      <a:pt x="2" y="0"/>
                    </a:lnTo>
                    <a:lnTo>
                      <a:pt x="2" y="1"/>
                    </a:lnTo>
                    <a:lnTo>
                      <a:pt x="0" y="1"/>
                    </a:lnTo>
                    <a:lnTo>
                      <a:pt x="0" y="0"/>
                    </a:lnTo>
                    <a:lnTo>
                      <a:pt x="2" y="0"/>
                    </a:lnTo>
                    <a:close/>
                  </a:path>
                </a:pathLst>
              </a:custGeom>
              <a:solidFill>
                <a:srgbClr val="808080"/>
              </a:solidFill>
              <a:ln w="9525">
                <a:noFill/>
                <a:round/>
                <a:headEnd/>
                <a:tailEnd/>
              </a:ln>
            </p:spPr>
            <p:txBody>
              <a:bodyPr/>
              <a:lstStyle/>
              <a:p>
                <a:endParaRPr lang="id-ID"/>
              </a:p>
            </p:txBody>
          </p:sp>
          <p:sp>
            <p:nvSpPr>
              <p:cNvPr id="3588" name="Freeform 312"/>
              <p:cNvSpPr>
                <a:spLocks/>
              </p:cNvSpPr>
              <p:nvPr/>
            </p:nvSpPr>
            <p:spPr bwMode="auto">
              <a:xfrm>
                <a:off x="5718" y="2307"/>
                <a:ext cx="1" cy="2"/>
              </a:xfrm>
              <a:custGeom>
                <a:avLst/>
                <a:gdLst>
                  <a:gd name="T0" fmla="*/ 0 w 1"/>
                  <a:gd name="T1" fmla="*/ 2 h 2"/>
                  <a:gd name="T2" fmla="*/ 0 w 1"/>
                  <a:gd name="T3" fmla="*/ 2 h 2"/>
                  <a:gd name="T4" fmla="*/ 0 w 1"/>
                  <a:gd name="T5" fmla="*/ 0 h 2"/>
                  <a:gd name="T6" fmla="*/ 1 w 1"/>
                  <a:gd name="T7" fmla="*/ 0 h 2"/>
                  <a:gd name="T8" fmla="*/ 1 w 1"/>
                  <a:gd name="T9" fmla="*/ 0 h 2"/>
                  <a:gd name="T10" fmla="*/ 1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0" y="2"/>
                    </a:moveTo>
                    <a:lnTo>
                      <a:pt x="0" y="2"/>
                    </a:lnTo>
                    <a:lnTo>
                      <a:pt x="0" y="0"/>
                    </a:lnTo>
                    <a:lnTo>
                      <a:pt x="1" y="0"/>
                    </a:lnTo>
                    <a:lnTo>
                      <a:pt x="1" y="2"/>
                    </a:lnTo>
                    <a:lnTo>
                      <a:pt x="0" y="2"/>
                    </a:lnTo>
                    <a:close/>
                  </a:path>
                </a:pathLst>
              </a:custGeom>
              <a:solidFill>
                <a:srgbClr val="808080"/>
              </a:solidFill>
              <a:ln w="9525">
                <a:noFill/>
                <a:round/>
                <a:headEnd/>
                <a:tailEnd/>
              </a:ln>
            </p:spPr>
            <p:txBody>
              <a:bodyPr/>
              <a:lstStyle/>
              <a:p>
                <a:endParaRPr lang="id-ID"/>
              </a:p>
            </p:txBody>
          </p:sp>
        </p:grpSp>
        <p:grpSp>
          <p:nvGrpSpPr>
            <p:cNvPr id="5" name="Group 514"/>
            <p:cNvGrpSpPr>
              <a:grpSpLocks/>
            </p:cNvGrpSpPr>
            <p:nvPr/>
          </p:nvGrpSpPr>
          <p:grpSpPr bwMode="auto">
            <a:xfrm>
              <a:off x="1871" y="2256"/>
              <a:ext cx="3889" cy="147"/>
              <a:chOff x="1871" y="2256"/>
              <a:chExt cx="3889" cy="147"/>
            </a:xfrm>
          </p:grpSpPr>
          <p:sp>
            <p:nvSpPr>
              <p:cNvPr id="3189" name="Freeform 314"/>
              <p:cNvSpPr>
                <a:spLocks/>
              </p:cNvSpPr>
              <p:nvPr/>
            </p:nvSpPr>
            <p:spPr bwMode="auto">
              <a:xfrm>
                <a:off x="5718" y="2299"/>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190" name="Freeform 315"/>
              <p:cNvSpPr>
                <a:spLocks/>
              </p:cNvSpPr>
              <p:nvPr/>
            </p:nvSpPr>
            <p:spPr bwMode="auto">
              <a:xfrm>
                <a:off x="5718" y="2298"/>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191" name="Freeform 316"/>
              <p:cNvSpPr>
                <a:spLocks/>
              </p:cNvSpPr>
              <p:nvPr/>
            </p:nvSpPr>
            <p:spPr bwMode="auto">
              <a:xfrm>
                <a:off x="5712" y="2281"/>
                <a:ext cx="9" cy="17"/>
              </a:xfrm>
              <a:custGeom>
                <a:avLst/>
                <a:gdLst>
                  <a:gd name="T0" fmla="*/ 7 w 9"/>
                  <a:gd name="T1" fmla="*/ 17 h 17"/>
                  <a:gd name="T2" fmla="*/ 7 w 9"/>
                  <a:gd name="T3" fmla="*/ 17 h 17"/>
                  <a:gd name="T4" fmla="*/ 4 w 9"/>
                  <a:gd name="T5" fmla="*/ 8 h 17"/>
                  <a:gd name="T6" fmla="*/ 0 w 9"/>
                  <a:gd name="T7" fmla="*/ 1 h 17"/>
                  <a:gd name="T8" fmla="*/ 2 w 9"/>
                  <a:gd name="T9" fmla="*/ 0 h 17"/>
                  <a:gd name="T10" fmla="*/ 2 w 9"/>
                  <a:gd name="T11" fmla="*/ 0 h 17"/>
                  <a:gd name="T12" fmla="*/ 6 w 9"/>
                  <a:gd name="T13" fmla="*/ 8 h 17"/>
                  <a:gd name="T14" fmla="*/ 9 w 9"/>
                  <a:gd name="T15" fmla="*/ 17 h 17"/>
                  <a:gd name="T16" fmla="*/ 7 w 9"/>
                  <a:gd name="T17" fmla="*/ 17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
                  <a:gd name="T28" fmla="*/ 0 h 17"/>
                  <a:gd name="T29" fmla="*/ 9 w 9"/>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 h="17">
                    <a:moveTo>
                      <a:pt x="7" y="17"/>
                    </a:moveTo>
                    <a:lnTo>
                      <a:pt x="7" y="17"/>
                    </a:lnTo>
                    <a:lnTo>
                      <a:pt x="4" y="8"/>
                    </a:lnTo>
                    <a:lnTo>
                      <a:pt x="0" y="1"/>
                    </a:lnTo>
                    <a:lnTo>
                      <a:pt x="2" y="0"/>
                    </a:lnTo>
                    <a:lnTo>
                      <a:pt x="6" y="8"/>
                    </a:lnTo>
                    <a:lnTo>
                      <a:pt x="9" y="17"/>
                    </a:lnTo>
                    <a:lnTo>
                      <a:pt x="7" y="17"/>
                    </a:lnTo>
                    <a:close/>
                  </a:path>
                </a:pathLst>
              </a:custGeom>
              <a:solidFill>
                <a:srgbClr val="808080"/>
              </a:solidFill>
              <a:ln w="9525">
                <a:noFill/>
                <a:round/>
                <a:headEnd/>
                <a:tailEnd/>
              </a:ln>
            </p:spPr>
            <p:txBody>
              <a:bodyPr/>
              <a:lstStyle/>
              <a:p>
                <a:endParaRPr lang="id-ID"/>
              </a:p>
            </p:txBody>
          </p:sp>
          <p:sp>
            <p:nvSpPr>
              <p:cNvPr id="3192" name="Freeform 317"/>
              <p:cNvSpPr>
                <a:spLocks/>
              </p:cNvSpPr>
              <p:nvPr/>
            </p:nvSpPr>
            <p:spPr bwMode="auto">
              <a:xfrm>
                <a:off x="5714" y="2309"/>
                <a:ext cx="7" cy="17"/>
              </a:xfrm>
              <a:custGeom>
                <a:avLst/>
                <a:gdLst>
                  <a:gd name="T0" fmla="*/ 7 w 7"/>
                  <a:gd name="T1" fmla="*/ 0 h 17"/>
                  <a:gd name="T2" fmla="*/ 7 w 7"/>
                  <a:gd name="T3" fmla="*/ 0 h 17"/>
                  <a:gd name="T4" fmla="*/ 5 w 7"/>
                  <a:gd name="T5" fmla="*/ 10 h 17"/>
                  <a:gd name="T6" fmla="*/ 1 w 7"/>
                  <a:gd name="T7" fmla="*/ 17 h 17"/>
                  <a:gd name="T8" fmla="*/ 0 w 7"/>
                  <a:gd name="T9" fmla="*/ 15 h 17"/>
                  <a:gd name="T10" fmla="*/ 0 w 7"/>
                  <a:gd name="T11" fmla="*/ 15 h 17"/>
                  <a:gd name="T12" fmla="*/ 4 w 7"/>
                  <a:gd name="T13" fmla="*/ 8 h 17"/>
                  <a:gd name="T14" fmla="*/ 5 w 7"/>
                  <a:gd name="T15" fmla="*/ 0 h 17"/>
                  <a:gd name="T16" fmla="*/ 7 w 7"/>
                  <a:gd name="T17" fmla="*/ 0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17"/>
                  <a:gd name="T29" fmla="*/ 7 w 7"/>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17">
                    <a:moveTo>
                      <a:pt x="7" y="0"/>
                    </a:moveTo>
                    <a:lnTo>
                      <a:pt x="7" y="0"/>
                    </a:lnTo>
                    <a:lnTo>
                      <a:pt x="5" y="10"/>
                    </a:lnTo>
                    <a:lnTo>
                      <a:pt x="1" y="17"/>
                    </a:lnTo>
                    <a:lnTo>
                      <a:pt x="0" y="15"/>
                    </a:lnTo>
                    <a:lnTo>
                      <a:pt x="4" y="8"/>
                    </a:lnTo>
                    <a:lnTo>
                      <a:pt x="5" y="0"/>
                    </a:lnTo>
                    <a:lnTo>
                      <a:pt x="7" y="0"/>
                    </a:lnTo>
                    <a:close/>
                  </a:path>
                </a:pathLst>
              </a:custGeom>
              <a:solidFill>
                <a:srgbClr val="808080"/>
              </a:solidFill>
              <a:ln w="9525">
                <a:noFill/>
                <a:round/>
                <a:headEnd/>
                <a:tailEnd/>
              </a:ln>
            </p:spPr>
            <p:txBody>
              <a:bodyPr/>
              <a:lstStyle/>
              <a:p>
                <a:endParaRPr lang="id-ID"/>
              </a:p>
            </p:txBody>
          </p:sp>
          <p:sp>
            <p:nvSpPr>
              <p:cNvPr id="3193" name="Freeform 318"/>
              <p:cNvSpPr>
                <a:spLocks/>
              </p:cNvSpPr>
              <p:nvPr/>
            </p:nvSpPr>
            <p:spPr bwMode="auto">
              <a:xfrm>
                <a:off x="5714" y="2326"/>
                <a:ext cx="5" cy="5"/>
              </a:xfrm>
              <a:custGeom>
                <a:avLst/>
                <a:gdLst>
                  <a:gd name="T0" fmla="*/ 5 w 5"/>
                  <a:gd name="T1" fmla="*/ 5 h 5"/>
                  <a:gd name="T2" fmla="*/ 4 w 5"/>
                  <a:gd name="T3" fmla="*/ 5 h 5"/>
                  <a:gd name="T4" fmla="*/ 0 w 5"/>
                  <a:gd name="T5" fmla="*/ 1 h 5"/>
                  <a:gd name="T6" fmla="*/ 1 w 5"/>
                  <a:gd name="T7" fmla="*/ 0 h 5"/>
                  <a:gd name="T8" fmla="*/ 5 w 5"/>
                  <a:gd name="T9" fmla="*/ 5 h 5"/>
                  <a:gd name="T10" fmla="*/ 0 60000 65536"/>
                  <a:gd name="T11" fmla="*/ 0 60000 65536"/>
                  <a:gd name="T12" fmla="*/ 0 60000 65536"/>
                  <a:gd name="T13" fmla="*/ 0 60000 65536"/>
                  <a:gd name="T14" fmla="*/ 0 60000 65536"/>
                  <a:gd name="T15" fmla="*/ 0 w 5"/>
                  <a:gd name="T16" fmla="*/ 0 h 5"/>
                  <a:gd name="T17" fmla="*/ 5 w 5"/>
                  <a:gd name="T18" fmla="*/ 5 h 5"/>
                </a:gdLst>
                <a:ahLst/>
                <a:cxnLst>
                  <a:cxn ang="T10">
                    <a:pos x="T0" y="T1"/>
                  </a:cxn>
                  <a:cxn ang="T11">
                    <a:pos x="T2" y="T3"/>
                  </a:cxn>
                  <a:cxn ang="T12">
                    <a:pos x="T4" y="T5"/>
                  </a:cxn>
                  <a:cxn ang="T13">
                    <a:pos x="T6" y="T7"/>
                  </a:cxn>
                  <a:cxn ang="T14">
                    <a:pos x="T8" y="T9"/>
                  </a:cxn>
                </a:cxnLst>
                <a:rect l="T15" t="T16" r="T17" b="T18"/>
                <a:pathLst>
                  <a:path w="5" h="5">
                    <a:moveTo>
                      <a:pt x="5" y="5"/>
                    </a:moveTo>
                    <a:lnTo>
                      <a:pt x="4" y="5"/>
                    </a:lnTo>
                    <a:lnTo>
                      <a:pt x="0" y="1"/>
                    </a:lnTo>
                    <a:lnTo>
                      <a:pt x="1" y="0"/>
                    </a:lnTo>
                    <a:lnTo>
                      <a:pt x="5" y="5"/>
                    </a:lnTo>
                    <a:close/>
                  </a:path>
                </a:pathLst>
              </a:custGeom>
              <a:solidFill>
                <a:srgbClr val="808080"/>
              </a:solidFill>
              <a:ln w="9525">
                <a:noFill/>
                <a:round/>
                <a:headEnd/>
                <a:tailEnd/>
              </a:ln>
            </p:spPr>
            <p:txBody>
              <a:bodyPr/>
              <a:lstStyle/>
              <a:p>
                <a:endParaRPr lang="id-ID"/>
              </a:p>
            </p:txBody>
          </p:sp>
          <p:sp>
            <p:nvSpPr>
              <p:cNvPr id="3194" name="Freeform 319"/>
              <p:cNvSpPr>
                <a:spLocks/>
              </p:cNvSpPr>
              <p:nvPr/>
            </p:nvSpPr>
            <p:spPr bwMode="auto">
              <a:xfrm>
                <a:off x="5712" y="2279"/>
                <a:ext cx="2" cy="3"/>
              </a:xfrm>
              <a:custGeom>
                <a:avLst/>
                <a:gdLst>
                  <a:gd name="T0" fmla="*/ 2 w 2"/>
                  <a:gd name="T1" fmla="*/ 0 h 3"/>
                  <a:gd name="T2" fmla="*/ 2 w 2"/>
                  <a:gd name="T3" fmla="*/ 0 h 3"/>
                  <a:gd name="T4" fmla="*/ 2 w 2"/>
                  <a:gd name="T5" fmla="*/ 2 h 3"/>
                  <a:gd name="T6" fmla="*/ 0 w 2"/>
                  <a:gd name="T7" fmla="*/ 3 h 3"/>
                  <a:gd name="T8" fmla="*/ 0 w 2"/>
                  <a:gd name="T9" fmla="*/ 3 h 3"/>
                  <a:gd name="T10" fmla="*/ 0 w 2"/>
                  <a:gd name="T11" fmla="*/ 2 h 3"/>
                  <a:gd name="T12" fmla="*/ 2 w 2"/>
                  <a:gd name="T13" fmla="*/ 0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0"/>
                    </a:moveTo>
                    <a:lnTo>
                      <a:pt x="2" y="0"/>
                    </a:lnTo>
                    <a:lnTo>
                      <a:pt x="2" y="2"/>
                    </a:lnTo>
                    <a:lnTo>
                      <a:pt x="0" y="3"/>
                    </a:lnTo>
                    <a:lnTo>
                      <a:pt x="0" y="2"/>
                    </a:lnTo>
                    <a:lnTo>
                      <a:pt x="2" y="0"/>
                    </a:lnTo>
                    <a:close/>
                  </a:path>
                </a:pathLst>
              </a:custGeom>
              <a:solidFill>
                <a:srgbClr val="808080"/>
              </a:solidFill>
              <a:ln w="9525">
                <a:noFill/>
                <a:round/>
                <a:headEnd/>
                <a:tailEnd/>
              </a:ln>
            </p:spPr>
            <p:txBody>
              <a:bodyPr/>
              <a:lstStyle/>
              <a:p>
                <a:endParaRPr lang="id-ID"/>
              </a:p>
            </p:txBody>
          </p:sp>
          <p:sp>
            <p:nvSpPr>
              <p:cNvPr id="3195" name="Freeform 320"/>
              <p:cNvSpPr>
                <a:spLocks/>
              </p:cNvSpPr>
              <p:nvPr/>
            </p:nvSpPr>
            <p:spPr bwMode="auto">
              <a:xfrm>
                <a:off x="5712" y="2309"/>
                <a:ext cx="7" cy="15"/>
              </a:xfrm>
              <a:custGeom>
                <a:avLst/>
                <a:gdLst>
                  <a:gd name="T0" fmla="*/ 6 w 7"/>
                  <a:gd name="T1" fmla="*/ 0 h 15"/>
                  <a:gd name="T2" fmla="*/ 7 w 7"/>
                  <a:gd name="T3" fmla="*/ 0 h 15"/>
                  <a:gd name="T4" fmla="*/ 7 w 7"/>
                  <a:gd name="T5" fmla="*/ 0 h 15"/>
                  <a:gd name="T6" fmla="*/ 6 w 7"/>
                  <a:gd name="T7" fmla="*/ 8 h 15"/>
                  <a:gd name="T8" fmla="*/ 2 w 7"/>
                  <a:gd name="T9" fmla="*/ 15 h 15"/>
                  <a:gd name="T10" fmla="*/ 0 w 7"/>
                  <a:gd name="T11" fmla="*/ 15 h 15"/>
                  <a:gd name="T12" fmla="*/ 0 w 7"/>
                  <a:gd name="T13" fmla="*/ 15 h 15"/>
                  <a:gd name="T14" fmla="*/ 4 w 7"/>
                  <a:gd name="T15" fmla="*/ 8 h 15"/>
                  <a:gd name="T16" fmla="*/ 6 w 7"/>
                  <a:gd name="T17" fmla="*/ 0 h 15"/>
                  <a:gd name="T18" fmla="*/ 6 w 7"/>
                  <a:gd name="T19" fmla="*/ 0 h 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
                  <a:gd name="T31" fmla="*/ 0 h 15"/>
                  <a:gd name="T32" fmla="*/ 7 w 7"/>
                  <a:gd name="T33" fmla="*/ 15 h 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 h="15">
                    <a:moveTo>
                      <a:pt x="6" y="0"/>
                    </a:moveTo>
                    <a:lnTo>
                      <a:pt x="7" y="0"/>
                    </a:lnTo>
                    <a:lnTo>
                      <a:pt x="6" y="8"/>
                    </a:lnTo>
                    <a:lnTo>
                      <a:pt x="2" y="15"/>
                    </a:lnTo>
                    <a:lnTo>
                      <a:pt x="0" y="15"/>
                    </a:lnTo>
                    <a:lnTo>
                      <a:pt x="4" y="8"/>
                    </a:lnTo>
                    <a:lnTo>
                      <a:pt x="6" y="0"/>
                    </a:lnTo>
                    <a:close/>
                  </a:path>
                </a:pathLst>
              </a:custGeom>
              <a:solidFill>
                <a:srgbClr val="808080"/>
              </a:solidFill>
              <a:ln w="9525">
                <a:noFill/>
                <a:round/>
                <a:headEnd/>
                <a:tailEnd/>
              </a:ln>
            </p:spPr>
            <p:txBody>
              <a:bodyPr/>
              <a:lstStyle/>
              <a:p>
                <a:endParaRPr lang="id-ID"/>
              </a:p>
            </p:txBody>
          </p:sp>
          <p:sp>
            <p:nvSpPr>
              <p:cNvPr id="3196" name="Freeform 321"/>
              <p:cNvSpPr>
                <a:spLocks/>
              </p:cNvSpPr>
              <p:nvPr/>
            </p:nvSpPr>
            <p:spPr bwMode="auto">
              <a:xfrm>
                <a:off x="5712" y="2324"/>
                <a:ext cx="3" cy="3"/>
              </a:xfrm>
              <a:custGeom>
                <a:avLst/>
                <a:gdLst>
                  <a:gd name="T0" fmla="*/ 3 w 3"/>
                  <a:gd name="T1" fmla="*/ 2 h 3"/>
                  <a:gd name="T2" fmla="*/ 2 w 3"/>
                  <a:gd name="T3" fmla="*/ 3 h 3"/>
                  <a:gd name="T4" fmla="*/ 0 w 3"/>
                  <a:gd name="T5" fmla="*/ 2 h 3"/>
                  <a:gd name="T6" fmla="*/ 0 w 3"/>
                  <a:gd name="T7" fmla="*/ 2 h 3"/>
                  <a:gd name="T8" fmla="*/ 2 w 3"/>
                  <a:gd name="T9" fmla="*/ 0 h 3"/>
                  <a:gd name="T10" fmla="*/ 3 w 3"/>
                  <a:gd name="T11" fmla="*/ 2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3" y="2"/>
                    </a:moveTo>
                    <a:lnTo>
                      <a:pt x="2" y="3"/>
                    </a:lnTo>
                    <a:lnTo>
                      <a:pt x="0" y="2"/>
                    </a:lnTo>
                    <a:lnTo>
                      <a:pt x="2" y="0"/>
                    </a:lnTo>
                    <a:lnTo>
                      <a:pt x="3" y="2"/>
                    </a:lnTo>
                    <a:close/>
                  </a:path>
                </a:pathLst>
              </a:custGeom>
              <a:solidFill>
                <a:srgbClr val="808080"/>
              </a:solidFill>
              <a:ln w="9525">
                <a:noFill/>
                <a:round/>
                <a:headEnd/>
                <a:tailEnd/>
              </a:ln>
            </p:spPr>
            <p:txBody>
              <a:bodyPr/>
              <a:lstStyle/>
              <a:p>
                <a:endParaRPr lang="id-ID"/>
              </a:p>
            </p:txBody>
          </p:sp>
          <p:sp>
            <p:nvSpPr>
              <p:cNvPr id="3197" name="Freeform 322"/>
              <p:cNvSpPr>
                <a:spLocks/>
              </p:cNvSpPr>
              <p:nvPr/>
            </p:nvSpPr>
            <p:spPr bwMode="auto">
              <a:xfrm>
                <a:off x="5712" y="2282"/>
                <a:ext cx="7" cy="16"/>
              </a:xfrm>
              <a:custGeom>
                <a:avLst/>
                <a:gdLst>
                  <a:gd name="T0" fmla="*/ 0 w 7"/>
                  <a:gd name="T1" fmla="*/ 0 h 16"/>
                  <a:gd name="T2" fmla="*/ 0 w 7"/>
                  <a:gd name="T3" fmla="*/ 0 h 16"/>
                  <a:gd name="T4" fmla="*/ 4 w 7"/>
                  <a:gd name="T5" fmla="*/ 7 h 16"/>
                  <a:gd name="T6" fmla="*/ 7 w 7"/>
                  <a:gd name="T7" fmla="*/ 16 h 16"/>
                  <a:gd name="T8" fmla="*/ 6 w 7"/>
                  <a:gd name="T9" fmla="*/ 16 h 16"/>
                  <a:gd name="T10" fmla="*/ 0 w 7"/>
                  <a:gd name="T11" fmla="*/ 2 h 16"/>
                  <a:gd name="T12" fmla="*/ 0 w 7"/>
                  <a:gd name="T13" fmla="*/ 0 h 16"/>
                  <a:gd name="T14" fmla="*/ 0 60000 65536"/>
                  <a:gd name="T15" fmla="*/ 0 60000 65536"/>
                  <a:gd name="T16" fmla="*/ 0 60000 65536"/>
                  <a:gd name="T17" fmla="*/ 0 60000 65536"/>
                  <a:gd name="T18" fmla="*/ 0 60000 65536"/>
                  <a:gd name="T19" fmla="*/ 0 60000 65536"/>
                  <a:gd name="T20" fmla="*/ 0 60000 65536"/>
                  <a:gd name="T21" fmla="*/ 0 w 7"/>
                  <a:gd name="T22" fmla="*/ 0 h 16"/>
                  <a:gd name="T23" fmla="*/ 7 w 7"/>
                  <a:gd name="T24" fmla="*/ 16 h 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16">
                    <a:moveTo>
                      <a:pt x="0" y="0"/>
                    </a:moveTo>
                    <a:lnTo>
                      <a:pt x="0" y="0"/>
                    </a:lnTo>
                    <a:lnTo>
                      <a:pt x="4" y="7"/>
                    </a:lnTo>
                    <a:lnTo>
                      <a:pt x="7" y="16"/>
                    </a:lnTo>
                    <a:lnTo>
                      <a:pt x="6" y="16"/>
                    </a:lnTo>
                    <a:lnTo>
                      <a:pt x="0" y="2"/>
                    </a:lnTo>
                    <a:lnTo>
                      <a:pt x="0" y="0"/>
                    </a:lnTo>
                    <a:close/>
                  </a:path>
                </a:pathLst>
              </a:custGeom>
              <a:solidFill>
                <a:srgbClr val="808080"/>
              </a:solidFill>
              <a:ln w="9525">
                <a:noFill/>
                <a:round/>
                <a:headEnd/>
                <a:tailEnd/>
              </a:ln>
            </p:spPr>
            <p:txBody>
              <a:bodyPr/>
              <a:lstStyle/>
              <a:p>
                <a:endParaRPr lang="id-ID"/>
              </a:p>
            </p:txBody>
          </p:sp>
          <p:sp>
            <p:nvSpPr>
              <p:cNvPr id="3198" name="Freeform 323"/>
              <p:cNvSpPr>
                <a:spLocks/>
              </p:cNvSpPr>
              <p:nvPr/>
            </p:nvSpPr>
            <p:spPr bwMode="auto">
              <a:xfrm>
                <a:off x="5711" y="2324"/>
                <a:ext cx="3" cy="2"/>
              </a:xfrm>
              <a:custGeom>
                <a:avLst/>
                <a:gdLst>
                  <a:gd name="T0" fmla="*/ 1 w 3"/>
                  <a:gd name="T1" fmla="*/ 2 h 2"/>
                  <a:gd name="T2" fmla="*/ 0 w 3"/>
                  <a:gd name="T3" fmla="*/ 2 h 2"/>
                  <a:gd name="T4" fmla="*/ 0 w 3"/>
                  <a:gd name="T5" fmla="*/ 2 h 2"/>
                  <a:gd name="T6" fmla="*/ 1 w 3"/>
                  <a:gd name="T7" fmla="*/ 0 h 2"/>
                  <a:gd name="T8" fmla="*/ 3 w 3"/>
                  <a:gd name="T9" fmla="*/ 0 h 2"/>
                  <a:gd name="T10" fmla="*/ 3 w 3"/>
                  <a:gd name="T11" fmla="*/ 0 h 2"/>
                  <a:gd name="T12" fmla="*/ 1 w 3"/>
                  <a:gd name="T13" fmla="*/ 2 h 2"/>
                  <a:gd name="T14" fmla="*/ 1 w 3"/>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1" y="2"/>
                    </a:moveTo>
                    <a:lnTo>
                      <a:pt x="0" y="2"/>
                    </a:lnTo>
                    <a:lnTo>
                      <a:pt x="1" y="0"/>
                    </a:lnTo>
                    <a:lnTo>
                      <a:pt x="3" y="0"/>
                    </a:lnTo>
                    <a:lnTo>
                      <a:pt x="1" y="2"/>
                    </a:lnTo>
                    <a:close/>
                  </a:path>
                </a:pathLst>
              </a:custGeom>
              <a:solidFill>
                <a:srgbClr val="808080"/>
              </a:solidFill>
              <a:ln w="9525">
                <a:noFill/>
                <a:round/>
                <a:headEnd/>
                <a:tailEnd/>
              </a:ln>
            </p:spPr>
            <p:txBody>
              <a:bodyPr/>
              <a:lstStyle/>
              <a:p>
                <a:endParaRPr lang="id-ID"/>
              </a:p>
            </p:txBody>
          </p:sp>
          <p:sp>
            <p:nvSpPr>
              <p:cNvPr id="3199" name="Freeform 324"/>
              <p:cNvSpPr>
                <a:spLocks/>
              </p:cNvSpPr>
              <p:nvPr/>
            </p:nvSpPr>
            <p:spPr bwMode="auto">
              <a:xfrm>
                <a:off x="5711" y="2326"/>
                <a:ext cx="3" cy="3"/>
              </a:xfrm>
              <a:custGeom>
                <a:avLst/>
                <a:gdLst>
                  <a:gd name="T0" fmla="*/ 0 w 3"/>
                  <a:gd name="T1" fmla="*/ 1 h 3"/>
                  <a:gd name="T2" fmla="*/ 0 w 3"/>
                  <a:gd name="T3" fmla="*/ 1 h 3"/>
                  <a:gd name="T4" fmla="*/ 1 w 3"/>
                  <a:gd name="T5" fmla="*/ 0 h 3"/>
                  <a:gd name="T6" fmla="*/ 3 w 3"/>
                  <a:gd name="T7" fmla="*/ 1 h 3"/>
                  <a:gd name="T8" fmla="*/ 3 w 3"/>
                  <a:gd name="T9" fmla="*/ 1 h 3"/>
                  <a:gd name="T10" fmla="*/ 1 w 3"/>
                  <a:gd name="T11" fmla="*/ 3 h 3"/>
                  <a:gd name="T12" fmla="*/ 0 w 3"/>
                  <a:gd name="T13" fmla="*/ 1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1"/>
                    </a:moveTo>
                    <a:lnTo>
                      <a:pt x="0" y="1"/>
                    </a:lnTo>
                    <a:lnTo>
                      <a:pt x="1" y="0"/>
                    </a:lnTo>
                    <a:lnTo>
                      <a:pt x="3" y="1"/>
                    </a:lnTo>
                    <a:lnTo>
                      <a:pt x="1" y="3"/>
                    </a:lnTo>
                    <a:lnTo>
                      <a:pt x="0" y="1"/>
                    </a:lnTo>
                    <a:close/>
                  </a:path>
                </a:pathLst>
              </a:custGeom>
              <a:solidFill>
                <a:srgbClr val="808080"/>
              </a:solidFill>
              <a:ln w="9525">
                <a:noFill/>
                <a:round/>
                <a:headEnd/>
                <a:tailEnd/>
              </a:ln>
            </p:spPr>
            <p:txBody>
              <a:bodyPr/>
              <a:lstStyle/>
              <a:p>
                <a:endParaRPr lang="id-ID"/>
              </a:p>
            </p:txBody>
          </p:sp>
          <p:sp>
            <p:nvSpPr>
              <p:cNvPr id="3200" name="Freeform 325"/>
              <p:cNvSpPr>
                <a:spLocks/>
              </p:cNvSpPr>
              <p:nvPr/>
            </p:nvSpPr>
            <p:spPr bwMode="auto">
              <a:xfrm>
                <a:off x="5711" y="2278"/>
                <a:ext cx="3" cy="3"/>
              </a:xfrm>
              <a:custGeom>
                <a:avLst/>
                <a:gdLst>
                  <a:gd name="T0" fmla="*/ 1 w 3"/>
                  <a:gd name="T1" fmla="*/ 3 h 3"/>
                  <a:gd name="T2" fmla="*/ 1 w 3"/>
                  <a:gd name="T3" fmla="*/ 3 h 3"/>
                  <a:gd name="T4" fmla="*/ 0 w 3"/>
                  <a:gd name="T5" fmla="*/ 1 h 3"/>
                  <a:gd name="T6" fmla="*/ 1 w 3"/>
                  <a:gd name="T7" fmla="*/ 0 h 3"/>
                  <a:gd name="T8" fmla="*/ 1 w 3"/>
                  <a:gd name="T9" fmla="*/ 0 h 3"/>
                  <a:gd name="T10" fmla="*/ 3 w 3"/>
                  <a:gd name="T11" fmla="*/ 1 h 3"/>
                  <a:gd name="T12" fmla="*/ 1 w 3"/>
                  <a:gd name="T13" fmla="*/ 3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1" y="3"/>
                    </a:moveTo>
                    <a:lnTo>
                      <a:pt x="1" y="3"/>
                    </a:lnTo>
                    <a:lnTo>
                      <a:pt x="0" y="1"/>
                    </a:lnTo>
                    <a:lnTo>
                      <a:pt x="1" y="0"/>
                    </a:lnTo>
                    <a:lnTo>
                      <a:pt x="3" y="1"/>
                    </a:lnTo>
                    <a:lnTo>
                      <a:pt x="1" y="3"/>
                    </a:lnTo>
                    <a:close/>
                  </a:path>
                </a:pathLst>
              </a:custGeom>
              <a:solidFill>
                <a:srgbClr val="808080"/>
              </a:solidFill>
              <a:ln w="9525">
                <a:noFill/>
                <a:round/>
                <a:headEnd/>
                <a:tailEnd/>
              </a:ln>
            </p:spPr>
            <p:txBody>
              <a:bodyPr/>
              <a:lstStyle/>
              <a:p>
                <a:endParaRPr lang="id-ID"/>
              </a:p>
            </p:txBody>
          </p:sp>
          <p:sp>
            <p:nvSpPr>
              <p:cNvPr id="3201" name="Freeform 326"/>
              <p:cNvSpPr>
                <a:spLocks/>
              </p:cNvSpPr>
              <p:nvPr/>
            </p:nvSpPr>
            <p:spPr bwMode="auto">
              <a:xfrm>
                <a:off x="5709" y="2326"/>
                <a:ext cx="3" cy="1"/>
              </a:xfrm>
              <a:custGeom>
                <a:avLst/>
                <a:gdLst>
                  <a:gd name="T0" fmla="*/ 0 w 3"/>
                  <a:gd name="T1" fmla="*/ 1 h 1"/>
                  <a:gd name="T2" fmla="*/ 0 w 3"/>
                  <a:gd name="T3" fmla="*/ 1 h 1"/>
                  <a:gd name="T4" fmla="*/ 2 w 3"/>
                  <a:gd name="T5" fmla="*/ 0 h 1"/>
                  <a:gd name="T6" fmla="*/ 3 w 3"/>
                  <a:gd name="T7" fmla="*/ 0 h 1"/>
                  <a:gd name="T8" fmla="*/ 3 w 3"/>
                  <a:gd name="T9" fmla="*/ 0 h 1"/>
                  <a:gd name="T10" fmla="*/ 2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2" y="0"/>
                    </a:lnTo>
                    <a:lnTo>
                      <a:pt x="3" y="0"/>
                    </a:lnTo>
                    <a:lnTo>
                      <a:pt x="2" y="1"/>
                    </a:lnTo>
                    <a:lnTo>
                      <a:pt x="0" y="1"/>
                    </a:lnTo>
                    <a:close/>
                  </a:path>
                </a:pathLst>
              </a:custGeom>
              <a:solidFill>
                <a:srgbClr val="808080"/>
              </a:solidFill>
              <a:ln w="9525">
                <a:noFill/>
                <a:round/>
                <a:headEnd/>
                <a:tailEnd/>
              </a:ln>
            </p:spPr>
            <p:txBody>
              <a:bodyPr/>
              <a:lstStyle/>
              <a:p>
                <a:endParaRPr lang="id-ID"/>
              </a:p>
            </p:txBody>
          </p:sp>
          <p:sp>
            <p:nvSpPr>
              <p:cNvPr id="3202" name="Freeform 327"/>
              <p:cNvSpPr>
                <a:spLocks/>
              </p:cNvSpPr>
              <p:nvPr/>
            </p:nvSpPr>
            <p:spPr bwMode="auto">
              <a:xfrm>
                <a:off x="5711" y="2281"/>
                <a:ext cx="1" cy="3"/>
              </a:xfrm>
              <a:custGeom>
                <a:avLst/>
                <a:gdLst>
                  <a:gd name="T0" fmla="*/ 0 w 1"/>
                  <a:gd name="T1" fmla="*/ 1 h 3"/>
                  <a:gd name="T2" fmla="*/ 1 w 1"/>
                  <a:gd name="T3" fmla="*/ 0 h 3"/>
                  <a:gd name="T4" fmla="*/ 1 w 1"/>
                  <a:gd name="T5" fmla="*/ 0 h 3"/>
                  <a:gd name="T6" fmla="*/ 1 w 1"/>
                  <a:gd name="T7" fmla="*/ 1 h 3"/>
                  <a:gd name="T8" fmla="*/ 1 w 1"/>
                  <a:gd name="T9" fmla="*/ 3 h 3"/>
                  <a:gd name="T10" fmla="*/ 1 w 1"/>
                  <a:gd name="T11" fmla="*/ 3 h 3"/>
                  <a:gd name="T12" fmla="*/ 0 w 1"/>
                  <a:gd name="T13" fmla="*/ 1 h 3"/>
                  <a:gd name="T14" fmla="*/ 0 w 1"/>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1"/>
                    </a:moveTo>
                    <a:lnTo>
                      <a:pt x="1" y="0"/>
                    </a:lnTo>
                    <a:lnTo>
                      <a:pt x="1" y="1"/>
                    </a:lnTo>
                    <a:lnTo>
                      <a:pt x="1" y="3"/>
                    </a:lnTo>
                    <a:lnTo>
                      <a:pt x="0" y="1"/>
                    </a:lnTo>
                    <a:close/>
                  </a:path>
                </a:pathLst>
              </a:custGeom>
              <a:solidFill>
                <a:srgbClr val="808080"/>
              </a:solidFill>
              <a:ln w="9525">
                <a:noFill/>
                <a:round/>
                <a:headEnd/>
                <a:tailEnd/>
              </a:ln>
            </p:spPr>
            <p:txBody>
              <a:bodyPr/>
              <a:lstStyle/>
              <a:p>
                <a:endParaRPr lang="id-ID"/>
              </a:p>
            </p:txBody>
          </p:sp>
          <p:sp>
            <p:nvSpPr>
              <p:cNvPr id="3203" name="Freeform 328"/>
              <p:cNvSpPr>
                <a:spLocks/>
              </p:cNvSpPr>
              <p:nvPr/>
            </p:nvSpPr>
            <p:spPr bwMode="auto">
              <a:xfrm>
                <a:off x="5709" y="2279"/>
                <a:ext cx="3" cy="3"/>
              </a:xfrm>
              <a:custGeom>
                <a:avLst/>
                <a:gdLst>
                  <a:gd name="T0" fmla="*/ 3 w 3"/>
                  <a:gd name="T1" fmla="*/ 2 h 3"/>
                  <a:gd name="T2" fmla="*/ 2 w 3"/>
                  <a:gd name="T3" fmla="*/ 3 h 3"/>
                  <a:gd name="T4" fmla="*/ 0 w 3"/>
                  <a:gd name="T5" fmla="*/ 2 h 3"/>
                  <a:gd name="T6" fmla="*/ 2 w 3"/>
                  <a:gd name="T7" fmla="*/ 0 h 3"/>
                  <a:gd name="T8" fmla="*/ 2 w 3"/>
                  <a:gd name="T9" fmla="*/ 0 h 3"/>
                  <a:gd name="T10" fmla="*/ 3 w 3"/>
                  <a:gd name="T11" fmla="*/ 2 h 3"/>
                  <a:gd name="T12" fmla="*/ 3 w 3"/>
                  <a:gd name="T13" fmla="*/ 2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3" y="2"/>
                    </a:moveTo>
                    <a:lnTo>
                      <a:pt x="2" y="3"/>
                    </a:lnTo>
                    <a:lnTo>
                      <a:pt x="0" y="2"/>
                    </a:lnTo>
                    <a:lnTo>
                      <a:pt x="2" y="0"/>
                    </a:lnTo>
                    <a:lnTo>
                      <a:pt x="3" y="2"/>
                    </a:lnTo>
                    <a:close/>
                  </a:path>
                </a:pathLst>
              </a:custGeom>
              <a:solidFill>
                <a:srgbClr val="808080"/>
              </a:solidFill>
              <a:ln w="9525">
                <a:noFill/>
                <a:round/>
                <a:headEnd/>
                <a:tailEnd/>
              </a:ln>
            </p:spPr>
            <p:txBody>
              <a:bodyPr/>
              <a:lstStyle/>
              <a:p>
                <a:endParaRPr lang="id-ID"/>
              </a:p>
            </p:txBody>
          </p:sp>
          <p:sp>
            <p:nvSpPr>
              <p:cNvPr id="3204" name="Freeform 329"/>
              <p:cNvSpPr>
                <a:spLocks/>
              </p:cNvSpPr>
              <p:nvPr/>
            </p:nvSpPr>
            <p:spPr bwMode="auto">
              <a:xfrm>
                <a:off x="5707" y="2270"/>
                <a:ext cx="11" cy="9"/>
              </a:xfrm>
              <a:custGeom>
                <a:avLst/>
                <a:gdLst>
                  <a:gd name="T0" fmla="*/ 0 w 11"/>
                  <a:gd name="T1" fmla="*/ 4 h 9"/>
                  <a:gd name="T2" fmla="*/ 4 w 11"/>
                  <a:gd name="T3" fmla="*/ 0 h 9"/>
                  <a:gd name="T4" fmla="*/ 11 w 11"/>
                  <a:gd name="T5" fmla="*/ 5 h 9"/>
                  <a:gd name="T6" fmla="*/ 7 w 11"/>
                  <a:gd name="T7" fmla="*/ 9 h 9"/>
                  <a:gd name="T8" fmla="*/ 7 w 11"/>
                  <a:gd name="T9" fmla="*/ 9 h 9"/>
                  <a:gd name="T10" fmla="*/ 5 w 11"/>
                  <a:gd name="T11" fmla="*/ 8 h 9"/>
                  <a:gd name="T12" fmla="*/ 8 w 11"/>
                  <a:gd name="T13" fmla="*/ 5 h 9"/>
                  <a:gd name="T14" fmla="*/ 4 w 11"/>
                  <a:gd name="T15" fmla="*/ 1 h 9"/>
                  <a:gd name="T16" fmla="*/ 1 w 11"/>
                  <a:gd name="T17" fmla="*/ 5 h 9"/>
                  <a:gd name="T18" fmla="*/ 1 w 11"/>
                  <a:gd name="T19" fmla="*/ 5 h 9"/>
                  <a:gd name="T20" fmla="*/ 0 w 11"/>
                  <a:gd name="T21" fmla="*/ 4 h 9"/>
                  <a:gd name="T22" fmla="*/ 0 w 11"/>
                  <a:gd name="T23" fmla="*/ 4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
                  <a:gd name="T37" fmla="*/ 0 h 9"/>
                  <a:gd name="T38" fmla="*/ 11 w 11"/>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 h="9">
                    <a:moveTo>
                      <a:pt x="0" y="4"/>
                    </a:moveTo>
                    <a:lnTo>
                      <a:pt x="4" y="0"/>
                    </a:lnTo>
                    <a:lnTo>
                      <a:pt x="11" y="5"/>
                    </a:lnTo>
                    <a:lnTo>
                      <a:pt x="7" y="9"/>
                    </a:lnTo>
                    <a:lnTo>
                      <a:pt x="5" y="8"/>
                    </a:lnTo>
                    <a:lnTo>
                      <a:pt x="8" y="5"/>
                    </a:lnTo>
                    <a:lnTo>
                      <a:pt x="4" y="1"/>
                    </a:lnTo>
                    <a:lnTo>
                      <a:pt x="1" y="5"/>
                    </a:lnTo>
                    <a:lnTo>
                      <a:pt x="0" y="4"/>
                    </a:lnTo>
                    <a:close/>
                  </a:path>
                </a:pathLst>
              </a:custGeom>
              <a:solidFill>
                <a:srgbClr val="808080"/>
              </a:solidFill>
              <a:ln w="9525">
                <a:noFill/>
                <a:round/>
                <a:headEnd/>
                <a:tailEnd/>
              </a:ln>
            </p:spPr>
            <p:txBody>
              <a:bodyPr/>
              <a:lstStyle/>
              <a:p>
                <a:endParaRPr lang="id-ID"/>
              </a:p>
            </p:txBody>
          </p:sp>
          <p:sp>
            <p:nvSpPr>
              <p:cNvPr id="3205" name="Freeform 330"/>
              <p:cNvSpPr>
                <a:spLocks/>
              </p:cNvSpPr>
              <p:nvPr/>
            </p:nvSpPr>
            <p:spPr bwMode="auto">
              <a:xfrm>
                <a:off x="5707" y="2327"/>
                <a:ext cx="11" cy="11"/>
              </a:xfrm>
              <a:custGeom>
                <a:avLst/>
                <a:gdLst>
                  <a:gd name="T0" fmla="*/ 4 w 11"/>
                  <a:gd name="T1" fmla="*/ 11 h 11"/>
                  <a:gd name="T2" fmla="*/ 0 w 11"/>
                  <a:gd name="T3" fmla="*/ 7 h 11"/>
                  <a:gd name="T4" fmla="*/ 0 w 11"/>
                  <a:gd name="T5" fmla="*/ 7 h 11"/>
                  <a:gd name="T6" fmla="*/ 1 w 11"/>
                  <a:gd name="T7" fmla="*/ 6 h 11"/>
                  <a:gd name="T8" fmla="*/ 4 w 11"/>
                  <a:gd name="T9" fmla="*/ 9 h 11"/>
                  <a:gd name="T10" fmla="*/ 8 w 11"/>
                  <a:gd name="T11" fmla="*/ 4 h 11"/>
                  <a:gd name="T12" fmla="*/ 5 w 11"/>
                  <a:gd name="T13" fmla="*/ 2 h 11"/>
                  <a:gd name="T14" fmla="*/ 5 w 11"/>
                  <a:gd name="T15" fmla="*/ 2 h 11"/>
                  <a:gd name="T16" fmla="*/ 7 w 11"/>
                  <a:gd name="T17" fmla="*/ 0 h 11"/>
                  <a:gd name="T18" fmla="*/ 11 w 11"/>
                  <a:gd name="T19" fmla="*/ 4 h 11"/>
                  <a:gd name="T20" fmla="*/ 4 w 11"/>
                  <a:gd name="T21" fmla="*/ 11 h 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
                  <a:gd name="T34" fmla="*/ 0 h 11"/>
                  <a:gd name="T35" fmla="*/ 11 w 11"/>
                  <a:gd name="T36" fmla="*/ 11 h 1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 h="11">
                    <a:moveTo>
                      <a:pt x="4" y="11"/>
                    </a:moveTo>
                    <a:lnTo>
                      <a:pt x="0" y="7"/>
                    </a:lnTo>
                    <a:lnTo>
                      <a:pt x="1" y="6"/>
                    </a:lnTo>
                    <a:lnTo>
                      <a:pt x="4" y="9"/>
                    </a:lnTo>
                    <a:lnTo>
                      <a:pt x="8" y="4"/>
                    </a:lnTo>
                    <a:lnTo>
                      <a:pt x="5" y="2"/>
                    </a:lnTo>
                    <a:lnTo>
                      <a:pt x="7" y="0"/>
                    </a:lnTo>
                    <a:lnTo>
                      <a:pt x="11" y="4"/>
                    </a:lnTo>
                    <a:lnTo>
                      <a:pt x="4" y="11"/>
                    </a:lnTo>
                    <a:close/>
                  </a:path>
                </a:pathLst>
              </a:custGeom>
              <a:solidFill>
                <a:srgbClr val="808080"/>
              </a:solidFill>
              <a:ln w="9525">
                <a:noFill/>
                <a:round/>
                <a:headEnd/>
                <a:tailEnd/>
              </a:ln>
            </p:spPr>
            <p:txBody>
              <a:bodyPr/>
              <a:lstStyle/>
              <a:p>
                <a:endParaRPr lang="id-ID"/>
              </a:p>
            </p:txBody>
          </p:sp>
          <p:sp>
            <p:nvSpPr>
              <p:cNvPr id="3206" name="Freeform 331"/>
              <p:cNvSpPr>
                <a:spLocks/>
              </p:cNvSpPr>
              <p:nvPr/>
            </p:nvSpPr>
            <p:spPr bwMode="auto">
              <a:xfrm>
                <a:off x="5708" y="2300"/>
                <a:ext cx="3" cy="6"/>
              </a:xfrm>
              <a:custGeom>
                <a:avLst/>
                <a:gdLst>
                  <a:gd name="T0" fmla="*/ 3 w 3"/>
                  <a:gd name="T1" fmla="*/ 0 h 6"/>
                  <a:gd name="T2" fmla="*/ 3 w 3"/>
                  <a:gd name="T3" fmla="*/ 0 h 6"/>
                  <a:gd name="T4" fmla="*/ 3 w 3"/>
                  <a:gd name="T5" fmla="*/ 3 h 6"/>
                  <a:gd name="T6" fmla="*/ 3 w 3"/>
                  <a:gd name="T7" fmla="*/ 3 h 6"/>
                  <a:gd name="T8" fmla="*/ 3 w 3"/>
                  <a:gd name="T9" fmla="*/ 6 h 6"/>
                  <a:gd name="T10" fmla="*/ 0 w 3"/>
                  <a:gd name="T11" fmla="*/ 6 h 6"/>
                  <a:gd name="T12" fmla="*/ 0 w 3"/>
                  <a:gd name="T13" fmla="*/ 6 h 6"/>
                  <a:gd name="T14" fmla="*/ 1 w 3"/>
                  <a:gd name="T15" fmla="*/ 3 h 6"/>
                  <a:gd name="T16" fmla="*/ 1 w 3"/>
                  <a:gd name="T17" fmla="*/ 3 h 6"/>
                  <a:gd name="T18" fmla="*/ 0 w 3"/>
                  <a:gd name="T19" fmla="*/ 0 h 6"/>
                  <a:gd name="T20" fmla="*/ 3 w 3"/>
                  <a:gd name="T21" fmla="*/ 0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
                  <a:gd name="T34" fmla="*/ 0 h 6"/>
                  <a:gd name="T35" fmla="*/ 3 w 3"/>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 h="6">
                    <a:moveTo>
                      <a:pt x="3" y="0"/>
                    </a:moveTo>
                    <a:lnTo>
                      <a:pt x="3" y="0"/>
                    </a:lnTo>
                    <a:lnTo>
                      <a:pt x="3" y="3"/>
                    </a:lnTo>
                    <a:lnTo>
                      <a:pt x="3" y="6"/>
                    </a:lnTo>
                    <a:lnTo>
                      <a:pt x="0" y="6"/>
                    </a:lnTo>
                    <a:lnTo>
                      <a:pt x="1" y="3"/>
                    </a:lnTo>
                    <a:lnTo>
                      <a:pt x="0" y="0"/>
                    </a:lnTo>
                    <a:lnTo>
                      <a:pt x="3" y="0"/>
                    </a:lnTo>
                    <a:close/>
                  </a:path>
                </a:pathLst>
              </a:custGeom>
              <a:solidFill>
                <a:srgbClr val="808080"/>
              </a:solidFill>
              <a:ln w="9525">
                <a:noFill/>
                <a:round/>
                <a:headEnd/>
                <a:tailEnd/>
              </a:ln>
            </p:spPr>
            <p:txBody>
              <a:bodyPr/>
              <a:lstStyle/>
              <a:p>
                <a:endParaRPr lang="id-ID"/>
              </a:p>
            </p:txBody>
          </p:sp>
          <p:sp>
            <p:nvSpPr>
              <p:cNvPr id="3207" name="Freeform 332"/>
              <p:cNvSpPr>
                <a:spLocks/>
              </p:cNvSpPr>
              <p:nvPr/>
            </p:nvSpPr>
            <p:spPr bwMode="auto">
              <a:xfrm>
                <a:off x="5708" y="2306"/>
                <a:ext cx="3" cy="1"/>
              </a:xfrm>
              <a:custGeom>
                <a:avLst/>
                <a:gdLst>
                  <a:gd name="T0" fmla="*/ 0 w 3"/>
                  <a:gd name="T1" fmla="*/ 0 h 1"/>
                  <a:gd name="T2" fmla="*/ 3 w 3"/>
                  <a:gd name="T3" fmla="*/ 0 h 1"/>
                  <a:gd name="T4" fmla="*/ 3 w 3"/>
                  <a:gd name="T5" fmla="*/ 0 h 1"/>
                  <a:gd name="T6" fmla="*/ 1 w 3"/>
                  <a:gd name="T7" fmla="*/ 1 h 1"/>
                  <a:gd name="T8" fmla="*/ 0 w 3"/>
                  <a:gd name="T9" fmla="*/ 1 h 1"/>
                  <a:gd name="T10" fmla="*/ 0 w 3"/>
                  <a:gd name="T11" fmla="*/ 1 h 1"/>
                  <a:gd name="T12" fmla="*/ 0 w 3"/>
                  <a:gd name="T13" fmla="*/ 0 h 1"/>
                  <a:gd name="T14" fmla="*/ 0 w 3"/>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0" y="0"/>
                    </a:moveTo>
                    <a:lnTo>
                      <a:pt x="3"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208" name="Freeform 333"/>
              <p:cNvSpPr>
                <a:spLocks/>
              </p:cNvSpPr>
              <p:nvPr/>
            </p:nvSpPr>
            <p:spPr bwMode="auto">
              <a:xfrm>
                <a:off x="5708" y="2299"/>
                <a:ext cx="3" cy="1"/>
              </a:xfrm>
              <a:custGeom>
                <a:avLst/>
                <a:gdLst>
                  <a:gd name="T0" fmla="*/ 1 w 3"/>
                  <a:gd name="T1" fmla="*/ 0 h 1"/>
                  <a:gd name="T2" fmla="*/ 1 w 3"/>
                  <a:gd name="T3" fmla="*/ 0 h 1"/>
                  <a:gd name="T4" fmla="*/ 3 w 3"/>
                  <a:gd name="T5" fmla="*/ 1 h 1"/>
                  <a:gd name="T6" fmla="*/ 0 w 3"/>
                  <a:gd name="T7" fmla="*/ 1 h 1"/>
                  <a:gd name="T8" fmla="*/ 0 w 3"/>
                  <a:gd name="T9" fmla="*/ 1 h 1"/>
                  <a:gd name="T10" fmla="*/ 0 w 3"/>
                  <a:gd name="T11" fmla="*/ 0 h 1"/>
                  <a:gd name="T12" fmla="*/ 1 w 3"/>
                  <a:gd name="T13" fmla="*/ 0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1" y="0"/>
                    </a:moveTo>
                    <a:lnTo>
                      <a:pt x="1" y="0"/>
                    </a:lnTo>
                    <a:lnTo>
                      <a:pt x="3" y="1"/>
                    </a:lnTo>
                    <a:lnTo>
                      <a:pt x="0" y="1"/>
                    </a:lnTo>
                    <a:lnTo>
                      <a:pt x="0" y="0"/>
                    </a:lnTo>
                    <a:lnTo>
                      <a:pt x="1" y="0"/>
                    </a:lnTo>
                    <a:close/>
                  </a:path>
                </a:pathLst>
              </a:custGeom>
              <a:solidFill>
                <a:srgbClr val="808080"/>
              </a:solidFill>
              <a:ln w="9525">
                <a:noFill/>
                <a:round/>
                <a:headEnd/>
                <a:tailEnd/>
              </a:ln>
            </p:spPr>
            <p:txBody>
              <a:bodyPr/>
              <a:lstStyle/>
              <a:p>
                <a:endParaRPr lang="id-ID"/>
              </a:p>
            </p:txBody>
          </p:sp>
          <p:sp>
            <p:nvSpPr>
              <p:cNvPr id="3209" name="Freeform 334"/>
              <p:cNvSpPr>
                <a:spLocks/>
              </p:cNvSpPr>
              <p:nvPr/>
            </p:nvSpPr>
            <p:spPr bwMode="auto">
              <a:xfrm>
                <a:off x="5707" y="2300"/>
                <a:ext cx="2" cy="6"/>
              </a:xfrm>
              <a:custGeom>
                <a:avLst/>
                <a:gdLst>
                  <a:gd name="T0" fmla="*/ 0 w 2"/>
                  <a:gd name="T1" fmla="*/ 6 h 6"/>
                  <a:gd name="T2" fmla="*/ 0 w 2"/>
                  <a:gd name="T3" fmla="*/ 6 h 6"/>
                  <a:gd name="T4" fmla="*/ 0 w 2"/>
                  <a:gd name="T5" fmla="*/ 3 h 6"/>
                  <a:gd name="T6" fmla="*/ 0 w 2"/>
                  <a:gd name="T7" fmla="*/ 3 h 6"/>
                  <a:gd name="T8" fmla="*/ 0 w 2"/>
                  <a:gd name="T9" fmla="*/ 0 h 6"/>
                  <a:gd name="T10" fmla="*/ 1 w 2"/>
                  <a:gd name="T11" fmla="*/ 0 h 6"/>
                  <a:gd name="T12" fmla="*/ 1 w 2"/>
                  <a:gd name="T13" fmla="*/ 0 h 6"/>
                  <a:gd name="T14" fmla="*/ 2 w 2"/>
                  <a:gd name="T15" fmla="*/ 3 h 6"/>
                  <a:gd name="T16" fmla="*/ 2 w 2"/>
                  <a:gd name="T17" fmla="*/ 3 h 6"/>
                  <a:gd name="T18" fmla="*/ 1 w 2"/>
                  <a:gd name="T19" fmla="*/ 6 h 6"/>
                  <a:gd name="T20" fmla="*/ 0 w 2"/>
                  <a:gd name="T21" fmla="*/ 6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
                  <a:gd name="T34" fmla="*/ 0 h 6"/>
                  <a:gd name="T35" fmla="*/ 2 w 2"/>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 h="6">
                    <a:moveTo>
                      <a:pt x="0" y="6"/>
                    </a:moveTo>
                    <a:lnTo>
                      <a:pt x="0" y="6"/>
                    </a:lnTo>
                    <a:lnTo>
                      <a:pt x="0" y="3"/>
                    </a:lnTo>
                    <a:lnTo>
                      <a:pt x="0" y="0"/>
                    </a:lnTo>
                    <a:lnTo>
                      <a:pt x="1" y="0"/>
                    </a:lnTo>
                    <a:lnTo>
                      <a:pt x="2" y="3"/>
                    </a:lnTo>
                    <a:lnTo>
                      <a:pt x="1" y="6"/>
                    </a:lnTo>
                    <a:lnTo>
                      <a:pt x="0" y="6"/>
                    </a:lnTo>
                    <a:close/>
                  </a:path>
                </a:pathLst>
              </a:custGeom>
              <a:solidFill>
                <a:srgbClr val="808080"/>
              </a:solidFill>
              <a:ln w="9525">
                <a:noFill/>
                <a:round/>
                <a:headEnd/>
                <a:tailEnd/>
              </a:ln>
            </p:spPr>
            <p:txBody>
              <a:bodyPr/>
              <a:lstStyle/>
              <a:p>
                <a:endParaRPr lang="id-ID"/>
              </a:p>
            </p:txBody>
          </p:sp>
          <p:sp>
            <p:nvSpPr>
              <p:cNvPr id="3210" name="Freeform 335"/>
              <p:cNvSpPr>
                <a:spLocks/>
              </p:cNvSpPr>
              <p:nvPr/>
            </p:nvSpPr>
            <p:spPr bwMode="auto">
              <a:xfrm>
                <a:off x="5708" y="2307"/>
                <a:ext cx="1" cy="2"/>
              </a:xfrm>
              <a:custGeom>
                <a:avLst/>
                <a:gdLst>
                  <a:gd name="T0" fmla="*/ 0 w 1"/>
                  <a:gd name="T1" fmla="*/ 0 h 2"/>
                  <a:gd name="T2" fmla="*/ 1 w 1"/>
                  <a:gd name="T3" fmla="*/ 0 h 2"/>
                  <a:gd name="T4" fmla="*/ 1 w 1"/>
                  <a:gd name="T5" fmla="*/ 2 h 2"/>
                  <a:gd name="T6" fmla="*/ 0 w 1"/>
                  <a:gd name="T7" fmla="*/ 2 h 2"/>
                  <a:gd name="T8" fmla="*/ 0 w 1"/>
                  <a:gd name="T9" fmla="*/ 2 h 2"/>
                  <a:gd name="T10" fmla="*/ 0 w 1"/>
                  <a:gd name="T11" fmla="*/ 0 h 2"/>
                  <a:gd name="T12" fmla="*/ 0 w 1"/>
                  <a:gd name="T13" fmla="*/ 0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0" y="0"/>
                    </a:moveTo>
                    <a:lnTo>
                      <a:pt x="1" y="0"/>
                    </a:lnTo>
                    <a:lnTo>
                      <a:pt x="1" y="2"/>
                    </a:lnTo>
                    <a:lnTo>
                      <a:pt x="0" y="2"/>
                    </a:lnTo>
                    <a:lnTo>
                      <a:pt x="0" y="0"/>
                    </a:lnTo>
                    <a:close/>
                  </a:path>
                </a:pathLst>
              </a:custGeom>
              <a:solidFill>
                <a:srgbClr val="808080"/>
              </a:solidFill>
              <a:ln w="9525">
                <a:noFill/>
                <a:round/>
                <a:headEnd/>
                <a:tailEnd/>
              </a:ln>
            </p:spPr>
            <p:txBody>
              <a:bodyPr/>
              <a:lstStyle/>
              <a:p>
                <a:endParaRPr lang="id-ID"/>
              </a:p>
            </p:txBody>
          </p:sp>
          <p:sp>
            <p:nvSpPr>
              <p:cNvPr id="3211" name="Freeform 336"/>
              <p:cNvSpPr>
                <a:spLocks/>
              </p:cNvSpPr>
              <p:nvPr/>
            </p:nvSpPr>
            <p:spPr bwMode="auto">
              <a:xfrm>
                <a:off x="5707" y="2306"/>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212" name="Freeform 337"/>
              <p:cNvSpPr>
                <a:spLocks/>
              </p:cNvSpPr>
              <p:nvPr/>
            </p:nvSpPr>
            <p:spPr bwMode="auto">
              <a:xfrm>
                <a:off x="5708" y="2298"/>
                <a:ext cx="1" cy="1"/>
              </a:xfrm>
              <a:custGeom>
                <a:avLst/>
                <a:gdLst>
                  <a:gd name="T0" fmla="*/ 1 w 1"/>
                  <a:gd name="T1" fmla="*/ 0 h 1"/>
                  <a:gd name="T2" fmla="*/ 1 w 1"/>
                  <a:gd name="T3" fmla="*/ 0 h 1"/>
                  <a:gd name="T4" fmla="*/ 1 w 1"/>
                  <a:gd name="T5" fmla="*/ 1 h 1"/>
                  <a:gd name="T6" fmla="*/ 0 w 1"/>
                  <a:gd name="T7" fmla="*/ 1 h 1"/>
                  <a:gd name="T8" fmla="*/ 0 w 1"/>
                  <a:gd name="T9" fmla="*/ 1 h 1"/>
                  <a:gd name="T10" fmla="*/ 0 w 1"/>
                  <a:gd name="T11" fmla="*/ 0 h 1"/>
                  <a:gd name="T12" fmla="*/ 1 w 1"/>
                  <a:gd name="T13" fmla="*/ 0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1" y="0"/>
                    </a:moveTo>
                    <a:lnTo>
                      <a:pt x="1" y="0"/>
                    </a:lnTo>
                    <a:lnTo>
                      <a:pt x="1" y="1"/>
                    </a:lnTo>
                    <a:lnTo>
                      <a:pt x="0" y="1"/>
                    </a:lnTo>
                    <a:lnTo>
                      <a:pt x="0" y="0"/>
                    </a:lnTo>
                    <a:lnTo>
                      <a:pt x="1" y="0"/>
                    </a:lnTo>
                    <a:close/>
                  </a:path>
                </a:pathLst>
              </a:custGeom>
              <a:solidFill>
                <a:srgbClr val="808080"/>
              </a:solidFill>
              <a:ln w="9525">
                <a:noFill/>
                <a:round/>
                <a:headEnd/>
                <a:tailEnd/>
              </a:ln>
            </p:spPr>
            <p:txBody>
              <a:bodyPr/>
              <a:lstStyle/>
              <a:p>
                <a:endParaRPr lang="id-ID"/>
              </a:p>
            </p:txBody>
          </p:sp>
          <p:sp>
            <p:nvSpPr>
              <p:cNvPr id="3213" name="Freeform 338"/>
              <p:cNvSpPr>
                <a:spLocks/>
              </p:cNvSpPr>
              <p:nvPr/>
            </p:nvSpPr>
            <p:spPr bwMode="auto">
              <a:xfrm>
                <a:off x="5707" y="2298"/>
                <a:ext cx="1" cy="1"/>
              </a:xfrm>
              <a:custGeom>
                <a:avLst/>
                <a:gdLst>
                  <a:gd name="T0" fmla="*/ 0 w 1"/>
                  <a:gd name="T1" fmla="*/ 1 h 1"/>
                  <a:gd name="T2" fmla="*/ 0 w 1"/>
                  <a:gd name="T3" fmla="*/ 0 h 1"/>
                  <a:gd name="T4" fmla="*/ 1 w 1"/>
                  <a:gd name="T5" fmla="*/ 0 h 1"/>
                  <a:gd name="T6" fmla="*/ 1 w 1"/>
                  <a:gd name="T7" fmla="*/ 0 h 1"/>
                  <a:gd name="T8" fmla="*/ 1 w 1"/>
                  <a:gd name="T9" fmla="*/ 1 h 1"/>
                  <a:gd name="T10" fmla="*/ 0 w 1"/>
                  <a:gd name="T11" fmla="*/ 1 h 1"/>
                  <a:gd name="T12" fmla="*/ 0 60000 65536"/>
                  <a:gd name="T13" fmla="*/ 0 60000 65536"/>
                  <a:gd name="T14" fmla="*/ 0 60000 65536"/>
                  <a:gd name="T15" fmla="*/ 0 60000 65536"/>
                  <a:gd name="T16" fmla="*/ 0 60000 65536"/>
                  <a:gd name="T17" fmla="*/ 0 60000 65536"/>
                  <a:gd name="T18" fmla="*/ 0 w 1"/>
                  <a:gd name="T19" fmla="*/ 0 h 1"/>
                  <a:gd name="T20" fmla="*/ 1 w 1"/>
                  <a:gd name="T21" fmla="*/ 1 h 1"/>
                </a:gdLst>
                <a:ahLst/>
                <a:cxnLst>
                  <a:cxn ang="T12">
                    <a:pos x="T0" y="T1"/>
                  </a:cxn>
                  <a:cxn ang="T13">
                    <a:pos x="T2" y="T3"/>
                  </a:cxn>
                  <a:cxn ang="T14">
                    <a:pos x="T4" y="T5"/>
                  </a:cxn>
                  <a:cxn ang="T15">
                    <a:pos x="T6" y="T7"/>
                  </a:cxn>
                  <a:cxn ang="T16">
                    <a:pos x="T8" y="T9"/>
                  </a:cxn>
                  <a:cxn ang="T17">
                    <a:pos x="T10" y="T11"/>
                  </a:cxn>
                </a:cxnLst>
                <a:rect l="T18" t="T19" r="T20" b="T21"/>
                <a:pathLst>
                  <a:path w="1" h="1">
                    <a:moveTo>
                      <a:pt x="0" y="1"/>
                    </a:moveTo>
                    <a:lnTo>
                      <a:pt x="0" y="0"/>
                    </a:lnTo>
                    <a:lnTo>
                      <a:pt x="1" y="0"/>
                    </a:lnTo>
                    <a:lnTo>
                      <a:pt x="1" y="1"/>
                    </a:lnTo>
                    <a:lnTo>
                      <a:pt x="0" y="1"/>
                    </a:lnTo>
                    <a:close/>
                  </a:path>
                </a:pathLst>
              </a:custGeom>
              <a:solidFill>
                <a:srgbClr val="808080"/>
              </a:solidFill>
              <a:ln w="9525">
                <a:noFill/>
                <a:round/>
                <a:headEnd/>
                <a:tailEnd/>
              </a:ln>
            </p:spPr>
            <p:txBody>
              <a:bodyPr/>
              <a:lstStyle/>
              <a:p>
                <a:endParaRPr lang="id-ID"/>
              </a:p>
            </p:txBody>
          </p:sp>
          <p:sp>
            <p:nvSpPr>
              <p:cNvPr id="3214" name="Freeform 339"/>
              <p:cNvSpPr>
                <a:spLocks/>
              </p:cNvSpPr>
              <p:nvPr/>
            </p:nvSpPr>
            <p:spPr bwMode="auto">
              <a:xfrm>
                <a:off x="5707" y="2331"/>
                <a:ext cx="1" cy="3"/>
              </a:xfrm>
              <a:custGeom>
                <a:avLst/>
                <a:gdLst>
                  <a:gd name="T0" fmla="*/ 1 w 1"/>
                  <a:gd name="T1" fmla="*/ 2 h 3"/>
                  <a:gd name="T2" fmla="*/ 1 w 1"/>
                  <a:gd name="T3" fmla="*/ 2 h 3"/>
                  <a:gd name="T4" fmla="*/ 0 w 1"/>
                  <a:gd name="T5" fmla="*/ 3 h 3"/>
                  <a:gd name="T6" fmla="*/ 0 w 1"/>
                  <a:gd name="T7" fmla="*/ 2 h 3"/>
                  <a:gd name="T8" fmla="*/ 0 w 1"/>
                  <a:gd name="T9" fmla="*/ 2 h 3"/>
                  <a:gd name="T10" fmla="*/ 1 w 1"/>
                  <a:gd name="T11" fmla="*/ 0 h 3"/>
                  <a:gd name="T12" fmla="*/ 1 w 1"/>
                  <a:gd name="T13" fmla="*/ 2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2"/>
                    </a:moveTo>
                    <a:lnTo>
                      <a:pt x="1" y="2"/>
                    </a:lnTo>
                    <a:lnTo>
                      <a:pt x="0" y="3"/>
                    </a:lnTo>
                    <a:lnTo>
                      <a:pt x="0" y="2"/>
                    </a:lnTo>
                    <a:lnTo>
                      <a:pt x="1" y="0"/>
                    </a:lnTo>
                    <a:lnTo>
                      <a:pt x="1" y="2"/>
                    </a:lnTo>
                    <a:close/>
                  </a:path>
                </a:pathLst>
              </a:custGeom>
              <a:solidFill>
                <a:srgbClr val="808080"/>
              </a:solidFill>
              <a:ln w="9525">
                <a:noFill/>
                <a:round/>
                <a:headEnd/>
                <a:tailEnd/>
              </a:ln>
            </p:spPr>
            <p:txBody>
              <a:bodyPr/>
              <a:lstStyle/>
              <a:p>
                <a:endParaRPr lang="id-ID"/>
              </a:p>
            </p:txBody>
          </p:sp>
          <p:sp>
            <p:nvSpPr>
              <p:cNvPr id="3215" name="Freeform 340"/>
              <p:cNvSpPr>
                <a:spLocks/>
              </p:cNvSpPr>
              <p:nvPr/>
            </p:nvSpPr>
            <p:spPr bwMode="auto">
              <a:xfrm>
                <a:off x="5704" y="2309"/>
                <a:ext cx="4" cy="8"/>
              </a:xfrm>
              <a:custGeom>
                <a:avLst/>
                <a:gdLst>
                  <a:gd name="T0" fmla="*/ 0 w 4"/>
                  <a:gd name="T1" fmla="*/ 7 h 8"/>
                  <a:gd name="T2" fmla="*/ 0 w 4"/>
                  <a:gd name="T3" fmla="*/ 7 h 8"/>
                  <a:gd name="T4" fmla="*/ 3 w 4"/>
                  <a:gd name="T5" fmla="*/ 0 h 8"/>
                  <a:gd name="T6" fmla="*/ 4 w 4"/>
                  <a:gd name="T7" fmla="*/ 0 h 8"/>
                  <a:gd name="T8" fmla="*/ 4 w 4"/>
                  <a:gd name="T9" fmla="*/ 0 h 8"/>
                  <a:gd name="T10" fmla="*/ 1 w 4"/>
                  <a:gd name="T11" fmla="*/ 8 h 8"/>
                  <a:gd name="T12" fmla="*/ 0 w 4"/>
                  <a:gd name="T13" fmla="*/ 7 h 8"/>
                  <a:gd name="T14" fmla="*/ 0 60000 65536"/>
                  <a:gd name="T15" fmla="*/ 0 60000 65536"/>
                  <a:gd name="T16" fmla="*/ 0 60000 65536"/>
                  <a:gd name="T17" fmla="*/ 0 60000 65536"/>
                  <a:gd name="T18" fmla="*/ 0 60000 65536"/>
                  <a:gd name="T19" fmla="*/ 0 60000 65536"/>
                  <a:gd name="T20" fmla="*/ 0 60000 65536"/>
                  <a:gd name="T21" fmla="*/ 0 w 4"/>
                  <a:gd name="T22" fmla="*/ 0 h 8"/>
                  <a:gd name="T23" fmla="*/ 4 w 4"/>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
                    <a:moveTo>
                      <a:pt x="0" y="7"/>
                    </a:moveTo>
                    <a:lnTo>
                      <a:pt x="0" y="7"/>
                    </a:lnTo>
                    <a:lnTo>
                      <a:pt x="3" y="0"/>
                    </a:lnTo>
                    <a:lnTo>
                      <a:pt x="4" y="0"/>
                    </a:lnTo>
                    <a:lnTo>
                      <a:pt x="1" y="8"/>
                    </a:lnTo>
                    <a:lnTo>
                      <a:pt x="0" y="7"/>
                    </a:lnTo>
                    <a:close/>
                  </a:path>
                </a:pathLst>
              </a:custGeom>
              <a:solidFill>
                <a:srgbClr val="808080"/>
              </a:solidFill>
              <a:ln w="9525">
                <a:noFill/>
                <a:round/>
                <a:headEnd/>
                <a:tailEnd/>
              </a:ln>
            </p:spPr>
            <p:txBody>
              <a:bodyPr/>
              <a:lstStyle/>
              <a:p>
                <a:endParaRPr lang="id-ID"/>
              </a:p>
            </p:txBody>
          </p:sp>
          <p:sp>
            <p:nvSpPr>
              <p:cNvPr id="3216" name="Freeform 341"/>
              <p:cNvSpPr>
                <a:spLocks/>
              </p:cNvSpPr>
              <p:nvPr/>
            </p:nvSpPr>
            <p:spPr bwMode="auto">
              <a:xfrm>
                <a:off x="5705" y="2274"/>
                <a:ext cx="3" cy="1"/>
              </a:xfrm>
              <a:custGeom>
                <a:avLst/>
                <a:gdLst>
                  <a:gd name="T0" fmla="*/ 3 w 3"/>
                  <a:gd name="T1" fmla="*/ 1 h 1"/>
                  <a:gd name="T2" fmla="*/ 2 w 3"/>
                  <a:gd name="T3" fmla="*/ 1 h 1"/>
                  <a:gd name="T4" fmla="*/ 2 w 3"/>
                  <a:gd name="T5" fmla="*/ 1 h 1"/>
                  <a:gd name="T6" fmla="*/ 0 w 3"/>
                  <a:gd name="T7" fmla="*/ 1 h 1"/>
                  <a:gd name="T8" fmla="*/ 2 w 3"/>
                  <a:gd name="T9" fmla="*/ 0 h 1"/>
                  <a:gd name="T10" fmla="*/ 2 w 3"/>
                  <a:gd name="T11" fmla="*/ 0 h 1"/>
                  <a:gd name="T12" fmla="*/ 3 w 3"/>
                  <a:gd name="T13" fmla="*/ 1 h 1"/>
                  <a:gd name="T14" fmla="*/ 3 w 3"/>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3" y="1"/>
                    </a:moveTo>
                    <a:lnTo>
                      <a:pt x="2" y="1"/>
                    </a:lnTo>
                    <a:lnTo>
                      <a:pt x="0" y="1"/>
                    </a:lnTo>
                    <a:lnTo>
                      <a:pt x="2" y="0"/>
                    </a:lnTo>
                    <a:lnTo>
                      <a:pt x="3" y="1"/>
                    </a:lnTo>
                    <a:close/>
                  </a:path>
                </a:pathLst>
              </a:custGeom>
              <a:solidFill>
                <a:srgbClr val="808080"/>
              </a:solidFill>
              <a:ln w="9525">
                <a:noFill/>
                <a:round/>
                <a:headEnd/>
                <a:tailEnd/>
              </a:ln>
            </p:spPr>
            <p:txBody>
              <a:bodyPr/>
              <a:lstStyle/>
              <a:p>
                <a:endParaRPr lang="id-ID"/>
              </a:p>
            </p:txBody>
          </p:sp>
          <p:sp>
            <p:nvSpPr>
              <p:cNvPr id="3217" name="Freeform 342"/>
              <p:cNvSpPr>
                <a:spLocks/>
              </p:cNvSpPr>
              <p:nvPr/>
            </p:nvSpPr>
            <p:spPr bwMode="auto">
              <a:xfrm>
                <a:off x="5707" y="2331"/>
                <a:ext cx="14" cy="9"/>
              </a:xfrm>
              <a:custGeom>
                <a:avLst/>
                <a:gdLst>
                  <a:gd name="T0" fmla="*/ 0 w 14"/>
                  <a:gd name="T1" fmla="*/ 3 h 9"/>
                  <a:gd name="T2" fmla="*/ 4 w 14"/>
                  <a:gd name="T3" fmla="*/ 7 h 9"/>
                  <a:gd name="T4" fmla="*/ 11 w 14"/>
                  <a:gd name="T5" fmla="*/ 0 h 9"/>
                  <a:gd name="T6" fmla="*/ 12 w 14"/>
                  <a:gd name="T7" fmla="*/ 0 h 9"/>
                  <a:gd name="T8" fmla="*/ 14 w 14"/>
                  <a:gd name="T9" fmla="*/ 0 h 9"/>
                  <a:gd name="T10" fmla="*/ 4 w 14"/>
                  <a:gd name="T11" fmla="*/ 9 h 9"/>
                  <a:gd name="T12" fmla="*/ 0 w 14"/>
                  <a:gd name="T13" fmla="*/ 3 h 9"/>
                  <a:gd name="T14" fmla="*/ 0 w 14"/>
                  <a:gd name="T15" fmla="*/ 3 h 9"/>
                  <a:gd name="T16" fmla="*/ 0 w 14"/>
                  <a:gd name="T17" fmla="*/ 3 h 9"/>
                  <a:gd name="T18" fmla="*/ 0 w 14"/>
                  <a:gd name="T19" fmla="*/ 3 h 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9"/>
                  <a:gd name="T32" fmla="*/ 14 w 14"/>
                  <a:gd name="T33" fmla="*/ 9 h 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9">
                    <a:moveTo>
                      <a:pt x="0" y="3"/>
                    </a:moveTo>
                    <a:lnTo>
                      <a:pt x="4" y="7"/>
                    </a:lnTo>
                    <a:lnTo>
                      <a:pt x="11" y="0"/>
                    </a:lnTo>
                    <a:lnTo>
                      <a:pt x="12" y="0"/>
                    </a:lnTo>
                    <a:lnTo>
                      <a:pt x="14" y="0"/>
                    </a:lnTo>
                    <a:lnTo>
                      <a:pt x="4" y="9"/>
                    </a:lnTo>
                    <a:lnTo>
                      <a:pt x="0" y="3"/>
                    </a:lnTo>
                    <a:close/>
                  </a:path>
                </a:pathLst>
              </a:custGeom>
              <a:solidFill>
                <a:srgbClr val="808080"/>
              </a:solidFill>
              <a:ln w="9525">
                <a:noFill/>
                <a:round/>
                <a:headEnd/>
                <a:tailEnd/>
              </a:ln>
            </p:spPr>
            <p:txBody>
              <a:bodyPr/>
              <a:lstStyle/>
              <a:p>
                <a:endParaRPr lang="id-ID"/>
              </a:p>
            </p:txBody>
          </p:sp>
          <p:sp>
            <p:nvSpPr>
              <p:cNvPr id="3218" name="Freeform 343"/>
              <p:cNvSpPr>
                <a:spLocks/>
              </p:cNvSpPr>
              <p:nvPr/>
            </p:nvSpPr>
            <p:spPr bwMode="auto">
              <a:xfrm>
                <a:off x="5707" y="2299"/>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219" name="Freeform 344"/>
              <p:cNvSpPr>
                <a:spLocks/>
              </p:cNvSpPr>
              <p:nvPr/>
            </p:nvSpPr>
            <p:spPr bwMode="auto">
              <a:xfrm>
                <a:off x="5707" y="2307"/>
                <a:ext cx="1" cy="2"/>
              </a:xfrm>
              <a:custGeom>
                <a:avLst/>
                <a:gdLst>
                  <a:gd name="T0" fmla="*/ 0 w 1"/>
                  <a:gd name="T1" fmla="*/ 0 h 2"/>
                  <a:gd name="T2" fmla="*/ 1 w 1"/>
                  <a:gd name="T3" fmla="*/ 0 h 2"/>
                  <a:gd name="T4" fmla="*/ 1 w 1"/>
                  <a:gd name="T5" fmla="*/ 0 h 2"/>
                  <a:gd name="T6" fmla="*/ 1 w 1"/>
                  <a:gd name="T7" fmla="*/ 2 h 2"/>
                  <a:gd name="T8" fmla="*/ 0 w 1"/>
                  <a:gd name="T9" fmla="*/ 2 h 2"/>
                  <a:gd name="T10" fmla="*/ 0 w 1"/>
                  <a:gd name="T11" fmla="*/ 2 h 2"/>
                  <a:gd name="T12" fmla="*/ 0 w 1"/>
                  <a:gd name="T13" fmla="*/ 0 h 2"/>
                  <a:gd name="T14" fmla="*/ 0 w 1"/>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0"/>
                    </a:moveTo>
                    <a:lnTo>
                      <a:pt x="1" y="0"/>
                    </a:lnTo>
                    <a:lnTo>
                      <a:pt x="1" y="2"/>
                    </a:lnTo>
                    <a:lnTo>
                      <a:pt x="0" y="2"/>
                    </a:lnTo>
                    <a:lnTo>
                      <a:pt x="0" y="0"/>
                    </a:lnTo>
                    <a:close/>
                  </a:path>
                </a:pathLst>
              </a:custGeom>
              <a:solidFill>
                <a:srgbClr val="808080"/>
              </a:solidFill>
              <a:ln w="9525">
                <a:noFill/>
                <a:round/>
                <a:headEnd/>
                <a:tailEnd/>
              </a:ln>
            </p:spPr>
            <p:txBody>
              <a:bodyPr/>
              <a:lstStyle/>
              <a:p>
                <a:endParaRPr lang="id-ID"/>
              </a:p>
            </p:txBody>
          </p:sp>
          <p:sp>
            <p:nvSpPr>
              <p:cNvPr id="3220" name="Freeform 345"/>
              <p:cNvSpPr>
                <a:spLocks/>
              </p:cNvSpPr>
              <p:nvPr/>
            </p:nvSpPr>
            <p:spPr bwMode="auto">
              <a:xfrm>
                <a:off x="5705" y="2267"/>
                <a:ext cx="16" cy="14"/>
              </a:xfrm>
              <a:custGeom>
                <a:avLst/>
                <a:gdLst>
                  <a:gd name="T0" fmla="*/ 0 w 16"/>
                  <a:gd name="T1" fmla="*/ 5 h 14"/>
                  <a:gd name="T2" fmla="*/ 6 w 16"/>
                  <a:gd name="T3" fmla="*/ 0 h 14"/>
                  <a:gd name="T4" fmla="*/ 16 w 16"/>
                  <a:gd name="T5" fmla="*/ 8 h 14"/>
                  <a:gd name="T6" fmla="*/ 9 w 16"/>
                  <a:gd name="T7" fmla="*/ 14 h 14"/>
                  <a:gd name="T8" fmla="*/ 9 w 16"/>
                  <a:gd name="T9" fmla="*/ 14 h 14"/>
                  <a:gd name="T10" fmla="*/ 9 w 16"/>
                  <a:gd name="T11" fmla="*/ 12 h 14"/>
                  <a:gd name="T12" fmla="*/ 13 w 16"/>
                  <a:gd name="T13" fmla="*/ 8 h 14"/>
                  <a:gd name="T14" fmla="*/ 6 w 16"/>
                  <a:gd name="T15" fmla="*/ 3 h 14"/>
                  <a:gd name="T16" fmla="*/ 2 w 16"/>
                  <a:gd name="T17" fmla="*/ 7 h 14"/>
                  <a:gd name="T18" fmla="*/ 2 w 16"/>
                  <a:gd name="T19" fmla="*/ 7 h 14"/>
                  <a:gd name="T20" fmla="*/ 0 w 16"/>
                  <a:gd name="T21" fmla="*/ 5 h 14"/>
                  <a:gd name="T22" fmla="*/ 0 w 16"/>
                  <a:gd name="T23" fmla="*/ 5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6"/>
                  <a:gd name="T37" fmla="*/ 0 h 14"/>
                  <a:gd name="T38" fmla="*/ 16 w 16"/>
                  <a:gd name="T39" fmla="*/ 14 h 1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6" h="14">
                    <a:moveTo>
                      <a:pt x="0" y="5"/>
                    </a:moveTo>
                    <a:lnTo>
                      <a:pt x="6" y="0"/>
                    </a:lnTo>
                    <a:lnTo>
                      <a:pt x="16" y="8"/>
                    </a:lnTo>
                    <a:lnTo>
                      <a:pt x="9" y="14"/>
                    </a:lnTo>
                    <a:lnTo>
                      <a:pt x="9" y="12"/>
                    </a:lnTo>
                    <a:lnTo>
                      <a:pt x="13" y="8"/>
                    </a:lnTo>
                    <a:lnTo>
                      <a:pt x="6" y="3"/>
                    </a:lnTo>
                    <a:lnTo>
                      <a:pt x="2" y="7"/>
                    </a:lnTo>
                    <a:lnTo>
                      <a:pt x="0" y="5"/>
                    </a:lnTo>
                    <a:close/>
                  </a:path>
                </a:pathLst>
              </a:custGeom>
              <a:solidFill>
                <a:srgbClr val="808080"/>
              </a:solidFill>
              <a:ln w="9525">
                <a:noFill/>
                <a:round/>
                <a:headEnd/>
                <a:tailEnd/>
              </a:ln>
            </p:spPr>
            <p:txBody>
              <a:bodyPr/>
              <a:lstStyle/>
              <a:p>
                <a:endParaRPr lang="id-ID"/>
              </a:p>
            </p:txBody>
          </p:sp>
          <p:sp>
            <p:nvSpPr>
              <p:cNvPr id="3221" name="Freeform 346"/>
              <p:cNvSpPr>
                <a:spLocks/>
              </p:cNvSpPr>
              <p:nvPr/>
            </p:nvSpPr>
            <p:spPr bwMode="auto">
              <a:xfrm>
                <a:off x="5705" y="2309"/>
                <a:ext cx="4" cy="10"/>
              </a:xfrm>
              <a:custGeom>
                <a:avLst/>
                <a:gdLst>
                  <a:gd name="T0" fmla="*/ 0 w 4"/>
                  <a:gd name="T1" fmla="*/ 8 h 10"/>
                  <a:gd name="T2" fmla="*/ 0 w 4"/>
                  <a:gd name="T3" fmla="*/ 8 h 10"/>
                  <a:gd name="T4" fmla="*/ 3 w 4"/>
                  <a:gd name="T5" fmla="*/ 0 h 10"/>
                  <a:gd name="T6" fmla="*/ 4 w 4"/>
                  <a:gd name="T7" fmla="*/ 0 h 10"/>
                  <a:gd name="T8" fmla="*/ 2 w 4"/>
                  <a:gd name="T9" fmla="*/ 10 h 10"/>
                  <a:gd name="T10" fmla="*/ 0 w 4"/>
                  <a:gd name="T11" fmla="*/ 8 h 10"/>
                  <a:gd name="T12" fmla="*/ 0 60000 65536"/>
                  <a:gd name="T13" fmla="*/ 0 60000 65536"/>
                  <a:gd name="T14" fmla="*/ 0 60000 65536"/>
                  <a:gd name="T15" fmla="*/ 0 60000 65536"/>
                  <a:gd name="T16" fmla="*/ 0 60000 65536"/>
                  <a:gd name="T17" fmla="*/ 0 60000 65536"/>
                  <a:gd name="T18" fmla="*/ 0 w 4"/>
                  <a:gd name="T19" fmla="*/ 0 h 10"/>
                  <a:gd name="T20" fmla="*/ 4 w 4"/>
                  <a:gd name="T21" fmla="*/ 10 h 10"/>
                </a:gdLst>
                <a:ahLst/>
                <a:cxnLst>
                  <a:cxn ang="T12">
                    <a:pos x="T0" y="T1"/>
                  </a:cxn>
                  <a:cxn ang="T13">
                    <a:pos x="T2" y="T3"/>
                  </a:cxn>
                  <a:cxn ang="T14">
                    <a:pos x="T4" y="T5"/>
                  </a:cxn>
                  <a:cxn ang="T15">
                    <a:pos x="T6" y="T7"/>
                  </a:cxn>
                  <a:cxn ang="T16">
                    <a:pos x="T8" y="T9"/>
                  </a:cxn>
                  <a:cxn ang="T17">
                    <a:pos x="T10" y="T11"/>
                  </a:cxn>
                </a:cxnLst>
                <a:rect l="T18" t="T19" r="T20" b="T21"/>
                <a:pathLst>
                  <a:path w="4" h="10">
                    <a:moveTo>
                      <a:pt x="0" y="8"/>
                    </a:moveTo>
                    <a:lnTo>
                      <a:pt x="0" y="8"/>
                    </a:lnTo>
                    <a:lnTo>
                      <a:pt x="3" y="0"/>
                    </a:lnTo>
                    <a:lnTo>
                      <a:pt x="4" y="0"/>
                    </a:lnTo>
                    <a:lnTo>
                      <a:pt x="2" y="10"/>
                    </a:lnTo>
                    <a:lnTo>
                      <a:pt x="0" y="8"/>
                    </a:lnTo>
                    <a:close/>
                  </a:path>
                </a:pathLst>
              </a:custGeom>
              <a:solidFill>
                <a:srgbClr val="808080"/>
              </a:solidFill>
              <a:ln w="9525">
                <a:noFill/>
                <a:round/>
                <a:headEnd/>
                <a:tailEnd/>
              </a:ln>
            </p:spPr>
            <p:txBody>
              <a:bodyPr/>
              <a:lstStyle/>
              <a:p>
                <a:endParaRPr lang="id-ID"/>
              </a:p>
            </p:txBody>
          </p:sp>
          <p:sp>
            <p:nvSpPr>
              <p:cNvPr id="3222" name="Freeform 347"/>
              <p:cNvSpPr>
                <a:spLocks/>
              </p:cNvSpPr>
              <p:nvPr/>
            </p:nvSpPr>
            <p:spPr bwMode="auto">
              <a:xfrm>
                <a:off x="5705" y="2333"/>
                <a:ext cx="2" cy="1"/>
              </a:xfrm>
              <a:custGeom>
                <a:avLst/>
                <a:gdLst>
                  <a:gd name="T0" fmla="*/ 2 w 2"/>
                  <a:gd name="T1" fmla="*/ 1 h 1"/>
                  <a:gd name="T2" fmla="*/ 2 w 2"/>
                  <a:gd name="T3" fmla="*/ 1 h 1"/>
                  <a:gd name="T4" fmla="*/ 2 w 2"/>
                  <a:gd name="T5" fmla="*/ 1 h 1"/>
                  <a:gd name="T6" fmla="*/ 0 w 2"/>
                  <a:gd name="T7" fmla="*/ 1 h 1"/>
                  <a:gd name="T8" fmla="*/ 0 w 2"/>
                  <a:gd name="T9" fmla="*/ 1 h 1"/>
                  <a:gd name="T10" fmla="*/ 2 w 2"/>
                  <a:gd name="T11" fmla="*/ 0 h 1"/>
                  <a:gd name="T12" fmla="*/ 2 w 2"/>
                  <a:gd name="T13" fmla="*/ 1 h 1"/>
                  <a:gd name="T14" fmla="*/ 0 60000 65536"/>
                  <a:gd name="T15" fmla="*/ 0 60000 65536"/>
                  <a:gd name="T16" fmla="*/ 0 60000 65536"/>
                  <a:gd name="T17" fmla="*/ 0 60000 65536"/>
                  <a:gd name="T18" fmla="*/ 0 60000 65536"/>
                  <a:gd name="T19" fmla="*/ 0 60000 65536"/>
                  <a:gd name="T20" fmla="*/ 0 60000 65536"/>
                  <a:gd name="T21" fmla="*/ 0 w 2"/>
                  <a:gd name="T22" fmla="*/ 0 h 1"/>
                  <a:gd name="T23" fmla="*/ 2 w 2"/>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
                    <a:moveTo>
                      <a:pt x="2" y="1"/>
                    </a:moveTo>
                    <a:lnTo>
                      <a:pt x="2" y="1"/>
                    </a:lnTo>
                    <a:lnTo>
                      <a:pt x="0" y="1"/>
                    </a:lnTo>
                    <a:lnTo>
                      <a:pt x="2" y="0"/>
                    </a:lnTo>
                    <a:lnTo>
                      <a:pt x="2" y="1"/>
                    </a:lnTo>
                    <a:close/>
                  </a:path>
                </a:pathLst>
              </a:custGeom>
              <a:solidFill>
                <a:srgbClr val="808080"/>
              </a:solidFill>
              <a:ln w="9525">
                <a:noFill/>
                <a:round/>
                <a:headEnd/>
                <a:tailEnd/>
              </a:ln>
            </p:spPr>
            <p:txBody>
              <a:bodyPr/>
              <a:lstStyle/>
              <a:p>
                <a:endParaRPr lang="id-ID"/>
              </a:p>
            </p:txBody>
          </p:sp>
          <p:sp>
            <p:nvSpPr>
              <p:cNvPr id="3223" name="Freeform 348"/>
              <p:cNvSpPr>
                <a:spLocks/>
              </p:cNvSpPr>
              <p:nvPr/>
            </p:nvSpPr>
            <p:spPr bwMode="auto">
              <a:xfrm>
                <a:off x="5705" y="2289"/>
                <a:ext cx="4" cy="9"/>
              </a:xfrm>
              <a:custGeom>
                <a:avLst/>
                <a:gdLst>
                  <a:gd name="T0" fmla="*/ 2 w 4"/>
                  <a:gd name="T1" fmla="*/ 0 h 9"/>
                  <a:gd name="T2" fmla="*/ 2 w 4"/>
                  <a:gd name="T3" fmla="*/ 0 h 9"/>
                  <a:gd name="T4" fmla="*/ 4 w 4"/>
                  <a:gd name="T5" fmla="*/ 9 h 9"/>
                  <a:gd name="T6" fmla="*/ 3 w 4"/>
                  <a:gd name="T7" fmla="*/ 9 h 9"/>
                  <a:gd name="T8" fmla="*/ 3 w 4"/>
                  <a:gd name="T9" fmla="*/ 9 h 9"/>
                  <a:gd name="T10" fmla="*/ 0 w 4"/>
                  <a:gd name="T11" fmla="*/ 2 h 9"/>
                  <a:gd name="T12" fmla="*/ 2 w 4"/>
                  <a:gd name="T13" fmla="*/ 0 h 9"/>
                  <a:gd name="T14" fmla="*/ 0 60000 65536"/>
                  <a:gd name="T15" fmla="*/ 0 60000 65536"/>
                  <a:gd name="T16" fmla="*/ 0 60000 65536"/>
                  <a:gd name="T17" fmla="*/ 0 60000 65536"/>
                  <a:gd name="T18" fmla="*/ 0 60000 65536"/>
                  <a:gd name="T19" fmla="*/ 0 60000 65536"/>
                  <a:gd name="T20" fmla="*/ 0 60000 65536"/>
                  <a:gd name="T21" fmla="*/ 0 w 4"/>
                  <a:gd name="T22" fmla="*/ 0 h 9"/>
                  <a:gd name="T23" fmla="*/ 4 w 4"/>
                  <a:gd name="T24" fmla="*/ 9 h 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9">
                    <a:moveTo>
                      <a:pt x="2" y="0"/>
                    </a:moveTo>
                    <a:lnTo>
                      <a:pt x="2" y="0"/>
                    </a:lnTo>
                    <a:lnTo>
                      <a:pt x="4" y="9"/>
                    </a:lnTo>
                    <a:lnTo>
                      <a:pt x="3" y="9"/>
                    </a:lnTo>
                    <a:lnTo>
                      <a:pt x="0" y="2"/>
                    </a:lnTo>
                    <a:lnTo>
                      <a:pt x="2" y="0"/>
                    </a:lnTo>
                    <a:close/>
                  </a:path>
                </a:pathLst>
              </a:custGeom>
              <a:solidFill>
                <a:srgbClr val="808080"/>
              </a:solidFill>
              <a:ln w="9525">
                <a:noFill/>
                <a:round/>
                <a:headEnd/>
                <a:tailEnd/>
              </a:ln>
            </p:spPr>
            <p:txBody>
              <a:bodyPr/>
              <a:lstStyle/>
              <a:p>
                <a:endParaRPr lang="id-ID"/>
              </a:p>
            </p:txBody>
          </p:sp>
          <p:sp>
            <p:nvSpPr>
              <p:cNvPr id="3224" name="Freeform 349"/>
              <p:cNvSpPr>
                <a:spLocks/>
              </p:cNvSpPr>
              <p:nvPr/>
            </p:nvSpPr>
            <p:spPr bwMode="auto">
              <a:xfrm>
                <a:off x="5704" y="2275"/>
                <a:ext cx="3" cy="2"/>
              </a:xfrm>
              <a:custGeom>
                <a:avLst/>
                <a:gdLst>
                  <a:gd name="T0" fmla="*/ 1 w 3"/>
                  <a:gd name="T1" fmla="*/ 0 h 2"/>
                  <a:gd name="T2" fmla="*/ 1 w 3"/>
                  <a:gd name="T3" fmla="*/ 0 h 2"/>
                  <a:gd name="T4" fmla="*/ 3 w 3"/>
                  <a:gd name="T5" fmla="*/ 0 h 2"/>
                  <a:gd name="T6" fmla="*/ 1 w 3"/>
                  <a:gd name="T7" fmla="*/ 2 h 2"/>
                  <a:gd name="T8" fmla="*/ 1 w 3"/>
                  <a:gd name="T9" fmla="*/ 2 h 2"/>
                  <a:gd name="T10" fmla="*/ 0 w 3"/>
                  <a:gd name="T11" fmla="*/ 2 h 2"/>
                  <a:gd name="T12" fmla="*/ 1 w 3"/>
                  <a:gd name="T13" fmla="*/ 0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1" y="0"/>
                    </a:moveTo>
                    <a:lnTo>
                      <a:pt x="1" y="0"/>
                    </a:lnTo>
                    <a:lnTo>
                      <a:pt x="3" y="0"/>
                    </a:lnTo>
                    <a:lnTo>
                      <a:pt x="1" y="2"/>
                    </a:lnTo>
                    <a:lnTo>
                      <a:pt x="0" y="2"/>
                    </a:lnTo>
                    <a:lnTo>
                      <a:pt x="1" y="0"/>
                    </a:lnTo>
                    <a:close/>
                  </a:path>
                </a:pathLst>
              </a:custGeom>
              <a:solidFill>
                <a:srgbClr val="808080"/>
              </a:solidFill>
              <a:ln w="9525">
                <a:noFill/>
                <a:round/>
                <a:headEnd/>
                <a:tailEnd/>
              </a:ln>
            </p:spPr>
            <p:txBody>
              <a:bodyPr/>
              <a:lstStyle/>
              <a:p>
                <a:endParaRPr lang="id-ID"/>
              </a:p>
            </p:txBody>
          </p:sp>
          <p:sp>
            <p:nvSpPr>
              <p:cNvPr id="3225" name="Freeform 350"/>
              <p:cNvSpPr>
                <a:spLocks/>
              </p:cNvSpPr>
              <p:nvPr/>
            </p:nvSpPr>
            <p:spPr bwMode="auto">
              <a:xfrm>
                <a:off x="5704" y="2272"/>
                <a:ext cx="3" cy="3"/>
              </a:xfrm>
              <a:custGeom>
                <a:avLst/>
                <a:gdLst>
                  <a:gd name="T0" fmla="*/ 0 w 3"/>
                  <a:gd name="T1" fmla="*/ 2 h 3"/>
                  <a:gd name="T2" fmla="*/ 1 w 3"/>
                  <a:gd name="T3" fmla="*/ 0 h 3"/>
                  <a:gd name="T4" fmla="*/ 1 w 3"/>
                  <a:gd name="T5" fmla="*/ 0 h 3"/>
                  <a:gd name="T6" fmla="*/ 3 w 3"/>
                  <a:gd name="T7" fmla="*/ 2 h 3"/>
                  <a:gd name="T8" fmla="*/ 1 w 3"/>
                  <a:gd name="T9" fmla="*/ 3 h 3"/>
                  <a:gd name="T10" fmla="*/ 1 w 3"/>
                  <a:gd name="T11" fmla="*/ 3 h 3"/>
                  <a:gd name="T12" fmla="*/ 0 w 3"/>
                  <a:gd name="T13" fmla="*/ 2 h 3"/>
                  <a:gd name="T14" fmla="*/ 0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0" y="2"/>
                    </a:moveTo>
                    <a:lnTo>
                      <a:pt x="1" y="0"/>
                    </a:lnTo>
                    <a:lnTo>
                      <a:pt x="3" y="2"/>
                    </a:lnTo>
                    <a:lnTo>
                      <a:pt x="1" y="3"/>
                    </a:lnTo>
                    <a:lnTo>
                      <a:pt x="0" y="2"/>
                    </a:lnTo>
                    <a:close/>
                  </a:path>
                </a:pathLst>
              </a:custGeom>
              <a:solidFill>
                <a:srgbClr val="808080"/>
              </a:solidFill>
              <a:ln w="9525">
                <a:noFill/>
                <a:round/>
                <a:headEnd/>
                <a:tailEnd/>
              </a:ln>
            </p:spPr>
            <p:txBody>
              <a:bodyPr/>
              <a:lstStyle/>
              <a:p>
                <a:endParaRPr lang="id-ID"/>
              </a:p>
            </p:txBody>
          </p:sp>
          <p:sp>
            <p:nvSpPr>
              <p:cNvPr id="3226" name="Freeform 351"/>
              <p:cNvSpPr>
                <a:spLocks/>
              </p:cNvSpPr>
              <p:nvPr/>
            </p:nvSpPr>
            <p:spPr bwMode="auto">
              <a:xfrm>
                <a:off x="5705" y="2330"/>
                <a:ext cx="3" cy="3"/>
              </a:xfrm>
              <a:custGeom>
                <a:avLst/>
                <a:gdLst>
                  <a:gd name="T0" fmla="*/ 3 w 3"/>
                  <a:gd name="T1" fmla="*/ 1 h 3"/>
                  <a:gd name="T2" fmla="*/ 3 w 3"/>
                  <a:gd name="T3" fmla="*/ 1 h 3"/>
                  <a:gd name="T4" fmla="*/ 2 w 3"/>
                  <a:gd name="T5" fmla="*/ 3 h 3"/>
                  <a:gd name="T6" fmla="*/ 0 w 3"/>
                  <a:gd name="T7" fmla="*/ 1 h 3"/>
                  <a:gd name="T8" fmla="*/ 2 w 3"/>
                  <a:gd name="T9" fmla="*/ 0 h 3"/>
                  <a:gd name="T10" fmla="*/ 3 w 3"/>
                  <a:gd name="T11" fmla="*/ 1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3" y="1"/>
                    </a:moveTo>
                    <a:lnTo>
                      <a:pt x="3" y="1"/>
                    </a:lnTo>
                    <a:lnTo>
                      <a:pt x="2" y="3"/>
                    </a:lnTo>
                    <a:lnTo>
                      <a:pt x="0" y="1"/>
                    </a:lnTo>
                    <a:lnTo>
                      <a:pt x="2" y="0"/>
                    </a:lnTo>
                    <a:lnTo>
                      <a:pt x="3" y="1"/>
                    </a:lnTo>
                    <a:close/>
                  </a:path>
                </a:pathLst>
              </a:custGeom>
              <a:solidFill>
                <a:srgbClr val="808080"/>
              </a:solidFill>
              <a:ln w="9525">
                <a:noFill/>
                <a:round/>
                <a:headEnd/>
                <a:tailEnd/>
              </a:ln>
            </p:spPr>
            <p:txBody>
              <a:bodyPr/>
              <a:lstStyle/>
              <a:p>
                <a:endParaRPr lang="id-ID"/>
              </a:p>
            </p:txBody>
          </p:sp>
          <p:sp>
            <p:nvSpPr>
              <p:cNvPr id="3227" name="Freeform 352"/>
              <p:cNvSpPr>
                <a:spLocks/>
              </p:cNvSpPr>
              <p:nvPr/>
            </p:nvSpPr>
            <p:spPr bwMode="auto">
              <a:xfrm>
                <a:off x="5704" y="2319"/>
                <a:ext cx="1" cy="1"/>
              </a:xfrm>
              <a:custGeom>
                <a:avLst/>
                <a:gdLst>
                  <a:gd name="T0" fmla="*/ 1 w 1"/>
                  <a:gd name="T1" fmla="*/ 1 h 1"/>
                  <a:gd name="T2" fmla="*/ 1 w 1"/>
                  <a:gd name="T3" fmla="*/ 1 h 1"/>
                  <a:gd name="T4" fmla="*/ 0 w 1"/>
                  <a:gd name="T5" fmla="*/ 1 h 1"/>
                  <a:gd name="T6" fmla="*/ 0 w 1"/>
                  <a:gd name="T7" fmla="*/ 1 h 1"/>
                  <a:gd name="T8" fmla="*/ 0 w 1"/>
                  <a:gd name="T9" fmla="*/ 1 h 1"/>
                  <a:gd name="T10" fmla="*/ 0 w 1"/>
                  <a:gd name="T11" fmla="*/ 0 h 1"/>
                  <a:gd name="T12" fmla="*/ 1 w 1"/>
                  <a:gd name="T13" fmla="*/ 1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1" y="1"/>
                    </a:moveTo>
                    <a:lnTo>
                      <a:pt x="1" y="1"/>
                    </a:ln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3228" name="Freeform 353"/>
              <p:cNvSpPr>
                <a:spLocks/>
              </p:cNvSpPr>
              <p:nvPr/>
            </p:nvSpPr>
            <p:spPr bwMode="auto">
              <a:xfrm>
                <a:off x="5704" y="2288"/>
                <a:ext cx="3" cy="3"/>
              </a:xfrm>
              <a:custGeom>
                <a:avLst/>
                <a:gdLst>
                  <a:gd name="T0" fmla="*/ 1 w 3"/>
                  <a:gd name="T1" fmla="*/ 3 h 3"/>
                  <a:gd name="T2" fmla="*/ 1 w 3"/>
                  <a:gd name="T3" fmla="*/ 3 h 3"/>
                  <a:gd name="T4" fmla="*/ 0 w 3"/>
                  <a:gd name="T5" fmla="*/ 1 h 3"/>
                  <a:gd name="T6" fmla="*/ 1 w 3"/>
                  <a:gd name="T7" fmla="*/ 0 h 3"/>
                  <a:gd name="T8" fmla="*/ 1 w 3"/>
                  <a:gd name="T9" fmla="*/ 0 h 3"/>
                  <a:gd name="T10" fmla="*/ 3 w 3"/>
                  <a:gd name="T11" fmla="*/ 1 h 3"/>
                  <a:gd name="T12" fmla="*/ 1 w 3"/>
                  <a:gd name="T13" fmla="*/ 3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1" y="3"/>
                    </a:moveTo>
                    <a:lnTo>
                      <a:pt x="1" y="3"/>
                    </a:lnTo>
                    <a:lnTo>
                      <a:pt x="0" y="1"/>
                    </a:lnTo>
                    <a:lnTo>
                      <a:pt x="1" y="0"/>
                    </a:lnTo>
                    <a:lnTo>
                      <a:pt x="3" y="1"/>
                    </a:lnTo>
                    <a:lnTo>
                      <a:pt x="1" y="3"/>
                    </a:lnTo>
                    <a:close/>
                  </a:path>
                </a:pathLst>
              </a:custGeom>
              <a:solidFill>
                <a:srgbClr val="808080"/>
              </a:solidFill>
              <a:ln w="9525">
                <a:noFill/>
                <a:round/>
                <a:headEnd/>
                <a:tailEnd/>
              </a:ln>
            </p:spPr>
            <p:txBody>
              <a:bodyPr/>
              <a:lstStyle/>
              <a:p>
                <a:endParaRPr lang="id-ID"/>
              </a:p>
            </p:txBody>
          </p:sp>
          <p:sp>
            <p:nvSpPr>
              <p:cNvPr id="3229" name="Freeform 354"/>
              <p:cNvSpPr>
                <a:spLocks/>
              </p:cNvSpPr>
              <p:nvPr/>
            </p:nvSpPr>
            <p:spPr bwMode="auto">
              <a:xfrm>
                <a:off x="5704" y="2317"/>
                <a:ext cx="3" cy="3"/>
              </a:xfrm>
              <a:custGeom>
                <a:avLst/>
                <a:gdLst>
                  <a:gd name="T0" fmla="*/ 3 w 3"/>
                  <a:gd name="T1" fmla="*/ 2 h 3"/>
                  <a:gd name="T2" fmla="*/ 3 w 3"/>
                  <a:gd name="T3" fmla="*/ 2 h 3"/>
                  <a:gd name="T4" fmla="*/ 1 w 3"/>
                  <a:gd name="T5" fmla="*/ 3 h 3"/>
                  <a:gd name="T6" fmla="*/ 0 w 3"/>
                  <a:gd name="T7" fmla="*/ 2 h 3"/>
                  <a:gd name="T8" fmla="*/ 0 w 3"/>
                  <a:gd name="T9" fmla="*/ 2 h 3"/>
                  <a:gd name="T10" fmla="*/ 1 w 3"/>
                  <a:gd name="T11" fmla="*/ 0 h 3"/>
                  <a:gd name="T12" fmla="*/ 3 w 3"/>
                  <a:gd name="T13" fmla="*/ 2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3" y="2"/>
                    </a:moveTo>
                    <a:lnTo>
                      <a:pt x="3" y="2"/>
                    </a:lnTo>
                    <a:lnTo>
                      <a:pt x="1" y="3"/>
                    </a:lnTo>
                    <a:lnTo>
                      <a:pt x="0" y="2"/>
                    </a:lnTo>
                    <a:lnTo>
                      <a:pt x="1" y="0"/>
                    </a:lnTo>
                    <a:lnTo>
                      <a:pt x="3" y="2"/>
                    </a:lnTo>
                    <a:close/>
                  </a:path>
                </a:pathLst>
              </a:custGeom>
              <a:solidFill>
                <a:srgbClr val="808080"/>
              </a:solidFill>
              <a:ln w="9525">
                <a:noFill/>
                <a:round/>
                <a:headEnd/>
                <a:tailEnd/>
              </a:ln>
            </p:spPr>
            <p:txBody>
              <a:bodyPr/>
              <a:lstStyle/>
              <a:p>
                <a:endParaRPr lang="id-ID"/>
              </a:p>
            </p:txBody>
          </p:sp>
          <p:sp>
            <p:nvSpPr>
              <p:cNvPr id="3230" name="Freeform 355"/>
              <p:cNvSpPr>
                <a:spLocks/>
              </p:cNvSpPr>
              <p:nvPr/>
            </p:nvSpPr>
            <p:spPr bwMode="auto">
              <a:xfrm>
                <a:off x="5704" y="2291"/>
                <a:ext cx="4" cy="7"/>
              </a:xfrm>
              <a:custGeom>
                <a:avLst/>
                <a:gdLst>
                  <a:gd name="T0" fmla="*/ 1 w 4"/>
                  <a:gd name="T1" fmla="*/ 0 h 7"/>
                  <a:gd name="T2" fmla="*/ 1 w 4"/>
                  <a:gd name="T3" fmla="*/ 0 h 7"/>
                  <a:gd name="T4" fmla="*/ 4 w 4"/>
                  <a:gd name="T5" fmla="*/ 7 h 7"/>
                  <a:gd name="T6" fmla="*/ 3 w 4"/>
                  <a:gd name="T7" fmla="*/ 7 h 7"/>
                  <a:gd name="T8" fmla="*/ 3 w 4"/>
                  <a:gd name="T9" fmla="*/ 7 h 7"/>
                  <a:gd name="T10" fmla="*/ 0 w 4"/>
                  <a:gd name="T11" fmla="*/ 1 h 7"/>
                  <a:gd name="T12" fmla="*/ 1 w 4"/>
                  <a:gd name="T13" fmla="*/ 0 h 7"/>
                  <a:gd name="T14" fmla="*/ 0 60000 65536"/>
                  <a:gd name="T15" fmla="*/ 0 60000 65536"/>
                  <a:gd name="T16" fmla="*/ 0 60000 65536"/>
                  <a:gd name="T17" fmla="*/ 0 60000 65536"/>
                  <a:gd name="T18" fmla="*/ 0 60000 65536"/>
                  <a:gd name="T19" fmla="*/ 0 60000 65536"/>
                  <a:gd name="T20" fmla="*/ 0 60000 65536"/>
                  <a:gd name="T21" fmla="*/ 0 w 4"/>
                  <a:gd name="T22" fmla="*/ 0 h 7"/>
                  <a:gd name="T23" fmla="*/ 4 w 4"/>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7">
                    <a:moveTo>
                      <a:pt x="1" y="0"/>
                    </a:moveTo>
                    <a:lnTo>
                      <a:pt x="1" y="0"/>
                    </a:lnTo>
                    <a:lnTo>
                      <a:pt x="4" y="7"/>
                    </a:lnTo>
                    <a:lnTo>
                      <a:pt x="3" y="7"/>
                    </a:lnTo>
                    <a:lnTo>
                      <a:pt x="0" y="1"/>
                    </a:lnTo>
                    <a:lnTo>
                      <a:pt x="1" y="0"/>
                    </a:lnTo>
                    <a:close/>
                  </a:path>
                </a:pathLst>
              </a:custGeom>
              <a:solidFill>
                <a:srgbClr val="808080"/>
              </a:solidFill>
              <a:ln w="9525">
                <a:noFill/>
                <a:round/>
                <a:headEnd/>
                <a:tailEnd/>
              </a:ln>
            </p:spPr>
            <p:txBody>
              <a:bodyPr/>
              <a:lstStyle/>
              <a:p>
                <a:endParaRPr lang="id-ID"/>
              </a:p>
            </p:txBody>
          </p:sp>
          <p:sp>
            <p:nvSpPr>
              <p:cNvPr id="3231" name="Freeform 356"/>
              <p:cNvSpPr>
                <a:spLocks/>
              </p:cNvSpPr>
              <p:nvPr/>
            </p:nvSpPr>
            <p:spPr bwMode="auto">
              <a:xfrm>
                <a:off x="5704" y="2274"/>
                <a:ext cx="1" cy="3"/>
              </a:xfrm>
              <a:custGeom>
                <a:avLst/>
                <a:gdLst>
                  <a:gd name="T0" fmla="*/ 1 w 1"/>
                  <a:gd name="T1" fmla="*/ 1 h 3"/>
                  <a:gd name="T2" fmla="*/ 0 w 1"/>
                  <a:gd name="T3" fmla="*/ 3 h 3"/>
                  <a:gd name="T4" fmla="*/ 0 w 1"/>
                  <a:gd name="T5" fmla="*/ 3 h 3"/>
                  <a:gd name="T6" fmla="*/ 0 w 1"/>
                  <a:gd name="T7" fmla="*/ 1 h 3"/>
                  <a:gd name="T8" fmla="*/ 0 w 1"/>
                  <a:gd name="T9" fmla="*/ 0 h 3"/>
                  <a:gd name="T10" fmla="*/ 0 w 1"/>
                  <a:gd name="T11" fmla="*/ 0 h 3"/>
                  <a:gd name="T12" fmla="*/ 1 w 1"/>
                  <a:gd name="T13" fmla="*/ 1 h 3"/>
                  <a:gd name="T14" fmla="*/ 1 w 1"/>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1" y="1"/>
                    </a:moveTo>
                    <a:lnTo>
                      <a:pt x="0" y="3"/>
                    </a:ln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3232" name="Freeform 357"/>
              <p:cNvSpPr>
                <a:spLocks/>
              </p:cNvSpPr>
              <p:nvPr/>
            </p:nvSpPr>
            <p:spPr bwMode="auto">
              <a:xfrm>
                <a:off x="5690" y="2334"/>
                <a:ext cx="17" cy="7"/>
              </a:xfrm>
              <a:custGeom>
                <a:avLst/>
                <a:gdLst>
                  <a:gd name="T0" fmla="*/ 17 w 17"/>
                  <a:gd name="T1" fmla="*/ 0 h 7"/>
                  <a:gd name="T2" fmla="*/ 17 w 17"/>
                  <a:gd name="T3" fmla="*/ 0 h 7"/>
                  <a:gd name="T4" fmla="*/ 8 w 17"/>
                  <a:gd name="T5" fmla="*/ 6 h 7"/>
                  <a:gd name="T6" fmla="*/ 0 w 17"/>
                  <a:gd name="T7" fmla="*/ 7 h 7"/>
                  <a:gd name="T8" fmla="*/ 0 w 17"/>
                  <a:gd name="T9" fmla="*/ 6 h 7"/>
                  <a:gd name="T10" fmla="*/ 0 w 17"/>
                  <a:gd name="T11" fmla="*/ 6 h 7"/>
                  <a:gd name="T12" fmla="*/ 7 w 17"/>
                  <a:gd name="T13" fmla="*/ 4 h 7"/>
                  <a:gd name="T14" fmla="*/ 15 w 17"/>
                  <a:gd name="T15" fmla="*/ 0 h 7"/>
                  <a:gd name="T16" fmla="*/ 17 w 17"/>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7"/>
                  <a:gd name="T29" fmla="*/ 17 w 17"/>
                  <a:gd name="T30" fmla="*/ 7 h 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7">
                    <a:moveTo>
                      <a:pt x="17" y="0"/>
                    </a:moveTo>
                    <a:lnTo>
                      <a:pt x="17" y="0"/>
                    </a:lnTo>
                    <a:lnTo>
                      <a:pt x="8" y="6"/>
                    </a:lnTo>
                    <a:lnTo>
                      <a:pt x="0" y="7"/>
                    </a:lnTo>
                    <a:lnTo>
                      <a:pt x="0" y="6"/>
                    </a:lnTo>
                    <a:lnTo>
                      <a:pt x="7" y="4"/>
                    </a:lnTo>
                    <a:lnTo>
                      <a:pt x="15" y="0"/>
                    </a:lnTo>
                    <a:lnTo>
                      <a:pt x="17" y="0"/>
                    </a:lnTo>
                    <a:close/>
                  </a:path>
                </a:pathLst>
              </a:custGeom>
              <a:solidFill>
                <a:srgbClr val="808080"/>
              </a:solidFill>
              <a:ln w="9525">
                <a:noFill/>
                <a:round/>
                <a:headEnd/>
                <a:tailEnd/>
              </a:ln>
            </p:spPr>
            <p:txBody>
              <a:bodyPr/>
              <a:lstStyle/>
              <a:p>
                <a:endParaRPr lang="id-ID"/>
              </a:p>
            </p:txBody>
          </p:sp>
          <p:sp>
            <p:nvSpPr>
              <p:cNvPr id="3233" name="Freeform 358"/>
              <p:cNvSpPr>
                <a:spLocks/>
              </p:cNvSpPr>
              <p:nvPr/>
            </p:nvSpPr>
            <p:spPr bwMode="auto">
              <a:xfrm>
                <a:off x="5704" y="2316"/>
                <a:ext cx="1" cy="3"/>
              </a:xfrm>
              <a:custGeom>
                <a:avLst/>
                <a:gdLst>
                  <a:gd name="T0" fmla="*/ 1 w 1"/>
                  <a:gd name="T1" fmla="*/ 1 h 3"/>
                  <a:gd name="T2" fmla="*/ 1 w 1"/>
                  <a:gd name="T3" fmla="*/ 1 h 3"/>
                  <a:gd name="T4" fmla="*/ 0 w 1"/>
                  <a:gd name="T5" fmla="*/ 3 h 3"/>
                  <a:gd name="T6" fmla="*/ 0 w 1"/>
                  <a:gd name="T7" fmla="*/ 1 h 3"/>
                  <a:gd name="T8" fmla="*/ 0 w 1"/>
                  <a:gd name="T9" fmla="*/ 1 h 3"/>
                  <a:gd name="T10" fmla="*/ 0 w 1"/>
                  <a:gd name="T11" fmla="*/ 0 h 3"/>
                  <a:gd name="T12" fmla="*/ 1 w 1"/>
                  <a:gd name="T13" fmla="*/ 1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1"/>
                    </a:moveTo>
                    <a:lnTo>
                      <a:pt x="1" y="1"/>
                    </a:lnTo>
                    <a:lnTo>
                      <a:pt x="0" y="3"/>
                    </a:ln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3234" name="Freeform 359"/>
              <p:cNvSpPr>
                <a:spLocks/>
              </p:cNvSpPr>
              <p:nvPr/>
            </p:nvSpPr>
            <p:spPr bwMode="auto">
              <a:xfrm>
                <a:off x="5702" y="2289"/>
                <a:ext cx="3" cy="3"/>
              </a:xfrm>
              <a:custGeom>
                <a:avLst/>
                <a:gdLst>
                  <a:gd name="T0" fmla="*/ 2 w 3"/>
                  <a:gd name="T1" fmla="*/ 0 h 3"/>
                  <a:gd name="T2" fmla="*/ 2 w 3"/>
                  <a:gd name="T3" fmla="*/ 0 h 3"/>
                  <a:gd name="T4" fmla="*/ 3 w 3"/>
                  <a:gd name="T5" fmla="*/ 2 h 3"/>
                  <a:gd name="T6" fmla="*/ 2 w 3"/>
                  <a:gd name="T7" fmla="*/ 3 h 3"/>
                  <a:gd name="T8" fmla="*/ 0 w 3"/>
                  <a:gd name="T9" fmla="*/ 2 h 3"/>
                  <a:gd name="T10" fmla="*/ 2 w 3"/>
                  <a:gd name="T11" fmla="*/ 0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2" y="0"/>
                    </a:moveTo>
                    <a:lnTo>
                      <a:pt x="2" y="0"/>
                    </a:lnTo>
                    <a:lnTo>
                      <a:pt x="3" y="2"/>
                    </a:lnTo>
                    <a:lnTo>
                      <a:pt x="2" y="3"/>
                    </a:lnTo>
                    <a:lnTo>
                      <a:pt x="0" y="2"/>
                    </a:lnTo>
                    <a:lnTo>
                      <a:pt x="2" y="0"/>
                    </a:lnTo>
                    <a:close/>
                  </a:path>
                </a:pathLst>
              </a:custGeom>
              <a:solidFill>
                <a:srgbClr val="808080"/>
              </a:solidFill>
              <a:ln w="9525">
                <a:noFill/>
                <a:round/>
                <a:headEnd/>
                <a:tailEnd/>
              </a:ln>
            </p:spPr>
            <p:txBody>
              <a:bodyPr/>
              <a:lstStyle/>
              <a:p>
                <a:endParaRPr lang="id-ID"/>
              </a:p>
            </p:txBody>
          </p:sp>
          <p:sp>
            <p:nvSpPr>
              <p:cNvPr id="3235" name="Freeform 360"/>
              <p:cNvSpPr>
                <a:spLocks/>
              </p:cNvSpPr>
              <p:nvPr/>
            </p:nvSpPr>
            <p:spPr bwMode="auto">
              <a:xfrm>
                <a:off x="5702" y="2286"/>
                <a:ext cx="3" cy="3"/>
              </a:xfrm>
              <a:custGeom>
                <a:avLst/>
                <a:gdLst>
                  <a:gd name="T0" fmla="*/ 3 w 3"/>
                  <a:gd name="T1" fmla="*/ 2 h 3"/>
                  <a:gd name="T2" fmla="*/ 2 w 3"/>
                  <a:gd name="T3" fmla="*/ 3 h 3"/>
                  <a:gd name="T4" fmla="*/ 2 w 3"/>
                  <a:gd name="T5" fmla="*/ 3 h 3"/>
                  <a:gd name="T6" fmla="*/ 0 w 3"/>
                  <a:gd name="T7" fmla="*/ 2 h 3"/>
                  <a:gd name="T8" fmla="*/ 2 w 3"/>
                  <a:gd name="T9" fmla="*/ 0 h 3"/>
                  <a:gd name="T10" fmla="*/ 2 w 3"/>
                  <a:gd name="T11" fmla="*/ 0 h 3"/>
                  <a:gd name="T12" fmla="*/ 3 w 3"/>
                  <a:gd name="T13" fmla="*/ 2 h 3"/>
                  <a:gd name="T14" fmla="*/ 3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2"/>
                    </a:moveTo>
                    <a:lnTo>
                      <a:pt x="2" y="3"/>
                    </a:lnTo>
                    <a:lnTo>
                      <a:pt x="0" y="2"/>
                    </a:lnTo>
                    <a:lnTo>
                      <a:pt x="2" y="0"/>
                    </a:lnTo>
                    <a:lnTo>
                      <a:pt x="3" y="2"/>
                    </a:lnTo>
                    <a:close/>
                  </a:path>
                </a:pathLst>
              </a:custGeom>
              <a:solidFill>
                <a:srgbClr val="808080"/>
              </a:solidFill>
              <a:ln w="9525">
                <a:noFill/>
                <a:round/>
                <a:headEnd/>
                <a:tailEnd/>
              </a:ln>
            </p:spPr>
            <p:txBody>
              <a:bodyPr/>
              <a:lstStyle/>
              <a:p>
                <a:endParaRPr lang="id-ID"/>
              </a:p>
            </p:txBody>
          </p:sp>
          <p:sp>
            <p:nvSpPr>
              <p:cNvPr id="3236" name="Freeform 361"/>
              <p:cNvSpPr>
                <a:spLocks/>
              </p:cNvSpPr>
              <p:nvPr/>
            </p:nvSpPr>
            <p:spPr bwMode="auto">
              <a:xfrm>
                <a:off x="5704" y="2331"/>
                <a:ext cx="3" cy="3"/>
              </a:xfrm>
              <a:custGeom>
                <a:avLst/>
                <a:gdLst>
                  <a:gd name="T0" fmla="*/ 0 w 3"/>
                  <a:gd name="T1" fmla="*/ 2 h 3"/>
                  <a:gd name="T2" fmla="*/ 0 w 3"/>
                  <a:gd name="T3" fmla="*/ 2 h 3"/>
                  <a:gd name="T4" fmla="*/ 1 w 3"/>
                  <a:gd name="T5" fmla="*/ 0 h 3"/>
                  <a:gd name="T6" fmla="*/ 3 w 3"/>
                  <a:gd name="T7" fmla="*/ 2 h 3"/>
                  <a:gd name="T8" fmla="*/ 3 w 3"/>
                  <a:gd name="T9" fmla="*/ 2 h 3"/>
                  <a:gd name="T10" fmla="*/ 1 w 3"/>
                  <a:gd name="T11" fmla="*/ 3 h 3"/>
                  <a:gd name="T12" fmla="*/ 0 w 3"/>
                  <a:gd name="T13" fmla="*/ 2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2"/>
                    </a:moveTo>
                    <a:lnTo>
                      <a:pt x="0" y="2"/>
                    </a:lnTo>
                    <a:lnTo>
                      <a:pt x="1" y="0"/>
                    </a:lnTo>
                    <a:lnTo>
                      <a:pt x="3" y="2"/>
                    </a:lnTo>
                    <a:lnTo>
                      <a:pt x="1" y="3"/>
                    </a:lnTo>
                    <a:lnTo>
                      <a:pt x="0" y="2"/>
                    </a:lnTo>
                    <a:close/>
                  </a:path>
                </a:pathLst>
              </a:custGeom>
              <a:solidFill>
                <a:srgbClr val="808080"/>
              </a:solidFill>
              <a:ln w="9525">
                <a:noFill/>
                <a:round/>
                <a:headEnd/>
                <a:tailEnd/>
              </a:ln>
            </p:spPr>
            <p:txBody>
              <a:bodyPr/>
              <a:lstStyle/>
              <a:p>
                <a:endParaRPr lang="id-ID"/>
              </a:p>
            </p:txBody>
          </p:sp>
          <p:sp>
            <p:nvSpPr>
              <p:cNvPr id="3237" name="Freeform 362"/>
              <p:cNvSpPr>
                <a:spLocks/>
              </p:cNvSpPr>
              <p:nvPr/>
            </p:nvSpPr>
            <p:spPr bwMode="auto">
              <a:xfrm>
                <a:off x="5702" y="2317"/>
                <a:ext cx="2" cy="3"/>
              </a:xfrm>
              <a:custGeom>
                <a:avLst/>
                <a:gdLst>
                  <a:gd name="T0" fmla="*/ 2 w 2"/>
                  <a:gd name="T1" fmla="*/ 2 h 3"/>
                  <a:gd name="T2" fmla="*/ 2 w 2"/>
                  <a:gd name="T3" fmla="*/ 2 h 3"/>
                  <a:gd name="T4" fmla="*/ 2 w 2"/>
                  <a:gd name="T5" fmla="*/ 3 h 3"/>
                  <a:gd name="T6" fmla="*/ 0 w 2"/>
                  <a:gd name="T7" fmla="*/ 2 h 3"/>
                  <a:gd name="T8" fmla="*/ 0 w 2"/>
                  <a:gd name="T9" fmla="*/ 2 h 3"/>
                  <a:gd name="T10" fmla="*/ 2 w 2"/>
                  <a:gd name="T11" fmla="*/ 0 h 3"/>
                  <a:gd name="T12" fmla="*/ 2 w 2"/>
                  <a:gd name="T13" fmla="*/ 2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2"/>
                    </a:moveTo>
                    <a:lnTo>
                      <a:pt x="2" y="2"/>
                    </a:lnTo>
                    <a:lnTo>
                      <a:pt x="2" y="3"/>
                    </a:lnTo>
                    <a:lnTo>
                      <a:pt x="0" y="2"/>
                    </a:lnTo>
                    <a:lnTo>
                      <a:pt x="2" y="0"/>
                    </a:lnTo>
                    <a:lnTo>
                      <a:pt x="2" y="2"/>
                    </a:lnTo>
                    <a:close/>
                  </a:path>
                </a:pathLst>
              </a:custGeom>
              <a:solidFill>
                <a:srgbClr val="808080"/>
              </a:solidFill>
              <a:ln w="9525">
                <a:noFill/>
                <a:round/>
                <a:headEnd/>
                <a:tailEnd/>
              </a:ln>
            </p:spPr>
            <p:txBody>
              <a:bodyPr/>
              <a:lstStyle/>
              <a:p>
                <a:endParaRPr lang="id-ID"/>
              </a:p>
            </p:txBody>
          </p:sp>
          <p:sp>
            <p:nvSpPr>
              <p:cNvPr id="3238" name="Freeform 363"/>
              <p:cNvSpPr>
                <a:spLocks/>
              </p:cNvSpPr>
              <p:nvPr/>
            </p:nvSpPr>
            <p:spPr bwMode="auto">
              <a:xfrm>
                <a:off x="5702" y="2288"/>
                <a:ext cx="2" cy="3"/>
              </a:xfrm>
              <a:custGeom>
                <a:avLst/>
                <a:gdLst>
                  <a:gd name="T0" fmla="*/ 2 w 2"/>
                  <a:gd name="T1" fmla="*/ 1 h 3"/>
                  <a:gd name="T2" fmla="*/ 0 w 2"/>
                  <a:gd name="T3" fmla="*/ 3 h 3"/>
                  <a:gd name="T4" fmla="*/ 0 w 2"/>
                  <a:gd name="T5" fmla="*/ 3 h 3"/>
                  <a:gd name="T6" fmla="*/ 0 w 2"/>
                  <a:gd name="T7" fmla="*/ 1 h 3"/>
                  <a:gd name="T8" fmla="*/ 0 w 2"/>
                  <a:gd name="T9" fmla="*/ 0 h 3"/>
                  <a:gd name="T10" fmla="*/ 0 w 2"/>
                  <a:gd name="T11" fmla="*/ 0 h 3"/>
                  <a:gd name="T12" fmla="*/ 2 w 2"/>
                  <a:gd name="T13" fmla="*/ 1 h 3"/>
                  <a:gd name="T14" fmla="*/ 2 w 2"/>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3"/>
                  <a:gd name="T26" fmla="*/ 2 w 2"/>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3">
                    <a:moveTo>
                      <a:pt x="2" y="1"/>
                    </a:moveTo>
                    <a:lnTo>
                      <a:pt x="0" y="3"/>
                    </a:lnTo>
                    <a:lnTo>
                      <a:pt x="0" y="1"/>
                    </a:lnTo>
                    <a:lnTo>
                      <a:pt x="0" y="0"/>
                    </a:lnTo>
                    <a:lnTo>
                      <a:pt x="2" y="1"/>
                    </a:lnTo>
                    <a:close/>
                  </a:path>
                </a:pathLst>
              </a:custGeom>
              <a:solidFill>
                <a:srgbClr val="808080"/>
              </a:solidFill>
              <a:ln w="9525">
                <a:noFill/>
                <a:round/>
                <a:headEnd/>
                <a:tailEnd/>
              </a:ln>
            </p:spPr>
            <p:txBody>
              <a:bodyPr/>
              <a:lstStyle/>
              <a:p>
                <a:endParaRPr lang="id-ID"/>
              </a:p>
            </p:txBody>
          </p:sp>
          <p:sp>
            <p:nvSpPr>
              <p:cNvPr id="3239" name="Freeform 364"/>
              <p:cNvSpPr>
                <a:spLocks/>
              </p:cNvSpPr>
              <p:nvPr/>
            </p:nvSpPr>
            <p:spPr bwMode="auto">
              <a:xfrm>
                <a:off x="5700" y="2320"/>
                <a:ext cx="4" cy="4"/>
              </a:xfrm>
              <a:custGeom>
                <a:avLst/>
                <a:gdLst>
                  <a:gd name="T0" fmla="*/ 4 w 4"/>
                  <a:gd name="T1" fmla="*/ 0 h 4"/>
                  <a:gd name="T2" fmla="*/ 4 w 4"/>
                  <a:gd name="T3" fmla="*/ 0 h 4"/>
                  <a:gd name="T4" fmla="*/ 2 w 4"/>
                  <a:gd name="T5" fmla="*/ 3 h 4"/>
                  <a:gd name="T6" fmla="*/ 2 w 4"/>
                  <a:gd name="T7" fmla="*/ 3 h 4"/>
                  <a:gd name="T8" fmla="*/ 1 w 4"/>
                  <a:gd name="T9" fmla="*/ 4 h 4"/>
                  <a:gd name="T10" fmla="*/ 0 w 4"/>
                  <a:gd name="T11" fmla="*/ 4 h 4"/>
                  <a:gd name="T12" fmla="*/ 0 w 4"/>
                  <a:gd name="T13" fmla="*/ 4 h 4"/>
                  <a:gd name="T14" fmla="*/ 4 w 4"/>
                  <a:gd name="T15" fmla="*/ 0 h 4"/>
                  <a:gd name="T16" fmla="*/ 4 w 4"/>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4"/>
                  <a:gd name="T29" fmla="*/ 4 w 4"/>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4">
                    <a:moveTo>
                      <a:pt x="4" y="0"/>
                    </a:moveTo>
                    <a:lnTo>
                      <a:pt x="4" y="0"/>
                    </a:lnTo>
                    <a:lnTo>
                      <a:pt x="2" y="3"/>
                    </a:lnTo>
                    <a:lnTo>
                      <a:pt x="1" y="4"/>
                    </a:lnTo>
                    <a:lnTo>
                      <a:pt x="0" y="4"/>
                    </a:lnTo>
                    <a:lnTo>
                      <a:pt x="4" y="0"/>
                    </a:lnTo>
                    <a:close/>
                  </a:path>
                </a:pathLst>
              </a:custGeom>
              <a:solidFill>
                <a:srgbClr val="808080"/>
              </a:solidFill>
              <a:ln w="9525">
                <a:noFill/>
                <a:round/>
                <a:headEnd/>
                <a:tailEnd/>
              </a:ln>
            </p:spPr>
            <p:txBody>
              <a:bodyPr/>
              <a:lstStyle/>
              <a:p>
                <a:endParaRPr lang="id-ID"/>
              </a:p>
            </p:txBody>
          </p:sp>
          <p:sp>
            <p:nvSpPr>
              <p:cNvPr id="3240" name="Freeform 365"/>
              <p:cNvSpPr>
                <a:spLocks/>
              </p:cNvSpPr>
              <p:nvPr/>
            </p:nvSpPr>
            <p:spPr bwMode="auto">
              <a:xfrm>
                <a:off x="5700" y="2282"/>
                <a:ext cx="4" cy="6"/>
              </a:xfrm>
              <a:custGeom>
                <a:avLst/>
                <a:gdLst>
                  <a:gd name="T0" fmla="*/ 4 w 4"/>
                  <a:gd name="T1" fmla="*/ 4 h 6"/>
                  <a:gd name="T2" fmla="*/ 2 w 4"/>
                  <a:gd name="T3" fmla="*/ 6 h 6"/>
                  <a:gd name="T4" fmla="*/ 2 w 4"/>
                  <a:gd name="T5" fmla="*/ 6 h 6"/>
                  <a:gd name="T6" fmla="*/ 0 w 4"/>
                  <a:gd name="T7" fmla="*/ 2 h 6"/>
                  <a:gd name="T8" fmla="*/ 0 w 4"/>
                  <a:gd name="T9" fmla="*/ 0 h 6"/>
                  <a:gd name="T10" fmla="*/ 2 w 4"/>
                  <a:gd name="T11" fmla="*/ 3 h 6"/>
                  <a:gd name="T12" fmla="*/ 2 w 4"/>
                  <a:gd name="T13" fmla="*/ 3 h 6"/>
                  <a:gd name="T14" fmla="*/ 4 w 4"/>
                  <a:gd name="T15" fmla="*/ 4 h 6"/>
                  <a:gd name="T16" fmla="*/ 4 w 4"/>
                  <a:gd name="T17" fmla="*/ 4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6"/>
                  <a:gd name="T29" fmla="*/ 4 w 4"/>
                  <a:gd name="T30" fmla="*/ 6 h 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6">
                    <a:moveTo>
                      <a:pt x="4" y="4"/>
                    </a:moveTo>
                    <a:lnTo>
                      <a:pt x="2" y="6"/>
                    </a:lnTo>
                    <a:lnTo>
                      <a:pt x="0" y="2"/>
                    </a:lnTo>
                    <a:lnTo>
                      <a:pt x="0" y="0"/>
                    </a:lnTo>
                    <a:lnTo>
                      <a:pt x="2" y="3"/>
                    </a:lnTo>
                    <a:lnTo>
                      <a:pt x="4" y="4"/>
                    </a:lnTo>
                    <a:close/>
                  </a:path>
                </a:pathLst>
              </a:custGeom>
              <a:solidFill>
                <a:srgbClr val="808080"/>
              </a:solidFill>
              <a:ln w="9525">
                <a:noFill/>
                <a:round/>
                <a:headEnd/>
                <a:tailEnd/>
              </a:ln>
            </p:spPr>
            <p:txBody>
              <a:bodyPr/>
              <a:lstStyle/>
              <a:p>
                <a:endParaRPr lang="id-ID"/>
              </a:p>
            </p:txBody>
          </p:sp>
          <p:sp>
            <p:nvSpPr>
              <p:cNvPr id="3241" name="Freeform 366"/>
              <p:cNvSpPr>
                <a:spLocks/>
              </p:cNvSpPr>
              <p:nvPr/>
            </p:nvSpPr>
            <p:spPr bwMode="auto">
              <a:xfrm>
                <a:off x="5698" y="2282"/>
                <a:ext cx="2" cy="2"/>
              </a:xfrm>
              <a:custGeom>
                <a:avLst/>
                <a:gdLst>
                  <a:gd name="T0" fmla="*/ 0 w 2"/>
                  <a:gd name="T1" fmla="*/ 0 h 2"/>
                  <a:gd name="T2" fmla="*/ 0 w 2"/>
                  <a:gd name="T3" fmla="*/ 0 h 2"/>
                  <a:gd name="T4" fmla="*/ 0 w 2"/>
                  <a:gd name="T5" fmla="*/ 0 h 2"/>
                  <a:gd name="T6" fmla="*/ 2 w 2"/>
                  <a:gd name="T7" fmla="*/ 0 h 2"/>
                  <a:gd name="T8" fmla="*/ 2 w 2"/>
                  <a:gd name="T9" fmla="*/ 2 h 2"/>
                  <a:gd name="T10" fmla="*/ 2 w 2"/>
                  <a:gd name="T11" fmla="*/ 2 h 2"/>
                  <a:gd name="T12" fmla="*/ 0 w 2"/>
                  <a:gd name="T13" fmla="*/ 0 h 2"/>
                  <a:gd name="T14" fmla="*/ 0 w 2"/>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0" y="0"/>
                    </a:moveTo>
                    <a:lnTo>
                      <a:pt x="0" y="0"/>
                    </a:lnTo>
                    <a:lnTo>
                      <a:pt x="2" y="0"/>
                    </a:lnTo>
                    <a:lnTo>
                      <a:pt x="2" y="2"/>
                    </a:lnTo>
                    <a:lnTo>
                      <a:pt x="0" y="0"/>
                    </a:lnTo>
                    <a:close/>
                  </a:path>
                </a:pathLst>
              </a:custGeom>
              <a:solidFill>
                <a:srgbClr val="808080"/>
              </a:solidFill>
              <a:ln w="9525">
                <a:noFill/>
                <a:round/>
                <a:headEnd/>
                <a:tailEnd/>
              </a:ln>
            </p:spPr>
            <p:txBody>
              <a:bodyPr/>
              <a:lstStyle/>
              <a:p>
                <a:endParaRPr lang="id-ID"/>
              </a:p>
            </p:txBody>
          </p:sp>
          <p:sp>
            <p:nvSpPr>
              <p:cNvPr id="3242" name="Freeform 367"/>
              <p:cNvSpPr>
                <a:spLocks/>
              </p:cNvSpPr>
              <p:nvPr/>
            </p:nvSpPr>
            <p:spPr bwMode="auto">
              <a:xfrm>
                <a:off x="5698" y="2319"/>
                <a:ext cx="6" cy="5"/>
              </a:xfrm>
              <a:custGeom>
                <a:avLst/>
                <a:gdLst>
                  <a:gd name="T0" fmla="*/ 2 w 6"/>
                  <a:gd name="T1" fmla="*/ 5 h 5"/>
                  <a:gd name="T2" fmla="*/ 0 w 6"/>
                  <a:gd name="T3" fmla="*/ 4 h 5"/>
                  <a:gd name="T4" fmla="*/ 2 w 6"/>
                  <a:gd name="T5" fmla="*/ 1 h 5"/>
                  <a:gd name="T6" fmla="*/ 2 w 6"/>
                  <a:gd name="T7" fmla="*/ 1 h 5"/>
                  <a:gd name="T8" fmla="*/ 4 w 6"/>
                  <a:gd name="T9" fmla="*/ 0 h 5"/>
                  <a:gd name="T10" fmla="*/ 6 w 6"/>
                  <a:gd name="T11" fmla="*/ 1 h 5"/>
                  <a:gd name="T12" fmla="*/ 6 w 6"/>
                  <a:gd name="T13" fmla="*/ 1 h 5"/>
                  <a:gd name="T14" fmla="*/ 2 w 6"/>
                  <a:gd name="T15" fmla="*/ 5 h 5"/>
                  <a:gd name="T16" fmla="*/ 2 w 6"/>
                  <a:gd name="T17" fmla="*/ 5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5"/>
                  <a:gd name="T29" fmla="*/ 6 w 6"/>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5">
                    <a:moveTo>
                      <a:pt x="2" y="5"/>
                    </a:moveTo>
                    <a:lnTo>
                      <a:pt x="0" y="4"/>
                    </a:lnTo>
                    <a:lnTo>
                      <a:pt x="2" y="1"/>
                    </a:lnTo>
                    <a:lnTo>
                      <a:pt x="4" y="0"/>
                    </a:lnTo>
                    <a:lnTo>
                      <a:pt x="6" y="1"/>
                    </a:lnTo>
                    <a:lnTo>
                      <a:pt x="2" y="5"/>
                    </a:lnTo>
                    <a:close/>
                  </a:path>
                </a:pathLst>
              </a:custGeom>
              <a:solidFill>
                <a:srgbClr val="808080"/>
              </a:solidFill>
              <a:ln w="9525">
                <a:noFill/>
                <a:round/>
                <a:headEnd/>
                <a:tailEnd/>
              </a:ln>
            </p:spPr>
            <p:txBody>
              <a:bodyPr/>
              <a:lstStyle/>
              <a:p>
                <a:endParaRPr lang="id-ID"/>
              </a:p>
            </p:txBody>
          </p:sp>
          <p:sp>
            <p:nvSpPr>
              <p:cNvPr id="3243" name="Freeform 368"/>
              <p:cNvSpPr>
                <a:spLocks/>
              </p:cNvSpPr>
              <p:nvPr/>
            </p:nvSpPr>
            <p:spPr bwMode="auto">
              <a:xfrm>
                <a:off x="5698" y="2324"/>
                <a:ext cx="3" cy="2"/>
              </a:xfrm>
              <a:custGeom>
                <a:avLst/>
                <a:gdLst>
                  <a:gd name="T0" fmla="*/ 0 w 3"/>
                  <a:gd name="T1" fmla="*/ 0 h 2"/>
                  <a:gd name="T2" fmla="*/ 0 w 3"/>
                  <a:gd name="T3" fmla="*/ 0 h 2"/>
                  <a:gd name="T4" fmla="*/ 2 w 3"/>
                  <a:gd name="T5" fmla="*/ 0 h 2"/>
                  <a:gd name="T6" fmla="*/ 3 w 3"/>
                  <a:gd name="T7" fmla="*/ 0 h 2"/>
                  <a:gd name="T8" fmla="*/ 3 w 3"/>
                  <a:gd name="T9" fmla="*/ 0 h 2"/>
                  <a:gd name="T10" fmla="*/ 2 w 3"/>
                  <a:gd name="T11" fmla="*/ 2 h 2"/>
                  <a:gd name="T12" fmla="*/ 0 w 3"/>
                  <a:gd name="T13" fmla="*/ 0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0"/>
                    </a:moveTo>
                    <a:lnTo>
                      <a:pt x="0" y="0"/>
                    </a:lnTo>
                    <a:lnTo>
                      <a:pt x="2" y="0"/>
                    </a:lnTo>
                    <a:lnTo>
                      <a:pt x="3" y="0"/>
                    </a:lnTo>
                    <a:lnTo>
                      <a:pt x="2" y="2"/>
                    </a:lnTo>
                    <a:lnTo>
                      <a:pt x="0" y="0"/>
                    </a:lnTo>
                    <a:close/>
                  </a:path>
                </a:pathLst>
              </a:custGeom>
              <a:solidFill>
                <a:srgbClr val="808080"/>
              </a:solidFill>
              <a:ln w="9525">
                <a:noFill/>
                <a:round/>
                <a:headEnd/>
                <a:tailEnd/>
              </a:ln>
            </p:spPr>
            <p:txBody>
              <a:bodyPr/>
              <a:lstStyle/>
              <a:p>
                <a:endParaRPr lang="id-ID"/>
              </a:p>
            </p:txBody>
          </p:sp>
          <p:sp>
            <p:nvSpPr>
              <p:cNvPr id="3244" name="Freeform 369"/>
              <p:cNvSpPr>
                <a:spLocks/>
              </p:cNvSpPr>
              <p:nvPr/>
            </p:nvSpPr>
            <p:spPr bwMode="auto">
              <a:xfrm>
                <a:off x="5698" y="2284"/>
                <a:ext cx="4" cy="5"/>
              </a:xfrm>
              <a:custGeom>
                <a:avLst/>
                <a:gdLst>
                  <a:gd name="T0" fmla="*/ 0 w 4"/>
                  <a:gd name="T1" fmla="*/ 1 h 5"/>
                  <a:gd name="T2" fmla="*/ 2 w 4"/>
                  <a:gd name="T3" fmla="*/ 0 h 5"/>
                  <a:gd name="T4" fmla="*/ 2 w 4"/>
                  <a:gd name="T5" fmla="*/ 0 h 5"/>
                  <a:gd name="T6" fmla="*/ 4 w 4"/>
                  <a:gd name="T7" fmla="*/ 4 h 5"/>
                  <a:gd name="T8" fmla="*/ 4 w 4"/>
                  <a:gd name="T9" fmla="*/ 5 h 5"/>
                  <a:gd name="T10" fmla="*/ 4 w 4"/>
                  <a:gd name="T11" fmla="*/ 5 h 5"/>
                  <a:gd name="T12" fmla="*/ 2 w 4"/>
                  <a:gd name="T13" fmla="*/ 2 h 5"/>
                  <a:gd name="T14" fmla="*/ 2 w 4"/>
                  <a:gd name="T15" fmla="*/ 2 h 5"/>
                  <a:gd name="T16" fmla="*/ 0 w 4"/>
                  <a:gd name="T17" fmla="*/ 1 h 5"/>
                  <a:gd name="T18" fmla="*/ 0 w 4"/>
                  <a:gd name="T19" fmla="*/ 1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5"/>
                  <a:gd name="T32" fmla="*/ 4 w 4"/>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5">
                    <a:moveTo>
                      <a:pt x="0" y="1"/>
                    </a:moveTo>
                    <a:lnTo>
                      <a:pt x="2" y="0"/>
                    </a:lnTo>
                    <a:lnTo>
                      <a:pt x="4" y="4"/>
                    </a:lnTo>
                    <a:lnTo>
                      <a:pt x="4" y="5"/>
                    </a:lnTo>
                    <a:lnTo>
                      <a:pt x="2" y="2"/>
                    </a:lnTo>
                    <a:lnTo>
                      <a:pt x="0" y="1"/>
                    </a:lnTo>
                    <a:close/>
                  </a:path>
                </a:pathLst>
              </a:custGeom>
              <a:solidFill>
                <a:srgbClr val="808080"/>
              </a:solidFill>
              <a:ln w="9525">
                <a:noFill/>
                <a:round/>
                <a:headEnd/>
                <a:tailEnd/>
              </a:ln>
            </p:spPr>
            <p:txBody>
              <a:bodyPr/>
              <a:lstStyle/>
              <a:p>
                <a:endParaRPr lang="id-ID"/>
              </a:p>
            </p:txBody>
          </p:sp>
          <p:sp>
            <p:nvSpPr>
              <p:cNvPr id="3245" name="Freeform 370"/>
              <p:cNvSpPr>
                <a:spLocks/>
              </p:cNvSpPr>
              <p:nvPr/>
            </p:nvSpPr>
            <p:spPr bwMode="auto">
              <a:xfrm>
                <a:off x="5697" y="2323"/>
                <a:ext cx="3" cy="1"/>
              </a:xfrm>
              <a:custGeom>
                <a:avLst/>
                <a:gdLst>
                  <a:gd name="T0" fmla="*/ 3 w 3"/>
                  <a:gd name="T1" fmla="*/ 1 h 1"/>
                  <a:gd name="T2" fmla="*/ 3 w 3"/>
                  <a:gd name="T3" fmla="*/ 1 h 1"/>
                  <a:gd name="T4" fmla="*/ 1 w 3"/>
                  <a:gd name="T5" fmla="*/ 1 h 1"/>
                  <a:gd name="T6" fmla="*/ 0 w 3"/>
                  <a:gd name="T7" fmla="*/ 0 h 1"/>
                  <a:gd name="T8" fmla="*/ 0 w 3"/>
                  <a:gd name="T9" fmla="*/ 0 h 1"/>
                  <a:gd name="T10" fmla="*/ 1 w 3"/>
                  <a:gd name="T11" fmla="*/ 0 h 1"/>
                  <a:gd name="T12" fmla="*/ 3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3" y="1"/>
                    </a:moveTo>
                    <a:lnTo>
                      <a:pt x="3" y="1"/>
                    </a:lnTo>
                    <a:lnTo>
                      <a:pt x="1" y="1"/>
                    </a:lnTo>
                    <a:lnTo>
                      <a:pt x="0" y="0"/>
                    </a:lnTo>
                    <a:lnTo>
                      <a:pt x="1" y="0"/>
                    </a:lnTo>
                    <a:lnTo>
                      <a:pt x="3" y="1"/>
                    </a:lnTo>
                    <a:close/>
                  </a:path>
                </a:pathLst>
              </a:custGeom>
              <a:solidFill>
                <a:srgbClr val="808080"/>
              </a:solidFill>
              <a:ln w="9525">
                <a:noFill/>
                <a:round/>
                <a:headEnd/>
                <a:tailEnd/>
              </a:ln>
            </p:spPr>
            <p:txBody>
              <a:bodyPr/>
              <a:lstStyle/>
              <a:p>
                <a:endParaRPr lang="id-ID"/>
              </a:p>
            </p:txBody>
          </p:sp>
          <p:sp>
            <p:nvSpPr>
              <p:cNvPr id="3246" name="Freeform 371"/>
              <p:cNvSpPr>
                <a:spLocks/>
              </p:cNvSpPr>
              <p:nvPr/>
            </p:nvSpPr>
            <p:spPr bwMode="auto">
              <a:xfrm>
                <a:off x="5697" y="2324"/>
                <a:ext cx="3" cy="3"/>
              </a:xfrm>
              <a:custGeom>
                <a:avLst/>
                <a:gdLst>
                  <a:gd name="T0" fmla="*/ 1 w 3"/>
                  <a:gd name="T1" fmla="*/ 0 h 3"/>
                  <a:gd name="T2" fmla="*/ 3 w 3"/>
                  <a:gd name="T3" fmla="*/ 2 h 3"/>
                  <a:gd name="T4" fmla="*/ 3 w 3"/>
                  <a:gd name="T5" fmla="*/ 2 h 3"/>
                  <a:gd name="T6" fmla="*/ 1 w 3"/>
                  <a:gd name="T7" fmla="*/ 3 h 3"/>
                  <a:gd name="T8" fmla="*/ 0 w 3"/>
                  <a:gd name="T9" fmla="*/ 2 h 3"/>
                  <a:gd name="T10" fmla="*/ 0 w 3"/>
                  <a:gd name="T11" fmla="*/ 2 h 3"/>
                  <a:gd name="T12" fmla="*/ 1 w 3"/>
                  <a:gd name="T13" fmla="*/ 0 h 3"/>
                  <a:gd name="T14" fmla="*/ 1 w 3"/>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1" y="0"/>
                    </a:moveTo>
                    <a:lnTo>
                      <a:pt x="3" y="2"/>
                    </a:lnTo>
                    <a:lnTo>
                      <a:pt x="1" y="3"/>
                    </a:lnTo>
                    <a:lnTo>
                      <a:pt x="0" y="2"/>
                    </a:lnTo>
                    <a:lnTo>
                      <a:pt x="1" y="0"/>
                    </a:lnTo>
                    <a:close/>
                  </a:path>
                </a:pathLst>
              </a:custGeom>
              <a:solidFill>
                <a:srgbClr val="808080"/>
              </a:solidFill>
              <a:ln w="9525">
                <a:noFill/>
                <a:round/>
                <a:headEnd/>
                <a:tailEnd/>
              </a:ln>
            </p:spPr>
            <p:txBody>
              <a:bodyPr/>
              <a:lstStyle/>
              <a:p>
                <a:endParaRPr lang="id-ID"/>
              </a:p>
            </p:txBody>
          </p:sp>
          <p:sp>
            <p:nvSpPr>
              <p:cNvPr id="3247" name="Freeform 372"/>
              <p:cNvSpPr>
                <a:spLocks/>
              </p:cNvSpPr>
              <p:nvPr/>
            </p:nvSpPr>
            <p:spPr bwMode="auto">
              <a:xfrm>
                <a:off x="5697" y="2282"/>
                <a:ext cx="3" cy="3"/>
              </a:xfrm>
              <a:custGeom>
                <a:avLst/>
                <a:gdLst>
                  <a:gd name="T0" fmla="*/ 1 w 3"/>
                  <a:gd name="T1" fmla="*/ 0 h 3"/>
                  <a:gd name="T2" fmla="*/ 1 w 3"/>
                  <a:gd name="T3" fmla="*/ 0 h 3"/>
                  <a:gd name="T4" fmla="*/ 3 w 3"/>
                  <a:gd name="T5" fmla="*/ 2 h 3"/>
                  <a:gd name="T6" fmla="*/ 1 w 3"/>
                  <a:gd name="T7" fmla="*/ 3 h 3"/>
                  <a:gd name="T8" fmla="*/ 1 w 3"/>
                  <a:gd name="T9" fmla="*/ 3 h 3"/>
                  <a:gd name="T10" fmla="*/ 0 w 3"/>
                  <a:gd name="T11" fmla="*/ 2 h 3"/>
                  <a:gd name="T12" fmla="*/ 1 w 3"/>
                  <a:gd name="T13" fmla="*/ 0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1" y="0"/>
                    </a:moveTo>
                    <a:lnTo>
                      <a:pt x="1" y="0"/>
                    </a:lnTo>
                    <a:lnTo>
                      <a:pt x="3" y="2"/>
                    </a:lnTo>
                    <a:lnTo>
                      <a:pt x="1" y="3"/>
                    </a:lnTo>
                    <a:lnTo>
                      <a:pt x="0" y="2"/>
                    </a:lnTo>
                    <a:lnTo>
                      <a:pt x="1" y="0"/>
                    </a:lnTo>
                    <a:close/>
                  </a:path>
                </a:pathLst>
              </a:custGeom>
              <a:solidFill>
                <a:srgbClr val="808080"/>
              </a:solidFill>
              <a:ln w="9525">
                <a:noFill/>
                <a:round/>
                <a:headEnd/>
                <a:tailEnd/>
              </a:ln>
            </p:spPr>
            <p:txBody>
              <a:bodyPr/>
              <a:lstStyle/>
              <a:p>
                <a:endParaRPr lang="id-ID"/>
              </a:p>
            </p:txBody>
          </p:sp>
          <p:sp>
            <p:nvSpPr>
              <p:cNvPr id="3248" name="Freeform 373"/>
              <p:cNvSpPr>
                <a:spLocks/>
              </p:cNvSpPr>
              <p:nvPr/>
            </p:nvSpPr>
            <p:spPr bwMode="auto">
              <a:xfrm>
                <a:off x="5697" y="2281"/>
                <a:ext cx="1" cy="1"/>
              </a:xfrm>
              <a:custGeom>
                <a:avLst/>
                <a:gdLst>
                  <a:gd name="T0" fmla="*/ 1 w 1"/>
                  <a:gd name="T1" fmla="*/ 1 h 1"/>
                  <a:gd name="T2" fmla="*/ 1 w 1"/>
                  <a:gd name="T3" fmla="*/ 1 h 1"/>
                  <a:gd name="T4" fmla="*/ 1 w 1"/>
                  <a:gd name="T5" fmla="*/ 1 h 1"/>
                  <a:gd name="T6" fmla="*/ 0 w 1"/>
                  <a:gd name="T7" fmla="*/ 1 h 1"/>
                  <a:gd name="T8" fmla="*/ 0 w 1"/>
                  <a:gd name="T9" fmla="*/ 0 h 1"/>
                  <a:gd name="T10" fmla="*/ 0 w 1"/>
                  <a:gd name="T11" fmla="*/ 0 h 1"/>
                  <a:gd name="T12" fmla="*/ 1 w 1"/>
                  <a:gd name="T13" fmla="*/ 1 h 1"/>
                  <a:gd name="T14" fmla="*/ 1 w 1"/>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1"/>
                    </a:moveTo>
                    <a:lnTo>
                      <a:pt x="1" y="1"/>
                    </a:ln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3249" name="Freeform 374"/>
              <p:cNvSpPr>
                <a:spLocks/>
              </p:cNvSpPr>
              <p:nvPr/>
            </p:nvSpPr>
            <p:spPr bwMode="auto">
              <a:xfrm>
                <a:off x="5695" y="2282"/>
                <a:ext cx="3" cy="2"/>
              </a:xfrm>
              <a:custGeom>
                <a:avLst/>
                <a:gdLst>
                  <a:gd name="T0" fmla="*/ 3 w 3"/>
                  <a:gd name="T1" fmla="*/ 0 h 2"/>
                  <a:gd name="T2" fmla="*/ 2 w 3"/>
                  <a:gd name="T3" fmla="*/ 2 h 2"/>
                  <a:gd name="T4" fmla="*/ 2 w 3"/>
                  <a:gd name="T5" fmla="*/ 2 h 2"/>
                  <a:gd name="T6" fmla="*/ 0 w 3"/>
                  <a:gd name="T7" fmla="*/ 2 h 2"/>
                  <a:gd name="T8" fmla="*/ 2 w 3"/>
                  <a:gd name="T9" fmla="*/ 0 h 2"/>
                  <a:gd name="T10" fmla="*/ 2 w 3"/>
                  <a:gd name="T11" fmla="*/ 0 h 2"/>
                  <a:gd name="T12" fmla="*/ 3 w 3"/>
                  <a:gd name="T13" fmla="*/ 0 h 2"/>
                  <a:gd name="T14" fmla="*/ 3 w 3"/>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3" y="0"/>
                    </a:moveTo>
                    <a:lnTo>
                      <a:pt x="2" y="2"/>
                    </a:lnTo>
                    <a:lnTo>
                      <a:pt x="0" y="2"/>
                    </a:lnTo>
                    <a:lnTo>
                      <a:pt x="2" y="0"/>
                    </a:lnTo>
                    <a:lnTo>
                      <a:pt x="3" y="0"/>
                    </a:lnTo>
                    <a:close/>
                  </a:path>
                </a:pathLst>
              </a:custGeom>
              <a:solidFill>
                <a:srgbClr val="808080"/>
              </a:solidFill>
              <a:ln w="9525">
                <a:noFill/>
                <a:round/>
                <a:headEnd/>
                <a:tailEnd/>
              </a:ln>
            </p:spPr>
            <p:txBody>
              <a:bodyPr/>
              <a:lstStyle/>
              <a:p>
                <a:endParaRPr lang="id-ID"/>
              </a:p>
            </p:txBody>
          </p:sp>
          <p:sp>
            <p:nvSpPr>
              <p:cNvPr id="3250" name="Freeform 375"/>
              <p:cNvSpPr>
                <a:spLocks/>
              </p:cNvSpPr>
              <p:nvPr/>
            </p:nvSpPr>
            <p:spPr bwMode="auto">
              <a:xfrm>
                <a:off x="5695" y="2323"/>
                <a:ext cx="3" cy="3"/>
              </a:xfrm>
              <a:custGeom>
                <a:avLst/>
                <a:gdLst>
                  <a:gd name="T0" fmla="*/ 2 w 3"/>
                  <a:gd name="T1" fmla="*/ 0 h 3"/>
                  <a:gd name="T2" fmla="*/ 3 w 3"/>
                  <a:gd name="T3" fmla="*/ 1 h 3"/>
                  <a:gd name="T4" fmla="*/ 3 w 3"/>
                  <a:gd name="T5" fmla="*/ 1 h 3"/>
                  <a:gd name="T6" fmla="*/ 2 w 3"/>
                  <a:gd name="T7" fmla="*/ 3 h 3"/>
                  <a:gd name="T8" fmla="*/ 0 w 3"/>
                  <a:gd name="T9" fmla="*/ 1 h 3"/>
                  <a:gd name="T10" fmla="*/ 2 w 3"/>
                  <a:gd name="T11" fmla="*/ 0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2" y="0"/>
                    </a:moveTo>
                    <a:lnTo>
                      <a:pt x="3" y="1"/>
                    </a:lnTo>
                    <a:lnTo>
                      <a:pt x="2" y="3"/>
                    </a:lnTo>
                    <a:lnTo>
                      <a:pt x="0" y="1"/>
                    </a:lnTo>
                    <a:lnTo>
                      <a:pt x="2" y="0"/>
                    </a:lnTo>
                    <a:close/>
                  </a:path>
                </a:pathLst>
              </a:custGeom>
              <a:solidFill>
                <a:srgbClr val="808080"/>
              </a:solidFill>
              <a:ln w="9525">
                <a:noFill/>
                <a:round/>
                <a:headEnd/>
                <a:tailEnd/>
              </a:ln>
            </p:spPr>
            <p:txBody>
              <a:bodyPr/>
              <a:lstStyle/>
              <a:p>
                <a:endParaRPr lang="id-ID"/>
              </a:p>
            </p:txBody>
          </p:sp>
          <p:sp>
            <p:nvSpPr>
              <p:cNvPr id="3251" name="Freeform 376"/>
              <p:cNvSpPr>
                <a:spLocks/>
              </p:cNvSpPr>
              <p:nvPr/>
            </p:nvSpPr>
            <p:spPr bwMode="auto">
              <a:xfrm>
                <a:off x="5690" y="2326"/>
                <a:ext cx="8" cy="4"/>
              </a:xfrm>
              <a:custGeom>
                <a:avLst/>
                <a:gdLst>
                  <a:gd name="T0" fmla="*/ 0 w 8"/>
                  <a:gd name="T1" fmla="*/ 4 h 4"/>
                  <a:gd name="T2" fmla="*/ 0 w 8"/>
                  <a:gd name="T3" fmla="*/ 3 h 4"/>
                  <a:gd name="T4" fmla="*/ 0 w 8"/>
                  <a:gd name="T5" fmla="*/ 3 h 4"/>
                  <a:gd name="T6" fmla="*/ 7 w 8"/>
                  <a:gd name="T7" fmla="*/ 0 h 4"/>
                  <a:gd name="T8" fmla="*/ 8 w 8"/>
                  <a:gd name="T9" fmla="*/ 1 h 4"/>
                  <a:gd name="T10" fmla="*/ 8 w 8"/>
                  <a:gd name="T11" fmla="*/ 1 h 4"/>
                  <a:gd name="T12" fmla="*/ 4 w 8"/>
                  <a:gd name="T13" fmla="*/ 3 h 4"/>
                  <a:gd name="T14" fmla="*/ 0 w 8"/>
                  <a:gd name="T15" fmla="*/ 4 h 4"/>
                  <a:gd name="T16" fmla="*/ 0 w 8"/>
                  <a:gd name="T17" fmla="*/ 4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
                  <a:gd name="T28" fmla="*/ 0 h 4"/>
                  <a:gd name="T29" fmla="*/ 8 w 8"/>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 h="4">
                    <a:moveTo>
                      <a:pt x="0" y="4"/>
                    </a:moveTo>
                    <a:lnTo>
                      <a:pt x="0" y="3"/>
                    </a:lnTo>
                    <a:lnTo>
                      <a:pt x="7" y="0"/>
                    </a:lnTo>
                    <a:lnTo>
                      <a:pt x="8" y="1"/>
                    </a:lnTo>
                    <a:lnTo>
                      <a:pt x="4" y="3"/>
                    </a:lnTo>
                    <a:lnTo>
                      <a:pt x="0" y="4"/>
                    </a:lnTo>
                    <a:close/>
                  </a:path>
                </a:pathLst>
              </a:custGeom>
              <a:solidFill>
                <a:srgbClr val="808080"/>
              </a:solidFill>
              <a:ln w="9525">
                <a:noFill/>
                <a:round/>
                <a:headEnd/>
                <a:tailEnd/>
              </a:ln>
            </p:spPr>
            <p:txBody>
              <a:bodyPr/>
              <a:lstStyle/>
              <a:p>
                <a:endParaRPr lang="id-ID"/>
              </a:p>
            </p:txBody>
          </p:sp>
          <p:sp>
            <p:nvSpPr>
              <p:cNvPr id="3252" name="Freeform 377"/>
              <p:cNvSpPr>
                <a:spLocks/>
              </p:cNvSpPr>
              <p:nvPr/>
            </p:nvSpPr>
            <p:spPr bwMode="auto">
              <a:xfrm>
                <a:off x="5690" y="2333"/>
                <a:ext cx="15" cy="7"/>
              </a:xfrm>
              <a:custGeom>
                <a:avLst/>
                <a:gdLst>
                  <a:gd name="T0" fmla="*/ 0 w 15"/>
                  <a:gd name="T1" fmla="*/ 7 h 7"/>
                  <a:gd name="T2" fmla="*/ 0 w 15"/>
                  <a:gd name="T3" fmla="*/ 5 h 7"/>
                  <a:gd name="T4" fmla="*/ 14 w 15"/>
                  <a:gd name="T5" fmla="*/ 0 h 7"/>
                  <a:gd name="T6" fmla="*/ 15 w 15"/>
                  <a:gd name="T7" fmla="*/ 1 h 7"/>
                  <a:gd name="T8" fmla="*/ 15 w 15"/>
                  <a:gd name="T9" fmla="*/ 1 h 7"/>
                  <a:gd name="T10" fmla="*/ 7 w 15"/>
                  <a:gd name="T11" fmla="*/ 5 h 7"/>
                  <a:gd name="T12" fmla="*/ 0 w 15"/>
                  <a:gd name="T13" fmla="*/ 7 h 7"/>
                  <a:gd name="T14" fmla="*/ 0 w 15"/>
                  <a:gd name="T15" fmla="*/ 7 h 7"/>
                  <a:gd name="T16" fmla="*/ 0 60000 65536"/>
                  <a:gd name="T17" fmla="*/ 0 60000 65536"/>
                  <a:gd name="T18" fmla="*/ 0 60000 65536"/>
                  <a:gd name="T19" fmla="*/ 0 60000 65536"/>
                  <a:gd name="T20" fmla="*/ 0 60000 65536"/>
                  <a:gd name="T21" fmla="*/ 0 60000 65536"/>
                  <a:gd name="T22" fmla="*/ 0 60000 65536"/>
                  <a:gd name="T23" fmla="*/ 0 60000 65536"/>
                  <a:gd name="T24" fmla="*/ 0 w 15"/>
                  <a:gd name="T25" fmla="*/ 0 h 7"/>
                  <a:gd name="T26" fmla="*/ 15 w 15"/>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 h="7">
                    <a:moveTo>
                      <a:pt x="0" y="7"/>
                    </a:moveTo>
                    <a:lnTo>
                      <a:pt x="0" y="5"/>
                    </a:lnTo>
                    <a:lnTo>
                      <a:pt x="14" y="0"/>
                    </a:lnTo>
                    <a:lnTo>
                      <a:pt x="15" y="1"/>
                    </a:lnTo>
                    <a:lnTo>
                      <a:pt x="7" y="5"/>
                    </a:lnTo>
                    <a:lnTo>
                      <a:pt x="0" y="7"/>
                    </a:lnTo>
                    <a:close/>
                  </a:path>
                </a:pathLst>
              </a:custGeom>
              <a:solidFill>
                <a:srgbClr val="808080"/>
              </a:solidFill>
              <a:ln w="9525">
                <a:noFill/>
                <a:round/>
                <a:headEnd/>
                <a:tailEnd/>
              </a:ln>
            </p:spPr>
            <p:txBody>
              <a:bodyPr/>
              <a:lstStyle/>
              <a:p>
                <a:endParaRPr lang="id-ID"/>
              </a:p>
            </p:txBody>
          </p:sp>
          <p:sp>
            <p:nvSpPr>
              <p:cNvPr id="3253" name="Freeform 378"/>
              <p:cNvSpPr>
                <a:spLocks/>
              </p:cNvSpPr>
              <p:nvPr/>
            </p:nvSpPr>
            <p:spPr bwMode="auto">
              <a:xfrm>
                <a:off x="5690" y="2268"/>
                <a:ext cx="14" cy="7"/>
              </a:xfrm>
              <a:custGeom>
                <a:avLst/>
                <a:gdLst>
                  <a:gd name="T0" fmla="*/ 0 w 14"/>
                  <a:gd name="T1" fmla="*/ 2 h 7"/>
                  <a:gd name="T2" fmla="*/ 0 w 14"/>
                  <a:gd name="T3" fmla="*/ 0 h 7"/>
                  <a:gd name="T4" fmla="*/ 0 w 14"/>
                  <a:gd name="T5" fmla="*/ 0 h 7"/>
                  <a:gd name="T6" fmla="*/ 7 w 14"/>
                  <a:gd name="T7" fmla="*/ 2 h 7"/>
                  <a:gd name="T8" fmla="*/ 14 w 14"/>
                  <a:gd name="T9" fmla="*/ 6 h 7"/>
                  <a:gd name="T10" fmla="*/ 14 w 14"/>
                  <a:gd name="T11" fmla="*/ 7 h 7"/>
                  <a:gd name="T12" fmla="*/ 14 w 14"/>
                  <a:gd name="T13" fmla="*/ 7 h 7"/>
                  <a:gd name="T14" fmla="*/ 7 w 14"/>
                  <a:gd name="T15" fmla="*/ 3 h 7"/>
                  <a:gd name="T16" fmla="*/ 0 w 14"/>
                  <a:gd name="T17" fmla="*/ 2 h 7"/>
                  <a:gd name="T18" fmla="*/ 0 w 14"/>
                  <a:gd name="T19" fmla="*/ 2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7"/>
                  <a:gd name="T32" fmla="*/ 14 w 14"/>
                  <a:gd name="T33" fmla="*/ 7 h 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7">
                    <a:moveTo>
                      <a:pt x="0" y="2"/>
                    </a:moveTo>
                    <a:lnTo>
                      <a:pt x="0" y="0"/>
                    </a:lnTo>
                    <a:lnTo>
                      <a:pt x="7" y="2"/>
                    </a:lnTo>
                    <a:lnTo>
                      <a:pt x="14" y="6"/>
                    </a:lnTo>
                    <a:lnTo>
                      <a:pt x="14" y="7"/>
                    </a:lnTo>
                    <a:lnTo>
                      <a:pt x="7" y="3"/>
                    </a:lnTo>
                    <a:lnTo>
                      <a:pt x="0" y="2"/>
                    </a:lnTo>
                    <a:close/>
                  </a:path>
                </a:pathLst>
              </a:custGeom>
              <a:solidFill>
                <a:srgbClr val="808080"/>
              </a:solidFill>
              <a:ln w="9525">
                <a:noFill/>
                <a:round/>
                <a:headEnd/>
                <a:tailEnd/>
              </a:ln>
            </p:spPr>
            <p:txBody>
              <a:bodyPr/>
              <a:lstStyle/>
              <a:p>
                <a:endParaRPr lang="id-ID"/>
              </a:p>
            </p:txBody>
          </p:sp>
          <p:sp>
            <p:nvSpPr>
              <p:cNvPr id="3254" name="Freeform 379"/>
              <p:cNvSpPr>
                <a:spLocks/>
              </p:cNvSpPr>
              <p:nvPr/>
            </p:nvSpPr>
            <p:spPr bwMode="auto">
              <a:xfrm>
                <a:off x="5690" y="2324"/>
                <a:ext cx="7" cy="5"/>
              </a:xfrm>
              <a:custGeom>
                <a:avLst/>
                <a:gdLst>
                  <a:gd name="T0" fmla="*/ 0 w 7"/>
                  <a:gd name="T1" fmla="*/ 5 h 5"/>
                  <a:gd name="T2" fmla="*/ 0 w 7"/>
                  <a:gd name="T3" fmla="*/ 3 h 5"/>
                  <a:gd name="T4" fmla="*/ 5 w 7"/>
                  <a:gd name="T5" fmla="*/ 0 h 5"/>
                  <a:gd name="T6" fmla="*/ 7 w 7"/>
                  <a:gd name="T7" fmla="*/ 2 h 5"/>
                  <a:gd name="T8" fmla="*/ 7 w 7"/>
                  <a:gd name="T9" fmla="*/ 2 h 5"/>
                  <a:gd name="T10" fmla="*/ 0 w 7"/>
                  <a:gd name="T11" fmla="*/ 5 h 5"/>
                  <a:gd name="T12" fmla="*/ 0 w 7"/>
                  <a:gd name="T13" fmla="*/ 5 h 5"/>
                  <a:gd name="T14" fmla="*/ 0 60000 65536"/>
                  <a:gd name="T15" fmla="*/ 0 60000 65536"/>
                  <a:gd name="T16" fmla="*/ 0 60000 65536"/>
                  <a:gd name="T17" fmla="*/ 0 60000 65536"/>
                  <a:gd name="T18" fmla="*/ 0 60000 65536"/>
                  <a:gd name="T19" fmla="*/ 0 60000 65536"/>
                  <a:gd name="T20" fmla="*/ 0 60000 65536"/>
                  <a:gd name="T21" fmla="*/ 0 w 7"/>
                  <a:gd name="T22" fmla="*/ 0 h 5"/>
                  <a:gd name="T23" fmla="*/ 7 w 7"/>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5">
                    <a:moveTo>
                      <a:pt x="0" y="5"/>
                    </a:moveTo>
                    <a:lnTo>
                      <a:pt x="0" y="3"/>
                    </a:lnTo>
                    <a:lnTo>
                      <a:pt x="5" y="0"/>
                    </a:lnTo>
                    <a:lnTo>
                      <a:pt x="7" y="2"/>
                    </a:lnTo>
                    <a:lnTo>
                      <a:pt x="0" y="5"/>
                    </a:lnTo>
                    <a:close/>
                  </a:path>
                </a:pathLst>
              </a:custGeom>
              <a:solidFill>
                <a:srgbClr val="808080"/>
              </a:solidFill>
              <a:ln w="9525">
                <a:noFill/>
                <a:round/>
                <a:headEnd/>
                <a:tailEnd/>
              </a:ln>
            </p:spPr>
            <p:txBody>
              <a:bodyPr/>
              <a:lstStyle/>
              <a:p>
                <a:endParaRPr lang="id-ID"/>
              </a:p>
            </p:txBody>
          </p:sp>
          <p:sp>
            <p:nvSpPr>
              <p:cNvPr id="3255" name="Freeform 380"/>
              <p:cNvSpPr>
                <a:spLocks/>
              </p:cNvSpPr>
              <p:nvPr/>
            </p:nvSpPr>
            <p:spPr bwMode="auto">
              <a:xfrm>
                <a:off x="5690" y="2279"/>
                <a:ext cx="7" cy="5"/>
              </a:xfrm>
              <a:custGeom>
                <a:avLst/>
                <a:gdLst>
                  <a:gd name="T0" fmla="*/ 0 w 7"/>
                  <a:gd name="T1" fmla="*/ 2 h 5"/>
                  <a:gd name="T2" fmla="*/ 0 w 7"/>
                  <a:gd name="T3" fmla="*/ 0 h 5"/>
                  <a:gd name="T4" fmla="*/ 0 w 7"/>
                  <a:gd name="T5" fmla="*/ 0 h 5"/>
                  <a:gd name="T6" fmla="*/ 7 w 7"/>
                  <a:gd name="T7" fmla="*/ 3 h 5"/>
                  <a:gd name="T8" fmla="*/ 5 w 7"/>
                  <a:gd name="T9" fmla="*/ 5 h 5"/>
                  <a:gd name="T10" fmla="*/ 5 w 7"/>
                  <a:gd name="T11" fmla="*/ 5 h 5"/>
                  <a:gd name="T12" fmla="*/ 0 w 7"/>
                  <a:gd name="T13" fmla="*/ 2 h 5"/>
                  <a:gd name="T14" fmla="*/ 0 w 7"/>
                  <a:gd name="T15" fmla="*/ 2 h 5"/>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5"/>
                  <a:gd name="T26" fmla="*/ 7 w 7"/>
                  <a:gd name="T27" fmla="*/ 5 h 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5">
                    <a:moveTo>
                      <a:pt x="0" y="2"/>
                    </a:moveTo>
                    <a:lnTo>
                      <a:pt x="0" y="0"/>
                    </a:lnTo>
                    <a:lnTo>
                      <a:pt x="7" y="3"/>
                    </a:lnTo>
                    <a:lnTo>
                      <a:pt x="5" y="5"/>
                    </a:lnTo>
                    <a:lnTo>
                      <a:pt x="0" y="2"/>
                    </a:lnTo>
                    <a:close/>
                  </a:path>
                </a:pathLst>
              </a:custGeom>
              <a:solidFill>
                <a:srgbClr val="808080"/>
              </a:solidFill>
              <a:ln w="9525">
                <a:noFill/>
                <a:round/>
                <a:headEnd/>
                <a:tailEnd/>
              </a:ln>
            </p:spPr>
            <p:txBody>
              <a:bodyPr/>
              <a:lstStyle/>
              <a:p>
                <a:endParaRPr lang="id-ID"/>
              </a:p>
            </p:txBody>
          </p:sp>
          <p:sp>
            <p:nvSpPr>
              <p:cNvPr id="3256" name="Freeform 381"/>
              <p:cNvSpPr>
                <a:spLocks/>
              </p:cNvSpPr>
              <p:nvPr/>
            </p:nvSpPr>
            <p:spPr bwMode="auto">
              <a:xfrm>
                <a:off x="5690" y="2278"/>
                <a:ext cx="7" cy="4"/>
              </a:xfrm>
              <a:custGeom>
                <a:avLst/>
                <a:gdLst>
                  <a:gd name="T0" fmla="*/ 0 w 7"/>
                  <a:gd name="T1" fmla="*/ 0 h 4"/>
                  <a:gd name="T2" fmla="*/ 7 w 7"/>
                  <a:gd name="T3" fmla="*/ 3 h 4"/>
                  <a:gd name="T4" fmla="*/ 7 w 7"/>
                  <a:gd name="T5" fmla="*/ 4 h 4"/>
                  <a:gd name="T6" fmla="*/ 7 w 7"/>
                  <a:gd name="T7" fmla="*/ 4 h 4"/>
                  <a:gd name="T8" fmla="*/ 0 w 7"/>
                  <a:gd name="T9" fmla="*/ 1 h 4"/>
                  <a:gd name="T10" fmla="*/ 0 w 7"/>
                  <a:gd name="T11" fmla="*/ 0 h 4"/>
                  <a:gd name="T12" fmla="*/ 0 60000 65536"/>
                  <a:gd name="T13" fmla="*/ 0 60000 65536"/>
                  <a:gd name="T14" fmla="*/ 0 60000 65536"/>
                  <a:gd name="T15" fmla="*/ 0 60000 65536"/>
                  <a:gd name="T16" fmla="*/ 0 60000 65536"/>
                  <a:gd name="T17" fmla="*/ 0 60000 65536"/>
                  <a:gd name="T18" fmla="*/ 0 w 7"/>
                  <a:gd name="T19" fmla="*/ 0 h 4"/>
                  <a:gd name="T20" fmla="*/ 7 w 7"/>
                  <a:gd name="T21" fmla="*/ 4 h 4"/>
                </a:gdLst>
                <a:ahLst/>
                <a:cxnLst>
                  <a:cxn ang="T12">
                    <a:pos x="T0" y="T1"/>
                  </a:cxn>
                  <a:cxn ang="T13">
                    <a:pos x="T2" y="T3"/>
                  </a:cxn>
                  <a:cxn ang="T14">
                    <a:pos x="T4" y="T5"/>
                  </a:cxn>
                  <a:cxn ang="T15">
                    <a:pos x="T6" y="T7"/>
                  </a:cxn>
                  <a:cxn ang="T16">
                    <a:pos x="T8" y="T9"/>
                  </a:cxn>
                  <a:cxn ang="T17">
                    <a:pos x="T10" y="T11"/>
                  </a:cxn>
                </a:cxnLst>
                <a:rect l="T18" t="T19" r="T20" b="T21"/>
                <a:pathLst>
                  <a:path w="7" h="4">
                    <a:moveTo>
                      <a:pt x="0" y="0"/>
                    </a:moveTo>
                    <a:lnTo>
                      <a:pt x="7" y="3"/>
                    </a:lnTo>
                    <a:lnTo>
                      <a:pt x="7" y="4"/>
                    </a:lnTo>
                    <a:lnTo>
                      <a:pt x="0" y="1"/>
                    </a:lnTo>
                    <a:lnTo>
                      <a:pt x="0" y="0"/>
                    </a:lnTo>
                    <a:close/>
                  </a:path>
                </a:pathLst>
              </a:custGeom>
              <a:solidFill>
                <a:srgbClr val="808080"/>
              </a:solidFill>
              <a:ln w="9525">
                <a:noFill/>
                <a:round/>
                <a:headEnd/>
                <a:tailEnd/>
              </a:ln>
            </p:spPr>
            <p:txBody>
              <a:bodyPr/>
              <a:lstStyle/>
              <a:p>
                <a:endParaRPr lang="id-ID"/>
              </a:p>
            </p:txBody>
          </p:sp>
          <p:sp>
            <p:nvSpPr>
              <p:cNvPr id="3257" name="Freeform 382"/>
              <p:cNvSpPr>
                <a:spLocks/>
              </p:cNvSpPr>
              <p:nvPr/>
            </p:nvSpPr>
            <p:spPr bwMode="auto">
              <a:xfrm>
                <a:off x="5690" y="2267"/>
                <a:ext cx="15" cy="7"/>
              </a:xfrm>
              <a:custGeom>
                <a:avLst/>
                <a:gdLst>
                  <a:gd name="T0" fmla="*/ 0 w 15"/>
                  <a:gd name="T1" fmla="*/ 1 h 7"/>
                  <a:gd name="T2" fmla="*/ 0 w 15"/>
                  <a:gd name="T3" fmla="*/ 0 h 7"/>
                  <a:gd name="T4" fmla="*/ 0 w 15"/>
                  <a:gd name="T5" fmla="*/ 0 h 7"/>
                  <a:gd name="T6" fmla="*/ 8 w 15"/>
                  <a:gd name="T7" fmla="*/ 1 h 7"/>
                  <a:gd name="T8" fmla="*/ 15 w 15"/>
                  <a:gd name="T9" fmla="*/ 5 h 7"/>
                  <a:gd name="T10" fmla="*/ 14 w 15"/>
                  <a:gd name="T11" fmla="*/ 7 h 7"/>
                  <a:gd name="T12" fmla="*/ 14 w 15"/>
                  <a:gd name="T13" fmla="*/ 7 h 7"/>
                  <a:gd name="T14" fmla="*/ 7 w 15"/>
                  <a:gd name="T15" fmla="*/ 3 h 7"/>
                  <a:gd name="T16" fmla="*/ 0 w 15"/>
                  <a:gd name="T17" fmla="*/ 1 h 7"/>
                  <a:gd name="T18" fmla="*/ 0 w 15"/>
                  <a:gd name="T19" fmla="*/ 1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
                  <a:gd name="T31" fmla="*/ 0 h 7"/>
                  <a:gd name="T32" fmla="*/ 15 w 15"/>
                  <a:gd name="T33" fmla="*/ 7 h 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 h="7">
                    <a:moveTo>
                      <a:pt x="0" y="1"/>
                    </a:moveTo>
                    <a:lnTo>
                      <a:pt x="0" y="0"/>
                    </a:lnTo>
                    <a:lnTo>
                      <a:pt x="8" y="1"/>
                    </a:lnTo>
                    <a:lnTo>
                      <a:pt x="15" y="5"/>
                    </a:lnTo>
                    <a:lnTo>
                      <a:pt x="14" y="7"/>
                    </a:lnTo>
                    <a:lnTo>
                      <a:pt x="7" y="3"/>
                    </a:lnTo>
                    <a:lnTo>
                      <a:pt x="0" y="1"/>
                    </a:lnTo>
                    <a:close/>
                  </a:path>
                </a:pathLst>
              </a:custGeom>
              <a:solidFill>
                <a:srgbClr val="808080"/>
              </a:solidFill>
              <a:ln w="9525">
                <a:noFill/>
                <a:round/>
                <a:headEnd/>
                <a:tailEnd/>
              </a:ln>
            </p:spPr>
            <p:txBody>
              <a:bodyPr/>
              <a:lstStyle/>
              <a:p>
                <a:endParaRPr lang="id-ID"/>
              </a:p>
            </p:txBody>
          </p:sp>
          <p:sp>
            <p:nvSpPr>
              <p:cNvPr id="3258" name="Freeform 383"/>
              <p:cNvSpPr>
                <a:spLocks/>
              </p:cNvSpPr>
              <p:nvPr/>
            </p:nvSpPr>
            <p:spPr bwMode="auto">
              <a:xfrm>
                <a:off x="5687" y="2329"/>
                <a:ext cx="3" cy="2"/>
              </a:xfrm>
              <a:custGeom>
                <a:avLst/>
                <a:gdLst>
                  <a:gd name="T0" fmla="*/ 0 w 3"/>
                  <a:gd name="T1" fmla="*/ 2 h 2"/>
                  <a:gd name="T2" fmla="*/ 0 w 3"/>
                  <a:gd name="T3" fmla="*/ 0 h 2"/>
                  <a:gd name="T4" fmla="*/ 0 w 3"/>
                  <a:gd name="T5" fmla="*/ 0 h 2"/>
                  <a:gd name="T6" fmla="*/ 3 w 3"/>
                  <a:gd name="T7" fmla="*/ 0 h 2"/>
                  <a:gd name="T8" fmla="*/ 3 w 3"/>
                  <a:gd name="T9" fmla="*/ 1 h 2"/>
                  <a:gd name="T10" fmla="*/ 3 w 3"/>
                  <a:gd name="T11" fmla="*/ 1 h 2"/>
                  <a:gd name="T12" fmla="*/ 0 w 3"/>
                  <a:gd name="T13" fmla="*/ 2 h 2"/>
                  <a:gd name="T14" fmla="*/ 0 w 3"/>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0" y="2"/>
                    </a:moveTo>
                    <a:lnTo>
                      <a:pt x="0" y="0"/>
                    </a:lnTo>
                    <a:lnTo>
                      <a:pt x="3" y="0"/>
                    </a:lnTo>
                    <a:lnTo>
                      <a:pt x="3" y="1"/>
                    </a:lnTo>
                    <a:lnTo>
                      <a:pt x="0" y="2"/>
                    </a:lnTo>
                    <a:close/>
                  </a:path>
                </a:pathLst>
              </a:custGeom>
              <a:solidFill>
                <a:srgbClr val="808080"/>
              </a:solidFill>
              <a:ln w="9525">
                <a:noFill/>
                <a:round/>
                <a:headEnd/>
                <a:tailEnd/>
              </a:ln>
            </p:spPr>
            <p:txBody>
              <a:bodyPr/>
              <a:lstStyle/>
              <a:p>
                <a:endParaRPr lang="id-ID"/>
              </a:p>
            </p:txBody>
          </p:sp>
          <p:sp>
            <p:nvSpPr>
              <p:cNvPr id="3259" name="Freeform 384"/>
              <p:cNvSpPr>
                <a:spLocks/>
              </p:cNvSpPr>
              <p:nvPr/>
            </p:nvSpPr>
            <p:spPr bwMode="auto">
              <a:xfrm>
                <a:off x="5687" y="2278"/>
                <a:ext cx="3" cy="3"/>
              </a:xfrm>
              <a:custGeom>
                <a:avLst/>
                <a:gdLst>
                  <a:gd name="T0" fmla="*/ 3 w 3"/>
                  <a:gd name="T1" fmla="*/ 1 h 3"/>
                  <a:gd name="T2" fmla="*/ 3 w 3"/>
                  <a:gd name="T3" fmla="*/ 3 h 3"/>
                  <a:gd name="T4" fmla="*/ 3 w 3"/>
                  <a:gd name="T5" fmla="*/ 3 h 3"/>
                  <a:gd name="T6" fmla="*/ 0 w 3"/>
                  <a:gd name="T7" fmla="*/ 3 h 3"/>
                  <a:gd name="T8" fmla="*/ 0 w 3"/>
                  <a:gd name="T9" fmla="*/ 0 h 3"/>
                  <a:gd name="T10" fmla="*/ 0 w 3"/>
                  <a:gd name="T11" fmla="*/ 0 h 3"/>
                  <a:gd name="T12" fmla="*/ 3 w 3"/>
                  <a:gd name="T13" fmla="*/ 1 h 3"/>
                  <a:gd name="T14" fmla="*/ 3 w 3"/>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1"/>
                    </a:moveTo>
                    <a:lnTo>
                      <a:pt x="3" y="3"/>
                    </a:lnTo>
                    <a:lnTo>
                      <a:pt x="0" y="3"/>
                    </a:lnTo>
                    <a:lnTo>
                      <a:pt x="0" y="0"/>
                    </a:lnTo>
                    <a:lnTo>
                      <a:pt x="3" y="1"/>
                    </a:lnTo>
                    <a:close/>
                  </a:path>
                </a:pathLst>
              </a:custGeom>
              <a:solidFill>
                <a:srgbClr val="808080"/>
              </a:solidFill>
              <a:ln w="9525">
                <a:noFill/>
                <a:round/>
                <a:headEnd/>
                <a:tailEnd/>
              </a:ln>
            </p:spPr>
            <p:txBody>
              <a:bodyPr/>
              <a:lstStyle/>
              <a:p>
                <a:endParaRPr lang="id-ID"/>
              </a:p>
            </p:txBody>
          </p:sp>
          <p:sp>
            <p:nvSpPr>
              <p:cNvPr id="3260" name="Freeform 385"/>
              <p:cNvSpPr>
                <a:spLocks/>
              </p:cNvSpPr>
              <p:nvPr/>
            </p:nvSpPr>
            <p:spPr bwMode="auto">
              <a:xfrm>
                <a:off x="5687" y="2327"/>
                <a:ext cx="3" cy="2"/>
              </a:xfrm>
              <a:custGeom>
                <a:avLst/>
                <a:gdLst>
                  <a:gd name="T0" fmla="*/ 3 w 3"/>
                  <a:gd name="T1" fmla="*/ 2 h 2"/>
                  <a:gd name="T2" fmla="*/ 3 w 3"/>
                  <a:gd name="T3" fmla="*/ 2 h 2"/>
                  <a:gd name="T4" fmla="*/ 0 w 3"/>
                  <a:gd name="T5" fmla="*/ 2 h 2"/>
                  <a:gd name="T6" fmla="*/ 0 w 3"/>
                  <a:gd name="T7" fmla="*/ 0 h 2"/>
                  <a:gd name="T8" fmla="*/ 0 w 3"/>
                  <a:gd name="T9" fmla="*/ 0 h 2"/>
                  <a:gd name="T10" fmla="*/ 3 w 3"/>
                  <a:gd name="T11" fmla="*/ 0 h 2"/>
                  <a:gd name="T12" fmla="*/ 3 w 3"/>
                  <a:gd name="T13" fmla="*/ 2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3" y="2"/>
                    </a:moveTo>
                    <a:lnTo>
                      <a:pt x="3" y="2"/>
                    </a:lnTo>
                    <a:lnTo>
                      <a:pt x="0" y="2"/>
                    </a:lnTo>
                    <a:lnTo>
                      <a:pt x="0" y="0"/>
                    </a:lnTo>
                    <a:lnTo>
                      <a:pt x="3" y="0"/>
                    </a:lnTo>
                    <a:lnTo>
                      <a:pt x="3" y="2"/>
                    </a:lnTo>
                    <a:close/>
                  </a:path>
                </a:pathLst>
              </a:custGeom>
              <a:solidFill>
                <a:srgbClr val="808080"/>
              </a:solidFill>
              <a:ln w="9525">
                <a:noFill/>
                <a:round/>
                <a:headEnd/>
                <a:tailEnd/>
              </a:ln>
            </p:spPr>
            <p:txBody>
              <a:bodyPr/>
              <a:lstStyle/>
              <a:p>
                <a:endParaRPr lang="id-ID"/>
              </a:p>
            </p:txBody>
          </p:sp>
          <p:sp>
            <p:nvSpPr>
              <p:cNvPr id="3261" name="Freeform 386"/>
              <p:cNvSpPr>
                <a:spLocks/>
              </p:cNvSpPr>
              <p:nvPr/>
            </p:nvSpPr>
            <p:spPr bwMode="auto">
              <a:xfrm>
                <a:off x="5687" y="2340"/>
                <a:ext cx="3" cy="3"/>
              </a:xfrm>
              <a:custGeom>
                <a:avLst/>
                <a:gdLst>
                  <a:gd name="T0" fmla="*/ 0 w 3"/>
                  <a:gd name="T1" fmla="*/ 0 h 3"/>
                  <a:gd name="T2" fmla="*/ 0 w 3"/>
                  <a:gd name="T3" fmla="*/ 0 h 3"/>
                  <a:gd name="T4" fmla="*/ 3 w 3"/>
                  <a:gd name="T5" fmla="*/ 0 h 3"/>
                  <a:gd name="T6" fmla="*/ 3 w 3"/>
                  <a:gd name="T7" fmla="*/ 1 h 3"/>
                  <a:gd name="T8" fmla="*/ 3 w 3"/>
                  <a:gd name="T9" fmla="*/ 1 h 3"/>
                  <a:gd name="T10" fmla="*/ 0 w 3"/>
                  <a:gd name="T11" fmla="*/ 3 h 3"/>
                  <a:gd name="T12" fmla="*/ 0 w 3"/>
                  <a:gd name="T13" fmla="*/ 0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0"/>
                    </a:moveTo>
                    <a:lnTo>
                      <a:pt x="0" y="0"/>
                    </a:lnTo>
                    <a:lnTo>
                      <a:pt x="3" y="0"/>
                    </a:lnTo>
                    <a:lnTo>
                      <a:pt x="3" y="1"/>
                    </a:lnTo>
                    <a:lnTo>
                      <a:pt x="0" y="3"/>
                    </a:lnTo>
                    <a:lnTo>
                      <a:pt x="0" y="0"/>
                    </a:lnTo>
                    <a:close/>
                  </a:path>
                </a:pathLst>
              </a:custGeom>
              <a:solidFill>
                <a:srgbClr val="808080"/>
              </a:solidFill>
              <a:ln w="9525">
                <a:noFill/>
                <a:round/>
                <a:headEnd/>
                <a:tailEnd/>
              </a:ln>
            </p:spPr>
            <p:txBody>
              <a:bodyPr/>
              <a:lstStyle/>
              <a:p>
                <a:endParaRPr lang="id-ID"/>
              </a:p>
            </p:txBody>
          </p:sp>
          <p:sp>
            <p:nvSpPr>
              <p:cNvPr id="3262" name="Freeform 387"/>
              <p:cNvSpPr>
                <a:spLocks/>
              </p:cNvSpPr>
              <p:nvPr/>
            </p:nvSpPr>
            <p:spPr bwMode="auto">
              <a:xfrm>
                <a:off x="5687" y="2338"/>
                <a:ext cx="3" cy="2"/>
              </a:xfrm>
              <a:custGeom>
                <a:avLst/>
                <a:gdLst>
                  <a:gd name="T0" fmla="*/ 3 w 3"/>
                  <a:gd name="T1" fmla="*/ 2 h 2"/>
                  <a:gd name="T2" fmla="*/ 3 w 3"/>
                  <a:gd name="T3" fmla="*/ 2 h 2"/>
                  <a:gd name="T4" fmla="*/ 0 w 3"/>
                  <a:gd name="T5" fmla="*/ 2 h 2"/>
                  <a:gd name="T6" fmla="*/ 0 w 3"/>
                  <a:gd name="T7" fmla="*/ 0 h 2"/>
                  <a:gd name="T8" fmla="*/ 3 w 3"/>
                  <a:gd name="T9" fmla="*/ 0 h 2"/>
                  <a:gd name="T10" fmla="*/ 3 w 3"/>
                  <a:gd name="T11" fmla="*/ 2 h 2"/>
                  <a:gd name="T12" fmla="*/ 0 60000 65536"/>
                  <a:gd name="T13" fmla="*/ 0 60000 65536"/>
                  <a:gd name="T14" fmla="*/ 0 60000 65536"/>
                  <a:gd name="T15" fmla="*/ 0 60000 65536"/>
                  <a:gd name="T16" fmla="*/ 0 60000 65536"/>
                  <a:gd name="T17" fmla="*/ 0 60000 65536"/>
                  <a:gd name="T18" fmla="*/ 0 w 3"/>
                  <a:gd name="T19" fmla="*/ 0 h 2"/>
                  <a:gd name="T20" fmla="*/ 3 w 3"/>
                  <a:gd name="T21" fmla="*/ 2 h 2"/>
                </a:gdLst>
                <a:ahLst/>
                <a:cxnLst>
                  <a:cxn ang="T12">
                    <a:pos x="T0" y="T1"/>
                  </a:cxn>
                  <a:cxn ang="T13">
                    <a:pos x="T2" y="T3"/>
                  </a:cxn>
                  <a:cxn ang="T14">
                    <a:pos x="T4" y="T5"/>
                  </a:cxn>
                  <a:cxn ang="T15">
                    <a:pos x="T6" y="T7"/>
                  </a:cxn>
                  <a:cxn ang="T16">
                    <a:pos x="T8" y="T9"/>
                  </a:cxn>
                  <a:cxn ang="T17">
                    <a:pos x="T10" y="T11"/>
                  </a:cxn>
                </a:cxnLst>
                <a:rect l="T18" t="T19" r="T20" b="T21"/>
                <a:pathLst>
                  <a:path w="3" h="2">
                    <a:moveTo>
                      <a:pt x="3" y="2"/>
                    </a:moveTo>
                    <a:lnTo>
                      <a:pt x="3" y="2"/>
                    </a:lnTo>
                    <a:lnTo>
                      <a:pt x="0" y="2"/>
                    </a:lnTo>
                    <a:lnTo>
                      <a:pt x="0" y="0"/>
                    </a:lnTo>
                    <a:lnTo>
                      <a:pt x="3" y="0"/>
                    </a:lnTo>
                    <a:lnTo>
                      <a:pt x="3" y="2"/>
                    </a:lnTo>
                    <a:close/>
                  </a:path>
                </a:pathLst>
              </a:custGeom>
              <a:solidFill>
                <a:srgbClr val="808080"/>
              </a:solidFill>
              <a:ln w="9525">
                <a:noFill/>
                <a:round/>
                <a:headEnd/>
                <a:tailEnd/>
              </a:ln>
            </p:spPr>
            <p:txBody>
              <a:bodyPr/>
              <a:lstStyle/>
              <a:p>
                <a:endParaRPr lang="id-ID"/>
              </a:p>
            </p:txBody>
          </p:sp>
          <p:sp>
            <p:nvSpPr>
              <p:cNvPr id="3263" name="Freeform 388"/>
              <p:cNvSpPr>
                <a:spLocks/>
              </p:cNvSpPr>
              <p:nvPr/>
            </p:nvSpPr>
            <p:spPr bwMode="auto">
              <a:xfrm>
                <a:off x="5687" y="2267"/>
                <a:ext cx="3" cy="3"/>
              </a:xfrm>
              <a:custGeom>
                <a:avLst/>
                <a:gdLst>
                  <a:gd name="T0" fmla="*/ 0 w 3"/>
                  <a:gd name="T1" fmla="*/ 3 h 3"/>
                  <a:gd name="T2" fmla="*/ 0 w 3"/>
                  <a:gd name="T3" fmla="*/ 0 h 3"/>
                  <a:gd name="T4" fmla="*/ 0 w 3"/>
                  <a:gd name="T5" fmla="*/ 0 h 3"/>
                  <a:gd name="T6" fmla="*/ 3 w 3"/>
                  <a:gd name="T7" fmla="*/ 1 h 3"/>
                  <a:gd name="T8" fmla="*/ 3 w 3"/>
                  <a:gd name="T9" fmla="*/ 3 h 3"/>
                  <a:gd name="T10" fmla="*/ 3 w 3"/>
                  <a:gd name="T11" fmla="*/ 3 h 3"/>
                  <a:gd name="T12" fmla="*/ 0 w 3"/>
                  <a:gd name="T13" fmla="*/ 3 h 3"/>
                  <a:gd name="T14" fmla="*/ 0 w 3"/>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0" y="3"/>
                    </a:moveTo>
                    <a:lnTo>
                      <a:pt x="0" y="0"/>
                    </a:lnTo>
                    <a:lnTo>
                      <a:pt x="3" y="1"/>
                    </a:lnTo>
                    <a:lnTo>
                      <a:pt x="3" y="3"/>
                    </a:lnTo>
                    <a:lnTo>
                      <a:pt x="0" y="3"/>
                    </a:lnTo>
                    <a:close/>
                  </a:path>
                </a:pathLst>
              </a:custGeom>
              <a:solidFill>
                <a:srgbClr val="808080"/>
              </a:solidFill>
              <a:ln w="9525">
                <a:noFill/>
                <a:round/>
                <a:headEnd/>
                <a:tailEnd/>
              </a:ln>
            </p:spPr>
            <p:txBody>
              <a:bodyPr/>
              <a:lstStyle/>
              <a:p>
                <a:endParaRPr lang="id-ID"/>
              </a:p>
            </p:txBody>
          </p:sp>
          <p:sp>
            <p:nvSpPr>
              <p:cNvPr id="3264" name="Freeform 389"/>
              <p:cNvSpPr>
                <a:spLocks/>
              </p:cNvSpPr>
              <p:nvPr/>
            </p:nvSpPr>
            <p:spPr bwMode="auto">
              <a:xfrm>
                <a:off x="5687" y="2265"/>
                <a:ext cx="3" cy="3"/>
              </a:xfrm>
              <a:custGeom>
                <a:avLst/>
                <a:gdLst>
                  <a:gd name="T0" fmla="*/ 3 w 3"/>
                  <a:gd name="T1" fmla="*/ 2 h 3"/>
                  <a:gd name="T2" fmla="*/ 3 w 3"/>
                  <a:gd name="T3" fmla="*/ 3 h 3"/>
                  <a:gd name="T4" fmla="*/ 3 w 3"/>
                  <a:gd name="T5" fmla="*/ 3 h 3"/>
                  <a:gd name="T6" fmla="*/ 0 w 3"/>
                  <a:gd name="T7" fmla="*/ 2 h 3"/>
                  <a:gd name="T8" fmla="*/ 0 w 3"/>
                  <a:gd name="T9" fmla="*/ 0 h 3"/>
                  <a:gd name="T10" fmla="*/ 0 w 3"/>
                  <a:gd name="T11" fmla="*/ 0 h 3"/>
                  <a:gd name="T12" fmla="*/ 3 w 3"/>
                  <a:gd name="T13" fmla="*/ 2 h 3"/>
                  <a:gd name="T14" fmla="*/ 3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2"/>
                    </a:moveTo>
                    <a:lnTo>
                      <a:pt x="3" y="3"/>
                    </a:lnTo>
                    <a:lnTo>
                      <a:pt x="0" y="2"/>
                    </a:lnTo>
                    <a:lnTo>
                      <a:pt x="0" y="0"/>
                    </a:lnTo>
                    <a:lnTo>
                      <a:pt x="3" y="2"/>
                    </a:lnTo>
                    <a:close/>
                  </a:path>
                </a:pathLst>
              </a:custGeom>
              <a:solidFill>
                <a:srgbClr val="808080"/>
              </a:solidFill>
              <a:ln w="9525">
                <a:noFill/>
                <a:round/>
                <a:headEnd/>
                <a:tailEnd/>
              </a:ln>
            </p:spPr>
            <p:txBody>
              <a:bodyPr/>
              <a:lstStyle/>
              <a:p>
                <a:endParaRPr lang="id-ID"/>
              </a:p>
            </p:txBody>
          </p:sp>
          <p:sp>
            <p:nvSpPr>
              <p:cNvPr id="3265" name="Freeform 390"/>
              <p:cNvSpPr>
                <a:spLocks/>
              </p:cNvSpPr>
              <p:nvPr/>
            </p:nvSpPr>
            <p:spPr bwMode="auto">
              <a:xfrm>
                <a:off x="5687" y="2277"/>
                <a:ext cx="3" cy="2"/>
              </a:xfrm>
              <a:custGeom>
                <a:avLst/>
                <a:gdLst>
                  <a:gd name="T0" fmla="*/ 0 w 3"/>
                  <a:gd name="T1" fmla="*/ 0 h 2"/>
                  <a:gd name="T2" fmla="*/ 0 w 3"/>
                  <a:gd name="T3" fmla="*/ 0 h 2"/>
                  <a:gd name="T4" fmla="*/ 3 w 3"/>
                  <a:gd name="T5" fmla="*/ 1 h 2"/>
                  <a:gd name="T6" fmla="*/ 3 w 3"/>
                  <a:gd name="T7" fmla="*/ 2 h 2"/>
                  <a:gd name="T8" fmla="*/ 3 w 3"/>
                  <a:gd name="T9" fmla="*/ 2 h 2"/>
                  <a:gd name="T10" fmla="*/ 0 w 3"/>
                  <a:gd name="T11" fmla="*/ 1 h 2"/>
                  <a:gd name="T12" fmla="*/ 0 w 3"/>
                  <a:gd name="T13" fmla="*/ 0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0"/>
                    </a:moveTo>
                    <a:lnTo>
                      <a:pt x="0" y="0"/>
                    </a:lnTo>
                    <a:lnTo>
                      <a:pt x="3" y="1"/>
                    </a:lnTo>
                    <a:lnTo>
                      <a:pt x="3" y="2"/>
                    </a:lnTo>
                    <a:lnTo>
                      <a:pt x="0" y="1"/>
                    </a:lnTo>
                    <a:lnTo>
                      <a:pt x="0" y="0"/>
                    </a:lnTo>
                    <a:close/>
                  </a:path>
                </a:pathLst>
              </a:custGeom>
              <a:solidFill>
                <a:srgbClr val="808080"/>
              </a:solidFill>
              <a:ln w="9525">
                <a:noFill/>
                <a:round/>
                <a:headEnd/>
                <a:tailEnd/>
              </a:ln>
            </p:spPr>
            <p:txBody>
              <a:bodyPr/>
              <a:lstStyle/>
              <a:p>
                <a:endParaRPr lang="id-ID"/>
              </a:p>
            </p:txBody>
          </p:sp>
          <p:sp>
            <p:nvSpPr>
              <p:cNvPr id="3266" name="Freeform 391"/>
              <p:cNvSpPr>
                <a:spLocks/>
              </p:cNvSpPr>
              <p:nvPr/>
            </p:nvSpPr>
            <p:spPr bwMode="auto">
              <a:xfrm>
                <a:off x="5686" y="2340"/>
                <a:ext cx="1" cy="3"/>
              </a:xfrm>
              <a:custGeom>
                <a:avLst/>
                <a:gdLst>
                  <a:gd name="T0" fmla="*/ 1 w 1"/>
                  <a:gd name="T1" fmla="*/ 3 h 3"/>
                  <a:gd name="T2" fmla="*/ 1 w 1"/>
                  <a:gd name="T3" fmla="*/ 3 h 3"/>
                  <a:gd name="T4" fmla="*/ 0 w 1"/>
                  <a:gd name="T5" fmla="*/ 3 h 3"/>
                  <a:gd name="T6" fmla="*/ 0 w 1"/>
                  <a:gd name="T7" fmla="*/ 1 h 3"/>
                  <a:gd name="T8" fmla="*/ 0 w 1"/>
                  <a:gd name="T9" fmla="*/ 1 h 3"/>
                  <a:gd name="T10" fmla="*/ 1 w 1"/>
                  <a:gd name="T11" fmla="*/ 0 h 3"/>
                  <a:gd name="T12" fmla="*/ 1 w 1"/>
                  <a:gd name="T13" fmla="*/ 3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3"/>
                    </a:moveTo>
                    <a:lnTo>
                      <a:pt x="1" y="3"/>
                    </a:lnTo>
                    <a:lnTo>
                      <a:pt x="0" y="3"/>
                    </a:lnTo>
                    <a:lnTo>
                      <a:pt x="0" y="1"/>
                    </a:lnTo>
                    <a:lnTo>
                      <a:pt x="1" y="0"/>
                    </a:lnTo>
                    <a:lnTo>
                      <a:pt x="1" y="3"/>
                    </a:lnTo>
                    <a:close/>
                  </a:path>
                </a:pathLst>
              </a:custGeom>
              <a:solidFill>
                <a:srgbClr val="808080"/>
              </a:solidFill>
              <a:ln w="9525">
                <a:noFill/>
                <a:round/>
                <a:headEnd/>
                <a:tailEnd/>
              </a:ln>
            </p:spPr>
            <p:txBody>
              <a:bodyPr/>
              <a:lstStyle/>
              <a:p>
                <a:endParaRPr lang="id-ID"/>
              </a:p>
            </p:txBody>
          </p:sp>
          <p:sp>
            <p:nvSpPr>
              <p:cNvPr id="3267" name="Freeform 392"/>
              <p:cNvSpPr>
                <a:spLocks/>
              </p:cNvSpPr>
              <p:nvPr/>
            </p:nvSpPr>
            <p:spPr bwMode="auto">
              <a:xfrm>
                <a:off x="5686" y="2329"/>
                <a:ext cx="1" cy="2"/>
              </a:xfrm>
              <a:custGeom>
                <a:avLst/>
                <a:gdLst>
                  <a:gd name="T0" fmla="*/ 0 w 1"/>
                  <a:gd name="T1" fmla="*/ 2 h 2"/>
                  <a:gd name="T2" fmla="*/ 0 w 1"/>
                  <a:gd name="T3" fmla="*/ 0 h 2"/>
                  <a:gd name="T4" fmla="*/ 0 w 1"/>
                  <a:gd name="T5" fmla="*/ 0 h 2"/>
                  <a:gd name="T6" fmla="*/ 1 w 1"/>
                  <a:gd name="T7" fmla="*/ 0 h 2"/>
                  <a:gd name="T8" fmla="*/ 1 w 1"/>
                  <a:gd name="T9" fmla="*/ 2 h 2"/>
                  <a:gd name="T10" fmla="*/ 1 w 1"/>
                  <a:gd name="T11" fmla="*/ 2 h 2"/>
                  <a:gd name="T12" fmla="*/ 0 w 1"/>
                  <a:gd name="T13" fmla="*/ 2 h 2"/>
                  <a:gd name="T14" fmla="*/ 0 w 1"/>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2"/>
                    </a:moveTo>
                    <a:lnTo>
                      <a:pt x="0" y="0"/>
                    </a:lnTo>
                    <a:lnTo>
                      <a:pt x="1" y="0"/>
                    </a:lnTo>
                    <a:lnTo>
                      <a:pt x="1" y="2"/>
                    </a:lnTo>
                    <a:lnTo>
                      <a:pt x="0" y="2"/>
                    </a:lnTo>
                    <a:close/>
                  </a:path>
                </a:pathLst>
              </a:custGeom>
              <a:solidFill>
                <a:srgbClr val="808080"/>
              </a:solidFill>
              <a:ln w="9525">
                <a:noFill/>
                <a:round/>
                <a:headEnd/>
                <a:tailEnd/>
              </a:ln>
            </p:spPr>
            <p:txBody>
              <a:bodyPr/>
              <a:lstStyle/>
              <a:p>
                <a:endParaRPr lang="id-ID"/>
              </a:p>
            </p:txBody>
          </p:sp>
          <p:sp>
            <p:nvSpPr>
              <p:cNvPr id="3268" name="Freeform 393"/>
              <p:cNvSpPr>
                <a:spLocks/>
              </p:cNvSpPr>
              <p:nvPr/>
            </p:nvSpPr>
            <p:spPr bwMode="auto">
              <a:xfrm>
                <a:off x="5686" y="2278"/>
                <a:ext cx="1" cy="3"/>
              </a:xfrm>
              <a:custGeom>
                <a:avLst/>
                <a:gdLst>
                  <a:gd name="T0" fmla="*/ 0 w 1"/>
                  <a:gd name="T1" fmla="*/ 1 h 3"/>
                  <a:gd name="T2" fmla="*/ 0 w 1"/>
                  <a:gd name="T3" fmla="*/ 0 h 3"/>
                  <a:gd name="T4" fmla="*/ 0 w 1"/>
                  <a:gd name="T5" fmla="*/ 0 h 3"/>
                  <a:gd name="T6" fmla="*/ 1 w 1"/>
                  <a:gd name="T7" fmla="*/ 0 h 3"/>
                  <a:gd name="T8" fmla="*/ 1 w 1"/>
                  <a:gd name="T9" fmla="*/ 3 h 3"/>
                  <a:gd name="T10" fmla="*/ 1 w 1"/>
                  <a:gd name="T11" fmla="*/ 3 h 3"/>
                  <a:gd name="T12" fmla="*/ 0 w 1"/>
                  <a:gd name="T13" fmla="*/ 1 h 3"/>
                  <a:gd name="T14" fmla="*/ 0 w 1"/>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1"/>
                    </a:moveTo>
                    <a:lnTo>
                      <a:pt x="0" y="0"/>
                    </a:lnTo>
                    <a:lnTo>
                      <a:pt x="1" y="0"/>
                    </a:lnTo>
                    <a:lnTo>
                      <a:pt x="1" y="3"/>
                    </a:lnTo>
                    <a:lnTo>
                      <a:pt x="0" y="1"/>
                    </a:lnTo>
                    <a:close/>
                  </a:path>
                </a:pathLst>
              </a:custGeom>
              <a:solidFill>
                <a:srgbClr val="808080"/>
              </a:solidFill>
              <a:ln w="9525">
                <a:noFill/>
                <a:round/>
                <a:headEnd/>
                <a:tailEnd/>
              </a:ln>
            </p:spPr>
            <p:txBody>
              <a:bodyPr/>
              <a:lstStyle/>
              <a:p>
                <a:endParaRPr lang="id-ID"/>
              </a:p>
            </p:txBody>
          </p:sp>
          <p:sp>
            <p:nvSpPr>
              <p:cNvPr id="3269" name="Freeform 394"/>
              <p:cNvSpPr>
                <a:spLocks/>
              </p:cNvSpPr>
              <p:nvPr/>
            </p:nvSpPr>
            <p:spPr bwMode="auto">
              <a:xfrm>
                <a:off x="5686" y="2327"/>
                <a:ext cx="1" cy="2"/>
              </a:xfrm>
              <a:custGeom>
                <a:avLst/>
                <a:gdLst>
                  <a:gd name="T0" fmla="*/ 1 w 1"/>
                  <a:gd name="T1" fmla="*/ 2 h 2"/>
                  <a:gd name="T2" fmla="*/ 1 w 1"/>
                  <a:gd name="T3" fmla="*/ 2 h 2"/>
                  <a:gd name="T4" fmla="*/ 0 w 1"/>
                  <a:gd name="T5" fmla="*/ 2 h 2"/>
                  <a:gd name="T6" fmla="*/ 0 w 1"/>
                  <a:gd name="T7" fmla="*/ 0 h 2"/>
                  <a:gd name="T8" fmla="*/ 0 w 1"/>
                  <a:gd name="T9" fmla="*/ 0 h 2"/>
                  <a:gd name="T10" fmla="*/ 1 w 1"/>
                  <a:gd name="T11" fmla="*/ 0 h 2"/>
                  <a:gd name="T12" fmla="*/ 1 w 1"/>
                  <a:gd name="T13" fmla="*/ 2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1" y="2"/>
                    </a:moveTo>
                    <a:lnTo>
                      <a:pt x="1" y="2"/>
                    </a:lnTo>
                    <a:lnTo>
                      <a:pt x="0" y="2"/>
                    </a:lnTo>
                    <a:lnTo>
                      <a:pt x="0" y="0"/>
                    </a:lnTo>
                    <a:lnTo>
                      <a:pt x="1" y="0"/>
                    </a:lnTo>
                    <a:lnTo>
                      <a:pt x="1" y="2"/>
                    </a:lnTo>
                    <a:close/>
                  </a:path>
                </a:pathLst>
              </a:custGeom>
              <a:solidFill>
                <a:srgbClr val="808080"/>
              </a:solidFill>
              <a:ln w="9525">
                <a:noFill/>
                <a:round/>
                <a:headEnd/>
                <a:tailEnd/>
              </a:ln>
            </p:spPr>
            <p:txBody>
              <a:bodyPr/>
              <a:lstStyle/>
              <a:p>
                <a:endParaRPr lang="id-ID"/>
              </a:p>
            </p:txBody>
          </p:sp>
          <p:sp>
            <p:nvSpPr>
              <p:cNvPr id="3270" name="Freeform 395"/>
              <p:cNvSpPr>
                <a:spLocks/>
              </p:cNvSpPr>
              <p:nvPr/>
            </p:nvSpPr>
            <p:spPr bwMode="auto">
              <a:xfrm>
                <a:off x="5686" y="2265"/>
                <a:ext cx="1" cy="2"/>
              </a:xfrm>
              <a:custGeom>
                <a:avLst/>
                <a:gdLst>
                  <a:gd name="T0" fmla="*/ 0 w 1"/>
                  <a:gd name="T1" fmla="*/ 2 h 2"/>
                  <a:gd name="T2" fmla="*/ 0 w 1"/>
                  <a:gd name="T3" fmla="*/ 0 h 2"/>
                  <a:gd name="T4" fmla="*/ 0 w 1"/>
                  <a:gd name="T5" fmla="*/ 0 h 2"/>
                  <a:gd name="T6" fmla="*/ 1 w 1"/>
                  <a:gd name="T7" fmla="*/ 0 h 2"/>
                  <a:gd name="T8" fmla="*/ 1 w 1"/>
                  <a:gd name="T9" fmla="*/ 2 h 2"/>
                  <a:gd name="T10" fmla="*/ 1 w 1"/>
                  <a:gd name="T11" fmla="*/ 2 h 2"/>
                  <a:gd name="T12" fmla="*/ 0 w 1"/>
                  <a:gd name="T13" fmla="*/ 2 h 2"/>
                  <a:gd name="T14" fmla="*/ 0 w 1"/>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2"/>
                    </a:moveTo>
                    <a:lnTo>
                      <a:pt x="0" y="0"/>
                    </a:lnTo>
                    <a:lnTo>
                      <a:pt x="1" y="0"/>
                    </a:lnTo>
                    <a:lnTo>
                      <a:pt x="1" y="2"/>
                    </a:lnTo>
                    <a:lnTo>
                      <a:pt x="0" y="2"/>
                    </a:lnTo>
                    <a:close/>
                  </a:path>
                </a:pathLst>
              </a:custGeom>
              <a:solidFill>
                <a:srgbClr val="808080"/>
              </a:solidFill>
              <a:ln w="9525">
                <a:noFill/>
                <a:round/>
                <a:headEnd/>
                <a:tailEnd/>
              </a:ln>
            </p:spPr>
            <p:txBody>
              <a:bodyPr/>
              <a:lstStyle/>
              <a:p>
                <a:endParaRPr lang="id-ID"/>
              </a:p>
            </p:txBody>
          </p:sp>
          <p:sp>
            <p:nvSpPr>
              <p:cNvPr id="3271" name="Freeform 396"/>
              <p:cNvSpPr>
                <a:spLocks/>
              </p:cNvSpPr>
              <p:nvPr/>
            </p:nvSpPr>
            <p:spPr bwMode="auto">
              <a:xfrm>
                <a:off x="5686" y="2338"/>
                <a:ext cx="1" cy="3"/>
              </a:xfrm>
              <a:custGeom>
                <a:avLst/>
                <a:gdLst>
                  <a:gd name="T0" fmla="*/ 1 w 1"/>
                  <a:gd name="T1" fmla="*/ 2 h 3"/>
                  <a:gd name="T2" fmla="*/ 1 w 1"/>
                  <a:gd name="T3" fmla="*/ 2 h 3"/>
                  <a:gd name="T4" fmla="*/ 0 w 1"/>
                  <a:gd name="T5" fmla="*/ 3 h 3"/>
                  <a:gd name="T6" fmla="*/ 0 w 1"/>
                  <a:gd name="T7" fmla="*/ 0 h 3"/>
                  <a:gd name="T8" fmla="*/ 1 w 1"/>
                  <a:gd name="T9" fmla="*/ 0 h 3"/>
                  <a:gd name="T10" fmla="*/ 1 w 1"/>
                  <a:gd name="T11" fmla="*/ 2 h 3"/>
                  <a:gd name="T12" fmla="*/ 0 60000 65536"/>
                  <a:gd name="T13" fmla="*/ 0 60000 65536"/>
                  <a:gd name="T14" fmla="*/ 0 60000 65536"/>
                  <a:gd name="T15" fmla="*/ 0 60000 65536"/>
                  <a:gd name="T16" fmla="*/ 0 60000 65536"/>
                  <a:gd name="T17" fmla="*/ 0 60000 65536"/>
                  <a:gd name="T18" fmla="*/ 0 w 1"/>
                  <a:gd name="T19" fmla="*/ 0 h 3"/>
                  <a:gd name="T20" fmla="*/ 1 w 1"/>
                  <a:gd name="T21" fmla="*/ 3 h 3"/>
                </a:gdLst>
                <a:ahLst/>
                <a:cxnLst>
                  <a:cxn ang="T12">
                    <a:pos x="T0" y="T1"/>
                  </a:cxn>
                  <a:cxn ang="T13">
                    <a:pos x="T2" y="T3"/>
                  </a:cxn>
                  <a:cxn ang="T14">
                    <a:pos x="T4" y="T5"/>
                  </a:cxn>
                  <a:cxn ang="T15">
                    <a:pos x="T6" y="T7"/>
                  </a:cxn>
                  <a:cxn ang="T16">
                    <a:pos x="T8" y="T9"/>
                  </a:cxn>
                  <a:cxn ang="T17">
                    <a:pos x="T10" y="T11"/>
                  </a:cxn>
                </a:cxnLst>
                <a:rect l="T18" t="T19" r="T20" b="T21"/>
                <a:pathLst>
                  <a:path w="1" h="3">
                    <a:moveTo>
                      <a:pt x="1" y="2"/>
                    </a:moveTo>
                    <a:lnTo>
                      <a:pt x="1" y="2"/>
                    </a:lnTo>
                    <a:lnTo>
                      <a:pt x="0" y="3"/>
                    </a:lnTo>
                    <a:lnTo>
                      <a:pt x="0" y="0"/>
                    </a:lnTo>
                    <a:lnTo>
                      <a:pt x="1" y="0"/>
                    </a:lnTo>
                    <a:lnTo>
                      <a:pt x="1" y="2"/>
                    </a:lnTo>
                    <a:close/>
                  </a:path>
                </a:pathLst>
              </a:custGeom>
              <a:solidFill>
                <a:srgbClr val="808080"/>
              </a:solidFill>
              <a:ln w="9525">
                <a:noFill/>
                <a:round/>
                <a:headEnd/>
                <a:tailEnd/>
              </a:ln>
            </p:spPr>
            <p:txBody>
              <a:bodyPr/>
              <a:lstStyle/>
              <a:p>
                <a:endParaRPr lang="id-ID"/>
              </a:p>
            </p:txBody>
          </p:sp>
          <p:sp>
            <p:nvSpPr>
              <p:cNvPr id="3272" name="Freeform 397"/>
              <p:cNvSpPr>
                <a:spLocks/>
              </p:cNvSpPr>
              <p:nvPr/>
            </p:nvSpPr>
            <p:spPr bwMode="auto">
              <a:xfrm>
                <a:off x="5686" y="2277"/>
                <a:ext cx="1" cy="1"/>
              </a:xfrm>
              <a:custGeom>
                <a:avLst/>
                <a:gdLst>
                  <a:gd name="T0" fmla="*/ 1 w 1"/>
                  <a:gd name="T1" fmla="*/ 0 h 1"/>
                  <a:gd name="T2" fmla="*/ 1 w 1"/>
                  <a:gd name="T3" fmla="*/ 1 h 1"/>
                  <a:gd name="T4" fmla="*/ 1 w 1"/>
                  <a:gd name="T5" fmla="*/ 1 h 1"/>
                  <a:gd name="T6" fmla="*/ 0 w 1"/>
                  <a:gd name="T7" fmla="*/ 1 h 1"/>
                  <a:gd name="T8" fmla="*/ 0 w 1"/>
                  <a:gd name="T9" fmla="*/ 0 h 1"/>
                  <a:gd name="T10" fmla="*/ 0 w 1"/>
                  <a:gd name="T11" fmla="*/ 0 h 1"/>
                  <a:gd name="T12" fmla="*/ 1 w 1"/>
                  <a:gd name="T13" fmla="*/ 0 h 1"/>
                  <a:gd name="T14" fmla="*/ 1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0"/>
                    </a:moveTo>
                    <a:lnTo>
                      <a:pt x="1" y="1"/>
                    </a:lnTo>
                    <a:lnTo>
                      <a:pt x="0" y="1"/>
                    </a:lnTo>
                    <a:lnTo>
                      <a:pt x="0" y="0"/>
                    </a:lnTo>
                    <a:lnTo>
                      <a:pt x="1" y="0"/>
                    </a:lnTo>
                    <a:close/>
                  </a:path>
                </a:pathLst>
              </a:custGeom>
              <a:solidFill>
                <a:srgbClr val="808080"/>
              </a:solidFill>
              <a:ln w="9525">
                <a:noFill/>
                <a:round/>
                <a:headEnd/>
                <a:tailEnd/>
              </a:ln>
            </p:spPr>
            <p:txBody>
              <a:bodyPr/>
              <a:lstStyle/>
              <a:p>
                <a:endParaRPr lang="id-ID"/>
              </a:p>
            </p:txBody>
          </p:sp>
          <p:sp>
            <p:nvSpPr>
              <p:cNvPr id="3273" name="Freeform 398"/>
              <p:cNvSpPr>
                <a:spLocks/>
              </p:cNvSpPr>
              <p:nvPr/>
            </p:nvSpPr>
            <p:spPr bwMode="auto">
              <a:xfrm>
                <a:off x="5686" y="2267"/>
                <a:ext cx="1" cy="3"/>
              </a:xfrm>
              <a:custGeom>
                <a:avLst/>
                <a:gdLst>
                  <a:gd name="T0" fmla="*/ 0 w 1"/>
                  <a:gd name="T1" fmla="*/ 3 h 3"/>
                  <a:gd name="T2" fmla="*/ 0 w 1"/>
                  <a:gd name="T3" fmla="*/ 0 h 3"/>
                  <a:gd name="T4" fmla="*/ 0 w 1"/>
                  <a:gd name="T5" fmla="*/ 0 h 3"/>
                  <a:gd name="T6" fmla="*/ 1 w 1"/>
                  <a:gd name="T7" fmla="*/ 0 h 3"/>
                  <a:gd name="T8" fmla="*/ 1 w 1"/>
                  <a:gd name="T9" fmla="*/ 3 h 3"/>
                  <a:gd name="T10" fmla="*/ 1 w 1"/>
                  <a:gd name="T11" fmla="*/ 3 h 3"/>
                  <a:gd name="T12" fmla="*/ 0 w 1"/>
                  <a:gd name="T13" fmla="*/ 3 h 3"/>
                  <a:gd name="T14" fmla="*/ 0 w 1"/>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3"/>
                    </a:moveTo>
                    <a:lnTo>
                      <a:pt x="0" y="0"/>
                    </a:lnTo>
                    <a:lnTo>
                      <a:pt x="1" y="0"/>
                    </a:lnTo>
                    <a:lnTo>
                      <a:pt x="1" y="3"/>
                    </a:lnTo>
                    <a:lnTo>
                      <a:pt x="0" y="3"/>
                    </a:lnTo>
                    <a:close/>
                  </a:path>
                </a:pathLst>
              </a:custGeom>
              <a:solidFill>
                <a:srgbClr val="808080"/>
              </a:solidFill>
              <a:ln w="9525">
                <a:noFill/>
                <a:round/>
                <a:headEnd/>
                <a:tailEnd/>
              </a:ln>
            </p:spPr>
            <p:txBody>
              <a:bodyPr/>
              <a:lstStyle/>
              <a:p>
                <a:endParaRPr lang="id-ID"/>
              </a:p>
            </p:txBody>
          </p:sp>
          <p:sp>
            <p:nvSpPr>
              <p:cNvPr id="3274" name="Freeform 399"/>
              <p:cNvSpPr>
                <a:spLocks/>
              </p:cNvSpPr>
              <p:nvPr/>
            </p:nvSpPr>
            <p:spPr bwMode="auto">
              <a:xfrm>
                <a:off x="5680" y="2277"/>
                <a:ext cx="6" cy="1"/>
              </a:xfrm>
              <a:custGeom>
                <a:avLst/>
                <a:gdLst>
                  <a:gd name="T0" fmla="*/ 6 w 6"/>
                  <a:gd name="T1" fmla="*/ 0 h 1"/>
                  <a:gd name="T2" fmla="*/ 6 w 6"/>
                  <a:gd name="T3" fmla="*/ 1 h 1"/>
                  <a:gd name="T4" fmla="*/ 6 w 6"/>
                  <a:gd name="T5" fmla="*/ 1 h 1"/>
                  <a:gd name="T6" fmla="*/ 3 w 6"/>
                  <a:gd name="T7" fmla="*/ 1 h 1"/>
                  <a:gd name="T8" fmla="*/ 3 w 6"/>
                  <a:gd name="T9" fmla="*/ 1 h 1"/>
                  <a:gd name="T10" fmla="*/ 0 w 6"/>
                  <a:gd name="T11" fmla="*/ 1 h 1"/>
                  <a:gd name="T12" fmla="*/ 0 w 6"/>
                  <a:gd name="T13" fmla="*/ 0 h 1"/>
                  <a:gd name="T14" fmla="*/ 0 w 6"/>
                  <a:gd name="T15" fmla="*/ 0 h 1"/>
                  <a:gd name="T16" fmla="*/ 3 w 6"/>
                  <a:gd name="T17" fmla="*/ 0 h 1"/>
                  <a:gd name="T18" fmla="*/ 6 w 6"/>
                  <a:gd name="T19" fmla="*/ 0 h 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
                  <a:gd name="T31" fmla="*/ 0 h 1"/>
                  <a:gd name="T32" fmla="*/ 6 w 6"/>
                  <a:gd name="T33" fmla="*/ 1 h 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 h="1">
                    <a:moveTo>
                      <a:pt x="6" y="0"/>
                    </a:moveTo>
                    <a:lnTo>
                      <a:pt x="6" y="1"/>
                    </a:lnTo>
                    <a:lnTo>
                      <a:pt x="3" y="1"/>
                    </a:lnTo>
                    <a:lnTo>
                      <a:pt x="0" y="1"/>
                    </a:lnTo>
                    <a:lnTo>
                      <a:pt x="0" y="0"/>
                    </a:lnTo>
                    <a:lnTo>
                      <a:pt x="3" y="0"/>
                    </a:lnTo>
                    <a:lnTo>
                      <a:pt x="6" y="0"/>
                    </a:lnTo>
                    <a:close/>
                  </a:path>
                </a:pathLst>
              </a:custGeom>
              <a:solidFill>
                <a:srgbClr val="808080"/>
              </a:solidFill>
              <a:ln w="9525">
                <a:noFill/>
                <a:round/>
                <a:headEnd/>
                <a:tailEnd/>
              </a:ln>
            </p:spPr>
            <p:txBody>
              <a:bodyPr/>
              <a:lstStyle/>
              <a:p>
                <a:endParaRPr lang="id-ID"/>
              </a:p>
            </p:txBody>
          </p:sp>
          <p:sp>
            <p:nvSpPr>
              <p:cNvPr id="3275" name="Freeform 400"/>
              <p:cNvSpPr>
                <a:spLocks/>
              </p:cNvSpPr>
              <p:nvPr/>
            </p:nvSpPr>
            <p:spPr bwMode="auto">
              <a:xfrm>
                <a:off x="5680" y="2278"/>
                <a:ext cx="6" cy="1"/>
              </a:xfrm>
              <a:custGeom>
                <a:avLst/>
                <a:gdLst>
                  <a:gd name="T0" fmla="*/ 0 w 6"/>
                  <a:gd name="T1" fmla="*/ 0 h 1"/>
                  <a:gd name="T2" fmla="*/ 0 w 6"/>
                  <a:gd name="T3" fmla="*/ 0 h 1"/>
                  <a:gd name="T4" fmla="*/ 3 w 6"/>
                  <a:gd name="T5" fmla="*/ 0 h 1"/>
                  <a:gd name="T6" fmla="*/ 3 w 6"/>
                  <a:gd name="T7" fmla="*/ 0 h 1"/>
                  <a:gd name="T8" fmla="*/ 6 w 6"/>
                  <a:gd name="T9" fmla="*/ 0 h 1"/>
                  <a:gd name="T10" fmla="*/ 6 w 6"/>
                  <a:gd name="T11" fmla="*/ 1 h 1"/>
                  <a:gd name="T12" fmla="*/ 6 w 6"/>
                  <a:gd name="T13" fmla="*/ 1 h 1"/>
                  <a:gd name="T14" fmla="*/ 3 w 6"/>
                  <a:gd name="T15" fmla="*/ 1 h 1"/>
                  <a:gd name="T16" fmla="*/ 3 w 6"/>
                  <a:gd name="T17" fmla="*/ 1 h 1"/>
                  <a:gd name="T18" fmla="*/ 0 w 6"/>
                  <a:gd name="T19" fmla="*/ 1 h 1"/>
                  <a:gd name="T20" fmla="*/ 0 w 6"/>
                  <a:gd name="T21" fmla="*/ 0 h 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
                  <a:gd name="T34" fmla="*/ 0 h 1"/>
                  <a:gd name="T35" fmla="*/ 6 w 6"/>
                  <a:gd name="T36" fmla="*/ 1 h 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 h="1">
                    <a:moveTo>
                      <a:pt x="0" y="0"/>
                    </a:moveTo>
                    <a:lnTo>
                      <a:pt x="0" y="0"/>
                    </a:lnTo>
                    <a:lnTo>
                      <a:pt x="3" y="0"/>
                    </a:lnTo>
                    <a:lnTo>
                      <a:pt x="6" y="0"/>
                    </a:lnTo>
                    <a:lnTo>
                      <a:pt x="6" y="1"/>
                    </a:lnTo>
                    <a:lnTo>
                      <a:pt x="3" y="1"/>
                    </a:lnTo>
                    <a:lnTo>
                      <a:pt x="0" y="1"/>
                    </a:lnTo>
                    <a:lnTo>
                      <a:pt x="0" y="0"/>
                    </a:lnTo>
                    <a:close/>
                  </a:path>
                </a:pathLst>
              </a:custGeom>
              <a:solidFill>
                <a:srgbClr val="808080"/>
              </a:solidFill>
              <a:ln w="9525">
                <a:noFill/>
                <a:round/>
                <a:headEnd/>
                <a:tailEnd/>
              </a:ln>
            </p:spPr>
            <p:txBody>
              <a:bodyPr/>
              <a:lstStyle/>
              <a:p>
                <a:endParaRPr lang="id-ID"/>
              </a:p>
            </p:txBody>
          </p:sp>
          <p:sp>
            <p:nvSpPr>
              <p:cNvPr id="3276" name="Freeform 401"/>
              <p:cNvSpPr>
                <a:spLocks/>
              </p:cNvSpPr>
              <p:nvPr/>
            </p:nvSpPr>
            <p:spPr bwMode="auto">
              <a:xfrm>
                <a:off x="5680" y="2329"/>
                <a:ext cx="6" cy="2"/>
              </a:xfrm>
              <a:custGeom>
                <a:avLst/>
                <a:gdLst>
                  <a:gd name="T0" fmla="*/ 0 w 6"/>
                  <a:gd name="T1" fmla="*/ 2 h 2"/>
                  <a:gd name="T2" fmla="*/ 0 w 6"/>
                  <a:gd name="T3" fmla="*/ 0 h 2"/>
                  <a:gd name="T4" fmla="*/ 0 w 6"/>
                  <a:gd name="T5" fmla="*/ 0 h 2"/>
                  <a:gd name="T6" fmla="*/ 3 w 6"/>
                  <a:gd name="T7" fmla="*/ 1 h 2"/>
                  <a:gd name="T8" fmla="*/ 3 w 6"/>
                  <a:gd name="T9" fmla="*/ 1 h 2"/>
                  <a:gd name="T10" fmla="*/ 6 w 6"/>
                  <a:gd name="T11" fmla="*/ 0 h 2"/>
                  <a:gd name="T12" fmla="*/ 6 w 6"/>
                  <a:gd name="T13" fmla="*/ 2 h 2"/>
                  <a:gd name="T14" fmla="*/ 6 w 6"/>
                  <a:gd name="T15" fmla="*/ 2 h 2"/>
                  <a:gd name="T16" fmla="*/ 3 w 6"/>
                  <a:gd name="T17" fmla="*/ 2 h 2"/>
                  <a:gd name="T18" fmla="*/ 0 w 6"/>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
                  <a:gd name="T31" fmla="*/ 0 h 2"/>
                  <a:gd name="T32" fmla="*/ 6 w 6"/>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 h="2">
                    <a:moveTo>
                      <a:pt x="0" y="2"/>
                    </a:moveTo>
                    <a:lnTo>
                      <a:pt x="0" y="0"/>
                    </a:lnTo>
                    <a:lnTo>
                      <a:pt x="3" y="1"/>
                    </a:lnTo>
                    <a:lnTo>
                      <a:pt x="6" y="0"/>
                    </a:lnTo>
                    <a:lnTo>
                      <a:pt x="6" y="2"/>
                    </a:lnTo>
                    <a:lnTo>
                      <a:pt x="3" y="2"/>
                    </a:lnTo>
                    <a:lnTo>
                      <a:pt x="0" y="2"/>
                    </a:lnTo>
                    <a:close/>
                  </a:path>
                </a:pathLst>
              </a:custGeom>
              <a:solidFill>
                <a:srgbClr val="808080"/>
              </a:solidFill>
              <a:ln w="9525">
                <a:noFill/>
                <a:round/>
                <a:headEnd/>
                <a:tailEnd/>
              </a:ln>
            </p:spPr>
            <p:txBody>
              <a:bodyPr/>
              <a:lstStyle/>
              <a:p>
                <a:endParaRPr lang="id-ID"/>
              </a:p>
            </p:txBody>
          </p:sp>
          <p:sp>
            <p:nvSpPr>
              <p:cNvPr id="3277" name="Freeform 402"/>
              <p:cNvSpPr>
                <a:spLocks/>
              </p:cNvSpPr>
              <p:nvPr/>
            </p:nvSpPr>
            <p:spPr bwMode="auto">
              <a:xfrm>
                <a:off x="5680" y="2327"/>
                <a:ext cx="6" cy="3"/>
              </a:xfrm>
              <a:custGeom>
                <a:avLst/>
                <a:gdLst>
                  <a:gd name="T0" fmla="*/ 3 w 6"/>
                  <a:gd name="T1" fmla="*/ 3 h 3"/>
                  <a:gd name="T2" fmla="*/ 3 w 6"/>
                  <a:gd name="T3" fmla="*/ 3 h 3"/>
                  <a:gd name="T4" fmla="*/ 0 w 6"/>
                  <a:gd name="T5" fmla="*/ 2 h 3"/>
                  <a:gd name="T6" fmla="*/ 0 w 6"/>
                  <a:gd name="T7" fmla="*/ 0 h 3"/>
                  <a:gd name="T8" fmla="*/ 0 w 6"/>
                  <a:gd name="T9" fmla="*/ 0 h 3"/>
                  <a:gd name="T10" fmla="*/ 3 w 6"/>
                  <a:gd name="T11" fmla="*/ 0 h 3"/>
                  <a:gd name="T12" fmla="*/ 3 w 6"/>
                  <a:gd name="T13" fmla="*/ 0 h 3"/>
                  <a:gd name="T14" fmla="*/ 6 w 6"/>
                  <a:gd name="T15" fmla="*/ 0 h 3"/>
                  <a:gd name="T16" fmla="*/ 6 w 6"/>
                  <a:gd name="T17" fmla="*/ 2 h 3"/>
                  <a:gd name="T18" fmla="*/ 6 w 6"/>
                  <a:gd name="T19" fmla="*/ 2 h 3"/>
                  <a:gd name="T20" fmla="*/ 3 w 6"/>
                  <a:gd name="T21" fmla="*/ 3 h 3"/>
                  <a:gd name="T22" fmla="*/ 3 w 6"/>
                  <a:gd name="T23" fmla="*/ 3 h 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
                  <a:gd name="T37" fmla="*/ 0 h 3"/>
                  <a:gd name="T38" fmla="*/ 6 w 6"/>
                  <a:gd name="T39" fmla="*/ 3 h 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 h="3">
                    <a:moveTo>
                      <a:pt x="3" y="3"/>
                    </a:moveTo>
                    <a:lnTo>
                      <a:pt x="3" y="3"/>
                    </a:lnTo>
                    <a:lnTo>
                      <a:pt x="0" y="2"/>
                    </a:lnTo>
                    <a:lnTo>
                      <a:pt x="0" y="0"/>
                    </a:lnTo>
                    <a:lnTo>
                      <a:pt x="3" y="0"/>
                    </a:lnTo>
                    <a:lnTo>
                      <a:pt x="6" y="0"/>
                    </a:lnTo>
                    <a:lnTo>
                      <a:pt x="6" y="2"/>
                    </a:lnTo>
                    <a:lnTo>
                      <a:pt x="3" y="3"/>
                    </a:lnTo>
                    <a:close/>
                  </a:path>
                </a:pathLst>
              </a:custGeom>
              <a:solidFill>
                <a:srgbClr val="808080"/>
              </a:solidFill>
              <a:ln w="9525">
                <a:noFill/>
                <a:round/>
                <a:headEnd/>
                <a:tailEnd/>
              </a:ln>
            </p:spPr>
            <p:txBody>
              <a:bodyPr/>
              <a:lstStyle/>
              <a:p>
                <a:endParaRPr lang="id-ID"/>
              </a:p>
            </p:txBody>
          </p:sp>
          <p:sp>
            <p:nvSpPr>
              <p:cNvPr id="3278" name="Freeform 403"/>
              <p:cNvSpPr>
                <a:spLocks/>
              </p:cNvSpPr>
              <p:nvPr/>
            </p:nvSpPr>
            <p:spPr bwMode="auto">
              <a:xfrm>
                <a:off x="5679" y="2277"/>
                <a:ext cx="1" cy="1"/>
              </a:xfrm>
              <a:custGeom>
                <a:avLst/>
                <a:gdLst>
                  <a:gd name="T0" fmla="*/ 1 w 1"/>
                  <a:gd name="T1" fmla="*/ 0 h 1"/>
                  <a:gd name="T2" fmla="*/ 1 w 1"/>
                  <a:gd name="T3" fmla="*/ 1 h 1"/>
                  <a:gd name="T4" fmla="*/ 1 w 1"/>
                  <a:gd name="T5" fmla="*/ 1 h 1"/>
                  <a:gd name="T6" fmla="*/ 0 w 1"/>
                  <a:gd name="T7" fmla="*/ 1 h 1"/>
                  <a:gd name="T8" fmla="*/ 0 w 1"/>
                  <a:gd name="T9" fmla="*/ 0 h 1"/>
                  <a:gd name="T10" fmla="*/ 0 w 1"/>
                  <a:gd name="T11" fmla="*/ 0 h 1"/>
                  <a:gd name="T12" fmla="*/ 1 w 1"/>
                  <a:gd name="T13" fmla="*/ 0 h 1"/>
                  <a:gd name="T14" fmla="*/ 1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0"/>
                    </a:moveTo>
                    <a:lnTo>
                      <a:pt x="1" y="1"/>
                    </a:lnTo>
                    <a:lnTo>
                      <a:pt x="0" y="1"/>
                    </a:lnTo>
                    <a:lnTo>
                      <a:pt x="0" y="0"/>
                    </a:lnTo>
                    <a:lnTo>
                      <a:pt x="1" y="0"/>
                    </a:lnTo>
                    <a:close/>
                  </a:path>
                </a:pathLst>
              </a:custGeom>
              <a:solidFill>
                <a:srgbClr val="808080"/>
              </a:solidFill>
              <a:ln w="9525">
                <a:noFill/>
                <a:round/>
                <a:headEnd/>
                <a:tailEnd/>
              </a:ln>
            </p:spPr>
            <p:txBody>
              <a:bodyPr/>
              <a:lstStyle/>
              <a:p>
                <a:endParaRPr lang="id-ID"/>
              </a:p>
            </p:txBody>
          </p:sp>
          <p:sp>
            <p:nvSpPr>
              <p:cNvPr id="3279" name="Freeform 404"/>
              <p:cNvSpPr>
                <a:spLocks/>
              </p:cNvSpPr>
              <p:nvPr/>
            </p:nvSpPr>
            <p:spPr bwMode="auto">
              <a:xfrm>
                <a:off x="5679" y="2267"/>
                <a:ext cx="1" cy="3"/>
              </a:xfrm>
              <a:custGeom>
                <a:avLst/>
                <a:gdLst>
                  <a:gd name="T0" fmla="*/ 1 w 1"/>
                  <a:gd name="T1" fmla="*/ 0 h 3"/>
                  <a:gd name="T2" fmla="*/ 1 w 1"/>
                  <a:gd name="T3" fmla="*/ 3 h 3"/>
                  <a:gd name="T4" fmla="*/ 0 w 1"/>
                  <a:gd name="T5" fmla="*/ 3 h 3"/>
                  <a:gd name="T6" fmla="*/ 0 w 1"/>
                  <a:gd name="T7" fmla="*/ 0 h 3"/>
                  <a:gd name="T8" fmla="*/ 0 w 1"/>
                  <a:gd name="T9" fmla="*/ 0 h 3"/>
                  <a:gd name="T10" fmla="*/ 1 w 1"/>
                  <a:gd name="T11" fmla="*/ 0 h 3"/>
                  <a:gd name="T12" fmla="*/ 1 w 1"/>
                  <a:gd name="T13" fmla="*/ 0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0"/>
                    </a:moveTo>
                    <a:lnTo>
                      <a:pt x="1" y="3"/>
                    </a:lnTo>
                    <a:lnTo>
                      <a:pt x="0" y="3"/>
                    </a:lnTo>
                    <a:lnTo>
                      <a:pt x="0" y="0"/>
                    </a:lnTo>
                    <a:lnTo>
                      <a:pt x="1" y="0"/>
                    </a:lnTo>
                    <a:close/>
                  </a:path>
                </a:pathLst>
              </a:custGeom>
              <a:solidFill>
                <a:srgbClr val="808080"/>
              </a:solidFill>
              <a:ln w="9525">
                <a:noFill/>
                <a:round/>
                <a:headEnd/>
                <a:tailEnd/>
              </a:ln>
            </p:spPr>
            <p:txBody>
              <a:bodyPr/>
              <a:lstStyle/>
              <a:p>
                <a:endParaRPr lang="id-ID"/>
              </a:p>
            </p:txBody>
          </p:sp>
          <p:sp>
            <p:nvSpPr>
              <p:cNvPr id="3280" name="Freeform 405"/>
              <p:cNvSpPr>
                <a:spLocks/>
              </p:cNvSpPr>
              <p:nvPr/>
            </p:nvSpPr>
            <p:spPr bwMode="auto">
              <a:xfrm>
                <a:off x="5679" y="2338"/>
                <a:ext cx="1" cy="3"/>
              </a:xfrm>
              <a:custGeom>
                <a:avLst/>
                <a:gdLst>
                  <a:gd name="T0" fmla="*/ 0 w 1"/>
                  <a:gd name="T1" fmla="*/ 2 h 3"/>
                  <a:gd name="T2" fmla="*/ 0 w 1"/>
                  <a:gd name="T3" fmla="*/ 0 h 3"/>
                  <a:gd name="T4" fmla="*/ 0 w 1"/>
                  <a:gd name="T5" fmla="*/ 0 h 3"/>
                  <a:gd name="T6" fmla="*/ 1 w 1"/>
                  <a:gd name="T7" fmla="*/ 0 h 3"/>
                  <a:gd name="T8" fmla="*/ 1 w 1"/>
                  <a:gd name="T9" fmla="*/ 3 h 3"/>
                  <a:gd name="T10" fmla="*/ 1 w 1"/>
                  <a:gd name="T11" fmla="*/ 3 h 3"/>
                  <a:gd name="T12" fmla="*/ 0 w 1"/>
                  <a:gd name="T13" fmla="*/ 2 h 3"/>
                  <a:gd name="T14" fmla="*/ 0 w 1"/>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2"/>
                    </a:moveTo>
                    <a:lnTo>
                      <a:pt x="0" y="0"/>
                    </a:lnTo>
                    <a:lnTo>
                      <a:pt x="1" y="0"/>
                    </a:lnTo>
                    <a:lnTo>
                      <a:pt x="1" y="3"/>
                    </a:lnTo>
                    <a:lnTo>
                      <a:pt x="0" y="2"/>
                    </a:lnTo>
                    <a:close/>
                  </a:path>
                </a:pathLst>
              </a:custGeom>
              <a:solidFill>
                <a:srgbClr val="808080"/>
              </a:solidFill>
              <a:ln w="9525">
                <a:noFill/>
                <a:round/>
                <a:headEnd/>
                <a:tailEnd/>
              </a:ln>
            </p:spPr>
            <p:txBody>
              <a:bodyPr/>
              <a:lstStyle/>
              <a:p>
                <a:endParaRPr lang="id-ID"/>
              </a:p>
            </p:txBody>
          </p:sp>
          <p:sp>
            <p:nvSpPr>
              <p:cNvPr id="3281" name="Freeform 406"/>
              <p:cNvSpPr>
                <a:spLocks/>
              </p:cNvSpPr>
              <p:nvPr/>
            </p:nvSpPr>
            <p:spPr bwMode="auto">
              <a:xfrm>
                <a:off x="5679" y="2258"/>
                <a:ext cx="8" cy="7"/>
              </a:xfrm>
              <a:custGeom>
                <a:avLst/>
                <a:gdLst>
                  <a:gd name="T0" fmla="*/ 0 w 8"/>
                  <a:gd name="T1" fmla="*/ 0 h 7"/>
                  <a:gd name="T2" fmla="*/ 8 w 8"/>
                  <a:gd name="T3" fmla="*/ 0 h 7"/>
                  <a:gd name="T4" fmla="*/ 8 w 8"/>
                  <a:gd name="T5" fmla="*/ 7 h 7"/>
                  <a:gd name="T6" fmla="*/ 8 w 8"/>
                  <a:gd name="T7" fmla="*/ 7 h 7"/>
                  <a:gd name="T8" fmla="*/ 7 w 8"/>
                  <a:gd name="T9" fmla="*/ 7 h 7"/>
                  <a:gd name="T10" fmla="*/ 7 w 8"/>
                  <a:gd name="T11" fmla="*/ 3 h 7"/>
                  <a:gd name="T12" fmla="*/ 1 w 8"/>
                  <a:gd name="T13" fmla="*/ 3 h 7"/>
                  <a:gd name="T14" fmla="*/ 1 w 8"/>
                  <a:gd name="T15" fmla="*/ 7 h 7"/>
                  <a:gd name="T16" fmla="*/ 1 w 8"/>
                  <a:gd name="T17" fmla="*/ 7 h 7"/>
                  <a:gd name="T18" fmla="*/ 0 w 8"/>
                  <a:gd name="T19" fmla="*/ 7 h 7"/>
                  <a:gd name="T20" fmla="*/ 0 w 8"/>
                  <a:gd name="T21" fmla="*/ 0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
                  <a:gd name="T34" fmla="*/ 0 h 7"/>
                  <a:gd name="T35" fmla="*/ 8 w 8"/>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 h="7">
                    <a:moveTo>
                      <a:pt x="0" y="0"/>
                    </a:moveTo>
                    <a:lnTo>
                      <a:pt x="8" y="0"/>
                    </a:lnTo>
                    <a:lnTo>
                      <a:pt x="8" y="7"/>
                    </a:lnTo>
                    <a:lnTo>
                      <a:pt x="7" y="7"/>
                    </a:lnTo>
                    <a:lnTo>
                      <a:pt x="7" y="3"/>
                    </a:lnTo>
                    <a:lnTo>
                      <a:pt x="1" y="3"/>
                    </a:lnTo>
                    <a:lnTo>
                      <a:pt x="1" y="7"/>
                    </a:lnTo>
                    <a:lnTo>
                      <a:pt x="0" y="7"/>
                    </a:lnTo>
                    <a:lnTo>
                      <a:pt x="0" y="0"/>
                    </a:lnTo>
                    <a:close/>
                  </a:path>
                </a:pathLst>
              </a:custGeom>
              <a:solidFill>
                <a:srgbClr val="808080"/>
              </a:solidFill>
              <a:ln w="9525">
                <a:noFill/>
                <a:round/>
                <a:headEnd/>
                <a:tailEnd/>
              </a:ln>
            </p:spPr>
            <p:txBody>
              <a:bodyPr/>
              <a:lstStyle/>
              <a:p>
                <a:endParaRPr lang="id-ID"/>
              </a:p>
            </p:txBody>
          </p:sp>
          <p:sp>
            <p:nvSpPr>
              <p:cNvPr id="3282" name="Freeform 407"/>
              <p:cNvSpPr>
                <a:spLocks/>
              </p:cNvSpPr>
              <p:nvPr/>
            </p:nvSpPr>
            <p:spPr bwMode="auto">
              <a:xfrm>
                <a:off x="5679" y="2265"/>
                <a:ext cx="1" cy="2"/>
              </a:xfrm>
              <a:custGeom>
                <a:avLst/>
                <a:gdLst>
                  <a:gd name="T0" fmla="*/ 1 w 1"/>
                  <a:gd name="T1" fmla="*/ 2 h 2"/>
                  <a:gd name="T2" fmla="*/ 1 w 1"/>
                  <a:gd name="T3" fmla="*/ 2 h 2"/>
                  <a:gd name="T4" fmla="*/ 0 w 1"/>
                  <a:gd name="T5" fmla="*/ 2 h 2"/>
                  <a:gd name="T6" fmla="*/ 0 w 1"/>
                  <a:gd name="T7" fmla="*/ 0 h 2"/>
                  <a:gd name="T8" fmla="*/ 0 w 1"/>
                  <a:gd name="T9" fmla="*/ 0 h 2"/>
                  <a:gd name="T10" fmla="*/ 1 w 1"/>
                  <a:gd name="T11" fmla="*/ 0 h 2"/>
                  <a:gd name="T12" fmla="*/ 1 w 1"/>
                  <a:gd name="T13" fmla="*/ 2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1" y="2"/>
                    </a:moveTo>
                    <a:lnTo>
                      <a:pt x="1" y="2"/>
                    </a:lnTo>
                    <a:lnTo>
                      <a:pt x="0" y="2"/>
                    </a:lnTo>
                    <a:lnTo>
                      <a:pt x="0" y="0"/>
                    </a:lnTo>
                    <a:lnTo>
                      <a:pt x="1" y="0"/>
                    </a:lnTo>
                    <a:lnTo>
                      <a:pt x="1" y="2"/>
                    </a:lnTo>
                    <a:close/>
                  </a:path>
                </a:pathLst>
              </a:custGeom>
              <a:solidFill>
                <a:srgbClr val="808080"/>
              </a:solidFill>
              <a:ln w="9525">
                <a:noFill/>
                <a:round/>
                <a:headEnd/>
                <a:tailEnd/>
              </a:ln>
            </p:spPr>
            <p:txBody>
              <a:bodyPr/>
              <a:lstStyle/>
              <a:p>
                <a:endParaRPr lang="id-ID"/>
              </a:p>
            </p:txBody>
          </p:sp>
          <p:sp>
            <p:nvSpPr>
              <p:cNvPr id="3283" name="Freeform 408"/>
              <p:cNvSpPr>
                <a:spLocks/>
              </p:cNvSpPr>
              <p:nvPr/>
            </p:nvSpPr>
            <p:spPr bwMode="auto">
              <a:xfrm>
                <a:off x="5679" y="2278"/>
                <a:ext cx="1" cy="3"/>
              </a:xfrm>
              <a:custGeom>
                <a:avLst/>
                <a:gdLst>
                  <a:gd name="T0" fmla="*/ 1 w 1"/>
                  <a:gd name="T1" fmla="*/ 1 h 3"/>
                  <a:gd name="T2" fmla="*/ 1 w 1"/>
                  <a:gd name="T3" fmla="*/ 1 h 3"/>
                  <a:gd name="T4" fmla="*/ 0 w 1"/>
                  <a:gd name="T5" fmla="*/ 3 h 3"/>
                  <a:gd name="T6" fmla="*/ 0 w 1"/>
                  <a:gd name="T7" fmla="*/ 0 h 3"/>
                  <a:gd name="T8" fmla="*/ 0 w 1"/>
                  <a:gd name="T9" fmla="*/ 0 h 3"/>
                  <a:gd name="T10" fmla="*/ 1 w 1"/>
                  <a:gd name="T11" fmla="*/ 0 h 3"/>
                  <a:gd name="T12" fmla="*/ 1 w 1"/>
                  <a:gd name="T13" fmla="*/ 1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1"/>
                    </a:moveTo>
                    <a:lnTo>
                      <a:pt x="1" y="1"/>
                    </a:lnTo>
                    <a:lnTo>
                      <a:pt x="0" y="3"/>
                    </a:lnTo>
                    <a:lnTo>
                      <a:pt x="0" y="0"/>
                    </a:lnTo>
                    <a:lnTo>
                      <a:pt x="1" y="0"/>
                    </a:lnTo>
                    <a:lnTo>
                      <a:pt x="1" y="1"/>
                    </a:lnTo>
                    <a:close/>
                  </a:path>
                </a:pathLst>
              </a:custGeom>
              <a:solidFill>
                <a:srgbClr val="808080"/>
              </a:solidFill>
              <a:ln w="9525">
                <a:noFill/>
                <a:round/>
                <a:headEnd/>
                <a:tailEnd/>
              </a:ln>
            </p:spPr>
            <p:txBody>
              <a:bodyPr/>
              <a:lstStyle/>
              <a:p>
                <a:endParaRPr lang="id-ID"/>
              </a:p>
            </p:txBody>
          </p:sp>
          <p:sp>
            <p:nvSpPr>
              <p:cNvPr id="3284" name="Freeform 409"/>
              <p:cNvSpPr>
                <a:spLocks/>
              </p:cNvSpPr>
              <p:nvPr/>
            </p:nvSpPr>
            <p:spPr bwMode="auto">
              <a:xfrm>
                <a:off x="5679" y="2343"/>
                <a:ext cx="8" cy="5"/>
              </a:xfrm>
              <a:custGeom>
                <a:avLst/>
                <a:gdLst>
                  <a:gd name="T0" fmla="*/ 8 w 8"/>
                  <a:gd name="T1" fmla="*/ 5 h 5"/>
                  <a:gd name="T2" fmla="*/ 0 w 8"/>
                  <a:gd name="T3" fmla="*/ 5 h 5"/>
                  <a:gd name="T4" fmla="*/ 0 w 8"/>
                  <a:gd name="T5" fmla="*/ 0 h 5"/>
                  <a:gd name="T6" fmla="*/ 0 w 8"/>
                  <a:gd name="T7" fmla="*/ 0 h 5"/>
                  <a:gd name="T8" fmla="*/ 1 w 8"/>
                  <a:gd name="T9" fmla="*/ 0 h 5"/>
                  <a:gd name="T10" fmla="*/ 1 w 8"/>
                  <a:gd name="T11" fmla="*/ 4 h 5"/>
                  <a:gd name="T12" fmla="*/ 7 w 8"/>
                  <a:gd name="T13" fmla="*/ 4 h 5"/>
                  <a:gd name="T14" fmla="*/ 7 w 8"/>
                  <a:gd name="T15" fmla="*/ 0 h 5"/>
                  <a:gd name="T16" fmla="*/ 7 w 8"/>
                  <a:gd name="T17" fmla="*/ 0 h 5"/>
                  <a:gd name="T18" fmla="*/ 8 w 8"/>
                  <a:gd name="T19" fmla="*/ 0 h 5"/>
                  <a:gd name="T20" fmla="*/ 8 w 8"/>
                  <a:gd name="T21" fmla="*/ 4 h 5"/>
                  <a:gd name="T22" fmla="*/ 8 w 8"/>
                  <a:gd name="T23" fmla="*/ 5 h 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
                  <a:gd name="T37" fmla="*/ 0 h 5"/>
                  <a:gd name="T38" fmla="*/ 8 w 8"/>
                  <a:gd name="T39" fmla="*/ 5 h 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 h="5">
                    <a:moveTo>
                      <a:pt x="8" y="5"/>
                    </a:moveTo>
                    <a:lnTo>
                      <a:pt x="0" y="5"/>
                    </a:lnTo>
                    <a:lnTo>
                      <a:pt x="0" y="0"/>
                    </a:lnTo>
                    <a:lnTo>
                      <a:pt x="1" y="0"/>
                    </a:lnTo>
                    <a:lnTo>
                      <a:pt x="1" y="4"/>
                    </a:lnTo>
                    <a:lnTo>
                      <a:pt x="7" y="4"/>
                    </a:lnTo>
                    <a:lnTo>
                      <a:pt x="7" y="0"/>
                    </a:lnTo>
                    <a:lnTo>
                      <a:pt x="8" y="0"/>
                    </a:lnTo>
                    <a:lnTo>
                      <a:pt x="8" y="4"/>
                    </a:lnTo>
                    <a:lnTo>
                      <a:pt x="8" y="5"/>
                    </a:lnTo>
                    <a:close/>
                  </a:path>
                </a:pathLst>
              </a:custGeom>
              <a:solidFill>
                <a:srgbClr val="808080"/>
              </a:solidFill>
              <a:ln w="9525">
                <a:noFill/>
                <a:round/>
                <a:headEnd/>
                <a:tailEnd/>
              </a:ln>
            </p:spPr>
            <p:txBody>
              <a:bodyPr/>
              <a:lstStyle/>
              <a:p>
                <a:endParaRPr lang="id-ID"/>
              </a:p>
            </p:txBody>
          </p:sp>
          <p:sp>
            <p:nvSpPr>
              <p:cNvPr id="3285" name="Freeform 410"/>
              <p:cNvSpPr>
                <a:spLocks/>
              </p:cNvSpPr>
              <p:nvPr/>
            </p:nvSpPr>
            <p:spPr bwMode="auto">
              <a:xfrm>
                <a:off x="5679" y="2329"/>
                <a:ext cx="1" cy="2"/>
              </a:xfrm>
              <a:custGeom>
                <a:avLst/>
                <a:gdLst>
                  <a:gd name="T0" fmla="*/ 0 w 1"/>
                  <a:gd name="T1" fmla="*/ 0 h 2"/>
                  <a:gd name="T2" fmla="*/ 0 w 1"/>
                  <a:gd name="T3" fmla="*/ 0 h 2"/>
                  <a:gd name="T4" fmla="*/ 1 w 1"/>
                  <a:gd name="T5" fmla="*/ 0 h 2"/>
                  <a:gd name="T6" fmla="*/ 1 w 1"/>
                  <a:gd name="T7" fmla="*/ 2 h 2"/>
                  <a:gd name="T8" fmla="*/ 1 w 1"/>
                  <a:gd name="T9" fmla="*/ 2 h 2"/>
                  <a:gd name="T10" fmla="*/ 0 w 1"/>
                  <a:gd name="T11" fmla="*/ 2 h 2"/>
                  <a:gd name="T12" fmla="*/ 0 w 1"/>
                  <a:gd name="T13" fmla="*/ 0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0" y="0"/>
                    </a:moveTo>
                    <a:lnTo>
                      <a:pt x="0" y="0"/>
                    </a:lnTo>
                    <a:lnTo>
                      <a:pt x="1" y="0"/>
                    </a:lnTo>
                    <a:lnTo>
                      <a:pt x="1" y="2"/>
                    </a:lnTo>
                    <a:lnTo>
                      <a:pt x="0" y="2"/>
                    </a:lnTo>
                    <a:lnTo>
                      <a:pt x="0" y="0"/>
                    </a:lnTo>
                    <a:close/>
                  </a:path>
                </a:pathLst>
              </a:custGeom>
              <a:solidFill>
                <a:srgbClr val="808080"/>
              </a:solidFill>
              <a:ln w="9525">
                <a:noFill/>
                <a:round/>
                <a:headEnd/>
                <a:tailEnd/>
              </a:ln>
            </p:spPr>
            <p:txBody>
              <a:bodyPr/>
              <a:lstStyle/>
              <a:p>
                <a:endParaRPr lang="id-ID"/>
              </a:p>
            </p:txBody>
          </p:sp>
          <p:sp>
            <p:nvSpPr>
              <p:cNvPr id="3286" name="Freeform 411"/>
              <p:cNvSpPr>
                <a:spLocks/>
              </p:cNvSpPr>
              <p:nvPr/>
            </p:nvSpPr>
            <p:spPr bwMode="auto">
              <a:xfrm>
                <a:off x="5679" y="2340"/>
                <a:ext cx="1" cy="3"/>
              </a:xfrm>
              <a:custGeom>
                <a:avLst/>
                <a:gdLst>
                  <a:gd name="T0" fmla="*/ 0 w 1"/>
                  <a:gd name="T1" fmla="*/ 3 h 3"/>
                  <a:gd name="T2" fmla="*/ 0 w 1"/>
                  <a:gd name="T3" fmla="*/ 0 h 3"/>
                  <a:gd name="T4" fmla="*/ 0 w 1"/>
                  <a:gd name="T5" fmla="*/ 0 h 3"/>
                  <a:gd name="T6" fmla="*/ 1 w 1"/>
                  <a:gd name="T7" fmla="*/ 1 h 3"/>
                  <a:gd name="T8" fmla="*/ 1 w 1"/>
                  <a:gd name="T9" fmla="*/ 3 h 3"/>
                  <a:gd name="T10" fmla="*/ 1 w 1"/>
                  <a:gd name="T11" fmla="*/ 3 h 3"/>
                  <a:gd name="T12" fmla="*/ 0 w 1"/>
                  <a:gd name="T13" fmla="*/ 3 h 3"/>
                  <a:gd name="T14" fmla="*/ 0 w 1"/>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3"/>
                    </a:moveTo>
                    <a:lnTo>
                      <a:pt x="0" y="0"/>
                    </a:lnTo>
                    <a:lnTo>
                      <a:pt x="1" y="1"/>
                    </a:lnTo>
                    <a:lnTo>
                      <a:pt x="1" y="3"/>
                    </a:lnTo>
                    <a:lnTo>
                      <a:pt x="0" y="3"/>
                    </a:lnTo>
                    <a:close/>
                  </a:path>
                </a:pathLst>
              </a:custGeom>
              <a:solidFill>
                <a:srgbClr val="808080"/>
              </a:solidFill>
              <a:ln w="9525">
                <a:noFill/>
                <a:round/>
                <a:headEnd/>
                <a:tailEnd/>
              </a:ln>
            </p:spPr>
            <p:txBody>
              <a:bodyPr/>
              <a:lstStyle/>
              <a:p>
                <a:endParaRPr lang="id-ID"/>
              </a:p>
            </p:txBody>
          </p:sp>
          <p:sp>
            <p:nvSpPr>
              <p:cNvPr id="3287" name="Freeform 412"/>
              <p:cNvSpPr>
                <a:spLocks/>
              </p:cNvSpPr>
              <p:nvPr/>
            </p:nvSpPr>
            <p:spPr bwMode="auto">
              <a:xfrm>
                <a:off x="5679" y="2327"/>
                <a:ext cx="1" cy="2"/>
              </a:xfrm>
              <a:custGeom>
                <a:avLst/>
                <a:gdLst>
                  <a:gd name="T0" fmla="*/ 0 w 1"/>
                  <a:gd name="T1" fmla="*/ 2 h 2"/>
                  <a:gd name="T2" fmla="*/ 0 w 1"/>
                  <a:gd name="T3" fmla="*/ 0 h 2"/>
                  <a:gd name="T4" fmla="*/ 0 w 1"/>
                  <a:gd name="T5" fmla="*/ 0 h 2"/>
                  <a:gd name="T6" fmla="*/ 1 w 1"/>
                  <a:gd name="T7" fmla="*/ 0 h 2"/>
                  <a:gd name="T8" fmla="*/ 1 w 1"/>
                  <a:gd name="T9" fmla="*/ 2 h 2"/>
                  <a:gd name="T10" fmla="*/ 1 w 1"/>
                  <a:gd name="T11" fmla="*/ 2 h 2"/>
                  <a:gd name="T12" fmla="*/ 0 w 1"/>
                  <a:gd name="T13" fmla="*/ 2 h 2"/>
                  <a:gd name="T14" fmla="*/ 0 w 1"/>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2"/>
                    </a:moveTo>
                    <a:lnTo>
                      <a:pt x="0" y="0"/>
                    </a:lnTo>
                    <a:lnTo>
                      <a:pt x="1" y="0"/>
                    </a:lnTo>
                    <a:lnTo>
                      <a:pt x="1" y="2"/>
                    </a:lnTo>
                    <a:lnTo>
                      <a:pt x="0" y="2"/>
                    </a:lnTo>
                    <a:close/>
                  </a:path>
                </a:pathLst>
              </a:custGeom>
              <a:solidFill>
                <a:srgbClr val="808080"/>
              </a:solidFill>
              <a:ln w="9525">
                <a:noFill/>
                <a:round/>
                <a:headEnd/>
                <a:tailEnd/>
              </a:ln>
            </p:spPr>
            <p:txBody>
              <a:bodyPr/>
              <a:lstStyle/>
              <a:p>
                <a:endParaRPr lang="id-ID"/>
              </a:p>
            </p:txBody>
          </p:sp>
          <p:sp>
            <p:nvSpPr>
              <p:cNvPr id="3288" name="Freeform 413"/>
              <p:cNvSpPr>
                <a:spLocks/>
              </p:cNvSpPr>
              <p:nvPr/>
            </p:nvSpPr>
            <p:spPr bwMode="auto">
              <a:xfrm>
                <a:off x="5677" y="2277"/>
                <a:ext cx="2" cy="2"/>
              </a:xfrm>
              <a:custGeom>
                <a:avLst/>
                <a:gdLst>
                  <a:gd name="T0" fmla="*/ 2 w 2"/>
                  <a:gd name="T1" fmla="*/ 0 h 2"/>
                  <a:gd name="T2" fmla="*/ 2 w 2"/>
                  <a:gd name="T3" fmla="*/ 1 h 2"/>
                  <a:gd name="T4" fmla="*/ 2 w 2"/>
                  <a:gd name="T5" fmla="*/ 1 h 2"/>
                  <a:gd name="T6" fmla="*/ 0 w 2"/>
                  <a:gd name="T7" fmla="*/ 2 h 2"/>
                  <a:gd name="T8" fmla="*/ 0 w 2"/>
                  <a:gd name="T9" fmla="*/ 1 h 2"/>
                  <a:gd name="T10" fmla="*/ 0 w 2"/>
                  <a:gd name="T11" fmla="*/ 1 h 2"/>
                  <a:gd name="T12" fmla="*/ 2 w 2"/>
                  <a:gd name="T13" fmla="*/ 0 h 2"/>
                  <a:gd name="T14" fmla="*/ 2 w 2"/>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2" y="0"/>
                    </a:moveTo>
                    <a:lnTo>
                      <a:pt x="2" y="1"/>
                    </a:lnTo>
                    <a:lnTo>
                      <a:pt x="0" y="2"/>
                    </a:lnTo>
                    <a:lnTo>
                      <a:pt x="0" y="1"/>
                    </a:lnTo>
                    <a:lnTo>
                      <a:pt x="2" y="0"/>
                    </a:lnTo>
                    <a:close/>
                  </a:path>
                </a:pathLst>
              </a:custGeom>
              <a:solidFill>
                <a:srgbClr val="808080"/>
              </a:solidFill>
              <a:ln w="9525">
                <a:noFill/>
                <a:round/>
                <a:headEnd/>
                <a:tailEnd/>
              </a:ln>
            </p:spPr>
            <p:txBody>
              <a:bodyPr/>
              <a:lstStyle/>
              <a:p>
                <a:endParaRPr lang="id-ID"/>
              </a:p>
            </p:txBody>
          </p:sp>
          <p:sp>
            <p:nvSpPr>
              <p:cNvPr id="3289" name="Freeform 414"/>
              <p:cNvSpPr>
                <a:spLocks/>
              </p:cNvSpPr>
              <p:nvPr/>
            </p:nvSpPr>
            <p:spPr bwMode="auto">
              <a:xfrm>
                <a:off x="5677" y="2267"/>
                <a:ext cx="2" cy="3"/>
              </a:xfrm>
              <a:custGeom>
                <a:avLst/>
                <a:gdLst>
                  <a:gd name="T0" fmla="*/ 2 w 2"/>
                  <a:gd name="T1" fmla="*/ 3 h 3"/>
                  <a:gd name="T2" fmla="*/ 2 w 2"/>
                  <a:gd name="T3" fmla="*/ 3 h 3"/>
                  <a:gd name="T4" fmla="*/ 0 w 2"/>
                  <a:gd name="T5" fmla="*/ 3 h 3"/>
                  <a:gd name="T6" fmla="*/ 0 w 2"/>
                  <a:gd name="T7" fmla="*/ 1 h 3"/>
                  <a:gd name="T8" fmla="*/ 0 w 2"/>
                  <a:gd name="T9" fmla="*/ 1 h 3"/>
                  <a:gd name="T10" fmla="*/ 2 w 2"/>
                  <a:gd name="T11" fmla="*/ 0 h 3"/>
                  <a:gd name="T12" fmla="*/ 2 w 2"/>
                  <a:gd name="T13" fmla="*/ 3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3"/>
                    </a:moveTo>
                    <a:lnTo>
                      <a:pt x="2" y="3"/>
                    </a:lnTo>
                    <a:lnTo>
                      <a:pt x="0" y="3"/>
                    </a:lnTo>
                    <a:lnTo>
                      <a:pt x="0" y="1"/>
                    </a:lnTo>
                    <a:lnTo>
                      <a:pt x="2" y="0"/>
                    </a:lnTo>
                    <a:lnTo>
                      <a:pt x="2" y="3"/>
                    </a:lnTo>
                    <a:close/>
                  </a:path>
                </a:pathLst>
              </a:custGeom>
              <a:solidFill>
                <a:srgbClr val="808080"/>
              </a:solidFill>
              <a:ln w="9525">
                <a:noFill/>
                <a:round/>
                <a:headEnd/>
                <a:tailEnd/>
              </a:ln>
            </p:spPr>
            <p:txBody>
              <a:bodyPr/>
              <a:lstStyle/>
              <a:p>
                <a:endParaRPr lang="id-ID"/>
              </a:p>
            </p:txBody>
          </p:sp>
          <p:sp>
            <p:nvSpPr>
              <p:cNvPr id="3290" name="Freeform 415"/>
              <p:cNvSpPr>
                <a:spLocks/>
              </p:cNvSpPr>
              <p:nvPr/>
            </p:nvSpPr>
            <p:spPr bwMode="auto">
              <a:xfrm>
                <a:off x="5677" y="2327"/>
                <a:ext cx="2" cy="2"/>
              </a:xfrm>
              <a:custGeom>
                <a:avLst/>
                <a:gdLst>
                  <a:gd name="T0" fmla="*/ 0 w 2"/>
                  <a:gd name="T1" fmla="*/ 2 h 2"/>
                  <a:gd name="T2" fmla="*/ 0 w 2"/>
                  <a:gd name="T3" fmla="*/ 0 h 2"/>
                  <a:gd name="T4" fmla="*/ 0 w 2"/>
                  <a:gd name="T5" fmla="*/ 0 h 2"/>
                  <a:gd name="T6" fmla="*/ 2 w 2"/>
                  <a:gd name="T7" fmla="*/ 0 h 2"/>
                  <a:gd name="T8" fmla="*/ 2 w 2"/>
                  <a:gd name="T9" fmla="*/ 2 h 2"/>
                  <a:gd name="T10" fmla="*/ 2 w 2"/>
                  <a:gd name="T11" fmla="*/ 2 h 2"/>
                  <a:gd name="T12" fmla="*/ 0 w 2"/>
                  <a:gd name="T13" fmla="*/ 2 h 2"/>
                  <a:gd name="T14" fmla="*/ 0 w 2"/>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0" y="2"/>
                    </a:moveTo>
                    <a:lnTo>
                      <a:pt x="0" y="0"/>
                    </a:lnTo>
                    <a:lnTo>
                      <a:pt x="2" y="0"/>
                    </a:lnTo>
                    <a:lnTo>
                      <a:pt x="2" y="2"/>
                    </a:lnTo>
                    <a:lnTo>
                      <a:pt x="0" y="2"/>
                    </a:lnTo>
                    <a:close/>
                  </a:path>
                </a:pathLst>
              </a:custGeom>
              <a:solidFill>
                <a:srgbClr val="808080"/>
              </a:solidFill>
              <a:ln w="9525">
                <a:noFill/>
                <a:round/>
                <a:headEnd/>
                <a:tailEnd/>
              </a:ln>
            </p:spPr>
            <p:txBody>
              <a:bodyPr/>
              <a:lstStyle/>
              <a:p>
                <a:endParaRPr lang="id-ID"/>
              </a:p>
            </p:txBody>
          </p:sp>
          <p:sp>
            <p:nvSpPr>
              <p:cNvPr id="3291" name="Freeform 416"/>
              <p:cNvSpPr>
                <a:spLocks/>
              </p:cNvSpPr>
              <p:nvPr/>
            </p:nvSpPr>
            <p:spPr bwMode="auto">
              <a:xfrm>
                <a:off x="5677" y="2341"/>
                <a:ext cx="13" cy="9"/>
              </a:xfrm>
              <a:custGeom>
                <a:avLst/>
                <a:gdLst>
                  <a:gd name="T0" fmla="*/ 2 w 13"/>
                  <a:gd name="T1" fmla="*/ 2 h 9"/>
                  <a:gd name="T2" fmla="*/ 2 w 13"/>
                  <a:gd name="T3" fmla="*/ 7 h 9"/>
                  <a:gd name="T4" fmla="*/ 10 w 13"/>
                  <a:gd name="T5" fmla="*/ 7 h 9"/>
                  <a:gd name="T6" fmla="*/ 10 w 13"/>
                  <a:gd name="T7" fmla="*/ 6 h 9"/>
                  <a:gd name="T8" fmla="*/ 10 w 13"/>
                  <a:gd name="T9" fmla="*/ 2 h 9"/>
                  <a:gd name="T10" fmla="*/ 10 w 13"/>
                  <a:gd name="T11" fmla="*/ 2 h 9"/>
                  <a:gd name="T12" fmla="*/ 13 w 13"/>
                  <a:gd name="T13" fmla="*/ 0 h 9"/>
                  <a:gd name="T14" fmla="*/ 13 w 13"/>
                  <a:gd name="T15" fmla="*/ 7 h 9"/>
                  <a:gd name="T16" fmla="*/ 13 w 13"/>
                  <a:gd name="T17" fmla="*/ 9 h 9"/>
                  <a:gd name="T18" fmla="*/ 0 w 13"/>
                  <a:gd name="T19" fmla="*/ 9 h 9"/>
                  <a:gd name="T20" fmla="*/ 0 w 13"/>
                  <a:gd name="T21" fmla="*/ 0 h 9"/>
                  <a:gd name="T22" fmla="*/ 2 w 13"/>
                  <a:gd name="T23" fmla="*/ 2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
                  <a:gd name="T37" fmla="*/ 0 h 9"/>
                  <a:gd name="T38" fmla="*/ 13 w 13"/>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 h="9">
                    <a:moveTo>
                      <a:pt x="2" y="2"/>
                    </a:moveTo>
                    <a:lnTo>
                      <a:pt x="2" y="7"/>
                    </a:lnTo>
                    <a:lnTo>
                      <a:pt x="10" y="7"/>
                    </a:lnTo>
                    <a:lnTo>
                      <a:pt x="10" y="6"/>
                    </a:lnTo>
                    <a:lnTo>
                      <a:pt x="10" y="2"/>
                    </a:lnTo>
                    <a:lnTo>
                      <a:pt x="13" y="0"/>
                    </a:lnTo>
                    <a:lnTo>
                      <a:pt x="13" y="7"/>
                    </a:lnTo>
                    <a:lnTo>
                      <a:pt x="13" y="9"/>
                    </a:lnTo>
                    <a:lnTo>
                      <a:pt x="0" y="9"/>
                    </a:lnTo>
                    <a:lnTo>
                      <a:pt x="0" y="0"/>
                    </a:lnTo>
                    <a:lnTo>
                      <a:pt x="2" y="2"/>
                    </a:lnTo>
                    <a:close/>
                  </a:path>
                </a:pathLst>
              </a:custGeom>
              <a:solidFill>
                <a:srgbClr val="808080"/>
              </a:solidFill>
              <a:ln w="9525">
                <a:noFill/>
                <a:round/>
                <a:headEnd/>
                <a:tailEnd/>
              </a:ln>
            </p:spPr>
            <p:txBody>
              <a:bodyPr/>
              <a:lstStyle/>
              <a:p>
                <a:endParaRPr lang="id-ID"/>
              </a:p>
            </p:txBody>
          </p:sp>
          <p:sp>
            <p:nvSpPr>
              <p:cNvPr id="3292" name="Freeform 417"/>
              <p:cNvSpPr>
                <a:spLocks/>
              </p:cNvSpPr>
              <p:nvPr/>
            </p:nvSpPr>
            <p:spPr bwMode="auto">
              <a:xfrm>
                <a:off x="5677" y="2257"/>
                <a:ext cx="13" cy="10"/>
              </a:xfrm>
              <a:custGeom>
                <a:avLst/>
                <a:gdLst>
                  <a:gd name="T0" fmla="*/ 0 w 13"/>
                  <a:gd name="T1" fmla="*/ 0 h 10"/>
                  <a:gd name="T2" fmla="*/ 13 w 13"/>
                  <a:gd name="T3" fmla="*/ 0 h 10"/>
                  <a:gd name="T4" fmla="*/ 13 w 13"/>
                  <a:gd name="T5" fmla="*/ 10 h 10"/>
                  <a:gd name="T6" fmla="*/ 13 w 13"/>
                  <a:gd name="T7" fmla="*/ 10 h 10"/>
                  <a:gd name="T8" fmla="*/ 10 w 13"/>
                  <a:gd name="T9" fmla="*/ 8 h 10"/>
                  <a:gd name="T10" fmla="*/ 10 w 13"/>
                  <a:gd name="T11" fmla="*/ 1 h 10"/>
                  <a:gd name="T12" fmla="*/ 2 w 13"/>
                  <a:gd name="T13" fmla="*/ 1 h 10"/>
                  <a:gd name="T14" fmla="*/ 2 w 13"/>
                  <a:gd name="T15" fmla="*/ 8 h 10"/>
                  <a:gd name="T16" fmla="*/ 2 w 13"/>
                  <a:gd name="T17" fmla="*/ 8 h 10"/>
                  <a:gd name="T18" fmla="*/ 0 w 13"/>
                  <a:gd name="T19" fmla="*/ 10 h 10"/>
                  <a:gd name="T20" fmla="*/ 0 w 13"/>
                  <a:gd name="T21" fmla="*/ 0 h 1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
                  <a:gd name="T34" fmla="*/ 0 h 10"/>
                  <a:gd name="T35" fmla="*/ 13 w 13"/>
                  <a:gd name="T36" fmla="*/ 10 h 1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 h="10">
                    <a:moveTo>
                      <a:pt x="0" y="0"/>
                    </a:moveTo>
                    <a:lnTo>
                      <a:pt x="13" y="0"/>
                    </a:lnTo>
                    <a:lnTo>
                      <a:pt x="13" y="10"/>
                    </a:lnTo>
                    <a:lnTo>
                      <a:pt x="10" y="8"/>
                    </a:lnTo>
                    <a:lnTo>
                      <a:pt x="10" y="1"/>
                    </a:lnTo>
                    <a:lnTo>
                      <a:pt x="2" y="1"/>
                    </a:lnTo>
                    <a:lnTo>
                      <a:pt x="2" y="8"/>
                    </a:lnTo>
                    <a:lnTo>
                      <a:pt x="0" y="10"/>
                    </a:lnTo>
                    <a:lnTo>
                      <a:pt x="0" y="0"/>
                    </a:lnTo>
                    <a:close/>
                  </a:path>
                </a:pathLst>
              </a:custGeom>
              <a:solidFill>
                <a:srgbClr val="808080"/>
              </a:solidFill>
              <a:ln w="9525">
                <a:noFill/>
                <a:round/>
                <a:headEnd/>
                <a:tailEnd/>
              </a:ln>
            </p:spPr>
            <p:txBody>
              <a:bodyPr/>
              <a:lstStyle/>
              <a:p>
                <a:endParaRPr lang="id-ID"/>
              </a:p>
            </p:txBody>
          </p:sp>
          <p:sp>
            <p:nvSpPr>
              <p:cNvPr id="3293" name="Freeform 418"/>
              <p:cNvSpPr>
                <a:spLocks/>
              </p:cNvSpPr>
              <p:nvPr/>
            </p:nvSpPr>
            <p:spPr bwMode="auto">
              <a:xfrm>
                <a:off x="5677" y="2265"/>
                <a:ext cx="2" cy="3"/>
              </a:xfrm>
              <a:custGeom>
                <a:avLst/>
                <a:gdLst>
                  <a:gd name="T0" fmla="*/ 2 w 2"/>
                  <a:gd name="T1" fmla="*/ 2 h 3"/>
                  <a:gd name="T2" fmla="*/ 2 w 2"/>
                  <a:gd name="T3" fmla="*/ 2 h 3"/>
                  <a:gd name="T4" fmla="*/ 0 w 2"/>
                  <a:gd name="T5" fmla="*/ 3 h 3"/>
                  <a:gd name="T6" fmla="*/ 0 w 2"/>
                  <a:gd name="T7" fmla="*/ 2 h 3"/>
                  <a:gd name="T8" fmla="*/ 0 w 2"/>
                  <a:gd name="T9" fmla="*/ 2 h 3"/>
                  <a:gd name="T10" fmla="*/ 2 w 2"/>
                  <a:gd name="T11" fmla="*/ 0 h 3"/>
                  <a:gd name="T12" fmla="*/ 2 w 2"/>
                  <a:gd name="T13" fmla="*/ 2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2"/>
                    </a:moveTo>
                    <a:lnTo>
                      <a:pt x="2" y="2"/>
                    </a:lnTo>
                    <a:lnTo>
                      <a:pt x="0" y="3"/>
                    </a:lnTo>
                    <a:lnTo>
                      <a:pt x="0" y="2"/>
                    </a:lnTo>
                    <a:lnTo>
                      <a:pt x="2" y="0"/>
                    </a:lnTo>
                    <a:lnTo>
                      <a:pt x="2" y="2"/>
                    </a:lnTo>
                    <a:close/>
                  </a:path>
                </a:pathLst>
              </a:custGeom>
              <a:solidFill>
                <a:srgbClr val="808080"/>
              </a:solidFill>
              <a:ln w="9525">
                <a:noFill/>
                <a:round/>
                <a:headEnd/>
                <a:tailEnd/>
              </a:ln>
            </p:spPr>
            <p:txBody>
              <a:bodyPr/>
              <a:lstStyle/>
              <a:p>
                <a:endParaRPr lang="id-ID"/>
              </a:p>
            </p:txBody>
          </p:sp>
          <p:sp>
            <p:nvSpPr>
              <p:cNvPr id="3294" name="Freeform 419"/>
              <p:cNvSpPr>
                <a:spLocks/>
              </p:cNvSpPr>
              <p:nvPr/>
            </p:nvSpPr>
            <p:spPr bwMode="auto">
              <a:xfrm>
                <a:off x="5677" y="2278"/>
                <a:ext cx="2" cy="3"/>
              </a:xfrm>
              <a:custGeom>
                <a:avLst/>
                <a:gdLst>
                  <a:gd name="T0" fmla="*/ 0 w 2"/>
                  <a:gd name="T1" fmla="*/ 1 h 3"/>
                  <a:gd name="T2" fmla="*/ 0 w 2"/>
                  <a:gd name="T3" fmla="*/ 1 h 3"/>
                  <a:gd name="T4" fmla="*/ 2 w 2"/>
                  <a:gd name="T5" fmla="*/ 0 h 3"/>
                  <a:gd name="T6" fmla="*/ 2 w 2"/>
                  <a:gd name="T7" fmla="*/ 3 h 3"/>
                  <a:gd name="T8" fmla="*/ 2 w 2"/>
                  <a:gd name="T9" fmla="*/ 3 h 3"/>
                  <a:gd name="T10" fmla="*/ 0 w 2"/>
                  <a:gd name="T11" fmla="*/ 3 h 3"/>
                  <a:gd name="T12" fmla="*/ 0 w 2"/>
                  <a:gd name="T13" fmla="*/ 1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0" y="1"/>
                    </a:moveTo>
                    <a:lnTo>
                      <a:pt x="0" y="1"/>
                    </a:lnTo>
                    <a:lnTo>
                      <a:pt x="2" y="0"/>
                    </a:lnTo>
                    <a:lnTo>
                      <a:pt x="2" y="3"/>
                    </a:lnTo>
                    <a:lnTo>
                      <a:pt x="0" y="3"/>
                    </a:lnTo>
                    <a:lnTo>
                      <a:pt x="0" y="1"/>
                    </a:lnTo>
                    <a:close/>
                  </a:path>
                </a:pathLst>
              </a:custGeom>
              <a:solidFill>
                <a:srgbClr val="808080"/>
              </a:solidFill>
              <a:ln w="9525">
                <a:noFill/>
                <a:round/>
                <a:headEnd/>
                <a:tailEnd/>
              </a:ln>
            </p:spPr>
            <p:txBody>
              <a:bodyPr/>
              <a:lstStyle/>
              <a:p>
                <a:endParaRPr lang="id-ID"/>
              </a:p>
            </p:txBody>
          </p:sp>
          <p:sp>
            <p:nvSpPr>
              <p:cNvPr id="3295" name="Freeform 420"/>
              <p:cNvSpPr>
                <a:spLocks/>
              </p:cNvSpPr>
              <p:nvPr/>
            </p:nvSpPr>
            <p:spPr bwMode="auto">
              <a:xfrm>
                <a:off x="5677" y="2329"/>
                <a:ext cx="2" cy="2"/>
              </a:xfrm>
              <a:custGeom>
                <a:avLst/>
                <a:gdLst>
                  <a:gd name="T0" fmla="*/ 0 w 2"/>
                  <a:gd name="T1" fmla="*/ 1 h 2"/>
                  <a:gd name="T2" fmla="*/ 0 w 2"/>
                  <a:gd name="T3" fmla="*/ 0 h 2"/>
                  <a:gd name="T4" fmla="*/ 0 w 2"/>
                  <a:gd name="T5" fmla="*/ 0 h 2"/>
                  <a:gd name="T6" fmla="*/ 2 w 2"/>
                  <a:gd name="T7" fmla="*/ 0 h 2"/>
                  <a:gd name="T8" fmla="*/ 2 w 2"/>
                  <a:gd name="T9" fmla="*/ 2 h 2"/>
                  <a:gd name="T10" fmla="*/ 0 w 2"/>
                  <a:gd name="T11" fmla="*/ 1 h 2"/>
                  <a:gd name="T12" fmla="*/ 0 60000 65536"/>
                  <a:gd name="T13" fmla="*/ 0 60000 65536"/>
                  <a:gd name="T14" fmla="*/ 0 60000 65536"/>
                  <a:gd name="T15" fmla="*/ 0 60000 65536"/>
                  <a:gd name="T16" fmla="*/ 0 60000 65536"/>
                  <a:gd name="T17" fmla="*/ 0 60000 65536"/>
                  <a:gd name="T18" fmla="*/ 0 w 2"/>
                  <a:gd name="T19" fmla="*/ 0 h 2"/>
                  <a:gd name="T20" fmla="*/ 2 w 2"/>
                  <a:gd name="T21" fmla="*/ 2 h 2"/>
                </a:gdLst>
                <a:ahLst/>
                <a:cxnLst>
                  <a:cxn ang="T12">
                    <a:pos x="T0" y="T1"/>
                  </a:cxn>
                  <a:cxn ang="T13">
                    <a:pos x="T2" y="T3"/>
                  </a:cxn>
                  <a:cxn ang="T14">
                    <a:pos x="T4" y="T5"/>
                  </a:cxn>
                  <a:cxn ang="T15">
                    <a:pos x="T6" y="T7"/>
                  </a:cxn>
                  <a:cxn ang="T16">
                    <a:pos x="T8" y="T9"/>
                  </a:cxn>
                  <a:cxn ang="T17">
                    <a:pos x="T10" y="T11"/>
                  </a:cxn>
                </a:cxnLst>
                <a:rect l="T18" t="T19" r="T20" b="T21"/>
                <a:pathLst>
                  <a:path w="2" h="2">
                    <a:moveTo>
                      <a:pt x="0" y="1"/>
                    </a:moveTo>
                    <a:lnTo>
                      <a:pt x="0" y="0"/>
                    </a:lnTo>
                    <a:lnTo>
                      <a:pt x="2" y="0"/>
                    </a:lnTo>
                    <a:lnTo>
                      <a:pt x="2" y="2"/>
                    </a:lnTo>
                    <a:lnTo>
                      <a:pt x="0" y="1"/>
                    </a:lnTo>
                    <a:close/>
                  </a:path>
                </a:pathLst>
              </a:custGeom>
              <a:solidFill>
                <a:srgbClr val="808080"/>
              </a:solidFill>
              <a:ln w="9525">
                <a:noFill/>
                <a:round/>
                <a:headEnd/>
                <a:tailEnd/>
              </a:ln>
            </p:spPr>
            <p:txBody>
              <a:bodyPr/>
              <a:lstStyle/>
              <a:p>
                <a:endParaRPr lang="id-ID"/>
              </a:p>
            </p:txBody>
          </p:sp>
          <p:sp>
            <p:nvSpPr>
              <p:cNvPr id="3296" name="Freeform 421"/>
              <p:cNvSpPr>
                <a:spLocks/>
              </p:cNvSpPr>
              <p:nvPr/>
            </p:nvSpPr>
            <p:spPr bwMode="auto">
              <a:xfrm>
                <a:off x="5677" y="2340"/>
                <a:ext cx="2" cy="3"/>
              </a:xfrm>
              <a:custGeom>
                <a:avLst/>
                <a:gdLst>
                  <a:gd name="T0" fmla="*/ 2 w 2"/>
                  <a:gd name="T1" fmla="*/ 0 h 3"/>
                  <a:gd name="T2" fmla="*/ 2 w 2"/>
                  <a:gd name="T3" fmla="*/ 3 h 3"/>
                  <a:gd name="T4" fmla="*/ 0 w 2"/>
                  <a:gd name="T5" fmla="*/ 1 h 3"/>
                  <a:gd name="T6" fmla="*/ 0 w 2"/>
                  <a:gd name="T7" fmla="*/ 0 h 3"/>
                  <a:gd name="T8" fmla="*/ 0 w 2"/>
                  <a:gd name="T9" fmla="*/ 0 h 3"/>
                  <a:gd name="T10" fmla="*/ 2 w 2"/>
                  <a:gd name="T11" fmla="*/ 0 h 3"/>
                  <a:gd name="T12" fmla="*/ 2 w 2"/>
                  <a:gd name="T13" fmla="*/ 0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0"/>
                    </a:moveTo>
                    <a:lnTo>
                      <a:pt x="2" y="3"/>
                    </a:lnTo>
                    <a:lnTo>
                      <a:pt x="0" y="1"/>
                    </a:lnTo>
                    <a:lnTo>
                      <a:pt x="0" y="0"/>
                    </a:lnTo>
                    <a:lnTo>
                      <a:pt x="2" y="0"/>
                    </a:lnTo>
                    <a:close/>
                  </a:path>
                </a:pathLst>
              </a:custGeom>
              <a:solidFill>
                <a:srgbClr val="808080"/>
              </a:solidFill>
              <a:ln w="9525">
                <a:noFill/>
                <a:round/>
                <a:headEnd/>
                <a:tailEnd/>
              </a:ln>
            </p:spPr>
            <p:txBody>
              <a:bodyPr/>
              <a:lstStyle/>
              <a:p>
                <a:endParaRPr lang="id-ID"/>
              </a:p>
            </p:txBody>
          </p:sp>
          <p:sp>
            <p:nvSpPr>
              <p:cNvPr id="3297" name="Freeform 422"/>
              <p:cNvSpPr>
                <a:spLocks/>
              </p:cNvSpPr>
              <p:nvPr/>
            </p:nvSpPr>
            <p:spPr bwMode="auto">
              <a:xfrm>
                <a:off x="5677" y="2338"/>
                <a:ext cx="2" cy="2"/>
              </a:xfrm>
              <a:custGeom>
                <a:avLst/>
                <a:gdLst>
                  <a:gd name="T0" fmla="*/ 0 w 2"/>
                  <a:gd name="T1" fmla="*/ 2 h 2"/>
                  <a:gd name="T2" fmla="*/ 0 w 2"/>
                  <a:gd name="T3" fmla="*/ 0 h 2"/>
                  <a:gd name="T4" fmla="*/ 0 w 2"/>
                  <a:gd name="T5" fmla="*/ 0 h 2"/>
                  <a:gd name="T6" fmla="*/ 2 w 2"/>
                  <a:gd name="T7" fmla="*/ 0 h 2"/>
                  <a:gd name="T8" fmla="*/ 2 w 2"/>
                  <a:gd name="T9" fmla="*/ 2 h 2"/>
                  <a:gd name="T10" fmla="*/ 2 w 2"/>
                  <a:gd name="T11" fmla="*/ 2 h 2"/>
                  <a:gd name="T12" fmla="*/ 0 w 2"/>
                  <a:gd name="T13" fmla="*/ 2 h 2"/>
                  <a:gd name="T14" fmla="*/ 0 w 2"/>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0" y="2"/>
                    </a:moveTo>
                    <a:lnTo>
                      <a:pt x="0" y="0"/>
                    </a:lnTo>
                    <a:lnTo>
                      <a:pt x="2" y="0"/>
                    </a:lnTo>
                    <a:lnTo>
                      <a:pt x="2" y="2"/>
                    </a:lnTo>
                    <a:lnTo>
                      <a:pt x="0" y="2"/>
                    </a:lnTo>
                    <a:close/>
                  </a:path>
                </a:pathLst>
              </a:custGeom>
              <a:solidFill>
                <a:srgbClr val="808080"/>
              </a:solidFill>
              <a:ln w="9525">
                <a:noFill/>
                <a:round/>
                <a:headEnd/>
                <a:tailEnd/>
              </a:ln>
            </p:spPr>
            <p:txBody>
              <a:bodyPr/>
              <a:lstStyle/>
              <a:p>
                <a:endParaRPr lang="id-ID"/>
              </a:p>
            </p:txBody>
          </p:sp>
          <p:sp>
            <p:nvSpPr>
              <p:cNvPr id="3298" name="Freeform 423"/>
              <p:cNvSpPr>
                <a:spLocks/>
              </p:cNvSpPr>
              <p:nvPr/>
            </p:nvSpPr>
            <p:spPr bwMode="auto">
              <a:xfrm>
                <a:off x="5662" y="2268"/>
                <a:ext cx="15" cy="7"/>
              </a:xfrm>
              <a:custGeom>
                <a:avLst/>
                <a:gdLst>
                  <a:gd name="T0" fmla="*/ 15 w 15"/>
                  <a:gd name="T1" fmla="*/ 2 h 7"/>
                  <a:gd name="T2" fmla="*/ 1 w 15"/>
                  <a:gd name="T3" fmla="*/ 7 h 7"/>
                  <a:gd name="T4" fmla="*/ 0 w 15"/>
                  <a:gd name="T5" fmla="*/ 6 h 7"/>
                  <a:gd name="T6" fmla="*/ 0 w 15"/>
                  <a:gd name="T7" fmla="*/ 6 h 7"/>
                  <a:gd name="T8" fmla="*/ 7 w 15"/>
                  <a:gd name="T9" fmla="*/ 2 h 7"/>
                  <a:gd name="T10" fmla="*/ 15 w 15"/>
                  <a:gd name="T11" fmla="*/ 0 h 7"/>
                  <a:gd name="T12" fmla="*/ 15 w 15"/>
                  <a:gd name="T13" fmla="*/ 2 h 7"/>
                  <a:gd name="T14" fmla="*/ 0 60000 65536"/>
                  <a:gd name="T15" fmla="*/ 0 60000 65536"/>
                  <a:gd name="T16" fmla="*/ 0 60000 65536"/>
                  <a:gd name="T17" fmla="*/ 0 60000 65536"/>
                  <a:gd name="T18" fmla="*/ 0 60000 65536"/>
                  <a:gd name="T19" fmla="*/ 0 60000 65536"/>
                  <a:gd name="T20" fmla="*/ 0 60000 65536"/>
                  <a:gd name="T21" fmla="*/ 0 w 15"/>
                  <a:gd name="T22" fmla="*/ 0 h 7"/>
                  <a:gd name="T23" fmla="*/ 15 w 15"/>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 h="7">
                    <a:moveTo>
                      <a:pt x="15" y="2"/>
                    </a:moveTo>
                    <a:lnTo>
                      <a:pt x="1" y="7"/>
                    </a:lnTo>
                    <a:lnTo>
                      <a:pt x="0" y="6"/>
                    </a:lnTo>
                    <a:lnTo>
                      <a:pt x="7" y="2"/>
                    </a:lnTo>
                    <a:lnTo>
                      <a:pt x="15" y="0"/>
                    </a:lnTo>
                    <a:lnTo>
                      <a:pt x="15" y="2"/>
                    </a:lnTo>
                    <a:close/>
                  </a:path>
                </a:pathLst>
              </a:custGeom>
              <a:solidFill>
                <a:srgbClr val="808080"/>
              </a:solidFill>
              <a:ln w="9525">
                <a:noFill/>
                <a:round/>
                <a:headEnd/>
                <a:tailEnd/>
              </a:ln>
            </p:spPr>
            <p:txBody>
              <a:bodyPr/>
              <a:lstStyle/>
              <a:p>
                <a:endParaRPr lang="id-ID"/>
              </a:p>
            </p:txBody>
          </p:sp>
          <p:sp>
            <p:nvSpPr>
              <p:cNvPr id="3299" name="Freeform 424"/>
              <p:cNvSpPr>
                <a:spLocks/>
              </p:cNvSpPr>
              <p:nvPr/>
            </p:nvSpPr>
            <p:spPr bwMode="auto">
              <a:xfrm>
                <a:off x="5670" y="2279"/>
                <a:ext cx="7" cy="5"/>
              </a:xfrm>
              <a:custGeom>
                <a:avLst/>
                <a:gdLst>
                  <a:gd name="T0" fmla="*/ 1 w 7"/>
                  <a:gd name="T1" fmla="*/ 5 h 5"/>
                  <a:gd name="T2" fmla="*/ 0 w 7"/>
                  <a:gd name="T3" fmla="*/ 3 h 5"/>
                  <a:gd name="T4" fmla="*/ 0 w 7"/>
                  <a:gd name="T5" fmla="*/ 3 h 5"/>
                  <a:gd name="T6" fmla="*/ 7 w 7"/>
                  <a:gd name="T7" fmla="*/ 0 h 5"/>
                  <a:gd name="T8" fmla="*/ 7 w 7"/>
                  <a:gd name="T9" fmla="*/ 2 h 5"/>
                  <a:gd name="T10" fmla="*/ 1 w 7"/>
                  <a:gd name="T11" fmla="*/ 5 h 5"/>
                  <a:gd name="T12" fmla="*/ 0 60000 65536"/>
                  <a:gd name="T13" fmla="*/ 0 60000 65536"/>
                  <a:gd name="T14" fmla="*/ 0 60000 65536"/>
                  <a:gd name="T15" fmla="*/ 0 60000 65536"/>
                  <a:gd name="T16" fmla="*/ 0 60000 65536"/>
                  <a:gd name="T17" fmla="*/ 0 60000 65536"/>
                  <a:gd name="T18" fmla="*/ 0 w 7"/>
                  <a:gd name="T19" fmla="*/ 0 h 5"/>
                  <a:gd name="T20" fmla="*/ 7 w 7"/>
                  <a:gd name="T21" fmla="*/ 5 h 5"/>
                </a:gdLst>
                <a:ahLst/>
                <a:cxnLst>
                  <a:cxn ang="T12">
                    <a:pos x="T0" y="T1"/>
                  </a:cxn>
                  <a:cxn ang="T13">
                    <a:pos x="T2" y="T3"/>
                  </a:cxn>
                  <a:cxn ang="T14">
                    <a:pos x="T4" y="T5"/>
                  </a:cxn>
                  <a:cxn ang="T15">
                    <a:pos x="T6" y="T7"/>
                  </a:cxn>
                  <a:cxn ang="T16">
                    <a:pos x="T8" y="T9"/>
                  </a:cxn>
                  <a:cxn ang="T17">
                    <a:pos x="T10" y="T11"/>
                  </a:cxn>
                </a:cxnLst>
                <a:rect l="T18" t="T19" r="T20" b="T21"/>
                <a:pathLst>
                  <a:path w="7" h="5">
                    <a:moveTo>
                      <a:pt x="1" y="5"/>
                    </a:moveTo>
                    <a:lnTo>
                      <a:pt x="0" y="3"/>
                    </a:lnTo>
                    <a:lnTo>
                      <a:pt x="7" y="0"/>
                    </a:lnTo>
                    <a:lnTo>
                      <a:pt x="7" y="2"/>
                    </a:lnTo>
                    <a:lnTo>
                      <a:pt x="1" y="5"/>
                    </a:lnTo>
                    <a:close/>
                  </a:path>
                </a:pathLst>
              </a:custGeom>
              <a:solidFill>
                <a:srgbClr val="808080"/>
              </a:solidFill>
              <a:ln w="9525">
                <a:noFill/>
                <a:round/>
                <a:headEnd/>
                <a:tailEnd/>
              </a:ln>
            </p:spPr>
            <p:txBody>
              <a:bodyPr/>
              <a:lstStyle/>
              <a:p>
                <a:endParaRPr lang="id-ID"/>
              </a:p>
            </p:txBody>
          </p:sp>
          <p:sp>
            <p:nvSpPr>
              <p:cNvPr id="3300" name="Freeform 425"/>
              <p:cNvSpPr>
                <a:spLocks/>
              </p:cNvSpPr>
              <p:nvPr/>
            </p:nvSpPr>
            <p:spPr bwMode="auto">
              <a:xfrm>
                <a:off x="5670" y="2324"/>
                <a:ext cx="7" cy="5"/>
              </a:xfrm>
              <a:custGeom>
                <a:avLst/>
                <a:gdLst>
                  <a:gd name="T0" fmla="*/ 7 w 7"/>
                  <a:gd name="T1" fmla="*/ 5 h 5"/>
                  <a:gd name="T2" fmla="*/ 7 w 7"/>
                  <a:gd name="T3" fmla="*/ 5 h 5"/>
                  <a:gd name="T4" fmla="*/ 0 w 7"/>
                  <a:gd name="T5" fmla="*/ 2 h 5"/>
                  <a:gd name="T6" fmla="*/ 1 w 7"/>
                  <a:gd name="T7" fmla="*/ 0 h 5"/>
                  <a:gd name="T8" fmla="*/ 1 w 7"/>
                  <a:gd name="T9" fmla="*/ 0 h 5"/>
                  <a:gd name="T10" fmla="*/ 7 w 7"/>
                  <a:gd name="T11" fmla="*/ 3 h 5"/>
                  <a:gd name="T12" fmla="*/ 7 w 7"/>
                  <a:gd name="T13" fmla="*/ 5 h 5"/>
                  <a:gd name="T14" fmla="*/ 0 60000 65536"/>
                  <a:gd name="T15" fmla="*/ 0 60000 65536"/>
                  <a:gd name="T16" fmla="*/ 0 60000 65536"/>
                  <a:gd name="T17" fmla="*/ 0 60000 65536"/>
                  <a:gd name="T18" fmla="*/ 0 60000 65536"/>
                  <a:gd name="T19" fmla="*/ 0 60000 65536"/>
                  <a:gd name="T20" fmla="*/ 0 60000 65536"/>
                  <a:gd name="T21" fmla="*/ 0 w 7"/>
                  <a:gd name="T22" fmla="*/ 0 h 5"/>
                  <a:gd name="T23" fmla="*/ 7 w 7"/>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5">
                    <a:moveTo>
                      <a:pt x="7" y="5"/>
                    </a:moveTo>
                    <a:lnTo>
                      <a:pt x="7" y="5"/>
                    </a:lnTo>
                    <a:lnTo>
                      <a:pt x="0" y="2"/>
                    </a:lnTo>
                    <a:lnTo>
                      <a:pt x="1" y="0"/>
                    </a:lnTo>
                    <a:lnTo>
                      <a:pt x="7" y="3"/>
                    </a:lnTo>
                    <a:lnTo>
                      <a:pt x="7" y="5"/>
                    </a:lnTo>
                    <a:close/>
                  </a:path>
                </a:pathLst>
              </a:custGeom>
              <a:solidFill>
                <a:srgbClr val="808080"/>
              </a:solidFill>
              <a:ln w="9525">
                <a:noFill/>
                <a:round/>
                <a:headEnd/>
                <a:tailEnd/>
              </a:ln>
            </p:spPr>
            <p:txBody>
              <a:bodyPr/>
              <a:lstStyle/>
              <a:p>
                <a:endParaRPr lang="id-ID"/>
              </a:p>
            </p:txBody>
          </p:sp>
          <p:sp>
            <p:nvSpPr>
              <p:cNvPr id="3301" name="Freeform 426"/>
              <p:cNvSpPr>
                <a:spLocks/>
              </p:cNvSpPr>
              <p:nvPr/>
            </p:nvSpPr>
            <p:spPr bwMode="auto">
              <a:xfrm>
                <a:off x="5669" y="2323"/>
                <a:ext cx="2" cy="3"/>
              </a:xfrm>
              <a:custGeom>
                <a:avLst/>
                <a:gdLst>
                  <a:gd name="T0" fmla="*/ 1 w 2"/>
                  <a:gd name="T1" fmla="*/ 3 h 3"/>
                  <a:gd name="T2" fmla="*/ 1 w 2"/>
                  <a:gd name="T3" fmla="*/ 3 h 3"/>
                  <a:gd name="T4" fmla="*/ 0 w 2"/>
                  <a:gd name="T5" fmla="*/ 1 h 3"/>
                  <a:gd name="T6" fmla="*/ 1 w 2"/>
                  <a:gd name="T7" fmla="*/ 0 h 3"/>
                  <a:gd name="T8" fmla="*/ 1 w 2"/>
                  <a:gd name="T9" fmla="*/ 0 h 3"/>
                  <a:gd name="T10" fmla="*/ 2 w 2"/>
                  <a:gd name="T11" fmla="*/ 1 h 3"/>
                  <a:gd name="T12" fmla="*/ 1 w 2"/>
                  <a:gd name="T13" fmla="*/ 3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1" y="3"/>
                    </a:moveTo>
                    <a:lnTo>
                      <a:pt x="1" y="3"/>
                    </a:lnTo>
                    <a:lnTo>
                      <a:pt x="0" y="1"/>
                    </a:lnTo>
                    <a:lnTo>
                      <a:pt x="1" y="0"/>
                    </a:lnTo>
                    <a:lnTo>
                      <a:pt x="2" y="1"/>
                    </a:lnTo>
                    <a:lnTo>
                      <a:pt x="1" y="3"/>
                    </a:lnTo>
                    <a:close/>
                  </a:path>
                </a:pathLst>
              </a:custGeom>
              <a:solidFill>
                <a:srgbClr val="808080"/>
              </a:solidFill>
              <a:ln w="9525">
                <a:noFill/>
                <a:round/>
                <a:headEnd/>
                <a:tailEnd/>
              </a:ln>
            </p:spPr>
            <p:txBody>
              <a:bodyPr/>
              <a:lstStyle/>
              <a:p>
                <a:endParaRPr lang="id-ID"/>
              </a:p>
            </p:txBody>
          </p:sp>
          <p:sp>
            <p:nvSpPr>
              <p:cNvPr id="3302" name="Freeform 427"/>
              <p:cNvSpPr>
                <a:spLocks/>
              </p:cNvSpPr>
              <p:nvPr/>
            </p:nvSpPr>
            <p:spPr bwMode="auto">
              <a:xfrm>
                <a:off x="5669" y="2326"/>
                <a:ext cx="8" cy="4"/>
              </a:xfrm>
              <a:custGeom>
                <a:avLst/>
                <a:gdLst>
                  <a:gd name="T0" fmla="*/ 1 w 8"/>
                  <a:gd name="T1" fmla="*/ 0 h 4"/>
                  <a:gd name="T2" fmla="*/ 1 w 8"/>
                  <a:gd name="T3" fmla="*/ 0 h 4"/>
                  <a:gd name="T4" fmla="*/ 8 w 8"/>
                  <a:gd name="T5" fmla="*/ 3 h 4"/>
                  <a:gd name="T6" fmla="*/ 8 w 8"/>
                  <a:gd name="T7" fmla="*/ 4 h 4"/>
                  <a:gd name="T8" fmla="*/ 0 w 8"/>
                  <a:gd name="T9" fmla="*/ 1 h 4"/>
                  <a:gd name="T10" fmla="*/ 1 w 8"/>
                  <a:gd name="T11" fmla="*/ 0 h 4"/>
                  <a:gd name="T12" fmla="*/ 0 60000 65536"/>
                  <a:gd name="T13" fmla="*/ 0 60000 65536"/>
                  <a:gd name="T14" fmla="*/ 0 60000 65536"/>
                  <a:gd name="T15" fmla="*/ 0 60000 65536"/>
                  <a:gd name="T16" fmla="*/ 0 60000 65536"/>
                  <a:gd name="T17" fmla="*/ 0 60000 65536"/>
                  <a:gd name="T18" fmla="*/ 0 w 8"/>
                  <a:gd name="T19" fmla="*/ 0 h 4"/>
                  <a:gd name="T20" fmla="*/ 8 w 8"/>
                  <a:gd name="T21" fmla="*/ 4 h 4"/>
                </a:gdLst>
                <a:ahLst/>
                <a:cxnLst>
                  <a:cxn ang="T12">
                    <a:pos x="T0" y="T1"/>
                  </a:cxn>
                  <a:cxn ang="T13">
                    <a:pos x="T2" y="T3"/>
                  </a:cxn>
                  <a:cxn ang="T14">
                    <a:pos x="T4" y="T5"/>
                  </a:cxn>
                  <a:cxn ang="T15">
                    <a:pos x="T6" y="T7"/>
                  </a:cxn>
                  <a:cxn ang="T16">
                    <a:pos x="T8" y="T9"/>
                  </a:cxn>
                  <a:cxn ang="T17">
                    <a:pos x="T10" y="T11"/>
                  </a:cxn>
                </a:cxnLst>
                <a:rect l="T18" t="T19" r="T20" b="T21"/>
                <a:pathLst>
                  <a:path w="8" h="4">
                    <a:moveTo>
                      <a:pt x="1" y="0"/>
                    </a:moveTo>
                    <a:lnTo>
                      <a:pt x="1" y="0"/>
                    </a:lnTo>
                    <a:lnTo>
                      <a:pt x="8" y="3"/>
                    </a:lnTo>
                    <a:lnTo>
                      <a:pt x="8" y="4"/>
                    </a:lnTo>
                    <a:lnTo>
                      <a:pt x="0" y="1"/>
                    </a:lnTo>
                    <a:lnTo>
                      <a:pt x="1" y="0"/>
                    </a:lnTo>
                    <a:close/>
                  </a:path>
                </a:pathLst>
              </a:custGeom>
              <a:solidFill>
                <a:srgbClr val="808080"/>
              </a:solidFill>
              <a:ln w="9525">
                <a:noFill/>
                <a:round/>
                <a:headEnd/>
                <a:tailEnd/>
              </a:ln>
            </p:spPr>
            <p:txBody>
              <a:bodyPr/>
              <a:lstStyle/>
              <a:p>
                <a:endParaRPr lang="id-ID"/>
              </a:p>
            </p:txBody>
          </p:sp>
          <p:sp>
            <p:nvSpPr>
              <p:cNvPr id="3303" name="Freeform 428"/>
              <p:cNvSpPr>
                <a:spLocks/>
              </p:cNvSpPr>
              <p:nvPr/>
            </p:nvSpPr>
            <p:spPr bwMode="auto">
              <a:xfrm>
                <a:off x="5669" y="2282"/>
                <a:ext cx="2" cy="2"/>
              </a:xfrm>
              <a:custGeom>
                <a:avLst/>
                <a:gdLst>
                  <a:gd name="T0" fmla="*/ 2 w 2"/>
                  <a:gd name="T1" fmla="*/ 2 h 2"/>
                  <a:gd name="T2" fmla="*/ 2 w 2"/>
                  <a:gd name="T3" fmla="*/ 2 h 2"/>
                  <a:gd name="T4" fmla="*/ 1 w 2"/>
                  <a:gd name="T5" fmla="*/ 2 h 2"/>
                  <a:gd name="T6" fmla="*/ 0 w 2"/>
                  <a:gd name="T7" fmla="*/ 0 h 2"/>
                  <a:gd name="T8" fmla="*/ 0 w 2"/>
                  <a:gd name="T9" fmla="*/ 0 h 2"/>
                  <a:gd name="T10" fmla="*/ 1 w 2"/>
                  <a:gd name="T11" fmla="*/ 0 h 2"/>
                  <a:gd name="T12" fmla="*/ 2 w 2"/>
                  <a:gd name="T13" fmla="*/ 2 h 2"/>
                  <a:gd name="T14" fmla="*/ 0 60000 65536"/>
                  <a:gd name="T15" fmla="*/ 0 60000 65536"/>
                  <a:gd name="T16" fmla="*/ 0 60000 65536"/>
                  <a:gd name="T17" fmla="*/ 0 60000 65536"/>
                  <a:gd name="T18" fmla="*/ 0 60000 65536"/>
                  <a:gd name="T19" fmla="*/ 0 60000 65536"/>
                  <a:gd name="T20" fmla="*/ 0 60000 65536"/>
                  <a:gd name="T21" fmla="*/ 0 w 2"/>
                  <a:gd name="T22" fmla="*/ 0 h 2"/>
                  <a:gd name="T23" fmla="*/ 2 w 2"/>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2">
                    <a:moveTo>
                      <a:pt x="2" y="2"/>
                    </a:moveTo>
                    <a:lnTo>
                      <a:pt x="2" y="2"/>
                    </a:lnTo>
                    <a:lnTo>
                      <a:pt x="1" y="2"/>
                    </a:lnTo>
                    <a:lnTo>
                      <a:pt x="0" y="0"/>
                    </a:lnTo>
                    <a:lnTo>
                      <a:pt x="1" y="0"/>
                    </a:lnTo>
                    <a:lnTo>
                      <a:pt x="2" y="2"/>
                    </a:lnTo>
                    <a:close/>
                  </a:path>
                </a:pathLst>
              </a:custGeom>
              <a:solidFill>
                <a:srgbClr val="808080"/>
              </a:solidFill>
              <a:ln w="9525">
                <a:noFill/>
                <a:round/>
                <a:headEnd/>
                <a:tailEnd/>
              </a:ln>
            </p:spPr>
            <p:txBody>
              <a:bodyPr/>
              <a:lstStyle/>
              <a:p>
                <a:endParaRPr lang="id-ID"/>
              </a:p>
            </p:txBody>
          </p:sp>
          <p:sp>
            <p:nvSpPr>
              <p:cNvPr id="3304" name="Freeform 429"/>
              <p:cNvSpPr>
                <a:spLocks/>
              </p:cNvSpPr>
              <p:nvPr/>
            </p:nvSpPr>
            <p:spPr bwMode="auto">
              <a:xfrm>
                <a:off x="5667" y="2281"/>
                <a:ext cx="3" cy="1"/>
              </a:xfrm>
              <a:custGeom>
                <a:avLst/>
                <a:gdLst>
                  <a:gd name="T0" fmla="*/ 3 w 3"/>
                  <a:gd name="T1" fmla="*/ 1 h 1"/>
                  <a:gd name="T2" fmla="*/ 3 w 3"/>
                  <a:gd name="T3" fmla="*/ 1 h 1"/>
                  <a:gd name="T4" fmla="*/ 2 w 3"/>
                  <a:gd name="T5" fmla="*/ 1 h 1"/>
                  <a:gd name="T6" fmla="*/ 0 w 3"/>
                  <a:gd name="T7" fmla="*/ 1 h 1"/>
                  <a:gd name="T8" fmla="*/ 0 w 3"/>
                  <a:gd name="T9" fmla="*/ 1 h 1"/>
                  <a:gd name="T10" fmla="*/ 2 w 3"/>
                  <a:gd name="T11" fmla="*/ 0 h 1"/>
                  <a:gd name="T12" fmla="*/ 3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3" y="1"/>
                    </a:moveTo>
                    <a:lnTo>
                      <a:pt x="3" y="1"/>
                    </a:lnTo>
                    <a:lnTo>
                      <a:pt x="2" y="1"/>
                    </a:lnTo>
                    <a:lnTo>
                      <a:pt x="0" y="1"/>
                    </a:lnTo>
                    <a:lnTo>
                      <a:pt x="2" y="0"/>
                    </a:lnTo>
                    <a:lnTo>
                      <a:pt x="3" y="1"/>
                    </a:lnTo>
                    <a:close/>
                  </a:path>
                </a:pathLst>
              </a:custGeom>
              <a:solidFill>
                <a:srgbClr val="808080"/>
              </a:solidFill>
              <a:ln w="9525">
                <a:noFill/>
                <a:round/>
                <a:headEnd/>
                <a:tailEnd/>
              </a:ln>
            </p:spPr>
            <p:txBody>
              <a:bodyPr/>
              <a:lstStyle/>
              <a:p>
                <a:endParaRPr lang="id-ID"/>
              </a:p>
            </p:txBody>
          </p:sp>
          <p:sp>
            <p:nvSpPr>
              <p:cNvPr id="3305" name="Freeform 430"/>
              <p:cNvSpPr>
                <a:spLocks/>
              </p:cNvSpPr>
              <p:nvPr/>
            </p:nvSpPr>
            <p:spPr bwMode="auto">
              <a:xfrm>
                <a:off x="5669" y="2278"/>
                <a:ext cx="8" cy="4"/>
              </a:xfrm>
              <a:custGeom>
                <a:avLst/>
                <a:gdLst>
                  <a:gd name="T0" fmla="*/ 8 w 8"/>
                  <a:gd name="T1" fmla="*/ 1 h 4"/>
                  <a:gd name="T2" fmla="*/ 8 w 8"/>
                  <a:gd name="T3" fmla="*/ 1 h 4"/>
                  <a:gd name="T4" fmla="*/ 1 w 8"/>
                  <a:gd name="T5" fmla="*/ 4 h 4"/>
                  <a:gd name="T6" fmla="*/ 0 w 8"/>
                  <a:gd name="T7" fmla="*/ 3 h 4"/>
                  <a:gd name="T8" fmla="*/ 0 w 8"/>
                  <a:gd name="T9" fmla="*/ 3 h 4"/>
                  <a:gd name="T10" fmla="*/ 8 w 8"/>
                  <a:gd name="T11" fmla="*/ 0 h 4"/>
                  <a:gd name="T12" fmla="*/ 8 w 8"/>
                  <a:gd name="T13" fmla="*/ 1 h 4"/>
                  <a:gd name="T14" fmla="*/ 0 60000 65536"/>
                  <a:gd name="T15" fmla="*/ 0 60000 65536"/>
                  <a:gd name="T16" fmla="*/ 0 60000 65536"/>
                  <a:gd name="T17" fmla="*/ 0 60000 65536"/>
                  <a:gd name="T18" fmla="*/ 0 60000 65536"/>
                  <a:gd name="T19" fmla="*/ 0 60000 65536"/>
                  <a:gd name="T20" fmla="*/ 0 60000 65536"/>
                  <a:gd name="T21" fmla="*/ 0 w 8"/>
                  <a:gd name="T22" fmla="*/ 0 h 4"/>
                  <a:gd name="T23" fmla="*/ 8 w 8"/>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 h="4">
                    <a:moveTo>
                      <a:pt x="8" y="1"/>
                    </a:moveTo>
                    <a:lnTo>
                      <a:pt x="8" y="1"/>
                    </a:lnTo>
                    <a:lnTo>
                      <a:pt x="1" y="4"/>
                    </a:lnTo>
                    <a:lnTo>
                      <a:pt x="0" y="3"/>
                    </a:lnTo>
                    <a:lnTo>
                      <a:pt x="8" y="0"/>
                    </a:lnTo>
                    <a:lnTo>
                      <a:pt x="8" y="1"/>
                    </a:lnTo>
                    <a:close/>
                  </a:path>
                </a:pathLst>
              </a:custGeom>
              <a:solidFill>
                <a:srgbClr val="808080"/>
              </a:solidFill>
              <a:ln w="9525">
                <a:noFill/>
                <a:round/>
                <a:headEnd/>
                <a:tailEnd/>
              </a:ln>
            </p:spPr>
            <p:txBody>
              <a:bodyPr/>
              <a:lstStyle/>
              <a:p>
                <a:endParaRPr lang="id-ID"/>
              </a:p>
            </p:txBody>
          </p:sp>
          <p:sp>
            <p:nvSpPr>
              <p:cNvPr id="3306" name="Freeform 431"/>
              <p:cNvSpPr>
                <a:spLocks/>
              </p:cNvSpPr>
              <p:nvPr/>
            </p:nvSpPr>
            <p:spPr bwMode="auto">
              <a:xfrm>
                <a:off x="5667" y="2282"/>
                <a:ext cx="3" cy="3"/>
              </a:xfrm>
              <a:custGeom>
                <a:avLst/>
                <a:gdLst>
                  <a:gd name="T0" fmla="*/ 0 w 3"/>
                  <a:gd name="T1" fmla="*/ 2 h 3"/>
                  <a:gd name="T2" fmla="*/ 0 w 3"/>
                  <a:gd name="T3" fmla="*/ 2 h 3"/>
                  <a:gd name="T4" fmla="*/ 2 w 3"/>
                  <a:gd name="T5" fmla="*/ 0 h 3"/>
                  <a:gd name="T6" fmla="*/ 3 w 3"/>
                  <a:gd name="T7" fmla="*/ 2 h 3"/>
                  <a:gd name="T8" fmla="*/ 2 w 3"/>
                  <a:gd name="T9" fmla="*/ 3 h 3"/>
                  <a:gd name="T10" fmla="*/ 0 w 3"/>
                  <a:gd name="T11" fmla="*/ 2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0" y="2"/>
                    </a:moveTo>
                    <a:lnTo>
                      <a:pt x="0" y="2"/>
                    </a:lnTo>
                    <a:lnTo>
                      <a:pt x="2" y="0"/>
                    </a:lnTo>
                    <a:lnTo>
                      <a:pt x="3" y="2"/>
                    </a:lnTo>
                    <a:lnTo>
                      <a:pt x="2" y="3"/>
                    </a:lnTo>
                    <a:lnTo>
                      <a:pt x="0" y="2"/>
                    </a:lnTo>
                    <a:close/>
                  </a:path>
                </a:pathLst>
              </a:custGeom>
              <a:solidFill>
                <a:srgbClr val="808080"/>
              </a:solidFill>
              <a:ln w="9525">
                <a:noFill/>
                <a:round/>
                <a:headEnd/>
                <a:tailEnd/>
              </a:ln>
            </p:spPr>
            <p:txBody>
              <a:bodyPr/>
              <a:lstStyle/>
              <a:p>
                <a:endParaRPr lang="id-ID"/>
              </a:p>
            </p:txBody>
          </p:sp>
          <p:sp>
            <p:nvSpPr>
              <p:cNvPr id="3307" name="Freeform 432"/>
              <p:cNvSpPr>
                <a:spLocks/>
              </p:cNvSpPr>
              <p:nvPr/>
            </p:nvSpPr>
            <p:spPr bwMode="auto">
              <a:xfrm>
                <a:off x="5667" y="2324"/>
                <a:ext cx="3" cy="3"/>
              </a:xfrm>
              <a:custGeom>
                <a:avLst/>
                <a:gdLst>
                  <a:gd name="T0" fmla="*/ 2 w 3"/>
                  <a:gd name="T1" fmla="*/ 0 h 3"/>
                  <a:gd name="T2" fmla="*/ 2 w 3"/>
                  <a:gd name="T3" fmla="*/ 0 h 3"/>
                  <a:gd name="T4" fmla="*/ 3 w 3"/>
                  <a:gd name="T5" fmla="*/ 2 h 3"/>
                  <a:gd name="T6" fmla="*/ 2 w 3"/>
                  <a:gd name="T7" fmla="*/ 3 h 3"/>
                  <a:gd name="T8" fmla="*/ 2 w 3"/>
                  <a:gd name="T9" fmla="*/ 3 h 3"/>
                  <a:gd name="T10" fmla="*/ 0 w 3"/>
                  <a:gd name="T11" fmla="*/ 2 h 3"/>
                  <a:gd name="T12" fmla="*/ 2 w 3"/>
                  <a:gd name="T13" fmla="*/ 0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2" y="0"/>
                    </a:moveTo>
                    <a:lnTo>
                      <a:pt x="2" y="0"/>
                    </a:lnTo>
                    <a:lnTo>
                      <a:pt x="3" y="2"/>
                    </a:lnTo>
                    <a:lnTo>
                      <a:pt x="2" y="3"/>
                    </a:lnTo>
                    <a:lnTo>
                      <a:pt x="0" y="2"/>
                    </a:lnTo>
                    <a:lnTo>
                      <a:pt x="2" y="0"/>
                    </a:lnTo>
                    <a:close/>
                  </a:path>
                </a:pathLst>
              </a:custGeom>
              <a:solidFill>
                <a:srgbClr val="808080"/>
              </a:solidFill>
              <a:ln w="9525">
                <a:noFill/>
                <a:round/>
                <a:headEnd/>
                <a:tailEnd/>
              </a:ln>
            </p:spPr>
            <p:txBody>
              <a:bodyPr/>
              <a:lstStyle/>
              <a:p>
                <a:endParaRPr lang="id-ID"/>
              </a:p>
            </p:txBody>
          </p:sp>
          <p:sp>
            <p:nvSpPr>
              <p:cNvPr id="3308" name="Freeform 433"/>
              <p:cNvSpPr>
                <a:spLocks/>
              </p:cNvSpPr>
              <p:nvPr/>
            </p:nvSpPr>
            <p:spPr bwMode="auto">
              <a:xfrm>
                <a:off x="5667" y="2323"/>
                <a:ext cx="3" cy="1"/>
              </a:xfrm>
              <a:custGeom>
                <a:avLst/>
                <a:gdLst>
                  <a:gd name="T0" fmla="*/ 0 w 3"/>
                  <a:gd name="T1" fmla="*/ 1 h 1"/>
                  <a:gd name="T2" fmla="*/ 2 w 3"/>
                  <a:gd name="T3" fmla="*/ 0 h 1"/>
                  <a:gd name="T4" fmla="*/ 2 w 3"/>
                  <a:gd name="T5" fmla="*/ 0 h 1"/>
                  <a:gd name="T6" fmla="*/ 3 w 3"/>
                  <a:gd name="T7" fmla="*/ 0 h 1"/>
                  <a:gd name="T8" fmla="*/ 2 w 3"/>
                  <a:gd name="T9" fmla="*/ 1 h 1"/>
                  <a:gd name="T10" fmla="*/ 2 w 3"/>
                  <a:gd name="T11" fmla="*/ 1 h 1"/>
                  <a:gd name="T12" fmla="*/ 0 w 3"/>
                  <a:gd name="T13" fmla="*/ 1 h 1"/>
                  <a:gd name="T14" fmla="*/ 0 w 3"/>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0" y="1"/>
                    </a:moveTo>
                    <a:lnTo>
                      <a:pt x="2" y="0"/>
                    </a:lnTo>
                    <a:lnTo>
                      <a:pt x="3" y="0"/>
                    </a:lnTo>
                    <a:lnTo>
                      <a:pt x="2" y="1"/>
                    </a:lnTo>
                    <a:lnTo>
                      <a:pt x="0" y="1"/>
                    </a:lnTo>
                    <a:close/>
                  </a:path>
                </a:pathLst>
              </a:custGeom>
              <a:solidFill>
                <a:srgbClr val="808080"/>
              </a:solidFill>
              <a:ln w="9525">
                <a:noFill/>
                <a:round/>
                <a:headEnd/>
                <a:tailEnd/>
              </a:ln>
            </p:spPr>
            <p:txBody>
              <a:bodyPr/>
              <a:lstStyle/>
              <a:p>
                <a:endParaRPr lang="id-ID"/>
              </a:p>
            </p:txBody>
          </p:sp>
          <p:sp>
            <p:nvSpPr>
              <p:cNvPr id="3309" name="Freeform 434"/>
              <p:cNvSpPr>
                <a:spLocks/>
              </p:cNvSpPr>
              <p:nvPr/>
            </p:nvSpPr>
            <p:spPr bwMode="auto">
              <a:xfrm>
                <a:off x="5666" y="2282"/>
                <a:ext cx="3" cy="2"/>
              </a:xfrm>
              <a:custGeom>
                <a:avLst/>
                <a:gdLst>
                  <a:gd name="T0" fmla="*/ 1 w 3"/>
                  <a:gd name="T1" fmla="*/ 0 h 2"/>
                  <a:gd name="T2" fmla="*/ 3 w 3"/>
                  <a:gd name="T3" fmla="*/ 0 h 2"/>
                  <a:gd name="T4" fmla="*/ 3 w 3"/>
                  <a:gd name="T5" fmla="*/ 0 h 2"/>
                  <a:gd name="T6" fmla="*/ 1 w 3"/>
                  <a:gd name="T7" fmla="*/ 2 h 2"/>
                  <a:gd name="T8" fmla="*/ 0 w 3"/>
                  <a:gd name="T9" fmla="*/ 0 h 2"/>
                  <a:gd name="T10" fmla="*/ 0 w 3"/>
                  <a:gd name="T11" fmla="*/ 0 h 2"/>
                  <a:gd name="T12" fmla="*/ 1 w 3"/>
                  <a:gd name="T13" fmla="*/ 0 h 2"/>
                  <a:gd name="T14" fmla="*/ 1 w 3"/>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1" y="0"/>
                    </a:moveTo>
                    <a:lnTo>
                      <a:pt x="3" y="0"/>
                    </a:lnTo>
                    <a:lnTo>
                      <a:pt x="1" y="2"/>
                    </a:lnTo>
                    <a:lnTo>
                      <a:pt x="0" y="0"/>
                    </a:lnTo>
                    <a:lnTo>
                      <a:pt x="1" y="0"/>
                    </a:lnTo>
                    <a:close/>
                  </a:path>
                </a:pathLst>
              </a:custGeom>
              <a:solidFill>
                <a:srgbClr val="808080"/>
              </a:solidFill>
              <a:ln w="9525">
                <a:noFill/>
                <a:round/>
                <a:headEnd/>
                <a:tailEnd/>
              </a:ln>
            </p:spPr>
            <p:txBody>
              <a:bodyPr/>
              <a:lstStyle/>
              <a:p>
                <a:endParaRPr lang="id-ID"/>
              </a:p>
            </p:txBody>
          </p:sp>
          <p:sp>
            <p:nvSpPr>
              <p:cNvPr id="3310" name="Freeform 435"/>
              <p:cNvSpPr>
                <a:spLocks/>
              </p:cNvSpPr>
              <p:nvPr/>
            </p:nvSpPr>
            <p:spPr bwMode="auto">
              <a:xfrm>
                <a:off x="5666" y="2324"/>
                <a:ext cx="3" cy="2"/>
              </a:xfrm>
              <a:custGeom>
                <a:avLst/>
                <a:gdLst>
                  <a:gd name="T0" fmla="*/ 1 w 3"/>
                  <a:gd name="T1" fmla="*/ 0 h 2"/>
                  <a:gd name="T2" fmla="*/ 1 w 3"/>
                  <a:gd name="T3" fmla="*/ 0 h 2"/>
                  <a:gd name="T4" fmla="*/ 3 w 3"/>
                  <a:gd name="T5" fmla="*/ 0 h 2"/>
                  <a:gd name="T6" fmla="*/ 1 w 3"/>
                  <a:gd name="T7" fmla="*/ 2 h 2"/>
                  <a:gd name="T8" fmla="*/ 0 w 3"/>
                  <a:gd name="T9" fmla="*/ 0 h 2"/>
                  <a:gd name="T10" fmla="*/ 1 w 3"/>
                  <a:gd name="T11" fmla="*/ 0 h 2"/>
                  <a:gd name="T12" fmla="*/ 0 60000 65536"/>
                  <a:gd name="T13" fmla="*/ 0 60000 65536"/>
                  <a:gd name="T14" fmla="*/ 0 60000 65536"/>
                  <a:gd name="T15" fmla="*/ 0 60000 65536"/>
                  <a:gd name="T16" fmla="*/ 0 60000 65536"/>
                  <a:gd name="T17" fmla="*/ 0 60000 65536"/>
                  <a:gd name="T18" fmla="*/ 0 w 3"/>
                  <a:gd name="T19" fmla="*/ 0 h 2"/>
                  <a:gd name="T20" fmla="*/ 3 w 3"/>
                  <a:gd name="T21" fmla="*/ 2 h 2"/>
                </a:gdLst>
                <a:ahLst/>
                <a:cxnLst>
                  <a:cxn ang="T12">
                    <a:pos x="T0" y="T1"/>
                  </a:cxn>
                  <a:cxn ang="T13">
                    <a:pos x="T2" y="T3"/>
                  </a:cxn>
                  <a:cxn ang="T14">
                    <a:pos x="T4" y="T5"/>
                  </a:cxn>
                  <a:cxn ang="T15">
                    <a:pos x="T6" y="T7"/>
                  </a:cxn>
                  <a:cxn ang="T16">
                    <a:pos x="T8" y="T9"/>
                  </a:cxn>
                  <a:cxn ang="T17">
                    <a:pos x="T10" y="T11"/>
                  </a:cxn>
                </a:cxnLst>
                <a:rect l="T18" t="T19" r="T20" b="T21"/>
                <a:pathLst>
                  <a:path w="3" h="2">
                    <a:moveTo>
                      <a:pt x="1" y="0"/>
                    </a:moveTo>
                    <a:lnTo>
                      <a:pt x="1" y="0"/>
                    </a:lnTo>
                    <a:lnTo>
                      <a:pt x="3" y="0"/>
                    </a:lnTo>
                    <a:lnTo>
                      <a:pt x="1" y="2"/>
                    </a:lnTo>
                    <a:lnTo>
                      <a:pt x="0" y="0"/>
                    </a:lnTo>
                    <a:lnTo>
                      <a:pt x="1" y="0"/>
                    </a:lnTo>
                    <a:close/>
                  </a:path>
                </a:pathLst>
              </a:custGeom>
              <a:solidFill>
                <a:srgbClr val="808080"/>
              </a:solidFill>
              <a:ln w="9525">
                <a:noFill/>
                <a:round/>
                <a:headEnd/>
                <a:tailEnd/>
              </a:ln>
            </p:spPr>
            <p:txBody>
              <a:bodyPr/>
              <a:lstStyle/>
              <a:p>
                <a:endParaRPr lang="id-ID"/>
              </a:p>
            </p:txBody>
          </p:sp>
          <p:sp>
            <p:nvSpPr>
              <p:cNvPr id="3311" name="Freeform 436"/>
              <p:cNvSpPr>
                <a:spLocks/>
              </p:cNvSpPr>
              <p:nvPr/>
            </p:nvSpPr>
            <p:spPr bwMode="auto">
              <a:xfrm>
                <a:off x="5663" y="2284"/>
                <a:ext cx="6" cy="5"/>
              </a:xfrm>
              <a:custGeom>
                <a:avLst/>
                <a:gdLst>
                  <a:gd name="T0" fmla="*/ 1 w 6"/>
                  <a:gd name="T1" fmla="*/ 5 h 5"/>
                  <a:gd name="T2" fmla="*/ 0 w 6"/>
                  <a:gd name="T3" fmla="*/ 4 h 5"/>
                  <a:gd name="T4" fmla="*/ 0 w 6"/>
                  <a:gd name="T5" fmla="*/ 4 h 5"/>
                  <a:gd name="T6" fmla="*/ 4 w 6"/>
                  <a:gd name="T7" fmla="*/ 0 h 5"/>
                  <a:gd name="T8" fmla="*/ 6 w 6"/>
                  <a:gd name="T9" fmla="*/ 1 h 5"/>
                  <a:gd name="T10" fmla="*/ 3 w 6"/>
                  <a:gd name="T11" fmla="*/ 2 h 5"/>
                  <a:gd name="T12" fmla="*/ 3 w 6"/>
                  <a:gd name="T13" fmla="*/ 2 h 5"/>
                  <a:gd name="T14" fmla="*/ 1 w 6"/>
                  <a:gd name="T15" fmla="*/ 5 h 5"/>
                  <a:gd name="T16" fmla="*/ 1 w 6"/>
                  <a:gd name="T17" fmla="*/ 5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5"/>
                  <a:gd name="T29" fmla="*/ 6 w 6"/>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5">
                    <a:moveTo>
                      <a:pt x="1" y="5"/>
                    </a:moveTo>
                    <a:lnTo>
                      <a:pt x="0" y="4"/>
                    </a:lnTo>
                    <a:lnTo>
                      <a:pt x="4" y="0"/>
                    </a:lnTo>
                    <a:lnTo>
                      <a:pt x="6" y="1"/>
                    </a:lnTo>
                    <a:lnTo>
                      <a:pt x="3" y="2"/>
                    </a:lnTo>
                    <a:lnTo>
                      <a:pt x="1" y="5"/>
                    </a:lnTo>
                    <a:close/>
                  </a:path>
                </a:pathLst>
              </a:custGeom>
              <a:solidFill>
                <a:srgbClr val="808080"/>
              </a:solidFill>
              <a:ln w="9525">
                <a:noFill/>
                <a:round/>
                <a:headEnd/>
                <a:tailEnd/>
              </a:ln>
            </p:spPr>
            <p:txBody>
              <a:bodyPr/>
              <a:lstStyle/>
              <a:p>
                <a:endParaRPr lang="id-ID"/>
              </a:p>
            </p:txBody>
          </p:sp>
          <p:sp>
            <p:nvSpPr>
              <p:cNvPr id="3312" name="Freeform 437"/>
              <p:cNvSpPr>
                <a:spLocks/>
              </p:cNvSpPr>
              <p:nvPr/>
            </p:nvSpPr>
            <p:spPr bwMode="auto">
              <a:xfrm>
                <a:off x="5663" y="2319"/>
                <a:ext cx="6" cy="5"/>
              </a:xfrm>
              <a:custGeom>
                <a:avLst/>
                <a:gdLst>
                  <a:gd name="T0" fmla="*/ 6 w 6"/>
                  <a:gd name="T1" fmla="*/ 4 h 5"/>
                  <a:gd name="T2" fmla="*/ 4 w 6"/>
                  <a:gd name="T3" fmla="*/ 5 h 5"/>
                  <a:gd name="T4" fmla="*/ 4 w 6"/>
                  <a:gd name="T5" fmla="*/ 5 h 5"/>
                  <a:gd name="T6" fmla="*/ 0 w 6"/>
                  <a:gd name="T7" fmla="*/ 1 h 5"/>
                  <a:gd name="T8" fmla="*/ 1 w 6"/>
                  <a:gd name="T9" fmla="*/ 0 h 5"/>
                  <a:gd name="T10" fmla="*/ 1 w 6"/>
                  <a:gd name="T11" fmla="*/ 0 h 5"/>
                  <a:gd name="T12" fmla="*/ 6 w 6"/>
                  <a:gd name="T13" fmla="*/ 4 h 5"/>
                  <a:gd name="T14" fmla="*/ 6 w 6"/>
                  <a:gd name="T15" fmla="*/ 4 h 5"/>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5"/>
                  <a:gd name="T26" fmla="*/ 6 w 6"/>
                  <a:gd name="T27" fmla="*/ 5 h 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5">
                    <a:moveTo>
                      <a:pt x="6" y="4"/>
                    </a:moveTo>
                    <a:lnTo>
                      <a:pt x="4" y="5"/>
                    </a:lnTo>
                    <a:lnTo>
                      <a:pt x="0" y="1"/>
                    </a:lnTo>
                    <a:lnTo>
                      <a:pt x="1" y="0"/>
                    </a:lnTo>
                    <a:lnTo>
                      <a:pt x="6" y="4"/>
                    </a:lnTo>
                    <a:close/>
                  </a:path>
                </a:pathLst>
              </a:custGeom>
              <a:solidFill>
                <a:srgbClr val="808080"/>
              </a:solidFill>
              <a:ln w="9525">
                <a:noFill/>
                <a:round/>
                <a:headEnd/>
                <a:tailEnd/>
              </a:ln>
            </p:spPr>
            <p:txBody>
              <a:bodyPr/>
              <a:lstStyle/>
              <a:p>
                <a:endParaRPr lang="id-ID"/>
              </a:p>
            </p:txBody>
          </p:sp>
          <p:sp>
            <p:nvSpPr>
              <p:cNvPr id="3313" name="Freeform 438"/>
              <p:cNvSpPr>
                <a:spLocks/>
              </p:cNvSpPr>
              <p:nvPr/>
            </p:nvSpPr>
            <p:spPr bwMode="auto">
              <a:xfrm>
                <a:off x="5662" y="2282"/>
                <a:ext cx="5" cy="6"/>
              </a:xfrm>
              <a:custGeom>
                <a:avLst/>
                <a:gdLst>
                  <a:gd name="T0" fmla="*/ 0 w 5"/>
                  <a:gd name="T1" fmla="*/ 4 h 6"/>
                  <a:gd name="T2" fmla="*/ 0 w 5"/>
                  <a:gd name="T3" fmla="*/ 4 h 6"/>
                  <a:gd name="T4" fmla="*/ 4 w 5"/>
                  <a:gd name="T5" fmla="*/ 0 h 6"/>
                  <a:gd name="T6" fmla="*/ 5 w 5"/>
                  <a:gd name="T7" fmla="*/ 2 h 6"/>
                  <a:gd name="T8" fmla="*/ 5 w 5"/>
                  <a:gd name="T9" fmla="*/ 2 h 6"/>
                  <a:gd name="T10" fmla="*/ 1 w 5"/>
                  <a:gd name="T11" fmla="*/ 6 h 6"/>
                  <a:gd name="T12" fmla="*/ 0 w 5"/>
                  <a:gd name="T13" fmla="*/ 4 h 6"/>
                  <a:gd name="T14" fmla="*/ 0 60000 65536"/>
                  <a:gd name="T15" fmla="*/ 0 60000 65536"/>
                  <a:gd name="T16" fmla="*/ 0 60000 65536"/>
                  <a:gd name="T17" fmla="*/ 0 60000 65536"/>
                  <a:gd name="T18" fmla="*/ 0 60000 65536"/>
                  <a:gd name="T19" fmla="*/ 0 60000 65536"/>
                  <a:gd name="T20" fmla="*/ 0 60000 65536"/>
                  <a:gd name="T21" fmla="*/ 0 w 5"/>
                  <a:gd name="T22" fmla="*/ 0 h 6"/>
                  <a:gd name="T23" fmla="*/ 5 w 5"/>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 h="6">
                    <a:moveTo>
                      <a:pt x="0" y="4"/>
                    </a:moveTo>
                    <a:lnTo>
                      <a:pt x="0" y="4"/>
                    </a:lnTo>
                    <a:lnTo>
                      <a:pt x="4" y="0"/>
                    </a:lnTo>
                    <a:lnTo>
                      <a:pt x="5" y="2"/>
                    </a:lnTo>
                    <a:lnTo>
                      <a:pt x="1" y="6"/>
                    </a:lnTo>
                    <a:lnTo>
                      <a:pt x="0" y="4"/>
                    </a:lnTo>
                    <a:close/>
                  </a:path>
                </a:pathLst>
              </a:custGeom>
              <a:solidFill>
                <a:srgbClr val="808080"/>
              </a:solidFill>
              <a:ln w="9525">
                <a:noFill/>
                <a:round/>
                <a:headEnd/>
                <a:tailEnd/>
              </a:ln>
            </p:spPr>
            <p:txBody>
              <a:bodyPr/>
              <a:lstStyle/>
              <a:p>
                <a:endParaRPr lang="id-ID"/>
              </a:p>
            </p:txBody>
          </p:sp>
          <p:sp>
            <p:nvSpPr>
              <p:cNvPr id="3314" name="Freeform 439"/>
              <p:cNvSpPr>
                <a:spLocks/>
              </p:cNvSpPr>
              <p:nvPr/>
            </p:nvSpPr>
            <p:spPr bwMode="auto">
              <a:xfrm>
                <a:off x="5662" y="2320"/>
                <a:ext cx="5" cy="4"/>
              </a:xfrm>
              <a:custGeom>
                <a:avLst/>
                <a:gdLst>
                  <a:gd name="T0" fmla="*/ 1 w 5"/>
                  <a:gd name="T1" fmla="*/ 0 h 4"/>
                  <a:gd name="T2" fmla="*/ 1 w 5"/>
                  <a:gd name="T3" fmla="*/ 0 h 4"/>
                  <a:gd name="T4" fmla="*/ 5 w 5"/>
                  <a:gd name="T5" fmla="*/ 4 h 4"/>
                  <a:gd name="T6" fmla="*/ 4 w 5"/>
                  <a:gd name="T7" fmla="*/ 4 h 4"/>
                  <a:gd name="T8" fmla="*/ 2 w 5"/>
                  <a:gd name="T9" fmla="*/ 3 h 4"/>
                  <a:gd name="T10" fmla="*/ 2 w 5"/>
                  <a:gd name="T11" fmla="*/ 3 h 4"/>
                  <a:gd name="T12" fmla="*/ 0 w 5"/>
                  <a:gd name="T13" fmla="*/ 0 h 4"/>
                  <a:gd name="T14" fmla="*/ 1 w 5"/>
                  <a:gd name="T15" fmla="*/ 0 h 4"/>
                  <a:gd name="T16" fmla="*/ 0 60000 65536"/>
                  <a:gd name="T17" fmla="*/ 0 60000 65536"/>
                  <a:gd name="T18" fmla="*/ 0 60000 65536"/>
                  <a:gd name="T19" fmla="*/ 0 60000 65536"/>
                  <a:gd name="T20" fmla="*/ 0 60000 65536"/>
                  <a:gd name="T21" fmla="*/ 0 60000 65536"/>
                  <a:gd name="T22" fmla="*/ 0 60000 65536"/>
                  <a:gd name="T23" fmla="*/ 0 60000 65536"/>
                  <a:gd name="T24" fmla="*/ 0 w 5"/>
                  <a:gd name="T25" fmla="*/ 0 h 4"/>
                  <a:gd name="T26" fmla="*/ 5 w 5"/>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 h="4">
                    <a:moveTo>
                      <a:pt x="1" y="0"/>
                    </a:moveTo>
                    <a:lnTo>
                      <a:pt x="1" y="0"/>
                    </a:lnTo>
                    <a:lnTo>
                      <a:pt x="5" y="4"/>
                    </a:lnTo>
                    <a:lnTo>
                      <a:pt x="4" y="4"/>
                    </a:lnTo>
                    <a:lnTo>
                      <a:pt x="2" y="3"/>
                    </a:lnTo>
                    <a:lnTo>
                      <a:pt x="0" y="0"/>
                    </a:lnTo>
                    <a:lnTo>
                      <a:pt x="1" y="0"/>
                    </a:lnTo>
                    <a:close/>
                  </a:path>
                </a:pathLst>
              </a:custGeom>
              <a:solidFill>
                <a:srgbClr val="808080"/>
              </a:solidFill>
              <a:ln w="9525">
                <a:noFill/>
                <a:round/>
                <a:headEnd/>
                <a:tailEnd/>
              </a:ln>
            </p:spPr>
            <p:txBody>
              <a:bodyPr/>
              <a:lstStyle/>
              <a:p>
                <a:endParaRPr lang="id-ID"/>
              </a:p>
            </p:txBody>
          </p:sp>
          <p:sp>
            <p:nvSpPr>
              <p:cNvPr id="3315" name="Freeform 440"/>
              <p:cNvSpPr>
                <a:spLocks/>
              </p:cNvSpPr>
              <p:nvPr/>
            </p:nvSpPr>
            <p:spPr bwMode="auto">
              <a:xfrm>
                <a:off x="5662" y="2288"/>
                <a:ext cx="2" cy="3"/>
              </a:xfrm>
              <a:custGeom>
                <a:avLst/>
                <a:gdLst>
                  <a:gd name="T0" fmla="*/ 0 w 2"/>
                  <a:gd name="T1" fmla="*/ 1 h 3"/>
                  <a:gd name="T2" fmla="*/ 0 w 2"/>
                  <a:gd name="T3" fmla="*/ 1 h 3"/>
                  <a:gd name="T4" fmla="*/ 1 w 2"/>
                  <a:gd name="T5" fmla="*/ 0 h 3"/>
                  <a:gd name="T6" fmla="*/ 2 w 2"/>
                  <a:gd name="T7" fmla="*/ 1 h 3"/>
                  <a:gd name="T8" fmla="*/ 2 w 2"/>
                  <a:gd name="T9" fmla="*/ 1 h 3"/>
                  <a:gd name="T10" fmla="*/ 1 w 2"/>
                  <a:gd name="T11" fmla="*/ 3 h 3"/>
                  <a:gd name="T12" fmla="*/ 0 w 2"/>
                  <a:gd name="T13" fmla="*/ 1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0" y="1"/>
                    </a:moveTo>
                    <a:lnTo>
                      <a:pt x="0" y="1"/>
                    </a:lnTo>
                    <a:lnTo>
                      <a:pt x="1" y="0"/>
                    </a:lnTo>
                    <a:lnTo>
                      <a:pt x="2" y="1"/>
                    </a:lnTo>
                    <a:lnTo>
                      <a:pt x="1" y="3"/>
                    </a:lnTo>
                    <a:lnTo>
                      <a:pt x="0" y="1"/>
                    </a:lnTo>
                    <a:close/>
                  </a:path>
                </a:pathLst>
              </a:custGeom>
              <a:solidFill>
                <a:srgbClr val="808080"/>
              </a:solidFill>
              <a:ln w="9525">
                <a:noFill/>
                <a:round/>
                <a:headEnd/>
                <a:tailEnd/>
              </a:ln>
            </p:spPr>
            <p:txBody>
              <a:bodyPr/>
              <a:lstStyle/>
              <a:p>
                <a:endParaRPr lang="id-ID"/>
              </a:p>
            </p:txBody>
          </p:sp>
          <p:sp>
            <p:nvSpPr>
              <p:cNvPr id="3316" name="Freeform 441"/>
              <p:cNvSpPr>
                <a:spLocks/>
              </p:cNvSpPr>
              <p:nvPr/>
            </p:nvSpPr>
            <p:spPr bwMode="auto">
              <a:xfrm>
                <a:off x="5662" y="2317"/>
                <a:ext cx="2" cy="3"/>
              </a:xfrm>
              <a:custGeom>
                <a:avLst/>
                <a:gdLst>
                  <a:gd name="T0" fmla="*/ 1 w 2"/>
                  <a:gd name="T1" fmla="*/ 3 h 3"/>
                  <a:gd name="T2" fmla="*/ 1 w 2"/>
                  <a:gd name="T3" fmla="*/ 3 h 3"/>
                  <a:gd name="T4" fmla="*/ 0 w 2"/>
                  <a:gd name="T5" fmla="*/ 2 h 3"/>
                  <a:gd name="T6" fmla="*/ 1 w 2"/>
                  <a:gd name="T7" fmla="*/ 0 h 3"/>
                  <a:gd name="T8" fmla="*/ 1 w 2"/>
                  <a:gd name="T9" fmla="*/ 0 h 3"/>
                  <a:gd name="T10" fmla="*/ 2 w 2"/>
                  <a:gd name="T11" fmla="*/ 2 h 3"/>
                  <a:gd name="T12" fmla="*/ 1 w 2"/>
                  <a:gd name="T13" fmla="*/ 3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1" y="3"/>
                    </a:moveTo>
                    <a:lnTo>
                      <a:pt x="1" y="3"/>
                    </a:lnTo>
                    <a:lnTo>
                      <a:pt x="0" y="2"/>
                    </a:lnTo>
                    <a:lnTo>
                      <a:pt x="1" y="0"/>
                    </a:lnTo>
                    <a:lnTo>
                      <a:pt x="2" y="2"/>
                    </a:lnTo>
                    <a:lnTo>
                      <a:pt x="1" y="3"/>
                    </a:lnTo>
                    <a:close/>
                  </a:path>
                </a:pathLst>
              </a:custGeom>
              <a:solidFill>
                <a:srgbClr val="808080"/>
              </a:solidFill>
              <a:ln w="9525">
                <a:noFill/>
                <a:round/>
                <a:headEnd/>
                <a:tailEnd/>
              </a:ln>
            </p:spPr>
            <p:txBody>
              <a:bodyPr/>
              <a:lstStyle/>
              <a:p>
                <a:endParaRPr lang="id-ID"/>
              </a:p>
            </p:txBody>
          </p:sp>
          <p:sp>
            <p:nvSpPr>
              <p:cNvPr id="3317" name="Freeform 442"/>
              <p:cNvSpPr>
                <a:spLocks/>
              </p:cNvSpPr>
              <p:nvPr/>
            </p:nvSpPr>
            <p:spPr bwMode="auto">
              <a:xfrm>
                <a:off x="5662" y="2316"/>
                <a:ext cx="1" cy="3"/>
              </a:xfrm>
              <a:custGeom>
                <a:avLst/>
                <a:gdLst>
                  <a:gd name="T0" fmla="*/ 1 w 1"/>
                  <a:gd name="T1" fmla="*/ 1 h 3"/>
                  <a:gd name="T2" fmla="*/ 0 w 1"/>
                  <a:gd name="T3" fmla="*/ 3 h 3"/>
                  <a:gd name="T4" fmla="*/ 0 w 1"/>
                  <a:gd name="T5" fmla="*/ 3 h 3"/>
                  <a:gd name="T6" fmla="*/ 0 w 1"/>
                  <a:gd name="T7" fmla="*/ 1 h 3"/>
                  <a:gd name="T8" fmla="*/ 1 w 1"/>
                  <a:gd name="T9" fmla="*/ 0 h 3"/>
                  <a:gd name="T10" fmla="*/ 1 w 1"/>
                  <a:gd name="T11" fmla="*/ 0 h 3"/>
                  <a:gd name="T12" fmla="*/ 1 w 1"/>
                  <a:gd name="T13" fmla="*/ 1 h 3"/>
                  <a:gd name="T14" fmla="*/ 1 w 1"/>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1" y="1"/>
                    </a:moveTo>
                    <a:lnTo>
                      <a:pt x="0" y="3"/>
                    </a:lnTo>
                    <a:lnTo>
                      <a:pt x="0" y="1"/>
                    </a:lnTo>
                    <a:lnTo>
                      <a:pt x="1" y="0"/>
                    </a:lnTo>
                    <a:lnTo>
                      <a:pt x="1" y="1"/>
                    </a:lnTo>
                    <a:close/>
                  </a:path>
                </a:pathLst>
              </a:custGeom>
              <a:solidFill>
                <a:srgbClr val="808080"/>
              </a:solidFill>
              <a:ln w="9525">
                <a:noFill/>
                <a:round/>
                <a:headEnd/>
                <a:tailEnd/>
              </a:ln>
            </p:spPr>
            <p:txBody>
              <a:bodyPr/>
              <a:lstStyle/>
              <a:p>
                <a:endParaRPr lang="id-ID"/>
              </a:p>
            </p:txBody>
          </p:sp>
          <p:sp>
            <p:nvSpPr>
              <p:cNvPr id="3318" name="Freeform 443"/>
              <p:cNvSpPr>
                <a:spLocks/>
              </p:cNvSpPr>
              <p:nvPr/>
            </p:nvSpPr>
            <p:spPr bwMode="auto">
              <a:xfrm>
                <a:off x="5662" y="2333"/>
                <a:ext cx="15" cy="7"/>
              </a:xfrm>
              <a:custGeom>
                <a:avLst/>
                <a:gdLst>
                  <a:gd name="T0" fmla="*/ 1 w 15"/>
                  <a:gd name="T1" fmla="*/ 0 h 7"/>
                  <a:gd name="T2" fmla="*/ 1 w 15"/>
                  <a:gd name="T3" fmla="*/ 0 h 7"/>
                  <a:gd name="T4" fmla="*/ 8 w 15"/>
                  <a:gd name="T5" fmla="*/ 4 h 7"/>
                  <a:gd name="T6" fmla="*/ 15 w 15"/>
                  <a:gd name="T7" fmla="*/ 5 h 7"/>
                  <a:gd name="T8" fmla="*/ 15 w 15"/>
                  <a:gd name="T9" fmla="*/ 7 h 7"/>
                  <a:gd name="T10" fmla="*/ 15 w 15"/>
                  <a:gd name="T11" fmla="*/ 7 h 7"/>
                  <a:gd name="T12" fmla="*/ 7 w 15"/>
                  <a:gd name="T13" fmla="*/ 5 h 7"/>
                  <a:gd name="T14" fmla="*/ 0 w 15"/>
                  <a:gd name="T15" fmla="*/ 1 h 7"/>
                  <a:gd name="T16" fmla="*/ 1 w 15"/>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
                  <a:gd name="T28" fmla="*/ 0 h 7"/>
                  <a:gd name="T29" fmla="*/ 15 w 15"/>
                  <a:gd name="T30" fmla="*/ 7 h 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 h="7">
                    <a:moveTo>
                      <a:pt x="1" y="0"/>
                    </a:moveTo>
                    <a:lnTo>
                      <a:pt x="1" y="0"/>
                    </a:lnTo>
                    <a:lnTo>
                      <a:pt x="8" y="4"/>
                    </a:lnTo>
                    <a:lnTo>
                      <a:pt x="15" y="5"/>
                    </a:lnTo>
                    <a:lnTo>
                      <a:pt x="15" y="7"/>
                    </a:lnTo>
                    <a:lnTo>
                      <a:pt x="7" y="5"/>
                    </a:lnTo>
                    <a:lnTo>
                      <a:pt x="0" y="1"/>
                    </a:lnTo>
                    <a:lnTo>
                      <a:pt x="1" y="0"/>
                    </a:lnTo>
                    <a:close/>
                  </a:path>
                </a:pathLst>
              </a:custGeom>
              <a:solidFill>
                <a:srgbClr val="808080"/>
              </a:solidFill>
              <a:ln w="9525">
                <a:noFill/>
                <a:round/>
                <a:headEnd/>
                <a:tailEnd/>
              </a:ln>
            </p:spPr>
            <p:txBody>
              <a:bodyPr/>
              <a:lstStyle/>
              <a:p>
                <a:endParaRPr lang="id-ID"/>
              </a:p>
            </p:txBody>
          </p:sp>
          <p:sp>
            <p:nvSpPr>
              <p:cNvPr id="3319" name="Freeform 444"/>
              <p:cNvSpPr>
                <a:spLocks/>
              </p:cNvSpPr>
              <p:nvPr/>
            </p:nvSpPr>
            <p:spPr bwMode="auto">
              <a:xfrm>
                <a:off x="5660" y="2334"/>
                <a:ext cx="17" cy="7"/>
              </a:xfrm>
              <a:custGeom>
                <a:avLst/>
                <a:gdLst>
                  <a:gd name="T0" fmla="*/ 2 w 17"/>
                  <a:gd name="T1" fmla="*/ 0 h 7"/>
                  <a:gd name="T2" fmla="*/ 2 w 17"/>
                  <a:gd name="T3" fmla="*/ 0 h 7"/>
                  <a:gd name="T4" fmla="*/ 9 w 17"/>
                  <a:gd name="T5" fmla="*/ 4 h 7"/>
                  <a:gd name="T6" fmla="*/ 17 w 17"/>
                  <a:gd name="T7" fmla="*/ 6 h 7"/>
                  <a:gd name="T8" fmla="*/ 17 w 17"/>
                  <a:gd name="T9" fmla="*/ 7 h 7"/>
                  <a:gd name="T10" fmla="*/ 0 w 17"/>
                  <a:gd name="T11" fmla="*/ 0 h 7"/>
                  <a:gd name="T12" fmla="*/ 2 w 17"/>
                  <a:gd name="T13" fmla="*/ 0 h 7"/>
                  <a:gd name="T14" fmla="*/ 0 60000 65536"/>
                  <a:gd name="T15" fmla="*/ 0 60000 65536"/>
                  <a:gd name="T16" fmla="*/ 0 60000 65536"/>
                  <a:gd name="T17" fmla="*/ 0 60000 65536"/>
                  <a:gd name="T18" fmla="*/ 0 60000 65536"/>
                  <a:gd name="T19" fmla="*/ 0 60000 65536"/>
                  <a:gd name="T20" fmla="*/ 0 60000 65536"/>
                  <a:gd name="T21" fmla="*/ 0 w 17"/>
                  <a:gd name="T22" fmla="*/ 0 h 7"/>
                  <a:gd name="T23" fmla="*/ 17 w 17"/>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 h="7">
                    <a:moveTo>
                      <a:pt x="2" y="0"/>
                    </a:moveTo>
                    <a:lnTo>
                      <a:pt x="2" y="0"/>
                    </a:lnTo>
                    <a:lnTo>
                      <a:pt x="9" y="4"/>
                    </a:lnTo>
                    <a:lnTo>
                      <a:pt x="17" y="6"/>
                    </a:lnTo>
                    <a:lnTo>
                      <a:pt x="17" y="7"/>
                    </a:lnTo>
                    <a:lnTo>
                      <a:pt x="0" y="0"/>
                    </a:lnTo>
                    <a:lnTo>
                      <a:pt x="2" y="0"/>
                    </a:lnTo>
                    <a:close/>
                  </a:path>
                </a:pathLst>
              </a:custGeom>
              <a:solidFill>
                <a:srgbClr val="808080"/>
              </a:solidFill>
              <a:ln w="9525">
                <a:noFill/>
                <a:round/>
                <a:headEnd/>
                <a:tailEnd/>
              </a:ln>
            </p:spPr>
            <p:txBody>
              <a:bodyPr/>
              <a:lstStyle/>
              <a:p>
                <a:endParaRPr lang="id-ID"/>
              </a:p>
            </p:txBody>
          </p:sp>
          <p:sp>
            <p:nvSpPr>
              <p:cNvPr id="3320" name="Freeform 445"/>
              <p:cNvSpPr>
                <a:spLocks/>
              </p:cNvSpPr>
              <p:nvPr/>
            </p:nvSpPr>
            <p:spPr bwMode="auto">
              <a:xfrm>
                <a:off x="5659" y="2291"/>
                <a:ext cx="4" cy="7"/>
              </a:xfrm>
              <a:custGeom>
                <a:avLst/>
                <a:gdLst>
                  <a:gd name="T0" fmla="*/ 4 w 4"/>
                  <a:gd name="T1" fmla="*/ 1 h 7"/>
                  <a:gd name="T2" fmla="*/ 4 w 4"/>
                  <a:gd name="T3" fmla="*/ 1 h 7"/>
                  <a:gd name="T4" fmla="*/ 1 w 4"/>
                  <a:gd name="T5" fmla="*/ 7 h 7"/>
                  <a:gd name="T6" fmla="*/ 0 w 4"/>
                  <a:gd name="T7" fmla="*/ 7 h 7"/>
                  <a:gd name="T8" fmla="*/ 0 w 4"/>
                  <a:gd name="T9" fmla="*/ 7 h 7"/>
                  <a:gd name="T10" fmla="*/ 3 w 4"/>
                  <a:gd name="T11" fmla="*/ 0 h 7"/>
                  <a:gd name="T12" fmla="*/ 4 w 4"/>
                  <a:gd name="T13" fmla="*/ 1 h 7"/>
                  <a:gd name="T14" fmla="*/ 0 60000 65536"/>
                  <a:gd name="T15" fmla="*/ 0 60000 65536"/>
                  <a:gd name="T16" fmla="*/ 0 60000 65536"/>
                  <a:gd name="T17" fmla="*/ 0 60000 65536"/>
                  <a:gd name="T18" fmla="*/ 0 60000 65536"/>
                  <a:gd name="T19" fmla="*/ 0 60000 65536"/>
                  <a:gd name="T20" fmla="*/ 0 60000 65536"/>
                  <a:gd name="T21" fmla="*/ 0 w 4"/>
                  <a:gd name="T22" fmla="*/ 0 h 7"/>
                  <a:gd name="T23" fmla="*/ 4 w 4"/>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7">
                    <a:moveTo>
                      <a:pt x="4" y="1"/>
                    </a:moveTo>
                    <a:lnTo>
                      <a:pt x="4" y="1"/>
                    </a:lnTo>
                    <a:lnTo>
                      <a:pt x="1" y="7"/>
                    </a:lnTo>
                    <a:lnTo>
                      <a:pt x="0" y="7"/>
                    </a:lnTo>
                    <a:lnTo>
                      <a:pt x="3" y="0"/>
                    </a:lnTo>
                    <a:lnTo>
                      <a:pt x="4" y="1"/>
                    </a:lnTo>
                    <a:close/>
                  </a:path>
                </a:pathLst>
              </a:custGeom>
              <a:solidFill>
                <a:srgbClr val="808080"/>
              </a:solidFill>
              <a:ln w="9525">
                <a:noFill/>
                <a:round/>
                <a:headEnd/>
                <a:tailEnd/>
              </a:ln>
            </p:spPr>
            <p:txBody>
              <a:bodyPr/>
              <a:lstStyle/>
              <a:p>
                <a:endParaRPr lang="id-ID"/>
              </a:p>
            </p:txBody>
          </p:sp>
          <p:sp>
            <p:nvSpPr>
              <p:cNvPr id="3321" name="Freeform 446"/>
              <p:cNvSpPr>
                <a:spLocks/>
              </p:cNvSpPr>
              <p:nvPr/>
            </p:nvSpPr>
            <p:spPr bwMode="auto">
              <a:xfrm>
                <a:off x="5660" y="2274"/>
                <a:ext cx="3" cy="3"/>
              </a:xfrm>
              <a:custGeom>
                <a:avLst/>
                <a:gdLst>
                  <a:gd name="T0" fmla="*/ 3 w 3"/>
                  <a:gd name="T1" fmla="*/ 1 h 3"/>
                  <a:gd name="T2" fmla="*/ 3 w 3"/>
                  <a:gd name="T3" fmla="*/ 1 h 3"/>
                  <a:gd name="T4" fmla="*/ 2 w 3"/>
                  <a:gd name="T5" fmla="*/ 3 h 3"/>
                  <a:gd name="T6" fmla="*/ 0 w 3"/>
                  <a:gd name="T7" fmla="*/ 1 h 3"/>
                  <a:gd name="T8" fmla="*/ 0 w 3"/>
                  <a:gd name="T9" fmla="*/ 1 h 3"/>
                  <a:gd name="T10" fmla="*/ 2 w 3"/>
                  <a:gd name="T11" fmla="*/ 0 h 3"/>
                  <a:gd name="T12" fmla="*/ 3 w 3"/>
                  <a:gd name="T13" fmla="*/ 1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3" y="1"/>
                    </a:moveTo>
                    <a:lnTo>
                      <a:pt x="3" y="1"/>
                    </a:lnTo>
                    <a:lnTo>
                      <a:pt x="2" y="3"/>
                    </a:lnTo>
                    <a:lnTo>
                      <a:pt x="0" y="1"/>
                    </a:lnTo>
                    <a:lnTo>
                      <a:pt x="2" y="0"/>
                    </a:lnTo>
                    <a:lnTo>
                      <a:pt x="3" y="1"/>
                    </a:lnTo>
                    <a:close/>
                  </a:path>
                </a:pathLst>
              </a:custGeom>
              <a:solidFill>
                <a:srgbClr val="808080"/>
              </a:solidFill>
              <a:ln w="9525">
                <a:noFill/>
                <a:round/>
                <a:headEnd/>
                <a:tailEnd/>
              </a:ln>
            </p:spPr>
            <p:txBody>
              <a:bodyPr/>
              <a:lstStyle/>
              <a:p>
                <a:endParaRPr lang="id-ID"/>
              </a:p>
            </p:txBody>
          </p:sp>
          <p:sp>
            <p:nvSpPr>
              <p:cNvPr id="3322" name="Freeform 447"/>
              <p:cNvSpPr>
                <a:spLocks/>
              </p:cNvSpPr>
              <p:nvPr/>
            </p:nvSpPr>
            <p:spPr bwMode="auto">
              <a:xfrm>
                <a:off x="5662" y="2286"/>
                <a:ext cx="1" cy="3"/>
              </a:xfrm>
              <a:custGeom>
                <a:avLst/>
                <a:gdLst>
                  <a:gd name="T0" fmla="*/ 1 w 1"/>
                  <a:gd name="T1" fmla="*/ 2 h 3"/>
                  <a:gd name="T2" fmla="*/ 1 w 1"/>
                  <a:gd name="T3" fmla="*/ 2 h 3"/>
                  <a:gd name="T4" fmla="*/ 0 w 1"/>
                  <a:gd name="T5" fmla="*/ 3 h 3"/>
                  <a:gd name="T6" fmla="*/ 0 w 1"/>
                  <a:gd name="T7" fmla="*/ 2 h 3"/>
                  <a:gd name="T8" fmla="*/ 0 w 1"/>
                  <a:gd name="T9" fmla="*/ 2 h 3"/>
                  <a:gd name="T10" fmla="*/ 0 w 1"/>
                  <a:gd name="T11" fmla="*/ 0 h 3"/>
                  <a:gd name="T12" fmla="*/ 1 w 1"/>
                  <a:gd name="T13" fmla="*/ 2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2"/>
                    </a:moveTo>
                    <a:lnTo>
                      <a:pt x="1" y="2"/>
                    </a:lnTo>
                    <a:lnTo>
                      <a:pt x="0" y="3"/>
                    </a:lnTo>
                    <a:lnTo>
                      <a:pt x="0" y="2"/>
                    </a:lnTo>
                    <a:lnTo>
                      <a:pt x="0" y="0"/>
                    </a:lnTo>
                    <a:lnTo>
                      <a:pt x="1" y="2"/>
                    </a:lnTo>
                    <a:close/>
                  </a:path>
                </a:pathLst>
              </a:custGeom>
              <a:solidFill>
                <a:srgbClr val="808080"/>
              </a:solidFill>
              <a:ln w="9525">
                <a:noFill/>
                <a:round/>
                <a:headEnd/>
                <a:tailEnd/>
              </a:ln>
            </p:spPr>
            <p:txBody>
              <a:bodyPr/>
              <a:lstStyle/>
              <a:p>
                <a:endParaRPr lang="id-ID"/>
              </a:p>
            </p:txBody>
          </p:sp>
          <p:sp>
            <p:nvSpPr>
              <p:cNvPr id="3323" name="Freeform 448"/>
              <p:cNvSpPr>
                <a:spLocks/>
              </p:cNvSpPr>
              <p:nvPr/>
            </p:nvSpPr>
            <p:spPr bwMode="auto">
              <a:xfrm>
                <a:off x="5662" y="2289"/>
                <a:ext cx="1" cy="3"/>
              </a:xfrm>
              <a:custGeom>
                <a:avLst/>
                <a:gdLst>
                  <a:gd name="T0" fmla="*/ 0 w 1"/>
                  <a:gd name="T1" fmla="*/ 0 h 3"/>
                  <a:gd name="T2" fmla="*/ 1 w 1"/>
                  <a:gd name="T3" fmla="*/ 2 h 3"/>
                  <a:gd name="T4" fmla="*/ 1 w 1"/>
                  <a:gd name="T5" fmla="*/ 2 h 3"/>
                  <a:gd name="T6" fmla="*/ 1 w 1"/>
                  <a:gd name="T7" fmla="*/ 3 h 3"/>
                  <a:gd name="T8" fmla="*/ 0 w 1"/>
                  <a:gd name="T9" fmla="*/ 2 h 3"/>
                  <a:gd name="T10" fmla="*/ 0 w 1"/>
                  <a:gd name="T11" fmla="*/ 2 h 3"/>
                  <a:gd name="T12" fmla="*/ 0 w 1"/>
                  <a:gd name="T13" fmla="*/ 0 h 3"/>
                  <a:gd name="T14" fmla="*/ 0 w 1"/>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0"/>
                    </a:moveTo>
                    <a:lnTo>
                      <a:pt x="1" y="2"/>
                    </a:lnTo>
                    <a:lnTo>
                      <a:pt x="1" y="3"/>
                    </a:lnTo>
                    <a:lnTo>
                      <a:pt x="0" y="2"/>
                    </a:lnTo>
                    <a:lnTo>
                      <a:pt x="0" y="0"/>
                    </a:lnTo>
                    <a:close/>
                  </a:path>
                </a:pathLst>
              </a:custGeom>
              <a:solidFill>
                <a:srgbClr val="808080"/>
              </a:solidFill>
              <a:ln w="9525">
                <a:noFill/>
                <a:round/>
                <a:headEnd/>
                <a:tailEnd/>
              </a:ln>
            </p:spPr>
            <p:txBody>
              <a:bodyPr/>
              <a:lstStyle/>
              <a:p>
                <a:endParaRPr lang="id-ID"/>
              </a:p>
            </p:txBody>
          </p:sp>
          <p:sp>
            <p:nvSpPr>
              <p:cNvPr id="3324" name="Freeform 449"/>
              <p:cNvSpPr>
                <a:spLocks/>
              </p:cNvSpPr>
              <p:nvPr/>
            </p:nvSpPr>
            <p:spPr bwMode="auto">
              <a:xfrm>
                <a:off x="5662" y="2319"/>
                <a:ext cx="1" cy="1"/>
              </a:xfrm>
              <a:custGeom>
                <a:avLst/>
                <a:gdLst>
                  <a:gd name="T0" fmla="*/ 1 w 1"/>
                  <a:gd name="T1" fmla="*/ 1 h 1"/>
                  <a:gd name="T2" fmla="*/ 0 w 1"/>
                  <a:gd name="T3" fmla="*/ 1 h 1"/>
                  <a:gd name="T4" fmla="*/ 0 w 1"/>
                  <a:gd name="T5" fmla="*/ 1 h 1"/>
                  <a:gd name="T6" fmla="*/ 0 w 1"/>
                  <a:gd name="T7" fmla="*/ 1 h 1"/>
                  <a:gd name="T8" fmla="*/ 0 w 1"/>
                  <a:gd name="T9" fmla="*/ 0 h 1"/>
                  <a:gd name="T10" fmla="*/ 0 w 1"/>
                  <a:gd name="T11" fmla="*/ 0 h 1"/>
                  <a:gd name="T12" fmla="*/ 1 w 1"/>
                  <a:gd name="T13" fmla="*/ 1 h 1"/>
                  <a:gd name="T14" fmla="*/ 1 w 1"/>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1"/>
                    </a:move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3325" name="Freeform 450"/>
              <p:cNvSpPr>
                <a:spLocks/>
              </p:cNvSpPr>
              <p:nvPr/>
            </p:nvSpPr>
            <p:spPr bwMode="auto">
              <a:xfrm>
                <a:off x="5660" y="2267"/>
                <a:ext cx="17" cy="7"/>
              </a:xfrm>
              <a:custGeom>
                <a:avLst/>
                <a:gdLst>
                  <a:gd name="T0" fmla="*/ 0 w 17"/>
                  <a:gd name="T1" fmla="*/ 5 h 7"/>
                  <a:gd name="T2" fmla="*/ 0 w 17"/>
                  <a:gd name="T3" fmla="*/ 5 h 7"/>
                  <a:gd name="T4" fmla="*/ 9 w 17"/>
                  <a:gd name="T5" fmla="*/ 1 h 7"/>
                  <a:gd name="T6" fmla="*/ 17 w 17"/>
                  <a:gd name="T7" fmla="*/ 0 h 7"/>
                  <a:gd name="T8" fmla="*/ 17 w 17"/>
                  <a:gd name="T9" fmla="*/ 1 h 7"/>
                  <a:gd name="T10" fmla="*/ 17 w 17"/>
                  <a:gd name="T11" fmla="*/ 1 h 7"/>
                  <a:gd name="T12" fmla="*/ 9 w 17"/>
                  <a:gd name="T13" fmla="*/ 3 h 7"/>
                  <a:gd name="T14" fmla="*/ 2 w 17"/>
                  <a:gd name="T15" fmla="*/ 7 h 7"/>
                  <a:gd name="T16" fmla="*/ 0 w 17"/>
                  <a:gd name="T17" fmla="*/ 5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7"/>
                  <a:gd name="T29" fmla="*/ 17 w 17"/>
                  <a:gd name="T30" fmla="*/ 7 h 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7">
                    <a:moveTo>
                      <a:pt x="0" y="5"/>
                    </a:moveTo>
                    <a:lnTo>
                      <a:pt x="0" y="5"/>
                    </a:lnTo>
                    <a:lnTo>
                      <a:pt x="9" y="1"/>
                    </a:lnTo>
                    <a:lnTo>
                      <a:pt x="17" y="0"/>
                    </a:lnTo>
                    <a:lnTo>
                      <a:pt x="17" y="1"/>
                    </a:lnTo>
                    <a:lnTo>
                      <a:pt x="9" y="3"/>
                    </a:lnTo>
                    <a:lnTo>
                      <a:pt x="2" y="7"/>
                    </a:lnTo>
                    <a:lnTo>
                      <a:pt x="0" y="5"/>
                    </a:lnTo>
                    <a:close/>
                  </a:path>
                </a:pathLst>
              </a:custGeom>
              <a:solidFill>
                <a:srgbClr val="808080"/>
              </a:solidFill>
              <a:ln w="9525">
                <a:noFill/>
                <a:round/>
                <a:headEnd/>
                <a:tailEnd/>
              </a:ln>
            </p:spPr>
            <p:txBody>
              <a:bodyPr/>
              <a:lstStyle/>
              <a:p>
                <a:endParaRPr lang="id-ID"/>
              </a:p>
            </p:txBody>
          </p:sp>
          <p:sp>
            <p:nvSpPr>
              <p:cNvPr id="3326" name="Freeform 451"/>
              <p:cNvSpPr>
                <a:spLocks/>
              </p:cNvSpPr>
              <p:nvPr/>
            </p:nvSpPr>
            <p:spPr bwMode="auto">
              <a:xfrm>
                <a:off x="5660" y="2331"/>
                <a:ext cx="3" cy="3"/>
              </a:xfrm>
              <a:custGeom>
                <a:avLst/>
                <a:gdLst>
                  <a:gd name="T0" fmla="*/ 2 w 3"/>
                  <a:gd name="T1" fmla="*/ 0 h 3"/>
                  <a:gd name="T2" fmla="*/ 2 w 3"/>
                  <a:gd name="T3" fmla="*/ 0 h 3"/>
                  <a:gd name="T4" fmla="*/ 3 w 3"/>
                  <a:gd name="T5" fmla="*/ 2 h 3"/>
                  <a:gd name="T6" fmla="*/ 2 w 3"/>
                  <a:gd name="T7" fmla="*/ 3 h 3"/>
                  <a:gd name="T8" fmla="*/ 2 w 3"/>
                  <a:gd name="T9" fmla="*/ 3 h 3"/>
                  <a:gd name="T10" fmla="*/ 0 w 3"/>
                  <a:gd name="T11" fmla="*/ 2 h 3"/>
                  <a:gd name="T12" fmla="*/ 2 w 3"/>
                  <a:gd name="T13" fmla="*/ 0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2" y="0"/>
                    </a:moveTo>
                    <a:lnTo>
                      <a:pt x="2" y="0"/>
                    </a:lnTo>
                    <a:lnTo>
                      <a:pt x="3" y="2"/>
                    </a:lnTo>
                    <a:lnTo>
                      <a:pt x="2" y="3"/>
                    </a:lnTo>
                    <a:lnTo>
                      <a:pt x="0" y="2"/>
                    </a:lnTo>
                    <a:lnTo>
                      <a:pt x="2" y="0"/>
                    </a:lnTo>
                    <a:close/>
                  </a:path>
                </a:pathLst>
              </a:custGeom>
              <a:solidFill>
                <a:srgbClr val="808080"/>
              </a:solidFill>
              <a:ln w="9525">
                <a:noFill/>
                <a:round/>
                <a:headEnd/>
                <a:tailEnd/>
              </a:ln>
            </p:spPr>
            <p:txBody>
              <a:bodyPr/>
              <a:lstStyle/>
              <a:p>
                <a:endParaRPr lang="id-ID"/>
              </a:p>
            </p:txBody>
          </p:sp>
          <p:sp>
            <p:nvSpPr>
              <p:cNvPr id="3327" name="Freeform 452"/>
              <p:cNvSpPr>
                <a:spLocks/>
              </p:cNvSpPr>
              <p:nvPr/>
            </p:nvSpPr>
            <p:spPr bwMode="auto">
              <a:xfrm>
                <a:off x="5656" y="2289"/>
                <a:ext cx="6" cy="9"/>
              </a:xfrm>
              <a:custGeom>
                <a:avLst/>
                <a:gdLst>
                  <a:gd name="T0" fmla="*/ 0 w 6"/>
                  <a:gd name="T1" fmla="*/ 9 h 9"/>
                  <a:gd name="T2" fmla="*/ 0 w 6"/>
                  <a:gd name="T3" fmla="*/ 9 h 9"/>
                  <a:gd name="T4" fmla="*/ 4 w 6"/>
                  <a:gd name="T5" fmla="*/ 0 h 9"/>
                  <a:gd name="T6" fmla="*/ 6 w 6"/>
                  <a:gd name="T7" fmla="*/ 2 h 9"/>
                  <a:gd name="T8" fmla="*/ 6 w 6"/>
                  <a:gd name="T9" fmla="*/ 2 h 9"/>
                  <a:gd name="T10" fmla="*/ 3 w 6"/>
                  <a:gd name="T11" fmla="*/ 9 h 9"/>
                  <a:gd name="T12" fmla="*/ 0 w 6"/>
                  <a:gd name="T13" fmla="*/ 9 h 9"/>
                  <a:gd name="T14" fmla="*/ 0 60000 65536"/>
                  <a:gd name="T15" fmla="*/ 0 60000 65536"/>
                  <a:gd name="T16" fmla="*/ 0 60000 65536"/>
                  <a:gd name="T17" fmla="*/ 0 60000 65536"/>
                  <a:gd name="T18" fmla="*/ 0 60000 65536"/>
                  <a:gd name="T19" fmla="*/ 0 60000 65536"/>
                  <a:gd name="T20" fmla="*/ 0 60000 65536"/>
                  <a:gd name="T21" fmla="*/ 0 w 6"/>
                  <a:gd name="T22" fmla="*/ 0 h 9"/>
                  <a:gd name="T23" fmla="*/ 6 w 6"/>
                  <a:gd name="T24" fmla="*/ 9 h 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9">
                    <a:moveTo>
                      <a:pt x="0" y="9"/>
                    </a:moveTo>
                    <a:lnTo>
                      <a:pt x="0" y="9"/>
                    </a:lnTo>
                    <a:lnTo>
                      <a:pt x="4" y="0"/>
                    </a:lnTo>
                    <a:lnTo>
                      <a:pt x="6" y="2"/>
                    </a:lnTo>
                    <a:lnTo>
                      <a:pt x="3" y="9"/>
                    </a:lnTo>
                    <a:lnTo>
                      <a:pt x="0" y="9"/>
                    </a:lnTo>
                    <a:close/>
                  </a:path>
                </a:pathLst>
              </a:custGeom>
              <a:solidFill>
                <a:srgbClr val="808080"/>
              </a:solidFill>
              <a:ln w="9525">
                <a:noFill/>
                <a:round/>
                <a:headEnd/>
                <a:tailEnd/>
              </a:ln>
            </p:spPr>
            <p:txBody>
              <a:bodyPr/>
              <a:lstStyle/>
              <a:p>
                <a:endParaRPr lang="id-ID"/>
              </a:p>
            </p:txBody>
          </p:sp>
          <p:sp>
            <p:nvSpPr>
              <p:cNvPr id="3328" name="Freeform 453"/>
              <p:cNvSpPr>
                <a:spLocks/>
              </p:cNvSpPr>
              <p:nvPr/>
            </p:nvSpPr>
            <p:spPr bwMode="auto">
              <a:xfrm>
                <a:off x="5660" y="2272"/>
                <a:ext cx="2" cy="3"/>
              </a:xfrm>
              <a:custGeom>
                <a:avLst/>
                <a:gdLst>
                  <a:gd name="T0" fmla="*/ 0 w 2"/>
                  <a:gd name="T1" fmla="*/ 2 h 3"/>
                  <a:gd name="T2" fmla="*/ 0 w 2"/>
                  <a:gd name="T3" fmla="*/ 2 h 3"/>
                  <a:gd name="T4" fmla="*/ 0 w 2"/>
                  <a:gd name="T5" fmla="*/ 0 h 3"/>
                  <a:gd name="T6" fmla="*/ 2 w 2"/>
                  <a:gd name="T7" fmla="*/ 2 h 3"/>
                  <a:gd name="T8" fmla="*/ 2 w 2"/>
                  <a:gd name="T9" fmla="*/ 2 h 3"/>
                  <a:gd name="T10" fmla="*/ 0 w 2"/>
                  <a:gd name="T11" fmla="*/ 3 h 3"/>
                  <a:gd name="T12" fmla="*/ 0 w 2"/>
                  <a:gd name="T13" fmla="*/ 2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0" y="2"/>
                    </a:moveTo>
                    <a:lnTo>
                      <a:pt x="0" y="2"/>
                    </a:lnTo>
                    <a:lnTo>
                      <a:pt x="0" y="0"/>
                    </a:lnTo>
                    <a:lnTo>
                      <a:pt x="2" y="2"/>
                    </a:lnTo>
                    <a:lnTo>
                      <a:pt x="0" y="3"/>
                    </a:lnTo>
                    <a:lnTo>
                      <a:pt x="0" y="2"/>
                    </a:lnTo>
                    <a:close/>
                  </a:path>
                </a:pathLst>
              </a:custGeom>
              <a:solidFill>
                <a:srgbClr val="808080"/>
              </a:solidFill>
              <a:ln w="9525">
                <a:noFill/>
                <a:round/>
                <a:headEnd/>
                <a:tailEnd/>
              </a:ln>
            </p:spPr>
            <p:txBody>
              <a:bodyPr/>
              <a:lstStyle/>
              <a:p>
                <a:endParaRPr lang="id-ID"/>
              </a:p>
            </p:txBody>
          </p:sp>
          <p:sp>
            <p:nvSpPr>
              <p:cNvPr id="3329" name="Freeform 454"/>
              <p:cNvSpPr>
                <a:spLocks/>
              </p:cNvSpPr>
              <p:nvPr/>
            </p:nvSpPr>
            <p:spPr bwMode="auto">
              <a:xfrm>
                <a:off x="5660" y="2317"/>
                <a:ext cx="2" cy="3"/>
              </a:xfrm>
              <a:custGeom>
                <a:avLst/>
                <a:gdLst>
                  <a:gd name="T0" fmla="*/ 2 w 2"/>
                  <a:gd name="T1" fmla="*/ 2 h 3"/>
                  <a:gd name="T2" fmla="*/ 2 w 2"/>
                  <a:gd name="T3" fmla="*/ 3 h 3"/>
                  <a:gd name="T4" fmla="*/ 2 w 2"/>
                  <a:gd name="T5" fmla="*/ 3 h 3"/>
                  <a:gd name="T6" fmla="*/ 0 w 2"/>
                  <a:gd name="T7" fmla="*/ 2 h 3"/>
                  <a:gd name="T8" fmla="*/ 2 w 2"/>
                  <a:gd name="T9" fmla="*/ 0 h 3"/>
                  <a:gd name="T10" fmla="*/ 2 w 2"/>
                  <a:gd name="T11" fmla="*/ 0 h 3"/>
                  <a:gd name="T12" fmla="*/ 2 w 2"/>
                  <a:gd name="T13" fmla="*/ 2 h 3"/>
                  <a:gd name="T14" fmla="*/ 2 w 2"/>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3"/>
                  <a:gd name="T26" fmla="*/ 2 w 2"/>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3">
                    <a:moveTo>
                      <a:pt x="2" y="2"/>
                    </a:moveTo>
                    <a:lnTo>
                      <a:pt x="2" y="3"/>
                    </a:lnTo>
                    <a:lnTo>
                      <a:pt x="0" y="2"/>
                    </a:lnTo>
                    <a:lnTo>
                      <a:pt x="2" y="0"/>
                    </a:lnTo>
                    <a:lnTo>
                      <a:pt x="2" y="2"/>
                    </a:lnTo>
                    <a:close/>
                  </a:path>
                </a:pathLst>
              </a:custGeom>
              <a:solidFill>
                <a:srgbClr val="808080"/>
              </a:solidFill>
              <a:ln w="9525">
                <a:noFill/>
                <a:round/>
                <a:headEnd/>
                <a:tailEnd/>
              </a:ln>
            </p:spPr>
            <p:txBody>
              <a:bodyPr/>
              <a:lstStyle/>
              <a:p>
                <a:endParaRPr lang="id-ID"/>
              </a:p>
            </p:txBody>
          </p:sp>
          <p:sp>
            <p:nvSpPr>
              <p:cNvPr id="3330" name="Freeform 455"/>
              <p:cNvSpPr>
                <a:spLocks/>
              </p:cNvSpPr>
              <p:nvPr/>
            </p:nvSpPr>
            <p:spPr bwMode="auto">
              <a:xfrm>
                <a:off x="5659" y="2275"/>
                <a:ext cx="3" cy="2"/>
              </a:xfrm>
              <a:custGeom>
                <a:avLst/>
                <a:gdLst>
                  <a:gd name="T0" fmla="*/ 0 w 3"/>
                  <a:gd name="T1" fmla="*/ 0 h 2"/>
                  <a:gd name="T2" fmla="*/ 0 w 3"/>
                  <a:gd name="T3" fmla="*/ 0 h 2"/>
                  <a:gd name="T4" fmla="*/ 1 w 3"/>
                  <a:gd name="T5" fmla="*/ 0 h 2"/>
                  <a:gd name="T6" fmla="*/ 3 w 3"/>
                  <a:gd name="T7" fmla="*/ 2 h 2"/>
                  <a:gd name="T8" fmla="*/ 3 w 3"/>
                  <a:gd name="T9" fmla="*/ 2 h 2"/>
                  <a:gd name="T10" fmla="*/ 1 w 3"/>
                  <a:gd name="T11" fmla="*/ 2 h 2"/>
                  <a:gd name="T12" fmla="*/ 0 w 3"/>
                  <a:gd name="T13" fmla="*/ 0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0"/>
                    </a:moveTo>
                    <a:lnTo>
                      <a:pt x="0" y="0"/>
                    </a:lnTo>
                    <a:lnTo>
                      <a:pt x="1" y="0"/>
                    </a:lnTo>
                    <a:lnTo>
                      <a:pt x="3" y="2"/>
                    </a:lnTo>
                    <a:lnTo>
                      <a:pt x="1" y="2"/>
                    </a:lnTo>
                    <a:lnTo>
                      <a:pt x="0" y="0"/>
                    </a:lnTo>
                    <a:close/>
                  </a:path>
                </a:pathLst>
              </a:custGeom>
              <a:solidFill>
                <a:srgbClr val="808080"/>
              </a:solidFill>
              <a:ln w="9525">
                <a:noFill/>
                <a:round/>
                <a:headEnd/>
                <a:tailEnd/>
              </a:ln>
            </p:spPr>
            <p:txBody>
              <a:bodyPr/>
              <a:lstStyle/>
              <a:p>
                <a:endParaRPr lang="id-ID"/>
              </a:p>
            </p:txBody>
          </p:sp>
          <p:sp>
            <p:nvSpPr>
              <p:cNvPr id="3331" name="Freeform 456"/>
              <p:cNvSpPr>
                <a:spLocks/>
              </p:cNvSpPr>
              <p:nvPr/>
            </p:nvSpPr>
            <p:spPr bwMode="auto">
              <a:xfrm>
                <a:off x="5660" y="2288"/>
                <a:ext cx="2" cy="3"/>
              </a:xfrm>
              <a:custGeom>
                <a:avLst/>
                <a:gdLst>
                  <a:gd name="T0" fmla="*/ 2 w 2"/>
                  <a:gd name="T1" fmla="*/ 0 h 3"/>
                  <a:gd name="T2" fmla="*/ 2 w 2"/>
                  <a:gd name="T3" fmla="*/ 1 h 3"/>
                  <a:gd name="T4" fmla="*/ 2 w 2"/>
                  <a:gd name="T5" fmla="*/ 1 h 3"/>
                  <a:gd name="T6" fmla="*/ 2 w 2"/>
                  <a:gd name="T7" fmla="*/ 3 h 3"/>
                  <a:gd name="T8" fmla="*/ 0 w 2"/>
                  <a:gd name="T9" fmla="*/ 1 h 3"/>
                  <a:gd name="T10" fmla="*/ 0 w 2"/>
                  <a:gd name="T11" fmla="*/ 1 h 3"/>
                  <a:gd name="T12" fmla="*/ 2 w 2"/>
                  <a:gd name="T13" fmla="*/ 0 h 3"/>
                  <a:gd name="T14" fmla="*/ 2 w 2"/>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3"/>
                  <a:gd name="T26" fmla="*/ 2 w 2"/>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3">
                    <a:moveTo>
                      <a:pt x="2" y="0"/>
                    </a:moveTo>
                    <a:lnTo>
                      <a:pt x="2" y="1"/>
                    </a:lnTo>
                    <a:lnTo>
                      <a:pt x="2" y="3"/>
                    </a:lnTo>
                    <a:lnTo>
                      <a:pt x="0" y="1"/>
                    </a:lnTo>
                    <a:lnTo>
                      <a:pt x="2" y="0"/>
                    </a:lnTo>
                    <a:close/>
                  </a:path>
                </a:pathLst>
              </a:custGeom>
              <a:solidFill>
                <a:srgbClr val="808080"/>
              </a:solidFill>
              <a:ln w="9525">
                <a:noFill/>
                <a:round/>
                <a:headEnd/>
                <a:tailEnd/>
              </a:ln>
            </p:spPr>
            <p:txBody>
              <a:bodyPr/>
              <a:lstStyle/>
              <a:p>
                <a:endParaRPr lang="id-ID"/>
              </a:p>
            </p:txBody>
          </p:sp>
          <p:sp>
            <p:nvSpPr>
              <p:cNvPr id="3332" name="Freeform 457"/>
              <p:cNvSpPr>
                <a:spLocks/>
              </p:cNvSpPr>
              <p:nvPr/>
            </p:nvSpPr>
            <p:spPr bwMode="auto">
              <a:xfrm>
                <a:off x="5659" y="2333"/>
                <a:ext cx="3" cy="1"/>
              </a:xfrm>
              <a:custGeom>
                <a:avLst/>
                <a:gdLst>
                  <a:gd name="T0" fmla="*/ 1 w 3"/>
                  <a:gd name="T1" fmla="*/ 1 h 1"/>
                  <a:gd name="T2" fmla="*/ 1 w 3"/>
                  <a:gd name="T3" fmla="*/ 1 h 1"/>
                  <a:gd name="T4" fmla="*/ 0 w 3"/>
                  <a:gd name="T5" fmla="*/ 1 h 1"/>
                  <a:gd name="T6" fmla="*/ 1 w 3"/>
                  <a:gd name="T7" fmla="*/ 0 h 1"/>
                  <a:gd name="T8" fmla="*/ 1 w 3"/>
                  <a:gd name="T9" fmla="*/ 0 h 1"/>
                  <a:gd name="T10" fmla="*/ 3 w 3"/>
                  <a:gd name="T11" fmla="*/ 1 h 1"/>
                  <a:gd name="T12" fmla="*/ 1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1" y="1"/>
                    </a:moveTo>
                    <a:lnTo>
                      <a:pt x="1" y="1"/>
                    </a:lnTo>
                    <a:lnTo>
                      <a:pt x="0" y="1"/>
                    </a:lnTo>
                    <a:lnTo>
                      <a:pt x="1" y="0"/>
                    </a:lnTo>
                    <a:lnTo>
                      <a:pt x="3" y="1"/>
                    </a:lnTo>
                    <a:lnTo>
                      <a:pt x="1" y="1"/>
                    </a:lnTo>
                    <a:close/>
                  </a:path>
                </a:pathLst>
              </a:custGeom>
              <a:solidFill>
                <a:srgbClr val="808080"/>
              </a:solidFill>
              <a:ln w="9525">
                <a:noFill/>
                <a:round/>
                <a:headEnd/>
                <a:tailEnd/>
              </a:ln>
            </p:spPr>
            <p:txBody>
              <a:bodyPr/>
              <a:lstStyle/>
              <a:p>
                <a:endParaRPr lang="id-ID"/>
              </a:p>
            </p:txBody>
          </p:sp>
          <p:sp>
            <p:nvSpPr>
              <p:cNvPr id="3333" name="Freeform 458"/>
              <p:cNvSpPr>
                <a:spLocks/>
              </p:cNvSpPr>
              <p:nvPr/>
            </p:nvSpPr>
            <p:spPr bwMode="auto">
              <a:xfrm>
                <a:off x="5659" y="2330"/>
                <a:ext cx="3" cy="3"/>
              </a:xfrm>
              <a:custGeom>
                <a:avLst/>
                <a:gdLst>
                  <a:gd name="T0" fmla="*/ 1 w 3"/>
                  <a:gd name="T1" fmla="*/ 3 h 3"/>
                  <a:gd name="T2" fmla="*/ 1 w 3"/>
                  <a:gd name="T3" fmla="*/ 3 h 3"/>
                  <a:gd name="T4" fmla="*/ 0 w 3"/>
                  <a:gd name="T5" fmla="*/ 1 h 3"/>
                  <a:gd name="T6" fmla="*/ 1 w 3"/>
                  <a:gd name="T7" fmla="*/ 0 h 3"/>
                  <a:gd name="T8" fmla="*/ 1 w 3"/>
                  <a:gd name="T9" fmla="*/ 0 h 3"/>
                  <a:gd name="T10" fmla="*/ 3 w 3"/>
                  <a:gd name="T11" fmla="*/ 1 h 3"/>
                  <a:gd name="T12" fmla="*/ 1 w 3"/>
                  <a:gd name="T13" fmla="*/ 3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1" y="3"/>
                    </a:moveTo>
                    <a:lnTo>
                      <a:pt x="1" y="3"/>
                    </a:lnTo>
                    <a:lnTo>
                      <a:pt x="0" y="1"/>
                    </a:lnTo>
                    <a:lnTo>
                      <a:pt x="1" y="0"/>
                    </a:lnTo>
                    <a:lnTo>
                      <a:pt x="3" y="1"/>
                    </a:lnTo>
                    <a:lnTo>
                      <a:pt x="1" y="3"/>
                    </a:lnTo>
                    <a:close/>
                  </a:path>
                </a:pathLst>
              </a:custGeom>
              <a:solidFill>
                <a:srgbClr val="808080"/>
              </a:solidFill>
              <a:ln w="9525">
                <a:noFill/>
                <a:round/>
                <a:headEnd/>
                <a:tailEnd/>
              </a:ln>
            </p:spPr>
            <p:txBody>
              <a:bodyPr/>
              <a:lstStyle/>
              <a:p>
                <a:endParaRPr lang="id-ID"/>
              </a:p>
            </p:txBody>
          </p:sp>
          <p:sp>
            <p:nvSpPr>
              <p:cNvPr id="3334" name="Freeform 459"/>
              <p:cNvSpPr>
                <a:spLocks/>
              </p:cNvSpPr>
              <p:nvPr/>
            </p:nvSpPr>
            <p:spPr bwMode="auto">
              <a:xfrm>
                <a:off x="5659" y="2309"/>
                <a:ext cx="4" cy="8"/>
              </a:xfrm>
              <a:custGeom>
                <a:avLst/>
                <a:gdLst>
                  <a:gd name="T0" fmla="*/ 3 w 4"/>
                  <a:gd name="T1" fmla="*/ 8 h 8"/>
                  <a:gd name="T2" fmla="*/ 3 w 4"/>
                  <a:gd name="T3" fmla="*/ 8 h 8"/>
                  <a:gd name="T4" fmla="*/ 0 w 4"/>
                  <a:gd name="T5" fmla="*/ 0 h 8"/>
                  <a:gd name="T6" fmla="*/ 1 w 4"/>
                  <a:gd name="T7" fmla="*/ 0 h 8"/>
                  <a:gd name="T8" fmla="*/ 1 w 4"/>
                  <a:gd name="T9" fmla="*/ 0 h 8"/>
                  <a:gd name="T10" fmla="*/ 4 w 4"/>
                  <a:gd name="T11" fmla="*/ 7 h 8"/>
                  <a:gd name="T12" fmla="*/ 3 w 4"/>
                  <a:gd name="T13" fmla="*/ 8 h 8"/>
                  <a:gd name="T14" fmla="*/ 0 60000 65536"/>
                  <a:gd name="T15" fmla="*/ 0 60000 65536"/>
                  <a:gd name="T16" fmla="*/ 0 60000 65536"/>
                  <a:gd name="T17" fmla="*/ 0 60000 65536"/>
                  <a:gd name="T18" fmla="*/ 0 60000 65536"/>
                  <a:gd name="T19" fmla="*/ 0 60000 65536"/>
                  <a:gd name="T20" fmla="*/ 0 60000 65536"/>
                  <a:gd name="T21" fmla="*/ 0 w 4"/>
                  <a:gd name="T22" fmla="*/ 0 h 8"/>
                  <a:gd name="T23" fmla="*/ 4 w 4"/>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
                    <a:moveTo>
                      <a:pt x="3" y="8"/>
                    </a:moveTo>
                    <a:lnTo>
                      <a:pt x="3" y="8"/>
                    </a:lnTo>
                    <a:lnTo>
                      <a:pt x="0" y="0"/>
                    </a:lnTo>
                    <a:lnTo>
                      <a:pt x="1" y="0"/>
                    </a:lnTo>
                    <a:lnTo>
                      <a:pt x="4" y="7"/>
                    </a:lnTo>
                    <a:lnTo>
                      <a:pt x="3" y="8"/>
                    </a:lnTo>
                    <a:close/>
                  </a:path>
                </a:pathLst>
              </a:custGeom>
              <a:solidFill>
                <a:srgbClr val="808080"/>
              </a:solidFill>
              <a:ln w="9525">
                <a:noFill/>
                <a:round/>
                <a:headEnd/>
                <a:tailEnd/>
              </a:ln>
            </p:spPr>
            <p:txBody>
              <a:bodyPr/>
              <a:lstStyle/>
              <a:p>
                <a:endParaRPr lang="id-ID"/>
              </a:p>
            </p:txBody>
          </p:sp>
          <p:sp>
            <p:nvSpPr>
              <p:cNvPr id="3335" name="Freeform 460"/>
              <p:cNvSpPr>
                <a:spLocks/>
              </p:cNvSpPr>
              <p:nvPr/>
            </p:nvSpPr>
            <p:spPr bwMode="auto">
              <a:xfrm>
                <a:off x="5659" y="2274"/>
                <a:ext cx="1" cy="1"/>
              </a:xfrm>
              <a:custGeom>
                <a:avLst/>
                <a:gdLst>
                  <a:gd name="T0" fmla="*/ 0 w 1"/>
                  <a:gd name="T1" fmla="*/ 1 h 1"/>
                  <a:gd name="T2" fmla="*/ 0 w 1"/>
                  <a:gd name="T3" fmla="*/ 1 h 1"/>
                  <a:gd name="T4" fmla="*/ 1 w 1"/>
                  <a:gd name="T5" fmla="*/ 0 h 1"/>
                  <a:gd name="T6" fmla="*/ 1 w 1"/>
                  <a:gd name="T7" fmla="*/ 1 h 1"/>
                  <a:gd name="T8" fmla="*/ 1 w 1"/>
                  <a:gd name="T9" fmla="*/ 1 h 1"/>
                  <a:gd name="T10" fmla="*/ 0 w 1"/>
                  <a:gd name="T11" fmla="*/ 1 h 1"/>
                  <a:gd name="T12" fmla="*/ 0 w 1"/>
                  <a:gd name="T13" fmla="*/ 1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0" y="1"/>
                    </a:moveTo>
                    <a:lnTo>
                      <a:pt x="0" y="1"/>
                    </a:lnTo>
                    <a:lnTo>
                      <a:pt x="1" y="0"/>
                    </a:lnTo>
                    <a:lnTo>
                      <a:pt x="1" y="1"/>
                    </a:lnTo>
                    <a:lnTo>
                      <a:pt x="0" y="1"/>
                    </a:lnTo>
                    <a:close/>
                  </a:path>
                </a:pathLst>
              </a:custGeom>
              <a:solidFill>
                <a:srgbClr val="808080"/>
              </a:solidFill>
              <a:ln w="9525">
                <a:noFill/>
                <a:round/>
                <a:headEnd/>
                <a:tailEnd/>
              </a:ln>
            </p:spPr>
            <p:txBody>
              <a:bodyPr/>
              <a:lstStyle/>
              <a:p>
                <a:endParaRPr lang="id-ID"/>
              </a:p>
            </p:txBody>
          </p:sp>
          <p:sp>
            <p:nvSpPr>
              <p:cNvPr id="3336" name="Freeform 461"/>
              <p:cNvSpPr>
                <a:spLocks/>
              </p:cNvSpPr>
              <p:nvPr/>
            </p:nvSpPr>
            <p:spPr bwMode="auto">
              <a:xfrm>
                <a:off x="5657" y="2331"/>
                <a:ext cx="3" cy="3"/>
              </a:xfrm>
              <a:custGeom>
                <a:avLst/>
                <a:gdLst>
                  <a:gd name="T0" fmla="*/ 0 w 3"/>
                  <a:gd name="T1" fmla="*/ 2 h 3"/>
                  <a:gd name="T2" fmla="*/ 2 w 3"/>
                  <a:gd name="T3" fmla="*/ 0 h 3"/>
                  <a:gd name="T4" fmla="*/ 2 w 3"/>
                  <a:gd name="T5" fmla="*/ 0 h 3"/>
                  <a:gd name="T6" fmla="*/ 3 w 3"/>
                  <a:gd name="T7" fmla="*/ 2 h 3"/>
                  <a:gd name="T8" fmla="*/ 2 w 3"/>
                  <a:gd name="T9" fmla="*/ 3 h 3"/>
                  <a:gd name="T10" fmla="*/ 2 w 3"/>
                  <a:gd name="T11" fmla="*/ 3 h 3"/>
                  <a:gd name="T12" fmla="*/ 0 w 3"/>
                  <a:gd name="T13" fmla="*/ 2 h 3"/>
                  <a:gd name="T14" fmla="*/ 0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0" y="2"/>
                    </a:moveTo>
                    <a:lnTo>
                      <a:pt x="2" y="0"/>
                    </a:lnTo>
                    <a:lnTo>
                      <a:pt x="3" y="2"/>
                    </a:lnTo>
                    <a:lnTo>
                      <a:pt x="2" y="3"/>
                    </a:lnTo>
                    <a:lnTo>
                      <a:pt x="0" y="2"/>
                    </a:lnTo>
                    <a:close/>
                  </a:path>
                </a:pathLst>
              </a:custGeom>
              <a:solidFill>
                <a:srgbClr val="808080"/>
              </a:solidFill>
              <a:ln w="9525">
                <a:noFill/>
                <a:round/>
                <a:headEnd/>
                <a:tailEnd/>
              </a:ln>
            </p:spPr>
            <p:txBody>
              <a:bodyPr/>
              <a:lstStyle/>
              <a:p>
                <a:endParaRPr lang="id-ID"/>
              </a:p>
            </p:txBody>
          </p:sp>
          <p:sp>
            <p:nvSpPr>
              <p:cNvPr id="3337" name="Freeform 462"/>
              <p:cNvSpPr>
                <a:spLocks/>
              </p:cNvSpPr>
              <p:nvPr/>
            </p:nvSpPr>
            <p:spPr bwMode="auto">
              <a:xfrm>
                <a:off x="5657" y="2298"/>
                <a:ext cx="3" cy="1"/>
              </a:xfrm>
              <a:custGeom>
                <a:avLst/>
                <a:gdLst>
                  <a:gd name="T0" fmla="*/ 0 w 3"/>
                  <a:gd name="T1" fmla="*/ 1 h 1"/>
                  <a:gd name="T2" fmla="*/ 0 w 3"/>
                  <a:gd name="T3" fmla="*/ 1 h 1"/>
                  <a:gd name="T4" fmla="*/ 2 w 3"/>
                  <a:gd name="T5" fmla="*/ 0 h 1"/>
                  <a:gd name="T6" fmla="*/ 3 w 3"/>
                  <a:gd name="T7" fmla="*/ 0 h 1"/>
                  <a:gd name="T8" fmla="*/ 3 w 3"/>
                  <a:gd name="T9" fmla="*/ 0 h 1"/>
                  <a:gd name="T10" fmla="*/ 3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2" y="0"/>
                    </a:lnTo>
                    <a:lnTo>
                      <a:pt x="3" y="0"/>
                    </a:lnTo>
                    <a:lnTo>
                      <a:pt x="3" y="1"/>
                    </a:lnTo>
                    <a:lnTo>
                      <a:pt x="0" y="1"/>
                    </a:lnTo>
                    <a:close/>
                  </a:path>
                </a:pathLst>
              </a:custGeom>
              <a:solidFill>
                <a:srgbClr val="808080"/>
              </a:solidFill>
              <a:ln w="9525">
                <a:noFill/>
                <a:round/>
                <a:headEnd/>
                <a:tailEnd/>
              </a:ln>
            </p:spPr>
            <p:txBody>
              <a:bodyPr/>
              <a:lstStyle/>
              <a:p>
                <a:endParaRPr lang="id-ID"/>
              </a:p>
            </p:txBody>
          </p:sp>
          <p:sp>
            <p:nvSpPr>
              <p:cNvPr id="3338" name="Freeform 463"/>
              <p:cNvSpPr>
                <a:spLocks/>
              </p:cNvSpPr>
              <p:nvPr/>
            </p:nvSpPr>
            <p:spPr bwMode="auto">
              <a:xfrm>
                <a:off x="5657" y="2307"/>
                <a:ext cx="3" cy="2"/>
              </a:xfrm>
              <a:custGeom>
                <a:avLst/>
                <a:gdLst>
                  <a:gd name="T0" fmla="*/ 2 w 3"/>
                  <a:gd name="T1" fmla="*/ 2 h 2"/>
                  <a:gd name="T2" fmla="*/ 2 w 3"/>
                  <a:gd name="T3" fmla="*/ 2 h 2"/>
                  <a:gd name="T4" fmla="*/ 0 w 3"/>
                  <a:gd name="T5" fmla="*/ 0 h 2"/>
                  <a:gd name="T6" fmla="*/ 3 w 3"/>
                  <a:gd name="T7" fmla="*/ 0 h 2"/>
                  <a:gd name="T8" fmla="*/ 3 w 3"/>
                  <a:gd name="T9" fmla="*/ 0 h 2"/>
                  <a:gd name="T10" fmla="*/ 3 w 3"/>
                  <a:gd name="T11" fmla="*/ 2 h 2"/>
                  <a:gd name="T12" fmla="*/ 2 w 3"/>
                  <a:gd name="T13" fmla="*/ 2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2" y="2"/>
                    </a:moveTo>
                    <a:lnTo>
                      <a:pt x="2" y="2"/>
                    </a:lnTo>
                    <a:lnTo>
                      <a:pt x="0" y="0"/>
                    </a:lnTo>
                    <a:lnTo>
                      <a:pt x="3" y="0"/>
                    </a:lnTo>
                    <a:lnTo>
                      <a:pt x="3" y="2"/>
                    </a:lnTo>
                    <a:lnTo>
                      <a:pt x="2" y="2"/>
                    </a:lnTo>
                    <a:close/>
                  </a:path>
                </a:pathLst>
              </a:custGeom>
              <a:solidFill>
                <a:srgbClr val="808080"/>
              </a:solidFill>
              <a:ln w="9525">
                <a:noFill/>
                <a:round/>
                <a:headEnd/>
                <a:tailEnd/>
              </a:ln>
            </p:spPr>
            <p:txBody>
              <a:bodyPr/>
              <a:lstStyle/>
              <a:p>
                <a:endParaRPr lang="id-ID"/>
              </a:p>
            </p:txBody>
          </p:sp>
          <p:sp>
            <p:nvSpPr>
              <p:cNvPr id="3339" name="Freeform 464"/>
              <p:cNvSpPr>
                <a:spLocks/>
              </p:cNvSpPr>
              <p:nvPr/>
            </p:nvSpPr>
            <p:spPr bwMode="auto">
              <a:xfrm>
                <a:off x="5656" y="2309"/>
                <a:ext cx="6" cy="10"/>
              </a:xfrm>
              <a:custGeom>
                <a:avLst/>
                <a:gdLst>
                  <a:gd name="T0" fmla="*/ 4 w 6"/>
                  <a:gd name="T1" fmla="*/ 10 h 10"/>
                  <a:gd name="T2" fmla="*/ 4 w 6"/>
                  <a:gd name="T3" fmla="*/ 10 h 10"/>
                  <a:gd name="T4" fmla="*/ 0 w 6"/>
                  <a:gd name="T5" fmla="*/ 0 h 10"/>
                  <a:gd name="T6" fmla="*/ 3 w 6"/>
                  <a:gd name="T7" fmla="*/ 0 h 10"/>
                  <a:gd name="T8" fmla="*/ 3 w 6"/>
                  <a:gd name="T9" fmla="*/ 0 h 10"/>
                  <a:gd name="T10" fmla="*/ 6 w 6"/>
                  <a:gd name="T11" fmla="*/ 8 h 10"/>
                  <a:gd name="T12" fmla="*/ 4 w 6"/>
                  <a:gd name="T13" fmla="*/ 10 h 10"/>
                  <a:gd name="T14" fmla="*/ 0 60000 65536"/>
                  <a:gd name="T15" fmla="*/ 0 60000 65536"/>
                  <a:gd name="T16" fmla="*/ 0 60000 65536"/>
                  <a:gd name="T17" fmla="*/ 0 60000 65536"/>
                  <a:gd name="T18" fmla="*/ 0 60000 65536"/>
                  <a:gd name="T19" fmla="*/ 0 60000 65536"/>
                  <a:gd name="T20" fmla="*/ 0 60000 65536"/>
                  <a:gd name="T21" fmla="*/ 0 w 6"/>
                  <a:gd name="T22" fmla="*/ 0 h 10"/>
                  <a:gd name="T23" fmla="*/ 6 w 6"/>
                  <a:gd name="T24" fmla="*/ 10 h 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10">
                    <a:moveTo>
                      <a:pt x="4" y="10"/>
                    </a:moveTo>
                    <a:lnTo>
                      <a:pt x="4" y="10"/>
                    </a:lnTo>
                    <a:lnTo>
                      <a:pt x="0" y="0"/>
                    </a:lnTo>
                    <a:lnTo>
                      <a:pt x="3" y="0"/>
                    </a:lnTo>
                    <a:lnTo>
                      <a:pt x="6" y="8"/>
                    </a:lnTo>
                    <a:lnTo>
                      <a:pt x="4" y="10"/>
                    </a:lnTo>
                    <a:close/>
                  </a:path>
                </a:pathLst>
              </a:custGeom>
              <a:solidFill>
                <a:srgbClr val="808080"/>
              </a:solidFill>
              <a:ln w="9525">
                <a:noFill/>
                <a:round/>
                <a:headEnd/>
                <a:tailEnd/>
              </a:ln>
            </p:spPr>
            <p:txBody>
              <a:bodyPr/>
              <a:lstStyle/>
              <a:p>
                <a:endParaRPr lang="id-ID"/>
              </a:p>
            </p:txBody>
          </p:sp>
          <p:sp>
            <p:nvSpPr>
              <p:cNvPr id="3340" name="Freeform 465"/>
              <p:cNvSpPr>
                <a:spLocks/>
              </p:cNvSpPr>
              <p:nvPr/>
            </p:nvSpPr>
            <p:spPr bwMode="auto">
              <a:xfrm>
                <a:off x="5657" y="2299"/>
                <a:ext cx="3" cy="1"/>
              </a:xfrm>
              <a:custGeom>
                <a:avLst/>
                <a:gdLst>
                  <a:gd name="T0" fmla="*/ 0 w 3"/>
                  <a:gd name="T1" fmla="*/ 1 h 1"/>
                  <a:gd name="T2" fmla="*/ 0 w 3"/>
                  <a:gd name="T3" fmla="*/ 1 h 1"/>
                  <a:gd name="T4" fmla="*/ 0 w 3"/>
                  <a:gd name="T5" fmla="*/ 0 h 1"/>
                  <a:gd name="T6" fmla="*/ 3 w 3"/>
                  <a:gd name="T7" fmla="*/ 0 h 1"/>
                  <a:gd name="T8" fmla="*/ 3 w 3"/>
                  <a:gd name="T9" fmla="*/ 0 h 1"/>
                  <a:gd name="T10" fmla="*/ 2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3" y="0"/>
                    </a:lnTo>
                    <a:lnTo>
                      <a:pt x="2" y="1"/>
                    </a:lnTo>
                    <a:lnTo>
                      <a:pt x="0" y="1"/>
                    </a:lnTo>
                    <a:close/>
                  </a:path>
                </a:pathLst>
              </a:custGeom>
              <a:solidFill>
                <a:srgbClr val="808080"/>
              </a:solidFill>
              <a:ln w="9525">
                <a:noFill/>
                <a:round/>
                <a:headEnd/>
                <a:tailEnd/>
              </a:ln>
            </p:spPr>
            <p:txBody>
              <a:bodyPr/>
              <a:lstStyle/>
              <a:p>
                <a:endParaRPr lang="id-ID"/>
              </a:p>
            </p:txBody>
          </p:sp>
          <p:sp>
            <p:nvSpPr>
              <p:cNvPr id="3341" name="Freeform 466"/>
              <p:cNvSpPr>
                <a:spLocks/>
              </p:cNvSpPr>
              <p:nvPr/>
            </p:nvSpPr>
            <p:spPr bwMode="auto">
              <a:xfrm>
                <a:off x="5656" y="2298"/>
                <a:ext cx="3" cy="1"/>
              </a:xfrm>
              <a:custGeom>
                <a:avLst/>
                <a:gdLst>
                  <a:gd name="T0" fmla="*/ 0 w 3"/>
                  <a:gd name="T1" fmla="*/ 1 h 1"/>
                  <a:gd name="T2" fmla="*/ 0 w 3"/>
                  <a:gd name="T3" fmla="*/ 1 h 1"/>
                  <a:gd name="T4" fmla="*/ 0 w 3"/>
                  <a:gd name="T5" fmla="*/ 0 h 1"/>
                  <a:gd name="T6" fmla="*/ 3 w 3"/>
                  <a:gd name="T7" fmla="*/ 0 h 1"/>
                  <a:gd name="T8" fmla="*/ 3 w 3"/>
                  <a:gd name="T9" fmla="*/ 0 h 1"/>
                  <a:gd name="T10" fmla="*/ 1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3" y="0"/>
                    </a:lnTo>
                    <a:lnTo>
                      <a:pt x="1" y="1"/>
                    </a:lnTo>
                    <a:lnTo>
                      <a:pt x="0" y="1"/>
                    </a:lnTo>
                    <a:close/>
                  </a:path>
                </a:pathLst>
              </a:custGeom>
              <a:solidFill>
                <a:srgbClr val="808080"/>
              </a:solidFill>
              <a:ln w="9525">
                <a:noFill/>
                <a:round/>
                <a:headEnd/>
                <a:tailEnd/>
              </a:ln>
            </p:spPr>
            <p:txBody>
              <a:bodyPr/>
              <a:lstStyle/>
              <a:p>
                <a:endParaRPr lang="id-ID"/>
              </a:p>
            </p:txBody>
          </p:sp>
          <p:sp>
            <p:nvSpPr>
              <p:cNvPr id="3342" name="Freeform 467"/>
              <p:cNvSpPr>
                <a:spLocks/>
              </p:cNvSpPr>
              <p:nvPr/>
            </p:nvSpPr>
            <p:spPr bwMode="auto">
              <a:xfrm>
                <a:off x="5657" y="2306"/>
                <a:ext cx="3" cy="1"/>
              </a:xfrm>
              <a:custGeom>
                <a:avLst/>
                <a:gdLst>
                  <a:gd name="T0" fmla="*/ 0 w 3"/>
                  <a:gd name="T1" fmla="*/ 1 h 1"/>
                  <a:gd name="T2" fmla="*/ 0 w 3"/>
                  <a:gd name="T3" fmla="*/ 1 h 1"/>
                  <a:gd name="T4" fmla="*/ 0 w 3"/>
                  <a:gd name="T5" fmla="*/ 0 h 1"/>
                  <a:gd name="T6" fmla="*/ 2 w 3"/>
                  <a:gd name="T7" fmla="*/ 0 h 1"/>
                  <a:gd name="T8" fmla="*/ 2 w 3"/>
                  <a:gd name="T9" fmla="*/ 0 h 1"/>
                  <a:gd name="T10" fmla="*/ 3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2" y="0"/>
                    </a:lnTo>
                    <a:lnTo>
                      <a:pt x="3" y="1"/>
                    </a:lnTo>
                    <a:lnTo>
                      <a:pt x="0" y="1"/>
                    </a:lnTo>
                    <a:close/>
                  </a:path>
                </a:pathLst>
              </a:custGeom>
              <a:solidFill>
                <a:srgbClr val="808080"/>
              </a:solidFill>
              <a:ln w="9525">
                <a:noFill/>
                <a:round/>
                <a:headEnd/>
                <a:tailEnd/>
              </a:ln>
            </p:spPr>
            <p:txBody>
              <a:bodyPr/>
              <a:lstStyle/>
              <a:p>
                <a:endParaRPr lang="id-ID"/>
              </a:p>
            </p:txBody>
          </p:sp>
          <p:sp>
            <p:nvSpPr>
              <p:cNvPr id="3343" name="Freeform 468"/>
              <p:cNvSpPr>
                <a:spLocks/>
              </p:cNvSpPr>
              <p:nvPr/>
            </p:nvSpPr>
            <p:spPr bwMode="auto">
              <a:xfrm>
                <a:off x="5657" y="2300"/>
                <a:ext cx="2" cy="6"/>
              </a:xfrm>
              <a:custGeom>
                <a:avLst/>
                <a:gdLst>
                  <a:gd name="T0" fmla="*/ 0 w 2"/>
                  <a:gd name="T1" fmla="*/ 3 h 6"/>
                  <a:gd name="T2" fmla="*/ 0 w 2"/>
                  <a:gd name="T3" fmla="*/ 3 h 6"/>
                  <a:gd name="T4" fmla="*/ 0 w 2"/>
                  <a:gd name="T5" fmla="*/ 0 h 6"/>
                  <a:gd name="T6" fmla="*/ 2 w 2"/>
                  <a:gd name="T7" fmla="*/ 0 h 6"/>
                  <a:gd name="T8" fmla="*/ 2 w 2"/>
                  <a:gd name="T9" fmla="*/ 0 h 6"/>
                  <a:gd name="T10" fmla="*/ 2 w 2"/>
                  <a:gd name="T11" fmla="*/ 3 h 6"/>
                  <a:gd name="T12" fmla="*/ 2 w 2"/>
                  <a:gd name="T13" fmla="*/ 3 h 6"/>
                  <a:gd name="T14" fmla="*/ 2 w 2"/>
                  <a:gd name="T15" fmla="*/ 6 h 6"/>
                  <a:gd name="T16" fmla="*/ 0 w 2"/>
                  <a:gd name="T17" fmla="*/ 6 h 6"/>
                  <a:gd name="T18" fmla="*/ 0 w 2"/>
                  <a:gd name="T19" fmla="*/ 6 h 6"/>
                  <a:gd name="T20" fmla="*/ 0 w 2"/>
                  <a:gd name="T21" fmla="*/ 3 h 6"/>
                  <a:gd name="T22" fmla="*/ 0 w 2"/>
                  <a:gd name="T23" fmla="*/ 3 h 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
                  <a:gd name="T37" fmla="*/ 0 h 6"/>
                  <a:gd name="T38" fmla="*/ 2 w 2"/>
                  <a:gd name="T39" fmla="*/ 6 h 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 h="6">
                    <a:moveTo>
                      <a:pt x="0" y="3"/>
                    </a:moveTo>
                    <a:lnTo>
                      <a:pt x="0" y="3"/>
                    </a:lnTo>
                    <a:lnTo>
                      <a:pt x="0" y="0"/>
                    </a:lnTo>
                    <a:lnTo>
                      <a:pt x="2" y="0"/>
                    </a:lnTo>
                    <a:lnTo>
                      <a:pt x="2" y="3"/>
                    </a:lnTo>
                    <a:lnTo>
                      <a:pt x="2" y="6"/>
                    </a:lnTo>
                    <a:lnTo>
                      <a:pt x="0" y="6"/>
                    </a:lnTo>
                    <a:lnTo>
                      <a:pt x="0" y="3"/>
                    </a:lnTo>
                    <a:close/>
                  </a:path>
                </a:pathLst>
              </a:custGeom>
              <a:solidFill>
                <a:srgbClr val="808080"/>
              </a:solidFill>
              <a:ln w="9525">
                <a:noFill/>
                <a:round/>
                <a:headEnd/>
                <a:tailEnd/>
              </a:ln>
            </p:spPr>
            <p:txBody>
              <a:bodyPr/>
              <a:lstStyle/>
              <a:p>
                <a:endParaRPr lang="id-ID"/>
              </a:p>
            </p:txBody>
          </p:sp>
          <p:sp>
            <p:nvSpPr>
              <p:cNvPr id="3344" name="Freeform 469"/>
              <p:cNvSpPr>
                <a:spLocks/>
              </p:cNvSpPr>
              <p:nvPr/>
            </p:nvSpPr>
            <p:spPr bwMode="auto">
              <a:xfrm>
                <a:off x="5656" y="2299"/>
                <a:ext cx="1" cy="1"/>
              </a:xfrm>
              <a:custGeom>
                <a:avLst/>
                <a:gdLst>
                  <a:gd name="T0" fmla="*/ 0 w 1"/>
                  <a:gd name="T1" fmla="*/ 1 h 1"/>
                  <a:gd name="T2" fmla="*/ 0 w 1"/>
                  <a:gd name="T3" fmla="*/ 1 h 1"/>
                  <a:gd name="T4" fmla="*/ 0 w 1"/>
                  <a:gd name="T5" fmla="*/ 0 h 1"/>
                  <a:gd name="T6" fmla="*/ 1 w 1"/>
                  <a:gd name="T7" fmla="*/ 0 h 1"/>
                  <a:gd name="T8" fmla="*/ 1 w 1"/>
                  <a:gd name="T9" fmla="*/ 0 h 1"/>
                  <a:gd name="T10" fmla="*/ 1 w 1"/>
                  <a:gd name="T11" fmla="*/ 1 h 1"/>
                  <a:gd name="T12" fmla="*/ 0 w 1"/>
                  <a:gd name="T13" fmla="*/ 1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0" y="1"/>
                    </a:moveTo>
                    <a:lnTo>
                      <a:pt x="0" y="1"/>
                    </a:lnTo>
                    <a:lnTo>
                      <a:pt x="0" y="0"/>
                    </a:lnTo>
                    <a:lnTo>
                      <a:pt x="1" y="0"/>
                    </a:lnTo>
                    <a:lnTo>
                      <a:pt x="1" y="1"/>
                    </a:lnTo>
                    <a:lnTo>
                      <a:pt x="0" y="1"/>
                    </a:lnTo>
                    <a:close/>
                  </a:path>
                </a:pathLst>
              </a:custGeom>
              <a:solidFill>
                <a:srgbClr val="808080"/>
              </a:solidFill>
              <a:ln w="9525">
                <a:noFill/>
                <a:round/>
                <a:headEnd/>
                <a:tailEnd/>
              </a:ln>
            </p:spPr>
            <p:txBody>
              <a:bodyPr/>
              <a:lstStyle/>
              <a:p>
                <a:endParaRPr lang="id-ID"/>
              </a:p>
            </p:txBody>
          </p:sp>
          <p:sp>
            <p:nvSpPr>
              <p:cNvPr id="3345" name="Freeform 470"/>
              <p:cNvSpPr>
                <a:spLocks/>
              </p:cNvSpPr>
              <p:nvPr/>
            </p:nvSpPr>
            <p:spPr bwMode="auto">
              <a:xfrm>
                <a:off x="5655" y="2279"/>
                <a:ext cx="1" cy="3"/>
              </a:xfrm>
              <a:custGeom>
                <a:avLst/>
                <a:gdLst>
                  <a:gd name="T0" fmla="*/ 1 w 1"/>
                  <a:gd name="T1" fmla="*/ 0 h 3"/>
                  <a:gd name="T2" fmla="*/ 1 w 1"/>
                  <a:gd name="T3" fmla="*/ 2 h 3"/>
                  <a:gd name="T4" fmla="*/ 1 w 1"/>
                  <a:gd name="T5" fmla="*/ 2 h 3"/>
                  <a:gd name="T6" fmla="*/ 1 w 1"/>
                  <a:gd name="T7" fmla="*/ 3 h 3"/>
                  <a:gd name="T8" fmla="*/ 0 w 1"/>
                  <a:gd name="T9" fmla="*/ 2 h 3"/>
                  <a:gd name="T10" fmla="*/ 0 w 1"/>
                  <a:gd name="T11" fmla="*/ 2 h 3"/>
                  <a:gd name="T12" fmla="*/ 1 w 1"/>
                  <a:gd name="T13" fmla="*/ 0 h 3"/>
                  <a:gd name="T14" fmla="*/ 1 w 1"/>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1" y="0"/>
                    </a:moveTo>
                    <a:lnTo>
                      <a:pt x="1" y="2"/>
                    </a:lnTo>
                    <a:lnTo>
                      <a:pt x="1" y="3"/>
                    </a:lnTo>
                    <a:lnTo>
                      <a:pt x="0" y="2"/>
                    </a:lnTo>
                    <a:lnTo>
                      <a:pt x="1" y="0"/>
                    </a:lnTo>
                    <a:close/>
                  </a:path>
                </a:pathLst>
              </a:custGeom>
              <a:solidFill>
                <a:srgbClr val="808080"/>
              </a:solidFill>
              <a:ln w="9525">
                <a:noFill/>
                <a:round/>
                <a:headEnd/>
                <a:tailEnd/>
              </a:ln>
            </p:spPr>
            <p:txBody>
              <a:bodyPr/>
              <a:lstStyle/>
              <a:p>
                <a:endParaRPr lang="id-ID"/>
              </a:p>
            </p:txBody>
          </p:sp>
          <p:sp>
            <p:nvSpPr>
              <p:cNvPr id="3346" name="Freeform 471"/>
              <p:cNvSpPr>
                <a:spLocks/>
              </p:cNvSpPr>
              <p:nvPr/>
            </p:nvSpPr>
            <p:spPr bwMode="auto">
              <a:xfrm>
                <a:off x="5656" y="2307"/>
                <a:ext cx="3" cy="2"/>
              </a:xfrm>
              <a:custGeom>
                <a:avLst/>
                <a:gdLst>
                  <a:gd name="T0" fmla="*/ 0 w 3"/>
                  <a:gd name="T1" fmla="*/ 2 h 2"/>
                  <a:gd name="T2" fmla="*/ 0 w 3"/>
                  <a:gd name="T3" fmla="*/ 2 h 2"/>
                  <a:gd name="T4" fmla="*/ 0 w 3"/>
                  <a:gd name="T5" fmla="*/ 0 h 2"/>
                  <a:gd name="T6" fmla="*/ 1 w 3"/>
                  <a:gd name="T7" fmla="*/ 0 h 2"/>
                  <a:gd name="T8" fmla="*/ 1 w 3"/>
                  <a:gd name="T9" fmla="*/ 0 h 2"/>
                  <a:gd name="T10" fmla="*/ 3 w 3"/>
                  <a:gd name="T11" fmla="*/ 2 h 2"/>
                  <a:gd name="T12" fmla="*/ 0 w 3"/>
                  <a:gd name="T13" fmla="*/ 2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2"/>
                    </a:moveTo>
                    <a:lnTo>
                      <a:pt x="0" y="2"/>
                    </a:lnTo>
                    <a:lnTo>
                      <a:pt x="0" y="0"/>
                    </a:lnTo>
                    <a:lnTo>
                      <a:pt x="1" y="0"/>
                    </a:lnTo>
                    <a:lnTo>
                      <a:pt x="3" y="2"/>
                    </a:lnTo>
                    <a:lnTo>
                      <a:pt x="0" y="2"/>
                    </a:lnTo>
                    <a:close/>
                  </a:path>
                </a:pathLst>
              </a:custGeom>
              <a:solidFill>
                <a:srgbClr val="808080"/>
              </a:solidFill>
              <a:ln w="9525">
                <a:noFill/>
                <a:round/>
                <a:headEnd/>
                <a:tailEnd/>
              </a:ln>
            </p:spPr>
            <p:txBody>
              <a:bodyPr/>
              <a:lstStyle/>
              <a:p>
                <a:endParaRPr lang="id-ID"/>
              </a:p>
            </p:txBody>
          </p:sp>
          <p:sp>
            <p:nvSpPr>
              <p:cNvPr id="3347" name="Freeform 472"/>
              <p:cNvSpPr>
                <a:spLocks/>
              </p:cNvSpPr>
              <p:nvPr/>
            </p:nvSpPr>
            <p:spPr bwMode="auto">
              <a:xfrm>
                <a:off x="5656" y="2306"/>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348" name="Freeform 473"/>
              <p:cNvSpPr>
                <a:spLocks/>
              </p:cNvSpPr>
              <p:nvPr/>
            </p:nvSpPr>
            <p:spPr bwMode="auto">
              <a:xfrm>
                <a:off x="5656" y="2300"/>
                <a:ext cx="1" cy="6"/>
              </a:xfrm>
              <a:custGeom>
                <a:avLst/>
                <a:gdLst>
                  <a:gd name="T0" fmla="*/ 0 w 1"/>
                  <a:gd name="T1" fmla="*/ 6 h 6"/>
                  <a:gd name="T2" fmla="*/ 0 w 1"/>
                  <a:gd name="T3" fmla="*/ 6 h 6"/>
                  <a:gd name="T4" fmla="*/ 0 w 1"/>
                  <a:gd name="T5" fmla="*/ 3 h 6"/>
                  <a:gd name="T6" fmla="*/ 0 w 1"/>
                  <a:gd name="T7" fmla="*/ 3 h 6"/>
                  <a:gd name="T8" fmla="*/ 0 w 1"/>
                  <a:gd name="T9" fmla="*/ 0 h 6"/>
                  <a:gd name="T10" fmla="*/ 1 w 1"/>
                  <a:gd name="T11" fmla="*/ 0 h 6"/>
                  <a:gd name="T12" fmla="*/ 1 w 1"/>
                  <a:gd name="T13" fmla="*/ 0 h 6"/>
                  <a:gd name="T14" fmla="*/ 1 w 1"/>
                  <a:gd name="T15" fmla="*/ 3 h 6"/>
                  <a:gd name="T16" fmla="*/ 1 w 1"/>
                  <a:gd name="T17" fmla="*/ 3 h 6"/>
                  <a:gd name="T18" fmla="*/ 1 w 1"/>
                  <a:gd name="T19" fmla="*/ 6 h 6"/>
                  <a:gd name="T20" fmla="*/ 0 w 1"/>
                  <a:gd name="T21" fmla="*/ 6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
                  <a:gd name="T34" fmla="*/ 0 h 6"/>
                  <a:gd name="T35" fmla="*/ 1 w 1"/>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 h="6">
                    <a:moveTo>
                      <a:pt x="0" y="6"/>
                    </a:moveTo>
                    <a:lnTo>
                      <a:pt x="0" y="6"/>
                    </a:lnTo>
                    <a:lnTo>
                      <a:pt x="0" y="3"/>
                    </a:lnTo>
                    <a:lnTo>
                      <a:pt x="0" y="0"/>
                    </a:lnTo>
                    <a:lnTo>
                      <a:pt x="1" y="0"/>
                    </a:lnTo>
                    <a:lnTo>
                      <a:pt x="1" y="3"/>
                    </a:lnTo>
                    <a:lnTo>
                      <a:pt x="1" y="6"/>
                    </a:lnTo>
                    <a:lnTo>
                      <a:pt x="0" y="6"/>
                    </a:lnTo>
                    <a:close/>
                  </a:path>
                </a:pathLst>
              </a:custGeom>
              <a:solidFill>
                <a:srgbClr val="808080"/>
              </a:solidFill>
              <a:ln w="9525">
                <a:noFill/>
                <a:round/>
                <a:headEnd/>
                <a:tailEnd/>
              </a:ln>
            </p:spPr>
            <p:txBody>
              <a:bodyPr/>
              <a:lstStyle/>
              <a:p>
                <a:endParaRPr lang="id-ID"/>
              </a:p>
            </p:txBody>
          </p:sp>
          <p:sp>
            <p:nvSpPr>
              <p:cNvPr id="3349" name="Freeform 474"/>
              <p:cNvSpPr>
                <a:spLocks/>
              </p:cNvSpPr>
              <p:nvPr/>
            </p:nvSpPr>
            <p:spPr bwMode="auto">
              <a:xfrm>
                <a:off x="5653" y="2281"/>
                <a:ext cx="3" cy="3"/>
              </a:xfrm>
              <a:custGeom>
                <a:avLst/>
                <a:gdLst>
                  <a:gd name="T0" fmla="*/ 0 w 3"/>
                  <a:gd name="T1" fmla="*/ 1 h 3"/>
                  <a:gd name="T2" fmla="*/ 0 w 3"/>
                  <a:gd name="T3" fmla="*/ 1 h 3"/>
                  <a:gd name="T4" fmla="*/ 2 w 3"/>
                  <a:gd name="T5" fmla="*/ 0 h 3"/>
                  <a:gd name="T6" fmla="*/ 3 w 3"/>
                  <a:gd name="T7" fmla="*/ 1 h 3"/>
                  <a:gd name="T8" fmla="*/ 3 w 3"/>
                  <a:gd name="T9" fmla="*/ 1 h 3"/>
                  <a:gd name="T10" fmla="*/ 2 w 3"/>
                  <a:gd name="T11" fmla="*/ 3 h 3"/>
                  <a:gd name="T12" fmla="*/ 0 w 3"/>
                  <a:gd name="T13" fmla="*/ 1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1"/>
                    </a:moveTo>
                    <a:lnTo>
                      <a:pt x="0" y="1"/>
                    </a:lnTo>
                    <a:lnTo>
                      <a:pt x="2" y="0"/>
                    </a:lnTo>
                    <a:lnTo>
                      <a:pt x="3" y="1"/>
                    </a:lnTo>
                    <a:lnTo>
                      <a:pt x="2" y="3"/>
                    </a:lnTo>
                    <a:lnTo>
                      <a:pt x="0" y="1"/>
                    </a:lnTo>
                    <a:close/>
                  </a:path>
                </a:pathLst>
              </a:custGeom>
              <a:solidFill>
                <a:srgbClr val="808080"/>
              </a:solidFill>
              <a:ln w="9525">
                <a:noFill/>
                <a:round/>
                <a:headEnd/>
                <a:tailEnd/>
              </a:ln>
            </p:spPr>
            <p:txBody>
              <a:bodyPr/>
              <a:lstStyle/>
              <a:p>
                <a:endParaRPr lang="id-ID"/>
              </a:p>
            </p:txBody>
          </p:sp>
          <p:sp>
            <p:nvSpPr>
              <p:cNvPr id="3350" name="Freeform 475"/>
              <p:cNvSpPr>
                <a:spLocks/>
              </p:cNvSpPr>
              <p:nvPr/>
            </p:nvSpPr>
            <p:spPr bwMode="auto">
              <a:xfrm>
                <a:off x="5655" y="2326"/>
                <a:ext cx="1" cy="1"/>
              </a:xfrm>
              <a:custGeom>
                <a:avLst/>
                <a:gdLst>
                  <a:gd name="T0" fmla="*/ 0 w 1"/>
                  <a:gd name="T1" fmla="*/ 0 h 1"/>
                  <a:gd name="T2" fmla="*/ 0 w 1"/>
                  <a:gd name="T3" fmla="*/ 0 h 1"/>
                  <a:gd name="T4" fmla="*/ 0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0"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351" name="Freeform 476"/>
              <p:cNvSpPr>
                <a:spLocks/>
              </p:cNvSpPr>
              <p:nvPr/>
            </p:nvSpPr>
            <p:spPr bwMode="auto">
              <a:xfrm>
                <a:off x="5653" y="2278"/>
                <a:ext cx="3" cy="3"/>
              </a:xfrm>
              <a:custGeom>
                <a:avLst/>
                <a:gdLst>
                  <a:gd name="T0" fmla="*/ 2 w 3"/>
                  <a:gd name="T1" fmla="*/ 3 h 3"/>
                  <a:gd name="T2" fmla="*/ 0 w 3"/>
                  <a:gd name="T3" fmla="*/ 1 h 3"/>
                  <a:gd name="T4" fmla="*/ 0 w 3"/>
                  <a:gd name="T5" fmla="*/ 1 h 3"/>
                  <a:gd name="T6" fmla="*/ 2 w 3"/>
                  <a:gd name="T7" fmla="*/ 0 h 3"/>
                  <a:gd name="T8" fmla="*/ 3 w 3"/>
                  <a:gd name="T9" fmla="*/ 1 h 3"/>
                  <a:gd name="T10" fmla="*/ 3 w 3"/>
                  <a:gd name="T11" fmla="*/ 1 h 3"/>
                  <a:gd name="T12" fmla="*/ 2 w 3"/>
                  <a:gd name="T13" fmla="*/ 3 h 3"/>
                  <a:gd name="T14" fmla="*/ 2 w 3"/>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2" y="3"/>
                    </a:moveTo>
                    <a:lnTo>
                      <a:pt x="0" y="1"/>
                    </a:lnTo>
                    <a:lnTo>
                      <a:pt x="2" y="0"/>
                    </a:lnTo>
                    <a:lnTo>
                      <a:pt x="3" y="1"/>
                    </a:lnTo>
                    <a:lnTo>
                      <a:pt x="2" y="3"/>
                    </a:lnTo>
                    <a:close/>
                  </a:path>
                </a:pathLst>
              </a:custGeom>
              <a:solidFill>
                <a:srgbClr val="808080"/>
              </a:solidFill>
              <a:ln w="9525">
                <a:noFill/>
                <a:round/>
                <a:headEnd/>
                <a:tailEnd/>
              </a:ln>
            </p:spPr>
            <p:txBody>
              <a:bodyPr/>
              <a:lstStyle/>
              <a:p>
                <a:endParaRPr lang="id-ID"/>
              </a:p>
            </p:txBody>
          </p:sp>
          <p:sp>
            <p:nvSpPr>
              <p:cNvPr id="3352" name="Freeform 477"/>
              <p:cNvSpPr>
                <a:spLocks/>
              </p:cNvSpPr>
              <p:nvPr/>
            </p:nvSpPr>
            <p:spPr bwMode="auto">
              <a:xfrm>
                <a:off x="5649" y="2270"/>
                <a:ext cx="11" cy="9"/>
              </a:xfrm>
              <a:custGeom>
                <a:avLst/>
                <a:gdLst>
                  <a:gd name="T0" fmla="*/ 4 w 11"/>
                  <a:gd name="T1" fmla="*/ 9 h 9"/>
                  <a:gd name="T2" fmla="*/ 0 w 11"/>
                  <a:gd name="T3" fmla="*/ 5 h 9"/>
                  <a:gd name="T4" fmla="*/ 6 w 11"/>
                  <a:gd name="T5" fmla="*/ 0 h 9"/>
                  <a:gd name="T6" fmla="*/ 11 w 11"/>
                  <a:gd name="T7" fmla="*/ 4 h 9"/>
                  <a:gd name="T8" fmla="*/ 11 w 11"/>
                  <a:gd name="T9" fmla="*/ 4 h 9"/>
                  <a:gd name="T10" fmla="*/ 10 w 11"/>
                  <a:gd name="T11" fmla="*/ 5 h 9"/>
                  <a:gd name="T12" fmla="*/ 6 w 11"/>
                  <a:gd name="T13" fmla="*/ 1 h 9"/>
                  <a:gd name="T14" fmla="*/ 1 w 11"/>
                  <a:gd name="T15" fmla="*/ 5 h 9"/>
                  <a:gd name="T16" fmla="*/ 6 w 11"/>
                  <a:gd name="T17" fmla="*/ 8 h 9"/>
                  <a:gd name="T18" fmla="*/ 6 w 11"/>
                  <a:gd name="T19" fmla="*/ 8 h 9"/>
                  <a:gd name="T20" fmla="*/ 4 w 11"/>
                  <a:gd name="T21" fmla="*/ 9 h 9"/>
                  <a:gd name="T22" fmla="*/ 4 w 11"/>
                  <a:gd name="T23" fmla="*/ 9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
                  <a:gd name="T37" fmla="*/ 0 h 9"/>
                  <a:gd name="T38" fmla="*/ 11 w 11"/>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 h="9">
                    <a:moveTo>
                      <a:pt x="4" y="9"/>
                    </a:moveTo>
                    <a:lnTo>
                      <a:pt x="0" y="5"/>
                    </a:lnTo>
                    <a:lnTo>
                      <a:pt x="6" y="0"/>
                    </a:lnTo>
                    <a:lnTo>
                      <a:pt x="11" y="4"/>
                    </a:lnTo>
                    <a:lnTo>
                      <a:pt x="10" y="5"/>
                    </a:lnTo>
                    <a:lnTo>
                      <a:pt x="6" y="1"/>
                    </a:lnTo>
                    <a:lnTo>
                      <a:pt x="1" y="5"/>
                    </a:lnTo>
                    <a:lnTo>
                      <a:pt x="6" y="8"/>
                    </a:lnTo>
                    <a:lnTo>
                      <a:pt x="4" y="9"/>
                    </a:lnTo>
                    <a:close/>
                  </a:path>
                </a:pathLst>
              </a:custGeom>
              <a:solidFill>
                <a:srgbClr val="808080"/>
              </a:solidFill>
              <a:ln w="9525">
                <a:noFill/>
                <a:round/>
                <a:headEnd/>
                <a:tailEnd/>
              </a:ln>
            </p:spPr>
            <p:txBody>
              <a:bodyPr/>
              <a:lstStyle/>
              <a:p>
                <a:endParaRPr lang="id-ID"/>
              </a:p>
            </p:txBody>
          </p:sp>
          <p:sp>
            <p:nvSpPr>
              <p:cNvPr id="3353" name="Freeform 478"/>
              <p:cNvSpPr>
                <a:spLocks/>
              </p:cNvSpPr>
              <p:nvPr/>
            </p:nvSpPr>
            <p:spPr bwMode="auto">
              <a:xfrm>
                <a:off x="5648" y="2282"/>
                <a:ext cx="7" cy="16"/>
              </a:xfrm>
              <a:custGeom>
                <a:avLst/>
                <a:gdLst>
                  <a:gd name="T0" fmla="*/ 0 w 7"/>
                  <a:gd name="T1" fmla="*/ 16 h 16"/>
                  <a:gd name="T2" fmla="*/ 0 w 7"/>
                  <a:gd name="T3" fmla="*/ 16 h 16"/>
                  <a:gd name="T4" fmla="*/ 1 w 7"/>
                  <a:gd name="T5" fmla="*/ 7 h 16"/>
                  <a:gd name="T6" fmla="*/ 5 w 7"/>
                  <a:gd name="T7" fmla="*/ 0 h 16"/>
                  <a:gd name="T8" fmla="*/ 7 w 7"/>
                  <a:gd name="T9" fmla="*/ 2 h 16"/>
                  <a:gd name="T10" fmla="*/ 7 w 7"/>
                  <a:gd name="T11" fmla="*/ 2 h 16"/>
                  <a:gd name="T12" fmla="*/ 2 w 7"/>
                  <a:gd name="T13" fmla="*/ 9 h 16"/>
                  <a:gd name="T14" fmla="*/ 1 w 7"/>
                  <a:gd name="T15" fmla="*/ 16 h 16"/>
                  <a:gd name="T16" fmla="*/ 0 w 7"/>
                  <a:gd name="T17" fmla="*/ 16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16"/>
                  <a:gd name="T29" fmla="*/ 7 w 7"/>
                  <a:gd name="T30" fmla="*/ 16 h 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16">
                    <a:moveTo>
                      <a:pt x="0" y="16"/>
                    </a:moveTo>
                    <a:lnTo>
                      <a:pt x="0" y="16"/>
                    </a:lnTo>
                    <a:lnTo>
                      <a:pt x="1" y="7"/>
                    </a:lnTo>
                    <a:lnTo>
                      <a:pt x="5" y="0"/>
                    </a:lnTo>
                    <a:lnTo>
                      <a:pt x="7" y="2"/>
                    </a:lnTo>
                    <a:lnTo>
                      <a:pt x="2" y="9"/>
                    </a:lnTo>
                    <a:lnTo>
                      <a:pt x="1" y="16"/>
                    </a:lnTo>
                    <a:lnTo>
                      <a:pt x="0" y="16"/>
                    </a:lnTo>
                    <a:close/>
                  </a:path>
                </a:pathLst>
              </a:custGeom>
              <a:solidFill>
                <a:srgbClr val="808080"/>
              </a:solidFill>
              <a:ln w="9525">
                <a:noFill/>
                <a:round/>
                <a:headEnd/>
                <a:tailEnd/>
              </a:ln>
            </p:spPr>
            <p:txBody>
              <a:bodyPr/>
              <a:lstStyle/>
              <a:p>
                <a:endParaRPr lang="id-ID"/>
              </a:p>
            </p:txBody>
          </p:sp>
          <p:sp>
            <p:nvSpPr>
              <p:cNvPr id="3354" name="Freeform 479"/>
              <p:cNvSpPr>
                <a:spLocks/>
              </p:cNvSpPr>
              <p:nvPr/>
            </p:nvSpPr>
            <p:spPr bwMode="auto">
              <a:xfrm>
                <a:off x="5653" y="2324"/>
                <a:ext cx="2" cy="2"/>
              </a:xfrm>
              <a:custGeom>
                <a:avLst/>
                <a:gdLst>
                  <a:gd name="T0" fmla="*/ 0 w 2"/>
                  <a:gd name="T1" fmla="*/ 0 h 2"/>
                  <a:gd name="T2" fmla="*/ 2 w 2"/>
                  <a:gd name="T3" fmla="*/ 0 h 2"/>
                  <a:gd name="T4" fmla="*/ 2 w 2"/>
                  <a:gd name="T5" fmla="*/ 0 h 2"/>
                  <a:gd name="T6" fmla="*/ 2 w 2"/>
                  <a:gd name="T7" fmla="*/ 2 h 2"/>
                  <a:gd name="T8" fmla="*/ 2 w 2"/>
                  <a:gd name="T9" fmla="*/ 2 h 2"/>
                  <a:gd name="T10" fmla="*/ 2 w 2"/>
                  <a:gd name="T11" fmla="*/ 2 h 2"/>
                  <a:gd name="T12" fmla="*/ 0 w 2"/>
                  <a:gd name="T13" fmla="*/ 0 h 2"/>
                  <a:gd name="T14" fmla="*/ 0 w 2"/>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0" y="0"/>
                    </a:moveTo>
                    <a:lnTo>
                      <a:pt x="2" y="0"/>
                    </a:lnTo>
                    <a:lnTo>
                      <a:pt x="2" y="2"/>
                    </a:lnTo>
                    <a:lnTo>
                      <a:pt x="0" y="0"/>
                    </a:lnTo>
                    <a:close/>
                  </a:path>
                </a:pathLst>
              </a:custGeom>
              <a:solidFill>
                <a:srgbClr val="808080"/>
              </a:solidFill>
              <a:ln w="9525">
                <a:noFill/>
                <a:round/>
                <a:headEnd/>
                <a:tailEnd/>
              </a:ln>
            </p:spPr>
            <p:txBody>
              <a:bodyPr/>
              <a:lstStyle/>
              <a:p>
                <a:endParaRPr lang="id-ID"/>
              </a:p>
            </p:txBody>
          </p:sp>
          <p:sp>
            <p:nvSpPr>
              <p:cNvPr id="3355" name="Freeform 480"/>
              <p:cNvSpPr>
                <a:spLocks/>
              </p:cNvSpPr>
              <p:nvPr/>
            </p:nvSpPr>
            <p:spPr bwMode="auto">
              <a:xfrm>
                <a:off x="5653" y="2326"/>
                <a:ext cx="2" cy="3"/>
              </a:xfrm>
              <a:custGeom>
                <a:avLst/>
                <a:gdLst>
                  <a:gd name="T0" fmla="*/ 0 w 2"/>
                  <a:gd name="T1" fmla="*/ 1 h 3"/>
                  <a:gd name="T2" fmla="*/ 2 w 2"/>
                  <a:gd name="T3" fmla="*/ 0 h 3"/>
                  <a:gd name="T4" fmla="*/ 2 w 2"/>
                  <a:gd name="T5" fmla="*/ 0 h 3"/>
                  <a:gd name="T6" fmla="*/ 2 w 2"/>
                  <a:gd name="T7" fmla="*/ 1 h 3"/>
                  <a:gd name="T8" fmla="*/ 2 w 2"/>
                  <a:gd name="T9" fmla="*/ 3 h 3"/>
                  <a:gd name="T10" fmla="*/ 2 w 2"/>
                  <a:gd name="T11" fmla="*/ 3 h 3"/>
                  <a:gd name="T12" fmla="*/ 0 w 2"/>
                  <a:gd name="T13" fmla="*/ 1 h 3"/>
                  <a:gd name="T14" fmla="*/ 0 w 2"/>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3"/>
                  <a:gd name="T26" fmla="*/ 2 w 2"/>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3">
                    <a:moveTo>
                      <a:pt x="0" y="1"/>
                    </a:moveTo>
                    <a:lnTo>
                      <a:pt x="2" y="0"/>
                    </a:lnTo>
                    <a:lnTo>
                      <a:pt x="2" y="1"/>
                    </a:lnTo>
                    <a:lnTo>
                      <a:pt x="2" y="3"/>
                    </a:lnTo>
                    <a:lnTo>
                      <a:pt x="0" y="1"/>
                    </a:lnTo>
                    <a:close/>
                  </a:path>
                </a:pathLst>
              </a:custGeom>
              <a:solidFill>
                <a:srgbClr val="808080"/>
              </a:solidFill>
              <a:ln w="9525">
                <a:noFill/>
                <a:round/>
                <a:headEnd/>
                <a:tailEnd/>
              </a:ln>
            </p:spPr>
            <p:txBody>
              <a:bodyPr/>
              <a:lstStyle/>
              <a:p>
                <a:endParaRPr lang="id-ID"/>
              </a:p>
            </p:txBody>
          </p:sp>
          <p:sp>
            <p:nvSpPr>
              <p:cNvPr id="3356" name="Freeform 481"/>
              <p:cNvSpPr>
                <a:spLocks/>
              </p:cNvSpPr>
              <p:nvPr/>
            </p:nvSpPr>
            <p:spPr bwMode="auto">
              <a:xfrm>
                <a:off x="5652" y="2324"/>
                <a:ext cx="3" cy="3"/>
              </a:xfrm>
              <a:custGeom>
                <a:avLst/>
                <a:gdLst>
                  <a:gd name="T0" fmla="*/ 0 w 3"/>
                  <a:gd name="T1" fmla="*/ 2 h 3"/>
                  <a:gd name="T2" fmla="*/ 1 w 3"/>
                  <a:gd name="T3" fmla="*/ 0 h 3"/>
                  <a:gd name="T4" fmla="*/ 1 w 3"/>
                  <a:gd name="T5" fmla="*/ 0 h 3"/>
                  <a:gd name="T6" fmla="*/ 3 w 3"/>
                  <a:gd name="T7" fmla="*/ 2 h 3"/>
                  <a:gd name="T8" fmla="*/ 1 w 3"/>
                  <a:gd name="T9" fmla="*/ 3 h 3"/>
                  <a:gd name="T10" fmla="*/ 1 w 3"/>
                  <a:gd name="T11" fmla="*/ 3 h 3"/>
                  <a:gd name="T12" fmla="*/ 0 w 3"/>
                  <a:gd name="T13" fmla="*/ 2 h 3"/>
                  <a:gd name="T14" fmla="*/ 0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0" y="2"/>
                    </a:moveTo>
                    <a:lnTo>
                      <a:pt x="1" y="0"/>
                    </a:lnTo>
                    <a:lnTo>
                      <a:pt x="3" y="2"/>
                    </a:lnTo>
                    <a:lnTo>
                      <a:pt x="1" y="3"/>
                    </a:lnTo>
                    <a:lnTo>
                      <a:pt x="0" y="2"/>
                    </a:lnTo>
                    <a:close/>
                  </a:path>
                </a:pathLst>
              </a:custGeom>
              <a:solidFill>
                <a:srgbClr val="808080"/>
              </a:solidFill>
              <a:ln w="9525">
                <a:noFill/>
                <a:round/>
                <a:headEnd/>
                <a:tailEnd/>
              </a:ln>
            </p:spPr>
            <p:txBody>
              <a:bodyPr/>
              <a:lstStyle/>
              <a:p>
                <a:endParaRPr lang="id-ID"/>
              </a:p>
            </p:txBody>
          </p:sp>
          <p:sp>
            <p:nvSpPr>
              <p:cNvPr id="3357" name="Freeform 482"/>
              <p:cNvSpPr>
                <a:spLocks/>
              </p:cNvSpPr>
              <p:nvPr/>
            </p:nvSpPr>
            <p:spPr bwMode="auto">
              <a:xfrm>
                <a:off x="5652" y="2279"/>
                <a:ext cx="3" cy="3"/>
              </a:xfrm>
              <a:custGeom>
                <a:avLst/>
                <a:gdLst>
                  <a:gd name="T0" fmla="*/ 0 w 3"/>
                  <a:gd name="T1" fmla="*/ 2 h 3"/>
                  <a:gd name="T2" fmla="*/ 0 w 3"/>
                  <a:gd name="T3" fmla="*/ 2 h 3"/>
                  <a:gd name="T4" fmla="*/ 1 w 3"/>
                  <a:gd name="T5" fmla="*/ 0 h 3"/>
                  <a:gd name="T6" fmla="*/ 3 w 3"/>
                  <a:gd name="T7" fmla="*/ 2 h 3"/>
                  <a:gd name="T8" fmla="*/ 3 w 3"/>
                  <a:gd name="T9" fmla="*/ 2 h 3"/>
                  <a:gd name="T10" fmla="*/ 1 w 3"/>
                  <a:gd name="T11" fmla="*/ 3 h 3"/>
                  <a:gd name="T12" fmla="*/ 0 w 3"/>
                  <a:gd name="T13" fmla="*/ 2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2"/>
                    </a:moveTo>
                    <a:lnTo>
                      <a:pt x="0" y="2"/>
                    </a:lnTo>
                    <a:lnTo>
                      <a:pt x="1" y="0"/>
                    </a:lnTo>
                    <a:lnTo>
                      <a:pt x="3" y="2"/>
                    </a:lnTo>
                    <a:lnTo>
                      <a:pt x="1" y="3"/>
                    </a:lnTo>
                    <a:lnTo>
                      <a:pt x="0" y="2"/>
                    </a:lnTo>
                    <a:close/>
                  </a:path>
                </a:pathLst>
              </a:custGeom>
              <a:solidFill>
                <a:srgbClr val="808080"/>
              </a:solidFill>
              <a:ln w="9525">
                <a:noFill/>
                <a:round/>
                <a:headEnd/>
                <a:tailEnd/>
              </a:ln>
            </p:spPr>
            <p:txBody>
              <a:bodyPr/>
              <a:lstStyle/>
              <a:p>
                <a:endParaRPr lang="id-ID"/>
              </a:p>
            </p:txBody>
          </p:sp>
          <p:sp>
            <p:nvSpPr>
              <p:cNvPr id="3358" name="Freeform 483"/>
              <p:cNvSpPr>
                <a:spLocks/>
              </p:cNvSpPr>
              <p:nvPr/>
            </p:nvSpPr>
            <p:spPr bwMode="auto">
              <a:xfrm>
                <a:off x="5645" y="2281"/>
                <a:ext cx="8" cy="17"/>
              </a:xfrm>
              <a:custGeom>
                <a:avLst/>
                <a:gdLst>
                  <a:gd name="T0" fmla="*/ 0 w 8"/>
                  <a:gd name="T1" fmla="*/ 17 h 17"/>
                  <a:gd name="T2" fmla="*/ 0 w 8"/>
                  <a:gd name="T3" fmla="*/ 17 h 17"/>
                  <a:gd name="T4" fmla="*/ 3 w 8"/>
                  <a:gd name="T5" fmla="*/ 8 h 17"/>
                  <a:gd name="T6" fmla="*/ 7 w 8"/>
                  <a:gd name="T7" fmla="*/ 0 h 17"/>
                  <a:gd name="T8" fmla="*/ 8 w 8"/>
                  <a:gd name="T9" fmla="*/ 1 h 17"/>
                  <a:gd name="T10" fmla="*/ 8 w 8"/>
                  <a:gd name="T11" fmla="*/ 1 h 17"/>
                  <a:gd name="T12" fmla="*/ 4 w 8"/>
                  <a:gd name="T13" fmla="*/ 8 h 17"/>
                  <a:gd name="T14" fmla="*/ 3 w 8"/>
                  <a:gd name="T15" fmla="*/ 17 h 17"/>
                  <a:gd name="T16" fmla="*/ 0 w 8"/>
                  <a:gd name="T17" fmla="*/ 17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
                  <a:gd name="T28" fmla="*/ 0 h 17"/>
                  <a:gd name="T29" fmla="*/ 8 w 8"/>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 h="17">
                    <a:moveTo>
                      <a:pt x="0" y="17"/>
                    </a:moveTo>
                    <a:lnTo>
                      <a:pt x="0" y="17"/>
                    </a:lnTo>
                    <a:lnTo>
                      <a:pt x="3" y="8"/>
                    </a:lnTo>
                    <a:lnTo>
                      <a:pt x="7" y="0"/>
                    </a:lnTo>
                    <a:lnTo>
                      <a:pt x="8" y="1"/>
                    </a:lnTo>
                    <a:lnTo>
                      <a:pt x="4" y="8"/>
                    </a:lnTo>
                    <a:lnTo>
                      <a:pt x="3" y="17"/>
                    </a:lnTo>
                    <a:lnTo>
                      <a:pt x="0" y="17"/>
                    </a:lnTo>
                    <a:close/>
                  </a:path>
                </a:pathLst>
              </a:custGeom>
              <a:solidFill>
                <a:srgbClr val="808080"/>
              </a:solidFill>
              <a:ln w="9525">
                <a:noFill/>
                <a:round/>
                <a:headEnd/>
                <a:tailEnd/>
              </a:ln>
            </p:spPr>
            <p:txBody>
              <a:bodyPr/>
              <a:lstStyle/>
              <a:p>
                <a:endParaRPr lang="id-ID"/>
              </a:p>
            </p:txBody>
          </p:sp>
          <p:sp>
            <p:nvSpPr>
              <p:cNvPr id="3359" name="Freeform 484"/>
              <p:cNvSpPr>
                <a:spLocks/>
              </p:cNvSpPr>
              <p:nvPr/>
            </p:nvSpPr>
            <p:spPr bwMode="auto">
              <a:xfrm>
                <a:off x="5649" y="2327"/>
                <a:ext cx="10" cy="11"/>
              </a:xfrm>
              <a:custGeom>
                <a:avLst/>
                <a:gdLst>
                  <a:gd name="T0" fmla="*/ 0 w 10"/>
                  <a:gd name="T1" fmla="*/ 4 h 11"/>
                  <a:gd name="T2" fmla="*/ 4 w 10"/>
                  <a:gd name="T3" fmla="*/ 0 h 11"/>
                  <a:gd name="T4" fmla="*/ 4 w 10"/>
                  <a:gd name="T5" fmla="*/ 0 h 11"/>
                  <a:gd name="T6" fmla="*/ 6 w 10"/>
                  <a:gd name="T7" fmla="*/ 2 h 11"/>
                  <a:gd name="T8" fmla="*/ 1 w 10"/>
                  <a:gd name="T9" fmla="*/ 4 h 11"/>
                  <a:gd name="T10" fmla="*/ 6 w 10"/>
                  <a:gd name="T11" fmla="*/ 9 h 11"/>
                  <a:gd name="T12" fmla="*/ 8 w 10"/>
                  <a:gd name="T13" fmla="*/ 6 h 11"/>
                  <a:gd name="T14" fmla="*/ 8 w 10"/>
                  <a:gd name="T15" fmla="*/ 6 h 11"/>
                  <a:gd name="T16" fmla="*/ 10 w 10"/>
                  <a:gd name="T17" fmla="*/ 7 h 11"/>
                  <a:gd name="T18" fmla="*/ 7 w 10"/>
                  <a:gd name="T19" fmla="*/ 10 h 11"/>
                  <a:gd name="T20" fmla="*/ 6 w 10"/>
                  <a:gd name="T21" fmla="*/ 11 h 11"/>
                  <a:gd name="T22" fmla="*/ 0 w 10"/>
                  <a:gd name="T23" fmla="*/ 4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
                  <a:gd name="T37" fmla="*/ 0 h 11"/>
                  <a:gd name="T38" fmla="*/ 10 w 10"/>
                  <a:gd name="T39" fmla="*/ 11 h 1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 h="11">
                    <a:moveTo>
                      <a:pt x="0" y="4"/>
                    </a:moveTo>
                    <a:lnTo>
                      <a:pt x="4" y="0"/>
                    </a:lnTo>
                    <a:lnTo>
                      <a:pt x="6" y="2"/>
                    </a:lnTo>
                    <a:lnTo>
                      <a:pt x="1" y="4"/>
                    </a:lnTo>
                    <a:lnTo>
                      <a:pt x="6" y="9"/>
                    </a:lnTo>
                    <a:lnTo>
                      <a:pt x="8" y="6"/>
                    </a:lnTo>
                    <a:lnTo>
                      <a:pt x="10" y="7"/>
                    </a:lnTo>
                    <a:lnTo>
                      <a:pt x="7" y="10"/>
                    </a:lnTo>
                    <a:lnTo>
                      <a:pt x="6" y="11"/>
                    </a:lnTo>
                    <a:lnTo>
                      <a:pt x="0" y="4"/>
                    </a:lnTo>
                    <a:close/>
                  </a:path>
                </a:pathLst>
              </a:custGeom>
              <a:solidFill>
                <a:srgbClr val="808080"/>
              </a:solidFill>
              <a:ln w="9525">
                <a:noFill/>
                <a:round/>
                <a:headEnd/>
                <a:tailEnd/>
              </a:ln>
            </p:spPr>
            <p:txBody>
              <a:bodyPr/>
              <a:lstStyle/>
              <a:p>
                <a:endParaRPr lang="id-ID"/>
              </a:p>
            </p:txBody>
          </p:sp>
          <p:sp>
            <p:nvSpPr>
              <p:cNvPr id="3360" name="Freeform 485"/>
              <p:cNvSpPr>
                <a:spLocks/>
              </p:cNvSpPr>
              <p:nvPr/>
            </p:nvSpPr>
            <p:spPr bwMode="auto">
              <a:xfrm>
                <a:off x="5646" y="2309"/>
                <a:ext cx="9" cy="15"/>
              </a:xfrm>
              <a:custGeom>
                <a:avLst/>
                <a:gdLst>
                  <a:gd name="T0" fmla="*/ 0 w 9"/>
                  <a:gd name="T1" fmla="*/ 0 h 15"/>
                  <a:gd name="T2" fmla="*/ 3 w 9"/>
                  <a:gd name="T3" fmla="*/ 0 h 15"/>
                  <a:gd name="T4" fmla="*/ 3 w 9"/>
                  <a:gd name="T5" fmla="*/ 0 h 15"/>
                  <a:gd name="T6" fmla="*/ 4 w 9"/>
                  <a:gd name="T7" fmla="*/ 8 h 15"/>
                  <a:gd name="T8" fmla="*/ 9 w 9"/>
                  <a:gd name="T9" fmla="*/ 15 h 15"/>
                  <a:gd name="T10" fmla="*/ 7 w 9"/>
                  <a:gd name="T11" fmla="*/ 15 h 15"/>
                  <a:gd name="T12" fmla="*/ 7 w 9"/>
                  <a:gd name="T13" fmla="*/ 15 h 15"/>
                  <a:gd name="T14" fmla="*/ 3 w 9"/>
                  <a:gd name="T15" fmla="*/ 8 h 15"/>
                  <a:gd name="T16" fmla="*/ 0 w 9"/>
                  <a:gd name="T17" fmla="*/ 0 h 15"/>
                  <a:gd name="T18" fmla="*/ 0 w 9"/>
                  <a:gd name="T19" fmla="*/ 0 h 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15"/>
                  <a:gd name="T32" fmla="*/ 9 w 9"/>
                  <a:gd name="T33" fmla="*/ 15 h 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15">
                    <a:moveTo>
                      <a:pt x="0" y="0"/>
                    </a:moveTo>
                    <a:lnTo>
                      <a:pt x="3" y="0"/>
                    </a:lnTo>
                    <a:lnTo>
                      <a:pt x="4" y="8"/>
                    </a:lnTo>
                    <a:lnTo>
                      <a:pt x="9" y="15"/>
                    </a:lnTo>
                    <a:lnTo>
                      <a:pt x="7" y="15"/>
                    </a:lnTo>
                    <a:lnTo>
                      <a:pt x="3" y="8"/>
                    </a:lnTo>
                    <a:lnTo>
                      <a:pt x="0" y="0"/>
                    </a:lnTo>
                    <a:close/>
                  </a:path>
                </a:pathLst>
              </a:custGeom>
              <a:solidFill>
                <a:srgbClr val="808080"/>
              </a:solidFill>
              <a:ln w="9525">
                <a:noFill/>
                <a:round/>
                <a:headEnd/>
                <a:tailEnd/>
              </a:ln>
            </p:spPr>
            <p:txBody>
              <a:bodyPr/>
              <a:lstStyle/>
              <a:p>
                <a:endParaRPr lang="id-ID"/>
              </a:p>
            </p:txBody>
          </p:sp>
          <p:sp>
            <p:nvSpPr>
              <p:cNvPr id="3361" name="Freeform 486"/>
              <p:cNvSpPr>
                <a:spLocks/>
              </p:cNvSpPr>
              <p:nvPr/>
            </p:nvSpPr>
            <p:spPr bwMode="auto">
              <a:xfrm>
                <a:off x="5646" y="2267"/>
                <a:ext cx="14" cy="14"/>
              </a:xfrm>
              <a:custGeom>
                <a:avLst/>
                <a:gdLst>
                  <a:gd name="T0" fmla="*/ 0 w 14"/>
                  <a:gd name="T1" fmla="*/ 8 h 14"/>
                  <a:gd name="T2" fmla="*/ 9 w 14"/>
                  <a:gd name="T3" fmla="*/ 0 h 14"/>
                  <a:gd name="T4" fmla="*/ 14 w 14"/>
                  <a:gd name="T5" fmla="*/ 5 h 14"/>
                  <a:gd name="T6" fmla="*/ 14 w 14"/>
                  <a:gd name="T7" fmla="*/ 5 h 14"/>
                  <a:gd name="T8" fmla="*/ 14 w 14"/>
                  <a:gd name="T9" fmla="*/ 7 h 14"/>
                  <a:gd name="T10" fmla="*/ 9 w 14"/>
                  <a:gd name="T11" fmla="*/ 3 h 14"/>
                  <a:gd name="T12" fmla="*/ 3 w 14"/>
                  <a:gd name="T13" fmla="*/ 8 h 14"/>
                  <a:gd name="T14" fmla="*/ 7 w 14"/>
                  <a:gd name="T15" fmla="*/ 12 h 14"/>
                  <a:gd name="T16" fmla="*/ 7 w 14"/>
                  <a:gd name="T17" fmla="*/ 12 h 14"/>
                  <a:gd name="T18" fmla="*/ 6 w 14"/>
                  <a:gd name="T19" fmla="*/ 14 h 14"/>
                  <a:gd name="T20" fmla="*/ 0 w 14"/>
                  <a:gd name="T21" fmla="*/ 8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
                  <a:gd name="T34" fmla="*/ 0 h 14"/>
                  <a:gd name="T35" fmla="*/ 14 w 14"/>
                  <a:gd name="T36" fmla="*/ 14 h 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 h="14">
                    <a:moveTo>
                      <a:pt x="0" y="8"/>
                    </a:moveTo>
                    <a:lnTo>
                      <a:pt x="9" y="0"/>
                    </a:lnTo>
                    <a:lnTo>
                      <a:pt x="14" y="5"/>
                    </a:lnTo>
                    <a:lnTo>
                      <a:pt x="14" y="7"/>
                    </a:lnTo>
                    <a:lnTo>
                      <a:pt x="9" y="3"/>
                    </a:lnTo>
                    <a:lnTo>
                      <a:pt x="3" y="8"/>
                    </a:lnTo>
                    <a:lnTo>
                      <a:pt x="7" y="12"/>
                    </a:lnTo>
                    <a:lnTo>
                      <a:pt x="6" y="14"/>
                    </a:lnTo>
                    <a:lnTo>
                      <a:pt x="0" y="8"/>
                    </a:lnTo>
                    <a:close/>
                  </a:path>
                </a:pathLst>
              </a:custGeom>
              <a:solidFill>
                <a:srgbClr val="808080"/>
              </a:solidFill>
              <a:ln w="9525">
                <a:noFill/>
                <a:round/>
                <a:headEnd/>
                <a:tailEnd/>
              </a:ln>
            </p:spPr>
            <p:txBody>
              <a:bodyPr/>
              <a:lstStyle/>
              <a:p>
                <a:endParaRPr lang="id-ID"/>
              </a:p>
            </p:txBody>
          </p:sp>
          <p:sp>
            <p:nvSpPr>
              <p:cNvPr id="3362" name="Freeform 487"/>
              <p:cNvSpPr>
                <a:spLocks/>
              </p:cNvSpPr>
              <p:nvPr/>
            </p:nvSpPr>
            <p:spPr bwMode="auto">
              <a:xfrm>
                <a:off x="5646" y="2326"/>
                <a:ext cx="14" cy="14"/>
              </a:xfrm>
              <a:custGeom>
                <a:avLst/>
                <a:gdLst>
                  <a:gd name="T0" fmla="*/ 9 w 14"/>
                  <a:gd name="T1" fmla="*/ 14 h 14"/>
                  <a:gd name="T2" fmla="*/ 0 w 14"/>
                  <a:gd name="T3" fmla="*/ 5 h 14"/>
                  <a:gd name="T4" fmla="*/ 6 w 14"/>
                  <a:gd name="T5" fmla="*/ 0 h 14"/>
                  <a:gd name="T6" fmla="*/ 6 w 14"/>
                  <a:gd name="T7" fmla="*/ 0 h 14"/>
                  <a:gd name="T8" fmla="*/ 7 w 14"/>
                  <a:gd name="T9" fmla="*/ 1 h 14"/>
                  <a:gd name="T10" fmla="*/ 3 w 14"/>
                  <a:gd name="T11" fmla="*/ 5 h 14"/>
                  <a:gd name="T12" fmla="*/ 9 w 14"/>
                  <a:gd name="T13" fmla="*/ 12 h 14"/>
                  <a:gd name="T14" fmla="*/ 10 w 14"/>
                  <a:gd name="T15" fmla="*/ 11 h 14"/>
                  <a:gd name="T16" fmla="*/ 13 w 14"/>
                  <a:gd name="T17" fmla="*/ 8 h 14"/>
                  <a:gd name="T18" fmla="*/ 13 w 14"/>
                  <a:gd name="T19" fmla="*/ 8 h 14"/>
                  <a:gd name="T20" fmla="*/ 14 w 14"/>
                  <a:gd name="T21" fmla="*/ 8 h 14"/>
                  <a:gd name="T22" fmla="*/ 10 w 14"/>
                  <a:gd name="T23" fmla="*/ 14 h 14"/>
                  <a:gd name="T24" fmla="*/ 9 w 14"/>
                  <a:gd name="T25" fmla="*/ 14 h 1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
                  <a:gd name="T40" fmla="*/ 0 h 14"/>
                  <a:gd name="T41" fmla="*/ 14 w 14"/>
                  <a:gd name="T42" fmla="*/ 14 h 1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 h="14">
                    <a:moveTo>
                      <a:pt x="9" y="14"/>
                    </a:moveTo>
                    <a:lnTo>
                      <a:pt x="0" y="5"/>
                    </a:lnTo>
                    <a:lnTo>
                      <a:pt x="6" y="0"/>
                    </a:lnTo>
                    <a:lnTo>
                      <a:pt x="7" y="1"/>
                    </a:lnTo>
                    <a:lnTo>
                      <a:pt x="3" y="5"/>
                    </a:lnTo>
                    <a:lnTo>
                      <a:pt x="9" y="12"/>
                    </a:lnTo>
                    <a:lnTo>
                      <a:pt x="10" y="11"/>
                    </a:lnTo>
                    <a:lnTo>
                      <a:pt x="13" y="8"/>
                    </a:lnTo>
                    <a:lnTo>
                      <a:pt x="14" y="8"/>
                    </a:lnTo>
                    <a:lnTo>
                      <a:pt x="10" y="14"/>
                    </a:lnTo>
                    <a:lnTo>
                      <a:pt x="9" y="14"/>
                    </a:lnTo>
                    <a:close/>
                  </a:path>
                </a:pathLst>
              </a:custGeom>
              <a:solidFill>
                <a:srgbClr val="808080"/>
              </a:solidFill>
              <a:ln w="9525">
                <a:noFill/>
                <a:round/>
                <a:headEnd/>
                <a:tailEnd/>
              </a:ln>
            </p:spPr>
            <p:txBody>
              <a:bodyPr/>
              <a:lstStyle/>
              <a:p>
                <a:endParaRPr lang="id-ID"/>
              </a:p>
            </p:txBody>
          </p:sp>
          <p:sp>
            <p:nvSpPr>
              <p:cNvPr id="3363" name="Freeform 488"/>
              <p:cNvSpPr>
                <a:spLocks/>
              </p:cNvSpPr>
              <p:nvPr/>
            </p:nvSpPr>
            <p:spPr bwMode="auto">
              <a:xfrm>
                <a:off x="5646" y="2298"/>
                <a:ext cx="3" cy="1"/>
              </a:xfrm>
              <a:custGeom>
                <a:avLst/>
                <a:gdLst>
                  <a:gd name="T0" fmla="*/ 3 w 3"/>
                  <a:gd name="T1" fmla="*/ 1 h 1"/>
                  <a:gd name="T2" fmla="*/ 0 w 3"/>
                  <a:gd name="T3" fmla="*/ 1 h 1"/>
                  <a:gd name="T4" fmla="*/ 0 w 3"/>
                  <a:gd name="T5" fmla="*/ 1 h 1"/>
                  <a:gd name="T6" fmla="*/ 2 w 3"/>
                  <a:gd name="T7" fmla="*/ 0 h 1"/>
                  <a:gd name="T8" fmla="*/ 3 w 3"/>
                  <a:gd name="T9" fmla="*/ 0 h 1"/>
                  <a:gd name="T10" fmla="*/ 3 w 3"/>
                  <a:gd name="T11" fmla="*/ 0 h 1"/>
                  <a:gd name="T12" fmla="*/ 3 w 3"/>
                  <a:gd name="T13" fmla="*/ 1 h 1"/>
                  <a:gd name="T14" fmla="*/ 3 w 3"/>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3" y="1"/>
                    </a:moveTo>
                    <a:lnTo>
                      <a:pt x="0" y="1"/>
                    </a:lnTo>
                    <a:lnTo>
                      <a:pt x="2" y="0"/>
                    </a:lnTo>
                    <a:lnTo>
                      <a:pt x="3" y="0"/>
                    </a:lnTo>
                    <a:lnTo>
                      <a:pt x="3" y="1"/>
                    </a:lnTo>
                    <a:close/>
                  </a:path>
                </a:pathLst>
              </a:custGeom>
              <a:solidFill>
                <a:srgbClr val="808080"/>
              </a:solidFill>
              <a:ln w="9525">
                <a:noFill/>
                <a:round/>
                <a:headEnd/>
                <a:tailEnd/>
              </a:ln>
            </p:spPr>
            <p:txBody>
              <a:bodyPr/>
              <a:lstStyle/>
              <a:p>
                <a:endParaRPr lang="id-ID"/>
              </a:p>
            </p:txBody>
          </p:sp>
          <p:sp>
            <p:nvSpPr>
              <p:cNvPr id="3364" name="Freeform 489"/>
              <p:cNvSpPr>
                <a:spLocks/>
              </p:cNvSpPr>
              <p:nvPr/>
            </p:nvSpPr>
            <p:spPr bwMode="auto">
              <a:xfrm>
                <a:off x="5646" y="2299"/>
                <a:ext cx="3" cy="1"/>
              </a:xfrm>
              <a:custGeom>
                <a:avLst/>
                <a:gdLst>
                  <a:gd name="T0" fmla="*/ 0 w 3"/>
                  <a:gd name="T1" fmla="*/ 1 h 1"/>
                  <a:gd name="T2" fmla="*/ 0 w 3"/>
                  <a:gd name="T3" fmla="*/ 1 h 1"/>
                  <a:gd name="T4" fmla="*/ 0 w 3"/>
                  <a:gd name="T5" fmla="*/ 0 h 1"/>
                  <a:gd name="T6" fmla="*/ 3 w 3"/>
                  <a:gd name="T7" fmla="*/ 0 h 1"/>
                  <a:gd name="T8" fmla="*/ 3 w 3"/>
                  <a:gd name="T9" fmla="*/ 0 h 1"/>
                  <a:gd name="T10" fmla="*/ 2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3" y="0"/>
                    </a:lnTo>
                    <a:lnTo>
                      <a:pt x="2" y="1"/>
                    </a:lnTo>
                    <a:lnTo>
                      <a:pt x="0" y="1"/>
                    </a:lnTo>
                    <a:close/>
                  </a:path>
                </a:pathLst>
              </a:custGeom>
              <a:solidFill>
                <a:srgbClr val="808080"/>
              </a:solidFill>
              <a:ln w="9525">
                <a:noFill/>
                <a:round/>
                <a:headEnd/>
                <a:tailEnd/>
              </a:ln>
            </p:spPr>
            <p:txBody>
              <a:bodyPr/>
              <a:lstStyle/>
              <a:p>
                <a:endParaRPr lang="id-ID"/>
              </a:p>
            </p:txBody>
          </p:sp>
          <p:sp>
            <p:nvSpPr>
              <p:cNvPr id="3365" name="Freeform 490"/>
              <p:cNvSpPr>
                <a:spLocks/>
              </p:cNvSpPr>
              <p:nvPr/>
            </p:nvSpPr>
            <p:spPr bwMode="auto">
              <a:xfrm>
                <a:off x="5646" y="2307"/>
                <a:ext cx="3" cy="2"/>
              </a:xfrm>
              <a:custGeom>
                <a:avLst/>
                <a:gdLst>
                  <a:gd name="T0" fmla="*/ 0 w 3"/>
                  <a:gd name="T1" fmla="*/ 2 h 2"/>
                  <a:gd name="T2" fmla="*/ 0 w 3"/>
                  <a:gd name="T3" fmla="*/ 2 h 2"/>
                  <a:gd name="T4" fmla="*/ 0 w 3"/>
                  <a:gd name="T5" fmla="*/ 0 h 2"/>
                  <a:gd name="T6" fmla="*/ 2 w 3"/>
                  <a:gd name="T7" fmla="*/ 0 h 2"/>
                  <a:gd name="T8" fmla="*/ 2 w 3"/>
                  <a:gd name="T9" fmla="*/ 0 h 2"/>
                  <a:gd name="T10" fmla="*/ 3 w 3"/>
                  <a:gd name="T11" fmla="*/ 2 h 2"/>
                  <a:gd name="T12" fmla="*/ 0 w 3"/>
                  <a:gd name="T13" fmla="*/ 2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2"/>
                    </a:moveTo>
                    <a:lnTo>
                      <a:pt x="0" y="2"/>
                    </a:lnTo>
                    <a:lnTo>
                      <a:pt x="0" y="0"/>
                    </a:lnTo>
                    <a:lnTo>
                      <a:pt x="2" y="0"/>
                    </a:lnTo>
                    <a:lnTo>
                      <a:pt x="3" y="2"/>
                    </a:lnTo>
                    <a:lnTo>
                      <a:pt x="0" y="2"/>
                    </a:lnTo>
                    <a:close/>
                  </a:path>
                </a:pathLst>
              </a:custGeom>
              <a:solidFill>
                <a:srgbClr val="808080"/>
              </a:solidFill>
              <a:ln w="9525">
                <a:noFill/>
                <a:round/>
                <a:headEnd/>
                <a:tailEnd/>
              </a:ln>
            </p:spPr>
            <p:txBody>
              <a:bodyPr/>
              <a:lstStyle/>
              <a:p>
                <a:endParaRPr lang="id-ID"/>
              </a:p>
            </p:txBody>
          </p:sp>
          <p:sp>
            <p:nvSpPr>
              <p:cNvPr id="3366" name="Freeform 491"/>
              <p:cNvSpPr>
                <a:spLocks/>
              </p:cNvSpPr>
              <p:nvPr/>
            </p:nvSpPr>
            <p:spPr bwMode="auto">
              <a:xfrm>
                <a:off x="5645" y="2298"/>
                <a:ext cx="3" cy="1"/>
              </a:xfrm>
              <a:custGeom>
                <a:avLst/>
                <a:gdLst>
                  <a:gd name="T0" fmla="*/ 0 w 3"/>
                  <a:gd name="T1" fmla="*/ 1 h 1"/>
                  <a:gd name="T2" fmla="*/ 0 w 3"/>
                  <a:gd name="T3" fmla="*/ 1 h 1"/>
                  <a:gd name="T4" fmla="*/ 0 w 3"/>
                  <a:gd name="T5" fmla="*/ 0 h 1"/>
                  <a:gd name="T6" fmla="*/ 3 w 3"/>
                  <a:gd name="T7" fmla="*/ 0 h 1"/>
                  <a:gd name="T8" fmla="*/ 3 w 3"/>
                  <a:gd name="T9" fmla="*/ 0 h 1"/>
                  <a:gd name="T10" fmla="*/ 1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3" y="0"/>
                    </a:lnTo>
                    <a:lnTo>
                      <a:pt x="1" y="1"/>
                    </a:lnTo>
                    <a:lnTo>
                      <a:pt x="0" y="1"/>
                    </a:lnTo>
                    <a:close/>
                  </a:path>
                </a:pathLst>
              </a:custGeom>
              <a:solidFill>
                <a:srgbClr val="808080"/>
              </a:solidFill>
              <a:ln w="9525">
                <a:noFill/>
                <a:round/>
                <a:headEnd/>
                <a:tailEnd/>
              </a:ln>
            </p:spPr>
            <p:txBody>
              <a:bodyPr/>
              <a:lstStyle/>
              <a:p>
                <a:endParaRPr lang="id-ID"/>
              </a:p>
            </p:txBody>
          </p:sp>
          <p:sp>
            <p:nvSpPr>
              <p:cNvPr id="3367" name="Freeform 492"/>
              <p:cNvSpPr>
                <a:spLocks/>
              </p:cNvSpPr>
              <p:nvPr/>
            </p:nvSpPr>
            <p:spPr bwMode="auto">
              <a:xfrm>
                <a:off x="5645" y="2309"/>
                <a:ext cx="8" cy="17"/>
              </a:xfrm>
              <a:custGeom>
                <a:avLst/>
                <a:gdLst>
                  <a:gd name="T0" fmla="*/ 0 w 8"/>
                  <a:gd name="T1" fmla="*/ 0 h 17"/>
                  <a:gd name="T2" fmla="*/ 1 w 8"/>
                  <a:gd name="T3" fmla="*/ 0 h 17"/>
                  <a:gd name="T4" fmla="*/ 1 w 8"/>
                  <a:gd name="T5" fmla="*/ 0 h 17"/>
                  <a:gd name="T6" fmla="*/ 4 w 8"/>
                  <a:gd name="T7" fmla="*/ 8 h 17"/>
                  <a:gd name="T8" fmla="*/ 8 w 8"/>
                  <a:gd name="T9" fmla="*/ 15 h 17"/>
                  <a:gd name="T10" fmla="*/ 7 w 8"/>
                  <a:gd name="T11" fmla="*/ 17 h 17"/>
                  <a:gd name="T12" fmla="*/ 7 w 8"/>
                  <a:gd name="T13" fmla="*/ 17 h 17"/>
                  <a:gd name="T14" fmla="*/ 3 w 8"/>
                  <a:gd name="T15" fmla="*/ 10 h 17"/>
                  <a:gd name="T16" fmla="*/ 0 w 8"/>
                  <a:gd name="T17" fmla="*/ 0 h 17"/>
                  <a:gd name="T18" fmla="*/ 0 w 8"/>
                  <a:gd name="T19" fmla="*/ 0 h 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
                  <a:gd name="T31" fmla="*/ 0 h 17"/>
                  <a:gd name="T32" fmla="*/ 8 w 8"/>
                  <a:gd name="T33" fmla="*/ 17 h 1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 h="17">
                    <a:moveTo>
                      <a:pt x="0" y="0"/>
                    </a:moveTo>
                    <a:lnTo>
                      <a:pt x="1" y="0"/>
                    </a:lnTo>
                    <a:lnTo>
                      <a:pt x="4" y="8"/>
                    </a:lnTo>
                    <a:lnTo>
                      <a:pt x="8" y="15"/>
                    </a:lnTo>
                    <a:lnTo>
                      <a:pt x="7" y="17"/>
                    </a:lnTo>
                    <a:lnTo>
                      <a:pt x="3" y="10"/>
                    </a:lnTo>
                    <a:lnTo>
                      <a:pt x="0" y="0"/>
                    </a:lnTo>
                    <a:close/>
                  </a:path>
                </a:pathLst>
              </a:custGeom>
              <a:solidFill>
                <a:srgbClr val="808080"/>
              </a:solidFill>
              <a:ln w="9525">
                <a:noFill/>
                <a:round/>
                <a:headEnd/>
                <a:tailEnd/>
              </a:ln>
            </p:spPr>
            <p:txBody>
              <a:bodyPr/>
              <a:lstStyle/>
              <a:p>
                <a:endParaRPr lang="id-ID"/>
              </a:p>
            </p:txBody>
          </p:sp>
          <p:sp>
            <p:nvSpPr>
              <p:cNvPr id="3368" name="Freeform 493"/>
              <p:cNvSpPr>
                <a:spLocks/>
              </p:cNvSpPr>
              <p:nvPr/>
            </p:nvSpPr>
            <p:spPr bwMode="auto">
              <a:xfrm>
                <a:off x="5646" y="2306"/>
                <a:ext cx="2" cy="1"/>
              </a:xfrm>
              <a:custGeom>
                <a:avLst/>
                <a:gdLst>
                  <a:gd name="T0" fmla="*/ 0 w 2"/>
                  <a:gd name="T1" fmla="*/ 1 h 1"/>
                  <a:gd name="T2" fmla="*/ 0 w 2"/>
                  <a:gd name="T3" fmla="*/ 1 h 1"/>
                  <a:gd name="T4" fmla="*/ 0 w 2"/>
                  <a:gd name="T5" fmla="*/ 0 h 1"/>
                  <a:gd name="T6" fmla="*/ 2 w 2"/>
                  <a:gd name="T7" fmla="*/ 0 h 1"/>
                  <a:gd name="T8" fmla="*/ 2 w 2"/>
                  <a:gd name="T9" fmla="*/ 0 h 1"/>
                  <a:gd name="T10" fmla="*/ 2 w 2"/>
                  <a:gd name="T11" fmla="*/ 1 h 1"/>
                  <a:gd name="T12" fmla="*/ 0 w 2"/>
                  <a:gd name="T13" fmla="*/ 1 h 1"/>
                  <a:gd name="T14" fmla="*/ 0 60000 65536"/>
                  <a:gd name="T15" fmla="*/ 0 60000 65536"/>
                  <a:gd name="T16" fmla="*/ 0 60000 65536"/>
                  <a:gd name="T17" fmla="*/ 0 60000 65536"/>
                  <a:gd name="T18" fmla="*/ 0 60000 65536"/>
                  <a:gd name="T19" fmla="*/ 0 60000 65536"/>
                  <a:gd name="T20" fmla="*/ 0 60000 65536"/>
                  <a:gd name="T21" fmla="*/ 0 w 2"/>
                  <a:gd name="T22" fmla="*/ 0 h 1"/>
                  <a:gd name="T23" fmla="*/ 2 w 2"/>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
                    <a:moveTo>
                      <a:pt x="0" y="1"/>
                    </a:moveTo>
                    <a:lnTo>
                      <a:pt x="0" y="1"/>
                    </a:lnTo>
                    <a:lnTo>
                      <a:pt x="0" y="0"/>
                    </a:lnTo>
                    <a:lnTo>
                      <a:pt x="2" y="0"/>
                    </a:lnTo>
                    <a:lnTo>
                      <a:pt x="2" y="1"/>
                    </a:lnTo>
                    <a:lnTo>
                      <a:pt x="0" y="1"/>
                    </a:lnTo>
                    <a:close/>
                  </a:path>
                </a:pathLst>
              </a:custGeom>
              <a:solidFill>
                <a:srgbClr val="808080"/>
              </a:solidFill>
              <a:ln w="9525">
                <a:noFill/>
                <a:round/>
                <a:headEnd/>
                <a:tailEnd/>
              </a:ln>
            </p:spPr>
            <p:txBody>
              <a:bodyPr/>
              <a:lstStyle/>
              <a:p>
                <a:endParaRPr lang="id-ID"/>
              </a:p>
            </p:txBody>
          </p:sp>
          <p:sp>
            <p:nvSpPr>
              <p:cNvPr id="3369" name="Freeform 494"/>
              <p:cNvSpPr>
                <a:spLocks/>
              </p:cNvSpPr>
              <p:nvPr/>
            </p:nvSpPr>
            <p:spPr bwMode="auto">
              <a:xfrm>
                <a:off x="5645" y="2307"/>
                <a:ext cx="1" cy="2"/>
              </a:xfrm>
              <a:custGeom>
                <a:avLst/>
                <a:gdLst>
                  <a:gd name="T0" fmla="*/ 0 w 1"/>
                  <a:gd name="T1" fmla="*/ 0 h 2"/>
                  <a:gd name="T2" fmla="*/ 1 w 1"/>
                  <a:gd name="T3" fmla="*/ 0 h 2"/>
                  <a:gd name="T4" fmla="*/ 1 w 1"/>
                  <a:gd name="T5" fmla="*/ 0 h 2"/>
                  <a:gd name="T6" fmla="*/ 1 w 1"/>
                  <a:gd name="T7" fmla="*/ 2 h 2"/>
                  <a:gd name="T8" fmla="*/ 0 w 1"/>
                  <a:gd name="T9" fmla="*/ 2 h 2"/>
                  <a:gd name="T10" fmla="*/ 0 w 1"/>
                  <a:gd name="T11" fmla="*/ 2 h 2"/>
                  <a:gd name="T12" fmla="*/ 0 w 1"/>
                  <a:gd name="T13" fmla="*/ 0 h 2"/>
                  <a:gd name="T14" fmla="*/ 0 w 1"/>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0"/>
                    </a:moveTo>
                    <a:lnTo>
                      <a:pt x="1" y="0"/>
                    </a:lnTo>
                    <a:lnTo>
                      <a:pt x="1" y="2"/>
                    </a:lnTo>
                    <a:lnTo>
                      <a:pt x="0" y="2"/>
                    </a:lnTo>
                    <a:lnTo>
                      <a:pt x="0" y="0"/>
                    </a:lnTo>
                    <a:close/>
                  </a:path>
                </a:pathLst>
              </a:custGeom>
              <a:solidFill>
                <a:srgbClr val="808080"/>
              </a:solidFill>
              <a:ln w="9525">
                <a:noFill/>
                <a:round/>
                <a:headEnd/>
                <a:tailEnd/>
              </a:ln>
            </p:spPr>
            <p:txBody>
              <a:bodyPr/>
              <a:lstStyle/>
              <a:p>
                <a:endParaRPr lang="id-ID"/>
              </a:p>
            </p:txBody>
          </p:sp>
          <p:sp>
            <p:nvSpPr>
              <p:cNvPr id="3370" name="Freeform 495"/>
              <p:cNvSpPr>
                <a:spLocks/>
              </p:cNvSpPr>
              <p:nvPr/>
            </p:nvSpPr>
            <p:spPr bwMode="auto">
              <a:xfrm>
                <a:off x="5645" y="2299"/>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371" name="Freeform 496"/>
              <p:cNvSpPr>
                <a:spLocks/>
              </p:cNvSpPr>
              <p:nvPr/>
            </p:nvSpPr>
            <p:spPr bwMode="auto">
              <a:xfrm>
                <a:off x="5645" y="2306"/>
                <a:ext cx="1" cy="1"/>
              </a:xfrm>
              <a:custGeom>
                <a:avLst/>
                <a:gdLst>
                  <a:gd name="T0" fmla="*/ 1 w 1"/>
                  <a:gd name="T1" fmla="*/ 1 h 1"/>
                  <a:gd name="T2" fmla="*/ 0 w 1"/>
                  <a:gd name="T3" fmla="*/ 1 h 1"/>
                  <a:gd name="T4" fmla="*/ 0 w 1"/>
                  <a:gd name="T5" fmla="*/ 1 h 1"/>
                  <a:gd name="T6" fmla="*/ 0 w 1"/>
                  <a:gd name="T7" fmla="*/ 0 h 1"/>
                  <a:gd name="T8" fmla="*/ 1 w 1"/>
                  <a:gd name="T9" fmla="*/ 0 h 1"/>
                  <a:gd name="T10" fmla="*/ 1 w 1"/>
                  <a:gd name="T11" fmla="*/ 0 h 1"/>
                  <a:gd name="T12" fmla="*/ 1 w 1"/>
                  <a:gd name="T13" fmla="*/ 1 h 1"/>
                  <a:gd name="T14" fmla="*/ 1 w 1"/>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1"/>
                    </a:moveTo>
                    <a:lnTo>
                      <a:pt x="0" y="1"/>
                    </a:lnTo>
                    <a:lnTo>
                      <a:pt x="0" y="0"/>
                    </a:lnTo>
                    <a:lnTo>
                      <a:pt x="1" y="0"/>
                    </a:lnTo>
                    <a:lnTo>
                      <a:pt x="1" y="1"/>
                    </a:lnTo>
                    <a:close/>
                  </a:path>
                </a:pathLst>
              </a:custGeom>
              <a:solidFill>
                <a:srgbClr val="808080"/>
              </a:solidFill>
              <a:ln w="9525">
                <a:noFill/>
                <a:round/>
                <a:headEnd/>
                <a:tailEnd/>
              </a:ln>
            </p:spPr>
            <p:txBody>
              <a:bodyPr/>
              <a:lstStyle/>
              <a:p>
                <a:endParaRPr lang="id-ID"/>
              </a:p>
            </p:txBody>
          </p:sp>
          <p:sp>
            <p:nvSpPr>
              <p:cNvPr id="3372" name="Freeform 497"/>
              <p:cNvSpPr>
                <a:spLocks/>
              </p:cNvSpPr>
              <p:nvPr/>
            </p:nvSpPr>
            <p:spPr bwMode="auto">
              <a:xfrm>
                <a:off x="5639" y="2307"/>
                <a:ext cx="6" cy="2"/>
              </a:xfrm>
              <a:custGeom>
                <a:avLst/>
                <a:gdLst>
                  <a:gd name="T0" fmla="*/ 6 w 6"/>
                  <a:gd name="T1" fmla="*/ 0 h 2"/>
                  <a:gd name="T2" fmla="*/ 6 w 6"/>
                  <a:gd name="T3" fmla="*/ 0 h 2"/>
                  <a:gd name="T4" fmla="*/ 6 w 6"/>
                  <a:gd name="T5" fmla="*/ 2 h 2"/>
                  <a:gd name="T6" fmla="*/ 0 w 6"/>
                  <a:gd name="T7" fmla="*/ 2 h 2"/>
                  <a:gd name="T8" fmla="*/ 0 w 6"/>
                  <a:gd name="T9" fmla="*/ 0 h 2"/>
                  <a:gd name="T10" fmla="*/ 2 w 6"/>
                  <a:gd name="T11" fmla="*/ 0 h 2"/>
                  <a:gd name="T12" fmla="*/ 6 w 6"/>
                  <a:gd name="T13" fmla="*/ 0 h 2"/>
                  <a:gd name="T14" fmla="*/ 0 60000 65536"/>
                  <a:gd name="T15" fmla="*/ 0 60000 65536"/>
                  <a:gd name="T16" fmla="*/ 0 60000 65536"/>
                  <a:gd name="T17" fmla="*/ 0 60000 65536"/>
                  <a:gd name="T18" fmla="*/ 0 60000 65536"/>
                  <a:gd name="T19" fmla="*/ 0 60000 65536"/>
                  <a:gd name="T20" fmla="*/ 0 60000 65536"/>
                  <a:gd name="T21" fmla="*/ 0 w 6"/>
                  <a:gd name="T22" fmla="*/ 0 h 2"/>
                  <a:gd name="T23" fmla="*/ 6 w 6"/>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2">
                    <a:moveTo>
                      <a:pt x="6" y="0"/>
                    </a:moveTo>
                    <a:lnTo>
                      <a:pt x="6" y="0"/>
                    </a:lnTo>
                    <a:lnTo>
                      <a:pt x="6" y="2"/>
                    </a:lnTo>
                    <a:lnTo>
                      <a:pt x="0" y="2"/>
                    </a:lnTo>
                    <a:lnTo>
                      <a:pt x="0" y="0"/>
                    </a:lnTo>
                    <a:lnTo>
                      <a:pt x="2" y="0"/>
                    </a:lnTo>
                    <a:lnTo>
                      <a:pt x="6" y="0"/>
                    </a:lnTo>
                    <a:close/>
                  </a:path>
                </a:pathLst>
              </a:custGeom>
              <a:solidFill>
                <a:srgbClr val="808080"/>
              </a:solidFill>
              <a:ln w="9525">
                <a:noFill/>
                <a:round/>
                <a:headEnd/>
                <a:tailEnd/>
              </a:ln>
            </p:spPr>
            <p:txBody>
              <a:bodyPr/>
              <a:lstStyle/>
              <a:p>
                <a:endParaRPr lang="id-ID"/>
              </a:p>
            </p:txBody>
          </p:sp>
          <p:pic>
            <p:nvPicPr>
              <p:cNvPr id="3373" name="Picture 498"/>
              <p:cNvPicPr>
                <a:picLocks noChangeAspect="1" noChangeArrowheads="1"/>
              </p:cNvPicPr>
              <p:nvPr/>
            </p:nvPicPr>
            <p:blipFill>
              <a:blip r:embed="rId14"/>
              <a:srcRect/>
              <a:stretch>
                <a:fillRect/>
              </a:stretch>
            </p:blipFill>
            <p:spPr bwMode="auto">
              <a:xfrm>
                <a:off x="5634" y="2256"/>
                <a:ext cx="96" cy="96"/>
              </a:xfrm>
              <a:prstGeom prst="rect">
                <a:avLst/>
              </a:prstGeom>
              <a:noFill/>
              <a:ln w="9525">
                <a:noFill/>
                <a:miter lim="800000"/>
                <a:headEnd/>
                <a:tailEnd/>
              </a:ln>
            </p:spPr>
          </p:pic>
          <p:sp>
            <p:nvSpPr>
              <p:cNvPr id="3374" name="Freeform 499"/>
              <p:cNvSpPr>
                <a:spLocks/>
              </p:cNvSpPr>
              <p:nvPr/>
            </p:nvSpPr>
            <p:spPr bwMode="auto">
              <a:xfrm>
                <a:off x="5639" y="2299"/>
                <a:ext cx="6" cy="8"/>
              </a:xfrm>
              <a:custGeom>
                <a:avLst/>
                <a:gdLst>
                  <a:gd name="T0" fmla="*/ 6 w 6"/>
                  <a:gd name="T1" fmla="*/ 0 h 8"/>
                  <a:gd name="T2" fmla="*/ 6 w 6"/>
                  <a:gd name="T3" fmla="*/ 0 h 8"/>
                  <a:gd name="T4" fmla="*/ 6 w 6"/>
                  <a:gd name="T5" fmla="*/ 1 h 8"/>
                  <a:gd name="T6" fmla="*/ 2 w 6"/>
                  <a:gd name="T7" fmla="*/ 1 h 8"/>
                  <a:gd name="T8" fmla="*/ 2 w 6"/>
                  <a:gd name="T9" fmla="*/ 7 h 8"/>
                  <a:gd name="T10" fmla="*/ 6 w 6"/>
                  <a:gd name="T11" fmla="*/ 7 h 8"/>
                  <a:gd name="T12" fmla="*/ 6 w 6"/>
                  <a:gd name="T13" fmla="*/ 7 h 8"/>
                  <a:gd name="T14" fmla="*/ 6 w 6"/>
                  <a:gd name="T15" fmla="*/ 8 h 8"/>
                  <a:gd name="T16" fmla="*/ 2 w 6"/>
                  <a:gd name="T17" fmla="*/ 8 h 8"/>
                  <a:gd name="T18" fmla="*/ 0 w 6"/>
                  <a:gd name="T19" fmla="*/ 8 h 8"/>
                  <a:gd name="T20" fmla="*/ 0 w 6"/>
                  <a:gd name="T21" fmla="*/ 0 h 8"/>
                  <a:gd name="T22" fmla="*/ 6 w 6"/>
                  <a:gd name="T23" fmla="*/ 0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
                  <a:gd name="T37" fmla="*/ 0 h 8"/>
                  <a:gd name="T38" fmla="*/ 6 w 6"/>
                  <a:gd name="T39" fmla="*/ 8 h 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 h="8">
                    <a:moveTo>
                      <a:pt x="6" y="0"/>
                    </a:moveTo>
                    <a:lnTo>
                      <a:pt x="6" y="0"/>
                    </a:lnTo>
                    <a:lnTo>
                      <a:pt x="6" y="1"/>
                    </a:lnTo>
                    <a:lnTo>
                      <a:pt x="2" y="1"/>
                    </a:lnTo>
                    <a:lnTo>
                      <a:pt x="2" y="7"/>
                    </a:lnTo>
                    <a:lnTo>
                      <a:pt x="6" y="7"/>
                    </a:lnTo>
                    <a:lnTo>
                      <a:pt x="6" y="8"/>
                    </a:lnTo>
                    <a:lnTo>
                      <a:pt x="2" y="8"/>
                    </a:lnTo>
                    <a:lnTo>
                      <a:pt x="0" y="8"/>
                    </a:lnTo>
                    <a:lnTo>
                      <a:pt x="0" y="0"/>
                    </a:lnTo>
                    <a:lnTo>
                      <a:pt x="6" y="0"/>
                    </a:lnTo>
                    <a:close/>
                  </a:path>
                </a:pathLst>
              </a:custGeom>
              <a:solidFill>
                <a:srgbClr val="808080"/>
              </a:solidFill>
              <a:ln w="9525">
                <a:noFill/>
                <a:round/>
                <a:headEnd/>
                <a:tailEnd/>
              </a:ln>
            </p:spPr>
            <p:txBody>
              <a:bodyPr/>
              <a:lstStyle/>
              <a:p>
                <a:endParaRPr lang="id-ID"/>
              </a:p>
            </p:txBody>
          </p:sp>
          <p:sp>
            <p:nvSpPr>
              <p:cNvPr id="3375" name="Freeform 500"/>
              <p:cNvSpPr>
                <a:spLocks/>
              </p:cNvSpPr>
              <p:nvPr/>
            </p:nvSpPr>
            <p:spPr bwMode="auto">
              <a:xfrm>
                <a:off x="5636" y="2298"/>
                <a:ext cx="9" cy="11"/>
              </a:xfrm>
              <a:custGeom>
                <a:avLst/>
                <a:gdLst>
                  <a:gd name="T0" fmla="*/ 3 w 9"/>
                  <a:gd name="T1" fmla="*/ 9 h 11"/>
                  <a:gd name="T2" fmla="*/ 3 w 9"/>
                  <a:gd name="T3" fmla="*/ 11 h 11"/>
                  <a:gd name="T4" fmla="*/ 0 w 9"/>
                  <a:gd name="T5" fmla="*/ 11 h 11"/>
                  <a:gd name="T6" fmla="*/ 0 w 9"/>
                  <a:gd name="T7" fmla="*/ 0 h 11"/>
                  <a:gd name="T8" fmla="*/ 9 w 9"/>
                  <a:gd name="T9" fmla="*/ 0 h 11"/>
                  <a:gd name="T10" fmla="*/ 9 w 9"/>
                  <a:gd name="T11" fmla="*/ 0 h 11"/>
                  <a:gd name="T12" fmla="*/ 9 w 9"/>
                  <a:gd name="T13" fmla="*/ 1 h 11"/>
                  <a:gd name="T14" fmla="*/ 3 w 9"/>
                  <a:gd name="T15" fmla="*/ 1 h 11"/>
                  <a:gd name="T16" fmla="*/ 3 w 9"/>
                  <a:gd name="T17" fmla="*/ 9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
                  <a:gd name="T28" fmla="*/ 0 h 11"/>
                  <a:gd name="T29" fmla="*/ 9 w 9"/>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 h="11">
                    <a:moveTo>
                      <a:pt x="3" y="9"/>
                    </a:moveTo>
                    <a:lnTo>
                      <a:pt x="3" y="11"/>
                    </a:lnTo>
                    <a:lnTo>
                      <a:pt x="0" y="11"/>
                    </a:lnTo>
                    <a:lnTo>
                      <a:pt x="0" y="0"/>
                    </a:lnTo>
                    <a:lnTo>
                      <a:pt x="9" y="0"/>
                    </a:lnTo>
                    <a:lnTo>
                      <a:pt x="9" y="1"/>
                    </a:lnTo>
                    <a:lnTo>
                      <a:pt x="3" y="1"/>
                    </a:lnTo>
                    <a:lnTo>
                      <a:pt x="3" y="9"/>
                    </a:lnTo>
                    <a:close/>
                  </a:path>
                </a:pathLst>
              </a:custGeom>
              <a:solidFill>
                <a:srgbClr val="808080"/>
              </a:solidFill>
              <a:ln w="9525">
                <a:noFill/>
                <a:round/>
                <a:headEnd/>
                <a:tailEnd/>
              </a:ln>
            </p:spPr>
            <p:txBody>
              <a:bodyPr/>
              <a:lstStyle/>
              <a:p>
                <a:endParaRPr lang="id-ID"/>
              </a:p>
            </p:txBody>
          </p:sp>
          <p:sp>
            <p:nvSpPr>
              <p:cNvPr id="3376" name="Freeform 501"/>
              <p:cNvSpPr>
                <a:spLocks/>
              </p:cNvSpPr>
              <p:nvPr/>
            </p:nvSpPr>
            <p:spPr bwMode="auto">
              <a:xfrm>
                <a:off x="4793" y="2302"/>
                <a:ext cx="41" cy="22"/>
              </a:xfrm>
              <a:custGeom>
                <a:avLst/>
                <a:gdLst>
                  <a:gd name="T0" fmla="*/ 20 w 41"/>
                  <a:gd name="T1" fmla="*/ 0 h 22"/>
                  <a:gd name="T2" fmla="*/ 41 w 41"/>
                  <a:gd name="T3" fmla="*/ 0 h 22"/>
                  <a:gd name="T4" fmla="*/ 31 w 41"/>
                  <a:gd name="T5" fmla="*/ 11 h 22"/>
                  <a:gd name="T6" fmla="*/ 20 w 41"/>
                  <a:gd name="T7" fmla="*/ 22 h 22"/>
                  <a:gd name="T8" fmla="*/ 10 w 41"/>
                  <a:gd name="T9" fmla="*/ 11 h 22"/>
                  <a:gd name="T10" fmla="*/ 0 w 41"/>
                  <a:gd name="T11" fmla="*/ 0 h 22"/>
                  <a:gd name="T12" fmla="*/ 20 w 41"/>
                  <a:gd name="T13" fmla="*/ 0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20" y="0"/>
                    </a:moveTo>
                    <a:lnTo>
                      <a:pt x="41" y="0"/>
                    </a:lnTo>
                    <a:lnTo>
                      <a:pt x="31" y="11"/>
                    </a:lnTo>
                    <a:lnTo>
                      <a:pt x="20" y="22"/>
                    </a:lnTo>
                    <a:lnTo>
                      <a:pt x="10" y="11"/>
                    </a:lnTo>
                    <a:lnTo>
                      <a:pt x="0" y="0"/>
                    </a:lnTo>
                    <a:lnTo>
                      <a:pt x="20" y="0"/>
                    </a:lnTo>
                    <a:close/>
                  </a:path>
                </a:pathLst>
              </a:custGeom>
              <a:solidFill>
                <a:srgbClr val="1A1A1A"/>
              </a:solidFill>
              <a:ln w="9525">
                <a:noFill/>
                <a:round/>
                <a:headEnd/>
                <a:tailEnd/>
              </a:ln>
            </p:spPr>
            <p:txBody>
              <a:bodyPr/>
              <a:lstStyle/>
              <a:p>
                <a:endParaRPr lang="id-ID"/>
              </a:p>
            </p:txBody>
          </p:sp>
          <p:sp>
            <p:nvSpPr>
              <p:cNvPr id="3377" name="Freeform 502"/>
              <p:cNvSpPr>
                <a:spLocks/>
              </p:cNvSpPr>
              <p:nvPr/>
            </p:nvSpPr>
            <p:spPr bwMode="auto">
              <a:xfrm>
                <a:off x="5031" y="2302"/>
                <a:ext cx="41" cy="22"/>
              </a:xfrm>
              <a:custGeom>
                <a:avLst/>
                <a:gdLst>
                  <a:gd name="T0" fmla="*/ 21 w 41"/>
                  <a:gd name="T1" fmla="*/ 0 h 22"/>
                  <a:gd name="T2" fmla="*/ 41 w 41"/>
                  <a:gd name="T3" fmla="*/ 0 h 22"/>
                  <a:gd name="T4" fmla="*/ 31 w 41"/>
                  <a:gd name="T5" fmla="*/ 11 h 22"/>
                  <a:gd name="T6" fmla="*/ 21 w 41"/>
                  <a:gd name="T7" fmla="*/ 22 h 22"/>
                  <a:gd name="T8" fmla="*/ 10 w 41"/>
                  <a:gd name="T9" fmla="*/ 11 h 22"/>
                  <a:gd name="T10" fmla="*/ 0 w 41"/>
                  <a:gd name="T11" fmla="*/ 0 h 22"/>
                  <a:gd name="T12" fmla="*/ 21 w 41"/>
                  <a:gd name="T13" fmla="*/ 0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21" y="0"/>
                    </a:moveTo>
                    <a:lnTo>
                      <a:pt x="41" y="0"/>
                    </a:lnTo>
                    <a:lnTo>
                      <a:pt x="31" y="11"/>
                    </a:lnTo>
                    <a:lnTo>
                      <a:pt x="21" y="22"/>
                    </a:lnTo>
                    <a:lnTo>
                      <a:pt x="10" y="11"/>
                    </a:lnTo>
                    <a:lnTo>
                      <a:pt x="0" y="0"/>
                    </a:lnTo>
                    <a:lnTo>
                      <a:pt x="21" y="0"/>
                    </a:lnTo>
                    <a:close/>
                  </a:path>
                </a:pathLst>
              </a:custGeom>
              <a:solidFill>
                <a:srgbClr val="1A1A1A"/>
              </a:solidFill>
              <a:ln w="9525">
                <a:noFill/>
                <a:round/>
                <a:headEnd/>
                <a:tailEnd/>
              </a:ln>
            </p:spPr>
            <p:txBody>
              <a:bodyPr/>
              <a:lstStyle/>
              <a:p>
                <a:endParaRPr lang="id-ID"/>
              </a:p>
            </p:txBody>
          </p:sp>
          <p:sp>
            <p:nvSpPr>
              <p:cNvPr id="3378" name="Freeform 503"/>
              <p:cNvSpPr>
                <a:spLocks/>
              </p:cNvSpPr>
              <p:nvPr/>
            </p:nvSpPr>
            <p:spPr bwMode="auto">
              <a:xfrm>
                <a:off x="5288" y="2302"/>
                <a:ext cx="41" cy="22"/>
              </a:xfrm>
              <a:custGeom>
                <a:avLst/>
                <a:gdLst>
                  <a:gd name="T0" fmla="*/ 21 w 41"/>
                  <a:gd name="T1" fmla="*/ 0 h 22"/>
                  <a:gd name="T2" fmla="*/ 41 w 41"/>
                  <a:gd name="T3" fmla="*/ 0 h 22"/>
                  <a:gd name="T4" fmla="*/ 31 w 41"/>
                  <a:gd name="T5" fmla="*/ 11 h 22"/>
                  <a:gd name="T6" fmla="*/ 21 w 41"/>
                  <a:gd name="T7" fmla="*/ 22 h 22"/>
                  <a:gd name="T8" fmla="*/ 11 w 41"/>
                  <a:gd name="T9" fmla="*/ 11 h 22"/>
                  <a:gd name="T10" fmla="*/ 0 w 41"/>
                  <a:gd name="T11" fmla="*/ 0 h 22"/>
                  <a:gd name="T12" fmla="*/ 21 w 41"/>
                  <a:gd name="T13" fmla="*/ 0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21" y="0"/>
                    </a:moveTo>
                    <a:lnTo>
                      <a:pt x="41" y="0"/>
                    </a:lnTo>
                    <a:lnTo>
                      <a:pt x="31" y="11"/>
                    </a:lnTo>
                    <a:lnTo>
                      <a:pt x="21" y="22"/>
                    </a:lnTo>
                    <a:lnTo>
                      <a:pt x="11" y="11"/>
                    </a:lnTo>
                    <a:lnTo>
                      <a:pt x="0" y="0"/>
                    </a:lnTo>
                    <a:lnTo>
                      <a:pt x="21" y="0"/>
                    </a:lnTo>
                    <a:close/>
                  </a:path>
                </a:pathLst>
              </a:custGeom>
              <a:solidFill>
                <a:srgbClr val="1A1A1A"/>
              </a:solidFill>
              <a:ln w="9525">
                <a:noFill/>
                <a:round/>
                <a:headEnd/>
                <a:tailEnd/>
              </a:ln>
            </p:spPr>
            <p:txBody>
              <a:bodyPr/>
              <a:lstStyle/>
              <a:p>
                <a:endParaRPr lang="id-ID"/>
              </a:p>
            </p:txBody>
          </p:sp>
          <p:sp>
            <p:nvSpPr>
              <p:cNvPr id="3379" name="Freeform 504"/>
              <p:cNvSpPr>
                <a:spLocks/>
              </p:cNvSpPr>
              <p:nvPr/>
            </p:nvSpPr>
            <p:spPr bwMode="auto">
              <a:xfrm>
                <a:off x="5527" y="2300"/>
                <a:ext cx="41" cy="23"/>
              </a:xfrm>
              <a:custGeom>
                <a:avLst/>
                <a:gdLst>
                  <a:gd name="T0" fmla="*/ 21 w 41"/>
                  <a:gd name="T1" fmla="*/ 0 h 23"/>
                  <a:gd name="T2" fmla="*/ 41 w 41"/>
                  <a:gd name="T3" fmla="*/ 0 h 23"/>
                  <a:gd name="T4" fmla="*/ 31 w 41"/>
                  <a:gd name="T5" fmla="*/ 12 h 23"/>
                  <a:gd name="T6" fmla="*/ 21 w 41"/>
                  <a:gd name="T7" fmla="*/ 23 h 23"/>
                  <a:gd name="T8" fmla="*/ 11 w 41"/>
                  <a:gd name="T9" fmla="*/ 12 h 23"/>
                  <a:gd name="T10" fmla="*/ 0 w 41"/>
                  <a:gd name="T11" fmla="*/ 0 h 23"/>
                  <a:gd name="T12" fmla="*/ 21 w 41"/>
                  <a:gd name="T13" fmla="*/ 0 h 23"/>
                  <a:gd name="T14" fmla="*/ 0 60000 65536"/>
                  <a:gd name="T15" fmla="*/ 0 60000 65536"/>
                  <a:gd name="T16" fmla="*/ 0 60000 65536"/>
                  <a:gd name="T17" fmla="*/ 0 60000 65536"/>
                  <a:gd name="T18" fmla="*/ 0 60000 65536"/>
                  <a:gd name="T19" fmla="*/ 0 60000 65536"/>
                  <a:gd name="T20" fmla="*/ 0 60000 65536"/>
                  <a:gd name="T21" fmla="*/ 0 w 41"/>
                  <a:gd name="T22" fmla="*/ 0 h 23"/>
                  <a:gd name="T23" fmla="*/ 41 w 41"/>
                  <a:gd name="T24" fmla="*/ 23 h 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3">
                    <a:moveTo>
                      <a:pt x="21" y="0"/>
                    </a:moveTo>
                    <a:lnTo>
                      <a:pt x="41" y="0"/>
                    </a:lnTo>
                    <a:lnTo>
                      <a:pt x="31" y="12"/>
                    </a:lnTo>
                    <a:lnTo>
                      <a:pt x="21" y="23"/>
                    </a:lnTo>
                    <a:lnTo>
                      <a:pt x="11" y="12"/>
                    </a:lnTo>
                    <a:lnTo>
                      <a:pt x="0" y="0"/>
                    </a:lnTo>
                    <a:lnTo>
                      <a:pt x="21" y="0"/>
                    </a:lnTo>
                    <a:close/>
                  </a:path>
                </a:pathLst>
              </a:custGeom>
              <a:solidFill>
                <a:srgbClr val="1A1A1A"/>
              </a:solidFill>
              <a:ln w="9525">
                <a:noFill/>
                <a:round/>
                <a:headEnd/>
                <a:tailEnd/>
              </a:ln>
            </p:spPr>
            <p:txBody>
              <a:bodyPr/>
              <a:lstStyle/>
              <a:p>
                <a:endParaRPr lang="id-ID"/>
              </a:p>
            </p:txBody>
          </p:sp>
          <p:sp>
            <p:nvSpPr>
              <p:cNvPr id="3380" name="Freeform 505"/>
              <p:cNvSpPr>
                <a:spLocks/>
              </p:cNvSpPr>
              <p:nvPr/>
            </p:nvSpPr>
            <p:spPr bwMode="auto">
              <a:xfrm>
                <a:off x="2074" y="2369"/>
                <a:ext cx="3686" cy="34"/>
              </a:xfrm>
              <a:custGeom>
                <a:avLst/>
                <a:gdLst>
                  <a:gd name="T0" fmla="*/ 3686 w 3686"/>
                  <a:gd name="T1" fmla="*/ 0 h 34"/>
                  <a:gd name="T2" fmla="*/ 3686 w 3686"/>
                  <a:gd name="T3" fmla="*/ 34 h 34"/>
                  <a:gd name="T4" fmla="*/ 0 w 3686"/>
                  <a:gd name="T5" fmla="*/ 34 h 34"/>
                  <a:gd name="T6" fmla="*/ 0 w 3686"/>
                  <a:gd name="T7" fmla="*/ 31 h 34"/>
                  <a:gd name="T8" fmla="*/ 3683 w 3686"/>
                  <a:gd name="T9" fmla="*/ 31 h 34"/>
                  <a:gd name="T10" fmla="*/ 3683 w 3686"/>
                  <a:gd name="T11" fmla="*/ 3 h 34"/>
                  <a:gd name="T12" fmla="*/ 0 w 3686"/>
                  <a:gd name="T13" fmla="*/ 3 h 34"/>
                  <a:gd name="T14" fmla="*/ 0 w 3686"/>
                  <a:gd name="T15" fmla="*/ 0 h 34"/>
                  <a:gd name="T16" fmla="*/ 3686 w 3686"/>
                  <a:gd name="T17" fmla="*/ 0 h 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86"/>
                  <a:gd name="T28" fmla="*/ 0 h 34"/>
                  <a:gd name="T29" fmla="*/ 3686 w 3686"/>
                  <a:gd name="T30" fmla="*/ 34 h 3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86" h="34">
                    <a:moveTo>
                      <a:pt x="3686" y="0"/>
                    </a:moveTo>
                    <a:lnTo>
                      <a:pt x="3686" y="34"/>
                    </a:lnTo>
                    <a:lnTo>
                      <a:pt x="0" y="34"/>
                    </a:lnTo>
                    <a:lnTo>
                      <a:pt x="0" y="31"/>
                    </a:lnTo>
                    <a:lnTo>
                      <a:pt x="3683" y="31"/>
                    </a:lnTo>
                    <a:lnTo>
                      <a:pt x="3683" y="3"/>
                    </a:lnTo>
                    <a:lnTo>
                      <a:pt x="0" y="3"/>
                    </a:lnTo>
                    <a:lnTo>
                      <a:pt x="0" y="0"/>
                    </a:lnTo>
                    <a:lnTo>
                      <a:pt x="3686" y="0"/>
                    </a:lnTo>
                    <a:close/>
                  </a:path>
                </a:pathLst>
              </a:custGeom>
              <a:solidFill>
                <a:srgbClr val="808080"/>
              </a:solidFill>
              <a:ln w="9525">
                <a:noFill/>
                <a:round/>
                <a:headEnd/>
                <a:tailEnd/>
              </a:ln>
            </p:spPr>
            <p:txBody>
              <a:bodyPr/>
              <a:lstStyle/>
              <a:p>
                <a:endParaRPr lang="id-ID"/>
              </a:p>
            </p:txBody>
          </p:sp>
          <p:sp>
            <p:nvSpPr>
              <p:cNvPr id="3381" name="Freeform 506"/>
              <p:cNvSpPr>
                <a:spLocks/>
              </p:cNvSpPr>
              <p:nvPr/>
            </p:nvSpPr>
            <p:spPr bwMode="auto">
              <a:xfrm>
                <a:off x="2071" y="2372"/>
                <a:ext cx="3686" cy="28"/>
              </a:xfrm>
              <a:custGeom>
                <a:avLst/>
                <a:gdLst>
                  <a:gd name="T0" fmla="*/ 3686 w 3686"/>
                  <a:gd name="T1" fmla="*/ 0 h 28"/>
                  <a:gd name="T2" fmla="*/ 3686 w 3686"/>
                  <a:gd name="T3" fmla="*/ 28 h 28"/>
                  <a:gd name="T4" fmla="*/ 3 w 3686"/>
                  <a:gd name="T5" fmla="*/ 28 h 28"/>
                  <a:gd name="T6" fmla="*/ 0 w 3686"/>
                  <a:gd name="T7" fmla="*/ 28 h 28"/>
                  <a:gd name="T8" fmla="*/ 0 w 3686"/>
                  <a:gd name="T9" fmla="*/ 25 h 28"/>
                  <a:gd name="T10" fmla="*/ 3683 w 3686"/>
                  <a:gd name="T11" fmla="*/ 25 h 28"/>
                  <a:gd name="T12" fmla="*/ 3683 w 3686"/>
                  <a:gd name="T13" fmla="*/ 3 h 28"/>
                  <a:gd name="T14" fmla="*/ 0 w 3686"/>
                  <a:gd name="T15" fmla="*/ 3 h 28"/>
                  <a:gd name="T16" fmla="*/ 0 w 3686"/>
                  <a:gd name="T17" fmla="*/ 0 h 28"/>
                  <a:gd name="T18" fmla="*/ 3 w 3686"/>
                  <a:gd name="T19" fmla="*/ 0 h 28"/>
                  <a:gd name="T20" fmla="*/ 3686 w 3686"/>
                  <a:gd name="T21" fmla="*/ 0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686"/>
                  <a:gd name="T34" fmla="*/ 0 h 28"/>
                  <a:gd name="T35" fmla="*/ 3686 w 3686"/>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686" h="28">
                    <a:moveTo>
                      <a:pt x="3686" y="0"/>
                    </a:moveTo>
                    <a:lnTo>
                      <a:pt x="3686" y="28"/>
                    </a:lnTo>
                    <a:lnTo>
                      <a:pt x="3" y="28"/>
                    </a:lnTo>
                    <a:lnTo>
                      <a:pt x="0" y="28"/>
                    </a:lnTo>
                    <a:lnTo>
                      <a:pt x="0" y="25"/>
                    </a:lnTo>
                    <a:lnTo>
                      <a:pt x="3683" y="25"/>
                    </a:lnTo>
                    <a:lnTo>
                      <a:pt x="3683" y="3"/>
                    </a:lnTo>
                    <a:lnTo>
                      <a:pt x="0" y="3"/>
                    </a:lnTo>
                    <a:lnTo>
                      <a:pt x="0" y="0"/>
                    </a:lnTo>
                    <a:lnTo>
                      <a:pt x="3" y="0"/>
                    </a:lnTo>
                    <a:lnTo>
                      <a:pt x="3686" y="0"/>
                    </a:lnTo>
                    <a:close/>
                  </a:path>
                </a:pathLst>
              </a:custGeom>
              <a:solidFill>
                <a:srgbClr val="808080"/>
              </a:solidFill>
              <a:ln w="9525">
                <a:noFill/>
                <a:round/>
                <a:headEnd/>
                <a:tailEnd/>
              </a:ln>
            </p:spPr>
            <p:txBody>
              <a:bodyPr/>
              <a:lstStyle/>
              <a:p>
                <a:endParaRPr lang="id-ID"/>
              </a:p>
            </p:txBody>
          </p:sp>
          <p:sp>
            <p:nvSpPr>
              <p:cNvPr id="3382" name="Rectangle 507"/>
              <p:cNvSpPr>
                <a:spLocks noChangeArrowheads="1"/>
              </p:cNvSpPr>
              <p:nvPr/>
            </p:nvSpPr>
            <p:spPr bwMode="auto">
              <a:xfrm>
                <a:off x="2071" y="2375"/>
                <a:ext cx="3683" cy="22"/>
              </a:xfrm>
              <a:prstGeom prst="rect">
                <a:avLst/>
              </a:prstGeom>
              <a:solidFill>
                <a:srgbClr val="D8E8FB"/>
              </a:solidFill>
              <a:ln w="9525">
                <a:noFill/>
                <a:miter lim="800000"/>
                <a:headEnd/>
                <a:tailEnd/>
              </a:ln>
            </p:spPr>
            <p:txBody>
              <a:bodyPr/>
              <a:lstStyle/>
              <a:p>
                <a:endParaRPr lang="en-GB"/>
              </a:p>
            </p:txBody>
          </p:sp>
          <p:sp>
            <p:nvSpPr>
              <p:cNvPr id="3383" name="Rectangle 508"/>
              <p:cNvSpPr>
                <a:spLocks noChangeArrowheads="1"/>
              </p:cNvSpPr>
              <p:nvPr/>
            </p:nvSpPr>
            <p:spPr bwMode="auto">
              <a:xfrm>
                <a:off x="2071" y="2369"/>
                <a:ext cx="3" cy="3"/>
              </a:xfrm>
              <a:prstGeom prst="rect">
                <a:avLst/>
              </a:prstGeom>
              <a:solidFill>
                <a:srgbClr val="808080"/>
              </a:solidFill>
              <a:ln w="9525">
                <a:noFill/>
                <a:miter lim="800000"/>
                <a:headEnd/>
                <a:tailEnd/>
              </a:ln>
            </p:spPr>
            <p:txBody>
              <a:bodyPr/>
              <a:lstStyle/>
              <a:p>
                <a:endParaRPr lang="en-GB"/>
              </a:p>
            </p:txBody>
          </p:sp>
          <p:sp>
            <p:nvSpPr>
              <p:cNvPr id="3384" name="Freeform 509"/>
              <p:cNvSpPr>
                <a:spLocks/>
              </p:cNvSpPr>
              <p:nvPr/>
            </p:nvSpPr>
            <p:spPr bwMode="auto">
              <a:xfrm>
                <a:off x="2068" y="2400"/>
                <a:ext cx="6" cy="3"/>
              </a:xfrm>
              <a:custGeom>
                <a:avLst/>
                <a:gdLst>
                  <a:gd name="T0" fmla="*/ 3 w 6"/>
                  <a:gd name="T1" fmla="*/ 0 h 3"/>
                  <a:gd name="T2" fmla="*/ 6 w 6"/>
                  <a:gd name="T3" fmla="*/ 0 h 3"/>
                  <a:gd name="T4" fmla="*/ 6 w 6"/>
                  <a:gd name="T5" fmla="*/ 3 h 3"/>
                  <a:gd name="T6" fmla="*/ 3 w 6"/>
                  <a:gd name="T7" fmla="*/ 3 h 3"/>
                  <a:gd name="T8" fmla="*/ 0 w 6"/>
                  <a:gd name="T9" fmla="*/ 3 h 3"/>
                  <a:gd name="T10" fmla="*/ 0 w 6"/>
                  <a:gd name="T11" fmla="*/ 0 h 3"/>
                  <a:gd name="T12" fmla="*/ 3 w 6"/>
                  <a:gd name="T13" fmla="*/ 0 h 3"/>
                  <a:gd name="T14" fmla="*/ 0 60000 65536"/>
                  <a:gd name="T15" fmla="*/ 0 60000 65536"/>
                  <a:gd name="T16" fmla="*/ 0 60000 65536"/>
                  <a:gd name="T17" fmla="*/ 0 60000 65536"/>
                  <a:gd name="T18" fmla="*/ 0 60000 65536"/>
                  <a:gd name="T19" fmla="*/ 0 60000 65536"/>
                  <a:gd name="T20" fmla="*/ 0 60000 65536"/>
                  <a:gd name="T21" fmla="*/ 0 w 6"/>
                  <a:gd name="T22" fmla="*/ 0 h 3"/>
                  <a:gd name="T23" fmla="*/ 6 w 6"/>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3">
                    <a:moveTo>
                      <a:pt x="3" y="0"/>
                    </a:moveTo>
                    <a:lnTo>
                      <a:pt x="6" y="0"/>
                    </a:lnTo>
                    <a:lnTo>
                      <a:pt x="6" y="3"/>
                    </a:lnTo>
                    <a:lnTo>
                      <a:pt x="3" y="3"/>
                    </a:lnTo>
                    <a:lnTo>
                      <a:pt x="0" y="3"/>
                    </a:lnTo>
                    <a:lnTo>
                      <a:pt x="0" y="0"/>
                    </a:lnTo>
                    <a:lnTo>
                      <a:pt x="3" y="0"/>
                    </a:lnTo>
                    <a:close/>
                  </a:path>
                </a:pathLst>
              </a:custGeom>
              <a:solidFill>
                <a:srgbClr val="808080"/>
              </a:solidFill>
              <a:ln w="9525">
                <a:noFill/>
                <a:round/>
                <a:headEnd/>
                <a:tailEnd/>
              </a:ln>
            </p:spPr>
            <p:txBody>
              <a:bodyPr/>
              <a:lstStyle/>
              <a:p>
                <a:endParaRPr lang="id-ID"/>
              </a:p>
            </p:txBody>
          </p:sp>
          <p:sp>
            <p:nvSpPr>
              <p:cNvPr id="3385" name="Rectangle 510"/>
              <p:cNvSpPr>
                <a:spLocks noChangeArrowheads="1"/>
              </p:cNvSpPr>
              <p:nvPr/>
            </p:nvSpPr>
            <p:spPr bwMode="auto">
              <a:xfrm>
                <a:off x="2068" y="2369"/>
                <a:ext cx="3" cy="3"/>
              </a:xfrm>
              <a:prstGeom prst="rect">
                <a:avLst/>
              </a:prstGeom>
              <a:solidFill>
                <a:srgbClr val="808080"/>
              </a:solidFill>
              <a:ln w="9525">
                <a:noFill/>
                <a:miter lim="800000"/>
                <a:headEnd/>
                <a:tailEnd/>
              </a:ln>
            </p:spPr>
            <p:txBody>
              <a:bodyPr/>
              <a:lstStyle/>
              <a:p>
                <a:endParaRPr lang="en-GB"/>
              </a:p>
            </p:txBody>
          </p:sp>
          <p:sp>
            <p:nvSpPr>
              <p:cNvPr id="3386" name="Freeform 511"/>
              <p:cNvSpPr>
                <a:spLocks/>
              </p:cNvSpPr>
              <p:nvPr/>
            </p:nvSpPr>
            <p:spPr bwMode="auto">
              <a:xfrm>
                <a:off x="1871" y="2260"/>
                <a:ext cx="197" cy="109"/>
              </a:xfrm>
              <a:custGeom>
                <a:avLst/>
                <a:gdLst>
                  <a:gd name="T0" fmla="*/ 197 w 197"/>
                  <a:gd name="T1" fmla="*/ 43 h 109"/>
                  <a:gd name="T2" fmla="*/ 197 w 197"/>
                  <a:gd name="T3" fmla="*/ 109 h 109"/>
                  <a:gd name="T4" fmla="*/ 0 w 197"/>
                  <a:gd name="T5" fmla="*/ 109 h 109"/>
                  <a:gd name="T6" fmla="*/ 0 w 197"/>
                  <a:gd name="T7" fmla="*/ 1 h 109"/>
                  <a:gd name="T8" fmla="*/ 0 w 197"/>
                  <a:gd name="T9" fmla="*/ 1 h 109"/>
                  <a:gd name="T10" fmla="*/ 0 w 197"/>
                  <a:gd name="T11" fmla="*/ 0 h 109"/>
                  <a:gd name="T12" fmla="*/ 0 w 197"/>
                  <a:gd name="T13" fmla="*/ 0 h 109"/>
                  <a:gd name="T14" fmla="*/ 191 w 197"/>
                  <a:gd name="T15" fmla="*/ 0 h 109"/>
                  <a:gd name="T16" fmla="*/ 191 w 197"/>
                  <a:gd name="T17" fmla="*/ 0 h 109"/>
                  <a:gd name="T18" fmla="*/ 193 w 197"/>
                  <a:gd name="T19" fmla="*/ 4 h 109"/>
                  <a:gd name="T20" fmla="*/ 193 w 197"/>
                  <a:gd name="T21" fmla="*/ 4 h 109"/>
                  <a:gd name="T22" fmla="*/ 196 w 197"/>
                  <a:gd name="T23" fmla="*/ 19 h 109"/>
                  <a:gd name="T24" fmla="*/ 197 w 197"/>
                  <a:gd name="T25" fmla="*/ 43 h 109"/>
                  <a:gd name="T26" fmla="*/ 197 w 197"/>
                  <a:gd name="T27" fmla="*/ 43 h 10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7"/>
                  <a:gd name="T43" fmla="*/ 0 h 109"/>
                  <a:gd name="T44" fmla="*/ 197 w 197"/>
                  <a:gd name="T45" fmla="*/ 109 h 10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7" h="109">
                    <a:moveTo>
                      <a:pt x="197" y="43"/>
                    </a:moveTo>
                    <a:lnTo>
                      <a:pt x="197" y="109"/>
                    </a:lnTo>
                    <a:lnTo>
                      <a:pt x="0" y="109"/>
                    </a:lnTo>
                    <a:lnTo>
                      <a:pt x="0" y="1"/>
                    </a:lnTo>
                    <a:lnTo>
                      <a:pt x="0" y="0"/>
                    </a:lnTo>
                    <a:lnTo>
                      <a:pt x="191" y="0"/>
                    </a:lnTo>
                    <a:lnTo>
                      <a:pt x="193" y="4"/>
                    </a:lnTo>
                    <a:lnTo>
                      <a:pt x="196" y="19"/>
                    </a:lnTo>
                    <a:lnTo>
                      <a:pt x="197" y="43"/>
                    </a:lnTo>
                    <a:close/>
                  </a:path>
                </a:pathLst>
              </a:custGeom>
              <a:solidFill>
                <a:srgbClr val="E9F2FC"/>
              </a:solidFill>
              <a:ln w="9525">
                <a:noFill/>
                <a:round/>
                <a:headEnd/>
                <a:tailEnd/>
              </a:ln>
            </p:spPr>
            <p:txBody>
              <a:bodyPr/>
              <a:lstStyle/>
              <a:p>
                <a:endParaRPr lang="id-ID"/>
              </a:p>
            </p:txBody>
          </p:sp>
          <p:sp>
            <p:nvSpPr>
              <p:cNvPr id="3387" name="Freeform 512"/>
              <p:cNvSpPr>
                <a:spLocks/>
              </p:cNvSpPr>
              <p:nvPr/>
            </p:nvSpPr>
            <p:spPr bwMode="auto">
              <a:xfrm>
                <a:off x="2062" y="2258"/>
                <a:ext cx="0" cy="2"/>
              </a:xfrm>
              <a:custGeom>
                <a:avLst/>
                <a:gdLst>
                  <a:gd name="T0" fmla="*/ 0 h 2"/>
                  <a:gd name="T1" fmla="*/ 2 h 2"/>
                  <a:gd name="T2" fmla="*/ 2 h 2"/>
                  <a:gd name="T3" fmla="*/ 2 h 2"/>
                  <a:gd name="T4" fmla="*/ 0 h 2"/>
                  <a:gd name="T5" fmla="*/ 0 60000 65536"/>
                  <a:gd name="T6" fmla="*/ 0 60000 65536"/>
                  <a:gd name="T7" fmla="*/ 0 60000 65536"/>
                  <a:gd name="T8" fmla="*/ 0 60000 65536"/>
                  <a:gd name="T9" fmla="*/ 0 60000 65536"/>
                  <a:gd name="T10" fmla="*/ 0 h 2"/>
                  <a:gd name="T11" fmla="*/ 2 h 2"/>
                </a:gdLst>
                <a:ahLst/>
                <a:cxnLst>
                  <a:cxn ang="T5">
                    <a:pos x="0" y="T0"/>
                  </a:cxn>
                  <a:cxn ang="T6">
                    <a:pos x="0" y="T1"/>
                  </a:cxn>
                  <a:cxn ang="T7">
                    <a:pos x="0" y="T2"/>
                  </a:cxn>
                  <a:cxn ang="T8">
                    <a:pos x="0" y="T3"/>
                  </a:cxn>
                  <a:cxn ang="T9">
                    <a:pos x="0" y="T4"/>
                  </a:cxn>
                </a:cxnLst>
                <a:rect l="0" t="T10" r="0" b="T11"/>
                <a:pathLst>
                  <a:path h="2">
                    <a:moveTo>
                      <a:pt x="0" y="0"/>
                    </a:moveTo>
                    <a:lnTo>
                      <a:pt x="0" y="2"/>
                    </a:lnTo>
                    <a:lnTo>
                      <a:pt x="0" y="0"/>
                    </a:lnTo>
                    <a:close/>
                  </a:path>
                </a:pathLst>
              </a:custGeom>
              <a:solidFill>
                <a:srgbClr val="999999"/>
              </a:solidFill>
              <a:ln w="9525">
                <a:noFill/>
                <a:round/>
                <a:headEnd/>
                <a:tailEnd/>
              </a:ln>
            </p:spPr>
            <p:txBody>
              <a:bodyPr/>
              <a:lstStyle/>
              <a:p>
                <a:endParaRPr lang="id-ID"/>
              </a:p>
            </p:txBody>
          </p:sp>
          <p:sp>
            <p:nvSpPr>
              <p:cNvPr id="3388" name="Rectangle 513"/>
              <p:cNvSpPr>
                <a:spLocks noChangeArrowheads="1"/>
              </p:cNvSpPr>
              <p:nvPr/>
            </p:nvSpPr>
            <p:spPr bwMode="auto">
              <a:xfrm>
                <a:off x="2062" y="2260"/>
                <a:ext cx="1" cy="1"/>
              </a:xfrm>
              <a:prstGeom prst="rect">
                <a:avLst/>
              </a:prstGeom>
              <a:solidFill>
                <a:srgbClr val="999999"/>
              </a:solidFill>
              <a:ln w="9525">
                <a:noFill/>
                <a:miter lim="800000"/>
                <a:headEnd/>
                <a:tailEnd/>
              </a:ln>
            </p:spPr>
            <p:txBody>
              <a:bodyPr/>
              <a:lstStyle/>
              <a:p>
                <a:endParaRPr lang="en-GB"/>
              </a:p>
            </p:txBody>
          </p:sp>
        </p:grpSp>
        <p:sp>
          <p:nvSpPr>
            <p:cNvPr id="3088" name="Rectangle 515"/>
            <p:cNvSpPr>
              <a:spLocks noChangeArrowheads="1"/>
            </p:cNvSpPr>
            <p:nvPr/>
          </p:nvSpPr>
          <p:spPr bwMode="auto">
            <a:xfrm>
              <a:off x="2062" y="2260"/>
              <a:ext cx="1" cy="1"/>
            </a:xfrm>
            <a:prstGeom prst="rect">
              <a:avLst/>
            </a:prstGeom>
            <a:solidFill>
              <a:srgbClr val="999999"/>
            </a:solidFill>
            <a:ln w="9525">
              <a:noFill/>
              <a:miter lim="800000"/>
              <a:headEnd/>
              <a:tailEnd/>
            </a:ln>
          </p:spPr>
          <p:txBody>
            <a:bodyPr/>
            <a:lstStyle/>
            <a:p>
              <a:endParaRPr lang="en-GB"/>
            </a:p>
          </p:txBody>
        </p:sp>
        <p:sp>
          <p:nvSpPr>
            <p:cNvPr id="3089" name="Rectangle 516"/>
            <p:cNvSpPr>
              <a:spLocks noChangeArrowheads="1"/>
            </p:cNvSpPr>
            <p:nvPr/>
          </p:nvSpPr>
          <p:spPr bwMode="auto">
            <a:xfrm>
              <a:off x="1871" y="2260"/>
              <a:ext cx="1" cy="1"/>
            </a:xfrm>
            <a:prstGeom prst="rect">
              <a:avLst/>
            </a:prstGeom>
            <a:solidFill>
              <a:srgbClr val="999999"/>
            </a:solidFill>
            <a:ln w="9525">
              <a:noFill/>
              <a:miter lim="800000"/>
              <a:headEnd/>
              <a:tailEnd/>
            </a:ln>
          </p:spPr>
          <p:txBody>
            <a:bodyPr/>
            <a:lstStyle/>
            <a:p>
              <a:endParaRPr lang="en-GB"/>
            </a:p>
          </p:txBody>
        </p:sp>
        <p:sp>
          <p:nvSpPr>
            <p:cNvPr id="3090" name="Freeform 517"/>
            <p:cNvSpPr>
              <a:spLocks/>
            </p:cNvSpPr>
            <p:nvPr/>
          </p:nvSpPr>
          <p:spPr bwMode="auto">
            <a:xfrm>
              <a:off x="1871" y="2258"/>
              <a:ext cx="0" cy="2"/>
            </a:xfrm>
            <a:custGeom>
              <a:avLst/>
              <a:gdLst>
                <a:gd name="T0" fmla="*/ 2 h 2"/>
                <a:gd name="T1" fmla="*/ 2 h 2"/>
                <a:gd name="T2" fmla="*/ 2 h 2"/>
                <a:gd name="T3" fmla="*/ 2 h 2"/>
                <a:gd name="T4" fmla="*/ 2 h 2"/>
                <a:gd name="T5" fmla="*/ 0 h 2"/>
                <a:gd name="T6" fmla="*/ 0 h 2"/>
                <a:gd name="T7" fmla="*/ 0 h 2"/>
                <a:gd name="T8" fmla="*/ 2 h 2"/>
                <a:gd name="T9" fmla="*/ 0 60000 65536"/>
                <a:gd name="T10" fmla="*/ 0 60000 65536"/>
                <a:gd name="T11" fmla="*/ 0 60000 65536"/>
                <a:gd name="T12" fmla="*/ 0 60000 65536"/>
                <a:gd name="T13" fmla="*/ 0 60000 65536"/>
                <a:gd name="T14" fmla="*/ 0 60000 65536"/>
                <a:gd name="T15" fmla="*/ 0 60000 65536"/>
                <a:gd name="T16" fmla="*/ 0 60000 65536"/>
                <a:gd name="T17" fmla="*/ 0 60000 65536"/>
                <a:gd name="T18" fmla="*/ 0 h 2"/>
                <a:gd name="T19" fmla="*/ 2 h 2"/>
              </a:gdLst>
              <a:ahLst/>
              <a:cxnLst>
                <a:cxn ang="T9">
                  <a:pos x="0" y="T0"/>
                </a:cxn>
                <a:cxn ang="T10">
                  <a:pos x="0" y="T1"/>
                </a:cxn>
                <a:cxn ang="T11">
                  <a:pos x="0" y="T2"/>
                </a:cxn>
                <a:cxn ang="T12">
                  <a:pos x="0" y="T3"/>
                </a:cxn>
                <a:cxn ang="T13">
                  <a:pos x="0" y="T4"/>
                </a:cxn>
                <a:cxn ang="T14">
                  <a:pos x="0" y="T5"/>
                </a:cxn>
                <a:cxn ang="T15">
                  <a:pos x="0" y="T6"/>
                </a:cxn>
                <a:cxn ang="T16">
                  <a:pos x="0" y="T7"/>
                </a:cxn>
                <a:cxn ang="T17">
                  <a:pos x="0" y="T8"/>
                </a:cxn>
              </a:cxnLst>
              <a:rect l="0" t="T18" r="0" b="T19"/>
              <a:pathLst>
                <a:path h="2">
                  <a:moveTo>
                    <a:pt x="0" y="2"/>
                  </a:moveTo>
                  <a:lnTo>
                    <a:pt x="0" y="2"/>
                  </a:lnTo>
                  <a:lnTo>
                    <a:pt x="0" y="0"/>
                  </a:lnTo>
                  <a:lnTo>
                    <a:pt x="0" y="2"/>
                  </a:lnTo>
                  <a:close/>
                </a:path>
              </a:pathLst>
            </a:custGeom>
            <a:solidFill>
              <a:srgbClr val="999999"/>
            </a:solidFill>
            <a:ln w="9525">
              <a:noFill/>
              <a:round/>
              <a:headEnd/>
              <a:tailEnd/>
            </a:ln>
          </p:spPr>
          <p:txBody>
            <a:bodyPr/>
            <a:lstStyle/>
            <a:p>
              <a:endParaRPr lang="id-ID"/>
            </a:p>
          </p:txBody>
        </p:sp>
        <p:sp>
          <p:nvSpPr>
            <p:cNvPr id="3091" name="Rectangle 518"/>
            <p:cNvSpPr>
              <a:spLocks noChangeArrowheads="1"/>
            </p:cNvSpPr>
            <p:nvPr/>
          </p:nvSpPr>
          <p:spPr bwMode="auto">
            <a:xfrm>
              <a:off x="1871" y="2260"/>
              <a:ext cx="1" cy="1"/>
            </a:xfrm>
            <a:prstGeom prst="rect">
              <a:avLst/>
            </a:prstGeom>
            <a:solidFill>
              <a:srgbClr val="999999"/>
            </a:solidFill>
            <a:ln w="9525">
              <a:noFill/>
              <a:miter lim="800000"/>
              <a:headEnd/>
              <a:tailEnd/>
            </a:ln>
          </p:spPr>
          <p:txBody>
            <a:bodyPr/>
            <a:lstStyle/>
            <a:p>
              <a:endParaRPr lang="en-GB"/>
            </a:p>
          </p:txBody>
        </p:sp>
        <p:sp>
          <p:nvSpPr>
            <p:cNvPr id="3092" name="Freeform 519"/>
            <p:cNvSpPr>
              <a:spLocks/>
            </p:cNvSpPr>
            <p:nvPr/>
          </p:nvSpPr>
          <p:spPr bwMode="auto">
            <a:xfrm>
              <a:off x="1871" y="2260"/>
              <a:ext cx="0" cy="0"/>
            </a:xfrm>
            <a:custGeom>
              <a:avLst/>
              <a:gdLst>
                <a:gd name="T0" fmla="*/ 0 60000 65536"/>
                <a:gd name="T1" fmla="*/ 0 60000 65536"/>
                <a:gd name="T2" fmla="*/ 0 60000 65536"/>
                <a:gd name="T3" fmla="*/ 0 60000 65536"/>
                <a:gd name="T4" fmla="*/ 0 60000 65536"/>
                <a:gd name="T5" fmla="*/ 0 60000 65536"/>
              </a:gdLst>
              <a:ahLst/>
              <a:cxnLst>
                <a:cxn ang="T0">
                  <a:pos x="0" y="0"/>
                </a:cxn>
                <a:cxn ang="T1">
                  <a:pos x="0" y="0"/>
                </a:cxn>
                <a:cxn ang="T2">
                  <a:pos x="0" y="0"/>
                </a:cxn>
                <a:cxn ang="T3">
                  <a:pos x="0" y="0"/>
                </a:cxn>
                <a:cxn ang="T4">
                  <a:pos x="0" y="0"/>
                </a:cxn>
                <a:cxn ang="T5">
                  <a:pos x="0" y="0"/>
                </a:cxn>
              </a:cxnLst>
              <a:rect l="0" t="0" r="0" b="0"/>
              <a:pathLst>
                <a:path>
                  <a:moveTo>
                    <a:pt x="0" y="0"/>
                  </a:moveTo>
                  <a:lnTo>
                    <a:pt x="0" y="0"/>
                  </a:lnTo>
                  <a:close/>
                </a:path>
              </a:pathLst>
            </a:custGeom>
            <a:solidFill>
              <a:srgbClr val="808080"/>
            </a:solidFill>
            <a:ln w="9525">
              <a:noFill/>
              <a:round/>
              <a:headEnd/>
              <a:tailEnd/>
            </a:ln>
          </p:spPr>
          <p:txBody>
            <a:bodyPr/>
            <a:lstStyle/>
            <a:p>
              <a:endParaRPr lang="id-ID"/>
            </a:p>
          </p:txBody>
        </p:sp>
        <p:sp>
          <p:nvSpPr>
            <p:cNvPr id="3093" name="Freeform 520"/>
            <p:cNvSpPr>
              <a:spLocks/>
            </p:cNvSpPr>
            <p:nvPr/>
          </p:nvSpPr>
          <p:spPr bwMode="auto">
            <a:xfrm>
              <a:off x="1870" y="2254"/>
              <a:ext cx="204" cy="115"/>
            </a:xfrm>
            <a:custGeom>
              <a:avLst/>
              <a:gdLst>
                <a:gd name="T0" fmla="*/ 201 w 204"/>
                <a:gd name="T1" fmla="*/ 49 h 115"/>
                <a:gd name="T2" fmla="*/ 201 w 204"/>
                <a:gd name="T3" fmla="*/ 49 h 115"/>
                <a:gd name="T4" fmla="*/ 201 w 204"/>
                <a:gd name="T5" fmla="*/ 31 h 115"/>
                <a:gd name="T6" fmla="*/ 198 w 204"/>
                <a:gd name="T7" fmla="*/ 16 h 115"/>
                <a:gd name="T8" fmla="*/ 197 w 204"/>
                <a:gd name="T9" fmla="*/ 6 h 115"/>
                <a:gd name="T10" fmla="*/ 194 w 204"/>
                <a:gd name="T11" fmla="*/ 3 h 115"/>
                <a:gd name="T12" fmla="*/ 192 w 204"/>
                <a:gd name="T13" fmla="*/ 3 h 115"/>
                <a:gd name="T14" fmla="*/ 1 w 204"/>
                <a:gd name="T15" fmla="*/ 3 h 115"/>
                <a:gd name="T16" fmla="*/ 0 w 204"/>
                <a:gd name="T17" fmla="*/ 3 h 115"/>
                <a:gd name="T18" fmla="*/ 0 w 204"/>
                <a:gd name="T19" fmla="*/ 3 h 115"/>
                <a:gd name="T20" fmla="*/ 0 w 204"/>
                <a:gd name="T21" fmla="*/ 0 h 115"/>
                <a:gd name="T22" fmla="*/ 0 w 204"/>
                <a:gd name="T23" fmla="*/ 0 h 115"/>
                <a:gd name="T24" fmla="*/ 1 w 204"/>
                <a:gd name="T25" fmla="*/ 0 h 115"/>
                <a:gd name="T26" fmla="*/ 192 w 204"/>
                <a:gd name="T27" fmla="*/ 0 h 115"/>
                <a:gd name="T28" fmla="*/ 192 w 204"/>
                <a:gd name="T29" fmla="*/ 0 h 115"/>
                <a:gd name="T30" fmla="*/ 195 w 204"/>
                <a:gd name="T31" fmla="*/ 0 h 115"/>
                <a:gd name="T32" fmla="*/ 197 w 204"/>
                <a:gd name="T33" fmla="*/ 2 h 115"/>
                <a:gd name="T34" fmla="*/ 197 w 204"/>
                <a:gd name="T35" fmla="*/ 2 h 115"/>
                <a:gd name="T36" fmla="*/ 198 w 204"/>
                <a:gd name="T37" fmla="*/ 6 h 115"/>
                <a:gd name="T38" fmla="*/ 198 w 204"/>
                <a:gd name="T39" fmla="*/ 6 h 115"/>
                <a:gd name="T40" fmla="*/ 201 w 204"/>
                <a:gd name="T41" fmla="*/ 16 h 115"/>
                <a:gd name="T42" fmla="*/ 201 w 204"/>
                <a:gd name="T43" fmla="*/ 16 h 115"/>
                <a:gd name="T44" fmla="*/ 204 w 204"/>
                <a:gd name="T45" fmla="*/ 31 h 115"/>
                <a:gd name="T46" fmla="*/ 204 w 204"/>
                <a:gd name="T47" fmla="*/ 49 h 115"/>
                <a:gd name="T48" fmla="*/ 204 w 204"/>
                <a:gd name="T49" fmla="*/ 115 h 115"/>
                <a:gd name="T50" fmla="*/ 201 w 204"/>
                <a:gd name="T51" fmla="*/ 115 h 115"/>
                <a:gd name="T52" fmla="*/ 201 w 204"/>
                <a:gd name="T53" fmla="*/ 49 h 11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04"/>
                <a:gd name="T82" fmla="*/ 0 h 115"/>
                <a:gd name="T83" fmla="*/ 204 w 204"/>
                <a:gd name="T84" fmla="*/ 115 h 11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04" h="115">
                  <a:moveTo>
                    <a:pt x="201" y="49"/>
                  </a:moveTo>
                  <a:lnTo>
                    <a:pt x="201" y="49"/>
                  </a:lnTo>
                  <a:lnTo>
                    <a:pt x="201" y="31"/>
                  </a:lnTo>
                  <a:lnTo>
                    <a:pt x="198" y="16"/>
                  </a:lnTo>
                  <a:lnTo>
                    <a:pt x="197" y="6"/>
                  </a:lnTo>
                  <a:lnTo>
                    <a:pt x="194" y="3"/>
                  </a:lnTo>
                  <a:lnTo>
                    <a:pt x="192" y="3"/>
                  </a:lnTo>
                  <a:lnTo>
                    <a:pt x="1" y="3"/>
                  </a:lnTo>
                  <a:lnTo>
                    <a:pt x="0" y="3"/>
                  </a:lnTo>
                  <a:lnTo>
                    <a:pt x="0" y="0"/>
                  </a:lnTo>
                  <a:lnTo>
                    <a:pt x="1" y="0"/>
                  </a:lnTo>
                  <a:lnTo>
                    <a:pt x="192" y="0"/>
                  </a:lnTo>
                  <a:lnTo>
                    <a:pt x="195" y="0"/>
                  </a:lnTo>
                  <a:lnTo>
                    <a:pt x="197" y="2"/>
                  </a:lnTo>
                  <a:lnTo>
                    <a:pt x="198" y="6"/>
                  </a:lnTo>
                  <a:lnTo>
                    <a:pt x="201" y="16"/>
                  </a:lnTo>
                  <a:lnTo>
                    <a:pt x="204" y="31"/>
                  </a:lnTo>
                  <a:lnTo>
                    <a:pt x="204" y="49"/>
                  </a:lnTo>
                  <a:lnTo>
                    <a:pt x="204" y="115"/>
                  </a:lnTo>
                  <a:lnTo>
                    <a:pt x="201" y="115"/>
                  </a:lnTo>
                  <a:lnTo>
                    <a:pt x="201" y="49"/>
                  </a:lnTo>
                  <a:close/>
                </a:path>
              </a:pathLst>
            </a:custGeom>
            <a:solidFill>
              <a:srgbClr val="999999"/>
            </a:solidFill>
            <a:ln w="9525">
              <a:noFill/>
              <a:round/>
              <a:headEnd/>
              <a:tailEnd/>
            </a:ln>
          </p:spPr>
          <p:txBody>
            <a:bodyPr/>
            <a:lstStyle/>
            <a:p>
              <a:endParaRPr lang="id-ID"/>
            </a:p>
          </p:txBody>
        </p:sp>
        <p:sp>
          <p:nvSpPr>
            <p:cNvPr id="3094" name="Freeform 521"/>
            <p:cNvSpPr>
              <a:spLocks/>
            </p:cNvSpPr>
            <p:nvPr/>
          </p:nvSpPr>
          <p:spPr bwMode="auto">
            <a:xfrm>
              <a:off x="1870" y="2257"/>
              <a:ext cx="201" cy="112"/>
            </a:xfrm>
            <a:custGeom>
              <a:avLst/>
              <a:gdLst>
                <a:gd name="T0" fmla="*/ 192 w 201"/>
                <a:gd name="T1" fmla="*/ 0 h 112"/>
                <a:gd name="T2" fmla="*/ 192 w 201"/>
                <a:gd name="T3" fmla="*/ 0 h 112"/>
                <a:gd name="T4" fmla="*/ 194 w 201"/>
                <a:gd name="T5" fmla="*/ 0 h 112"/>
                <a:gd name="T6" fmla="*/ 197 w 201"/>
                <a:gd name="T7" fmla="*/ 3 h 112"/>
                <a:gd name="T8" fmla="*/ 198 w 201"/>
                <a:gd name="T9" fmla="*/ 13 h 112"/>
                <a:gd name="T10" fmla="*/ 201 w 201"/>
                <a:gd name="T11" fmla="*/ 28 h 112"/>
                <a:gd name="T12" fmla="*/ 201 w 201"/>
                <a:gd name="T13" fmla="*/ 46 h 112"/>
                <a:gd name="T14" fmla="*/ 201 w 201"/>
                <a:gd name="T15" fmla="*/ 112 h 112"/>
                <a:gd name="T16" fmla="*/ 198 w 201"/>
                <a:gd name="T17" fmla="*/ 112 h 112"/>
                <a:gd name="T18" fmla="*/ 198 w 201"/>
                <a:gd name="T19" fmla="*/ 46 h 112"/>
                <a:gd name="T20" fmla="*/ 198 w 201"/>
                <a:gd name="T21" fmla="*/ 46 h 112"/>
                <a:gd name="T22" fmla="*/ 197 w 201"/>
                <a:gd name="T23" fmla="*/ 22 h 112"/>
                <a:gd name="T24" fmla="*/ 194 w 201"/>
                <a:gd name="T25" fmla="*/ 7 h 112"/>
                <a:gd name="T26" fmla="*/ 194 w 201"/>
                <a:gd name="T27" fmla="*/ 7 h 112"/>
                <a:gd name="T28" fmla="*/ 192 w 201"/>
                <a:gd name="T29" fmla="*/ 3 h 112"/>
                <a:gd name="T30" fmla="*/ 192 w 201"/>
                <a:gd name="T31" fmla="*/ 3 h 112"/>
                <a:gd name="T32" fmla="*/ 192 w 201"/>
                <a:gd name="T33" fmla="*/ 1 h 112"/>
                <a:gd name="T34" fmla="*/ 192 w 201"/>
                <a:gd name="T35" fmla="*/ 3 h 112"/>
                <a:gd name="T36" fmla="*/ 192 w 201"/>
                <a:gd name="T37" fmla="*/ 3 h 112"/>
                <a:gd name="T38" fmla="*/ 192 w 201"/>
                <a:gd name="T39" fmla="*/ 3 h 112"/>
                <a:gd name="T40" fmla="*/ 1 w 201"/>
                <a:gd name="T41" fmla="*/ 3 h 112"/>
                <a:gd name="T42" fmla="*/ 1 w 201"/>
                <a:gd name="T43" fmla="*/ 3 h 112"/>
                <a:gd name="T44" fmla="*/ 1 w 201"/>
                <a:gd name="T45" fmla="*/ 3 h 112"/>
                <a:gd name="T46" fmla="*/ 1 w 201"/>
                <a:gd name="T47" fmla="*/ 1 h 112"/>
                <a:gd name="T48" fmla="*/ 1 w 201"/>
                <a:gd name="T49" fmla="*/ 1 h 112"/>
                <a:gd name="T50" fmla="*/ 1 w 201"/>
                <a:gd name="T51" fmla="*/ 1 h 112"/>
                <a:gd name="T52" fmla="*/ 0 w 201"/>
                <a:gd name="T53" fmla="*/ 0 h 112"/>
                <a:gd name="T54" fmla="*/ 1 w 201"/>
                <a:gd name="T55" fmla="*/ 0 h 112"/>
                <a:gd name="T56" fmla="*/ 192 w 201"/>
                <a:gd name="T57" fmla="*/ 0 h 11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01"/>
                <a:gd name="T88" fmla="*/ 0 h 112"/>
                <a:gd name="T89" fmla="*/ 201 w 201"/>
                <a:gd name="T90" fmla="*/ 112 h 11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01" h="112">
                  <a:moveTo>
                    <a:pt x="192" y="0"/>
                  </a:moveTo>
                  <a:lnTo>
                    <a:pt x="192" y="0"/>
                  </a:lnTo>
                  <a:lnTo>
                    <a:pt x="194" y="0"/>
                  </a:lnTo>
                  <a:lnTo>
                    <a:pt x="197" y="3"/>
                  </a:lnTo>
                  <a:lnTo>
                    <a:pt x="198" y="13"/>
                  </a:lnTo>
                  <a:lnTo>
                    <a:pt x="201" y="28"/>
                  </a:lnTo>
                  <a:lnTo>
                    <a:pt x="201" y="46"/>
                  </a:lnTo>
                  <a:lnTo>
                    <a:pt x="201" y="112"/>
                  </a:lnTo>
                  <a:lnTo>
                    <a:pt x="198" y="112"/>
                  </a:lnTo>
                  <a:lnTo>
                    <a:pt x="198" y="46"/>
                  </a:lnTo>
                  <a:lnTo>
                    <a:pt x="197" y="22"/>
                  </a:lnTo>
                  <a:lnTo>
                    <a:pt x="194" y="7"/>
                  </a:lnTo>
                  <a:lnTo>
                    <a:pt x="192" y="3"/>
                  </a:lnTo>
                  <a:lnTo>
                    <a:pt x="192" y="1"/>
                  </a:lnTo>
                  <a:lnTo>
                    <a:pt x="192" y="3"/>
                  </a:lnTo>
                  <a:lnTo>
                    <a:pt x="1" y="3"/>
                  </a:lnTo>
                  <a:lnTo>
                    <a:pt x="1" y="1"/>
                  </a:lnTo>
                  <a:lnTo>
                    <a:pt x="0" y="0"/>
                  </a:lnTo>
                  <a:lnTo>
                    <a:pt x="1" y="0"/>
                  </a:lnTo>
                  <a:lnTo>
                    <a:pt x="192" y="0"/>
                  </a:lnTo>
                  <a:close/>
                </a:path>
              </a:pathLst>
            </a:custGeom>
            <a:solidFill>
              <a:srgbClr val="999999"/>
            </a:solidFill>
            <a:ln w="9525">
              <a:noFill/>
              <a:round/>
              <a:headEnd/>
              <a:tailEnd/>
            </a:ln>
          </p:spPr>
          <p:txBody>
            <a:bodyPr/>
            <a:lstStyle/>
            <a:p>
              <a:endParaRPr lang="id-ID"/>
            </a:p>
          </p:txBody>
        </p:sp>
        <p:sp>
          <p:nvSpPr>
            <p:cNvPr id="3095" name="Freeform 522"/>
            <p:cNvSpPr>
              <a:spLocks/>
            </p:cNvSpPr>
            <p:nvPr/>
          </p:nvSpPr>
          <p:spPr bwMode="auto">
            <a:xfrm>
              <a:off x="1868" y="2260"/>
              <a:ext cx="3" cy="1"/>
            </a:xfrm>
            <a:custGeom>
              <a:avLst/>
              <a:gdLst>
                <a:gd name="T0" fmla="*/ 0 w 3"/>
                <a:gd name="T1" fmla="*/ 0 h 1"/>
                <a:gd name="T2" fmla="*/ 3 w 3"/>
                <a:gd name="T3" fmla="*/ 0 h 1"/>
                <a:gd name="T4" fmla="*/ 3 w 3"/>
                <a:gd name="T5" fmla="*/ 0 h 1"/>
                <a:gd name="T6" fmla="*/ 3 w 3"/>
                <a:gd name="T7" fmla="*/ 0 h 1"/>
                <a:gd name="T8" fmla="*/ 3 w 3"/>
                <a:gd name="T9" fmla="*/ 1 h 1"/>
                <a:gd name="T10" fmla="*/ 0 w 3"/>
                <a:gd name="T11" fmla="*/ 0 h 1"/>
                <a:gd name="T12" fmla="*/ 0 60000 65536"/>
                <a:gd name="T13" fmla="*/ 0 60000 65536"/>
                <a:gd name="T14" fmla="*/ 0 60000 65536"/>
                <a:gd name="T15" fmla="*/ 0 60000 65536"/>
                <a:gd name="T16" fmla="*/ 0 60000 65536"/>
                <a:gd name="T17" fmla="*/ 0 60000 65536"/>
                <a:gd name="T18" fmla="*/ 0 w 3"/>
                <a:gd name="T19" fmla="*/ 0 h 1"/>
                <a:gd name="T20" fmla="*/ 3 w 3"/>
                <a:gd name="T21" fmla="*/ 1 h 1"/>
              </a:gdLst>
              <a:ahLst/>
              <a:cxnLst>
                <a:cxn ang="T12">
                  <a:pos x="T0" y="T1"/>
                </a:cxn>
                <a:cxn ang="T13">
                  <a:pos x="T2" y="T3"/>
                </a:cxn>
                <a:cxn ang="T14">
                  <a:pos x="T4" y="T5"/>
                </a:cxn>
                <a:cxn ang="T15">
                  <a:pos x="T6" y="T7"/>
                </a:cxn>
                <a:cxn ang="T16">
                  <a:pos x="T8" y="T9"/>
                </a:cxn>
                <a:cxn ang="T17">
                  <a:pos x="T10" y="T11"/>
                </a:cxn>
              </a:cxnLst>
              <a:rect l="T18" t="T19" r="T20" b="T21"/>
              <a:pathLst>
                <a:path w="3" h="1">
                  <a:moveTo>
                    <a:pt x="0" y="0"/>
                  </a:moveTo>
                  <a:lnTo>
                    <a:pt x="3" y="0"/>
                  </a:lnTo>
                  <a:lnTo>
                    <a:pt x="3" y="1"/>
                  </a:lnTo>
                  <a:lnTo>
                    <a:pt x="0" y="0"/>
                  </a:lnTo>
                  <a:close/>
                </a:path>
              </a:pathLst>
            </a:custGeom>
            <a:solidFill>
              <a:srgbClr val="808080"/>
            </a:solidFill>
            <a:ln w="9525">
              <a:noFill/>
              <a:round/>
              <a:headEnd/>
              <a:tailEnd/>
            </a:ln>
          </p:spPr>
          <p:txBody>
            <a:bodyPr/>
            <a:lstStyle/>
            <a:p>
              <a:endParaRPr lang="id-ID"/>
            </a:p>
          </p:txBody>
        </p:sp>
        <p:sp>
          <p:nvSpPr>
            <p:cNvPr id="3096" name="Freeform 523"/>
            <p:cNvSpPr>
              <a:spLocks/>
            </p:cNvSpPr>
            <p:nvPr/>
          </p:nvSpPr>
          <p:spPr bwMode="auto">
            <a:xfrm>
              <a:off x="1868" y="2258"/>
              <a:ext cx="3" cy="2"/>
            </a:xfrm>
            <a:custGeom>
              <a:avLst/>
              <a:gdLst>
                <a:gd name="T0" fmla="*/ 0 w 3"/>
                <a:gd name="T1" fmla="*/ 2 h 2"/>
                <a:gd name="T2" fmla="*/ 3 w 3"/>
                <a:gd name="T3" fmla="*/ 0 h 2"/>
                <a:gd name="T4" fmla="*/ 3 w 3"/>
                <a:gd name="T5" fmla="*/ 0 h 2"/>
                <a:gd name="T6" fmla="*/ 3 w 3"/>
                <a:gd name="T7" fmla="*/ 2 h 2"/>
                <a:gd name="T8" fmla="*/ 3 w 3"/>
                <a:gd name="T9" fmla="*/ 2 h 2"/>
                <a:gd name="T10" fmla="*/ 3 w 3"/>
                <a:gd name="T11" fmla="*/ 2 h 2"/>
                <a:gd name="T12" fmla="*/ 3 w 3"/>
                <a:gd name="T13" fmla="*/ 2 h 2"/>
                <a:gd name="T14" fmla="*/ 3 w 3"/>
                <a:gd name="T15" fmla="*/ 2 h 2"/>
                <a:gd name="T16" fmla="*/ 0 w 3"/>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2"/>
                <a:gd name="T29" fmla="*/ 3 w 3"/>
                <a:gd name="T30" fmla="*/ 2 h 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2">
                  <a:moveTo>
                    <a:pt x="0" y="2"/>
                  </a:moveTo>
                  <a:lnTo>
                    <a:pt x="3" y="0"/>
                  </a:lnTo>
                  <a:lnTo>
                    <a:pt x="3" y="2"/>
                  </a:lnTo>
                  <a:lnTo>
                    <a:pt x="0" y="2"/>
                  </a:lnTo>
                  <a:close/>
                </a:path>
              </a:pathLst>
            </a:custGeom>
            <a:solidFill>
              <a:srgbClr val="808080"/>
            </a:solidFill>
            <a:ln w="9525">
              <a:noFill/>
              <a:round/>
              <a:headEnd/>
              <a:tailEnd/>
            </a:ln>
          </p:spPr>
          <p:txBody>
            <a:bodyPr/>
            <a:lstStyle/>
            <a:p>
              <a:endParaRPr lang="id-ID"/>
            </a:p>
          </p:txBody>
        </p:sp>
        <p:sp>
          <p:nvSpPr>
            <p:cNvPr id="3097" name="Freeform 524"/>
            <p:cNvSpPr>
              <a:spLocks/>
            </p:cNvSpPr>
            <p:nvPr/>
          </p:nvSpPr>
          <p:spPr bwMode="auto">
            <a:xfrm>
              <a:off x="1863" y="2397"/>
              <a:ext cx="208" cy="3"/>
            </a:xfrm>
            <a:custGeom>
              <a:avLst/>
              <a:gdLst>
                <a:gd name="T0" fmla="*/ 0 w 208"/>
                <a:gd name="T1" fmla="*/ 3 h 3"/>
                <a:gd name="T2" fmla="*/ 0 w 208"/>
                <a:gd name="T3" fmla="*/ 0 h 3"/>
                <a:gd name="T4" fmla="*/ 5 w 208"/>
                <a:gd name="T5" fmla="*/ 0 h 3"/>
                <a:gd name="T6" fmla="*/ 208 w 208"/>
                <a:gd name="T7" fmla="*/ 0 h 3"/>
                <a:gd name="T8" fmla="*/ 208 w 208"/>
                <a:gd name="T9" fmla="*/ 3 h 3"/>
                <a:gd name="T10" fmla="*/ 205 w 208"/>
                <a:gd name="T11" fmla="*/ 3 h 3"/>
                <a:gd name="T12" fmla="*/ 5 w 208"/>
                <a:gd name="T13" fmla="*/ 3 h 3"/>
                <a:gd name="T14" fmla="*/ 3 w 208"/>
                <a:gd name="T15" fmla="*/ 3 h 3"/>
                <a:gd name="T16" fmla="*/ 0 w 208"/>
                <a:gd name="T17" fmla="*/ 3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8"/>
                <a:gd name="T28" fmla="*/ 0 h 3"/>
                <a:gd name="T29" fmla="*/ 208 w 208"/>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8" h="3">
                  <a:moveTo>
                    <a:pt x="0" y="3"/>
                  </a:moveTo>
                  <a:lnTo>
                    <a:pt x="0" y="0"/>
                  </a:lnTo>
                  <a:lnTo>
                    <a:pt x="5" y="0"/>
                  </a:lnTo>
                  <a:lnTo>
                    <a:pt x="208" y="0"/>
                  </a:lnTo>
                  <a:lnTo>
                    <a:pt x="208" y="3"/>
                  </a:lnTo>
                  <a:lnTo>
                    <a:pt x="205" y="3"/>
                  </a:lnTo>
                  <a:lnTo>
                    <a:pt x="5" y="3"/>
                  </a:lnTo>
                  <a:lnTo>
                    <a:pt x="3" y="3"/>
                  </a:lnTo>
                  <a:lnTo>
                    <a:pt x="0" y="3"/>
                  </a:lnTo>
                  <a:close/>
                </a:path>
              </a:pathLst>
            </a:custGeom>
            <a:solidFill>
              <a:srgbClr val="808080"/>
            </a:solidFill>
            <a:ln w="9525">
              <a:noFill/>
              <a:round/>
              <a:headEnd/>
              <a:tailEnd/>
            </a:ln>
          </p:spPr>
          <p:txBody>
            <a:bodyPr/>
            <a:lstStyle/>
            <a:p>
              <a:endParaRPr lang="id-ID"/>
            </a:p>
          </p:txBody>
        </p:sp>
        <p:sp>
          <p:nvSpPr>
            <p:cNvPr id="3098" name="Freeform 525"/>
            <p:cNvSpPr>
              <a:spLocks/>
            </p:cNvSpPr>
            <p:nvPr/>
          </p:nvSpPr>
          <p:spPr bwMode="auto">
            <a:xfrm>
              <a:off x="1866" y="2400"/>
              <a:ext cx="202" cy="3"/>
            </a:xfrm>
            <a:custGeom>
              <a:avLst/>
              <a:gdLst>
                <a:gd name="T0" fmla="*/ 0 w 202"/>
                <a:gd name="T1" fmla="*/ 3 h 3"/>
                <a:gd name="T2" fmla="*/ 0 w 202"/>
                <a:gd name="T3" fmla="*/ 0 h 3"/>
                <a:gd name="T4" fmla="*/ 2 w 202"/>
                <a:gd name="T5" fmla="*/ 0 h 3"/>
                <a:gd name="T6" fmla="*/ 202 w 202"/>
                <a:gd name="T7" fmla="*/ 0 h 3"/>
                <a:gd name="T8" fmla="*/ 202 w 202"/>
                <a:gd name="T9" fmla="*/ 3 h 3"/>
                <a:gd name="T10" fmla="*/ 2 w 202"/>
                <a:gd name="T11" fmla="*/ 3 h 3"/>
                <a:gd name="T12" fmla="*/ 0 w 202"/>
                <a:gd name="T13" fmla="*/ 3 h 3"/>
                <a:gd name="T14" fmla="*/ 0 60000 65536"/>
                <a:gd name="T15" fmla="*/ 0 60000 65536"/>
                <a:gd name="T16" fmla="*/ 0 60000 65536"/>
                <a:gd name="T17" fmla="*/ 0 60000 65536"/>
                <a:gd name="T18" fmla="*/ 0 60000 65536"/>
                <a:gd name="T19" fmla="*/ 0 60000 65536"/>
                <a:gd name="T20" fmla="*/ 0 60000 65536"/>
                <a:gd name="T21" fmla="*/ 0 w 202"/>
                <a:gd name="T22" fmla="*/ 0 h 3"/>
                <a:gd name="T23" fmla="*/ 202 w 20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2" h="3">
                  <a:moveTo>
                    <a:pt x="0" y="3"/>
                  </a:moveTo>
                  <a:lnTo>
                    <a:pt x="0" y="0"/>
                  </a:lnTo>
                  <a:lnTo>
                    <a:pt x="2" y="0"/>
                  </a:lnTo>
                  <a:lnTo>
                    <a:pt x="202" y="0"/>
                  </a:lnTo>
                  <a:lnTo>
                    <a:pt x="202" y="3"/>
                  </a:lnTo>
                  <a:lnTo>
                    <a:pt x="2" y="3"/>
                  </a:lnTo>
                  <a:lnTo>
                    <a:pt x="0" y="3"/>
                  </a:lnTo>
                  <a:close/>
                </a:path>
              </a:pathLst>
            </a:custGeom>
            <a:solidFill>
              <a:srgbClr val="808080"/>
            </a:solidFill>
            <a:ln w="9525">
              <a:noFill/>
              <a:round/>
              <a:headEnd/>
              <a:tailEnd/>
            </a:ln>
          </p:spPr>
          <p:txBody>
            <a:bodyPr/>
            <a:lstStyle/>
            <a:p>
              <a:endParaRPr lang="id-ID"/>
            </a:p>
          </p:txBody>
        </p:sp>
        <p:sp>
          <p:nvSpPr>
            <p:cNvPr id="3099" name="Freeform 526"/>
            <p:cNvSpPr>
              <a:spLocks/>
            </p:cNvSpPr>
            <p:nvPr/>
          </p:nvSpPr>
          <p:spPr bwMode="auto">
            <a:xfrm>
              <a:off x="1867" y="2254"/>
              <a:ext cx="3" cy="6"/>
            </a:xfrm>
            <a:custGeom>
              <a:avLst/>
              <a:gdLst>
                <a:gd name="T0" fmla="*/ 3 w 3"/>
                <a:gd name="T1" fmla="*/ 3 h 6"/>
                <a:gd name="T2" fmla="*/ 3 w 3"/>
                <a:gd name="T3" fmla="*/ 3 h 6"/>
                <a:gd name="T4" fmla="*/ 1 w 3"/>
                <a:gd name="T5" fmla="*/ 6 h 6"/>
                <a:gd name="T6" fmla="*/ 1 w 3"/>
                <a:gd name="T7" fmla="*/ 6 h 6"/>
                <a:gd name="T8" fmla="*/ 0 w 3"/>
                <a:gd name="T9" fmla="*/ 2 h 6"/>
                <a:gd name="T10" fmla="*/ 0 w 3"/>
                <a:gd name="T11" fmla="*/ 2 h 6"/>
                <a:gd name="T12" fmla="*/ 0 w 3"/>
                <a:gd name="T13" fmla="*/ 2 h 6"/>
                <a:gd name="T14" fmla="*/ 3 w 3"/>
                <a:gd name="T15" fmla="*/ 0 h 6"/>
                <a:gd name="T16" fmla="*/ 3 w 3"/>
                <a:gd name="T17" fmla="*/ 0 h 6"/>
                <a:gd name="T18" fmla="*/ 3 w 3"/>
                <a:gd name="T19" fmla="*/ 3 h 6"/>
                <a:gd name="T20" fmla="*/ 3 w 3"/>
                <a:gd name="T21" fmla="*/ 3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
                <a:gd name="T34" fmla="*/ 0 h 6"/>
                <a:gd name="T35" fmla="*/ 3 w 3"/>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 h="6">
                  <a:moveTo>
                    <a:pt x="3" y="3"/>
                  </a:moveTo>
                  <a:lnTo>
                    <a:pt x="3" y="3"/>
                  </a:lnTo>
                  <a:lnTo>
                    <a:pt x="1" y="6"/>
                  </a:lnTo>
                  <a:lnTo>
                    <a:pt x="0" y="2"/>
                  </a:lnTo>
                  <a:lnTo>
                    <a:pt x="3" y="0"/>
                  </a:lnTo>
                  <a:lnTo>
                    <a:pt x="3" y="3"/>
                  </a:lnTo>
                  <a:close/>
                </a:path>
              </a:pathLst>
            </a:custGeom>
            <a:solidFill>
              <a:srgbClr val="808080"/>
            </a:solidFill>
            <a:ln w="9525">
              <a:noFill/>
              <a:round/>
              <a:headEnd/>
              <a:tailEnd/>
            </a:ln>
          </p:spPr>
          <p:txBody>
            <a:bodyPr/>
            <a:lstStyle/>
            <a:p>
              <a:endParaRPr lang="id-ID"/>
            </a:p>
          </p:txBody>
        </p:sp>
        <p:sp>
          <p:nvSpPr>
            <p:cNvPr id="3100" name="Freeform 527"/>
            <p:cNvSpPr>
              <a:spLocks/>
            </p:cNvSpPr>
            <p:nvPr/>
          </p:nvSpPr>
          <p:spPr bwMode="auto">
            <a:xfrm>
              <a:off x="1868" y="2257"/>
              <a:ext cx="3" cy="3"/>
            </a:xfrm>
            <a:custGeom>
              <a:avLst/>
              <a:gdLst>
                <a:gd name="T0" fmla="*/ 3 w 3"/>
                <a:gd name="T1" fmla="*/ 1 h 3"/>
                <a:gd name="T2" fmla="*/ 0 w 3"/>
                <a:gd name="T3" fmla="*/ 3 h 3"/>
                <a:gd name="T4" fmla="*/ 0 w 3"/>
                <a:gd name="T5" fmla="*/ 3 h 3"/>
                <a:gd name="T6" fmla="*/ 0 w 3"/>
                <a:gd name="T7" fmla="*/ 3 h 3"/>
                <a:gd name="T8" fmla="*/ 0 w 3"/>
                <a:gd name="T9" fmla="*/ 3 h 3"/>
                <a:gd name="T10" fmla="*/ 0 w 3"/>
                <a:gd name="T11" fmla="*/ 3 h 3"/>
                <a:gd name="T12" fmla="*/ 2 w 3"/>
                <a:gd name="T13" fmla="*/ 0 h 3"/>
                <a:gd name="T14" fmla="*/ 2 w 3"/>
                <a:gd name="T15" fmla="*/ 0 h 3"/>
                <a:gd name="T16" fmla="*/ 3 w 3"/>
                <a:gd name="T17" fmla="*/ 1 h 3"/>
                <a:gd name="T18" fmla="*/ 3 w 3"/>
                <a:gd name="T19" fmla="*/ 1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3" y="1"/>
                  </a:moveTo>
                  <a:lnTo>
                    <a:pt x="0" y="3"/>
                  </a:lnTo>
                  <a:lnTo>
                    <a:pt x="2" y="0"/>
                  </a:lnTo>
                  <a:lnTo>
                    <a:pt x="3" y="1"/>
                  </a:lnTo>
                  <a:close/>
                </a:path>
              </a:pathLst>
            </a:custGeom>
            <a:solidFill>
              <a:srgbClr val="808080"/>
            </a:solidFill>
            <a:ln w="9525">
              <a:noFill/>
              <a:round/>
              <a:headEnd/>
              <a:tailEnd/>
            </a:ln>
          </p:spPr>
          <p:txBody>
            <a:bodyPr/>
            <a:lstStyle/>
            <a:p>
              <a:endParaRPr lang="id-ID"/>
            </a:p>
          </p:txBody>
        </p:sp>
        <p:sp>
          <p:nvSpPr>
            <p:cNvPr id="3101" name="Freeform 528"/>
            <p:cNvSpPr>
              <a:spLocks/>
            </p:cNvSpPr>
            <p:nvPr/>
          </p:nvSpPr>
          <p:spPr bwMode="auto">
            <a:xfrm>
              <a:off x="1868" y="2260"/>
              <a:ext cx="200" cy="112"/>
            </a:xfrm>
            <a:custGeom>
              <a:avLst/>
              <a:gdLst>
                <a:gd name="T0" fmla="*/ 200 w 200"/>
                <a:gd name="T1" fmla="*/ 112 h 112"/>
                <a:gd name="T2" fmla="*/ 0 w 200"/>
                <a:gd name="T3" fmla="*/ 112 h 112"/>
                <a:gd name="T4" fmla="*/ 0 w 200"/>
                <a:gd name="T5" fmla="*/ 1 h 112"/>
                <a:gd name="T6" fmla="*/ 0 w 200"/>
                <a:gd name="T7" fmla="*/ 1 h 112"/>
                <a:gd name="T8" fmla="*/ 0 w 200"/>
                <a:gd name="T9" fmla="*/ 0 h 112"/>
                <a:gd name="T10" fmla="*/ 0 w 200"/>
                <a:gd name="T11" fmla="*/ 0 h 112"/>
                <a:gd name="T12" fmla="*/ 0 w 200"/>
                <a:gd name="T13" fmla="*/ 0 h 112"/>
                <a:gd name="T14" fmla="*/ 3 w 200"/>
                <a:gd name="T15" fmla="*/ 1 h 112"/>
                <a:gd name="T16" fmla="*/ 3 w 200"/>
                <a:gd name="T17" fmla="*/ 0 h 112"/>
                <a:gd name="T18" fmla="*/ 3 w 200"/>
                <a:gd name="T19" fmla="*/ 0 h 112"/>
                <a:gd name="T20" fmla="*/ 3 w 200"/>
                <a:gd name="T21" fmla="*/ 1 h 112"/>
                <a:gd name="T22" fmla="*/ 3 w 200"/>
                <a:gd name="T23" fmla="*/ 109 h 112"/>
                <a:gd name="T24" fmla="*/ 200 w 200"/>
                <a:gd name="T25" fmla="*/ 109 h 112"/>
                <a:gd name="T26" fmla="*/ 200 w 200"/>
                <a:gd name="T27" fmla="*/ 112 h 1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00"/>
                <a:gd name="T43" fmla="*/ 0 h 112"/>
                <a:gd name="T44" fmla="*/ 200 w 200"/>
                <a:gd name="T45" fmla="*/ 112 h 11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00" h="112">
                  <a:moveTo>
                    <a:pt x="200" y="112"/>
                  </a:moveTo>
                  <a:lnTo>
                    <a:pt x="0" y="112"/>
                  </a:lnTo>
                  <a:lnTo>
                    <a:pt x="0" y="1"/>
                  </a:lnTo>
                  <a:lnTo>
                    <a:pt x="0" y="0"/>
                  </a:lnTo>
                  <a:lnTo>
                    <a:pt x="3" y="1"/>
                  </a:lnTo>
                  <a:lnTo>
                    <a:pt x="3" y="0"/>
                  </a:lnTo>
                  <a:lnTo>
                    <a:pt x="3" y="1"/>
                  </a:lnTo>
                  <a:lnTo>
                    <a:pt x="3" y="109"/>
                  </a:lnTo>
                  <a:lnTo>
                    <a:pt x="200" y="109"/>
                  </a:lnTo>
                  <a:lnTo>
                    <a:pt x="200" y="112"/>
                  </a:lnTo>
                  <a:close/>
                </a:path>
              </a:pathLst>
            </a:custGeom>
            <a:solidFill>
              <a:srgbClr val="808080"/>
            </a:solidFill>
            <a:ln w="9525">
              <a:noFill/>
              <a:round/>
              <a:headEnd/>
              <a:tailEnd/>
            </a:ln>
          </p:spPr>
          <p:txBody>
            <a:bodyPr/>
            <a:lstStyle/>
            <a:p>
              <a:endParaRPr lang="id-ID"/>
            </a:p>
          </p:txBody>
        </p:sp>
        <p:sp>
          <p:nvSpPr>
            <p:cNvPr id="3102" name="Rectangle 529"/>
            <p:cNvSpPr>
              <a:spLocks noChangeArrowheads="1"/>
            </p:cNvSpPr>
            <p:nvPr/>
          </p:nvSpPr>
          <p:spPr bwMode="auto">
            <a:xfrm>
              <a:off x="1868" y="2260"/>
              <a:ext cx="1" cy="1"/>
            </a:xfrm>
            <a:prstGeom prst="rect">
              <a:avLst/>
            </a:prstGeom>
            <a:solidFill>
              <a:srgbClr val="808080"/>
            </a:solidFill>
            <a:ln w="9525">
              <a:noFill/>
              <a:miter lim="800000"/>
              <a:headEnd/>
              <a:tailEnd/>
            </a:ln>
          </p:spPr>
          <p:txBody>
            <a:bodyPr/>
            <a:lstStyle/>
            <a:p>
              <a:endParaRPr lang="en-GB"/>
            </a:p>
          </p:txBody>
        </p:sp>
        <p:sp>
          <p:nvSpPr>
            <p:cNvPr id="3103" name="Freeform 530"/>
            <p:cNvSpPr>
              <a:spLocks/>
            </p:cNvSpPr>
            <p:nvPr/>
          </p:nvSpPr>
          <p:spPr bwMode="auto">
            <a:xfrm>
              <a:off x="1866" y="2260"/>
              <a:ext cx="205" cy="115"/>
            </a:xfrm>
            <a:custGeom>
              <a:avLst/>
              <a:gdLst>
                <a:gd name="T0" fmla="*/ 0 w 205"/>
                <a:gd name="T1" fmla="*/ 115 h 115"/>
                <a:gd name="T2" fmla="*/ 0 w 205"/>
                <a:gd name="T3" fmla="*/ 8 h 115"/>
                <a:gd name="T4" fmla="*/ 0 w 205"/>
                <a:gd name="T5" fmla="*/ 8 h 115"/>
                <a:gd name="T6" fmla="*/ 2 w 205"/>
                <a:gd name="T7" fmla="*/ 0 h 115"/>
                <a:gd name="T8" fmla="*/ 2 w 205"/>
                <a:gd name="T9" fmla="*/ 0 h 115"/>
                <a:gd name="T10" fmla="*/ 2 w 205"/>
                <a:gd name="T11" fmla="*/ 1 h 115"/>
                <a:gd name="T12" fmla="*/ 2 w 205"/>
                <a:gd name="T13" fmla="*/ 112 h 115"/>
                <a:gd name="T14" fmla="*/ 202 w 205"/>
                <a:gd name="T15" fmla="*/ 112 h 115"/>
                <a:gd name="T16" fmla="*/ 205 w 205"/>
                <a:gd name="T17" fmla="*/ 112 h 115"/>
                <a:gd name="T18" fmla="*/ 205 w 205"/>
                <a:gd name="T19" fmla="*/ 115 h 115"/>
                <a:gd name="T20" fmla="*/ 0 w 205"/>
                <a:gd name="T21" fmla="*/ 115 h 1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5"/>
                <a:gd name="T34" fmla="*/ 0 h 115"/>
                <a:gd name="T35" fmla="*/ 205 w 205"/>
                <a:gd name="T36" fmla="*/ 115 h 11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5" h="115">
                  <a:moveTo>
                    <a:pt x="0" y="115"/>
                  </a:moveTo>
                  <a:lnTo>
                    <a:pt x="0" y="8"/>
                  </a:lnTo>
                  <a:lnTo>
                    <a:pt x="2" y="0"/>
                  </a:lnTo>
                  <a:lnTo>
                    <a:pt x="2" y="1"/>
                  </a:lnTo>
                  <a:lnTo>
                    <a:pt x="2" y="112"/>
                  </a:lnTo>
                  <a:lnTo>
                    <a:pt x="202" y="112"/>
                  </a:lnTo>
                  <a:lnTo>
                    <a:pt x="205" y="112"/>
                  </a:lnTo>
                  <a:lnTo>
                    <a:pt x="205" y="115"/>
                  </a:lnTo>
                  <a:lnTo>
                    <a:pt x="0" y="115"/>
                  </a:lnTo>
                  <a:close/>
                </a:path>
              </a:pathLst>
            </a:custGeom>
            <a:solidFill>
              <a:srgbClr val="808080"/>
            </a:solidFill>
            <a:ln w="9525">
              <a:noFill/>
              <a:round/>
              <a:headEnd/>
              <a:tailEnd/>
            </a:ln>
          </p:spPr>
          <p:txBody>
            <a:bodyPr/>
            <a:lstStyle/>
            <a:p>
              <a:endParaRPr lang="id-ID"/>
            </a:p>
          </p:txBody>
        </p:sp>
        <p:sp>
          <p:nvSpPr>
            <p:cNvPr id="3104" name="Freeform 531"/>
            <p:cNvSpPr>
              <a:spLocks/>
            </p:cNvSpPr>
            <p:nvPr/>
          </p:nvSpPr>
          <p:spPr bwMode="auto">
            <a:xfrm>
              <a:off x="1866" y="2260"/>
              <a:ext cx="2" cy="8"/>
            </a:xfrm>
            <a:custGeom>
              <a:avLst/>
              <a:gdLst>
                <a:gd name="T0" fmla="*/ 0 w 2"/>
                <a:gd name="T1" fmla="*/ 0 h 8"/>
                <a:gd name="T2" fmla="*/ 0 w 2"/>
                <a:gd name="T3" fmla="*/ 0 h 8"/>
                <a:gd name="T4" fmla="*/ 0 w 2"/>
                <a:gd name="T5" fmla="*/ 0 h 8"/>
                <a:gd name="T6" fmla="*/ 2 w 2"/>
                <a:gd name="T7" fmla="*/ 0 h 8"/>
                <a:gd name="T8" fmla="*/ 2 w 2"/>
                <a:gd name="T9" fmla="*/ 0 h 8"/>
                <a:gd name="T10" fmla="*/ 2 w 2"/>
                <a:gd name="T11" fmla="*/ 0 h 8"/>
                <a:gd name="T12" fmla="*/ 2 w 2"/>
                <a:gd name="T13" fmla="*/ 0 h 8"/>
                <a:gd name="T14" fmla="*/ 0 w 2"/>
                <a:gd name="T15" fmla="*/ 8 h 8"/>
                <a:gd name="T16" fmla="*/ 0 w 2"/>
                <a:gd name="T17" fmla="*/ 1 h 8"/>
                <a:gd name="T18" fmla="*/ 0 w 2"/>
                <a:gd name="T19" fmla="*/ 1 h 8"/>
                <a:gd name="T20" fmla="*/ 0 w 2"/>
                <a:gd name="T21" fmla="*/ 0 h 8"/>
                <a:gd name="T22" fmla="*/ 0 w 2"/>
                <a:gd name="T23" fmla="*/ 0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
                <a:gd name="T37" fmla="*/ 0 h 8"/>
                <a:gd name="T38" fmla="*/ 2 w 2"/>
                <a:gd name="T39" fmla="*/ 8 h 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 h="8">
                  <a:moveTo>
                    <a:pt x="0" y="0"/>
                  </a:moveTo>
                  <a:lnTo>
                    <a:pt x="0" y="0"/>
                  </a:lnTo>
                  <a:lnTo>
                    <a:pt x="2" y="0"/>
                  </a:lnTo>
                  <a:lnTo>
                    <a:pt x="0" y="8"/>
                  </a:lnTo>
                  <a:lnTo>
                    <a:pt x="0" y="1"/>
                  </a:lnTo>
                  <a:lnTo>
                    <a:pt x="0" y="0"/>
                  </a:lnTo>
                  <a:close/>
                </a:path>
              </a:pathLst>
            </a:custGeom>
            <a:solidFill>
              <a:srgbClr val="808080"/>
            </a:solidFill>
            <a:ln w="9525">
              <a:noFill/>
              <a:round/>
              <a:headEnd/>
              <a:tailEnd/>
            </a:ln>
          </p:spPr>
          <p:txBody>
            <a:bodyPr/>
            <a:lstStyle/>
            <a:p>
              <a:endParaRPr lang="id-ID"/>
            </a:p>
          </p:txBody>
        </p:sp>
        <p:sp>
          <p:nvSpPr>
            <p:cNvPr id="3105" name="Freeform 532"/>
            <p:cNvSpPr>
              <a:spLocks/>
            </p:cNvSpPr>
            <p:nvPr/>
          </p:nvSpPr>
          <p:spPr bwMode="auto">
            <a:xfrm>
              <a:off x="1866" y="2256"/>
              <a:ext cx="2" cy="4"/>
            </a:xfrm>
            <a:custGeom>
              <a:avLst/>
              <a:gdLst>
                <a:gd name="T0" fmla="*/ 0 w 2"/>
                <a:gd name="T1" fmla="*/ 2 h 4"/>
                <a:gd name="T2" fmla="*/ 0 w 2"/>
                <a:gd name="T3" fmla="*/ 2 h 4"/>
                <a:gd name="T4" fmla="*/ 1 w 2"/>
                <a:gd name="T5" fmla="*/ 0 h 4"/>
                <a:gd name="T6" fmla="*/ 1 w 2"/>
                <a:gd name="T7" fmla="*/ 0 h 4"/>
                <a:gd name="T8" fmla="*/ 2 w 2"/>
                <a:gd name="T9" fmla="*/ 4 h 4"/>
                <a:gd name="T10" fmla="*/ 2 w 2"/>
                <a:gd name="T11" fmla="*/ 4 h 4"/>
                <a:gd name="T12" fmla="*/ 2 w 2"/>
                <a:gd name="T13" fmla="*/ 4 h 4"/>
                <a:gd name="T14" fmla="*/ 0 w 2"/>
                <a:gd name="T15" fmla="*/ 2 h 4"/>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4"/>
                <a:gd name="T26" fmla="*/ 2 w 2"/>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4">
                  <a:moveTo>
                    <a:pt x="0" y="2"/>
                  </a:moveTo>
                  <a:lnTo>
                    <a:pt x="0" y="2"/>
                  </a:lnTo>
                  <a:lnTo>
                    <a:pt x="1" y="0"/>
                  </a:lnTo>
                  <a:lnTo>
                    <a:pt x="2" y="4"/>
                  </a:lnTo>
                  <a:lnTo>
                    <a:pt x="0" y="2"/>
                  </a:lnTo>
                  <a:close/>
                </a:path>
              </a:pathLst>
            </a:custGeom>
            <a:solidFill>
              <a:srgbClr val="808080"/>
            </a:solidFill>
            <a:ln w="9525">
              <a:noFill/>
              <a:round/>
              <a:headEnd/>
              <a:tailEnd/>
            </a:ln>
          </p:spPr>
          <p:txBody>
            <a:bodyPr/>
            <a:lstStyle/>
            <a:p>
              <a:endParaRPr lang="id-ID"/>
            </a:p>
          </p:txBody>
        </p:sp>
        <p:sp>
          <p:nvSpPr>
            <p:cNvPr id="3106" name="Freeform 533"/>
            <p:cNvSpPr>
              <a:spLocks/>
            </p:cNvSpPr>
            <p:nvPr/>
          </p:nvSpPr>
          <p:spPr bwMode="auto">
            <a:xfrm>
              <a:off x="1866" y="2260"/>
              <a:ext cx="2" cy="0"/>
            </a:xfrm>
            <a:custGeom>
              <a:avLst/>
              <a:gdLst>
                <a:gd name="T0" fmla="*/ 0 w 2"/>
                <a:gd name="T1" fmla="*/ 0 w 2"/>
                <a:gd name="T2" fmla="*/ 2 w 2"/>
                <a:gd name="T3" fmla="*/ 0 w 2"/>
                <a:gd name="T4" fmla="*/ 0 w 2"/>
                <a:gd name="T5" fmla="*/ 0 w 2"/>
                <a:gd name="T6" fmla="*/ 0 w 2"/>
                <a:gd name="T7" fmla="*/ 0 60000 65536"/>
                <a:gd name="T8" fmla="*/ 0 60000 65536"/>
                <a:gd name="T9" fmla="*/ 0 60000 65536"/>
                <a:gd name="T10" fmla="*/ 0 60000 65536"/>
                <a:gd name="T11" fmla="*/ 0 60000 65536"/>
                <a:gd name="T12" fmla="*/ 0 60000 65536"/>
                <a:gd name="T13" fmla="*/ 0 60000 65536"/>
                <a:gd name="T14" fmla="*/ 0 w 2"/>
                <a:gd name="T15" fmla="*/ 2 w 2"/>
              </a:gdLst>
              <a:ahLst/>
              <a:cxnLst>
                <a:cxn ang="T7">
                  <a:pos x="T0" y="0"/>
                </a:cxn>
                <a:cxn ang="T8">
                  <a:pos x="T1" y="0"/>
                </a:cxn>
                <a:cxn ang="T9">
                  <a:pos x="T2" y="0"/>
                </a:cxn>
                <a:cxn ang="T10">
                  <a:pos x="T3" y="0"/>
                </a:cxn>
                <a:cxn ang="T11">
                  <a:pos x="T4" y="0"/>
                </a:cxn>
                <a:cxn ang="T12">
                  <a:pos x="T5" y="0"/>
                </a:cxn>
                <a:cxn ang="T13">
                  <a:pos x="T6" y="0"/>
                </a:cxn>
              </a:cxnLst>
              <a:rect l="T14" t="0" r="T15" b="0"/>
              <a:pathLst>
                <a:path w="2">
                  <a:moveTo>
                    <a:pt x="0" y="0"/>
                  </a:moveTo>
                  <a:lnTo>
                    <a:pt x="0" y="0"/>
                  </a:lnTo>
                  <a:lnTo>
                    <a:pt x="2" y="0"/>
                  </a:lnTo>
                  <a:lnTo>
                    <a:pt x="0" y="0"/>
                  </a:lnTo>
                  <a:close/>
                </a:path>
              </a:pathLst>
            </a:custGeom>
            <a:solidFill>
              <a:srgbClr val="808080"/>
            </a:solidFill>
            <a:ln w="9525">
              <a:noFill/>
              <a:round/>
              <a:headEnd/>
              <a:tailEnd/>
            </a:ln>
          </p:spPr>
          <p:txBody>
            <a:bodyPr/>
            <a:lstStyle/>
            <a:p>
              <a:endParaRPr lang="id-ID"/>
            </a:p>
          </p:txBody>
        </p:sp>
        <p:sp>
          <p:nvSpPr>
            <p:cNvPr id="3107" name="Freeform 534"/>
            <p:cNvSpPr>
              <a:spLocks/>
            </p:cNvSpPr>
            <p:nvPr/>
          </p:nvSpPr>
          <p:spPr bwMode="auto">
            <a:xfrm>
              <a:off x="1863" y="2268"/>
              <a:ext cx="208" cy="129"/>
            </a:xfrm>
            <a:custGeom>
              <a:avLst/>
              <a:gdLst>
                <a:gd name="T0" fmla="*/ 3 w 208"/>
                <a:gd name="T1" fmla="*/ 107 h 129"/>
                <a:gd name="T2" fmla="*/ 208 w 208"/>
                <a:gd name="T3" fmla="*/ 107 h 129"/>
                <a:gd name="T4" fmla="*/ 208 w 208"/>
                <a:gd name="T5" fmla="*/ 129 h 129"/>
                <a:gd name="T6" fmla="*/ 5 w 208"/>
                <a:gd name="T7" fmla="*/ 129 h 129"/>
                <a:gd name="T8" fmla="*/ 0 w 208"/>
                <a:gd name="T9" fmla="*/ 129 h 129"/>
                <a:gd name="T10" fmla="*/ 0 w 208"/>
                <a:gd name="T11" fmla="*/ 35 h 129"/>
                <a:gd name="T12" fmla="*/ 0 w 208"/>
                <a:gd name="T13" fmla="*/ 35 h 129"/>
                <a:gd name="T14" fmla="*/ 1 w 208"/>
                <a:gd name="T15" fmla="*/ 16 h 129"/>
                <a:gd name="T16" fmla="*/ 3 w 208"/>
                <a:gd name="T17" fmla="*/ 0 h 129"/>
                <a:gd name="T18" fmla="*/ 3 w 208"/>
                <a:gd name="T19" fmla="*/ 107 h 12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8"/>
                <a:gd name="T31" fmla="*/ 0 h 129"/>
                <a:gd name="T32" fmla="*/ 208 w 208"/>
                <a:gd name="T33" fmla="*/ 129 h 12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8" h="129">
                  <a:moveTo>
                    <a:pt x="3" y="107"/>
                  </a:moveTo>
                  <a:lnTo>
                    <a:pt x="208" y="107"/>
                  </a:lnTo>
                  <a:lnTo>
                    <a:pt x="208" y="129"/>
                  </a:lnTo>
                  <a:lnTo>
                    <a:pt x="5" y="129"/>
                  </a:lnTo>
                  <a:lnTo>
                    <a:pt x="0" y="129"/>
                  </a:lnTo>
                  <a:lnTo>
                    <a:pt x="0" y="35"/>
                  </a:lnTo>
                  <a:lnTo>
                    <a:pt x="1" y="16"/>
                  </a:lnTo>
                  <a:lnTo>
                    <a:pt x="3" y="0"/>
                  </a:lnTo>
                  <a:lnTo>
                    <a:pt x="3" y="107"/>
                  </a:lnTo>
                  <a:close/>
                </a:path>
              </a:pathLst>
            </a:custGeom>
            <a:solidFill>
              <a:srgbClr val="D8E8FB"/>
            </a:solidFill>
            <a:ln w="9525">
              <a:noFill/>
              <a:round/>
              <a:headEnd/>
              <a:tailEnd/>
            </a:ln>
          </p:spPr>
          <p:txBody>
            <a:bodyPr/>
            <a:lstStyle/>
            <a:p>
              <a:endParaRPr lang="id-ID"/>
            </a:p>
          </p:txBody>
        </p:sp>
        <p:sp>
          <p:nvSpPr>
            <p:cNvPr id="3108" name="Freeform 535"/>
            <p:cNvSpPr>
              <a:spLocks/>
            </p:cNvSpPr>
            <p:nvPr/>
          </p:nvSpPr>
          <p:spPr bwMode="auto">
            <a:xfrm>
              <a:off x="6" y="2241"/>
              <a:ext cx="1860" cy="156"/>
            </a:xfrm>
            <a:custGeom>
              <a:avLst/>
              <a:gdLst>
                <a:gd name="T0" fmla="*/ 1860 w 1860"/>
                <a:gd name="T1" fmla="*/ 19 h 156"/>
                <a:gd name="T2" fmla="*/ 1860 w 1860"/>
                <a:gd name="T3" fmla="*/ 19 h 156"/>
                <a:gd name="T4" fmla="*/ 1860 w 1860"/>
                <a:gd name="T5" fmla="*/ 19 h 156"/>
                <a:gd name="T6" fmla="*/ 1860 w 1860"/>
                <a:gd name="T7" fmla="*/ 20 h 156"/>
                <a:gd name="T8" fmla="*/ 1860 w 1860"/>
                <a:gd name="T9" fmla="*/ 27 h 156"/>
                <a:gd name="T10" fmla="*/ 1860 w 1860"/>
                <a:gd name="T11" fmla="*/ 27 h 156"/>
                <a:gd name="T12" fmla="*/ 1858 w 1860"/>
                <a:gd name="T13" fmla="*/ 43 h 156"/>
                <a:gd name="T14" fmla="*/ 1857 w 1860"/>
                <a:gd name="T15" fmla="*/ 62 h 156"/>
                <a:gd name="T16" fmla="*/ 1857 w 1860"/>
                <a:gd name="T17" fmla="*/ 156 h 156"/>
                <a:gd name="T18" fmla="*/ 193 w 1860"/>
                <a:gd name="T19" fmla="*/ 156 h 156"/>
                <a:gd name="T20" fmla="*/ 0 w 1860"/>
                <a:gd name="T21" fmla="*/ 156 h 156"/>
                <a:gd name="T22" fmla="*/ 0 w 1860"/>
                <a:gd name="T23" fmla="*/ 134 h 156"/>
                <a:gd name="T24" fmla="*/ 196 w 1860"/>
                <a:gd name="T25" fmla="*/ 134 h 156"/>
                <a:gd name="T26" fmla="*/ 196 w 1860"/>
                <a:gd name="T27" fmla="*/ 20 h 156"/>
                <a:gd name="T28" fmla="*/ 196 w 1860"/>
                <a:gd name="T29" fmla="*/ 20 h 156"/>
                <a:gd name="T30" fmla="*/ 196 w 1860"/>
                <a:gd name="T31" fmla="*/ 17 h 156"/>
                <a:gd name="T32" fmla="*/ 199 w 1860"/>
                <a:gd name="T33" fmla="*/ 13 h 156"/>
                <a:gd name="T34" fmla="*/ 199 w 1860"/>
                <a:gd name="T35" fmla="*/ 13 h 156"/>
                <a:gd name="T36" fmla="*/ 203 w 1860"/>
                <a:gd name="T37" fmla="*/ 9 h 156"/>
                <a:gd name="T38" fmla="*/ 212 w 1860"/>
                <a:gd name="T39" fmla="*/ 5 h 156"/>
                <a:gd name="T40" fmla="*/ 212 w 1860"/>
                <a:gd name="T41" fmla="*/ 5 h 156"/>
                <a:gd name="T42" fmla="*/ 222 w 1860"/>
                <a:gd name="T43" fmla="*/ 2 h 156"/>
                <a:gd name="T44" fmla="*/ 233 w 1860"/>
                <a:gd name="T45" fmla="*/ 0 h 156"/>
                <a:gd name="T46" fmla="*/ 1823 w 1860"/>
                <a:gd name="T47" fmla="*/ 0 h 156"/>
                <a:gd name="T48" fmla="*/ 1823 w 1860"/>
                <a:gd name="T49" fmla="*/ 0 h 156"/>
                <a:gd name="T50" fmla="*/ 1837 w 1860"/>
                <a:gd name="T51" fmla="*/ 2 h 156"/>
                <a:gd name="T52" fmla="*/ 1848 w 1860"/>
                <a:gd name="T53" fmla="*/ 6 h 156"/>
                <a:gd name="T54" fmla="*/ 1848 w 1860"/>
                <a:gd name="T55" fmla="*/ 6 h 156"/>
                <a:gd name="T56" fmla="*/ 1853 w 1860"/>
                <a:gd name="T57" fmla="*/ 9 h 156"/>
                <a:gd name="T58" fmla="*/ 1855 w 1860"/>
                <a:gd name="T59" fmla="*/ 12 h 156"/>
                <a:gd name="T60" fmla="*/ 1858 w 1860"/>
                <a:gd name="T61" fmla="*/ 16 h 156"/>
                <a:gd name="T62" fmla="*/ 1860 w 1860"/>
                <a:gd name="T63" fmla="*/ 19 h 156"/>
                <a:gd name="T64" fmla="*/ 1860 w 1860"/>
                <a:gd name="T65" fmla="*/ 19 h 15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860"/>
                <a:gd name="T100" fmla="*/ 0 h 156"/>
                <a:gd name="T101" fmla="*/ 1860 w 1860"/>
                <a:gd name="T102" fmla="*/ 156 h 15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860" h="156">
                  <a:moveTo>
                    <a:pt x="1860" y="19"/>
                  </a:moveTo>
                  <a:lnTo>
                    <a:pt x="1860" y="19"/>
                  </a:lnTo>
                  <a:lnTo>
                    <a:pt x="1860" y="20"/>
                  </a:lnTo>
                  <a:lnTo>
                    <a:pt x="1860" y="27"/>
                  </a:lnTo>
                  <a:lnTo>
                    <a:pt x="1858" y="43"/>
                  </a:lnTo>
                  <a:lnTo>
                    <a:pt x="1857" y="62"/>
                  </a:lnTo>
                  <a:lnTo>
                    <a:pt x="1857" y="156"/>
                  </a:lnTo>
                  <a:lnTo>
                    <a:pt x="193" y="156"/>
                  </a:lnTo>
                  <a:lnTo>
                    <a:pt x="0" y="156"/>
                  </a:lnTo>
                  <a:lnTo>
                    <a:pt x="0" y="134"/>
                  </a:lnTo>
                  <a:lnTo>
                    <a:pt x="196" y="134"/>
                  </a:lnTo>
                  <a:lnTo>
                    <a:pt x="196" y="20"/>
                  </a:lnTo>
                  <a:lnTo>
                    <a:pt x="196" y="17"/>
                  </a:lnTo>
                  <a:lnTo>
                    <a:pt x="199" y="13"/>
                  </a:lnTo>
                  <a:lnTo>
                    <a:pt x="203" y="9"/>
                  </a:lnTo>
                  <a:lnTo>
                    <a:pt x="212" y="5"/>
                  </a:lnTo>
                  <a:lnTo>
                    <a:pt x="222" y="2"/>
                  </a:lnTo>
                  <a:lnTo>
                    <a:pt x="233" y="0"/>
                  </a:lnTo>
                  <a:lnTo>
                    <a:pt x="1823" y="0"/>
                  </a:lnTo>
                  <a:lnTo>
                    <a:pt x="1837" y="2"/>
                  </a:lnTo>
                  <a:lnTo>
                    <a:pt x="1848" y="6"/>
                  </a:lnTo>
                  <a:lnTo>
                    <a:pt x="1853" y="9"/>
                  </a:lnTo>
                  <a:lnTo>
                    <a:pt x="1855" y="12"/>
                  </a:lnTo>
                  <a:lnTo>
                    <a:pt x="1858" y="16"/>
                  </a:lnTo>
                  <a:lnTo>
                    <a:pt x="1860" y="19"/>
                  </a:lnTo>
                  <a:close/>
                </a:path>
              </a:pathLst>
            </a:custGeom>
            <a:solidFill>
              <a:srgbClr val="D8E8FB"/>
            </a:solidFill>
            <a:ln w="9525">
              <a:noFill/>
              <a:round/>
              <a:headEnd/>
              <a:tailEnd/>
            </a:ln>
          </p:spPr>
          <p:txBody>
            <a:bodyPr/>
            <a:lstStyle/>
            <a:p>
              <a:endParaRPr lang="id-ID"/>
            </a:p>
          </p:txBody>
        </p:sp>
        <p:sp>
          <p:nvSpPr>
            <p:cNvPr id="3109" name="Freeform 536"/>
            <p:cNvSpPr>
              <a:spLocks/>
            </p:cNvSpPr>
            <p:nvPr/>
          </p:nvSpPr>
          <p:spPr bwMode="auto">
            <a:xfrm>
              <a:off x="1860" y="2400"/>
              <a:ext cx="6" cy="3"/>
            </a:xfrm>
            <a:custGeom>
              <a:avLst/>
              <a:gdLst>
                <a:gd name="T0" fmla="*/ 6 w 6"/>
                <a:gd name="T1" fmla="*/ 0 h 3"/>
                <a:gd name="T2" fmla="*/ 6 w 6"/>
                <a:gd name="T3" fmla="*/ 3 h 3"/>
                <a:gd name="T4" fmla="*/ 3 w 6"/>
                <a:gd name="T5" fmla="*/ 3 h 3"/>
                <a:gd name="T6" fmla="*/ 0 w 6"/>
                <a:gd name="T7" fmla="*/ 3 h 3"/>
                <a:gd name="T8" fmla="*/ 0 w 6"/>
                <a:gd name="T9" fmla="*/ 0 h 3"/>
                <a:gd name="T10" fmla="*/ 3 w 6"/>
                <a:gd name="T11" fmla="*/ 0 h 3"/>
                <a:gd name="T12" fmla="*/ 6 w 6"/>
                <a:gd name="T13" fmla="*/ 0 h 3"/>
                <a:gd name="T14" fmla="*/ 0 60000 65536"/>
                <a:gd name="T15" fmla="*/ 0 60000 65536"/>
                <a:gd name="T16" fmla="*/ 0 60000 65536"/>
                <a:gd name="T17" fmla="*/ 0 60000 65536"/>
                <a:gd name="T18" fmla="*/ 0 60000 65536"/>
                <a:gd name="T19" fmla="*/ 0 60000 65536"/>
                <a:gd name="T20" fmla="*/ 0 60000 65536"/>
                <a:gd name="T21" fmla="*/ 0 w 6"/>
                <a:gd name="T22" fmla="*/ 0 h 3"/>
                <a:gd name="T23" fmla="*/ 6 w 6"/>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3">
                  <a:moveTo>
                    <a:pt x="6" y="0"/>
                  </a:moveTo>
                  <a:lnTo>
                    <a:pt x="6" y="3"/>
                  </a:lnTo>
                  <a:lnTo>
                    <a:pt x="3" y="3"/>
                  </a:lnTo>
                  <a:lnTo>
                    <a:pt x="0" y="3"/>
                  </a:lnTo>
                  <a:lnTo>
                    <a:pt x="0" y="0"/>
                  </a:lnTo>
                  <a:lnTo>
                    <a:pt x="3" y="0"/>
                  </a:lnTo>
                  <a:lnTo>
                    <a:pt x="6" y="0"/>
                  </a:lnTo>
                  <a:close/>
                </a:path>
              </a:pathLst>
            </a:custGeom>
            <a:solidFill>
              <a:srgbClr val="808080"/>
            </a:solidFill>
            <a:ln w="9525">
              <a:noFill/>
              <a:round/>
              <a:headEnd/>
              <a:tailEnd/>
            </a:ln>
          </p:spPr>
          <p:txBody>
            <a:bodyPr/>
            <a:lstStyle/>
            <a:p>
              <a:endParaRPr lang="id-ID"/>
            </a:p>
          </p:txBody>
        </p:sp>
        <p:sp>
          <p:nvSpPr>
            <p:cNvPr id="3110" name="Freeform 537"/>
            <p:cNvSpPr>
              <a:spLocks/>
            </p:cNvSpPr>
            <p:nvPr/>
          </p:nvSpPr>
          <p:spPr bwMode="auto">
            <a:xfrm>
              <a:off x="3" y="2239"/>
              <a:ext cx="1865" cy="161"/>
            </a:xfrm>
            <a:custGeom>
              <a:avLst/>
              <a:gdLst>
                <a:gd name="T0" fmla="*/ 199 w 1865"/>
                <a:gd name="T1" fmla="*/ 136 h 161"/>
                <a:gd name="T2" fmla="*/ 3 w 1865"/>
                <a:gd name="T3" fmla="*/ 136 h 161"/>
                <a:gd name="T4" fmla="*/ 3 w 1865"/>
                <a:gd name="T5" fmla="*/ 158 h 161"/>
                <a:gd name="T6" fmla="*/ 196 w 1865"/>
                <a:gd name="T7" fmla="*/ 158 h 161"/>
                <a:gd name="T8" fmla="*/ 1860 w 1865"/>
                <a:gd name="T9" fmla="*/ 158 h 161"/>
                <a:gd name="T10" fmla="*/ 1860 w 1865"/>
                <a:gd name="T11" fmla="*/ 161 h 161"/>
                <a:gd name="T12" fmla="*/ 1857 w 1865"/>
                <a:gd name="T13" fmla="*/ 161 h 161"/>
                <a:gd name="T14" fmla="*/ 196 w 1865"/>
                <a:gd name="T15" fmla="*/ 161 h 161"/>
                <a:gd name="T16" fmla="*/ 0 w 1865"/>
                <a:gd name="T17" fmla="*/ 161 h 161"/>
                <a:gd name="T18" fmla="*/ 0 w 1865"/>
                <a:gd name="T19" fmla="*/ 133 h 161"/>
                <a:gd name="T20" fmla="*/ 196 w 1865"/>
                <a:gd name="T21" fmla="*/ 133 h 161"/>
                <a:gd name="T22" fmla="*/ 196 w 1865"/>
                <a:gd name="T23" fmla="*/ 22 h 161"/>
                <a:gd name="T24" fmla="*/ 196 w 1865"/>
                <a:gd name="T25" fmla="*/ 22 h 161"/>
                <a:gd name="T26" fmla="*/ 196 w 1865"/>
                <a:gd name="T27" fmla="*/ 18 h 161"/>
                <a:gd name="T28" fmla="*/ 199 w 1865"/>
                <a:gd name="T29" fmla="*/ 14 h 161"/>
                <a:gd name="T30" fmla="*/ 204 w 1865"/>
                <a:gd name="T31" fmla="*/ 9 h 161"/>
                <a:gd name="T32" fmla="*/ 208 w 1865"/>
                <a:gd name="T33" fmla="*/ 7 h 161"/>
                <a:gd name="T34" fmla="*/ 213 w 1865"/>
                <a:gd name="T35" fmla="*/ 4 h 161"/>
                <a:gd name="T36" fmla="*/ 220 w 1865"/>
                <a:gd name="T37" fmla="*/ 2 h 161"/>
                <a:gd name="T38" fmla="*/ 227 w 1865"/>
                <a:gd name="T39" fmla="*/ 1 h 161"/>
                <a:gd name="T40" fmla="*/ 236 w 1865"/>
                <a:gd name="T41" fmla="*/ 0 h 161"/>
                <a:gd name="T42" fmla="*/ 1826 w 1865"/>
                <a:gd name="T43" fmla="*/ 0 h 161"/>
                <a:gd name="T44" fmla="*/ 1826 w 1865"/>
                <a:gd name="T45" fmla="*/ 0 h 161"/>
                <a:gd name="T46" fmla="*/ 1839 w 1865"/>
                <a:gd name="T47" fmla="*/ 1 h 161"/>
                <a:gd name="T48" fmla="*/ 1850 w 1865"/>
                <a:gd name="T49" fmla="*/ 5 h 161"/>
                <a:gd name="T50" fmla="*/ 1858 w 1865"/>
                <a:gd name="T51" fmla="*/ 11 h 161"/>
                <a:gd name="T52" fmla="*/ 1861 w 1865"/>
                <a:gd name="T53" fmla="*/ 14 h 161"/>
                <a:gd name="T54" fmla="*/ 1864 w 1865"/>
                <a:gd name="T55" fmla="*/ 17 h 161"/>
                <a:gd name="T56" fmla="*/ 1864 w 1865"/>
                <a:gd name="T57" fmla="*/ 17 h 161"/>
                <a:gd name="T58" fmla="*/ 1863 w 1865"/>
                <a:gd name="T59" fmla="*/ 19 h 161"/>
                <a:gd name="T60" fmla="*/ 1865 w 1865"/>
                <a:gd name="T61" fmla="*/ 21 h 161"/>
                <a:gd name="T62" fmla="*/ 1863 w 1865"/>
                <a:gd name="T63" fmla="*/ 21 h 161"/>
                <a:gd name="T64" fmla="*/ 1863 w 1865"/>
                <a:gd name="T65" fmla="*/ 21 h 161"/>
                <a:gd name="T66" fmla="*/ 1863 w 1865"/>
                <a:gd name="T67" fmla="*/ 21 h 161"/>
                <a:gd name="T68" fmla="*/ 1863 w 1865"/>
                <a:gd name="T69" fmla="*/ 21 h 161"/>
                <a:gd name="T70" fmla="*/ 1861 w 1865"/>
                <a:gd name="T71" fmla="*/ 18 h 161"/>
                <a:gd name="T72" fmla="*/ 1858 w 1865"/>
                <a:gd name="T73" fmla="*/ 14 h 161"/>
                <a:gd name="T74" fmla="*/ 1856 w 1865"/>
                <a:gd name="T75" fmla="*/ 11 h 161"/>
                <a:gd name="T76" fmla="*/ 1851 w 1865"/>
                <a:gd name="T77" fmla="*/ 8 h 161"/>
                <a:gd name="T78" fmla="*/ 1851 w 1865"/>
                <a:gd name="T79" fmla="*/ 8 h 161"/>
                <a:gd name="T80" fmla="*/ 1840 w 1865"/>
                <a:gd name="T81" fmla="*/ 4 h 161"/>
                <a:gd name="T82" fmla="*/ 1826 w 1865"/>
                <a:gd name="T83" fmla="*/ 2 h 161"/>
                <a:gd name="T84" fmla="*/ 236 w 1865"/>
                <a:gd name="T85" fmla="*/ 2 h 161"/>
                <a:gd name="T86" fmla="*/ 236 w 1865"/>
                <a:gd name="T87" fmla="*/ 2 h 161"/>
                <a:gd name="T88" fmla="*/ 225 w 1865"/>
                <a:gd name="T89" fmla="*/ 4 h 161"/>
                <a:gd name="T90" fmla="*/ 215 w 1865"/>
                <a:gd name="T91" fmla="*/ 7 h 161"/>
                <a:gd name="T92" fmla="*/ 215 w 1865"/>
                <a:gd name="T93" fmla="*/ 7 h 161"/>
                <a:gd name="T94" fmla="*/ 206 w 1865"/>
                <a:gd name="T95" fmla="*/ 11 h 161"/>
                <a:gd name="T96" fmla="*/ 202 w 1865"/>
                <a:gd name="T97" fmla="*/ 15 h 161"/>
                <a:gd name="T98" fmla="*/ 202 w 1865"/>
                <a:gd name="T99" fmla="*/ 15 h 161"/>
                <a:gd name="T100" fmla="*/ 199 w 1865"/>
                <a:gd name="T101" fmla="*/ 19 h 161"/>
                <a:gd name="T102" fmla="*/ 199 w 1865"/>
                <a:gd name="T103" fmla="*/ 22 h 161"/>
                <a:gd name="T104" fmla="*/ 199 w 1865"/>
                <a:gd name="T105" fmla="*/ 136 h 16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865"/>
                <a:gd name="T160" fmla="*/ 0 h 161"/>
                <a:gd name="T161" fmla="*/ 1865 w 1865"/>
                <a:gd name="T162" fmla="*/ 161 h 16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865" h="161">
                  <a:moveTo>
                    <a:pt x="199" y="136"/>
                  </a:moveTo>
                  <a:lnTo>
                    <a:pt x="3" y="136"/>
                  </a:lnTo>
                  <a:lnTo>
                    <a:pt x="3" y="158"/>
                  </a:lnTo>
                  <a:lnTo>
                    <a:pt x="196" y="158"/>
                  </a:lnTo>
                  <a:lnTo>
                    <a:pt x="1860" y="158"/>
                  </a:lnTo>
                  <a:lnTo>
                    <a:pt x="1860" y="161"/>
                  </a:lnTo>
                  <a:lnTo>
                    <a:pt x="1857" y="161"/>
                  </a:lnTo>
                  <a:lnTo>
                    <a:pt x="196" y="161"/>
                  </a:lnTo>
                  <a:lnTo>
                    <a:pt x="0" y="161"/>
                  </a:lnTo>
                  <a:lnTo>
                    <a:pt x="0" y="133"/>
                  </a:lnTo>
                  <a:lnTo>
                    <a:pt x="196" y="133"/>
                  </a:lnTo>
                  <a:lnTo>
                    <a:pt x="196" y="22"/>
                  </a:lnTo>
                  <a:lnTo>
                    <a:pt x="196" y="18"/>
                  </a:lnTo>
                  <a:lnTo>
                    <a:pt x="199" y="14"/>
                  </a:lnTo>
                  <a:lnTo>
                    <a:pt x="204" y="9"/>
                  </a:lnTo>
                  <a:lnTo>
                    <a:pt x="208" y="7"/>
                  </a:lnTo>
                  <a:lnTo>
                    <a:pt x="213" y="4"/>
                  </a:lnTo>
                  <a:lnTo>
                    <a:pt x="220" y="2"/>
                  </a:lnTo>
                  <a:lnTo>
                    <a:pt x="227" y="1"/>
                  </a:lnTo>
                  <a:lnTo>
                    <a:pt x="236" y="0"/>
                  </a:lnTo>
                  <a:lnTo>
                    <a:pt x="1826" y="0"/>
                  </a:lnTo>
                  <a:lnTo>
                    <a:pt x="1839" y="1"/>
                  </a:lnTo>
                  <a:lnTo>
                    <a:pt x="1850" y="5"/>
                  </a:lnTo>
                  <a:lnTo>
                    <a:pt x="1858" y="11"/>
                  </a:lnTo>
                  <a:lnTo>
                    <a:pt x="1861" y="14"/>
                  </a:lnTo>
                  <a:lnTo>
                    <a:pt x="1864" y="17"/>
                  </a:lnTo>
                  <a:lnTo>
                    <a:pt x="1863" y="19"/>
                  </a:lnTo>
                  <a:lnTo>
                    <a:pt x="1865" y="21"/>
                  </a:lnTo>
                  <a:lnTo>
                    <a:pt x="1863" y="21"/>
                  </a:lnTo>
                  <a:lnTo>
                    <a:pt x="1861" y="18"/>
                  </a:lnTo>
                  <a:lnTo>
                    <a:pt x="1858" y="14"/>
                  </a:lnTo>
                  <a:lnTo>
                    <a:pt x="1856" y="11"/>
                  </a:lnTo>
                  <a:lnTo>
                    <a:pt x="1851" y="8"/>
                  </a:lnTo>
                  <a:lnTo>
                    <a:pt x="1840" y="4"/>
                  </a:lnTo>
                  <a:lnTo>
                    <a:pt x="1826" y="2"/>
                  </a:lnTo>
                  <a:lnTo>
                    <a:pt x="236" y="2"/>
                  </a:lnTo>
                  <a:lnTo>
                    <a:pt x="225" y="4"/>
                  </a:lnTo>
                  <a:lnTo>
                    <a:pt x="215" y="7"/>
                  </a:lnTo>
                  <a:lnTo>
                    <a:pt x="206" y="11"/>
                  </a:lnTo>
                  <a:lnTo>
                    <a:pt x="202" y="15"/>
                  </a:lnTo>
                  <a:lnTo>
                    <a:pt x="199" y="19"/>
                  </a:lnTo>
                  <a:lnTo>
                    <a:pt x="199" y="22"/>
                  </a:lnTo>
                  <a:lnTo>
                    <a:pt x="199" y="136"/>
                  </a:lnTo>
                  <a:close/>
                </a:path>
              </a:pathLst>
            </a:custGeom>
            <a:solidFill>
              <a:srgbClr val="808080"/>
            </a:solidFill>
            <a:ln w="9525">
              <a:noFill/>
              <a:round/>
              <a:headEnd/>
              <a:tailEnd/>
            </a:ln>
          </p:spPr>
          <p:txBody>
            <a:bodyPr/>
            <a:lstStyle/>
            <a:p>
              <a:endParaRPr lang="id-ID"/>
            </a:p>
          </p:txBody>
        </p:sp>
        <p:sp>
          <p:nvSpPr>
            <p:cNvPr id="3111" name="Freeform 538"/>
            <p:cNvSpPr>
              <a:spLocks/>
            </p:cNvSpPr>
            <p:nvPr/>
          </p:nvSpPr>
          <p:spPr bwMode="auto">
            <a:xfrm>
              <a:off x="0" y="2236"/>
              <a:ext cx="1870" cy="167"/>
            </a:xfrm>
            <a:custGeom>
              <a:avLst/>
              <a:gdLst>
                <a:gd name="T0" fmla="*/ 197 w 1870"/>
                <a:gd name="T1" fmla="*/ 25 h 167"/>
                <a:gd name="T2" fmla="*/ 197 w 1870"/>
                <a:gd name="T3" fmla="*/ 25 h 167"/>
                <a:gd name="T4" fmla="*/ 198 w 1870"/>
                <a:gd name="T5" fmla="*/ 21 h 167"/>
                <a:gd name="T6" fmla="*/ 199 w 1870"/>
                <a:gd name="T7" fmla="*/ 15 h 167"/>
                <a:gd name="T8" fmla="*/ 199 w 1870"/>
                <a:gd name="T9" fmla="*/ 15 h 167"/>
                <a:gd name="T10" fmla="*/ 204 w 1870"/>
                <a:gd name="T11" fmla="*/ 11 h 167"/>
                <a:gd name="T12" fmla="*/ 209 w 1870"/>
                <a:gd name="T13" fmla="*/ 7 h 167"/>
                <a:gd name="T14" fmla="*/ 209 w 1870"/>
                <a:gd name="T15" fmla="*/ 7 h 167"/>
                <a:gd name="T16" fmla="*/ 216 w 1870"/>
                <a:gd name="T17" fmla="*/ 4 h 167"/>
                <a:gd name="T18" fmla="*/ 223 w 1870"/>
                <a:gd name="T19" fmla="*/ 3 h 167"/>
                <a:gd name="T20" fmla="*/ 230 w 1870"/>
                <a:gd name="T21" fmla="*/ 1 h 167"/>
                <a:gd name="T22" fmla="*/ 239 w 1870"/>
                <a:gd name="T23" fmla="*/ 0 h 167"/>
                <a:gd name="T24" fmla="*/ 1829 w 1870"/>
                <a:gd name="T25" fmla="*/ 0 h 167"/>
                <a:gd name="T26" fmla="*/ 1829 w 1870"/>
                <a:gd name="T27" fmla="*/ 0 h 167"/>
                <a:gd name="T28" fmla="*/ 1836 w 1870"/>
                <a:gd name="T29" fmla="*/ 1 h 167"/>
                <a:gd name="T30" fmla="*/ 1843 w 1870"/>
                <a:gd name="T31" fmla="*/ 1 h 167"/>
                <a:gd name="T32" fmla="*/ 1850 w 1870"/>
                <a:gd name="T33" fmla="*/ 4 h 167"/>
                <a:gd name="T34" fmla="*/ 1857 w 1870"/>
                <a:gd name="T35" fmla="*/ 7 h 167"/>
                <a:gd name="T36" fmla="*/ 1857 w 1870"/>
                <a:gd name="T37" fmla="*/ 7 h 167"/>
                <a:gd name="T38" fmla="*/ 1864 w 1870"/>
                <a:gd name="T39" fmla="*/ 11 h 167"/>
                <a:gd name="T40" fmla="*/ 1870 w 1870"/>
                <a:gd name="T41" fmla="*/ 18 h 167"/>
                <a:gd name="T42" fmla="*/ 1870 w 1870"/>
                <a:gd name="T43" fmla="*/ 18 h 167"/>
                <a:gd name="T44" fmla="*/ 1867 w 1870"/>
                <a:gd name="T45" fmla="*/ 20 h 167"/>
                <a:gd name="T46" fmla="*/ 1867 w 1870"/>
                <a:gd name="T47" fmla="*/ 20 h 167"/>
                <a:gd name="T48" fmla="*/ 1867 w 1870"/>
                <a:gd name="T49" fmla="*/ 20 h 167"/>
                <a:gd name="T50" fmla="*/ 1864 w 1870"/>
                <a:gd name="T51" fmla="*/ 17 h 167"/>
                <a:gd name="T52" fmla="*/ 1861 w 1870"/>
                <a:gd name="T53" fmla="*/ 14 h 167"/>
                <a:gd name="T54" fmla="*/ 1853 w 1870"/>
                <a:gd name="T55" fmla="*/ 8 h 167"/>
                <a:gd name="T56" fmla="*/ 1842 w 1870"/>
                <a:gd name="T57" fmla="*/ 4 h 167"/>
                <a:gd name="T58" fmla="*/ 1829 w 1870"/>
                <a:gd name="T59" fmla="*/ 3 h 167"/>
                <a:gd name="T60" fmla="*/ 239 w 1870"/>
                <a:gd name="T61" fmla="*/ 3 h 167"/>
                <a:gd name="T62" fmla="*/ 239 w 1870"/>
                <a:gd name="T63" fmla="*/ 3 h 167"/>
                <a:gd name="T64" fmla="*/ 230 w 1870"/>
                <a:gd name="T65" fmla="*/ 4 h 167"/>
                <a:gd name="T66" fmla="*/ 223 w 1870"/>
                <a:gd name="T67" fmla="*/ 5 h 167"/>
                <a:gd name="T68" fmla="*/ 216 w 1870"/>
                <a:gd name="T69" fmla="*/ 7 h 167"/>
                <a:gd name="T70" fmla="*/ 211 w 1870"/>
                <a:gd name="T71" fmla="*/ 10 h 167"/>
                <a:gd name="T72" fmla="*/ 207 w 1870"/>
                <a:gd name="T73" fmla="*/ 12 h 167"/>
                <a:gd name="T74" fmla="*/ 202 w 1870"/>
                <a:gd name="T75" fmla="*/ 17 h 167"/>
                <a:gd name="T76" fmla="*/ 199 w 1870"/>
                <a:gd name="T77" fmla="*/ 21 h 167"/>
                <a:gd name="T78" fmla="*/ 199 w 1870"/>
                <a:gd name="T79" fmla="*/ 25 h 167"/>
                <a:gd name="T80" fmla="*/ 199 w 1870"/>
                <a:gd name="T81" fmla="*/ 136 h 167"/>
                <a:gd name="T82" fmla="*/ 3 w 1870"/>
                <a:gd name="T83" fmla="*/ 136 h 167"/>
                <a:gd name="T84" fmla="*/ 3 w 1870"/>
                <a:gd name="T85" fmla="*/ 164 h 167"/>
                <a:gd name="T86" fmla="*/ 199 w 1870"/>
                <a:gd name="T87" fmla="*/ 164 h 167"/>
                <a:gd name="T88" fmla="*/ 1860 w 1870"/>
                <a:gd name="T89" fmla="*/ 164 h 167"/>
                <a:gd name="T90" fmla="*/ 1860 w 1870"/>
                <a:gd name="T91" fmla="*/ 167 h 167"/>
                <a:gd name="T92" fmla="*/ 199 w 1870"/>
                <a:gd name="T93" fmla="*/ 167 h 167"/>
                <a:gd name="T94" fmla="*/ 0 w 1870"/>
                <a:gd name="T95" fmla="*/ 167 h 167"/>
                <a:gd name="T96" fmla="*/ 0 w 1870"/>
                <a:gd name="T97" fmla="*/ 133 h 167"/>
                <a:gd name="T98" fmla="*/ 197 w 1870"/>
                <a:gd name="T99" fmla="*/ 133 h 167"/>
                <a:gd name="T100" fmla="*/ 197 w 1870"/>
                <a:gd name="T101" fmla="*/ 25 h 16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870"/>
                <a:gd name="T154" fmla="*/ 0 h 167"/>
                <a:gd name="T155" fmla="*/ 1870 w 1870"/>
                <a:gd name="T156" fmla="*/ 167 h 16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870" h="167">
                  <a:moveTo>
                    <a:pt x="197" y="25"/>
                  </a:moveTo>
                  <a:lnTo>
                    <a:pt x="197" y="25"/>
                  </a:lnTo>
                  <a:lnTo>
                    <a:pt x="198" y="21"/>
                  </a:lnTo>
                  <a:lnTo>
                    <a:pt x="199" y="15"/>
                  </a:lnTo>
                  <a:lnTo>
                    <a:pt x="204" y="11"/>
                  </a:lnTo>
                  <a:lnTo>
                    <a:pt x="209" y="7"/>
                  </a:lnTo>
                  <a:lnTo>
                    <a:pt x="216" y="4"/>
                  </a:lnTo>
                  <a:lnTo>
                    <a:pt x="223" y="3"/>
                  </a:lnTo>
                  <a:lnTo>
                    <a:pt x="230" y="1"/>
                  </a:lnTo>
                  <a:lnTo>
                    <a:pt x="239" y="0"/>
                  </a:lnTo>
                  <a:lnTo>
                    <a:pt x="1829" y="0"/>
                  </a:lnTo>
                  <a:lnTo>
                    <a:pt x="1836" y="1"/>
                  </a:lnTo>
                  <a:lnTo>
                    <a:pt x="1843" y="1"/>
                  </a:lnTo>
                  <a:lnTo>
                    <a:pt x="1850" y="4"/>
                  </a:lnTo>
                  <a:lnTo>
                    <a:pt x="1857" y="7"/>
                  </a:lnTo>
                  <a:lnTo>
                    <a:pt x="1864" y="11"/>
                  </a:lnTo>
                  <a:lnTo>
                    <a:pt x="1870" y="18"/>
                  </a:lnTo>
                  <a:lnTo>
                    <a:pt x="1867" y="20"/>
                  </a:lnTo>
                  <a:lnTo>
                    <a:pt x="1864" y="17"/>
                  </a:lnTo>
                  <a:lnTo>
                    <a:pt x="1861" y="14"/>
                  </a:lnTo>
                  <a:lnTo>
                    <a:pt x="1853" y="8"/>
                  </a:lnTo>
                  <a:lnTo>
                    <a:pt x="1842" y="4"/>
                  </a:lnTo>
                  <a:lnTo>
                    <a:pt x="1829" y="3"/>
                  </a:lnTo>
                  <a:lnTo>
                    <a:pt x="239" y="3"/>
                  </a:lnTo>
                  <a:lnTo>
                    <a:pt x="230" y="4"/>
                  </a:lnTo>
                  <a:lnTo>
                    <a:pt x="223" y="5"/>
                  </a:lnTo>
                  <a:lnTo>
                    <a:pt x="216" y="7"/>
                  </a:lnTo>
                  <a:lnTo>
                    <a:pt x="211" y="10"/>
                  </a:lnTo>
                  <a:lnTo>
                    <a:pt x="207" y="12"/>
                  </a:lnTo>
                  <a:lnTo>
                    <a:pt x="202" y="17"/>
                  </a:lnTo>
                  <a:lnTo>
                    <a:pt x="199" y="21"/>
                  </a:lnTo>
                  <a:lnTo>
                    <a:pt x="199" y="25"/>
                  </a:lnTo>
                  <a:lnTo>
                    <a:pt x="199" y="136"/>
                  </a:lnTo>
                  <a:lnTo>
                    <a:pt x="3" y="136"/>
                  </a:lnTo>
                  <a:lnTo>
                    <a:pt x="3" y="164"/>
                  </a:lnTo>
                  <a:lnTo>
                    <a:pt x="199" y="164"/>
                  </a:lnTo>
                  <a:lnTo>
                    <a:pt x="1860" y="164"/>
                  </a:lnTo>
                  <a:lnTo>
                    <a:pt x="1860" y="167"/>
                  </a:lnTo>
                  <a:lnTo>
                    <a:pt x="199" y="167"/>
                  </a:lnTo>
                  <a:lnTo>
                    <a:pt x="0" y="167"/>
                  </a:lnTo>
                  <a:lnTo>
                    <a:pt x="0" y="133"/>
                  </a:lnTo>
                  <a:lnTo>
                    <a:pt x="197" y="133"/>
                  </a:lnTo>
                  <a:lnTo>
                    <a:pt x="197" y="25"/>
                  </a:lnTo>
                  <a:close/>
                </a:path>
              </a:pathLst>
            </a:custGeom>
            <a:solidFill>
              <a:srgbClr val="808080"/>
            </a:solidFill>
            <a:ln w="9525">
              <a:noFill/>
              <a:round/>
              <a:headEnd/>
              <a:tailEnd/>
            </a:ln>
          </p:spPr>
          <p:txBody>
            <a:bodyPr/>
            <a:lstStyle/>
            <a:p>
              <a:endParaRPr lang="id-ID"/>
            </a:p>
          </p:txBody>
        </p:sp>
        <p:sp>
          <p:nvSpPr>
            <p:cNvPr id="3112" name="Freeform 539"/>
            <p:cNvSpPr>
              <a:spLocks/>
            </p:cNvSpPr>
            <p:nvPr/>
          </p:nvSpPr>
          <p:spPr bwMode="auto">
            <a:xfrm>
              <a:off x="3914" y="2129"/>
              <a:ext cx="41" cy="24"/>
            </a:xfrm>
            <a:custGeom>
              <a:avLst/>
              <a:gdLst>
                <a:gd name="T0" fmla="*/ 21 w 41"/>
                <a:gd name="T1" fmla="*/ 0 h 24"/>
                <a:gd name="T2" fmla="*/ 41 w 41"/>
                <a:gd name="T3" fmla="*/ 0 h 24"/>
                <a:gd name="T4" fmla="*/ 31 w 41"/>
                <a:gd name="T5" fmla="*/ 11 h 24"/>
                <a:gd name="T6" fmla="*/ 21 w 41"/>
                <a:gd name="T7" fmla="*/ 24 h 24"/>
                <a:gd name="T8" fmla="*/ 10 w 41"/>
                <a:gd name="T9" fmla="*/ 11 h 24"/>
                <a:gd name="T10" fmla="*/ 0 w 41"/>
                <a:gd name="T11" fmla="*/ 0 h 24"/>
                <a:gd name="T12" fmla="*/ 21 w 41"/>
                <a:gd name="T13" fmla="*/ 0 h 24"/>
                <a:gd name="T14" fmla="*/ 0 60000 65536"/>
                <a:gd name="T15" fmla="*/ 0 60000 65536"/>
                <a:gd name="T16" fmla="*/ 0 60000 65536"/>
                <a:gd name="T17" fmla="*/ 0 60000 65536"/>
                <a:gd name="T18" fmla="*/ 0 60000 65536"/>
                <a:gd name="T19" fmla="*/ 0 60000 65536"/>
                <a:gd name="T20" fmla="*/ 0 60000 65536"/>
                <a:gd name="T21" fmla="*/ 0 w 41"/>
                <a:gd name="T22" fmla="*/ 0 h 24"/>
                <a:gd name="T23" fmla="*/ 41 w 41"/>
                <a:gd name="T24" fmla="*/ 24 h 2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4">
                  <a:moveTo>
                    <a:pt x="21" y="0"/>
                  </a:moveTo>
                  <a:lnTo>
                    <a:pt x="41" y="0"/>
                  </a:lnTo>
                  <a:lnTo>
                    <a:pt x="31" y="11"/>
                  </a:lnTo>
                  <a:lnTo>
                    <a:pt x="21" y="24"/>
                  </a:lnTo>
                  <a:lnTo>
                    <a:pt x="10" y="11"/>
                  </a:lnTo>
                  <a:lnTo>
                    <a:pt x="0" y="0"/>
                  </a:lnTo>
                  <a:lnTo>
                    <a:pt x="21" y="0"/>
                  </a:lnTo>
                  <a:close/>
                </a:path>
              </a:pathLst>
            </a:custGeom>
            <a:solidFill>
              <a:srgbClr val="1A1A1A"/>
            </a:solidFill>
            <a:ln w="9525">
              <a:noFill/>
              <a:round/>
              <a:headEnd/>
              <a:tailEnd/>
            </a:ln>
          </p:spPr>
          <p:txBody>
            <a:bodyPr/>
            <a:lstStyle/>
            <a:p>
              <a:endParaRPr lang="id-ID"/>
            </a:p>
          </p:txBody>
        </p:sp>
        <p:pic>
          <p:nvPicPr>
            <p:cNvPr id="3113" name="Picture 540"/>
            <p:cNvPicPr>
              <a:picLocks noChangeAspect="1" noChangeArrowheads="1"/>
            </p:cNvPicPr>
            <p:nvPr/>
          </p:nvPicPr>
          <p:blipFill>
            <a:blip r:embed="rId15"/>
            <a:srcRect/>
            <a:stretch>
              <a:fillRect/>
            </a:stretch>
          </p:blipFill>
          <p:spPr bwMode="auto">
            <a:xfrm>
              <a:off x="5489" y="1918"/>
              <a:ext cx="257" cy="93"/>
            </a:xfrm>
            <a:prstGeom prst="rect">
              <a:avLst/>
            </a:prstGeom>
            <a:noFill/>
            <a:ln w="9525">
              <a:noFill/>
              <a:miter lim="800000"/>
              <a:headEnd/>
              <a:tailEnd/>
            </a:ln>
          </p:spPr>
        </p:pic>
        <p:pic>
          <p:nvPicPr>
            <p:cNvPr id="3114" name="Picture 541"/>
            <p:cNvPicPr>
              <a:picLocks noChangeAspect="1" noChangeArrowheads="1"/>
            </p:cNvPicPr>
            <p:nvPr/>
          </p:nvPicPr>
          <p:blipFill>
            <a:blip r:embed="rId16"/>
            <a:srcRect/>
            <a:stretch>
              <a:fillRect/>
            </a:stretch>
          </p:blipFill>
          <p:spPr bwMode="auto">
            <a:xfrm>
              <a:off x="5358" y="1918"/>
              <a:ext cx="122" cy="93"/>
            </a:xfrm>
            <a:prstGeom prst="rect">
              <a:avLst/>
            </a:prstGeom>
            <a:noFill/>
            <a:ln w="9525">
              <a:noFill/>
              <a:miter lim="800000"/>
              <a:headEnd/>
              <a:tailEnd/>
            </a:ln>
          </p:spPr>
        </p:pic>
        <p:sp>
          <p:nvSpPr>
            <p:cNvPr id="3115" name="Rectangle 542"/>
            <p:cNvSpPr>
              <a:spLocks noChangeArrowheads="1"/>
            </p:cNvSpPr>
            <p:nvPr/>
          </p:nvSpPr>
          <p:spPr bwMode="auto">
            <a:xfrm>
              <a:off x="5362" y="1917"/>
              <a:ext cx="3" cy="88"/>
            </a:xfrm>
            <a:prstGeom prst="rect">
              <a:avLst/>
            </a:prstGeom>
            <a:solidFill>
              <a:srgbClr val="F2F2F2"/>
            </a:solidFill>
            <a:ln w="9525">
              <a:noFill/>
              <a:miter lim="800000"/>
              <a:headEnd/>
              <a:tailEnd/>
            </a:ln>
          </p:spPr>
          <p:txBody>
            <a:bodyPr/>
            <a:lstStyle/>
            <a:p>
              <a:endParaRPr lang="en-GB"/>
            </a:p>
          </p:txBody>
        </p:sp>
        <p:sp>
          <p:nvSpPr>
            <p:cNvPr id="3116" name="Freeform 543"/>
            <p:cNvSpPr>
              <a:spLocks/>
            </p:cNvSpPr>
            <p:nvPr/>
          </p:nvSpPr>
          <p:spPr bwMode="auto">
            <a:xfrm>
              <a:off x="5402" y="1935"/>
              <a:ext cx="50" cy="41"/>
            </a:xfrm>
            <a:custGeom>
              <a:avLst/>
              <a:gdLst>
                <a:gd name="T0" fmla="*/ 50 w 50"/>
                <a:gd name="T1" fmla="*/ 0 h 41"/>
                <a:gd name="T2" fmla="*/ 50 w 50"/>
                <a:gd name="T3" fmla="*/ 41 h 41"/>
                <a:gd name="T4" fmla="*/ 48 w 50"/>
                <a:gd name="T5" fmla="*/ 41 h 41"/>
                <a:gd name="T6" fmla="*/ 48 w 50"/>
                <a:gd name="T7" fmla="*/ 3 h 41"/>
                <a:gd name="T8" fmla="*/ 3 w 50"/>
                <a:gd name="T9" fmla="*/ 3 h 41"/>
                <a:gd name="T10" fmla="*/ 3 w 50"/>
                <a:gd name="T11" fmla="*/ 6 h 41"/>
                <a:gd name="T12" fmla="*/ 0 w 50"/>
                <a:gd name="T13" fmla="*/ 6 h 41"/>
                <a:gd name="T14" fmla="*/ 0 w 50"/>
                <a:gd name="T15" fmla="*/ 0 h 41"/>
                <a:gd name="T16" fmla="*/ 50 w 50"/>
                <a:gd name="T17" fmla="*/ 0 h 4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0"/>
                <a:gd name="T28" fmla="*/ 0 h 41"/>
                <a:gd name="T29" fmla="*/ 50 w 50"/>
                <a:gd name="T30" fmla="*/ 41 h 4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0" h="41">
                  <a:moveTo>
                    <a:pt x="50" y="0"/>
                  </a:moveTo>
                  <a:lnTo>
                    <a:pt x="50" y="41"/>
                  </a:lnTo>
                  <a:lnTo>
                    <a:pt x="48" y="41"/>
                  </a:lnTo>
                  <a:lnTo>
                    <a:pt x="48" y="3"/>
                  </a:lnTo>
                  <a:lnTo>
                    <a:pt x="3" y="3"/>
                  </a:lnTo>
                  <a:lnTo>
                    <a:pt x="3" y="6"/>
                  </a:lnTo>
                  <a:lnTo>
                    <a:pt x="0" y="6"/>
                  </a:lnTo>
                  <a:lnTo>
                    <a:pt x="0" y="0"/>
                  </a:lnTo>
                  <a:lnTo>
                    <a:pt x="50" y="0"/>
                  </a:lnTo>
                  <a:close/>
                </a:path>
              </a:pathLst>
            </a:custGeom>
            <a:solidFill>
              <a:srgbClr val="666666"/>
            </a:solidFill>
            <a:ln w="9525">
              <a:noFill/>
              <a:round/>
              <a:headEnd/>
              <a:tailEnd/>
            </a:ln>
          </p:spPr>
          <p:txBody>
            <a:bodyPr/>
            <a:lstStyle/>
            <a:p>
              <a:endParaRPr lang="id-ID"/>
            </a:p>
          </p:txBody>
        </p:sp>
        <p:sp>
          <p:nvSpPr>
            <p:cNvPr id="3117" name="Freeform 544"/>
            <p:cNvSpPr>
              <a:spLocks/>
            </p:cNvSpPr>
            <p:nvPr/>
          </p:nvSpPr>
          <p:spPr bwMode="auto">
            <a:xfrm>
              <a:off x="5405" y="1938"/>
              <a:ext cx="45" cy="38"/>
            </a:xfrm>
            <a:custGeom>
              <a:avLst/>
              <a:gdLst>
                <a:gd name="T0" fmla="*/ 45 w 45"/>
                <a:gd name="T1" fmla="*/ 0 h 38"/>
                <a:gd name="T2" fmla="*/ 45 w 45"/>
                <a:gd name="T3" fmla="*/ 38 h 38"/>
                <a:gd name="T4" fmla="*/ 40 w 45"/>
                <a:gd name="T5" fmla="*/ 38 h 38"/>
                <a:gd name="T6" fmla="*/ 40 w 45"/>
                <a:gd name="T7" fmla="*/ 3 h 38"/>
                <a:gd name="T8" fmla="*/ 0 w 45"/>
                <a:gd name="T9" fmla="*/ 3 h 38"/>
                <a:gd name="T10" fmla="*/ 0 w 45"/>
                <a:gd name="T11" fmla="*/ 0 h 38"/>
                <a:gd name="T12" fmla="*/ 45 w 45"/>
                <a:gd name="T13" fmla="*/ 0 h 38"/>
                <a:gd name="T14" fmla="*/ 0 60000 65536"/>
                <a:gd name="T15" fmla="*/ 0 60000 65536"/>
                <a:gd name="T16" fmla="*/ 0 60000 65536"/>
                <a:gd name="T17" fmla="*/ 0 60000 65536"/>
                <a:gd name="T18" fmla="*/ 0 60000 65536"/>
                <a:gd name="T19" fmla="*/ 0 60000 65536"/>
                <a:gd name="T20" fmla="*/ 0 60000 65536"/>
                <a:gd name="T21" fmla="*/ 0 w 45"/>
                <a:gd name="T22" fmla="*/ 0 h 38"/>
                <a:gd name="T23" fmla="*/ 45 w 45"/>
                <a:gd name="T24" fmla="*/ 38 h 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8">
                  <a:moveTo>
                    <a:pt x="45" y="0"/>
                  </a:moveTo>
                  <a:lnTo>
                    <a:pt x="45" y="38"/>
                  </a:lnTo>
                  <a:lnTo>
                    <a:pt x="40" y="38"/>
                  </a:lnTo>
                  <a:lnTo>
                    <a:pt x="40" y="3"/>
                  </a:lnTo>
                  <a:lnTo>
                    <a:pt x="0" y="3"/>
                  </a:lnTo>
                  <a:lnTo>
                    <a:pt x="0" y="0"/>
                  </a:lnTo>
                  <a:lnTo>
                    <a:pt x="45" y="0"/>
                  </a:lnTo>
                  <a:close/>
                </a:path>
              </a:pathLst>
            </a:custGeom>
            <a:solidFill>
              <a:srgbClr val="FFFFFF"/>
            </a:solidFill>
            <a:ln w="9525">
              <a:noFill/>
              <a:round/>
              <a:headEnd/>
              <a:tailEnd/>
            </a:ln>
          </p:spPr>
          <p:txBody>
            <a:bodyPr/>
            <a:lstStyle/>
            <a:p>
              <a:endParaRPr lang="id-ID"/>
            </a:p>
          </p:txBody>
        </p:sp>
        <p:sp>
          <p:nvSpPr>
            <p:cNvPr id="3118" name="Rectangle 545"/>
            <p:cNvSpPr>
              <a:spLocks noChangeArrowheads="1"/>
            </p:cNvSpPr>
            <p:nvPr/>
          </p:nvSpPr>
          <p:spPr bwMode="auto">
            <a:xfrm>
              <a:off x="5618" y="1939"/>
              <a:ext cx="1" cy="2"/>
            </a:xfrm>
            <a:prstGeom prst="rect">
              <a:avLst/>
            </a:prstGeom>
            <a:solidFill>
              <a:srgbClr val="666666"/>
            </a:solidFill>
            <a:ln w="9525">
              <a:noFill/>
              <a:miter lim="800000"/>
              <a:headEnd/>
              <a:tailEnd/>
            </a:ln>
          </p:spPr>
          <p:txBody>
            <a:bodyPr/>
            <a:lstStyle/>
            <a:p>
              <a:endParaRPr lang="en-GB"/>
            </a:p>
          </p:txBody>
        </p:sp>
        <p:sp>
          <p:nvSpPr>
            <p:cNvPr id="3119" name="Rectangle 546"/>
            <p:cNvSpPr>
              <a:spLocks noChangeArrowheads="1"/>
            </p:cNvSpPr>
            <p:nvPr/>
          </p:nvSpPr>
          <p:spPr bwMode="auto">
            <a:xfrm>
              <a:off x="5399" y="1941"/>
              <a:ext cx="3" cy="3"/>
            </a:xfrm>
            <a:prstGeom prst="rect">
              <a:avLst/>
            </a:prstGeom>
            <a:solidFill>
              <a:srgbClr val="666666"/>
            </a:solidFill>
            <a:ln w="9525">
              <a:noFill/>
              <a:miter lim="800000"/>
              <a:headEnd/>
              <a:tailEnd/>
            </a:ln>
          </p:spPr>
          <p:txBody>
            <a:bodyPr/>
            <a:lstStyle/>
            <a:p>
              <a:endParaRPr lang="en-GB"/>
            </a:p>
          </p:txBody>
        </p:sp>
        <p:sp>
          <p:nvSpPr>
            <p:cNvPr id="3120" name="Rectangle 547"/>
            <p:cNvSpPr>
              <a:spLocks noChangeArrowheads="1"/>
            </p:cNvSpPr>
            <p:nvPr/>
          </p:nvSpPr>
          <p:spPr bwMode="auto">
            <a:xfrm>
              <a:off x="5402" y="1941"/>
              <a:ext cx="3" cy="3"/>
            </a:xfrm>
            <a:prstGeom prst="rect">
              <a:avLst/>
            </a:prstGeom>
            <a:solidFill>
              <a:srgbClr val="666666"/>
            </a:solidFill>
            <a:ln w="9525">
              <a:noFill/>
              <a:miter lim="800000"/>
              <a:headEnd/>
              <a:tailEnd/>
            </a:ln>
          </p:spPr>
          <p:txBody>
            <a:bodyPr/>
            <a:lstStyle/>
            <a:p>
              <a:endParaRPr lang="en-GB"/>
            </a:p>
          </p:txBody>
        </p:sp>
        <p:sp>
          <p:nvSpPr>
            <p:cNvPr id="3121" name="Freeform 548"/>
            <p:cNvSpPr>
              <a:spLocks/>
            </p:cNvSpPr>
            <p:nvPr/>
          </p:nvSpPr>
          <p:spPr bwMode="auto">
            <a:xfrm>
              <a:off x="5617" y="1939"/>
              <a:ext cx="1" cy="3"/>
            </a:xfrm>
            <a:custGeom>
              <a:avLst/>
              <a:gdLst>
                <a:gd name="T0" fmla="*/ 0 w 1"/>
                <a:gd name="T1" fmla="*/ 3 h 3"/>
                <a:gd name="T2" fmla="*/ 0 w 1"/>
                <a:gd name="T3" fmla="*/ 3 h 3"/>
                <a:gd name="T4" fmla="*/ 0 w 1"/>
                <a:gd name="T5" fmla="*/ 2 h 3"/>
                <a:gd name="T6" fmla="*/ 1 w 1"/>
                <a:gd name="T7" fmla="*/ 2 h 3"/>
                <a:gd name="T8" fmla="*/ 1 w 1"/>
                <a:gd name="T9" fmla="*/ 0 h 3"/>
                <a:gd name="T10" fmla="*/ 1 w 1"/>
                <a:gd name="T11" fmla="*/ 2 h 3"/>
                <a:gd name="T12" fmla="*/ 1 w 1"/>
                <a:gd name="T13" fmla="*/ 2 h 3"/>
                <a:gd name="T14" fmla="*/ 0 w 1"/>
                <a:gd name="T15" fmla="*/ 3 h 3"/>
                <a:gd name="T16" fmla="*/ 0 w 1"/>
                <a:gd name="T17" fmla="*/ 3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
                <a:gd name="T28" fmla="*/ 0 h 3"/>
                <a:gd name="T29" fmla="*/ 1 w 1"/>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 h="3">
                  <a:moveTo>
                    <a:pt x="0" y="3"/>
                  </a:moveTo>
                  <a:lnTo>
                    <a:pt x="0" y="3"/>
                  </a:lnTo>
                  <a:lnTo>
                    <a:pt x="0" y="2"/>
                  </a:lnTo>
                  <a:lnTo>
                    <a:pt x="1" y="2"/>
                  </a:lnTo>
                  <a:lnTo>
                    <a:pt x="1" y="0"/>
                  </a:lnTo>
                  <a:lnTo>
                    <a:pt x="1" y="2"/>
                  </a:lnTo>
                  <a:lnTo>
                    <a:pt x="0" y="3"/>
                  </a:lnTo>
                  <a:close/>
                </a:path>
              </a:pathLst>
            </a:custGeom>
            <a:solidFill>
              <a:srgbClr val="666666"/>
            </a:solidFill>
            <a:ln w="9525">
              <a:noFill/>
              <a:round/>
              <a:headEnd/>
              <a:tailEnd/>
            </a:ln>
          </p:spPr>
          <p:txBody>
            <a:bodyPr/>
            <a:lstStyle/>
            <a:p>
              <a:endParaRPr lang="id-ID"/>
            </a:p>
          </p:txBody>
        </p:sp>
        <p:sp>
          <p:nvSpPr>
            <p:cNvPr id="3122" name="Freeform 549"/>
            <p:cNvSpPr>
              <a:spLocks/>
            </p:cNvSpPr>
            <p:nvPr/>
          </p:nvSpPr>
          <p:spPr bwMode="auto">
            <a:xfrm>
              <a:off x="5620" y="1942"/>
              <a:ext cx="1" cy="3"/>
            </a:xfrm>
            <a:custGeom>
              <a:avLst/>
              <a:gdLst>
                <a:gd name="T0" fmla="*/ 1 w 1"/>
                <a:gd name="T1" fmla="*/ 0 h 3"/>
                <a:gd name="T2" fmla="*/ 1 w 1"/>
                <a:gd name="T3" fmla="*/ 0 h 3"/>
                <a:gd name="T4" fmla="*/ 0 w 1"/>
                <a:gd name="T5" fmla="*/ 3 h 3"/>
                <a:gd name="T6" fmla="*/ 0 w 1"/>
                <a:gd name="T7" fmla="*/ 3 h 3"/>
                <a:gd name="T8" fmla="*/ 1 w 1"/>
                <a:gd name="T9" fmla="*/ 0 h 3"/>
                <a:gd name="T10" fmla="*/ 1 w 1"/>
                <a:gd name="T11" fmla="*/ 0 h 3"/>
                <a:gd name="T12" fmla="*/ 0 60000 65536"/>
                <a:gd name="T13" fmla="*/ 0 60000 65536"/>
                <a:gd name="T14" fmla="*/ 0 60000 65536"/>
                <a:gd name="T15" fmla="*/ 0 60000 65536"/>
                <a:gd name="T16" fmla="*/ 0 60000 65536"/>
                <a:gd name="T17" fmla="*/ 0 60000 65536"/>
                <a:gd name="T18" fmla="*/ 0 w 1"/>
                <a:gd name="T19" fmla="*/ 0 h 3"/>
                <a:gd name="T20" fmla="*/ 1 w 1"/>
                <a:gd name="T21" fmla="*/ 3 h 3"/>
              </a:gdLst>
              <a:ahLst/>
              <a:cxnLst>
                <a:cxn ang="T12">
                  <a:pos x="T0" y="T1"/>
                </a:cxn>
                <a:cxn ang="T13">
                  <a:pos x="T2" y="T3"/>
                </a:cxn>
                <a:cxn ang="T14">
                  <a:pos x="T4" y="T5"/>
                </a:cxn>
                <a:cxn ang="T15">
                  <a:pos x="T6" y="T7"/>
                </a:cxn>
                <a:cxn ang="T16">
                  <a:pos x="T8" y="T9"/>
                </a:cxn>
                <a:cxn ang="T17">
                  <a:pos x="T10" y="T11"/>
                </a:cxn>
              </a:cxnLst>
              <a:rect l="T18" t="T19" r="T20" b="T21"/>
              <a:pathLst>
                <a:path w="1" h="3">
                  <a:moveTo>
                    <a:pt x="1" y="0"/>
                  </a:moveTo>
                  <a:lnTo>
                    <a:pt x="1" y="0"/>
                  </a:lnTo>
                  <a:lnTo>
                    <a:pt x="0" y="3"/>
                  </a:lnTo>
                  <a:lnTo>
                    <a:pt x="1" y="0"/>
                  </a:lnTo>
                  <a:close/>
                </a:path>
              </a:pathLst>
            </a:custGeom>
            <a:solidFill>
              <a:srgbClr val="666666"/>
            </a:solidFill>
            <a:ln w="9525">
              <a:noFill/>
              <a:round/>
              <a:headEnd/>
              <a:tailEnd/>
            </a:ln>
          </p:spPr>
          <p:txBody>
            <a:bodyPr/>
            <a:lstStyle/>
            <a:p>
              <a:endParaRPr lang="id-ID"/>
            </a:p>
          </p:txBody>
        </p:sp>
        <p:sp>
          <p:nvSpPr>
            <p:cNvPr id="3123" name="Freeform 550"/>
            <p:cNvSpPr>
              <a:spLocks/>
            </p:cNvSpPr>
            <p:nvPr/>
          </p:nvSpPr>
          <p:spPr bwMode="auto">
            <a:xfrm>
              <a:off x="5617" y="1941"/>
              <a:ext cx="4" cy="4"/>
            </a:xfrm>
            <a:custGeom>
              <a:avLst/>
              <a:gdLst>
                <a:gd name="T0" fmla="*/ 1 w 4"/>
                <a:gd name="T1" fmla="*/ 4 h 4"/>
                <a:gd name="T2" fmla="*/ 1 w 4"/>
                <a:gd name="T3" fmla="*/ 4 h 4"/>
                <a:gd name="T4" fmla="*/ 0 w 4"/>
                <a:gd name="T5" fmla="*/ 1 h 4"/>
                <a:gd name="T6" fmla="*/ 0 w 4"/>
                <a:gd name="T7" fmla="*/ 1 h 4"/>
                <a:gd name="T8" fmla="*/ 1 w 4"/>
                <a:gd name="T9" fmla="*/ 0 h 4"/>
                <a:gd name="T10" fmla="*/ 1 w 4"/>
                <a:gd name="T11" fmla="*/ 0 h 4"/>
                <a:gd name="T12" fmla="*/ 4 w 4"/>
                <a:gd name="T13" fmla="*/ 1 h 4"/>
                <a:gd name="T14" fmla="*/ 4 w 4"/>
                <a:gd name="T15" fmla="*/ 1 h 4"/>
                <a:gd name="T16" fmla="*/ 3 w 4"/>
                <a:gd name="T17" fmla="*/ 4 h 4"/>
                <a:gd name="T18" fmla="*/ 1 w 4"/>
                <a:gd name="T19" fmla="*/ 4 h 4"/>
                <a:gd name="T20" fmla="*/ 1 w 4"/>
                <a:gd name="T21" fmla="*/ 4 h 4"/>
                <a:gd name="T22" fmla="*/ 1 w 4"/>
                <a:gd name="T23" fmla="*/ 4 h 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
                <a:gd name="T37" fmla="*/ 0 h 4"/>
                <a:gd name="T38" fmla="*/ 4 w 4"/>
                <a:gd name="T39" fmla="*/ 4 h 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 h="4">
                  <a:moveTo>
                    <a:pt x="1" y="4"/>
                  </a:moveTo>
                  <a:lnTo>
                    <a:pt x="1" y="4"/>
                  </a:lnTo>
                  <a:lnTo>
                    <a:pt x="0" y="1"/>
                  </a:lnTo>
                  <a:lnTo>
                    <a:pt x="1" y="0"/>
                  </a:lnTo>
                  <a:lnTo>
                    <a:pt x="4" y="1"/>
                  </a:lnTo>
                  <a:lnTo>
                    <a:pt x="3" y="4"/>
                  </a:lnTo>
                  <a:lnTo>
                    <a:pt x="1" y="4"/>
                  </a:lnTo>
                  <a:close/>
                </a:path>
              </a:pathLst>
            </a:custGeom>
            <a:solidFill>
              <a:srgbClr val="666666"/>
            </a:solidFill>
            <a:ln w="9525">
              <a:noFill/>
              <a:round/>
              <a:headEnd/>
              <a:tailEnd/>
            </a:ln>
          </p:spPr>
          <p:txBody>
            <a:bodyPr/>
            <a:lstStyle/>
            <a:p>
              <a:endParaRPr lang="id-ID"/>
            </a:p>
          </p:txBody>
        </p:sp>
        <p:sp>
          <p:nvSpPr>
            <p:cNvPr id="3124" name="Freeform 551"/>
            <p:cNvSpPr>
              <a:spLocks/>
            </p:cNvSpPr>
            <p:nvPr/>
          </p:nvSpPr>
          <p:spPr bwMode="auto">
            <a:xfrm>
              <a:off x="5617" y="1942"/>
              <a:ext cx="1" cy="3"/>
            </a:xfrm>
            <a:custGeom>
              <a:avLst/>
              <a:gdLst>
                <a:gd name="T0" fmla="*/ 0 w 1"/>
                <a:gd name="T1" fmla="*/ 0 h 3"/>
                <a:gd name="T2" fmla="*/ 0 w 1"/>
                <a:gd name="T3" fmla="*/ 0 h 3"/>
                <a:gd name="T4" fmla="*/ 0 w 1"/>
                <a:gd name="T5" fmla="*/ 0 h 3"/>
                <a:gd name="T6" fmla="*/ 1 w 1"/>
                <a:gd name="T7" fmla="*/ 3 h 3"/>
                <a:gd name="T8" fmla="*/ 0 w 1"/>
                <a:gd name="T9" fmla="*/ 0 h 3"/>
                <a:gd name="T10" fmla="*/ 0 60000 65536"/>
                <a:gd name="T11" fmla="*/ 0 60000 65536"/>
                <a:gd name="T12" fmla="*/ 0 60000 65536"/>
                <a:gd name="T13" fmla="*/ 0 60000 65536"/>
                <a:gd name="T14" fmla="*/ 0 60000 65536"/>
                <a:gd name="T15" fmla="*/ 0 w 1"/>
                <a:gd name="T16" fmla="*/ 0 h 3"/>
                <a:gd name="T17" fmla="*/ 1 w 1"/>
                <a:gd name="T18" fmla="*/ 3 h 3"/>
              </a:gdLst>
              <a:ahLst/>
              <a:cxnLst>
                <a:cxn ang="T10">
                  <a:pos x="T0" y="T1"/>
                </a:cxn>
                <a:cxn ang="T11">
                  <a:pos x="T2" y="T3"/>
                </a:cxn>
                <a:cxn ang="T12">
                  <a:pos x="T4" y="T5"/>
                </a:cxn>
                <a:cxn ang="T13">
                  <a:pos x="T6" y="T7"/>
                </a:cxn>
                <a:cxn ang="T14">
                  <a:pos x="T8" y="T9"/>
                </a:cxn>
              </a:cxnLst>
              <a:rect l="T15" t="T16" r="T17" b="T18"/>
              <a:pathLst>
                <a:path w="1" h="3">
                  <a:moveTo>
                    <a:pt x="0" y="0"/>
                  </a:moveTo>
                  <a:lnTo>
                    <a:pt x="0" y="0"/>
                  </a:lnTo>
                  <a:lnTo>
                    <a:pt x="1" y="3"/>
                  </a:lnTo>
                  <a:lnTo>
                    <a:pt x="0" y="0"/>
                  </a:lnTo>
                  <a:close/>
                </a:path>
              </a:pathLst>
            </a:custGeom>
            <a:solidFill>
              <a:srgbClr val="666666"/>
            </a:solidFill>
            <a:ln w="9525">
              <a:noFill/>
              <a:round/>
              <a:headEnd/>
              <a:tailEnd/>
            </a:ln>
          </p:spPr>
          <p:txBody>
            <a:bodyPr/>
            <a:lstStyle/>
            <a:p>
              <a:endParaRPr lang="id-ID"/>
            </a:p>
          </p:txBody>
        </p:sp>
        <p:sp>
          <p:nvSpPr>
            <p:cNvPr id="3125" name="Freeform 552"/>
            <p:cNvSpPr>
              <a:spLocks/>
            </p:cNvSpPr>
            <p:nvPr/>
          </p:nvSpPr>
          <p:spPr bwMode="auto">
            <a:xfrm>
              <a:off x="5405" y="1941"/>
              <a:ext cx="40" cy="35"/>
            </a:xfrm>
            <a:custGeom>
              <a:avLst/>
              <a:gdLst>
                <a:gd name="T0" fmla="*/ 40 w 40"/>
                <a:gd name="T1" fmla="*/ 0 h 35"/>
                <a:gd name="T2" fmla="*/ 40 w 40"/>
                <a:gd name="T3" fmla="*/ 35 h 35"/>
                <a:gd name="T4" fmla="*/ 37 w 40"/>
                <a:gd name="T5" fmla="*/ 35 h 35"/>
                <a:gd name="T6" fmla="*/ 37 w 40"/>
                <a:gd name="T7" fmla="*/ 3 h 35"/>
                <a:gd name="T8" fmla="*/ 0 w 40"/>
                <a:gd name="T9" fmla="*/ 3 h 35"/>
                <a:gd name="T10" fmla="*/ 0 w 40"/>
                <a:gd name="T11" fmla="*/ 0 h 35"/>
                <a:gd name="T12" fmla="*/ 40 w 40"/>
                <a:gd name="T13" fmla="*/ 0 h 35"/>
                <a:gd name="T14" fmla="*/ 0 60000 65536"/>
                <a:gd name="T15" fmla="*/ 0 60000 65536"/>
                <a:gd name="T16" fmla="*/ 0 60000 65536"/>
                <a:gd name="T17" fmla="*/ 0 60000 65536"/>
                <a:gd name="T18" fmla="*/ 0 60000 65536"/>
                <a:gd name="T19" fmla="*/ 0 60000 65536"/>
                <a:gd name="T20" fmla="*/ 0 60000 65536"/>
                <a:gd name="T21" fmla="*/ 0 w 40"/>
                <a:gd name="T22" fmla="*/ 0 h 35"/>
                <a:gd name="T23" fmla="*/ 40 w 40"/>
                <a:gd name="T24" fmla="*/ 35 h 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5">
                  <a:moveTo>
                    <a:pt x="40" y="0"/>
                  </a:moveTo>
                  <a:lnTo>
                    <a:pt x="40" y="35"/>
                  </a:lnTo>
                  <a:lnTo>
                    <a:pt x="37" y="35"/>
                  </a:lnTo>
                  <a:lnTo>
                    <a:pt x="37" y="3"/>
                  </a:lnTo>
                  <a:lnTo>
                    <a:pt x="0" y="3"/>
                  </a:lnTo>
                  <a:lnTo>
                    <a:pt x="0" y="0"/>
                  </a:lnTo>
                  <a:lnTo>
                    <a:pt x="40" y="0"/>
                  </a:lnTo>
                  <a:close/>
                </a:path>
              </a:pathLst>
            </a:custGeom>
            <a:solidFill>
              <a:srgbClr val="666666"/>
            </a:solidFill>
            <a:ln w="9525">
              <a:noFill/>
              <a:round/>
              <a:headEnd/>
              <a:tailEnd/>
            </a:ln>
          </p:spPr>
          <p:txBody>
            <a:bodyPr/>
            <a:lstStyle/>
            <a:p>
              <a:endParaRPr lang="id-ID"/>
            </a:p>
          </p:txBody>
        </p:sp>
        <p:sp>
          <p:nvSpPr>
            <p:cNvPr id="3126" name="Rectangle 553"/>
            <p:cNvSpPr>
              <a:spLocks noChangeArrowheads="1"/>
            </p:cNvSpPr>
            <p:nvPr/>
          </p:nvSpPr>
          <p:spPr bwMode="auto">
            <a:xfrm>
              <a:off x="5399" y="1944"/>
              <a:ext cx="3" cy="2"/>
            </a:xfrm>
            <a:prstGeom prst="rect">
              <a:avLst/>
            </a:prstGeom>
            <a:solidFill>
              <a:srgbClr val="666666"/>
            </a:solidFill>
            <a:ln w="9525">
              <a:noFill/>
              <a:miter lim="800000"/>
              <a:headEnd/>
              <a:tailEnd/>
            </a:ln>
          </p:spPr>
          <p:txBody>
            <a:bodyPr/>
            <a:lstStyle/>
            <a:p>
              <a:endParaRPr lang="en-GB"/>
            </a:p>
          </p:txBody>
        </p:sp>
        <p:sp>
          <p:nvSpPr>
            <p:cNvPr id="3127" name="Rectangle 554"/>
            <p:cNvSpPr>
              <a:spLocks noChangeArrowheads="1"/>
            </p:cNvSpPr>
            <p:nvPr/>
          </p:nvSpPr>
          <p:spPr bwMode="auto">
            <a:xfrm>
              <a:off x="5402" y="1944"/>
              <a:ext cx="3" cy="2"/>
            </a:xfrm>
            <a:prstGeom prst="rect">
              <a:avLst/>
            </a:prstGeom>
            <a:solidFill>
              <a:srgbClr val="666666"/>
            </a:solidFill>
            <a:ln w="9525">
              <a:noFill/>
              <a:miter lim="800000"/>
              <a:headEnd/>
              <a:tailEnd/>
            </a:ln>
          </p:spPr>
          <p:txBody>
            <a:bodyPr/>
            <a:lstStyle/>
            <a:p>
              <a:endParaRPr lang="en-GB"/>
            </a:p>
          </p:txBody>
        </p:sp>
        <p:sp>
          <p:nvSpPr>
            <p:cNvPr id="3128" name="Freeform 555"/>
            <p:cNvSpPr>
              <a:spLocks/>
            </p:cNvSpPr>
            <p:nvPr/>
          </p:nvSpPr>
          <p:spPr bwMode="auto">
            <a:xfrm>
              <a:off x="5405" y="1944"/>
              <a:ext cx="37" cy="32"/>
            </a:xfrm>
            <a:custGeom>
              <a:avLst/>
              <a:gdLst>
                <a:gd name="T0" fmla="*/ 37 w 37"/>
                <a:gd name="T1" fmla="*/ 0 h 32"/>
                <a:gd name="T2" fmla="*/ 37 w 37"/>
                <a:gd name="T3" fmla="*/ 32 h 32"/>
                <a:gd name="T4" fmla="*/ 35 w 37"/>
                <a:gd name="T5" fmla="*/ 32 h 32"/>
                <a:gd name="T6" fmla="*/ 35 w 37"/>
                <a:gd name="T7" fmla="*/ 2 h 32"/>
                <a:gd name="T8" fmla="*/ 0 w 37"/>
                <a:gd name="T9" fmla="*/ 2 h 32"/>
                <a:gd name="T10" fmla="*/ 0 w 37"/>
                <a:gd name="T11" fmla="*/ 0 h 32"/>
                <a:gd name="T12" fmla="*/ 37 w 37"/>
                <a:gd name="T13" fmla="*/ 0 h 32"/>
                <a:gd name="T14" fmla="*/ 0 60000 65536"/>
                <a:gd name="T15" fmla="*/ 0 60000 65536"/>
                <a:gd name="T16" fmla="*/ 0 60000 65536"/>
                <a:gd name="T17" fmla="*/ 0 60000 65536"/>
                <a:gd name="T18" fmla="*/ 0 60000 65536"/>
                <a:gd name="T19" fmla="*/ 0 60000 65536"/>
                <a:gd name="T20" fmla="*/ 0 60000 65536"/>
                <a:gd name="T21" fmla="*/ 0 w 37"/>
                <a:gd name="T22" fmla="*/ 0 h 32"/>
                <a:gd name="T23" fmla="*/ 37 w 37"/>
                <a:gd name="T24" fmla="*/ 32 h 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 h="32">
                  <a:moveTo>
                    <a:pt x="37" y="0"/>
                  </a:moveTo>
                  <a:lnTo>
                    <a:pt x="37" y="32"/>
                  </a:lnTo>
                  <a:lnTo>
                    <a:pt x="35" y="32"/>
                  </a:lnTo>
                  <a:lnTo>
                    <a:pt x="35" y="2"/>
                  </a:lnTo>
                  <a:lnTo>
                    <a:pt x="0" y="2"/>
                  </a:lnTo>
                  <a:lnTo>
                    <a:pt x="0" y="0"/>
                  </a:lnTo>
                  <a:lnTo>
                    <a:pt x="37" y="0"/>
                  </a:lnTo>
                  <a:close/>
                </a:path>
              </a:pathLst>
            </a:custGeom>
            <a:solidFill>
              <a:srgbClr val="666666"/>
            </a:solidFill>
            <a:ln w="9525">
              <a:noFill/>
              <a:round/>
              <a:headEnd/>
              <a:tailEnd/>
            </a:ln>
          </p:spPr>
          <p:txBody>
            <a:bodyPr/>
            <a:lstStyle/>
            <a:p>
              <a:endParaRPr lang="id-ID"/>
            </a:p>
          </p:txBody>
        </p:sp>
        <p:sp>
          <p:nvSpPr>
            <p:cNvPr id="3129" name="Freeform 556"/>
            <p:cNvSpPr>
              <a:spLocks/>
            </p:cNvSpPr>
            <p:nvPr/>
          </p:nvSpPr>
          <p:spPr bwMode="auto">
            <a:xfrm>
              <a:off x="5618" y="1928"/>
              <a:ext cx="45" cy="28"/>
            </a:xfrm>
            <a:custGeom>
              <a:avLst/>
              <a:gdLst>
                <a:gd name="T0" fmla="*/ 45 w 45"/>
                <a:gd name="T1" fmla="*/ 0 h 28"/>
                <a:gd name="T2" fmla="*/ 17 w 45"/>
                <a:gd name="T3" fmla="*/ 28 h 28"/>
                <a:gd name="T4" fmla="*/ 16 w 45"/>
                <a:gd name="T5" fmla="*/ 27 h 28"/>
                <a:gd name="T6" fmla="*/ 38 w 45"/>
                <a:gd name="T7" fmla="*/ 3 h 28"/>
                <a:gd name="T8" fmla="*/ 13 w 45"/>
                <a:gd name="T9" fmla="*/ 3 h 28"/>
                <a:gd name="T10" fmla="*/ 3 w 45"/>
                <a:gd name="T11" fmla="*/ 14 h 28"/>
                <a:gd name="T12" fmla="*/ 3 w 45"/>
                <a:gd name="T13" fmla="*/ 14 h 28"/>
                <a:gd name="T14" fmla="*/ 3 w 45"/>
                <a:gd name="T15" fmla="*/ 14 h 28"/>
                <a:gd name="T16" fmla="*/ 0 w 45"/>
                <a:gd name="T17" fmla="*/ 13 h 28"/>
                <a:gd name="T18" fmla="*/ 2 w 45"/>
                <a:gd name="T19" fmla="*/ 13 h 28"/>
                <a:gd name="T20" fmla="*/ 11 w 45"/>
                <a:gd name="T21" fmla="*/ 0 h 28"/>
                <a:gd name="T22" fmla="*/ 45 w 45"/>
                <a:gd name="T23" fmla="*/ 0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5"/>
                <a:gd name="T37" fmla="*/ 0 h 28"/>
                <a:gd name="T38" fmla="*/ 45 w 45"/>
                <a:gd name="T39" fmla="*/ 28 h 2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5" h="28">
                  <a:moveTo>
                    <a:pt x="45" y="0"/>
                  </a:moveTo>
                  <a:lnTo>
                    <a:pt x="17" y="28"/>
                  </a:lnTo>
                  <a:lnTo>
                    <a:pt x="16" y="27"/>
                  </a:lnTo>
                  <a:lnTo>
                    <a:pt x="38" y="3"/>
                  </a:lnTo>
                  <a:lnTo>
                    <a:pt x="13" y="3"/>
                  </a:lnTo>
                  <a:lnTo>
                    <a:pt x="3" y="14"/>
                  </a:lnTo>
                  <a:lnTo>
                    <a:pt x="0" y="13"/>
                  </a:lnTo>
                  <a:lnTo>
                    <a:pt x="2" y="13"/>
                  </a:lnTo>
                  <a:lnTo>
                    <a:pt x="11" y="0"/>
                  </a:lnTo>
                  <a:lnTo>
                    <a:pt x="45" y="0"/>
                  </a:lnTo>
                  <a:close/>
                </a:path>
              </a:pathLst>
            </a:custGeom>
            <a:solidFill>
              <a:srgbClr val="666666"/>
            </a:solidFill>
            <a:ln w="9525">
              <a:noFill/>
              <a:round/>
              <a:headEnd/>
              <a:tailEnd/>
            </a:ln>
          </p:spPr>
          <p:txBody>
            <a:bodyPr/>
            <a:lstStyle/>
            <a:p>
              <a:endParaRPr lang="id-ID"/>
            </a:p>
          </p:txBody>
        </p:sp>
        <p:sp>
          <p:nvSpPr>
            <p:cNvPr id="3130" name="Freeform 557"/>
            <p:cNvSpPr>
              <a:spLocks/>
            </p:cNvSpPr>
            <p:nvPr/>
          </p:nvSpPr>
          <p:spPr bwMode="auto">
            <a:xfrm>
              <a:off x="5631" y="1955"/>
              <a:ext cx="4" cy="3"/>
            </a:xfrm>
            <a:custGeom>
              <a:avLst/>
              <a:gdLst>
                <a:gd name="T0" fmla="*/ 3 w 4"/>
                <a:gd name="T1" fmla="*/ 0 h 3"/>
                <a:gd name="T2" fmla="*/ 4 w 4"/>
                <a:gd name="T3" fmla="*/ 1 h 3"/>
                <a:gd name="T4" fmla="*/ 3 w 4"/>
                <a:gd name="T5" fmla="*/ 3 h 3"/>
                <a:gd name="T6" fmla="*/ 0 w 4"/>
                <a:gd name="T7" fmla="*/ 1 h 3"/>
                <a:gd name="T8" fmla="*/ 3 w 4"/>
                <a:gd name="T9" fmla="*/ 0 h 3"/>
                <a:gd name="T10" fmla="*/ 0 60000 65536"/>
                <a:gd name="T11" fmla="*/ 0 60000 65536"/>
                <a:gd name="T12" fmla="*/ 0 60000 65536"/>
                <a:gd name="T13" fmla="*/ 0 60000 65536"/>
                <a:gd name="T14" fmla="*/ 0 60000 65536"/>
                <a:gd name="T15" fmla="*/ 0 w 4"/>
                <a:gd name="T16" fmla="*/ 0 h 3"/>
                <a:gd name="T17" fmla="*/ 4 w 4"/>
                <a:gd name="T18" fmla="*/ 3 h 3"/>
              </a:gdLst>
              <a:ahLst/>
              <a:cxnLst>
                <a:cxn ang="T10">
                  <a:pos x="T0" y="T1"/>
                </a:cxn>
                <a:cxn ang="T11">
                  <a:pos x="T2" y="T3"/>
                </a:cxn>
                <a:cxn ang="T12">
                  <a:pos x="T4" y="T5"/>
                </a:cxn>
                <a:cxn ang="T13">
                  <a:pos x="T6" y="T7"/>
                </a:cxn>
                <a:cxn ang="T14">
                  <a:pos x="T8" y="T9"/>
                </a:cxn>
              </a:cxnLst>
              <a:rect l="T15" t="T16" r="T17" b="T18"/>
              <a:pathLst>
                <a:path w="4" h="3">
                  <a:moveTo>
                    <a:pt x="3" y="0"/>
                  </a:moveTo>
                  <a:lnTo>
                    <a:pt x="4" y="1"/>
                  </a:lnTo>
                  <a:lnTo>
                    <a:pt x="3" y="3"/>
                  </a:lnTo>
                  <a:lnTo>
                    <a:pt x="0" y="1"/>
                  </a:lnTo>
                  <a:lnTo>
                    <a:pt x="3" y="0"/>
                  </a:lnTo>
                  <a:close/>
                </a:path>
              </a:pathLst>
            </a:custGeom>
            <a:solidFill>
              <a:srgbClr val="666666"/>
            </a:solidFill>
            <a:ln w="9525">
              <a:noFill/>
              <a:round/>
              <a:headEnd/>
              <a:tailEnd/>
            </a:ln>
          </p:spPr>
          <p:txBody>
            <a:bodyPr/>
            <a:lstStyle/>
            <a:p>
              <a:endParaRPr lang="id-ID"/>
            </a:p>
          </p:txBody>
        </p:sp>
        <p:sp>
          <p:nvSpPr>
            <p:cNvPr id="3131" name="Rectangle 558"/>
            <p:cNvSpPr>
              <a:spLocks noChangeArrowheads="1"/>
            </p:cNvSpPr>
            <p:nvPr/>
          </p:nvSpPr>
          <p:spPr bwMode="auto">
            <a:xfrm>
              <a:off x="5263" y="1956"/>
              <a:ext cx="59" cy="12"/>
            </a:xfrm>
            <a:prstGeom prst="rect">
              <a:avLst/>
            </a:prstGeom>
            <a:solidFill>
              <a:srgbClr val="FFFFFF"/>
            </a:solidFill>
            <a:ln w="9525">
              <a:noFill/>
              <a:miter lim="800000"/>
              <a:headEnd/>
              <a:tailEnd/>
            </a:ln>
          </p:spPr>
          <p:txBody>
            <a:bodyPr/>
            <a:lstStyle/>
            <a:p>
              <a:endParaRPr lang="en-GB"/>
            </a:p>
          </p:txBody>
        </p:sp>
        <p:sp>
          <p:nvSpPr>
            <p:cNvPr id="3132" name="Rectangle 559"/>
            <p:cNvSpPr>
              <a:spLocks noChangeArrowheads="1"/>
            </p:cNvSpPr>
            <p:nvPr/>
          </p:nvSpPr>
          <p:spPr bwMode="auto">
            <a:xfrm>
              <a:off x="5412" y="1962"/>
              <a:ext cx="11" cy="8"/>
            </a:xfrm>
            <a:prstGeom prst="rect">
              <a:avLst/>
            </a:prstGeom>
            <a:solidFill>
              <a:srgbClr val="FFFFFF"/>
            </a:solidFill>
            <a:ln w="9525">
              <a:noFill/>
              <a:miter lim="800000"/>
              <a:headEnd/>
              <a:tailEnd/>
            </a:ln>
          </p:spPr>
          <p:txBody>
            <a:bodyPr/>
            <a:lstStyle/>
            <a:p>
              <a:endParaRPr lang="en-GB"/>
            </a:p>
          </p:txBody>
        </p:sp>
        <p:sp>
          <p:nvSpPr>
            <p:cNvPr id="3133" name="Freeform 560"/>
            <p:cNvSpPr>
              <a:spLocks/>
            </p:cNvSpPr>
            <p:nvPr/>
          </p:nvSpPr>
          <p:spPr bwMode="auto">
            <a:xfrm>
              <a:off x="5260" y="1954"/>
              <a:ext cx="64" cy="16"/>
            </a:xfrm>
            <a:custGeom>
              <a:avLst/>
              <a:gdLst>
                <a:gd name="T0" fmla="*/ 0 w 64"/>
                <a:gd name="T1" fmla="*/ 16 h 16"/>
                <a:gd name="T2" fmla="*/ 0 w 64"/>
                <a:gd name="T3" fmla="*/ 0 h 16"/>
                <a:gd name="T4" fmla="*/ 64 w 64"/>
                <a:gd name="T5" fmla="*/ 0 h 16"/>
                <a:gd name="T6" fmla="*/ 64 w 64"/>
                <a:gd name="T7" fmla="*/ 14 h 16"/>
                <a:gd name="T8" fmla="*/ 62 w 64"/>
                <a:gd name="T9" fmla="*/ 14 h 16"/>
                <a:gd name="T10" fmla="*/ 62 w 64"/>
                <a:gd name="T11" fmla="*/ 2 h 16"/>
                <a:gd name="T12" fmla="*/ 3 w 64"/>
                <a:gd name="T13" fmla="*/ 2 h 16"/>
                <a:gd name="T14" fmla="*/ 3 w 64"/>
                <a:gd name="T15" fmla="*/ 14 h 16"/>
                <a:gd name="T16" fmla="*/ 62 w 64"/>
                <a:gd name="T17" fmla="*/ 14 h 16"/>
                <a:gd name="T18" fmla="*/ 62 w 64"/>
                <a:gd name="T19" fmla="*/ 16 h 16"/>
                <a:gd name="T20" fmla="*/ 0 w 64"/>
                <a:gd name="T21" fmla="*/ 16 h 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4"/>
                <a:gd name="T34" fmla="*/ 0 h 16"/>
                <a:gd name="T35" fmla="*/ 64 w 64"/>
                <a:gd name="T36" fmla="*/ 16 h 1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4" h="16">
                  <a:moveTo>
                    <a:pt x="0" y="16"/>
                  </a:moveTo>
                  <a:lnTo>
                    <a:pt x="0" y="0"/>
                  </a:lnTo>
                  <a:lnTo>
                    <a:pt x="64" y="0"/>
                  </a:lnTo>
                  <a:lnTo>
                    <a:pt x="64" y="14"/>
                  </a:lnTo>
                  <a:lnTo>
                    <a:pt x="62" y="14"/>
                  </a:lnTo>
                  <a:lnTo>
                    <a:pt x="62" y="2"/>
                  </a:lnTo>
                  <a:lnTo>
                    <a:pt x="3" y="2"/>
                  </a:lnTo>
                  <a:lnTo>
                    <a:pt x="3" y="14"/>
                  </a:lnTo>
                  <a:lnTo>
                    <a:pt x="62" y="14"/>
                  </a:lnTo>
                  <a:lnTo>
                    <a:pt x="62" y="16"/>
                  </a:lnTo>
                  <a:lnTo>
                    <a:pt x="0" y="16"/>
                  </a:lnTo>
                  <a:close/>
                </a:path>
              </a:pathLst>
            </a:custGeom>
            <a:solidFill>
              <a:srgbClr val="666666"/>
            </a:solidFill>
            <a:ln w="9525">
              <a:noFill/>
              <a:round/>
              <a:headEnd/>
              <a:tailEnd/>
            </a:ln>
          </p:spPr>
          <p:txBody>
            <a:bodyPr/>
            <a:lstStyle/>
            <a:p>
              <a:endParaRPr lang="id-ID"/>
            </a:p>
          </p:txBody>
        </p:sp>
        <p:sp>
          <p:nvSpPr>
            <p:cNvPr id="3134" name="Rectangle 561"/>
            <p:cNvSpPr>
              <a:spLocks noChangeArrowheads="1"/>
            </p:cNvSpPr>
            <p:nvPr/>
          </p:nvSpPr>
          <p:spPr bwMode="auto">
            <a:xfrm>
              <a:off x="5322" y="1968"/>
              <a:ext cx="2" cy="2"/>
            </a:xfrm>
            <a:prstGeom prst="rect">
              <a:avLst/>
            </a:prstGeom>
            <a:solidFill>
              <a:srgbClr val="666666"/>
            </a:solidFill>
            <a:ln w="9525">
              <a:noFill/>
              <a:miter lim="800000"/>
              <a:headEnd/>
              <a:tailEnd/>
            </a:ln>
          </p:spPr>
          <p:txBody>
            <a:bodyPr/>
            <a:lstStyle/>
            <a:p>
              <a:endParaRPr lang="en-GB"/>
            </a:p>
          </p:txBody>
        </p:sp>
        <p:sp>
          <p:nvSpPr>
            <p:cNvPr id="3135" name="Freeform 562"/>
            <p:cNvSpPr>
              <a:spLocks/>
            </p:cNvSpPr>
            <p:nvPr/>
          </p:nvSpPr>
          <p:spPr bwMode="auto">
            <a:xfrm>
              <a:off x="5615" y="1969"/>
              <a:ext cx="3" cy="1"/>
            </a:xfrm>
            <a:custGeom>
              <a:avLst/>
              <a:gdLst>
                <a:gd name="T0" fmla="*/ 0 w 3"/>
                <a:gd name="T1" fmla="*/ 1 h 1"/>
                <a:gd name="T2" fmla="*/ 3 w 3"/>
                <a:gd name="T3" fmla="*/ 0 h 1"/>
                <a:gd name="T4" fmla="*/ 3 w 3"/>
                <a:gd name="T5" fmla="*/ 0 h 1"/>
                <a:gd name="T6" fmla="*/ 2 w 3"/>
                <a:gd name="T7" fmla="*/ 1 h 1"/>
                <a:gd name="T8" fmla="*/ 0 w 3"/>
                <a:gd name="T9" fmla="*/ 1 h 1"/>
                <a:gd name="T10" fmla="*/ 0 60000 65536"/>
                <a:gd name="T11" fmla="*/ 0 60000 65536"/>
                <a:gd name="T12" fmla="*/ 0 60000 65536"/>
                <a:gd name="T13" fmla="*/ 0 60000 65536"/>
                <a:gd name="T14" fmla="*/ 0 60000 65536"/>
                <a:gd name="T15" fmla="*/ 0 w 3"/>
                <a:gd name="T16" fmla="*/ 0 h 1"/>
                <a:gd name="T17" fmla="*/ 3 w 3"/>
                <a:gd name="T18" fmla="*/ 1 h 1"/>
              </a:gdLst>
              <a:ahLst/>
              <a:cxnLst>
                <a:cxn ang="T10">
                  <a:pos x="T0" y="T1"/>
                </a:cxn>
                <a:cxn ang="T11">
                  <a:pos x="T2" y="T3"/>
                </a:cxn>
                <a:cxn ang="T12">
                  <a:pos x="T4" y="T5"/>
                </a:cxn>
                <a:cxn ang="T13">
                  <a:pos x="T6" y="T7"/>
                </a:cxn>
                <a:cxn ang="T14">
                  <a:pos x="T8" y="T9"/>
                </a:cxn>
              </a:cxnLst>
              <a:rect l="T15" t="T16" r="T17" b="T18"/>
              <a:pathLst>
                <a:path w="3" h="1">
                  <a:moveTo>
                    <a:pt x="0" y="1"/>
                  </a:moveTo>
                  <a:lnTo>
                    <a:pt x="3" y="0"/>
                  </a:lnTo>
                  <a:lnTo>
                    <a:pt x="2" y="1"/>
                  </a:lnTo>
                  <a:lnTo>
                    <a:pt x="0" y="1"/>
                  </a:lnTo>
                  <a:close/>
                </a:path>
              </a:pathLst>
            </a:custGeom>
            <a:solidFill>
              <a:srgbClr val="666666"/>
            </a:solidFill>
            <a:ln w="9525">
              <a:noFill/>
              <a:round/>
              <a:headEnd/>
              <a:tailEnd/>
            </a:ln>
          </p:spPr>
          <p:txBody>
            <a:bodyPr/>
            <a:lstStyle/>
            <a:p>
              <a:endParaRPr lang="id-ID"/>
            </a:p>
          </p:txBody>
        </p:sp>
        <p:sp>
          <p:nvSpPr>
            <p:cNvPr id="3136" name="Freeform 563"/>
            <p:cNvSpPr>
              <a:spLocks/>
            </p:cNvSpPr>
            <p:nvPr/>
          </p:nvSpPr>
          <p:spPr bwMode="auto">
            <a:xfrm>
              <a:off x="5618" y="1969"/>
              <a:ext cx="2" cy="1"/>
            </a:xfrm>
            <a:custGeom>
              <a:avLst/>
              <a:gdLst>
                <a:gd name="T0" fmla="*/ 0 w 2"/>
                <a:gd name="T1" fmla="*/ 0 h 1"/>
                <a:gd name="T2" fmla="*/ 2 w 2"/>
                <a:gd name="T3" fmla="*/ 1 h 1"/>
                <a:gd name="T4" fmla="*/ 2 w 2"/>
                <a:gd name="T5" fmla="*/ 1 h 1"/>
                <a:gd name="T6" fmla="*/ 2 w 2"/>
                <a:gd name="T7" fmla="*/ 1 h 1"/>
                <a:gd name="T8" fmla="*/ 0 w 2"/>
                <a:gd name="T9" fmla="*/ 0 h 1"/>
                <a:gd name="T10" fmla="*/ 0 w 2"/>
                <a:gd name="T11" fmla="*/ 0 h 1"/>
                <a:gd name="T12" fmla="*/ 0 60000 65536"/>
                <a:gd name="T13" fmla="*/ 0 60000 65536"/>
                <a:gd name="T14" fmla="*/ 0 60000 65536"/>
                <a:gd name="T15" fmla="*/ 0 60000 65536"/>
                <a:gd name="T16" fmla="*/ 0 60000 65536"/>
                <a:gd name="T17" fmla="*/ 0 60000 65536"/>
                <a:gd name="T18" fmla="*/ 0 w 2"/>
                <a:gd name="T19" fmla="*/ 0 h 1"/>
                <a:gd name="T20" fmla="*/ 2 w 2"/>
                <a:gd name="T21" fmla="*/ 1 h 1"/>
              </a:gdLst>
              <a:ahLst/>
              <a:cxnLst>
                <a:cxn ang="T12">
                  <a:pos x="T0" y="T1"/>
                </a:cxn>
                <a:cxn ang="T13">
                  <a:pos x="T2" y="T3"/>
                </a:cxn>
                <a:cxn ang="T14">
                  <a:pos x="T4" y="T5"/>
                </a:cxn>
                <a:cxn ang="T15">
                  <a:pos x="T6" y="T7"/>
                </a:cxn>
                <a:cxn ang="T16">
                  <a:pos x="T8" y="T9"/>
                </a:cxn>
                <a:cxn ang="T17">
                  <a:pos x="T10" y="T11"/>
                </a:cxn>
              </a:cxnLst>
              <a:rect l="T18" t="T19" r="T20" b="T21"/>
              <a:pathLst>
                <a:path w="2" h="1">
                  <a:moveTo>
                    <a:pt x="0" y="0"/>
                  </a:moveTo>
                  <a:lnTo>
                    <a:pt x="2" y="1"/>
                  </a:lnTo>
                  <a:lnTo>
                    <a:pt x="0" y="0"/>
                  </a:lnTo>
                  <a:close/>
                </a:path>
              </a:pathLst>
            </a:custGeom>
            <a:solidFill>
              <a:srgbClr val="666666"/>
            </a:solidFill>
            <a:ln w="9525">
              <a:noFill/>
              <a:round/>
              <a:headEnd/>
              <a:tailEnd/>
            </a:ln>
          </p:spPr>
          <p:txBody>
            <a:bodyPr/>
            <a:lstStyle/>
            <a:p>
              <a:endParaRPr lang="id-ID"/>
            </a:p>
          </p:txBody>
        </p:sp>
        <p:sp>
          <p:nvSpPr>
            <p:cNvPr id="3137" name="Freeform 564"/>
            <p:cNvSpPr>
              <a:spLocks/>
            </p:cNvSpPr>
            <p:nvPr/>
          </p:nvSpPr>
          <p:spPr bwMode="auto">
            <a:xfrm>
              <a:off x="5617" y="1969"/>
              <a:ext cx="3" cy="4"/>
            </a:xfrm>
            <a:custGeom>
              <a:avLst/>
              <a:gdLst>
                <a:gd name="T0" fmla="*/ 1 w 3"/>
                <a:gd name="T1" fmla="*/ 0 h 4"/>
                <a:gd name="T2" fmla="*/ 1 w 3"/>
                <a:gd name="T3" fmla="*/ 0 h 4"/>
                <a:gd name="T4" fmla="*/ 3 w 3"/>
                <a:gd name="T5" fmla="*/ 1 h 4"/>
                <a:gd name="T6" fmla="*/ 3 w 3"/>
                <a:gd name="T7" fmla="*/ 1 h 4"/>
                <a:gd name="T8" fmla="*/ 1 w 3"/>
                <a:gd name="T9" fmla="*/ 4 h 4"/>
                <a:gd name="T10" fmla="*/ 1 w 3"/>
                <a:gd name="T11" fmla="*/ 4 h 4"/>
                <a:gd name="T12" fmla="*/ 0 w 3"/>
                <a:gd name="T13" fmla="*/ 1 h 4"/>
                <a:gd name="T14" fmla="*/ 0 w 3"/>
                <a:gd name="T15" fmla="*/ 1 h 4"/>
                <a:gd name="T16" fmla="*/ 1 w 3"/>
                <a:gd name="T17" fmla="*/ 0 h 4"/>
                <a:gd name="T18" fmla="*/ 1 w 3"/>
                <a:gd name="T19" fmla="*/ 0 h 4"/>
                <a:gd name="T20" fmla="*/ 1 w 3"/>
                <a:gd name="T21" fmla="*/ 0 h 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
                <a:gd name="T34" fmla="*/ 0 h 4"/>
                <a:gd name="T35" fmla="*/ 3 w 3"/>
                <a:gd name="T36" fmla="*/ 4 h 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 h="4">
                  <a:moveTo>
                    <a:pt x="1" y="0"/>
                  </a:moveTo>
                  <a:lnTo>
                    <a:pt x="1" y="0"/>
                  </a:lnTo>
                  <a:lnTo>
                    <a:pt x="3" y="1"/>
                  </a:lnTo>
                  <a:lnTo>
                    <a:pt x="1" y="4"/>
                  </a:lnTo>
                  <a:lnTo>
                    <a:pt x="0" y="1"/>
                  </a:lnTo>
                  <a:lnTo>
                    <a:pt x="1" y="0"/>
                  </a:lnTo>
                  <a:close/>
                </a:path>
              </a:pathLst>
            </a:custGeom>
            <a:solidFill>
              <a:srgbClr val="666666"/>
            </a:solidFill>
            <a:ln w="9525">
              <a:noFill/>
              <a:round/>
              <a:headEnd/>
              <a:tailEnd/>
            </a:ln>
          </p:spPr>
          <p:txBody>
            <a:bodyPr/>
            <a:lstStyle/>
            <a:p>
              <a:endParaRPr lang="id-ID"/>
            </a:p>
          </p:txBody>
        </p:sp>
        <p:pic>
          <p:nvPicPr>
            <p:cNvPr id="3138" name="Picture 565"/>
            <p:cNvPicPr>
              <a:picLocks noChangeAspect="1" noChangeArrowheads="1"/>
            </p:cNvPicPr>
            <p:nvPr/>
          </p:nvPicPr>
          <p:blipFill>
            <a:blip r:embed="rId17"/>
            <a:srcRect/>
            <a:stretch>
              <a:fillRect/>
            </a:stretch>
          </p:blipFill>
          <p:spPr bwMode="auto">
            <a:xfrm>
              <a:off x="5229" y="1918"/>
              <a:ext cx="122" cy="93"/>
            </a:xfrm>
            <a:prstGeom prst="rect">
              <a:avLst/>
            </a:prstGeom>
            <a:noFill/>
            <a:ln w="9525">
              <a:noFill/>
              <a:miter lim="800000"/>
              <a:headEnd/>
              <a:tailEnd/>
            </a:ln>
          </p:spPr>
        </p:pic>
        <p:sp>
          <p:nvSpPr>
            <p:cNvPr id="3139" name="Freeform 566"/>
            <p:cNvSpPr>
              <a:spLocks/>
            </p:cNvSpPr>
            <p:nvPr/>
          </p:nvSpPr>
          <p:spPr bwMode="auto">
            <a:xfrm>
              <a:off x="5409" y="1959"/>
              <a:ext cx="17" cy="14"/>
            </a:xfrm>
            <a:custGeom>
              <a:avLst/>
              <a:gdLst>
                <a:gd name="T0" fmla="*/ 14 w 17"/>
                <a:gd name="T1" fmla="*/ 14 h 14"/>
                <a:gd name="T2" fmla="*/ 0 w 17"/>
                <a:gd name="T3" fmla="*/ 14 h 14"/>
                <a:gd name="T4" fmla="*/ 0 w 17"/>
                <a:gd name="T5" fmla="*/ 0 h 14"/>
                <a:gd name="T6" fmla="*/ 17 w 17"/>
                <a:gd name="T7" fmla="*/ 0 h 14"/>
                <a:gd name="T8" fmla="*/ 17 w 17"/>
                <a:gd name="T9" fmla="*/ 11 h 14"/>
                <a:gd name="T10" fmla="*/ 14 w 17"/>
                <a:gd name="T11" fmla="*/ 11 h 14"/>
                <a:gd name="T12" fmla="*/ 14 w 17"/>
                <a:gd name="T13" fmla="*/ 3 h 14"/>
                <a:gd name="T14" fmla="*/ 3 w 17"/>
                <a:gd name="T15" fmla="*/ 3 h 14"/>
                <a:gd name="T16" fmla="*/ 3 w 17"/>
                <a:gd name="T17" fmla="*/ 11 h 14"/>
                <a:gd name="T18" fmla="*/ 14 w 17"/>
                <a:gd name="T19" fmla="*/ 11 h 14"/>
                <a:gd name="T20" fmla="*/ 14 w 17"/>
                <a:gd name="T21" fmla="*/ 14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14"/>
                <a:gd name="T35" fmla="*/ 17 w 17"/>
                <a:gd name="T36" fmla="*/ 14 h 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14">
                  <a:moveTo>
                    <a:pt x="14" y="14"/>
                  </a:moveTo>
                  <a:lnTo>
                    <a:pt x="0" y="14"/>
                  </a:lnTo>
                  <a:lnTo>
                    <a:pt x="0" y="0"/>
                  </a:lnTo>
                  <a:lnTo>
                    <a:pt x="17" y="0"/>
                  </a:lnTo>
                  <a:lnTo>
                    <a:pt x="17" y="11"/>
                  </a:lnTo>
                  <a:lnTo>
                    <a:pt x="14" y="11"/>
                  </a:lnTo>
                  <a:lnTo>
                    <a:pt x="14" y="3"/>
                  </a:lnTo>
                  <a:lnTo>
                    <a:pt x="3" y="3"/>
                  </a:lnTo>
                  <a:lnTo>
                    <a:pt x="3" y="11"/>
                  </a:lnTo>
                  <a:lnTo>
                    <a:pt x="14" y="11"/>
                  </a:lnTo>
                  <a:lnTo>
                    <a:pt x="14" y="14"/>
                  </a:lnTo>
                  <a:close/>
                </a:path>
              </a:pathLst>
            </a:custGeom>
            <a:solidFill>
              <a:srgbClr val="666666"/>
            </a:solidFill>
            <a:ln w="9525">
              <a:noFill/>
              <a:round/>
              <a:headEnd/>
              <a:tailEnd/>
            </a:ln>
          </p:spPr>
          <p:txBody>
            <a:bodyPr/>
            <a:lstStyle/>
            <a:p>
              <a:endParaRPr lang="id-ID"/>
            </a:p>
          </p:txBody>
        </p:sp>
        <p:sp>
          <p:nvSpPr>
            <p:cNvPr id="3140" name="Rectangle 567"/>
            <p:cNvSpPr>
              <a:spLocks noChangeArrowheads="1"/>
            </p:cNvSpPr>
            <p:nvPr/>
          </p:nvSpPr>
          <p:spPr bwMode="auto">
            <a:xfrm>
              <a:off x="5423" y="1970"/>
              <a:ext cx="3" cy="3"/>
            </a:xfrm>
            <a:prstGeom prst="rect">
              <a:avLst/>
            </a:prstGeom>
            <a:solidFill>
              <a:srgbClr val="666666"/>
            </a:solidFill>
            <a:ln w="9525">
              <a:noFill/>
              <a:miter lim="800000"/>
              <a:headEnd/>
              <a:tailEnd/>
            </a:ln>
          </p:spPr>
          <p:txBody>
            <a:bodyPr/>
            <a:lstStyle/>
            <a:p>
              <a:endParaRPr lang="en-GB"/>
            </a:p>
          </p:txBody>
        </p:sp>
        <p:sp>
          <p:nvSpPr>
            <p:cNvPr id="3141" name="Freeform 568"/>
            <p:cNvSpPr>
              <a:spLocks/>
            </p:cNvSpPr>
            <p:nvPr/>
          </p:nvSpPr>
          <p:spPr bwMode="auto">
            <a:xfrm>
              <a:off x="5587" y="1934"/>
              <a:ext cx="63" cy="46"/>
            </a:xfrm>
            <a:custGeom>
              <a:avLst/>
              <a:gdLst>
                <a:gd name="T0" fmla="*/ 42 w 63"/>
                <a:gd name="T1" fmla="*/ 24 h 46"/>
                <a:gd name="T2" fmla="*/ 63 w 63"/>
                <a:gd name="T3" fmla="*/ 46 h 46"/>
                <a:gd name="T4" fmla="*/ 45 w 63"/>
                <a:gd name="T5" fmla="*/ 46 h 46"/>
                <a:gd name="T6" fmla="*/ 35 w 63"/>
                <a:gd name="T7" fmla="*/ 35 h 46"/>
                <a:gd name="T8" fmla="*/ 35 w 63"/>
                <a:gd name="T9" fmla="*/ 35 h 46"/>
                <a:gd name="T10" fmla="*/ 33 w 63"/>
                <a:gd name="T11" fmla="*/ 32 h 46"/>
                <a:gd name="T12" fmla="*/ 31 w 63"/>
                <a:gd name="T13" fmla="*/ 31 h 46"/>
                <a:gd name="T14" fmla="*/ 28 w 63"/>
                <a:gd name="T15" fmla="*/ 32 h 46"/>
                <a:gd name="T16" fmla="*/ 28 w 63"/>
                <a:gd name="T17" fmla="*/ 32 h 46"/>
                <a:gd name="T18" fmla="*/ 25 w 63"/>
                <a:gd name="T19" fmla="*/ 35 h 46"/>
                <a:gd name="T20" fmla="*/ 17 w 63"/>
                <a:gd name="T21" fmla="*/ 46 h 46"/>
                <a:gd name="T22" fmla="*/ 0 w 63"/>
                <a:gd name="T23" fmla="*/ 46 h 46"/>
                <a:gd name="T24" fmla="*/ 23 w 63"/>
                <a:gd name="T25" fmla="*/ 22 h 46"/>
                <a:gd name="T26" fmla="*/ 0 w 63"/>
                <a:gd name="T27" fmla="*/ 0 h 46"/>
                <a:gd name="T28" fmla="*/ 17 w 63"/>
                <a:gd name="T29" fmla="*/ 0 h 46"/>
                <a:gd name="T30" fmla="*/ 18 w 63"/>
                <a:gd name="T31" fmla="*/ 0 h 46"/>
                <a:gd name="T32" fmla="*/ 27 w 63"/>
                <a:gd name="T33" fmla="*/ 10 h 46"/>
                <a:gd name="T34" fmla="*/ 27 w 63"/>
                <a:gd name="T35" fmla="*/ 10 h 46"/>
                <a:gd name="T36" fmla="*/ 27 w 63"/>
                <a:gd name="T37" fmla="*/ 10 h 46"/>
                <a:gd name="T38" fmla="*/ 30 w 63"/>
                <a:gd name="T39" fmla="*/ 12 h 46"/>
                <a:gd name="T40" fmla="*/ 31 w 63"/>
                <a:gd name="T41" fmla="*/ 15 h 46"/>
                <a:gd name="T42" fmla="*/ 34 w 63"/>
                <a:gd name="T43" fmla="*/ 12 h 46"/>
                <a:gd name="T44" fmla="*/ 34 w 63"/>
                <a:gd name="T45" fmla="*/ 12 h 46"/>
                <a:gd name="T46" fmla="*/ 37 w 63"/>
                <a:gd name="T47" fmla="*/ 10 h 46"/>
                <a:gd name="T48" fmla="*/ 45 w 63"/>
                <a:gd name="T49" fmla="*/ 0 h 46"/>
                <a:gd name="T50" fmla="*/ 62 w 63"/>
                <a:gd name="T51" fmla="*/ 0 h 46"/>
                <a:gd name="T52" fmla="*/ 40 w 63"/>
                <a:gd name="T53" fmla="*/ 22 h 46"/>
                <a:gd name="T54" fmla="*/ 42 w 63"/>
                <a:gd name="T55" fmla="*/ 24 h 4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3"/>
                <a:gd name="T85" fmla="*/ 0 h 46"/>
                <a:gd name="T86" fmla="*/ 63 w 63"/>
                <a:gd name="T87" fmla="*/ 46 h 4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3" h="46">
                  <a:moveTo>
                    <a:pt x="42" y="24"/>
                  </a:moveTo>
                  <a:lnTo>
                    <a:pt x="63" y="46"/>
                  </a:lnTo>
                  <a:lnTo>
                    <a:pt x="45" y="46"/>
                  </a:lnTo>
                  <a:lnTo>
                    <a:pt x="35" y="35"/>
                  </a:lnTo>
                  <a:lnTo>
                    <a:pt x="33" y="32"/>
                  </a:lnTo>
                  <a:lnTo>
                    <a:pt x="31" y="31"/>
                  </a:lnTo>
                  <a:lnTo>
                    <a:pt x="28" y="32"/>
                  </a:lnTo>
                  <a:lnTo>
                    <a:pt x="25" y="35"/>
                  </a:lnTo>
                  <a:lnTo>
                    <a:pt x="17" y="46"/>
                  </a:lnTo>
                  <a:lnTo>
                    <a:pt x="0" y="46"/>
                  </a:lnTo>
                  <a:lnTo>
                    <a:pt x="23" y="22"/>
                  </a:lnTo>
                  <a:lnTo>
                    <a:pt x="0" y="0"/>
                  </a:lnTo>
                  <a:lnTo>
                    <a:pt x="17" y="0"/>
                  </a:lnTo>
                  <a:lnTo>
                    <a:pt x="18" y="0"/>
                  </a:lnTo>
                  <a:lnTo>
                    <a:pt x="27" y="10"/>
                  </a:lnTo>
                  <a:lnTo>
                    <a:pt x="30" y="12"/>
                  </a:lnTo>
                  <a:lnTo>
                    <a:pt x="31" y="15"/>
                  </a:lnTo>
                  <a:lnTo>
                    <a:pt x="34" y="12"/>
                  </a:lnTo>
                  <a:lnTo>
                    <a:pt x="37" y="10"/>
                  </a:lnTo>
                  <a:lnTo>
                    <a:pt x="45" y="0"/>
                  </a:lnTo>
                  <a:lnTo>
                    <a:pt x="62" y="0"/>
                  </a:lnTo>
                  <a:lnTo>
                    <a:pt x="40" y="22"/>
                  </a:lnTo>
                  <a:lnTo>
                    <a:pt x="42" y="24"/>
                  </a:lnTo>
                  <a:close/>
                </a:path>
              </a:pathLst>
            </a:custGeom>
            <a:solidFill>
              <a:srgbClr val="FFFFFF"/>
            </a:solidFill>
            <a:ln w="9525">
              <a:noFill/>
              <a:round/>
              <a:headEnd/>
              <a:tailEnd/>
            </a:ln>
          </p:spPr>
          <p:txBody>
            <a:bodyPr/>
            <a:lstStyle/>
            <a:p>
              <a:endParaRPr lang="id-ID"/>
            </a:p>
          </p:txBody>
        </p:sp>
        <p:sp>
          <p:nvSpPr>
            <p:cNvPr id="3142" name="Freeform 569"/>
            <p:cNvSpPr>
              <a:spLocks noEditPoints="1"/>
            </p:cNvSpPr>
            <p:nvPr/>
          </p:nvSpPr>
          <p:spPr bwMode="auto">
            <a:xfrm>
              <a:off x="5257" y="1951"/>
              <a:ext cx="70" cy="22"/>
            </a:xfrm>
            <a:custGeom>
              <a:avLst/>
              <a:gdLst>
                <a:gd name="T0" fmla="*/ 3 w 70"/>
                <a:gd name="T1" fmla="*/ 19 h 22"/>
                <a:gd name="T2" fmla="*/ 65 w 70"/>
                <a:gd name="T3" fmla="*/ 19 h 22"/>
                <a:gd name="T4" fmla="*/ 67 w 70"/>
                <a:gd name="T5" fmla="*/ 19 h 22"/>
                <a:gd name="T6" fmla="*/ 67 w 70"/>
                <a:gd name="T7" fmla="*/ 17 h 22"/>
                <a:gd name="T8" fmla="*/ 67 w 70"/>
                <a:gd name="T9" fmla="*/ 3 h 22"/>
                <a:gd name="T10" fmla="*/ 3 w 70"/>
                <a:gd name="T11" fmla="*/ 3 h 22"/>
                <a:gd name="T12" fmla="*/ 3 w 70"/>
                <a:gd name="T13" fmla="*/ 19 h 22"/>
                <a:gd name="T14" fmla="*/ 70 w 70"/>
                <a:gd name="T15" fmla="*/ 22 h 22"/>
                <a:gd name="T16" fmla="*/ 0 w 70"/>
                <a:gd name="T17" fmla="*/ 22 h 22"/>
                <a:gd name="T18" fmla="*/ 0 w 70"/>
                <a:gd name="T19" fmla="*/ 0 h 22"/>
                <a:gd name="T20" fmla="*/ 70 w 70"/>
                <a:gd name="T21" fmla="*/ 0 h 22"/>
                <a:gd name="T22" fmla="*/ 70 w 70"/>
                <a:gd name="T23" fmla="*/ 19 h 22"/>
                <a:gd name="T24" fmla="*/ 70 w 70"/>
                <a:gd name="T25" fmla="*/ 22 h 2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22"/>
                <a:gd name="T41" fmla="*/ 70 w 70"/>
                <a:gd name="T42" fmla="*/ 22 h 2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22">
                  <a:moveTo>
                    <a:pt x="3" y="19"/>
                  </a:moveTo>
                  <a:lnTo>
                    <a:pt x="65" y="19"/>
                  </a:lnTo>
                  <a:lnTo>
                    <a:pt x="67" y="19"/>
                  </a:lnTo>
                  <a:lnTo>
                    <a:pt x="67" y="17"/>
                  </a:lnTo>
                  <a:lnTo>
                    <a:pt x="67" y="3"/>
                  </a:lnTo>
                  <a:lnTo>
                    <a:pt x="3" y="3"/>
                  </a:lnTo>
                  <a:lnTo>
                    <a:pt x="3" y="19"/>
                  </a:lnTo>
                  <a:close/>
                  <a:moveTo>
                    <a:pt x="70" y="22"/>
                  </a:moveTo>
                  <a:lnTo>
                    <a:pt x="0" y="22"/>
                  </a:lnTo>
                  <a:lnTo>
                    <a:pt x="0" y="0"/>
                  </a:lnTo>
                  <a:lnTo>
                    <a:pt x="70" y="0"/>
                  </a:lnTo>
                  <a:lnTo>
                    <a:pt x="70" y="19"/>
                  </a:lnTo>
                  <a:lnTo>
                    <a:pt x="70" y="22"/>
                  </a:lnTo>
                  <a:close/>
                </a:path>
              </a:pathLst>
            </a:custGeom>
            <a:solidFill>
              <a:srgbClr val="666666"/>
            </a:solidFill>
            <a:ln w="9525">
              <a:noFill/>
              <a:round/>
              <a:headEnd/>
              <a:tailEnd/>
            </a:ln>
          </p:spPr>
          <p:txBody>
            <a:bodyPr/>
            <a:lstStyle/>
            <a:p>
              <a:endParaRPr lang="id-ID"/>
            </a:p>
          </p:txBody>
        </p:sp>
        <p:sp>
          <p:nvSpPr>
            <p:cNvPr id="3143" name="Freeform 570"/>
            <p:cNvSpPr>
              <a:spLocks/>
            </p:cNvSpPr>
            <p:nvPr/>
          </p:nvSpPr>
          <p:spPr bwMode="auto">
            <a:xfrm>
              <a:off x="5405" y="1946"/>
              <a:ext cx="35" cy="30"/>
            </a:xfrm>
            <a:custGeom>
              <a:avLst/>
              <a:gdLst>
                <a:gd name="T0" fmla="*/ 23 w 35"/>
                <a:gd name="T1" fmla="*/ 30 h 30"/>
                <a:gd name="T2" fmla="*/ 23 w 35"/>
                <a:gd name="T3" fmla="*/ 27 h 30"/>
                <a:gd name="T4" fmla="*/ 23 w 35"/>
                <a:gd name="T5" fmla="*/ 10 h 30"/>
                <a:gd name="T6" fmla="*/ 1 w 35"/>
                <a:gd name="T7" fmla="*/ 10 h 30"/>
                <a:gd name="T8" fmla="*/ 1 w 35"/>
                <a:gd name="T9" fmla="*/ 30 h 30"/>
                <a:gd name="T10" fmla="*/ 0 w 35"/>
                <a:gd name="T11" fmla="*/ 30 h 30"/>
                <a:gd name="T12" fmla="*/ 0 w 35"/>
                <a:gd name="T13" fmla="*/ 0 h 30"/>
                <a:gd name="T14" fmla="*/ 35 w 35"/>
                <a:gd name="T15" fmla="*/ 0 h 30"/>
                <a:gd name="T16" fmla="*/ 35 w 35"/>
                <a:gd name="T17" fmla="*/ 30 h 30"/>
                <a:gd name="T18" fmla="*/ 23 w 35"/>
                <a:gd name="T19" fmla="*/ 30 h 3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5"/>
                <a:gd name="T31" fmla="*/ 0 h 30"/>
                <a:gd name="T32" fmla="*/ 35 w 35"/>
                <a:gd name="T33" fmla="*/ 30 h 3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5" h="30">
                  <a:moveTo>
                    <a:pt x="23" y="30"/>
                  </a:moveTo>
                  <a:lnTo>
                    <a:pt x="23" y="27"/>
                  </a:lnTo>
                  <a:lnTo>
                    <a:pt x="23" y="10"/>
                  </a:lnTo>
                  <a:lnTo>
                    <a:pt x="1" y="10"/>
                  </a:lnTo>
                  <a:lnTo>
                    <a:pt x="1" y="30"/>
                  </a:lnTo>
                  <a:lnTo>
                    <a:pt x="0" y="30"/>
                  </a:lnTo>
                  <a:lnTo>
                    <a:pt x="0" y="0"/>
                  </a:lnTo>
                  <a:lnTo>
                    <a:pt x="35" y="0"/>
                  </a:lnTo>
                  <a:lnTo>
                    <a:pt x="35" y="30"/>
                  </a:lnTo>
                  <a:lnTo>
                    <a:pt x="23" y="30"/>
                  </a:lnTo>
                  <a:close/>
                </a:path>
              </a:pathLst>
            </a:custGeom>
            <a:solidFill>
              <a:srgbClr val="FFFFFF"/>
            </a:solidFill>
            <a:ln w="9525">
              <a:noFill/>
              <a:round/>
              <a:headEnd/>
              <a:tailEnd/>
            </a:ln>
          </p:spPr>
          <p:txBody>
            <a:bodyPr/>
            <a:lstStyle/>
            <a:p>
              <a:endParaRPr lang="id-ID"/>
            </a:p>
          </p:txBody>
        </p:sp>
        <p:sp>
          <p:nvSpPr>
            <p:cNvPr id="3144" name="Freeform 571"/>
            <p:cNvSpPr>
              <a:spLocks noEditPoints="1"/>
            </p:cNvSpPr>
            <p:nvPr/>
          </p:nvSpPr>
          <p:spPr bwMode="auto">
            <a:xfrm>
              <a:off x="5406" y="1956"/>
              <a:ext cx="22" cy="20"/>
            </a:xfrm>
            <a:custGeom>
              <a:avLst/>
              <a:gdLst>
                <a:gd name="T0" fmla="*/ 17 w 22"/>
                <a:gd name="T1" fmla="*/ 17 h 20"/>
                <a:gd name="T2" fmla="*/ 20 w 22"/>
                <a:gd name="T3" fmla="*/ 17 h 20"/>
                <a:gd name="T4" fmla="*/ 20 w 22"/>
                <a:gd name="T5" fmla="*/ 14 h 20"/>
                <a:gd name="T6" fmla="*/ 20 w 22"/>
                <a:gd name="T7" fmla="*/ 3 h 20"/>
                <a:gd name="T8" fmla="*/ 3 w 22"/>
                <a:gd name="T9" fmla="*/ 3 h 20"/>
                <a:gd name="T10" fmla="*/ 3 w 22"/>
                <a:gd name="T11" fmla="*/ 17 h 20"/>
                <a:gd name="T12" fmla="*/ 17 w 22"/>
                <a:gd name="T13" fmla="*/ 17 h 20"/>
                <a:gd name="T14" fmla="*/ 0 w 22"/>
                <a:gd name="T15" fmla="*/ 20 h 20"/>
                <a:gd name="T16" fmla="*/ 0 w 22"/>
                <a:gd name="T17" fmla="*/ 0 h 20"/>
                <a:gd name="T18" fmla="*/ 22 w 22"/>
                <a:gd name="T19" fmla="*/ 0 h 20"/>
                <a:gd name="T20" fmla="*/ 22 w 22"/>
                <a:gd name="T21" fmla="*/ 17 h 20"/>
                <a:gd name="T22" fmla="*/ 22 w 22"/>
                <a:gd name="T23" fmla="*/ 20 h 20"/>
                <a:gd name="T24" fmla="*/ 0 w 22"/>
                <a:gd name="T25" fmla="*/ 20 h 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
                <a:gd name="T40" fmla="*/ 0 h 20"/>
                <a:gd name="T41" fmla="*/ 22 w 22"/>
                <a:gd name="T42" fmla="*/ 20 h 2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 h="20">
                  <a:moveTo>
                    <a:pt x="17" y="17"/>
                  </a:moveTo>
                  <a:lnTo>
                    <a:pt x="20" y="17"/>
                  </a:lnTo>
                  <a:lnTo>
                    <a:pt x="20" y="14"/>
                  </a:lnTo>
                  <a:lnTo>
                    <a:pt x="20" y="3"/>
                  </a:lnTo>
                  <a:lnTo>
                    <a:pt x="3" y="3"/>
                  </a:lnTo>
                  <a:lnTo>
                    <a:pt x="3" y="17"/>
                  </a:lnTo>
                  <a:lnTo>
                    <a:pt x="17" y="17"/>
                  </a:lnTo>
                  <a:close/>
                  <a:moveTo>
                    <a:pt x="0" y="20"/>
                  </a:moveTo>
                  <a:lnTo>
                    <a:pt x="0" y="0"/>
                  </a:lnTo>
                  <a:lnTo>
                    <a:pt x="22" y="0"/>
                  </a:lnTo>
                  <a:lnTo>
                    <a:pt x="22" y="17"/>
                  </a:lnTo>
                  <a:lnTo>
                    <a:pt x="22" y="20"/>
                  </a:lnTo>
                  <a:lnTo>
                    <a:pt x="0" y="20"/>
                  </a:lnTo>
                  <a:close/>
                </a:path>
              </a:pathLst>
            </a:custGeom>
            <a:solidFill>
              <a:srgbClr val="666666"/>
            </a:solidFill>
            <a:ln w="9525">
              <a:noFill/>
              <a:round/>
              <a:headEnd/>
              <a:tailEnd/>
            </a:ln>
          </p:spPr>
          <p:txBody>
            <a:bodyPr/>
            <a:lstStyle/>
            <a:p>
              <a:endParaRPr lang="id-ID"/>
            </a:p>
          </p:txBody>
        </p:sp>
        <p:sp>
          <p:nvSpPr>
            <p:cNvPr id="3145" name="Rectangle 572"/>
            <p:cNvSpPr>
              <a:spLocks noChangeArrowheads="1"/>
            </p:cNvSpPr>
            <p:nvPr/>
          </p:nvSpPr>
          <p:spPr bwMode="auto">
            <a:xfrm>
              <a:off x="5406" y="1976"/>
              <a:ext cx="22" cy="1"/>
            </a:xfrm>
            <a:prstGeom prst="rect">
              <a:avLst/>
            </a:prstGeom>
            <a:solidFill>
              <a:srgbClr val="666666"/>
            </a:solidFill>
            <a:ln w="9525">
              <a:noFill/>
              <a:miter lim="800000"/>
              <a:headEnd/>
              <a:tailEnd/>
            </a:ln>
          </p:spPr>
          <p:txBody>
            <a:bodyPr/>
            <a:lstStyle/>
            <a:p>
              <a:endParaRPr lang="en-GB"/>
            </a:p>
          </p:txBody>
        </p:sp>
        <p:sp>
          <p:nvSpPr>
            <p:cNvPr id="3146" name="Rectangle 573"/>
            <p:cNvSpPr>
              <a:spLocks noChangeArrowheads="1"/>
            </p:cNvSpPr>
            <p:nvPr/>
          </p:nvSpPr>
          <p:spPr bwMode="auto">
            <a:xfrm>
              <a:off x="5440" y="1976"/>
              <a:ext cx="2" cy="3"/>
            </a:xfrm>
            <a:prstGeom prst="rect">
              <a:avLst/>
            </a:prstGeom>
            <a:solidFill>
              <a:srgbClr val="666666"/>
            </a:solidFill>
            <a:ln w="9525">
              <a:noFill/>
              <a:miter lim="800000"/>
              <a:headEnd/>
              <a:tailEnd/>
            </a:ln>
          </p:spPr>
          <p:txBody>
            <a:bodyPr/>
            <a:lstStyle/>
            <a:p>
              <a:endParaRPr lang="en-GB"/>
            </a:p>
          </p:txBody>
        </p:sp>
        <p:sp>
          <p:nvSpPr>
            <p:cNvPr id="3147" name="Rectangle 574"/>
            <p:cNvSpPr>
              <a:spLocks noChangeArrowheads="1"/>
            </p:cNvSpPr>
            <p:nvPr/>
          </p:nvSpPr>
          <p:spPr bwMode="auto">
            <a:xfrm>
              <a:off x="5442" y="1976"/>
              <a:ext cx="3" cy="3"/>
            </a:xfrm>
            <a:prstGeom prst="rect">
              <a:avLst/>
            </a:prstGeom>
            <a:solidFill>
              <a:srgbClr val="666666"/>
            </a:solidFill>
            <a:ln w="9525">
              <a:noFill/>
              <a:miter lim="800000"/>
              <a:headEnd/>
              <a:tailEnd/>
            </a:ln>
          </p:spPr>
          <p:txBody>
            <a:bodyPr/>
            <a:lstStyle/>
            <a:p>
              <a:endParaRPr lang="en-GB"/>
            </a:p>
          </p:txBody>
        </p:sp>
        <p:sp>
          <p:nvSpPr>
            <p:cNvPr id="3148" name="Rectangle 575"/>
            <p:cNvSpPr>
              <a:spLocks noChangeArrowheads="1"/>
            </p:cNvSpPr>
            <p:nvPr/>
          </p:nvSpPr>
          <p:spPr bwMode="auto">
            <a:xfrm>
              <a:off x="5445" y="1976"/>
              <a:ext cx="5" cy="3"/>
            </a:xfrm>
            <a:prstGeom prst="rect">
              <a:avLst/>
            </a:prstGeom>
            <a:solidFill>
              <a:srgbClr val="666666"/>
            </a:solidFill>
            <a:ln w="9525">
              <a:noFill/>
              <a:miter lim="800000"/>
              <a:headEnd/>
              <a:tailEnd/>
            </a:ln>
          </p:spPr>
          <p:txBody>
            <a:bodyPr/>
            <a:lstStyle/>
            <a:p>
              <a:endParaRPr lang="en-GB"/>
            </a:p>
          </p:txBody>
        </p:sp>
        <p:sp>
          <p:nvSpPr>
            <p:cNvPr id="3149" name="Rectangle 576"/>
            <p:cNvSpPr>
              <a:spLocks noChangeArrowheads="1"/>
            </p:cNvSpPr>
            <p:nvPr/>
          </p:nvSpPr>
          <p:spPr bwMode="auto">
            <a:xfrm>
              <a:off x="5450" y="1976"/>
              <a:ext cx="2" cy="3"/>
            </a:xfrm>
            <a:prstGeom prst="rect">
              <a:avLst/>
            </a:prstGeom>
            <a:solidFill>
              <a:srgbClr val="666666"/>
            </a:solidFill>
            <a:ln w="9525">
              <a:noFill/>
              <a:miter lim="800000"/>
              <a:headEnd/>
              <a:tailEnd/>
            </a:ln>
          </p:spPr>
          <p:txBody>
            <a:bodyPr/>
            <a:lstStyle/>
            <a:p>
              <a:endParaRPr lang="en-GB"/>
            </a:p>
          </p:txBody>
        </p:sp>
        <p:sp>
          <p:nvSpPr>
            <p:cNvPr id="3150" name="Freeform 577"/>
            <p:cNvSpPr>
              <a:spLocks/>
            </p:cNvSpPr>
            <p:nvPr/>
          </p:nvSpPr>
          <p:spPr bwMode="auto">
            <a:xfrm>
              <a:off x="5399" y="1932"/>
              <a:ext cx="56" cy="47"/>
            </a:xfrm>
            <a:custGeom>
              <a:avLst/>
              <a:gdLst>
                <a:gd name="T0" fmla="*/ 56 w 56"/>
                <a:gd name="T1" fmla="*/ 47 h 47"/>
                <a:gd name="T2" fmla="*/ 53 w 56"/>
                <a:gd name="T3" fmla="*/ 47 h 47"/>
                <a:gd name="T4" fmla="*/ 53 w 56"/>
                <a:gd name="T5" fmla="*/ 44 h 47"/>
                <a:gd name="T6" fmla="*/ 53 w 56"/>
                <a:gd name="T7" fmla="*/ 3 h 47"/>
                <a:gd name="T8" fmla="*/ 3 w 56"/>
                <a:gd name="T9" fmla="*/ 3 h 47"/>
                <a:gd name="T10" fmla="*/ 3 w 56"/>
                <a:gd name="T11" fmla="*/ 9 h 47"/>
                <a:gd name="T12" fmla="*/ 0 w 56"/>
                <a:gd name="T13" fmla="*/ 9 h 47"/>
                <a:gd name="T14" fmla="*/ 0 w 56"/>
                <a:gd name="T15" fmla="*/ 0 h 47"/>
                <a:gd name="T16" fmla="*/ 56 w 56"/>
                <a:gd name="T17" fmla="*/ 0 h 47"/>
                <a:gd name="T18" fmla="*/ 56 w 56"/>
                <a:gd name="T19" fmla="*/ 47 h 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6"/>
                <a:gd name="T31" fmla="*/ 0 h 47"/>
                <a:gd name="T32" fmla="*/ 56 w 56"/>
                <a:gd name="T33" fmla="*/ 47 h 4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6" h="47">
                  <a:moveTo>
                    <a:pt x="56" y="47"/>
                  </a:moveTo>
                  <a:lnTo>
                    <a:pt x="53" y="47"/>
                  </a:lnTo>
                  <a:lnTo>
                    <a:pt x="53" y="44"/>
                  </a:lnTo>
                  <a:lnTo>
                    <a:pt x="53" y="3"/>
                  </a:lnTo>
                  <a:lnTo>
                    <a:pt x="3" y="3"/>
                  </a:lnTo>
                  <a:lnTo>
                    <a:pt x="3" y="9"/>
                  </a:lnTo>
                  <a:lnTo>
                    <a:pt x="0" y="9"/>
                  </a:lnTo>
                  <a:lnTo>
                    <a:pt x="0" y="0"/>
                  </a:lnTo>
                  <a:lnTo>
                    <a:pt x="56" y="0"/>
                  </a:lnTo>
                  <a:lnTo>
                    <a:pt x="56" y="47"/>
                  </a:lnTo>
                  <a:close/>
                </a:path>
              </a:pathLst>
            </a:custGeom>
            <a:solidFill>
              <a:srgbClr val="666666"/>
            </a:solidFill>
            <a:ln w="9525">
              <a:noFill/>
              <a:round/>
              <a:headEnd/>
              <a:tailEnd/>
            </a:ln>
          </p:spPr>
          <p:txBody>
            <a:bodyPr/>
            <a:lstStyle/>
            <a:p>
              <a:endParaRPr lang="id-ID"/>
            </a:p>
          </p:txBody>
        </p:sp>
        <p:sp>
          <p:nvSpPr>
            <p:cNvPr id="3151" name="Freeform 578"/>
            <p:cNvSpPr>
              <a:spLocks/>
            </p:cNvSpPr>
            <p:nvPr/>
          </p:nvSpPr>
          <p:spPr bwMode="auto">
            <a:xfrm>
              <a:off x="5402" y="1946"/>
              <a:ext cx="38" cy="33"/>
            </a:xfrm>
            <a:custGeom>
              <a:avLst/>
              <a:gdLst>
                <a:gd name="T0" fmla="*/ 38 w 38"/>
                <a:gd name="T1" fmla="*/ 33 h 33"/>
                <a:gd name="T2" fmla="*/ 0 w 38"/>
                <a:gd name="T3" fmla="*/ 33 h 33"/>
                <a:gd name="T4" fmla="*/ 0 w 38"/>
                <a:gd name="T5" fmla="*/ 0 h 33"/>
                <a:gd name="T6" fmla="*/ 3 w 38"/>
                <a:gd name="T7" fmla="*/ 0 h 33"/>
                <a:gd name="T8" fmla="*/ 3 w 38"/>
                <a:gd name="T9" fmla="*/ 30 h 33"/>
                <a:gd name="T10" fmla="*/ 4 w 38"/>
                <a:gd name="T11" fmla="*/ 30 h 33"/>
                <a:gd name="T12" fmla="*/ 4 w 38"/>
                <a:gd name="T13" fmla="*/ 30 h 33"/>
                <a:gd name="T14" fmla="*/ 26 w 38"/>
                <a:gd name="T15" fmla="*/ 30 h 33"/>
                <a:gd name="T16" fmla="*/ 26 w 38"/>
                <a:gd name="T17" fmla="*/ 30 h 33"/>
                <a:gd name="T18" fmla="*/ 38 w 38"/>
                <a:gd name="T19" fmla="*/ 30 h 33"/>
                <a:gd name="T20" fmla="*/ 38 w 38"/>
                <a:gd name="T21" fmla="*/ 33 h 3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
                <a:gd name="T34" fmla="*/ 0 h 33"/>
                <a:gd name="T35" fmla="*/ 38 w 38"/>
                <a:gd name="T36" fmla="*/ 33 h 3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 h="33">
                  <a:moveTo>
                    <a:pt x="38" y="33"/>
                  </a:moveTo>
                  <a:lnTo>
                    <a:pt x="0" y="33"/>
                  </a:lnTo>
                  <a:lnTo>
                    <a:pt x="0" y="0"/>
                  </a:lnTo>
                  <a:lnTo>
                    <a:pt x="3" y="0"/>
                  </a:lnTo>
                  <a:lnTo>
                    <a:pt x="3" y="30"/>
                  </a:lnTo>
                  <a:lnTo>
                    <a:pt x="4" y="30"/>
                  </a:lnTo>
                  <a:lnTo>
                    <a:pt x="26" y="30"/>
                  </a:lnTo>
                  <a:lnTo>
                    <a:pt x="38" y="30"/>
                  </a:lnTo>
                  <a:lnTo>
                    <a:pt x="38" y="33"/>
                  </a:lnTo>
                  <a:close/>
                </a:path>
              </a:pathLst>
            </a:custGeom>
            <a:solidFill>
              <a:srgbClr val="FFFFFF"/>
            </a:solidFill>
            <a:ln w="9525">
              <a:noFill/>
              <a:round/>
              <a:headEnd/>
              <a:tailEnd/>
            </a:ln>
          </p:spPr>
          <p:txBody>
            <a:bodyPr/>
            <a:lstStyle/>
            <a:p>
              <a:endParaRPr lang="id-ID"/>
            </a:p>
          </p:txBody>
        </p:sp>
        <p:sp>
          <p:nvSpPr>
            <p:cNvPr id="3152" name="Freeform 579"/>
            <p:cNvSpPr>
              <a:spLocks/>
            </p:cNvSpPr>
            <p:nvPr/>
          </p:nvSpPr>
          <p:spPr bwMode="auto">
            <a:xfrm>
              <a:off x="5399" y="1946"/>
              <a:ext cx="41" cy="36"/>
            </a:xfrm>
            <a:custGeom>
              <a:avLst/>
              <a:gdLst>
                <a:gd name="T0" fmla="*/ 41 w 41"/>
                <a:gd name="T1" fmla="*/ 36 h 36"/>
                <a:gd name="T2" fmla="*/ 0 w 41"/>
                <a:gd name="T3" fmla="*/ 36 h 36"/>
                <a:gd name="T4" fmla="*/ 0 w 41"/>
                <a:gd name="T5" fmla="*/ 0 h 36"/>
                <a:gd name="T6" fmla="*/ 3 w 41"/>
                <a:gd name="T7" fmla="*/ 0 h 36"/>
                <a:gd name="T8" fmla="*/ 3 w 41"/>
                <a:gd name="T9" fmla="*/ 33 h 36"/>
                <a:gd name="T10" fmla="*/ 41 w 41"/>
                <a:gd name="T11" fmla="*/ 33 h 36"/>
                <a:gd name="T12" fmla="*/ 41 w 41"/>
                <a:gd name="T13" fmla="*/ 36 h 36"/>
                <a:gd name="T14" fmla="*/ 0 60000 65536"/>
                <a:gd name="T15" fmla="*/ 0 60000 65536"/>
                <a:gd name="T16" fmla="*/ 0 60000 65536"/>
                <a:gd name="T17" fmla="*/ 0 60000 65536"/>
                <a:gd name="T18" fmla="*/ 0 60000 65536"/>
                <a:gd name="T19" fmla="*/ 0 60000 65536"/>
                <a:gd name="T20" fmla="*/ 0 60000 65536"/>
                <a:gd name="T21" fmla="*/ 0 w 41"/>
                <a:gd name="T22" fmla="*/ 0 h 36"/>
                <a:gd name="T23" fmla="*/ 41 w 41"/>
                <a:gd name="T24" fmla="*/ 36 h 3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6">
                  <a:moveTo>
                    <a:pt x="41" y="36"/>
                  </a:moveTo>
                  <a:lnTo>
                    <a:pt x="0" y="36"/>
                  </a:lnTo>
                  <a:lnTo>
                    <a:pt x="0" y="0"/>
                  </a:lnTo>
                  <a:lnTo>
                    <a:pt x="3" y="0"/>
                  </a:lnTo>
                  <a:lnTo>
                    <a:pt x="3" y="33"/>
                  </a:lnTo>
                  <a:lnTo>
                    <a:pt x="41" y="33"/>
                  </a:lnTo>
                  <a:lnTo>
                    <a:pt x="41" y="36"/>
                  </a:lnTo>
                  <a:close/>
                </a:path>
              </a:pathLst>
            </a:custGeom>
            <a:solidFill>
              <a:srgbClr val="FFFFFF"/>
            </a:solidFill>
            <a:ln w="9525">
              <a:noFill/>
              <a:round/>
              <a:headEnd/>
              <a:tailEnd/>
            </a:ln>
          </p:spPr>
          <p:txBody>
            <a:bodyPr/>
            <a:lstStyle/>
            <a:p>
              <a:endParaRPr lang="id-ID"/>
            </a:p>
          </p:txBody>
        </p:sp>
        <p:sp>
          <p:nvSpPr>
            <p:cNvPr id="3153" name="Rectangle 580"/>
            <p:cNvSpPr>
              <a:spLocks noChangeArrowheads="1"/>
            </p:cNvSpPr>
            <p:nvPr/>
          </p:nvSpPr>
          <p:spPr bwMode="auto">
            <a:xfrm>
              <a:off x="5440" y="1979"/>
              <a:ext cx="2" cy="3"/>
            </a:xfrm>
            <a:prstGeom prst="rect">
              <a:avLst/>
            </a:prstGeom>
            <a:solidFill>
              <a:srgbClr val="666666"/>
            </a:solidFill>
            <a:ln w="9525">
              <a:noFill/>
              <a:miter lim="800000"/>
              <a:headEnd/>
              <a:tailEnd/>
            </a:ln>
          </p:spPr>
          <p:txBody>
            <a:bodyPr/>
            <a:lstStyle/>
            <a:p>
              <a:endParaRPr lang="en-GB"/>
            </a:p>
          </p:txBody>
        </p:sp>
        <p:sp>
          <p:nvSpPr>
            <p:cNvPr id="3154" name="Rectangle 581"/>
            <p:cNvSpPr>
              <a:spLocks noChangeArrowheads="1"/>
            </p:cNvSpPr>
            <p:nvPr/>
          </p:nvSpPr>
          <p:spPr bwMode="auto">
            <a:xfrm>
              <a:off x="5442" y="1979"/>
              <a:ext cx="3" cy="3"/>
            </a:xfrm>
            <a:prstGeom prst="rect">
              <a:avLst/>
            </a:prstGeom>
            <a:solidFill>
              <a:srgbClr val="666666"/>
            </a:solidFill>
            <a:ln w="9525">
              <a:noFill/>
              <a:miter lim="800000"/>
              <a:headEnd/>
              <a:tailEnd/>
            </a:ln>
          </p:spPr>
          <p:txBody>
            <a:bodyPr/>
            <a:lstStyle/>
            <a:p>
              <a:endParaRPr lang="en-GB"/>
            </a:p>
          </p:txBody>
        </p:sp>
        <p:sp>
          <p:nvSpPr>
            <p:cNvPr id="3155" name="Freeform 582"/>
            <p:cNvSpPr>
              <a:spLocks noEditPoints="1"/>
            </p:cNvSpPr>
            <p:nvPr/>
          </p:nvSpPr>
          <p:spPr bwMode="auto">
            <a:xfrm>
              <a:off x="5580" y="1931"/>
              <a:ext cx="76" cy="52"/>
            </a:xfrm>
            <a:custGeom>
              <a:avLst/>
              <a:gdLst>
                <a:gd name="T0" fmla="*/ 7 w 76"/>
                <a:gd name="T1" fmla="*/ 49 h 52"/>
                <a:gd name="T2" fmla="*/ 24 w 76"/>
                <a:gd name="T3" fmla="*/ 49 h 52"/>
                <a:gd name="T4" fmla="*/ 32 w 76"/>
                <a:gd name="T5" fmla="*/ 38 h 52"/>
                <a:gd name="T6" fmla="*/ 32 w 76"/>
                <a:gd name="T7" fmla="*/ 38 h 52"/>
                <a:gd name="T8" fmla="*/ 35 w 76"/>
                <a:gd name="T9" fmla="*/ 35 h 52"/>
                <a:gd name="T10" fmla="*/ 38 w 76"/>
                <a:gd name="T11" fmla="*/ 34 h 52"/>
                <a:gd name="T12" fmla="*/ 40 w 76"/>
                <a:gd name="T13" fmla="*/ 35 h 52"/>
                <a:gd name="T14" fmla="*/ 40 w 76"/>
                <a:gd name="T15" fmla="*/ 35 h 52"/>
                <a:gd name="T16" fmla="*/ 42 w 76"/>
                <a:gd name="T17" fmla="*/ 38 h 52"/>
                <a:gd name="T18" fmla="*/ 52 w 76"/>
                <a:gd name="T19" fmla="*/ 49 h 52"/>
                <a:gd name="T20" fmla="*/ 70 w 76"/>
                <a:gd name="T21" fmla="*/ 49 h 52"/>
                <a:gd name="T22" fmla="*/ 49 w 76"/>
                <a:gd name="T23" fmla="*/ 27 h 52"/>
                <a:gd name="T24" fmla="*/ 47 w 76"/>
                <a:gd name="T25" fmla="*/ 25 h 52"/>
                <a:gd name="T26" fmla="*/ 69 w 76"/>
                <a:gd name="T27" fmla="*/ 3 h 52"/>
                <a:gd name="T28" fmla="*/ 52 w 76"/>
                <a:gd name="T29" fmla="*/ 3 h 52"/>
                <a:gd name="T30" fmla="*/ 44 w 76"/>
                <a:gd name="T31" fmla="*/ 13 h 52"/>
                <a:gd name="T32" fmla="*/ 44 w 76"/>
                <a:gd name="T33" fmla="*/ 13 h 52"/>
                <a:gd name="T34" fmla="*/ 41 w 76"/>
                <a:gd name="T35" fmla="*/ 15 h 52"/>
                <a:gd name="T36" fmla="*/ 38 w 76"/>
                <a:gd name="T37" fmla="*/ 18 h 52"/>
                <a:gd name="T38" fmla="*/ 37 w 76"/>
                <a:gd name="T39" fmla="*/ 15 h 52"/>
                <a:gd name="T40" fmla="*/ 37 w 76"/>
                <a:gd name="T41" fmla="*/ 15 h 52"/>
                <a:gd name="T42" fmla="*/ 34 w 76"/>
                <a:gd name="T43" fmla="*/ 13 h 52"/>
                <a:gd name="T44" fmla="*/ 34 w 76"/>
                <a:gd name="T45" fmla="*/ 13 h 52"/>
                <a:gd name="T46" fmla="*/ 25 w 76"/>
                <a:gd name="T47" fmla="*/ 3 h 52"/>
                <a:gd name="T48" fmla="*/ 24 w 76"/>
                <a:gd name="T49" fmla="*/ 3 h 52"/>
                <a:gd name="T50" fmla="*/ 7 w 76"/>
                <a:gd name="T51" fmla="*/ 3 h 52"/>
                <a:gd name="T52" fmla="*/ 30 w 76"/>
                <a:gd name="T53" fmla="*/ 25 h 52"/>
                <a:gd name="T54" fmla="*/ 7 w 76"/>
                <a:gd name="T55" fmla="*/ 49 h 52"/>
                <a:gd name="T56" fmla="*/ 51 w 76"/>
                <a:gd name="T57" fmla="*/ 52 h 52"/>
                <a:gd name="T58" fmla="*/ 41 w 76"/>
                <a:gd name="T59" fmla="*/ 41 h 52"/>
                <a:gd name="T60" fmla="*/ 40 w 76"/>
                <a:gd name="T61" fmla="*/ 39 h 52"/>
                <a:gd name="T62" fmla="*/ 40 w 76"/>
                <a:gd name="T63" fmla="*/ 39 h 52"/>
                <a:gd name="T64" fmla="*/ 38 w 76"/>
                <a:gd name="T65" fmla="*/ 38 h 52"/>
                <a:gd name="T66" fmla="*/ 38 w 76"/>
                <a:gd name="T67" fmla="*/ 38 h 52"/>
                <a:gd name="T68" fmla="*/ 38 w 76"/>
                <a:gd name="T69" fmla="*/ 38 h 52"/>
                <a:gd name="T70" fmla="*/ 35 w 76"/>
                <a:gd name="T71" fmla="*/ 39 h 52"/>
                <a:gd name="T72" fmla="*/ 37 w 76"/>
                <a:gd name="T73" fmla="*/ 39 h 52"/>
                <a:gd name="T74" fmla="*/ 35 w 76"/>
                <a:gd name="T75" fmla="*/ 41 h 52"/>
                <a:gd name="T76" fmla="*/ 25 w 76"/>
                <a:gd name="T77" fmla="*/ 52 h 52"/>
                <a:gd name="T78" fmla="*/ 0 w 76"/>
                <a:gd name="T79" fmla="*/ 52 h 52"/>
                <a:gd name="T80" fmla="*/ 25 w 76"/>
                <a:gd name="T81" fmla="*/ 25 h 52"/>
                <a:gd name="T82" fmla="*/ 0 w 76"/>
                <a:gd name="T83" fmla="*/ 0 h 52"/>
                <a:gd name="T84" fmla="*/ 24 w 76"/>
                <a:gd name="T85" fmla="*/ 0 h 52"/>
                <a:gd name="T86" fmla="*/ 25 w 76"/>
                <a:gd name="T87" fmla="*/ 0 h 52"/>
                <a:gd name="T88" fmla="*/ 37 w 76"/>
                <a:gd name="T89" fmla="*/ 11 h 52"/>
                <a:gd name="T90" fmla="*/ 37 w 76"/>
                <a:gd name="T91" fmla="*/ 11 h 52"/>
                <a:gd name="T92" fmla="*/ 37 w 76"/>
                <a:gd name="T93" fmla="*/ 11 h 52"/>
                <a:gd name="T94" fmla="*/ 38 w 76"/>
                <a:gd name="T95" fmla="*/ 14 h 52"/>
                <a:gd name="T96" fmla="*/ 38 w 76"/>
                <a:gd name="T97" fmla="*/ 14 h 52"/>
                <a:gd name="T98" fmla="*/ 38 w 76"/>
                <a:gd name="T99" fmla="*/ 14 h 52"/>
                <a:gd name="T100" fmla="*/ 40 w 76"/>
                <a:gd name="T101" fmla="*/ 14 h 52"/>
                <a:gd name="T102" fmla="*/ 41 w 76"/>
                <a:gd name="T103" fmla="*/ 11 h 52"/>
                <a:gd name="T104" fmla="*/ 41 w 76"/>
                <a:gd name="T105" fmla="*/ 11 h 52"/>
                <a:gd name="T106" fmla="*/ 41 w 76"/>
                <a:gd name="T107" fmla="*/ 11 h 52"/>
                <a:gd name="T108" fmla="*/ 51 w 76"/>
                <a:gd name="T109" fmla="*/ 0 h 52"/>
                <a:gd name="T110" fmla="*/ 76 w 76"/>
                <a:gd name="T111" fmla="*/ 0 h 52"/>
                <a:gd name="T112" fmla="*/ 54 w 76"/>
                <a:gd name="T113" fmla="*/ 24 h 52"/>
                <a:gd name="T114" fmla="*/ 51 w 76"/>
                <a:gd name="T115" fmla="*/ 25 h 52"/>
                <a:gd name="T116" fmla="*/ 54 w 76"/>
                <a:gd name="T117" fmla="*/ 27 h 52"/>
                <a:gd name="T118" fmla="*/ 76 w 76"/>
                <a:gd name="T119" fmla="*/ 52 h 52"/>
                <a:gd name="T120" fmla="*/ 51 w 76"/>
                <a:gd name="T121" fmla="*/ 52 h 5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76"/>
                <a:gd name="T184" fmla="*/ 0 h 52"/>
                <a:gd name="T185" fmla="*/ 76 w 76"/>
                <a:gd name="T186" fmla="*/ 52 h 52"/>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76" h="52">
                  <a:moveTo>
                    <a:pt x="7" y="49"/>
                  </a:moveTo>
                  <a:lnTo>
                    <a:pt x="24" y="49"/>
                  </a:lnTo>
                  <a:lnTo>
                    <a:pt x="32" y="38"/>
                  </a:lnTo>
                  <a:lnTo>
                    <a:pt x="35" y="35"/>
                  </a:lnTo>
                  <a:lnTo>
                    <a:pt x="38" y="34"/>
                  </a:lnTo>
                  <a:lnTo>
                    <a:pt x="40" y="35"/>
                  </a:lnTo>
                  <a:lnTo>
                    <a:pt x="42" y="38"/>
                  </a:lnTo>
                  <a:lnTo>
                    <a:pt x="52" y="49"/>
                  </a:lnTo>
                  <a:lnTo>
                    <a:pt x="70" y="49"/>
                  </a:lnTo>
                  <a:lnTo>
                    <a:pt x="49" y="27"/>
                  </a:lnTo>
                  <a:lnTo>
                    <a:pt x="47" y="25"/>
                  </a:lnTo>
                  <a:lnTo>
                    <a:pt x="69" y="3"/>
                  </a:lnTo>
                  <a:lnTo>
                    <a:pt x="52" y="3"/>
                  </a:lnTo>
                  <a:lnTo>
                    <a:pt x="44" y="13"/>
                  </a:lnTo>
                  <a:lnTo>
                    <a:pt x="41" y="15"/>
                  </a:lnTo>
                  <a:lnTo>
                    <a:pt x="38" y="18"/>
                  </a:lnTo>
                  <a:lnTo>
                    <a:pt x="37" y="15"/>
                  </a:lnTo>
                  <a:lnTo>
                    <a:pt x="34" y="13"/>
                  </a:lnTo>
                  <a:lnTo>
                    <a:pt x="25" y="3"/>
                  </a:lnTo>
                  <a:lnTo>
                    <a:pt x="24" y="3"/>
                  </a:lnTo>
                  <a:lnTo>
                    <a:pt x="7" y="3"/>
                  </a:lnTo>
                  <a:lnTo>
                    <a:pt x="30" y="25"/>
                  </a:lnTo>
                  <a:lnTo>
                    <a:pt x="7" y="49"/>
                  </a:lnTo>
                  <a:close/>
                  <a:moveTo>
                    <a:pt x="51" y="52"/>
                  </a:moveTo>
                  <a:lnTo>
                    <a:pt x="41" y="41"/>
                  </a:lnTo>
                  <a:lnTo>
                    <a:pt x="40" y="39"/>
                  </a:lnTo>
                  <a:lnTo>
                    <a:pt x="38" y="38"/>
                  </a:lnTo>
                  <a:lnTo>
                    <a:pt x="35" y="39"/>
                  </a:lnTo>
                  <a:lnTo>
                    <a:pt x="37" y="39"/>
                  </a:lnTo>
                  <a:lnTo>
                    <a:pt x="35" y="41"/>
                  </a:lnTo>
                  <a:lnTo>
                    <a:pt x="25" y="52"/>
                  </a:lnTo>
                  <a:lnTo>
                    <a:pt x="0" y="52"/>
                  </a:lnTo>
                  <a:lnTo>
                    <a:pt x="25" y="25"/>
                  </a:lnTo>
                  <a:lnTo>
                    <a:pt x="0" y="0"/>
                  </a:lnTo>
                  <a:lnTo>
                    <a:pt x="24" y="0"/>
                  </a:lnTo>
                  <a:lnTo>
                    <a:pt x="25" y="0"/>
                  </a:lnTo>
                  <a:lnTo>
                    <a:pt x="37" y="11"/>
                  </a:lnTo>
                  <a:lnTo>
                    <a:pt x="38" y="14"/>
                  </a:lnTo>
                  <a:lnTo>
                    <a:pt x="40" y="14"/>
                  </a:lnTo>
                  <a:lnTo>
                    <a:pt x="41" y="11"/>
                  </a:lnTo>
                  <a:lnTo>
                    <a:pt x="51" y="0"/>
                  </a:lnTo>
                  <a:lnTo>
                    <a:pt x="76" y="0"/>
                  </a:lnTo>
                  <a:lnTo>
                    <a:pt x="54" y="24"/>
                  </a:lnTo>
                  <a:lnTo>
                    <a:pt x="51" y="25"/>
                  </a:lnTo>
                  <a:lnTo>
                    <a:pt x="54" y="27"/>
                  </a:lnTo>
                  <a:lnTo>
                    <a:pt x="76" y="52"/>
                  </a:lnTo>
                  <a:lnTo>
                    <a:pt x="51" y="52"/>
                  </a:lnTo>
                  <a:close/>
                </a:path>
              </a:pathLst>
            </a:custGeom>
            <a:solidFill>
              <a:srgbClr val="666666"/>
            </a:solidFill>
            <a:ln w="9525">
              <a:noFill/>
              <a:round/>
              <a:headEnd/>
              <a:tailEnd/>
            </a:ln>
          </p:spPr>
          <p:txBody>
            <a:bodyPr/>
            <a:lstStyle/>
            <a:p>
              <a:endParaRPr lang="id-ID"/>
            </a:p>
          </p:txBody>
        </p:sp>
        <p:sp>
          <p:nvSpPr>
            <p:cNvPr id="3156" name="Freeform 583"/>
            <p:cNvSpPr>
              <a:spLocks/>
            </p:cNvSpPr>
            <p:nvPr/>
          </p:nvSpPr>
          <p:spPr bwMode="auto">
            <a:xfrm>
              <a:off x="5445" y="1979"/>
              <a:ext cx="10" cy="3"/>
            </a:xfrm>
            <a:custGeom>
              <a:avLst/>
              <a:gdLst>
                <a:gd name="T0" fmla="*/ 7 w 10"/>
                <a:gd name="T1" fmla="*/ 0 h 3"/>
                <a:gd name="T2" fmla="*/ 10 w 10"/>
                <a:gd name="T3" fmla="*/ 0 h 3"/>
                <a:gd name="T4" fmla="*/ 10 w 10"/>
                <a:gd name="T5" fmla="*/ 3 h 3"/>
                <a:gd name="T6" fmla="*/ 0 w 10"/>
                <a:gd name="T7" fmla="*/ 3 h 3"/>
                <a:gd name="T8" fmla="*/ 0 w 10"/>
                <a:gd name="T9" fmla="*/ 0 h 3"/>
                <a:gd name="T10" fmla="*/ 5 w 10"/>
                <a:gd name="T11" fmla="*/ 0 h 3"/>
                <a:gd name="T12" fmla="*/ 7 w 10"/>
                <a:gd name="T13" fmla="*/ 0 h 3"/>
                <a:gd name="T14" fmla="*/ 0 60000 65536"/>
                <a:gd name="T15" fmla="*/ 0 60000 65536"/>
                <a:gd name="T16" fmla="*/ 0 60000 65536"/>
                <a:gd name="T17" fmla="*/ 0 60000 65536"/>
                <a:gd name="T18" fmla="*/ 0 60000 65536"/>
                <a:gd name="T19" fmla="*/ 0 60000 65536"/>
                <a:gd name="T20" fmla="*/ 0 60000 65536"/>
                <a:gd name="T21" fmla="*/ 0 w 10"/>
                <a:gd name="T22" fmla="*/ 0 h 3"/>
                <a:gd name="T23" fmla="*/ 10 w 10"/>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 h="3">
                  <a:moveTo>
                    <a:pt x="7" y="0"/>
                  </a:moveTo>
                  <a:lnTo>
                    <a:pt x="10" y="0"/>
                  </a:lnTo>
                  <a:lnTo>
                    <a:pt x="10" y="3"/>
                  </a:lnTo>
                  <a:lnTo>
                    <a:pt x="0" y="3"/>
                  </a:lnTo>
                  <a:lnTo>
                    <a:pt x="0" y="0"/>
                  </a:lnTo>
                  <a:lnTo>
                    <a:pt x="5" y="0"/>
                  </a:lnTo>
                  <a:lnTo>
                    <a:pt x="7" y="0"/>
                  </a:lnTo>
                  <a:close/>
                </a:path>
              </a:pathLst>
            </a:custGeom>
            <a:solidFill>
              <a:srgbClr val="666666"/>
            </a:solidFill>
            <a:ln w="9525">
              <a:noFill/>
              <a:round/>
              <a:headEnd/>
              <a:tailEnd/>
            </a:ln>
          </p:spPr>
          <p:txBody>
            <a:bodyPr/>
            <a:lstStyle/>
            <a:p>
              <a:endParaRPr lang="id-ID"/>
            </a:p>
          </p:txBody>
        </p:sp>
        <p:sp>
          <p:nvSpPr>
            <p:cNvPr id="3157" name="Freeform 584"/>
            <p:cNvSpPr>
              <a:spLocks/>
            </p:cNvSpPr>
            <p:nvPr/>
          </p:nvSpPr>
          <p:spPr bwMode="auto">
            <a:xfrm>
              <a:off x="5395" y="1946"/>
              <a:ext cx="45" cy="38"/>
            </a:xfrm>
            <a:custGeom>
              <a:avLst/>
              <a:gdLst>
                <a:gd name="T0" fmla="*/ 45 w 45"/>
                <a:gd name="T1" fmla="*/ 38 h 38"/>
                <a:gd name="T2" fmla="*/ 0 w 45"/>
                <a:gd name="T3" fmla="*/ 38 h 38"/>
                <a:gd name="T4" fmla="*/ 0 w 45"/>
                <a:gd name="T5" fmla="*/ 0 h 38"/>
                <a:gd name="T6" fmla="*/ 4 w 45"/>
                <a:gd name="T7" fmla="*/ 0 h 38"/>
                <a:gd name="T8" fmla="*/ 4 w 45"/>
                <a:gd name="T9" fmla="*/ 36 h 38"/>
                <a:gd name="T10" fmla="*/ 45 w 45"/>
                <a:gd name="T11" fmla="*/ 36 h 38"/>
                <a:gd name="T12" fmla="*/ 45 w 45"/>
                <a:gd name="T13" fmla="*/ 38 h 38"/>
                <a:gd name="T14" fmla="*/ 0 60000 65536"/>
                <a:gd name="T15" fmla="*/ 0 60000 65536"/>
                <a:gd name="T16" fmla="*/ 0 60000 65536"/>
                <a:gd name="T17" fmla="*/ 0 60000 65536"/>
                <a:gd name="T18" fmla="*/ 0 60000 65536"/>
                <a:gd name="T19" fmla="*/ 0 60000 65536"/>
                <a:gd name="T20" fmla="*/ 0 60000 65536"/>
                <a:gd name="T21" fmla="*/ 0 w 45"/>
                <a:gd name="T22" fmla="*/ 0 h 38"/>
                <a:gd name="T23" fmla="*/ 45 w 45"/>
                <a:gd name="T24" fmla="*/ 38 h 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8">
                  <a:moveTo>
                    <a:pt x="45" y="38"/>
                  </a:moveTo>
                  <a:lnTo>
                    <a:pt x="0" y="38"/>
                  </a:lnTo>
                  <a:lnTo>
                    <a:pt x="0" y="0"/>
                  </a:lnTo>
                  <a:lnTo>
                    <a:pt x="4" y="0"/>
                  </a:lnTo>
                  <a:lnTo>
                    <a:pt x="4" y="36"/>
                  </a:lnTo>
                  <a:lnTo>
                    <a:pt x="45" y="36"/>
                  </a:lnTo>
                  <a:lnTo>
                    <a:pt x="45" y="38"/>
                  </a:lnTo>
                  <a:close/>
                </a:path>
              </a:pathLst>
            </a:custGeom>
            <a:solidFill>
              <a:srgbClr val="FFFFFF"/>
            </a:solidFill>
            <a:ln w="9525">
              <a:noFill/>
              <a:round/>
              <a:headEnd/>
              <a:tailEnd/>
            </a:ln>
          </p:spPr>
          <p:txBody>
            <a:bodyPr/>
            <a:lstStyle/>
            <a:p>
              <a:endParaRPr lang="id-ID"/>
            </a:p>
          </p:txBody>
        </p:sp>
        <p:sp>
          <p:nvSpPr>
            <p:cNvPr id="3158" name="Rectangle 585"/>
            <p:cNvSpPr>
              <a:spLocks noChangeArrowheads="1"/>
            </p:cNvSpPr>
            <p:nvPr/>
          </p:nvSpPr>
          <p:spPr bwMode="auto">
            <a:xfrm>
              <a:off x="5440" y="1982"/>
              <a:ext cx="2" cy="2"/>
            </a:xfrm>
            <a:prstGeom prst="rect">
              <a:avLst/>
            </a:prstGeom>
            <a:solidFill>
              <a:srgbClr val="666666"/>
            </a:solidFill>
            <a:ln w="9525">
              <a:noFill/>
              <a:miter lim="800000"/>
              <a:headEnd/>
              <a:tailEnd/>
            </a:ln>
          </p:spPr>
          <p:txBody>
            <a:bodyPr/>
            <a:lstStyle/>
            <a:p>
              <a:endParaRPr lang="en-GB"/>
            </a:p>
          </p:txBody>
        </p:sp>
        <p:sp>
          <p:nvSpPr>
            <p:cNvPr id="3159" name="Freeform 586"/>
            <p:cNvSpPr>
              <a:spLocks/>
            </p:cNvSpPr>
            <p:nvPr/>
          </p:nvSpPr>
          <p:spPr bwMode="auto">
            <a:xfrm>
              <a:off x="5573" y="1928"/>
              <a:ext cx="45" cy="58"/>
            </a:xfrm>
            <a:custGeom>
              <a:avLst/>
              <a:gdLst>
                <a:gd name="T0" fmla="*/ 34 w 45"/>
                <a:gd name="T1" fmla="*/ 58 h 58"/>
                <a:gd name="T2" fmla="*/ 0 w 45"/>
                <a:gd name="T3" fmla="*/ 58 h 58"/>
                <a:gd name="T4" fmla="*/ 28 w 45"/>
                <a:gd name="T5" fmla="*/ 28 h 58"/>
                <a:gd name="T6" fmla="*/ 2 w 45"/>
                <a:gd name="T7" fmla="*/ 0 h 58"/>
                <a:gd name="T8" fmla="*/ 31 w 45"/>
                <a:gd name="T9" fmla="*/ 0 h 58"/>
                <a:gd name="T10" fmla="*/ 34 w 45"/>
                <a:gd name="T11" fmla="*/ 0 h 58"/>
                <a:gd name="T12" fmla="*/ 45 w 45"/>
                <a:gd name="T13" fmla="*/ 11 h 58"/>
                <a:gd name="T14" fmla="*/ 45 w 45"/>
                <a:gd name="T15" fmla="*/ 13 h 58"/>
                <a:gd name="T16" fmla="*/ 44 w 45"/>
                <a:gd name="T17" fmla="*/ 13 h 58"/>
                <a:gd name="T18" fmla="*/ 44 w 45"/>
                <a:gd name="T19" fmla="*/ 14 h 58"/>
                <a:gd name="T20" fmla="*/ 32 w 45"/>
                <a:gd name="T21" fmla="*/ 3 h 58"/>
                <a:gd name="T22" fmla="*/ 31 w 45"/>
                <a:gd name="T23" fmla="*/ 3 h 58"/>
                <a:gd name="T24" fmla="*/ 7 w 45"/>
                <a:gd name="T25" fmla="*/ 3 h 58"/>
                <a:gd name="T26" fmla="*/ 32 w 45"/>
                <a:gd name="T27" fmla="*/ 28 h 58"/>
                <a:gd name="T28" fmla="*/ 7 w 45"/>
                <a:gd name="T29" fmla="*/ 55 h 58"/>
                <a:gd name="T30" fmla="*/ 32 w 45"/>
                <a:gd name="T31" fmla="*/ 55 h 58"/>
                <a:gd name="T32" fmla="*/ 42 w 45"/>
                <a:gd name="T33" fmla="*/ 44 h 58"/>
                <a:gd name="T34" fmla="*/ 44 w 45"/>
                <a:gd name="T35" fmla="*/ 42 h 58"/>
                <a:gd name="T36" fmla="*/ 44 w 45"/>
                <a:gd name="T37" fmla="*/ 42 h 58"/>
                <a:gd name="T38" fmla="*/ 45 w 45"/>
                <a:gd name="T39" fmla="*/ 45 h 58"/>
                <a:gd name="T40" fmla="*/ 44 w 45"/>
                <a:gd name="T41" fmla="*/ 45 h 58"/>
                <a:gd name="T42" fmla="*/ 34 w 45"/>
                <a:gd name="T43" fmla="*/ 58 h 5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5"/>
                <a:gd name="T67" fmla="*/ 0 h 58"/>
                <a:gd name="T68" fmla="*/ 45 w 45"/>
                <a:gd name="T69" fmla="*/ 58 h 5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5" h="58">
                  <a:moveTo>
                    <a:pt x="34" y="58"/>
                  </a:moveTo>
                  <a:lnTo>
                    <a:pt x="0" y="58"/>
                  </a:lnTo>
                  <a:lnTo>
                    <a:pt x="28" y="28"/>
                  </a:lnTo>
                  <a:lnTo>
                    <a:pt x="2" y="0"/>
                  </a:lnTo>
                  <a:lnTo>
                    <a:pt x="31" y="0"/>
                  </a:lnTo>
                  <a:lnTo>
                    <a:pt x="34" y="0"/>
                  </a:lnTo>
                  <a:lnTo>
                    <a:pt x="45" y="11"/>
                  </a:lnTo>
                  <a:lnTo>
                    <a:pt x="45" y="13"/>
                  </a:lnTo>
                  <a:lnTo>
                    <a:pt x="44" y="13"/>
                  </a:lnTo>
                  <a:lnTo>
                    <a:pt x="44" y="14"/>
                  </a:lnTo>
                  <a:lnTo>
                    <a:pt x="32" y="3"/>
                  </a:lnTo>
                  <a:lnTo>
                    <a:pt x="31" y="3"/>
                  </a:lnTo>
                  <a:lnTo>
                    <a:pt x="7" y="3"/>
                  </a:lnTo>
                  <a:lnTo>
                    <a:pt x="32" y="28"/>
                  </a:lnTo>
                  <a:lnTo>
                    <a:pt x="7" y="55"/>
                  </a:lnTo>
                  <a:lnTo>
                    <a:pt x="32" y="55"/>
                  </a:lnTo>
                  <a:lnTo>
                    <a:pt x="42" y="44"/>
                  </a:lnTo>
                  <a:lnTo>
                    <a:pt x="44" y="42"/>
                  </a:lnTo>
                  <a:lnTo>
                    <a:pt x="45" y="45"/>
                  </a:lnTo>
                  <a:lnTo>
                    <a:pt x="44" y="45"/>
                  </a:lnTo>
                  <a:lnTo>
                    <a:pt x="34" y="58"/>
                  </a:lnTo>
                  <a:close/>
                </a:path>
              </a:pathLst>
            </a:custGeom>
            <a:solidFill>
              <a:srgbClr val="666666"/>
            </a:solidFill>
            <a:ln w="9525">
              <a:noFill/>
              <a:round/>
              <a:headEnd/>
              <a:tailEnd/>
            </a:ln>
          </p:spPr>
          <p:txBody>
            <a:bodyPr/>
            <a:lstStyle/>
            <a:p>
              <a:endParaRPr lang="id-ID"/>
            </a:p>
          </p:txBody>
        </p:sp>
        <p:sp>
          <p:nvSpPr>
            <p:cNvPr id="3160" name="Freeform 587"/>
            <p:cNvSpPr>
              <a:spLocks/>
            </p:cNvSpPr>
            <p:nvPr/>
          </p:nvSpPr>
          <p:spPr bwMode="auto">
            <a:xfrm>
              <a:off x="5618" y="1956"/>
              <a:ext cx="45" cy="30"/>
            </a:xfrm>
            <a:custGeom>
              <a:avLst/>
              <a:gdLst>
                <a:gd name="T0" fmla="*/ 38 w 45"/>
                <a:gd name="T1" fmla="*/ 27 h 30"/>
                <a:gd name="T2" fmla="*/ 16 w 45"/>
                <a:gd name="T3" fmla="*/ 2 h 30"/>
                <a:gd name="T4" fmla="*/ 17 w 45"/>
                <a:gd name="T5" fmla="*/ 0 h 30"/>
                <a:gd name="T6" fmla="*/ 45 w 45"/>
                <a:gd name="T7" fmla="*/ 30 h 30"/>
                <a:gd name="T8" fmla="*/ 11 w 45"/>
                <a:gd name="T9" fmla="*/ 30 h 30"/>
                <a:gd name="T10" fmla="*/ 0 w 45"/>
                <a:gd name="T11" fmla="*/ 17 h 30"/>
                <a:gd name="T12" fmla="*/ 0 w 45"/>
                <a:gd name="T13" fmla="*/ 17 h 30"/>
                <a:gd name="T14" fmla="*/ 0 w 45"/>
                <a:gd name="T15" fmla="*/ 17 h 30"/>
                <a:gd name="T16" fmla="*/ 2 w 45"/>
                <a:gd name="T17" fmla="*/ 14 h 30"/>
                <a:gd name="T18" fmla="*/ 3 w 45"/>
                <a:gd name="T19" fmla="*/ 16 h 30"/>
                <a:gd name="T20" fmla="*/ 13 w 45"/>
                <a:gd name="T21" fmla="*/ 27 h 30"/>
                <a:gd name="T22" fmla="*/ 38 w 45"/>
                <a:gd name="T23" fmla="*/ 27 h 3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5"/>
                <a:gd name="T37" fmla="*/ 0 h 30"/>
                <a:gd name="T38" fmla="*/ 45 w 45"/>
                <a:gd name="T39" fmla="*/ 30 h 3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5" h="30">
                  <a:moveTo>
                    <a:pt x="38" y="27"/>
                  </a:moveTo>
                  <a:lnTo>
                    <a:pt x="16" y="2"/>
                  </a:lnTo>
                  <a:lnTo>
                    <a:pt x="17" y="0"/>
                  </a:lnTo>
                  <a:lnTo>
                    <a:pt x="45" y="30"/>
                  </a:lnTo>
                  <a:lnTo>
                    <a:pt x="11" y="30"/>
                  </a:lnTo>
                  <a:lnTo>
                    <a:pt x="0" y="17"/>
                  </a:lnTo>
                  <a:lnTo>
                    <a:pt x="2" y="14"/>
                  </a:lnTo>
                  <a:lnTo>
                    <a:pt x="3" y="16"/>
                  </a:lnTo>
                  <a:lnTo>
                    <a:pt x="13" y="27"/>
                  </a:lnTo>
                  <a:lnTo>
                    <a:pt x="38" y="27"/>
                  </a:lnTo>
                  <a:close/>
                </a:path>
              </a:pathLst>
            </a:custGeom>
            <a:solidFill>
              <a:srgbClr val="666666"/>
            </a:solidFill>
            <a:ln w="9525">
              <a:noFill/>
              <a:round/>
              <a:headEnd/>
              <a:tailEnd/>
            </a:ln>
          </p:spPr>
          <p:txBody>
            <a:bodyPr/>
            <a:lstStyle/>
            <a:p>
              <a:endParaRPr lang="id-ID"/>
            </a:p>
          </p:txBody>
        </p:sp>
        <p:sp>
          <p:nvSpPr>
            <p:cNvPr id="3161" name="Freeform 588"/>
            <p:cNvSpPr>
              <a:spLocks/>
            </p:cNvSpPr>
            <p:nvPr/>
          </p:nvSpPr>
          <p:spPr bwMode="auto">
            <a:xfrm>
              <a:off x="5392" y="1944"/>
              <a:ext cx="48" cy="43"/>
            </a:xfrm>
            <a:custGeom>
              <a:avLst/>
              <a:gdLst>
                <a:gd name="T0" fmla="*/ 0 w 48"/>
                <a:gd name="T1" fmla="*/ 43 h 43"/>
                <a:gd name="T2" fmla="*/ 0 w 48"/>
                <a:gd name="T3" fmla="*/ 0 h 43"/>
                <a:gd name="T4" fmla="*/ 7 w 48"/>
                <a:gd name="T5" fmla="*/ 0 h 43"/>
                <a:gd name="T6" fmla="*/ 7 w 48"/>
                <a:gd name="T7" fmla="*/ 2 h 43"/>
                <a:gd name="T8" fmla="*/ 3 w 48"/>
                <a:gd name="T9" fmla="*/ 2 h 43"/>
                <a:gd name="T10" fmla="*/ 3 w 48"/>
                <a:gd name="T11" fmla="*/ 40 h 43"/>
                <a:gd name="T12" fmla="*/ 48 w 48"/>
                <a:gd name="T13" fmla="*/ 40 h 43"/>
                <a:gd name="T14" fmla="*/ 48 w 48"/>
                <a:gd name="T15" fmla="*/ 43 h 43"/>
                <a:gd name="T16" fmla="*/ 0 w 48"/>
                <a:gd name="T17" fmla="*/ 43 h 4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8"/>
                <a:gd name="T28" fmla="*/ 0 h 43"/>
                <a:gd name="T29" fmla="*/ 48 w 48"/>
                <a:gd name="T30" fmla="*/ 43 h 4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8" h="43">
                  <a:moveTo>
                    <a:pt x="0" y="43"/>
                  </a:moveTo>
                  <a:lnTo>
                    <a:pt x="0" y="0"/>
                  </a:lnTo>
                  <a:lnTo>
                    <a:pt x="7" y="0"/>
                  </a:lnTo>
                  <a:lnTo>
                    <a:pt x="7" y="2"/>
                  </a:lnTo>
                  <a:lnTo>
                    <a:pt x="3" y="2"/>
                  </a:lnTo>
                  <a:lnTo>
                    <a:pt x="3" y="40"/>
                  </a:lnTo>
                  <a:lnTo>
                    <a:pt x="48" y="40"/>
                  </a:lnTo>
                  <a:lnTo>
                    <a:pt x="48" y="43"/>
                  </a:lnTo>
                  <a:lnTo>
                    <a:pt x="0" y="43"/>
                  </a:lnTo>
                  <a:close/>
                </a:path>
              </a:pathLst>
            </a:custGeom>
            <a:solidFill>
              <a:srgbClr val="666666"/>
            </a:solidFill>
            <a:ln w="9525">
              <a:noFill/>
              <a:round/>
              <a:headEnd/>
              <a:tailEnd/>
            </a:ln>
          </p:spPr>
          <p:txBody>
            <a:bodyPr/>
            <a:lstStyle/>
            <a:p>
              <a:endParaRPr lang="id-ID"/>
            </a:p>
          </p:txBody>
        </p:sp>
        <p:sp>
          <p:nvSpPr>
            <p:cNvPr id="3162" name="Rectangle 589"/>
            <p:cNvSpPr>
              <a:spLocks noChangeArrowheads="1"/>
            </p:cNvSpPr>
            <p:nvPr/>
          </p:nvSpPr>
          <p:spPr bwMode="auto">
            <a:xfrm>
              <a:off x="5440" y="1984"/>
              <a:ext cx="2" cy="3"/>
            </a:xfrm>
            <a:prstGeom prst="rect">
              <a:avLst/>
            </a:prstGeom>
            <a:solidFill>
              <a:srgbClr val="666666"/>
            </a:solidFill>
            <a:ln w="9525">
              <a:noFill/>
              <a:miter lim="800000"/>
              <a:headEnd/>
              <a:tailEnd/>
            </a:ln>
          </p:spPr>
          <p:txBody>
            <a:bodyPr/>
            <a:lstStyle/>
            <a:p>
              <a:endParaRPr lang="en-GB"/>
            </a:p>
          </p:txBody>
        </p:sp>
        <p:sp>
          <p:nvSpPr>
            <p:cNvPr id="3163" name="Freeform 590"/>
            <p:cNvSpPr>
              <a:spLocks/>
            </p:cNvSpPr>
            <p:nvPr/>
          </p:nvSpPr>
          <p:spPr bwMode="auto">
            <a:xfrm>
              <a:off x="5442" y="1982"/>
              <a:ext cx="3" cy="5"/>
            </a:xfrm>
            <a:custGeom>
              <a:avLst/>
              <a:gdLst>
                <a:gd name="T0" fmla="*/ 0 w 3"/>
                <a:gd name="T1" fmla="*/ 2 h 5"/>
                <a:gd name="T2" fmla="*/ 0 w 3"/>
                <a:gd name="T3" fmla="*/ 0 h 5"/>
                <a:gd name="T4" fmla="*/ 3 w 3"/>
                <a:gd name="T5" fmla="*/ 0 h 5"/>
                <a:gd name="T6" fmla="*/ 3 w 3"/>
                <a:gd name="T7" fmla="*/ 5 h 5"/>
                <a:gd name="T8" fmla="*/ 0 w 3"/>
                <a:gd name="T9" fmla="*/ 5 h 5"/>
                <a:gd name="T10" fmla="*/ 0 w 3"/>
                <a:gd name="T11" fmla="*/ 2 h 5"/>
                <a:gd name="T12" fmla="*/ 0 60000 65536"/>
                <a:gd name="T13" fmla="*/ 0 60000 65536"/>
                <a:gd name="T14" fmla="*/ 0 60000 65536"/>
                <a:gd name="T15" fmla="*/ 0 60000 65536"/>
                <a:gd name="T16" fmla="*/ 0 60000 65536"/>
                <a:gd name="T17" fmla="*/ 0 60000 65536"/>
                <a:gd name="T18" fmla="*/ 0 w 3"/>
                <a:gd name="T19" fmla="*/ 0 h 5"/>
                <a:gd name="T20" fmla="*/ 3 w 3"/>
                <a:gd name="T21" fmla="*/ 5 h 5"/>
              </a:gdLst>
              <a:ahLst/>
              <a:cxnLst>
                <a:cxn ang="T12">
                  <a:pos x="T0" y="T1"/>
                </a:cxn>
                <a:cxn ang="T13">
                  <a:pos x="T2" y="T3"/>
                </a:cxn>
                <a:cxn ang="T14">
                  <a:pos x="T4" y="T5"/>
                </a:cxn>
                <a:cxn ang="T15">
                  <a:pos x="T6" y="T7"/>
                </a:cxn>
                <a:cxn ang="T16">
                  <a:pos x="T8" y="T9"/>
                </a:cxn>
                <a:cxn ang="T17">
                  <a:pos x="T10" y="T11"/>
                </a:cxn>
              </a:cxnLst>
              <a:rect l="T18" t="T19" r="T20" b="T21"/>
              <a:pathLst>
                <a:path w="3" h="5">
                  <a:moveTo>
                    <a:pt x="0" y="2"/>
                  </a:moveTo>
                  <a:lnTo>
                    <a:pt x="0" y="0"/>
                  </a:lnTo>
                  <a:lnTo>
                    <a:pt x="3" y="0"/>
                  </a:lnTo>
                  <a:lnTo>
                    <a:pt x="3" y="5"/>
                  </a:lnTo>
                  <a:lnTo>
                    <a:pt x="0" y="5"/>
                  </a:lnTo>
                  <a:lnTo>
                    <a:pt x="0" y="2"/>
                  </a:lnTo>
                  <a:close/>
                </a:path>
              </a:pathLst>
            </a:custGeom>
            <a:solidFill>
              <a:srgbClr val="666666"/>
            </a:solidFill>
            <a:ln w="9525">
              <a:noFill/>
              <a:round/>
              <a:headEnd/>
              <a:tailEnd/>
            </a:ln>
          </p:spPr>
          <p:txBody>
            <a:bodyPr/>
            <a:lstStyle/>
            <a:p>
              <a:endParaRPr lang="id-ID"/>
            </a:p>
          </p:txBody>
        </p:sp>
        <p:sp>
          <p:nvSpPr>
            <p:cNvPr id="3164" name="Freeform 591"/>
            <p:cNvSpPr>
              <a:spLocks/>
            </p:cNvSpPr>
            <p:nvPr/>
          </p:nvSpPr>
          <p:spPr bwMode="auto">
            <a:xfrm>
              <a:off x="5389" y="1941"/>
              <a:ext cx="56" cy="49"/>
            </a:xfrm>
            <a:custGeom>
              <a:avLst/>
              <a:gdLst>
                <a:gd name="T0" fmla="*/ 3 w 56"/>
                <a:gd name="T1" fmla="*/ 46 h 49"/>
                <a:gd name="T2" fmla="*/ 51 w 56"/>
                <a:gd name="T3" fmla="*/ 46 h 49"/>
                <a:gd name="T4" fmla="*/ 53 w 56"/>
                <a:gd name="T5" fmla="*/ 46 h 49"/>
                <a:gd name="T6" fmla="*/ 56 w 56"/>
                <a:gd name="T7" fmla="*/ 46 h 49"/>
                <a:gd name="T8" fmla="*/ 56 w 56"/>
                <a:gd name="T9" fmla="*/ 49 h 49"/>
                <a:gd name="T10" fmla="*/ 0 w 56"/>
                <a:gd name="T11" fmla="*/ 49 h 49"/>
                <a:gd name="T12" fmla="*/ 0 w 56"/>
                <a:gd name="T13" fmla="*/ 0 h 49"/>
                <a:gd name="T14" fmla="*/ 10 w 56"/>
                <a:gd name="T15" fmla="*/ 0 h 49"/>
                <a:gd name="T16" fmla="*/ 10 w 56"/>
                <a:gd name="T17" fmla="*/ 3 h 49"/>
                <a:gd name="T18" fmla="*/ 3 w 56"/>
                <a:gd name="T19" fmla="*/ 3 h 49"/>
                <a:gd name="T20" fmla="*/ 3 w 56"/>
                <a:gd name="T21" fmla="*/ 46 h 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
                <a:gd name="T34" fmla="*/ 0 h 49"/>
                <a:gd name="T35" fmla="*/ 56 w 56"/>
                <a:gd name="T36" fmla="*/ 49 h 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 h="49">
                  <a:moveTo>
                    <a:pt x="3" y="46"/>
                  </a:moveTo>
                  <a:lnTo>
                    <a:pt x="51" y="46"/>
                  </a:lnTo>
                  <a:lnTo>
                    <a:pt x="53" y="46"/>
                  </a:lnTo>
                  <a:lnTo>
                    <a:pt x="56" y="46"/>
                  </a:lnTo>
                  <a:lnTo>
                    <a:pt x="56" y="49"/>
                  </a:lnTo>
                  <a:lnTo>
                    <a:pt x="0" y="49"/>
                  </a:lnTo>
                  <a:lnTo>
                    <a:pt x="0" y="0"/>
                  </a:lnTo>
                  <a:lnTo>
                    <a:pt x="10" y="0"/>
                  </a:lnTo>
                  <a:lnTo>
                    <a:pt x="10" y="3"/>
                  </a:lnTo>
                  <a:lnTo>
                    <a:pt x="3" y="3"/>
                  </a:lnTo>
                  <a:lnTo>
                    <a:pt x="3" y="46"/>
                  </a:lnTo>
                  <a:close/>
                </a:path>
              </a:pathLst>
            </a:custGeom>
            <a:solidFill>
              <a:srgbClr val="666666"/>
            </a:solidFill>
            <a:ln w="9525">
              <a:noFill/>
              <a:round/>
              <a:headEnd/>
              <a:tailEnd/>
            </a:ln>
          </p:spPr>
          <p:txBody>
            <a:bodyPr/>
            <a:lstStyle/>
            <a:p>
              <a:endParaRPr lang="id-ID"/>
            </a:p>
          </p:txBody>
        </p:sp>
        <p:sp>
          <p:nvSpPr>
            <p:cNvPr id="3165" name="Rectangle 592"/>
            <p:cNvSpPr>
              <a:spLocks noChangeArrowheads="1"/>
            </p:cNvSpPr>
            <p:nvPr/>
          </p:nvSpPr>
          <p:spPr bwMode="auto">
            <a:xfrm>
              <a:off x="5236" y="2004"/>
              <a:ext cx="1" cy="1"/>
            </a:xfrm>
            <a:prstGeom prst="rect">
              <a:avLst/>
            </a:prstGeom>
            <a:solidFill>
              <a:srgbClr val="F2F2F2"/>
            </a:solidFill>
            <a:ln w="9525">
              <a:noFill/>
              <a:miter lim="800000"/>
              <a:headEnd/>
              <a:tailEnd/>
            </a:ln>
          </p:spPr>
          <p:txBody>
            <a:bodyPr/>
            <a:lstStyle/>
            <a:p>
              <a:endParaRPr lang="en-GB"/>
            </a:p>
          </p:txBody>
        </p:sp>
        <p:sp>
          <p:nvSpPr>
            <p:cNvPr id="3166" name="Freeform 593"/>
            <p:cNvSpPr>
              <a:spLocks/>
            </p:cNvSpPr>
            <p:nvPr/>
          </p:nvSpPr>
          <p:spPr bwMode="auto">
            <a:xfrm>
              <a:off x="5740" y="2004"/>
              <a:ext cx="0" cy="1"/>
            </a:xfrm>
            <a:custGeom>
              <a:avLst/>
              <a:gdLst>
                <a:gd name="T0" fmla="*/ 0 h 1"/>
                <a:gd name="T1" fmla="*/ 0 h 1"/>
                <a:gd name="T2" fmla="*/ 1 h 1"/>
                <a:gd name="T3" fmla="*/ 0 h 1"/>
                <a:gd name="T4" fmla="*/ 0 h 1"/>
                <a:gd name="T5" fmla="*/ 0 h 1"/>
                <a:gd name="T6" fmla="*/ 0 h 1"/>
                <a:gd name="T7" fmla="*/ 0 60000 65536"/>
                <a:gd name="T8" fmla="*/ 0 60000 65536"/>
                <a:gd name="T9" fmla="*/ 0 60000 65536"/>
                <a:gd name="T10" fmla="*/ 0 60000 65536"/>
                <a:gd name="T11" fmla="*/ 0 60000 65536"/>
                <a:gd name="T12" fmla="*/ 0 60000 65536"/>
                <a:gd name="T13" fmla="*/ 0 60000 65536"/>
                <a:gd name="T14" fmla="*/ 0 h 1"/>
                <a:gd name="T15" fmla="*/ 1 h 1"/>
              </a:gdLst>
              <a:ahLst/>
              <a:cxnLst>
                <a:cxn ang="T7">
                  <a:pos x="0" y="T0"/>
                </a:cxn>
                <a:cxn ang="T8">
                  <a:pos x="0" y="T1"/>
                </a:cxn>
                <a:cxn ang="T9">
                  <a:pos x="0" y="T2"/>
                </a:cxn>
                <a:cxn ang="T10">
                  <a:pos x="0" y="T3"/>
                </a:cxn>
                <a:cxn ang="T11">
                  <a:pos x="0" y="T4"/>
                </a:cxn>
                <a:cxn ang="T12">
                  <a:pos x="0" y="T5"/>
                </a:cxn>
                <a:cxn ang="T13">
                  <a:pos x="0" y="T6"/>
                </a:cxn>
              </a:cxnLst>
              <a:rect l="0" t="T14" r="0" b="T15"/>
              <a:pathLst>
                <a:path h="1">
                  <a:moveTo>
                    <a:pt x="0" y="0"/>
                  </a:moveTo>
                  <a:lnTo>
                    <a:pt x="0" y="0"/>
                  </a:lnTo>
                  <a:lnTo>
                    <a:pt x="0" y="1"/>
                  </a:lnTo>
                  <a:lnTo>
                    <a:pt x="0" y="0"/>
                  </a:lnTo>
                  <a:close/>
                </a:path>
              </a:pathLst>
            </a:custGeom>
            <a:solidFill>
              <a:srgbClr val="F2F2F2"/>
            </a:solidFill>
            <a:ln w="9525">
              <a:noFill/>
              <a:round/>
              <a:headEnd/>
              <a:tailEnd/>
            </a:ln>
          </p:spPr>
          <p:txBody>
            <a:bodyPr/>
            <a:lstStyle/>
            <a:p>
              <a:endParaRPr lang="id-ID"/>
            </a:p>
          </p:txBody>
        </p:sp>
        <p:sp>
          <p:nvSpPr>
            <p:cNvPr id="3167" name="Freeform 594"/>
            <p:cNvSpPr>
              <a:spLocks/>
            </p:cNvSpPr>
            <p:nvPr/>
          </p:nvSpPr>
          <p:spPr bwMode="auto">
            <a:xfrm>
              <a:off x="5235" y="2004"/>
              <a:ext cx="1" cy="0"/>
            </a:xfrm>
            <a:custGeom>
              <a:avLst/>
              <a:gdLst>
                <a:gd name="T0" fmla="*/ 1 w 1"/>
                <a:gd name="T1" fmla="*/ 0 w 1"/>
                <a:gd name="T2" fmla="*/ 0 w 1"/>
                <a:gd name="T3" fmla="*/ 1 w 1"/>
                <a:gd name="T4" fmla="*/ 1 w 1"/>
                <a:gd name="T5" fmla="*/ 1 w 1"/>
                <a:gd name="T6" fmla="*/ 1 w 1"/>
                <a:gd name="T7" fmla="*/ 1 w 1"/>
                <a:gd name="T8" fmla="*/ 1 w 1"/>
                <a:gd name="T9" fmla="*/ 0 60000 65536"/>
                <a:gd name="T10" fmla="*/ 0 60000 65536"/>
                <a:gd name="T11" fmla="*/ 0 60000 65536"/>
                <a:gd name="T12" fmla="*/ 0 60000 65536"/>
                <a:gd name="T13" fmla="*/ 0 60000 65536"/>
                <a:gd name="T14" fmla="*/ 0 60000 65536"/>
                <a:gd name="T15" fmla="*/ 0 60000 65536"/>
                <a:gd name="T16" fmla="*/ 0 60000 65536"/>
                <a:gd name="T17" fmla="*/ 0 60000 65536"/>
                <a:gd name="T18" fmla="*/ 0 w 1"/>
                <a:gd name="T19" fmla="*/ 1 w 1"/>
              </a:gdLst>
              <a:ahLst/>
              <a:cxnLst>
                <a:cxn ang="T9">
                  <a:pos x="T0" y="0"/>
                </a:cxn>
                <a:cxn ang="T10">
                  <a:pos x="T1" y="0"/>
                </a:cxn>
                <a:cxn ang="T11">
                  <a:pos x="T2" y="0"/>
                </a:cxn>
                <a:cxn ang="T12">
                  <a:pos x="T3" y="0"/>
                </a:cxn>
                <a:cxn ang="T13">
                  <a:pos x="T4" y="0"/>
                </a:cxn>
                <a:cxn ang="T14">
                  <a:pos x="T5" y="0"/>
                </a:cxn>
                <a:cxn ang="T15">
                  <a:pos x="T6" y="0"/>
                </a:cxn>
                <a:cxn ang="T16">
                  <a:pos x="T7" y="0"/>
                </a:cxn>
                <a:cxn ang="T17">
                  <a:pos x="T8" y="0"/>
                </a:cxn>
              </a:cxnLst>
              <a:rect l="T18" t="0" r="T19" b="0"/>
              <a:pathLst>
                <a:path w="1">
                  <a:moveTo>
                    <a:pt x="1" y="0"/>
                  </a:moveTo>
                  <a:lnTo>
                    <a:pt x="0" y="0"/>
                  </a:lnTo>
                  <a:lnTo>
                    <a:pt x="1" y="0"/>
                  </a:lnTo>
                  <a:close/>
                </a:path>
              </a:pathLst>
            </a:custGeom>
            <a:solidFill>
              <a:srgbClr val="F2F2F2"/>
            </a:solidFill>
            <a:ln w="9525">
              <a:noFill/>
              <a:round/>
              <a:headEnd/>
              <a:tailEnd/>
            </a:ln>
          </p:spPr>
          <p:txBody>
            <a:bodyPr/>
            <a:lstStyle/>
            <a:p>
              <a:endParaRPr lang="id-ID"/>
            </a:p>
          </p:txBody>
        </p:sp>
        <p:sp>
          <p:nvSpPr>
            <p:cNvPr id="3168" name="Freeform 595"/>
            <p:cNvSpPr>
              <a:spLocks/>
            </p:cNvSpPr>
            <p:nvPr/>
          </p:nvSpPr>
          <p:spPr bwMode="auto">
            <a:xfrm>
              <a:off x="5740" y="2004"/>
              <a:ext cx="2" cy="1"/>
            </a:xfrm>
            <a:custGeom>
              <a:avLst/>
              <a:gdLst>
                <a:gd name="T0" fmla="*/ 2 w 2"/>
                <a:gd name="T1" fmla="*/ 0 h 1"/>
                <a:gd name="T2" fmla="*/ 2 w 2"/>
                <a:gd name="T3" fmla="*/ 0 h 1"/>
                <a:gd name="T4" fmla="*/ 2 w 2"/>
                <a:gd name="T5" fmla="*/ 1 h 1"/>
                <a:gd name="T6" fmla="*/ 2 w 2"/>
                <a:gd name="T7" fmla="*/ 0 h 1"/>
                <a:gd name="T8" fmla="*/ 0 w 2"/>
                <a:gd name="T9" fmla="*/ 0 h 1"/>
                <a:gd name="T10" fmla="*/ 0 w 2"/>
                <a:gd name="T11" fmla="*/ 0 h 1"/>
                <a:gd name="T12" fmla="*/ 0 w 2"/>
                <a:gd name="T13" fmla="*/ 0 h 1"/>
                <a:gd name="T14" fmla="*/ 0 w 2"/>
                <a:gd name="T15" fmla="*/ 0 h 1"/>
                <a:gd name="T16" fmla="*/ 0 w 2"/>
                <a:gd name="T17" fmla="*/ 0 h 1"/>
                <a:gd name="T18" fmla="*/ 0 w 2"/>
                <a:gd name="T19" fmla="*/ 0 h 1"/>
                <a:gd name="T20" fmla="*/ 0 w 2"/>
                <a:gd name="T21" fmla="*/ 0 h 1"/>
                <a:gd name="T22" fmla="*/ 2 w 2"/>
                <a:gd name="T23" fmla="*/ 0 h 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
                <a:gd name="T37" fmla="*/ 0 h 1"/>
                <a:gd name="T38" fmla="*/ 2 w 2"/>
                <a:gd name="T39" fmla="*/ 1 h 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 h="1">
                  <a:moveTo>
                    <a:pt x="2" y="0"/>
                  </a:moveTo>
                  <a:lnTo>
                    <a:pt x="2" y="0"/>
                  </a:lnTo>
                  <a:lnTo>
                    <a:pt x="2" y="1"/>
                  </a:lnTo>
                  <a:lnTo>
                    <a:pt x="2" y="0"/>
                  </a:lnTo>
                  <a:lnTo>
                    <a:pt x="0" y="0"/>
                  </a:lnTo>
                  <a:lnTo>
                    <a:pt x="2" y="0"/>
                  </a:lnTo>
                  <a:close/>
                </a:path>
              </a:pathLst>
            </a:custGeom>
            <a:solidFill>
              <a:srgbClr val="F2F2F2"/>
            </a:solidFill>
            <a:ln w="9525">
              <a:noFill/>
              <a:round/>
              <a:headEnd/>
              <a:tailEnd/>
            </a:ln>
          </p:spPr>
          <p:txBody>
            <a:bodyPr/>
            <a:lstStyle/>
            <a:p>
              <a:endParaRPr lang="id-ID"/>
            </a:p>
          </p:txBody>
        </p:sp>
        <p:sp>
          <p:nvSpPr>
            <p:cNvPr id="3169" name="Rectangle 596"/>
            <p:cNvSpPr>
              <a:spLocks noChangeArrowheads="1"/>
            </p:cNvSpPr>
            <p:nvPr/>
          </p:nvSpPr>
          <p:spPr bwMode="auto">
            <a:xfrm>
              <a:off x="5362" y="2005"/>
              <a:ext cx="3" cy="3"/>
            </a:xfrm>
            <a:prstGeom prst="rect">
              <a:avLst/>
            </a:prstGeom>
            <a:solidFill>
              <a:srgbClr val="F2F2F2"/>
            </a:solidFill>
            <a:ln w="9525">
              <a:noFill/>
              <a:miter lim="800000"/>
              <a:headEnd/>
              <a:tailEnd/>
            </a:ln>
          </p:spPr>
          <p:txBody>
            <a:bodyPr/>
            <a:lstStyle/>
            <a:p>
              <a:endParaRPr lang="en-GB"/>
            </a:p>
          </p:txBody>
        </p:sp>
        <p:sp>
          <p:nvSpPr>
            <p:cNvPr id="3170" name="Freeform 597"/>
            <p:cNvSpPr>
              <a:spLocks/>
            </p:cNvSpPr>
            <p:nvPr/>
          </p:nvSpPr>
          <p:spPr bwMode="auto">
            <a:xfrm>
              <a:off x="5365" y="1917"/>
              <a:ext cx="115" cy="91"/>
            </a:xfrm>
            <a:custGeom>
              <a:avLst/>
              <a:gdLst>
                <a:gd name="T0" fmla="*/ 115 w 115"/>
                <a:gd name="T1" fmla="*/ 91 h 91"/>
                <a:gd name="T2" fmla="*/ 0 w 115"/>
                <a:gd name="T3" fmla="*/ 91 h 91"/>
                <a:gd name="T4" fmla="*/ 0 w 115"/>
                <a:gd name="T5" fmla="*/ 88 h 91"/>
                <a:gd name="T6" fmla="*/ 113 w 115"/>
                <a:gd name="T7" fmla="*/ 88 h 91"/>
                <a:gd name="T8" fmla="*/ 113 w 115"/>
                <a:gd name="T9" fmla="*/ 0 h 91"/>
                <a:gd name="T10" fmla="*/ 115 w 115"/>
                <a:gd name="T11" fmla="*/ 0 h 91"/>
                <a:gd name="T12" fmla="*/ 115 w 115"/>
                <a:gd name="T13" fmla="*/ 91 h 91"/>
                <a:gd name="T14" fmla="*/ 0 60000 65536"/>
                <a:gd name="T15" fmla="*/ 0 60000 65536"/>
                <a:gd name="T16" fmla="*/ 0 60000 65536"/>
                <a:gd name="T17" fmla="*/ 0 60000 65536"/>
                <a:gd name="T18" fmla="*/ 0 60000 65536"/>
                <a:gd name="T19" fmla="*/ 0 60000 65536"/>
                <a:gd name="T20" fmla="*/ 0 60000 65536"/>
                <a:gd name="T21" fmla="*/ 0 w 115"/>
                <a:gd name="T22" fmla="*/ 0 h 91"/>
                <a:gd name="T23" fmla="*/ 115 w 115"/>
                <a:gd name="T24" fmla="*/ 91 h 9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5" h="91">
                  <a:moveTo>
                    <a:pt x="115" y="91"/>
                  </a:moveTo>
                  <a:lnTo>
                    <a:pt x="0" y="91"/>
                  </a:lnTo>
                  <a:lnTo>
                    <a:pt x="0" y="88"/>
                  </a:lnTo>
                  <a:lnTo>
                    <a:pt x="113" y="88"/>
                  </a:lnTo>
                  <a:lnTo>
                    <a:pt x="113" y="0"/>
                  </a:lnTo>
                  <a:lnTo>
                    <a:pt x="115" y="0"/>
                  </a:lnTo>
                  <a:lnTo>
                    <a:pt x="115" y="91"/>
                  </a:lnTo>
                  <a:close/>
                </a:path>
              </a:pathLst>
            </a:custGeom>
            <a:solidFill>
              <a:srgbClr val="F2F2F2"/>
            </a:solidFill>
            <a:ln w="9525">
              <a:noFill/>
              <a:round/>
              <a:headEnd/>
              <a:tailEnd/>
            </a:ln>
          </p:spPr>
          <p:txBody>
            <a:bodyPr/>
            <a:lstStyle/>
            <a:p>
              <a:endParaRPr lang="id-ID"/>
            </a:p>
          </p:txBody>
        </p:sp>
        <p:sp>
          <p:nvSpPr>
            <p:cNvPr id="3171" name="Freeform 598"/>
            <p:cNvSpPr>
              <a:spLocks/>
            </p:cNvSpPr>
            <p:nvPr/>
          </p:nvSpPr>
          <p:spPr bwMode="auto">
            <a:xfrm>
              <a:off x="5233" y="1917"/>
              <a:ext cx="118" cy="91"/>
            </a:xfrm>
            <a:custGeom>
              <a:avLst/>
              <a:gdLst>
                <a:gd name="T0" fmla="*/ 14 w 118"/>
                <a:gd name="T1" fmla="*/ 91 h 91"/>
                <a:gd name="T2" fmla="*/ 14 w 118"/>
                <a:gd name="T3" fmla="*/ 91 h 91"/>
                <a:gd name="T4" fmla="*/ 4 w 118"/>
                <a:gd name="T5" fmla="*/ 90 h 91"/>
                <a:gd name="T6" fmla="*/ 2 w 118"/>
                <a:gd name="T7" fmla="*/ 88 h 91"/>
                <a:gd name="T8" fmla="*/ 0 w 118"/>
                <a:gd name="T9" fmla="*/ 87 h 91"/>
                <a:gd name="T10" fmla="*/ 0 w 118"/>
                <a:gd name="T11" fmla="*/ 0 h 91"/>
                <a:gd name="T12" fmla="*/ 3 w 118"/>
                <a:gd name="T13" fmla="*/ 0 h 91"/>
                <a:gd name="T14" fmla="*/ 3 w 118"/>
                <a:gd name="T15" fmla="*/ 87 h 91"/>
                <a:gd name="T16" fmla="*/ 3 w 118"/>
                <a:gd name="T17" fmla="*/ 87 h 91"/>
                <a:gd name="T18" fmla="*/ 3 w 118"/>
                <a:gd name="T19" fmla="*/ 87 h 91"/>
                <a:gd name="T20" fmla="*/ 3 w 118"/>
                <a:gd name="T21" fmla="*/ 87 h 91"/>
                <a:gd name="T22" fmla="*/ 2 w 118"/>
                <a:gd name="T23" fmla="*/ 87 h 91"/>
                <a:gd name="T24" fmla="*/ 2 w 118"/>
                <a:gd name="T25" fmla="*/ 87 h 91"/>
                <a:gd name="T26" fmla="*/ 3 w 118"/>
                <a:gd name="T27" fmla="*/ 87 h 91"/>
                <a:gd name="T28" fmla="*/ 3 w 118"/>
                <a:gd name="T29" fmla="*/ 87 h 91"/>
                <a:gd name="T30" fmla="*/ 3 w 118"/>
                <a:gd name="T31" fmla="*/ 87 h 91"/>
                <a:gd name="T32" fmla="*/ 3 w 118"/>
                <a:gd name="T33" fmla="*/ 87 h 91"/>
                <a:gd name="T34" fmla="*/ 3 w 118"/>
                <a:gd name="T35" fmla="*/ 87 h 91"/>
                <a:gd name="T36" fmla="*/ 4 w 118"/>
                <a:gd name="T37" fmla="*/ 87 h 91"/>
                <a:gd name="T38" fmla="*/ 4 w 118"/>
                <a:gd name="T39" fmla="*/ 87 h 91"/>
                <a:gd name="T40" fmla="*/ 14 w 118"/>
                <a:gd name="T41" fmla="*/ 88 h 91"/>
                <a:gd name="T42" fmla="*/ 115 w 118"/>
                <a:gd name="T43" fmla="*/ 88 h 91"/>
                <a:gd name="T44" fmla="*/ 115 w 118"/>
                <a:gd name="T45" fmla="*/ 0 h 91"/>
                <a:gd name="T46" fmla="*/ 118 w 118"/>
                <a:gd name="T47" fmla="*/ 0 h 91"/>
                <a:gd name="T48" fmla="*/ 118 w 118"/>
                <a:gd name="T49" fmla="*/ 91 h 91"/>
                <a:gd name="T50" fmla="*/ 14 w 118"/>
                <a:gd name="T51" fmla="*/ 91 h 9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8"/>
                <a:gd name="T79" fmla="*/ 0 h 91"/>
                <a:gd name="T80" fmla="*/ 118 w 118"/>
                <a:gd name="T81" fmla="*/ 91 h 9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8" h="91">
                  <a:moveTo>
                    <a:pt x="14" y="91"/>
                  </a:moveTo>
                  <a:lnTo>
                    <a:pt x="14" y="91"/>
                  </a:lnTo>
                  <a:lnTo>
                    <a:pt x="4" y="90"/>
                  </a:lnTo>
                  <a:lnTo>
                    <a:pt x="2" y="88"/>
                  </a:lnTo>
                  <a:lnTo>
                    <a:pt x="0" y="87"/>
                  </a:lnTo>
                  <a:lnTo>
                    <a:pt x="0" y="0"/>
                  </a:lnTo>
                  <a:lnTo>
                    <a:pt x="3" y="0"/>
                  </a:lnTo>
                  <a:lnTo>
                    <a:pt x="3" y="87"/>
                  </a:lnTo>
                  <a:lnTo>
                    <a:pt x="2" y="87"/>
                  </a:lnTo>
                  <a:lnTo>
                    <a:pt x="3" y="87"/>
                  </a:lnTo>
                  <a:lnTo>
                    <a:pt x="4" y="87"/>
                  </a:lnTo>
                  <a:lnTo>
                    <a:pt x="14" y="88"/>
                  </a:lnTo>
                  <a:lnTo>
                    <a:pt x="115" y="88"/>
                  </a:lnTo>
                  <a:lnTo>
                    <a:pt x="115" y="0"/>
                  </a:lnTo>
                  <a:lnTo>
                    <a:pt x="118" y="0"/>
                  </a:lnTo>
                  <a:lnTo>
                    <a:pt x="118" y="91"/>
                  </a:lnTo>
                  <a:lnTo>
                    <a:pt x="14" y="91"/>
                  </a:lnTo>
                  <a:close/>
                </a:path>
              </a:pathLst>
            </a:custGeom>
            <a:solidFill>
              <a:srgbClr val="F2F2F2"/>
            </a:solidFill>
            <a:ln w="9525">
              <a:noFill/>
              <a:round/>
              <a:headEnd/>
              <a:tailEnd/>
            </a:ln>
          </p:spPr>
          <p:txBody>
            <a:bodyPr/>
            <a:lstStyle/>
            <a:p>
              <a:endParaRPr lang="id-ID"/>
            </a:p>
          </p:txBody>
        </p:sp>
        <p:sp>
          <p:nvSpPr>
            <p:cNvPr id="3172" name="Freeform 599"/>
            <p:cNvSpPr>
              <a:spLocks/>
            </p:cNvSpPr>
            <p:nvPr/>
          </p:nvSpPr>
          <p:spPr bwMode="auto">
            <a:xfrm>
              <a:off x="5493" y="1917"/>
              <a:ext cx="250" cy="91"/>
            </a:xfrm>
            <a:custGeom>
              <a:avLst/>
              <a:gdLst>
                <a:gd name="T0" fmla="*/ 250 w 250"/>
                <a:gd name="T1" fmla="*/ 88 h 91"/>
                <a:gd name="T2" fmla="*/ 250 w 250"/>
                <a:gd name="T3" fmla="*/ 88 h 91"/>
                <a:gd name="T4" fmla="*/ 240 w 250"/>
                <a:gd name="T5" fmla="*/ 91 h 91"/>
                <a:gd name="T6" fmla="*/ 219 w 250"/>
                <a:gd name="T7" fmla="*/ 91 h 91"/>
                <a:gd name="T8" fmla="*/ 0 w 250"/>
                <a:gd name="T9" fmla="*/ 91 h 91"/>
                <a:gd name="T10" fmla="*/ 0 w 250"/>
                <a:gd name="T11" fmla="*/ 0 h 91"/>
                <a:gd name="T12" fmla="*/ 3 w 250"/>
                <a:gd name="T13" fmla="*/ 0 h 91"/>
                <a:gd name="T14" fmla="*/ 3 w 250"/>
                <a:gd name="T15" fmla="*/ 88 h 91"/>
                <a:gd name="T16" fmla="*/ 219 w 250"/>
                <a:gd name="T17" fmla="*/ 88 h 91"/>
                <a:gd name="T18" fmla="*/ 219 w 250"/>
                <a:gd name="T19" fmla="*/ 88 h 91"/>
                <a:gd name="T20" fmla="*/ 245 w 250"/>
                <a:gd name="T21" fmla="*/ 87 h 91"/>
                <a:gd name="T22" fmla="*/ 245 w 250"/>
                <a:gd name="T23" fmla="*/ 87 h 91"/>
                <a:gd name="T24" fmla="*/ 247 w 250"/>
                <a:gd name="T25" fmla="*/ 87 h 91"/>
                <a:gd name="T26" fmla="*/ 247 w 250"/>
                <a:gd name="T27" fmla="*/ 88 h 91"/>
                <a:gd name="T28" fmla="*/ 249 w 250"/>
                <a:gd name="T29" fmla="*/ 88 h 91"/>
                <a:gd name="T30" fmla="*/ 250 w 250"/>
                <a:gd name="T31" fmla="*/ 88 h 9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50"/>
                <a:gd name="T49" fmla="*/ 0 h 91"/>
                <a:gd name="T50" fmla="*/ 250 w 250"/>
                <a:gd name="T51" fmla="*/ 91 h 9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50" h="91">
                  <a:moveTo>
                    <a:pt x="250" y="88"/>
                  </a:moveTo>
                  <a:lnTo>
                    <a:pt x="250" y="88"/>
                  </a:lnTo>
                  <a:lnTo>
                    <a:pt x="240" y="91"/>
                  </a:lnTo>
                  <a:lnTo>
                    <a:pt x="219" y="91"/>
                  </a:lnTo>
                  <a:lnTo>
                    <a:pt x="0" y="91"/>
                  </a:lnTo>
                  <a:lnTo>
                    <a:pt x="0" y="0"/>
                  </a:lnTo>
                  <a:lnTo>
                    <a:pt x="3" y="0"/>
                  </a:lnTo>
                  <a:lnTo>
                    <a:pt x="3" y="88"/>
                  </a:lnTo>
                  <a:lnTo>
                    <a:pt x="219" y="88"/>
                  </a:lnTo>
                  <a:lnTo>
                    <a:pt x="245" y="87"/>
                  </a:lnTo>
                  <a:lnTo>
                    <a:pt x="247" y="87"/>
                  </a:lnTo>
                  <a:lnTo>
                    <a:pt x="247" y="88"/>
                  </a:lnTo>
                  <a:lnTo>
                    <a:pt x="249" y="88"/>
                  </a:lnTo>
                  <a:lnTo>
                    <a:pt x="250" y="88"/>
                  </a:lnTo>
                  <a:close/>
                </a:path>
              </a:pathLst>
            </a:custGeom>
            <a:solidFill>
              <a:srgbClr val="F2F2F2"/>
            </a:solidFill>
            <a:ln w="9525">
              <a:noFill/>
              <a:round/>
              <a:headEnd/>
              <a:tailEnd/>
            </a:ln>
          </p:spPr>
          <p:txBody>
            <a:bodyPr/>
            <a:lstStyle/>
            <a:p>
              <a:endParaRPr lang="id-ID"/>
            </a:p>
          </p:txBody>
        </p:sp>
        <p:sp>
          <p:nvSpPr>
            <p:cNvPr id="3173" name="Freeform 600"/>
            <p:cNvSpPr>
              <a:spLocks/>
            </p:cNvSpPr>
            <p:nvPr/>
          </p:nvSpPr>
          <p:spPr bwMode="auto">
            <a:xfrm>
              <a:off x="5740" y="2004"/>
              <a:ext cx="2" cy="1"/>
            </a:xfrm>
            <a:custGeom>
              <a:avLst/>
              <a:gdLst>
                <a:gd name="T0" fmla="*/ 2 w 2"/>
                <a:gd name="T1" fmla="*/ 1 h 1"/>
                <a:gd name="T2" fmla="*/ 0 w 2"/>
                <a:gd name="T3" fmla="*/ 1 h 1"/>
                <a:gd name="T4" fmla="*/ 0 w 2"/>
                <a:gd name="T5" fmla="*/ 1 h 1"/>
                <a:gd name="T6" fmla="*/ 0 w 2"/>
                <a:gd name="T7" fmla="*/ 0 h 1"/>
                <a:gd name="T8" fmla="*/ 0 w 2"/>
                <a:gd name="T9" fmla="*/ 0 h 1"/>
                <a:gd name="T10" fmla="*/ 0 w 2"/>
                <a:gd name="T11" fmla="*/ 0 h 1"/>
                <a:gd name="T12" fmla="*/ 0 w 2"/>
                <a:gd name="T13" fmla="*/ 0 h 1"/>
                <a:gd name="T14" fmla="*/ 2 w 2"/>
                <a:gd name="T15" fmla="*/ 0 h 1"/>
                <a:gd name="T16" fmla="*/ 2 w 2"/>
                <a:gd name="T17" fmla="*/ 1 h 1"/>
                <a:gd name="T18" fmla="*/ 2 w 2"/>
                <a:gd name="T19" fmla="*/ 1 h 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1"/>
                <a:gd name="T32" fmla="*/ 2 w 2"/>
                <a:gd name="T33" fmla="*/ 1 h 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1">
                  <a:moveTo>
                    <a:pt x="2" y="1"/>
                  </a:moveTo>
                  <a:lnTo>
                    <a:pt x="0" y="1"/>
                  </a:lnTo>
                  <a:lnTo>
                    <a:pt x="0" y="0"/>
                  </a:lnTo>
                  <a:lnTo>
                    <a:pt x="2" y="0"/>
                  </a:lnTo>
                  <a:lnTo>
                    <a:pt x="2" y="1"/>
                  </a:lnTo>
                  <a:close/>
                </a:path>
              </a:pathLst>
            </a:custGeom>
            <a:solidFill>
              <a:srgbClr val="F2F2F2"/>
            </a:solidFill>
            <a:ln w="9525">
              <a:noFill/>
              <a:round/>
              <a:headEnd/>
              <a:tailEnd/>
            </a:ln>
          </p:spPr>
          <p:txBody>
            <a:bodyPr/>
            <a:lstStyle/>
            <a:p>
              <a:endParaRPr lang="id-ID"/>
            </a:p>
          </p:txBody>
        </p:sp>
        <p:sp>
          <p:nvSpPr>
            <p:cNvPr id="3174" name="Freeform 601"/>
            <p:cNvSpPr>
              <a:spLocks/>
            </p:cNvSpPr>
            <p:nvPr/>
          </p:nvSpPr>
          <p:spPr bwMode="auto">
            <a:xfrm>
              <a:off x="5740" y="1917"/>
              <a:ext cx="3" cy="88"/>
            </a:xfrm>
            <a:custGeom>
              <a:avLst/>
              <a:gdLst>
                <a:gd name="T0" fmla="*/ 2 w 3"/>
                <a:gd name="T1" fmla="*/ 88 h 88"/>
                <a:gd name="T2" fmla="*/ 2 w 3"/>
                <a:gd name="T3" fmla="*/ 87 h 88"/>
                <a:gd name="T4" fmla="*/ 2 w 3"/>
                <a:gd name="T5" fmla="*/ 87 h 88"/>
                <a:gd name="T6" fmla="*/ 0 w 3"/>
                <a:gd name="T7" fmla="*/ 87 h 88"/>
                <a:gd name="T8" fmla="*/ 0 w 3"/>
                <a:gd name="T9" fmla="*/ 87 h 88"/>
                <a:gd name="T10" fmla="*/ 0 w 3"/>
                <a:gd name="T11" fmla="*/ 87 h 88"/>
                <a:gd name="T12" fmla="*/ 0 w 3"/>
                <a:gd name="T13" fmla="*/ 87 h 88"/>
                <a:gd name="T14" fmla="*/ 0 w 3"/>
                <a:gd name="T15" fmla="*/ 87 h 88"/>
                <a:gd name="T16" fmla="*/ 0 w 3"/>
                <a:gd name="T17" fmla="*/ 0 h 88"/>
                <a:gd name="T18" fmla="*/ 3 w 3"/>
                <a:gd name="T19" fmla="*/ 0 h 88"/>
                <a:gd name="T20" fmla="*/ 3 w 3"/>
                <a:gd name="T21" fmla="*/ 88 h 88"/>
                <a:gd name="T22" fmla="*/ 3 w 3"/>
                <a:gd name="T23" fmla="*/ 88 h 88"/>
                <a:gd name="T24" fmla="*/ 2 w 3"/>
                <a:gd name="T25" fmla="*/ 88 h 88"/>
                <a:gd name="T26" fmla="*/ 2 w 3"/>
                <a:gd name="T27" fmla="*/ 88 h 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
                <a:gd name="T43" fmla="*/ 0 h 88"/>
                <a:gd name="T44" fmla="*/ 3 w 3"/>
                <a:gd name="T45" fmla="*/ 88 h 8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 h="88">
                  <a:moveTo>
                    <a:pt x="2" y="88"/>
                  </a:moveTo>
                  <a:lnTo>
                    <a:pt x="2" y="87"/>
                  </a:lnTo>
                  <a:lnTo>
                    <a:pt x="0" y="87"/>
                  </a:lnTo>
                  <a:lnTo>
                    <a:pt x="0" y="0"/>
                  </a:lnTo>
                  <a:lnTo>
                    <a:pt x="3" y="0"/>
                  </a:lnTo>
                  <a:lnTo>
                    <a:pt x="3" y="88"/>
                  </a:lnTo>
                  <a:lnTo>
                    <a:pt x="2" y="88"/>
                  </a:lnTo>
                  <a:close/>
                </a:path>
              </a:pathLst>
            </a:custGeom>
            <a:solidFill>
              <a:srgbClr val="F2F2F2"/>
            </a:solidFill>
            <a:ln w="9525">
              <a:noFill/>
              <a:round/>
              <a:headEnd/>
              <a:tailEnd/>
            </a:ln>
          </p:spPr>
          <p:txBody>
            <a:bodyPr/>
            <a:lstStyle/>
            <a:p>
              <a:endParaRPr lang="id-ID"/>
            </a:p>
          </p:txBody>
        </p:sp>
        <p:sp>
          <p:nvSpPr>
            <p:cNvPr id="3175" name="Freeform 602"/>
            <p:cNvSpPr>
              <a:spLocks/>
            </p:cNvSpPr>
            <p:nvPr/>
          </p:nvSpPr>
          <p:spPr bwMode="auto">
            <a:xfrm>
              <a:off x="5360" y="1917"/>
              <a:ext cx="2" cy="94"/>
            </a:xfrm>
            <a:custGeom>
              <a:avLst/>
              <a:gdLst>
                <a:gd name="T0" fmla="*/ 2 w 2"/>
                <a:gd name="T1" fmla="*/ 88 h 94"/>
                <a:gd name="T2" fmla="*/ 2 w 2"/>
                <a:gd name="T3" fmla="*/ 91 h 94"/>
                <a:gd name="T4" fmla="*/ 2 w 2"/>
                <a:gd name="T5" fmla="*/ 94 h 94"/>
                <a:gd name="T6" fmla="*/ 0 w 2"/>
                <a:gd name="T7" fmla="*/ 94 h 94"/>
                <a:gd name="T8" fmla="*/ 0 w 2"/>
                <a:gd name="T9" fmla="*/ 0 h 94"/>
                <a:gd name="T10" fmla="*/ 2 w 2"/>
                <a:gd name="T11" fmla="*/ 0 h 94"/>
                <a:gd name="T12" fmla="*/ 2 w 2"/>
                <a:gd name="T13" fmla="*/ 88 h 94"/>
                <a:gd name="T14" fmla="*/ 0 60000 65536"/>
                <a:gd name="T15" fmla="*/ 0 60000 65536"/>
                <a:gd name="T16" fmla="*/ 0 60000 65536"/>
                <a:gd name="T17" fmla="*/ 0 60000 65536"/>
                <a:gd name="T18" fmla="*/ 0 60000 65536"/>
                <a:gd name="T19" fmla="*/ 0 60000 65536"/>
                <a:gd name="T20" fmla="*/ 0 60000 65536"/>
                <a:gd name="T21" fmla="*/ 0 w 2"/>
                <a:gd name="T22" fmla="*/ 0 h 94"/>
                <a:gd name="T23" fmla="*/ 2 w 2"/>
                <a:gd name="T24" fmla="*/ 94 h 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94">
                  <a:moveTo>
                    <a:pt x="2" y="88"/>
                  </a:moveTo>
                  <a:lnTo>
                    <a:pt x="2" y="91"/>
                  </a:lnTo>
                  <a:lnTo>
                    <a:pt x="2" y="94"/>
                  </a:lnTo>
                  <a:lnTo>
                    <a:pt x="0" y="94"/>
                  </a:lnTo>
                  <a:lnTo>
                    <a:pt x="0" y="0"/>
                  </a:lnTo>
                  <a:lnTo>
                    <a:pt x="2" y="0"/>
                  </a:lnTo>
                  <a:lnTo>
                    <a:pt x="2" y="88"/>
                  </a:lnTo>
                  <a:close/>
                </a:path>
              </a:pathLst>
            </a:custGeom>
            <a:solidFill>
              <a:srgbClr val="F2F2F2"/>
            </a:solidFill>
            <a:ln w="9525">
              <a:noFill/>
              <a:round/>
              <a:headEnd/>
              <a:tailEnd/>
            </a:ln>
          </p:spPr>
          <p:txBody>
            <a:bodyPr/>
            <a:lstStyle/>
            <a:p>
              <a:endParaRPr lang="id-ID"/>
            </a:p>
          </p:txBody>
        </p:sp>
        <p:sp>
          <p:nvSpPr>
            <p:cNvPr id="3176" name="Freeform 603"/>
            <p:cNvSpPr>
              <a:spLocks/>
            </p:cNvSpPr>
            <p:nvPr/>
          </p:nvSpPr>
          <p:spPr bwMode="auto">
            <a:xfrm>
              <a:off x="5362" y="1917"/>
              <a:ext cx="121" cy="94"/>
            </a:xfrm>
            <a:custGeom>
              <a:avLst/>
              <a:gdLst>
                <a:gd name="T0" fmla="*/ 121 w 121"/>
                <a:gd name="T1" fmla="*/ 0 h 94"/>
                <a:gd name="T2" fmla="*/ 121 w 121"/>
                <a:gd name="T3" fmla="*/ 94 h 94"/>
                <a:gd name="T4" fmla="*/ 0 w 121"/>
                <a:gd name="T5" fmla="*/ 94 h 94"/>
                <a:gd name="T6" fmla="*/ 0 w 121"/>
                <a:gd name="T7" fmla="*/ 91 h 94"/>
                <a:gd name="T8" fmla="*/ 3 w 121"/>
                <a:gd name="T9" fmla="*/ 91 h 94"/>
                <a:gd name="T10" fmla="*/ 118 w 121"/>
                <a:gd name="T11" fmla="*/ 91 h 94"/>
                <a:gd name="T12" fmla="*/ 118 w 121"/>
                <a:gd name="T13" fmla="*/ 0 h 94"/>
                <a:gd name="T14" fmla="*/ 121 w 121"/>
                <a:gd name="T15" fmla="*/ 0 h 94"/>
                <a:gd name="T16" fmla="*/ 0 60000 65536"/>
                <a:gd name="T17" fmla="*/ 0 60000 65536"/>
                <a:gd name="T18" fmla="*/ 0 60000 65536"/>
                <a:gd name="T19" fmla="*/ 0 60000 65536"/>
                <a:gd name="T20" fmla="*/ 0 60000 65536"/>
                <a:gd name="T21" fmla="*/ 0 60000 65536"/>
                <a:gd name="T22" fmla="*/ 0 60000 65536"/>
                <a:gd name="T23" fmla="*/ 0 60000 65536"/>
                <a:gd name="T24" fmla="*/ 0 w 121"/>
                <a:gd name="T25" fmla="*/ 0 h 94"/>
                <a:gd name="T26" fmla="*/ 121 w 121"/>
                <a:gd name="T27" fmla="*/ 94 h 9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1" h="94">
                  <a:moveTo>
                    <a:pt x="121" y="0"/>
                  </a:moveTo>
                  <a:lnTo>
                    <a:pt x="121" y="94"/>
                  </a:lnTo>
                  <a:lnTo>
                    <a:pt x="0" y="94"/>
                  </a:lnTo>
                  <a:lnTo>
                    <a:pt x="0" y="91"/>
                  </a:lnTo>
                  <a:lnTo>
                    <a:pt x="3" y="91"/>
                  </a:lnTo>
                  <a:lnTo>
                    <a:pt x="118" y="91"/>
                  </a:lnTo>
                  <a:lnTo>
                    <a:pt x="118" y="0"/>
                  </a:lnTo>
                  <a:lnTo>
                    <a:pt x="121" y="0"/>
                  </a:lnTo>
                  <a:close/>
                </a:path>
              </a:pathLst>
            </a:custGeom>
            <a:solidFill>
              <a:srgbClr val="F2F2F2"/>
            </a:solidFill>
            <a:ln w="9525">
              <a:noFill/>
              <a:round/>
              <a:headEnd/>
              <a:tailEnd/>
            </a:ln>
          </p:spPr>
          <p:txBody>
            <a:bodyPr/>
            <a:lstStyle/>
            <a:p>
              <a:endParaRPr lang="id-ID"/>
            </a:p>
          </p:txBody>
        </p:sp>
        <p:sp>
          <p:nvSpPr>
            <p:cNvPr id="3177" name="Freeform 604"/>
            <p:cNvSpPr>
              <a:spLocks/>
            </p:cNvSpPr>
            <p:nvPr/>
          </p:nvSpPr>
          <p:spPr bwMode="auto">
            <a:xfrm>
              <a:off x="5230" y="1917"/>
              <a:ext cx="124" cy="94"/>
            </a:xfrm>
            <a:custGeom>
              <a:avLst/>
              <a:gdLst>
                <a:gd name="T0" fmla="*/ 17 w 124"/>
                <a:gd name="T1" fmla="*/ 94 h 94"/>
                <a:gd name="T2" fmla="*/ 17 w 124"/>
                <a:gd name="T3" fmla="*/ 94 h 94"/>
                <a:gd name="T4" fmla="*/ 10 w 124"/>
                <a:gd name="T5" fmla="*/ 93 h 94"/>
                <a:gd name="T6" fmla="*/ 5 w 124"/>
                <a:gd name="T7" fmla="*/ 91 h 94"/>
                <a:gd name="T8" fmla="*/ 5 w 124"/>
                <a:gd name="T9" fmla="*/ 91 h 94"/>
                <a:gd name="T10" fmla="*/ 2 w 124"/>
                <a:gd name="T11" fmla="*/ 90 h 94"/>
                <a:gd name="T12" fmla="*/ 2 w 124"/>
                <a:gd name="T13" fmla="*/ 90 h 94"/>
                <a:gd name="T14" fmla="*/ 0 w 124"/>
                <a:gd name="T15" fmla="*/ 87 h 94"/>
                <a:gd name="T16" fmla="*/ 0 w 124"/>
                <a:gd name="T17" fmla="*/ 0 h 94"/>
                <a:gd name="T18" fmla="*/ 3 w 124"/>
                <a:gd name="T19" fmla="*/ 0 h 94"/>
                <a:gd name="T20" fmla="*/ 3 w 124"/>
                <a:gd name="T21" fmla="*/ 87 h 94"/>
                <a:gd name="T22" fmla="*/ 3 w 124"/>
                <a:gd name="T23" fmla="*/ 87 h 94"/>
                <a:gd name="T24" fmla="*/ 5 w 124"/>
                <a:gd name="T25" fmla="*/ 88 h 94"/>
                <a:gd name="T26" fmla="*/ 7 w 124"/>
                <a:gd name="T27" fmla="*/ 90 h 94"/>
                <a:gd name="T28" fmla="*/ 17 w 124"/>
                <a:gd name="T29" fmla="*/ 91 h 94"/>
                <a:gd name="T30" fmla="*/ 121 w 124"/>
                <a:gd name="T31" fmla="*/ 91 h 94"/>
                <a:gd name="T32" fmla="*/ 121 w 124"/>
                <a:gd name="T33" fmla="*/ 0 h 94"/>
                <a:gd name="T34" fmla="*/ 124 w 124"/>
                <a:gd name="T35" fmla="*/ 0 h 94"/>
                <a:gd name="T36" fmla="*/ 124 w 124"/>
                <a:gd name="T37" fmla="*/ 94 h 94"/>
                <a:gd name="T38" fmla="*/ 17 w 124"/>
                <a:gd name="T39" fmla="*/ 94 h 9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4"/>
                <a:gd name="T61" fmla="*/ 0 h 94"/>
                <a:gd name="T62" fmla="*/ 124 w 124"/>
                <a:gd name="T63" fmla="*/ 94 h 9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4" h="94">
                  <a:moveTo>
                    <a:pt x="17" y="94"/>
                  </a:moveTo>
                  <a:lnTo>
                    <a:pt x="17" y="94"/>
                  </a:lnTo>
                  <a:lnTo>
                    <a:pt x="10" y="93"/>
                  </a:lnTo>
                  <a:lnTo>
                    <a:pt x="5" y="91"/>
                  </a:lnTo>
                  <a:lnTo>
                    <a:pt x="2" y="90"/>
                  </a:lnTo>
                  <a:lnTo>
                    <a:pt x="0" y="87"/>
                  </a:lnTo>
                  <a:lnTo>
                    <a:pt x="0" y="0"/>
                  </a:lnTo>
                  <a:lnTo>
                    <a:pt x="3" y="0"/>
                  </a:lnTo>
                  <a:lnTo>
                    <a:pt x="3" y="87"/>
                  </a:lnTo>
                  <a:lnTo>
                    <a:pt x="5" y="88"/>
                  </a:lnTo>
                  <a:lnTo>
                    <a:pt x="7" y="90"/>
                  </a:lnTo>
                  <a:lnTo>
                    <a:pt x="17" y="91"/>
                  </a:lnTo>
                  <a:lnTo>
                    <a:pt x="121" y="91"/>
                  </a:lnTo>
                  <a:lnTo>
                    <a:pt x="121" y="0"/>
                  </a:lnTo>
                  <a:lnTo>
                    <a:pt x="124" y="0"/>
                  </a:lnTo>
                  <a:lnTo>
                    <a:pt x="124" y="94"/>
                  </a:lnTo>
                  <a:lnTo>
                    <a:pt x="17" y="94"/>
                  </a:lnTo>
                  <a:close/>
                </a:path>
              </a:pathLst>
            </a:custGeom>
            <a:solidFill>
              <a:srgbClr val="F2F2F2"/>
            </a:solidFill>
            <a:ln w="9525">
              <a:noFill/>
              <a:round/>
              <a:headEnd/>
              <a:tailEnd/>
            </a:ln>
          </p:spPr>
          <p:txBody>
            <a:bodyPr/>
            <a:lstStyle/>
            <a:p>
              <a:endParaRPr lang="id-ID"/>
            </a:p>
          </p:txBody>
        </p:sp>
        <p:sp>
          <p:nvSpPr>
            <p:cNvPr id="3178" name="Freeform 605"/>
            <p:cNvSpPr>
              <a:spLocks/>
            </p:cNvSpPr>
            <p:nvPr/>
          </p:nvSpPr>
          <p:spPr bwMode="auto">
            <a:xfrm>
              <a:off x="5490" y="1917"/>
              <a:ext cx="256" cy="94"/>
            </a:xfrm>
            <a:custGeom>
              <a:avLst/>
              <a:gdLst>
                <a:gd name="T0" fmla="*/ 222 w 256"/>
                <a:gd name="T1" fmla="*/ 94 h 94"/>
                <a:gd name="T2" fmla="*/ 0 w 256"/>
                <a:gd name="T3" fmla="*/ 94 h 94"/>
                <a:gd name="T4" fmla="*/ 0 w 256"/>
                <a:gd name="T5" fmla="*/ 0 h 94"/>
                <a:gd name="T6" fmla="*/ 3 w 256"/>
                <a:gd name="T7" fmla="*/ 0 h 94"/>
                <a:gd name="T8" fmla="*/ 3 w 256"/>
                <a:gd name="T9" fmla="*/ 91 h 94"/>
                <a:gd name="T10" fmla="*/ 222 w 256"/>
                <a:gd name="T11" fmla="*/ 91 h 94"/>
                <a:gd name="T12" fmla="*/ 222 w 256"/>
                <a:gd name="T13" fmla="*/ 91 h 94"/>
                <a:gd name="T14" fmla="*/ 243 w 256"/>
                <a:gd name="T15" fmla="*/ 91 h 94"/>
                <a:gd name="T16" fmla="*/ 253 w 256"/>
                <a:gd name="T17" fmla="*/ 88 h 94"/>
                <a:gd name="T18" fmla="*/ 253 w 256"/>
                <a:gd name="T19" fmla="*/ 88 h 94"/>
                <a:gd name="T20" fmla="*/ 253 w 256"/>
                <a:gd name="T21" fmla="*/ 0 h 94"/>
                <a:gd name="T22" fmla="*/ 256 w 256"/>
                <a:gd name="T23" fmla="*/ 0 h 94"/>
                <a:gd name="T24" fmla="*/ 256 w 256"/>
                <a:gd name="T25" fmla="*/ 88 h 94"/>
                <a:gd name="T26" fmla="*/ 256 w 256"/>
                <a:gd name="T27" fmla="*/ 88 h 94"/>
                <a:gd name="T28" fmla="*/ 255 w 256"/>
                <a:gd name="T29" fmla="*/ 91 h 94"/>
                <a:gd name="T30" fmla="*/ 253 w 256"/>
                <a:gd name="T31" fmla="*/ 91 h 94"/>
                <a:gd name="T32" fmla="*/ 253 w 256"/>
                <a:gd name="T33" fmla="*/ 91 h 94"/>
                <a:gd name="T34" fmla="*/ 250 w 256"/>
                <a:gd name="T35" fmla="*/ 93 h 94"/>
                <a:gd name="T36" fmla="*/ 250 w 256"/>
                <a:gd name="T37" fmla="*/ 93 h 94"/>
                <a:gd name="T38" fmla="*/ 245 w 256"/>
                <a:gd name="T39" fmla="*/ 93 h 94"/>
                <a:gd name="T40" fmla="*/ 245 w 256"/>
                <a:gd name="T41" fmla="*/ 93 h 94"/>
                <a:gd name="T42" fmla="*/ 222 w 256"/>
                <a:gd name="T43" fmla="*/ 94 h 94"/>
                <a:gd name="T44" fmla="*/ 222 w 256"/>
                <a:gd name="T45" fmla="*/ 94 h 9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56"/>
                <a:gd name="T70" fmla="*/ 0 h 94"/>
                <a:gd name="T71" fmla="*/ 256 w 256"/>
                <a:gd name="T72" fmla="*/ 94 h 9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56" h="94">
                  <a:moveTo>
                    <a:pt x="222" y="94"/>
                  </a:moveTo>
                  <a:lnTo>
                    <a:pt x="0" y="94"/>
                  </a:lnTo>
                  <a:lnTo>
                    <a:pt x="0" y="0"/>
                  </a:lnTo>
                  <a:lnTo>
                    <a:pt x="3" y="0"/>
                  </a:lnTo>
                  <a:lnTo>
                    <a:pt x="3" y="91"/>
                  </a:lnTo>
                  <a:lnTo>
                    <a:pt x="222" y="91"/>
                  </a:lnTo>
                  <a:lnTo>
                    <a:pt x="243" y="91"/>
                  </a:lnTo>
                  <a:lnTo>
                    <a:pt x="253" y="88"/>
                  </a:lnTo>
                  <a:lnTo>
                    <a:pt x="253" y="0"/>
                  </a:lnTo>
                  <a:lnTo>
                    <a:pt x="256" y="0"/>
                  </a:lnTo>
                  <a:lnTo>
                    <a:pt x="256" y="88"/>
                  </a:lnTo>
                  <a:lnTo>
                    <a:pt x="255" y="91"/>
                  </a:lnTo>
                  <a:lnTo>
                    <a:pt x="253" y="91"/>
                  </a:lnTo>
                  <a:lnTo>
                    <a:pt x="250" y="93"/>
                  </a:lnTo>
                  <a:lnTo>
                    <a:pt x="245" y="93"/>
                  </a:lnTo>
                  <a:lnTo>
                    <a:pt x="222" y="94"/>
                  </a:lnTo>
                  <a:close/>
                </a:path>
              </a:pathLst>
            </a:custGeom>
            <a:solidFill>
              <a:srgbClr val="F2F2F2"/>
            </a:solidFill>
            <a:ln w="9525">
              <a:noFill/>
              <a:round/>
              <a:headEnd/>
              <a:tailEnd/>
            </a:ln>
          </p:spPr>
          <p:txBody>
            <a:bodyPr/>
            <a:lstStyle/>
            <a:p>
              <a:endParaRPr lang="id-ID"/>
            </a:p>
          </p:txBody>
        </p:sp>
        <p:sp>
          <p:nvSpPr>
            <p:cNvPr id="3179" name="Freeform 606"/>
            <p:cNvSpPr>
              <a:spLocks/>
            </p:cNvSpPr>
            <p:nvPr/>
          </p:nvSpPr>
          <p:spPr bwMode="auto">
            <a:xfrm>
              <a:off x="5225" y="1917"/>
              <a:ext cx="527" cy="98"/>
            </a:xfrm>
            <a:custGeom>
              <a:avLst/>
              <a:gdLst>
                <a:gd name="T0" fmla="*/ 522 w 527"/>
                <a:gd name="T1" fmla="*/ 94 h 98"/>
                <a:gd name="T2" fmla="*/ 522 w 527"/>
                <a:gd name="T3" fmla="*/ 94 h 98"/>
                <a:gd name="T4" fmla="*/ 520 w 527"/>
                <a:gd name="T5" fmla="*/ 97 h 98"/>
                <a:gd name="T6" fmla="*/ 515 w 527"/>
                <a:gd name="T7" fmla="*/ 98 h 98"/>
                <a:gd name="T8" fmla="*/ 11 w 527"/>
                <a:gd name="T9" fmla="*/ 98 h 98"/>
                <a:gd name="T10" fmla="*/ 11 w 527"/>
                <a:gd name="T11" fmla="*/ 98 h 98"/>
                <a:gd name="T12" fmla="*/ 7 w 527"/>
                <a:gd name="T13" fmla="*/ 97 h 98"/>
                <a:gd name="T14" fmla="*/ 3 w 527"/>
                <a:gd name="T15" fmla="*/ 94 h 98"/>
                <a:gd name="T16" fmla="*/ 3 w 527"/>
                <a:gd name="T17" fmla="*/ 94 h 98"/>
                <a:gd name="T18" fmla="*/ 1 w 527"/>
                <a:gd name="T19" fmla="*/ 90 h 98"/>
                <a:gd name="T20" fmla="*/ 0 w 527"/>
                <a:gd name="T21" fmla="*/ 86 h 98"/>
                <a:gd name="T22" fmla="*/ 0 w 527"/>
                <a:gd name="T23" fmla="*/ 0 h 98"/>
                <a:gd name="T24" fmla="*/ 5 w 527"/>
                <a:gd name="T25" fmla="*/ 0 h 98"/>
                <a:gd name="T26" fmla="*/ 5 w 527"/>
                <a:gd name="T27" fmla="*/ 87 h 98"/>
                <a:gd name="T28" fmla="*/ 5 w 527"/>
                <a:gd name="T29" fmla="*/ 87 h 98"/>
                <a:gd name="T30" fmla="*/ 7 w 527"/>
                <a:gd name="T31" fmla="*/ 90 h 98"/>
                <a:gd name="T32" fmla="*/ 7 w 527"/>
                <a:gd name="T33" fmla="*/ 90 h 98"/>
                <a:gd name="T34" fmla="*/ 10 w 527"/>
                <a:gd name="T35" fmla="*/ 91 h 98"/>
                <a:gd name="T36" fmla="*/ 10 w 527"/>
                <a:gd name="T37" fmla="*/ 91 h 98"/>
                <a:gd name="T38" fmla="*/ 15 w 527"/>
                <a:gd name="T39" fmla="*/ 93 h 98"/>
                <a:gd name="T40" fmla="*/ 22 w 527"/>
                <a:gd name="T41" fmla="*/ 94 h 98"/>
                <a:gd name="T42" fmla="*/ 129 w 527"/>
                <a:gd name="T43" fmla="*/ 94 h 98"/>
                <a:gd name="T44" fmla="*/ 129 w 527"/>
                <a:gd name="T45" fmla="*/ 0 h 98"/>
                <a:gd name="T46" fmla="*/ 135 w 527"/>
                <a:gd name="T47" fmla="*/ 0 h 98"/>
                <a:gd name="T48" fmla="*/ 135 w 527"/>
                <a:gd name="T49" fmla="*/ 94 h 98"/>
                <a:gd name="T50" fmla="*/ 137 w 527"/>
                <a:gd name="T51" fmla="*/ 94 h 98"/>
                <a:gd name="T52" fmla="*/ 258 w 527"/>
                <a:gd name="T53" fmla="*/ 94 h 98"/>
                <a:gd name="T54" fmla="*/ 258 w 527"/>
                <a:gd name="T55" fmla="*/ 0 h 98"/>
                <a:gd name="T56" fmla="*/ 265 w 527"/>
                <a:gd name="T57" fmla="*/ 0 h 98"/>
                <a:gd name="T58" fmla="*/ 265 w 527"/>
                <a:gd name="T59" fmla="*/ 94 h 98"/>
                <a:gd name="T60" fmla="*/ 487 w 527"/>
                <a:gd name="T61" fmla="*/ 94 h 98"/>
                <a:gd name="T62" fmla="*/ 487 w 527"/>
                <a:gd name="T63" fmla="*/ 94 h 98"/>
                <a:gd name="T64" fmla="*/ 510 w 527"/>
                <a:gd name="T65" fmla="*/ 93 h 98"/>
                <a:gd name="T66" fmla="*/ 510 w 527"/>
                <a:gd name="T67" fmla="*/ 93 h 98"/>
                <a:gd name="T68" fmla="*/ 515 w 527"/>
                <a:gd name="T69" fmla="*/ 93 h 98"/>
                <a:gd name="T70" fmla="*/ 515 w 527"/>
                <a:gd name="T71" fmla="*/ 93 h 98"/>
                <a:gd name="T72" fmla="*/ 518 w 527"/>
                <a:gd name="T73" fmla="*/ 91 h 98"/>
                <a:gd name="T74" fmla="*/ 520 w 527"/>
                <a:gd name="T75" fmla="*/ 91 h 98"/>
                <a:gd name="T76" fmla="*/ 520 w 527"/>
                <a:gd name="T77" fmla="*/ 91 h 98"/>
                <a:gd name="T78" fmla="*/ 521 w 527"/>
                <a:gd name="T79" fmla="*/ 88 h 98"/>
                <a:gd name="T80" fmla="*/ 521 w 527"/>
                <a:gd name="T81" fmla="*/ 0 h 98"/>
                <a:gd name="T82" fmla="*/ 527 w 527"/>
                <a:gd name="T83" fmla="*/ 0 h 98"/>
                <a:gd name="T84" fmla="*/ 527 w 527"/>
                <a:gd name="T85" fmla="*/ 86 h 98"/>
                <a:gd name="T86" fmla="*/ 527 w 527"/>
                <a:gd name="T87" fmla="*/ 86 h 98"/>
                <a:gd name="T88" fmla="*/ 525 w 527"/>
                <a:gd name="T89" fmla="*/ 90 h 98"/>
                <a:gd name="T90" fmla="*/ 522 w 527"/>
                <a:gd name="T91" fmla="*/ 94 h 98"/>
                <a:gd name="T92" fmla="*/ 522 w 527"/>
                <a:gd name="T93" fmla="*/ 94 h 9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527"/>
                <a:gd name="T142" fmla="*/ 0 h 98"/>
                <a:gd name="T143" fmla="*/ 527 w 527"/>
                <a:gd name="T144" fmla="*/ 98 h 9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527" h="98">
                  <a:moveTo>
                    <a:pt x="522" y="94"/>
                  </a:moveTo>
                  <a:lnTo>
                    <a:pt x="522" y="94"/>
                  </a:lnTo>
                  <a:lnTo>
                    <a:pt x="520" y="97"/>
                  </a:lnTo>
                  <a:lnTo>
                    <a:pt x="515" y="98"/>
                  </a:lnTo>
                  <a:lnTo>
                    <a:pt x="11" y="98"/>
                  </a:lnTo>
                  <a:lnTo>
                    <a:pt x="7" y="97"/>
                  </a:lnTo>
                  <a:lnTo>
                    <a:pt x="3" y="94"/>
                  </a:lnTo>
                  <a:lnTo>
                    <a:pt x="1" y="90"/>
                  </a:lnTo>
                  <a:lnTo>
                    <a:pt x="0" y="86"/>
                  </a:lnTo>
                  <a:lnTo>
                    <a:pt x="0" y="0"/>
                  </a:lnTo>
                  <a:lnTo>
                    <a:pt x="5" y="0"/>
                  </a:lnTo>
                  <a:lnTo>
                    <a:pt x="5" y="87"/>
                  </a:lnTo>
                  <a:lnTo>
                    <a:pt x="7" y="90"/>
                  </a:lnTo>
                  <a:lnTo>
                    <a:pt x="10" y="91"/>
                  </a:lnTo>
                  <a:lnTo>
                    <a:pt x="15" y="93"/>
                  </a:lnTo>
                  <a:lnTo>
                    <a:pt x="22" y="94"/>
                  </a:lnTo>
                  <a:lnTo>
                    <a:pt x="129" y="94"/>
                  </a:lnTo>
                  <a:lnTo>
                    <a:pt x="129" y="0"/>
                  </a:lnTo>
                  <a:lnTo>
                    <a:pt x="135" y="0"/>
                  </a:lnTo>
                  <a:lnTo>
                    <a:pt x="135" y="94"/>
                  </a:lnTo>
                  <a:lnTo>
                    <a:pt x="137" y="94"/>
                  </a:lnTo>
                  <a:lnTo>
                    <a:pt x="258" y="94"/>
                  </a:lnTo>
                  <a:lnTo>
                    <a:pt x="258" y="0"/>
                  </a:lnTo>
                  <a:lnTo>
                    <a:pt x="265" y="0"/>
                  </a:lnTo>
                  <a:lnTo>
                    <a:pt x="265" y="94"/>
                  </a:lnTo>
                  <a:lnTo>
                    <a:pt x="487" y="94"/>
                  </a:lnTo>
                  <a:lnTo>
                    <a:pt x="510" y="93"/>
                  </a:lnTo>
                  <a:lnTo>
                    <a:pt x="515" y="93"/>
                  </a:lnTo>
                  <a:lnTo>
                    <a:pt x="518" y="91"/>
                  </a:lnTo>
                  <a:lnTo>
                    <a:pt x="520" y="91"/>
                  </a:lnTo>
                  <a:lnTo>
                    <a:pt x="521" y="88"/>
                  </a:lnTo>
                  <a:lnTo>
                    <a:pt x="521" y="0"/>
                  </a:lnTo>
                  <a:lnTo>
                    <a:pt x="527" y="0"/>
                  </a:lnTo>
                  <a:lnTo>
                    <a:pt x="527" y="86"/>
                  </a:lnTo>
                  <a:lnTo>
                    <a:pt x="525" y="90"/>
                  </a:lnTo>
                  <a:lnTo>
                    <a:pt x="522" y="94"/>
                  </a:lnTo>
                  <a:close/>
                </a:path>
              </a:pathLst>
            </a:custGeom>
            <a:solidFill>
              <a:srgbClr val="0E2235"/>
            </a:solidFill>
            <a:ln w="9525">
              <a:noFill/>
              <a:round/>
              <a:headEnd/>
              <a:tailEnd/>
            </a:ln>
          </p:spPr>
          <p:txBody>
            <a:bodyPr/>
            <a:lstStyle/>
            <a:p>
              <a:endParaRPr lang="id-ID"/>
            </a:p>
          </p:txBody>
        </p:sp>
        <p:sp>
          <p:nvSpPr>
            <p:cNvPr id="3180" name="Freeform 607"/>
            <p:cNvSpPr>
              <a:spLocks/>
            </p:cNvSpPr>
            <p:nvPr/>
          </p:nvSpPr>
          <p:spPr bwMode="auto">
            <a:xfrm>
              <a:off x="5222" y="1917"/>
              <a:ext cx="532" cy="101"/>
            </a:xfrm>
            <a:custGeom>
              <a:avLst/>
              <a:gdLst>
                <a:gd name="T0" fmla="*/ 518 w 532"/>
                <a:gd name="T1" fmla="*/ 98 h 101"/>
                <a:gd name="T2" fmla="*/ 518 w 532"/>
                <a:gd name="T3" fmla="*/ 98 h 101"/>
                <a:gd name="T4" fmla="*/ 523 w 532"/>
                <a:gd name="T5" fmla="*/ 97 h 101"/>
                <a:gd name="T6" fmla="*/ 525 w 532"/>
                <a:gd name="T7" fmla="*/ 94 h 101"/>
                <a:gd name="T8" fmla="*/ 525 w 532"/>
                <a:gd name="T9" fmla="*/ 94 h 101"/>
                <a:gd name="T10" fmla="*/ 528 w 532"/>
                <a:gd name="T11" fmla="*/ 90 h 101"/>
                <a:gd name="T12" fmla="*/ 530 w 532"/>
                <a:gd name="T13" fmla="*/ 86 h 101"/>
                <a:gd name="T14" fmla="*/ 530 w 532"/>
                <a:gd name="T15" fmla="*/ 0 h 101"/>
                <a:gd name="T16" fmla="*/ 532 w 532"/>
                <a:gd name="T17" fmla="*/ 0 h 101"/>
                <a:gd name="T18" fmla="*/ 532 w 532"/>
                <a:gd name="T19" fmla="*/ 86 h 101"/>
                <a:gd name="T20" fmla="*/ 532 w 532"/>
                <a:gd name="T21" fmla="*/ 86 h 101"/>
                <a:gd name="T22" fmla="*/ 531 w 532"/>
                <a:gd name="T23" fmla="*/ 91 h 101"/>
                <a:gd name="T24" fmla="*/ 528 w 532"/>
                <a:gd name="T25" fmla="*/ 96 h 101"/>
                <a:gd name="T26" fmla="*/ 524 w 532"/>
                <a:gd name="T27" fmla="*/ 100 h 101"/>
                <a:gd name="T28" fmla="*/ 518 w 532"/>
                <a:gd name="T29" fmla="*/ 101 h 101"/>
                <a:gd name="T30" fmla="*/ 14 w 532"/>
                <a:gd name="T31" fmla="*/ 101 h 101"/>
                <a:gd name="T32" fmla="*/ 14 w 532"/>
                <a:gd name="T33" fmla="*/ 101 h 101"/>
                <a:gd name="T34" fmla="*/ 8 w 532"/>
                <a:gd name="T35" fmla="*/ 100 h 101"/>
                <a:gd name="T36" fmla="*/ 4 w 532"/>
                <a:gd name="T37" fmla="*/ 96 h 101"/>
                <a:gd name="T38" fmla="*/ 1 w 532"/>
                <a:gd name="T39" fmla="*/ 91 h 101"/>
                <a:gd name="T40" fmla="*/ 0 w 532"/>
                <a:gd name="T41" fmla="*/ 86 h 101"/>
                <a:gd name="T42" fmla="*/ 0 w 532"/>
                <a:gd name="T43" fmla="*/ 0 h 101"/>
                <a:gd name="T44" fmla="*/ 3 w 532"/>
                <a:gd name="T45" fmla="*/ 0 h 101"/>
                <a:gd name="T46" fmla="*/ 3 w 532"/>
                <a:gd name="T47" fmla="*/ 86 h 101"/>
                <a:gd name="T48" fmla="*/ 3 w 532"/>
                <a:gd name="T49" fmla="*/ 86 h 101"/>
                <a:gd name="T50" fmla="*/ 4 w 532"/>
                <a:gd name="T51" fmla="*/ 90 h 101"/>
                <a:gd name="T52" fmla="*/ 6 w 532"/>
                <a:gd name="T53" fmla="*/ 94 h 101"/>
                <a:gd name="T54" fmla="*/ 6 w 532"/>
                <a:gd name="T55" fmla="*/ 94 h 101"/>
                <a:gd name="T56" fmla="*/ 10 w 532"/>
                <a:gd name="T57" fmla="*/ 97 h 101"/>
                <a:gd name="T58" fmla="*/ 14 w 532"/>
                <a:gd name="T59" fmla="*/ 98 h 101"/>
                <a:gd name="T60" fmla="*/ 518 w 532"/>
                <a:gd name="T61" fmla="*/ 98 h 10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32"/>
                <a:gd name="T94" fmla="*/ 0 h 101"/>
                <a:gd name="T95" fmla="*/ 532 w 532"/>
                <a:gd name="T96" fmla="*/ 101 h 10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32" h="101">
                  <a:moveTo>
                    <a:pt x="518" y="98"/>
                  </a:moveTo>
                  <a:lnTo>
                    <a:pt x="518" y="98"/>
                  </a:lnTo>
                  <a:lnTo>
                    <a:pt x="523" y="97"/>
                  </a:lnTo>
                  <a:lnTo>
                    <a:pt x="525" y="94"/>
                  </a:lnTo>
                  <a:lnTo>
                    <a:pt x="528" y="90"/>
                  </a:lnTo>
                  <a:lnTo>
                    <a:pt x="530" y="86"/>
                  </a:lnTo>
                  <a:lnTo>
                    <a:pt x="530" y="0"/>
                  </a:lnTo>
                  <a:lnTo>
                    <a:pt x="532" y="0"/>
                  </a:lnTo>
                  <a:lnTo>
                    <a:pt x="532" y="86"/>
                  </a:lnTo>
                  <a:lnTo>
                    <a:pt x="531" y="91"/>
                  </a:lnTo>
                  <a:lnTo>
                    <a:pt x="528" y="96"/>
                  </a:lnTo>
                  <a:lnTo>
                    <a:pt x="524" y="100"/>
                  </a:lnTo>
                  <a:lnTo>
                    <a:pt x="518" y="101"/>
                  </a:lnTo>
                  <a:lnTo>
                    <a:pt x="14" y="101"/>
                  </a:lnTo>
                  <a:lnTo>
                    <a:pt x="8" y="100"/>
                  </a:lnTo>
                  <a:lnTo>
                    <a:pt x="4" y="96"/>
                  </a:lnTo>
                  <a:lnTo>
                    <a:pt x="1" y="91"/>
                  </a:lnTo>
                  <a:lnTo>
                    <a:pt x="0" y="86"/>
                  </a:lnTo>
                  <a:lnTo>
                    <a:pt x="0" y="0"/>
                  </a:lnTo>
                  <a:lnTo>
                    <a:pt x="3" y="0"/>
                  </a:lnTo>
                  <a:lnTo>
                    <a:pt x="3" y="86"/>
                  </a:lnTo>
                  <a:lnTo>
                    <a:pt x="4" y="90"/>
                  </a:lnTo>
                  <a:lnTo>
                    <a:pt x="6" y="94"/>
                  </a:lnTo>
                  <a:lnTo>
                    <a:pt x="10" y="97"/>
                  </a:lnTo>
                  <a:lnTo>
                    <a:pt x="14" y="98"/>
                  </a:lnTo>
                  <a:lnTo>
                    <a:pt x="518" y="98"/>
                  </a:lnTo>
                  <a:close/>
                </a:path>
              </a:pathLst>
            </a:custGeom>
            <a:solidFill>
              <a:srgbClr val="E6E6E6"/>
            </a:solidFill>
            <a:ln w="9525">
              <a:noFill/>
              <a:round/>
              <a:headEnd/>
              <a:tailEnd/>
            </a:ln>
          </p:spPr>
          <p:txBody>
            <a:bodyPr/>
            <a:lstStyle/>
            <a:p>
              <a:endParaRPr lang="id-ID"/>
            </a:p>
          </p:txBody>
        </p:sp>
        <p:sp>
          <p:nvSpPr>
            <p:cNvPr id="3181" name="Freeform 608"/>
            <p:cNvSpPr>
              <a:spLocks/>
            </p:cNvSpPr>
            <p:nvPr/>
          </p:nvSpPr>
          <p:spPr bwMode="auto">
            <a:xfrm>
              <a:off x="5219" y="1917"/>
              <a:ext cx="538" cy="104"/>
            </a:xfrm>
            <a:custGeom>
              <a:avLst/>
              <a:gdLst>
                <a:gd name="T0" fmla="*/ 521 w 538"/>
                <a:gd name="T1" fmla="*/ 101 h 104"/>
                <a:gd name="T2" fmla="*/ 521 w 538"/>
                <a:gd name="T3" fmla="*/ 101 h 104"/>
                <a:gd name="T4" fmla="*/ 527 w 538"/>
                <a:gd name="T5" fmla="*/ 100 h 104"/>
                <a:gd name="T6" fmla="*/ 531 w 538"/>
                <a:gd name="T7" fmla="*/ 96 h 104"/>
                <a:gd name="T8" fmla="*/ 534 w 538"/>
                <a:gd name="T9" fmla="*/ 91 h 104"/>
                <a:gd name="T10" fmla="*/ 535 w 538"/>
                <a:gd name="T11" fmla="*/ 86 h 104"/>
                <a:gd name="T12" fmla="*/ 535 w 538"/>
                <a:gd name="T13" fmla="*/ 0 h 104"/>
                <a:gd name="T14" fmla="*/ 538 w 538"/>
                <a:gd name="T15" fmla="*/ 0 h 104"/>
                <a:gd name="T16" fmla="*/ 538 w 538"/>
                <a:gd name="T17" fmla="*/ 86 h 104"/>
                <a:gd name="T18" fmla="*/ 538 w 538"/>
                <a:gd name="T19" fmla="*/ 86 h 104"/>
                <a:gd name="T20" fmla="*/ 537 w 538"/>
                <a:gd name="T21" fmla="*/ 93 h 104"/>
                <a:gd name="T22" fmla="*/ 533 w 538"/>
                <a:gd name="T23" fmla="*/ 98 h 104"/>
                <a:gd name="T24" fmla="*/ 533 w 538"/>
                <a:gd name="T25" fmla="*/ 98 h 104"/>
                <a:gd name="T26" fmla="*/ 528 w 538"/>
                <a:gd name="T27" fmla="*/ 103 h 104"/>
                <a:gd name="T28" fmla="*/ 521 w 538"/>
                <a:gd name="T29" fmla="*/ 104 h 104"/>
                <a:gd name="T30" fmla="*/ 17 w 538"/>
                <a:gd name="T31" fmla="*/ 104 h 104"/>
                <a:gd name="T32" fmla="*/ 17 w 538"/>
                <a:gd name="T33" fmla="*/ 104 h 104"/>
                <a:gd name="T34" fmla="*/ 10 w 538"/>
                <a:gd name="T35" fmla="*/ 103 h 104"/>
                <a:gd name="T36" fmla="*/ 4 w 538"/>
                <a:gd name="T37" fmla="*/ 98 h 104"/>
                <a:gd name="T38" fmla="*/ 4 w 538"/>
                <a:gd name="T39" fmla="*/ 98 h 104"/>
                <a:gd name="T40" fmla="*/ 2 w 538"/>
                <a:gd name="T41" fmla="*/ 93 h 104"/>
                <a:gd name="T42" fmla="*/ 0 w 538"/>
                <a:gd name="T43" fmla="*/ 86 h 104"/>
                <a:gd name="T44" fmla="*/ 0 w 538"/>
                <a:gd name="T45" fmla="*/ 0 h 104"/>
                <a:gd name="T46" fmla="*/ 3 w 538"/>
                <a:gd name="T47" fmla="*/ 0 h 104"/>
                <a:gd name="T48" fmla="*/ 3 w 538"/>
                <a:gd name="T49" fmla="*/ 86 h 104"/>
                <a:gd name="T50" fmla="*/ 3 w 538"/>
                <a:gd name="T51" fmla="*/ 86 h 104"/>
                <a:gd name="T52" fmla="*/ 4 w 538"/>
                <a:gd name="T53" fmla="*/ 91 h 104"/>
                <a:gd name="T54" fmla="*/ 7 w 538"/>
                <a:gd name="T55" fmla="*/ 96 h 104"/>
                <a:gd name="T56" fmla="*/ 11 w 538"/>
                <a:gd name="T57" fmla="*/ 100 h 104"/>
                <a:gd name="T58" fmla="*/ 17 w 538"/>
                <a:gd name="T59" fmla="*/ 101 h 104"/>
                <a:gd name="T60" fmla="*/ 521 w 538"/>
                <a:gd name="T61" fmla="*/ 101 h 10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38"/>
                <a:gd name="T94" fmla="*/ 0 h 104"/>
                <a:gd name="T95" fmla="*/ 538 w 538"/>
                <a:gd name="T96" fmla="*/ 104 h 10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38" h="104">
                  <a:moveTo>
                    <a:pt x="521" y="101"/>
                  </a:moveTo>
                  <a:lnTo>
                    <a:pt x="521" y="101"/>
                  </a:lnTo>
                  <a:lnTo>
                    <a:pt x="527" y="100"/>
                  </a:lnTo>
                  <a:lnTo>
                    <a:pt x="531" y="96"/>
                  </a:lnTo>
                  <a:lnTo>
                    <a:pt x="534" y="91"/>
                  </a:lnTo>
                  <a:lnTo>
                    <a:pt x="535" y="86"/>
                  </a:lnTo>
                  <a:lnTo>
                    <a:pt x="535" y="0"/>
                  </a:lnTo>
                  <a:lnTo>
                    <a:pt x="538" y="0"/>
                  </a:lnTo>
                  <a:lnTo>
                    <a:pt x="538" y="86"/>
                  </a:lnTo>
                  <a:lnTo>
                    <a:pt x="537" y="93"/>
                  </a:lnTo>
                  <a:lnTo>
                    <a:pt x="533" y="98"/>
                  </a:lnTo>
                  <a:lnTo>
                    <a:pt x="528" y="103"/>
                  </a:lnTo>
                  <a:lnTo>
                    <a:pt x="521" y="104"/>
                  </a:lnTo>
                  <a:lnTo>
                    <a:pt x="17" y="104"/>
                  </a:lnTo>
                  <a:lnTo>
                    <a:pt x="10" y="103"/>
                  </a:lnTo>
                  <a:lnTo>
                    <a:pt x="4" y="98"/>
                  </a:lnTo>
                  <a:lnTo>
                    <a:pt x="2" y="93"/>
                  </a:lnTo>
                  <a:lnTo>
                    <a:pt x="0" y="86"/>
                  </a:lnTo>
                  <a:lnTo>
                    <a:pt x="0" y="0"/>
                  </a:lnTo>
                  <a:lnTo>
                    <a:pt x="3" y="0"/>
                  </a:lnTo>
                  <a:lnTo>
                    <a:pt x="3" y="86"/>
                  </a:lnTo>
                  <a:lnTo>
                    <a:pt x="4" y="91"/>
                  </a:lnTo>
                  <a:lnTo>
                    <a:pt x="7" y="96"/>
                  </a:lnTo>
                  <a:lnTo>
                    <a:pt x="11" y="100"/>
                  </a:lnTo>
                  <a:lnTo>
                    <a:pt x="17" y="101"/>
                  </a:lnTo>
                  <a:lnTo>
                    <a:pt x="521" y="101"/>
                  </a:lnTo>
                  <a:close/>
                </a:path>
              </a:pathLst>
            </a:custGeom>
            <a:solidFill>
              <a:srgbClr val="E6E6E6"/>
            </a:solidFill>
            <a:ln w="9525">
              <a:noFill/>
              <a:round/>
              <a:headEnd/>
              <a:tailEnd/>
            </a:ln>
          </p:spPr>
          <p:txBody>
            <a:bodyPr/>
            <a:lstStyle/>
            <a:p>
              <a:endParaRPr lang="id-ID"/>
            </a:p>
          </p:txBody>
        </p:sp>
        <p:sp>
          <p:nvSpPr>
            <p:cNvPr id="3182" name="Freeform 609"/>
            <p:cNvSpPr>
              <a:spLocks/>
            </p:cNvSpPr>
            <p:nvPr/>
          </p:nvSpPr>
          <p:spPr bwMode="auto">
            <a:xfrm>
              <a:off x="4383" y="2146"/>
              <a:ext cx="9" cy="7"/>
            </a:xfrm>
            <a:custGeom>
              <a:avLst/>
              <a:gdLst>
                <a:gd name="T0" fmla="*/ 7 w 9"/>
                <a:gd name="T1" fmla="*/ 0 h 7"/>
                <a:gd name="T2" fmla="*/ 9 w 9"/>
                <a:gd name="T3" fmla="*/ 7 h 7"/>
                <a:gd name="T4" fmla="*/ 9 w 9"/>
                <a:gd name="T5" fmla="*/ 7 h 7"/>
                <a:gd name="T6" fmla="*/ 0 w 9"/>
                <a:gd name="T7" fmla="*/ 7 h 7"/>
                <a:gd name="T8" fmla="*/ 0 w 9"/>
                <a:gd name="T9" fmla="*/ 7 h 7"/>
                <a:gd name="T10" fmla="*/ 3 w 9"/>
                <a:gd name="T11" fmla="*/ 0 h 7"/>
                <a:gd name="T12" fmla="*/ 7 w 9"/>
                <a:gd name="T13" fmla="*/ 0 h 7"/>
                <a:gd name="T14" fmla="*/ 0 60000 65536"/>
                <a:gd name="T15" fmla="*/ 0 60000 65536"/>
                <a:gd name="T16" fmla="*/ 0 60000 65536"/>
                <a:gd name="T17" fmla="*/ 0 60000 65536"/>
                <a:gd name="T18" fmla="*/ 0 60000 65536"/>
                <a:gd name="T19" fmla="*/ 0 60000 65536"/>
                <a:gd name="T20" fmla="*/ 0 60000 65536"/>
                <a:gd name="T21" fmla="*/ 0 w 9"/>
                <a:gd name="T22" fmla="*/ 0 h 7"/>
                <a:gd name="T23" fmla="*/ 9 w 9"/>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 h="7">
                  <a:moveTo>
                    <a:pt x="7" y="0"/>
                  </a:moveTo>
                  <a:lnTo>
                    <a:pt x="9" y="7"/>
                  </a:lnTo>
                  <a:lnTo>
                    <a:pt x="0" y="7"/>
                  </a:lnTo>
                  <a:lnTo>
                    <a:pt x="3" y="0"/>
                  </a:lnTo>
                  <a:lnTo>
                    <a:pt x="7" y="0"/>
                  </a:lnTo>
                  <a:close/>
                </a:path>
              </a:pathLst>
            </a:custGeom>
            <a:solidFill>
              <a:srgbClr val="231F20"/>
            </a:solidFill>
            <a:ln w="9525">
              <a:noFill/>
              <a:round/>
              <a:headEnd/>
              <a:tailEnd/>
            </a:ln>
          </p:spPr>
          <p:txBody>
            <a:bodyPr/>
            <a:lstStyle/>
            <a:p>
              <a:endParaRPr lang="id-ID"/>
            </a:p>
          </p:txBody>
        </p:sp>
        <p:sp>
          <p:nvSpPr>
            <p:cNvPr id="3183" name="Freeform 610"/>
            <p:cNvSpPr>
              <a:spLocks/>
            </p:cNvSpPr>
            <p:nvPr/>
          </p:nvSpPr>
          <p:spPr bwMode="auto">
            <a:xfrm>
              <a:off x="4352" y="2131"/>
              <a:ext cx="34" cy="22"/>
            </a:xfrm>
            <a:custGeom>
              <a:avLst/>
              <a:gdLst>
                <a:gd name="T0" fmla="*/ 26 w 34"/>
                <a:gd name="T1" fmla="*/ 22 h 22"/>
                <a:gd name="T2" fmla="*/ 26 w 34"/>
                <a:gd name="T3" fmla="*/ 22 h 22"/>
                <a:gd name="T4" fmla="*/ 16 w 34"/>
                <a:gd name="T5" fmla="*/ 19 h 22"/>
                <a:gd name="T6" fmla="*/ 9 w 34"/>
                <a:gd name="T7" fmla="*/ 15 h 22"/>
                <a:gd name="T8" fmla="*/ 9 w 34"/>
                <a:gd name="T9" fmla="*/ 15 h 22"/>
                <a:gd name="T10" fmla="*/ 3 w 34"/>
                <a:gd name="T11" fmla="*/ 8 h 22"/>
                <a:gd name="T12" fmla="*/ 0 w 34"/>
                <a:gd name="T13" fmla="*/ 1 h 22"/>
                <a:gd name="T14" fmla="*/ 0 w 34"/>
                <a:gd name="T15" fmla="*/ 1 h 22"/>
                <a:gd name="T16" fmla="*/ 5 w 34"/>
                <a:gd name="T17" fmla="*/ 0 h 22"/>
                <a:gd name="T18" fmla="*/ 9 w 34"/>
                <a:gd name="T19" fmla="*/ 0 h 22"/>
                <a:gd name="T20" fmla="*/ 9 w 34"/>
                <a:gd name="T21" fmla="*/ 0 h 22"/>
                <a:gd name="T22" fmla="*/ 10 w 34"/>
                <a:gd name="T23" fmla="*/ 4 h 22"/>
                <a:gd name="T24" fmla="*/ 14 w 34"/>
                <a:gd name="T25" fmla="*/ 8 h 22"/>
                <a:gd name="T26" fmla="*/ 20 w 34"/>
                <a:gd name="T27" fmla="*/ 12 h 22"/>
                <a:gd name="T28" fmla="*/ 27 w 34"/>
                <a:gd name="T29" fmla="*/ 14 h 22"/>
                <a:gd name="T30" fmla="*/ 34 w 34"/>
                <a:gd name="T31" fmla="*/ 15 h 22"/>
                <a:gd name="T32" fmla="*/ 34 w 34"/>
                <a:gd name="T33" fmla="*/ 15 h 22"/>
                <a:gd name="T34" fmla="*/ 31 w 34"/>
                <a:gd name="T35" fmla="*/ 22 h 22"/>
                <a:gd name="T36" fmla="*/ 31 w 34"/>
                <a:gd name="T37" fmla="*/ 22 h 22"/>
                <a:gd name="T38" fmla="*/ 26 w 34"/>
                <a:gd name="T39" fmla="*/ 22 h 22"/>
                <a:gd name="T40" fmla="*/ 26 w 34"/>
                <a:gd name="T41" fmla="*/ 22 h 2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
                <a:gd name="T64" fmla="*/ 0 h 22"/>
                <a:gd name="T65" fmla="*/ 34 w 34"/>
                <a:gd name="T66" fmla="*/ 22 h 2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 h="22">
                  <a:moveTo>
                    <a:pt x="26" y="22"/>
                  </a:moveTo>
                  <a:lnTo>
                    <a:pt x="26" y="22"/>
                  </a:lnTo>
                  <a:lnTo>
                    <a:pt x="16" y="19"/>
                  </a:lnTo>
                  <a:lnTo>
                    <a:pt x="9" y="15"/>
                  </a:lnTo>
                  <a:lnTo>
                    <a:pt x="3" y="8"/>
                  </a:lnTo>
                  <a:lnTo>
                    <a:pt x="0" y="1"/>
                  </a:lnTo>
                  <a:lnTo>
                    <a:pt x="5" y="0"/>
                  </a:lnTo>
                  <a:lnTo>
                    <a:pt x="9" y="0"/>
                  </a:lnTo>
                  <a:lnTo>
                    <a:pt x="10" y="4"/>
                  </a:lnTo>
                  <a:lnTo>
                    <a:pt x="14" y="8"/>
                  </a:lnTo>
                  <a:lnTo>
                    <a:pt x="20" y="12"/>
                  </a:lnTo>
                  <a:lnTo>
                    <a:pt x="27" y="14"/>
                  </a:lnTo>
                  <a:lnTo>
                    <a:pt x="34" y="15"/>
                  </a:lnTo>
                  <a:lnTo>
                    <a:pt x="31" y="22"/>
                  </a:lnTo>
                  <a:lnTo>
                    <a:pt x="26" y="22"/>
                  </a:lnTo>
                  <a:close/>
                </a:path>
              </a:pathLst>
            </a:custGeom>
            <a:solidFill>
              <a:srgbClr val="231F20"/>
            </a:solidFill>
            <a:ln w="9525">
              <a:noFill/>
              <a:round/>
              <a:headEnd/>
              <a:tailEnd/>
            </a:ln>
          </p:spPr>
          <p:txBody>
            <a:bodyPr/>
            <a:lstStyle/>
            <a:p>
              <a:endParaRPr lang="id-ID"/>
            </a:p>
          </p:txBody>
        </p:sp>
        <p:sp>
          <p:nvSpPr>
            <p:cNvPr id="3184" name="Freeform 611"/>
            <p:cNvSpPr>
              <a:spLocks/>
            </p:cNvSpPr>
            <p:nvPr/>
          </p:nvSpPr>
          <p:spPr bwMode="auto">
            <a:xfrm>
              <a:off x="4351" y="2129"/>
              <a:ext cx="10" cy="3"/>
            </a:xfrm>
            <a:custGeom>
              <a:avLst/>
              <a:gdLst>
                <a:gd name="T0" fmla="*/ 1 w 10"/>
                <a:gd name="T1" fmla="*/ 3 h 3"/>
                <a:gd name="T2" fmla="*/ 0 w 10"/>
                <a:gd name="T3" fmla="*/ 2 h 3"/>
                <a:gd name="T4" fmla="*/ 8 w 10"/>
                <a:gd name="T5" fmla="*/ 0 h 3"/>
                <a:gd name="T6" fmla="*/ 10 w 10"/>
                <a:gd name="T7" fmla="*/ 2 h 3"/>
                <a:gd name="T8" fmla="*/ 10 w 10"/>
                <a:gd name="T9" fmla="*/ 2 h 3"/>
                <a:gd name="T10" fmla="*/ 6 w 10"/>
                <a:gd name="T11" fmla="*/ 2 h 3"/>
                <a:gd name="T12" fmla="*/ 1 w 10"/>
                <a:gd name="T13" fmla="*/ 3 h 3"/>
                <a:gd name="T14" fmla="*/ 1 w 10"/>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10"/>
                <a:gd name="T25" fmla="*/ 0 h 3"/>
                <a:gd name="T26" fmla="*/ 10 w 10"/>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 h="3">
                  <a:moveTo>
                    <a:pt x="1" y="3"/>
                  </a:moveTo>
                  <a:lnTo>
                    <a:pt x="0" y="2"/>
                  </a:lnTo>
                  <a:lnTo>
                    <a:pt x="8" y="0"/>
                  </a:lnTo>
                  <a:lnTo>
                    <a:pt x="10" y="2"/>
                  </a:lnTo>
                  <a:lnTo>
                    <a:pt x="6" y="2"/>
                  </a:lnTo>
                  <a:lnTo>
                    <a:pt x="1" y="3"/>
                  </a:lnTo>
                  <a:close/>
                </a:path>
              </a:pathLst>
            </a:custGeom>
            <a:solidFill>
              <a:srgbClr val="231F20"/>
            </a:solidFill>
            <a:ln w="9525">
              <a:noFill/>
              <a:round/>
              <a:headEnd/>
              <a:tailEnd/>
            </a:ln>
          </p:spPr>
          <p:txBody>
            <a:bodyPr/>
            <a:lstStyle/>
            <a:p>
              <a:endParaRPr lang="id-ID"/>
            </a:p>
          </p:txBody>
        </p:sp>
        <p:sp>
          <p:nvSpPr>
            <p:cNvPr id="3185" name="Freeform 612"/>
            <p:cNvSpPr>
              <a:spLocks/>
            </p:cNvSpPr>
            <p:nvPr/>
          </p:nvSpPr>
          <p:spPr bwMode="auto">
            <a:xfrm>
              <a:off x="4342" y="2128"/>
              <a:ext cx="26" cy="11"/>
            </a:xfrm>
            <a:custGeom>
              <a:avLst/>
              <a:gdLst>
                <a:gd name="T0" fmla="*/ 0 w 26"/>
                <a:gd name="T1" fmla="*/ 10 h 11"/>
                <a:gd name="T2" fmla="*/ 0 w 26"/>
                <a:gd name="T3" fmla="*/ 10 h 11"/>
                <a:gd name="T4" fmla="*/ 5 w 26"/>
                <a:gd name="T5" fmla="*/ 5 h 11"/>
                <a:gd name="T6" fmla="*/ 9 w 26"/>
                <a:gd name="T7" fmla="*/ 1 h 11"/>
                <a:gd name="T8" fmla="*/ 15 w 26"/>
                <a:gd name="T9" fmla="*/ 0 h 11"/>
                <a:gd name="T10" fmla="*/ 20 w 26"/>
                <a:gd name="T11" fmla="*/ 0 h 11"/>
                <a:gd name="T12" fmla="*/ 20 w 26"/>
                <a:gd name="T13" fmla="*/ 0 h 11"/>
                <a:gd name="T14" fmla="*/ 26 w 26"/>
                <a:gd name="T15" fmla="*/ 3 h 11"/>
                <a:gd name="T16" fmla="*/ 24 w 26"/>
                <a:gd name="T17" fmla="*/ 4 h 11"/>
                <a:gd name="T18" fmla="*/ 24 w 26"/>
                <a:gd name="T19" fmla="*/ 4 h 11"/>
                <a:gd name="T20" fmla="*/ 20 w 26"/>
                <a:gd name="T21" fmla="*/ 3 h 11"/>
                <a:gd name="T22" fmla="*/ 20 w 26"/>
                <a:gd name="T23" fmla="*/ 3 h 11"/>
                <a:gd name="T24" fmla="*/ 19 w 26"/>
                <a:gd name="T25" fmla="*/ 3 h 11"/>
                <a:gd name="T26" fmla="*/ 17 w 26"/>
                <a:gd name="T27" fmla="*/ 1 h 11"/>
                <a:gd name="T28" fmla="*/ 9 w 26"/>
                <a:gd name="T29" fmla="*/ 3 h 11"/>
                <a:gd name="T30" fmla="*/ 10 w 26"/>
                <a:gd name="T31" fmla="*/ 4 h 11"/>
                <a:gd name="T32" fmla="*/ 10 w 26"/>
                <a:gd name="T33" fmla="*/ 4 h 11"/>
                <a:gd name="T34" fmla="*/ 6 w 26"/>
                <a:gd name="T35" fmla="*/ 7 h 11"/>
                <a:gd name="T36" fmla="*/ 2 w 26"/>
                <a:gd name="T37" fmla="*/ 11 h 11"/>
                <a:gd name="T38" fmla="*/ 0 w 26"/>
                <a:gd name="T39" fmla="*/ 10 h 1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6"/>
                <a:gd name="T61" fmla="*/ 0 h 11"/>
                <a:gd name="T62" fmla="*/ 26 w 26"/>
                <a:gd name="T63" fmla="*/ 11 h 1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6" h="11">
                  <a:moveTo>
                    <a:pt x="0" y="10"/>
                  </a:moveTo>
                  <a:lnTo>
                    <a:pt x="0" y="10"/>
                  </a:lnTo>
                  <a:lnTo>
                    <a:pt x="5" y="5"/>
                  </a:lnTo>
                  <a:lnTo>
                    <a:pt x="9" y="1"/>
                  </a:lnTo>
                  <a:lnTo>
                    <a:pt x="15" y="0"/>
                  </a:lnTo>
                  <a:lnTo>
                    <a:pt x="20" y="0"/>
                  </a:lnTo>
                  <a:lnTo>
                    <a:pt x="26" y="3"/>
                  </a:lnTo>
                  <a:lnTo>
                    <a:pt x="24" y="4"/>
                  </a:lnTo>
                  <a:lnTo>
                    <a:pt x="20" y="3"/>
                  </a:lnTo>
                  <a:lnTo>
                    <a:pt x="19" y="3"/>
                  </a:lnTo>
                  <a:lnTo>
                    <a:pt x="17" y="1"/>
                  </a:lnTo>
                  <a:lnTo>
                    <a:pt x="9" y="3"/>
                  </a:lnTo>
                  <a:lnTo>
                    <a:pt x="10" y="4"/>
                  </a:lnTo>
                  <a:lnTo>
                    <a:pt x="6" y="7"/>
                  </a:lnTo>
                  <a:lnTo>
                    <a:pt x="2" y="11"/>
                  </a:lnTo>
                  <a:lnTo>
                    <a:pt x="0" y="10"/>
                  </a:lnTo>
                  <a:close/>
                </a:path>
              </a:pathLst>
            </a:custGeom>
            <a:solidFill>
              <a:srgbClr val="231F20"/>
            </a:solidFill>
            <a:ln w="9525">
              <a:noFill/>
              <a:round/>
              <a:headEnd/>
              <a:tailEnd/>
            </a:ln>
          </p:spPr>
          <p:txBody>
            <a:bodyPr/>
            <a:lstStyle/>
            <a:p>
              <a:endParaRPr lang="id-ID"/>
            </a:p>
          </p:txBody>
        </p:sp>
        <p:sp>
          <p:nvSpPr>
            <p:cNvPr id="3186" name="Freeform 613"/>
            <p:cNvSpPr>
              <a:spLocks/>
            </p:cNvSpPr>
            <p:nvPr/>
          </p:nvSpPr>
          <p:spPr bwMode="auto">
            <a:xfrm>
              <a:off x="4317" y="2098"/>
              <a:ext cx="77" cy="77"/>
            </a:xfrm>
            <a:custGeom>
              <a:avLst/>
              <a:gdLst>
                <a:gd name="T0" fmla="*/ 44 w 77"/>
                <a:gd name="T1" fmla="*/ 9 h 77"/>
                <a:gd name="T2" fmla="*/ 33 w 77"/>
                <a:gd name="T3" fmla="*/ 9 h 77"/>
                <a:gd name="T4" fmla="*/ 21 w 77"/>
                <a:gd name="T5" fmla="*/ 14 h 77"/>
                <a:gd name="T6" fmla="*/ 17 w 77"/>
                <a:gd name="T7" fmla="*/ 18 h 77"/>
                <a:gd name="T8" fmla="*/ 11 w 77"/>
                <a:gd name="T9" fmla="*/ 28 h 77"/>
                <a:gd name="T10" fmla="*/ 9 w 77"/>
                <a:gd name="T11" fmla="*/ 34 h 77"/>
                <a:gd name="T12" fmla="*/ 10 w 77"/>
                <a:gd name="T13" fmla="*/ 47 h 77"/>
                <a:gd name="T14" fmla="*/ 14 w 77"/>
                <a:gd name="T15" fmla="*/ 56 h 77"/>
                <a:gd name="T16" fmla="*/ 23 w 77"/>
                <a:gd name="T17" fmla="*/ 65 h 77"/>
                <a:gd name="T18" fmla="*/ 35 w 77"/>
                <a:gd name="T19" fmla="*/ 69 h 77"/>
                <a:gd name="T20" fmla="*/ 41 w 77"/>
                <a:gd name="T21" fmla="*/ 69 h 77"/>
                <a:gd name="T22" fmla="*/ 52 w 77"/>
                <a:gd name="T23" fmla="*/ 66 h 77"/>
                <a:gd name="T24" fmla="*/ 58 w 77"/>
                <a:gd name="T25" fmla="*/ 63 h 77"/>
                <a:gd name="T26" fmla="*/ 66 w 77"/>
                <a:gd name="T27" fmla="*/ 55 h 77"/>
                <a:gd name="T28" fmla="*/ 75 w 77"/>
                <a:gd name="T29" fmla="*/ 55 h 77"/>
                <a:gd name="T30" fmla="*/ 77 w 77"/>
                <a:gd name="T31" fmla="*/ 48 h 77"/>
                <a:gd name="T32" fmla="*/ 73 w 77"/>
                <a:gd name="T33" fmla="*/ 56 h 77"/>
                <a:gd name="T34" fmla="*/ 66 w 77"/>
                <a:gd name="T35" fmla="*/ 68 h 77"/>
                <a:gd name="T36" fmla="*/ 62 w 77"/>
                <a:gd name="T37" fmla="*/ 70 h 77"/>
                <a:gd name="T38" fmla="*/ 49 w 77"/>
                <a:gd name="T39" fmla="*/ 76 h 77"/>
                <a:gd name="T40" fmla="*/ 34 w 77"/>
                <a:gd name="T41" fmla="*/ 77 h 77"/>
                <a:gd name="T42" fmla="*/ 25 w 77"/>
                <a:gd name="T43" fmla="*/ 75 h 77"/>
                <a:gd name="T44" fmla="*/ 13 w 77"/>
                <a:gd name="T45" fmla="*/ 68 h 77"/>
                <a:gd name="T46" fmla="*/ 9 w 77"/>
                <a:gd name="T47" fmla="*/ 62 h 77"/>
                <a:gd name="T48" fmla="*/ 2 w 77"/>
                <a:gd name="T49" fmla="*/ 48 h 77"/>
                <a:gd name="T50" fmla="*/ 2 w 77"/>
                <a:gd name="T51" fmla="*/ 33 h 77"/>
                <a:gd name="T52" fmla="*/ 3 w 77"/>
                <a:gd name="T53" fmla="*/ 25 h 77"/>
                <a:gd name="T54" fmla="*/ 11 w 77"/>
                <a:gd name="T55" fmla="*/ 13 h 77"/>
                <a:gd name="T56" fmla="*/ 23 w 77"/>
                <a:gd name="T57" fmla="*/ 3 h 77"/>
                <a:gd name="T58" fmla="*/ 38 w 77"/>
                <a:gd name="T59" fmla="*/ 0 h 77"/>
                <a:gd name="T60" fmla="*/ 45 w 77"/>
                <a:gd name="T61" fmla="*/ 0 h 77"/>
                <a:gd name="T62" fmla="*/ 61 w 77"/>
                <a:gd name="T63" fmla="*/ 6 h 77"/>
                <a:gd name="T64" fmla="*/ 70 w 77"/>
                <a:gd name="T65" fmla="*/ 16 h 77"/>
                <a:gd name="T66" fmla="*/ 73 w 77"/>
                <a:gd name="T67" fmla="*/ 20 h 77"/>
                <a:gd name="T68" fmla="*/ 65 w 77"/>
                <a:gd name="T69" fmla="*/ 21 h 77"/>
                <a:gd name="T70" fmla="*/ 61 w 77"/>
                <a:gd name="T71" fmla="*/ 16 h 77"/>
                <a:gd name="T72" fmla="*/ 51 w 77"/>
                <a:gd name="T73" fmla="*/ 10 h 77"/>
                <a:gd name="T74" fmla="*/ 44 w 77"/>
                <a:gd name="T75" fmla="*/ 9 h 7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7"/>
                <a:gd name="T115" fmla="*/ 0 h 77"/>
                <a:gd name="T116" fmla="*/ 77 w 77"/>
                <a:gd name="T117" fmla="*/ 77 h 7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7" h="77">
                  <a:moveTo>
                    <a:pt x="44" y="9"/>
                  </a:moveTo>
                  <a:lnTo>
                    <a:pt x="44" y="9"/>
                  </a:lnTo>
                  <a:lnTo>
                    <a:pt x="38" y="9"/>
                  </a:lnTo>
                  <a:lnTo>
                    <a:pt x="33" y="9"/>
                  </a:lnTo>
                  <a:lnTo>
                    <a:pt x="27" y="11"/>
                  </a:lnTo>
                  <a:lnTo>
                    <a:pt x="21" y="14"/>
                  </a:lnTo>
                  <a:lnTo>
                    <a:pt x="17" y="18"/>
                  </a:lnTo>
                  <a:lnTo>
                    <a:pt x="13" y="23"/>
                  </a:lnTo>
                  <a:lnTo>
                    <a:pt x="11" y="28"/>
                  </a:lnTo>
                  <a:lnTo>
                    <a:pt x="9" y="34"/>
                  </a:lnTo>
                  <a:lnTo>
                    <a:pt x="9" y="40"/>
                  </a:lnTo>
                  <a:lnTo>
                    <a:pt x="10" y="47"/>
                  </a:lnTo>
                  <a:lnTo>
                    <a:pt x="11" y="52"/>
                  </a:lnTo>
                  <a:lnTo>
                    <a:pt x="14" y="56"/>
                  </a:lnTo>
                  <a:lnTo>
                    <a:pt x="18" y="61"/>
                  </a:lnTo>
                  <a:lnTo>
                    <a:pt x="23" y="65"/>
                  </a:lnTo>
                  <a:lnTo>
                    <a:pt x="28" y="68"/>
                  </a:lnTo>
                  <a:lnTo>
                    <a:pt x="35" y="69"/>
                  </a:lnTo>
                  <a:lnTo>
                    <a:pt x="41" y="69"/>
                  </a:lnTo>
                  <a:lnTo>
                    <a:pt x="47" y="69"/>
                  </a:lnTo>
                  <a:lnTo>
                    <a:pt x="52" y="66"/>
                  </a:lnTo>
                  <a:lnTo>
                    <a:pt x="58" y="63"/>
                  </a:lnTo>
                  <a:lnTo>
                    <a:pt x="62" y="59"/>
                  </a:lnTo>
                  <a:lnTo>
                    <a:pt x="66" y="55"/>
                  </a:lnTo>
                  <a:lnTo>
                    <a:pt x="75" y="55"/>
                  </a:lnTo>
                  <a:lnTo>
                    <a:pt x="73" y="48"/>
                  </a:lnTo>
                  <a:lnTo>
                    <a:pt x="77" y="48"/>
                  </a:lnTo>
                  <a:lnTo>
                    <a:pt x="73" y="56"/>
                  </a:lnTo>
                  <a:lnTo>
                    <a:pt x="70" y="63"/>
                  </a:lnTo>
                  <a:lnTo>
                    <a:pt x="66" y="68"/>
                  </a:lnTo>
                  <a:lnTo>
                    <a:pt x="62" y="70"/>
                  </a:lnTo>
                  <a:lnTo>
                    <a:pt x="56" y="75"/>
                  </a:lnTo>
                  <a:lnTo>
                    <a:pt x="49" y="76"/>
                  </a:lnTo>
                  <a:lnTo>
                    <a:pt x="41" y="77"/>
                  </a:lnTo>
                  <a:lnTo>
                    <a:pt x="34" y="77"/>
                  </a:lnTo>
                  <a:lnTo>
                    <a:pt x="25" y="75"/>
                  </a:lnTo>
                  <a:lnTo>
                    <a:pt x="18" y="72"/>
                  </a:lnTo>
                  <a:lnTo>
                    <a:pt x="13" y="68"/>
                  </a:lnTo>
                  <a:lnTo>
                    <a:pt x="9" y="62"/>
                  </a:lnTo>
                  <a:lnTo>
                    <a:pt x="4" y="55"/>
                  </a:lnTo>
                  <a:lnTo>
                    <a:pt x="2" y="48"/>
                  </a:lnTo>
                  <a:lnTo>
                    <a:pt x="0" y="41"/>
                  </a:lnTo>
                  <a:lnTo>
                    <a:pt x="2" y="33"/>
                  </a:lnTo>
                  <a:lnTo>
                    <a:pt x="3" y="25"/>
                  </a:lnTo>
                  <a:lnTo>
                    <a:pt x="6" y="18"/>
                  </a:lnTo>
                  <a:lnTo>
                    <a:pt x="11" y="13"/>
                  </a:lnTo>
                  <a:lnTo>
                    <a:pt x="17" y="7"/>
                  </a:lnTo>
                  <a:lnTo>
                    <a:pt x="23" y="3"/>
                  </a:lnTo>
                  <a:lnTo>
                    <a:pt x="30" y="0"/>
                  </a:lnTo>
                  <a:lnTo>
                    <a:pt x="38" y="0"/>
                  </a:lnTo>
                  <a:lnTo>
                    <a:pt x="45" y="0"/>
                  </a:lnTo>
                  <a:lnTo>
                    <a:pt x="54" y="2"/>
                  </a:lnTo>
                  <a:lnTo>
                    <a:pt x="61" y="6"/>
                  </a:lnTo>
                  <a:lnTo>
                    <a:pt x="66" y="10"/>
                  </a:lnTo>
                  <a:lnTo>
                    <a:pt x="70" y="16"/>
                  </a:lnTo>
                  <a:lnTo>
                    <a:pt x="73" y="20"/>
                  </a:lnTo>
                  <a:lnTo>
                    <a:pt x="66" y="24"/>
                  </a:lnTo>
                  <a:lnTo>
                    <a:pt x="65" y="21"/>
                  </a:lnTo>
                  <a:lnTo>
                    <a:pt x="61" y="16"/>
                  </a:lnTo>
                  <a:lnTo>
                    <a:pt x="55" y="13"/>
                  </a:lnTo>
                  <a:lnTo>
                    <a:pt x="51" y="10"/>
                  </a:lnTo>
                  <a:lnTo>
                    <a:pt x="44" y="9"/>
                  </a:lnTo>
                  <a:close/>
                </a:path>
              </a:pathLst>
            </a:custGeom>
            <a:solidFill>
              <a:srgbClr val="231F20"/>
            </a:solidFill>
            <a:ln w="9525">
              <a:noFill/>
              <a:round/>
              <a:headEnd/>
              <a:tailEnd/>
            </a:ln>
          </p:spPr>
          <p:txBody>
            <a:bodyPr/>
            <a:lstStyle/>
            <a:p>
              <a:endParaRPr lang="id-ID"/>
            </a:p>
          </p:txBody>
        </p:sp>
        <p:sp>
          <p:nvSpPr>
            <p:cNvPr id="3187" name="Freeform 614"/>
            <p:cNvSpPr>
              <a:spLocks/>
            </p:cNvSpPr>
            <p:nvPr/>
          </p:nvSpPr>
          <p:spPr bwMode="auto">
            <a:xfrm>
              <a:off x="4371" y="2121"/>
              <a:ext cx="8" cy="10"/>
            </a:xfrm>
            <a:custGeom>
              <a:avLst/>
              <a:gdLst>
                <a:gd name="T0" fmla="*/ 8 w 8"/>
                <a:gd name="T1" fmla="*/ 7 h 10"/>
                <a:gd name="T2" fmla="*/ 8 w 8"/>
                <a:gd name="T3" fmla="*/ 7 h 10"/>
                <a:gd name="T4" fmla="*/ 5 w 8"/>
                <a:gd name="T5" fmla="*/ 8 h 10"/>
                <a:gd name="T6" fmla="*/ 2 w 8"/>
                <a:gd name="T7" fmla="*/ 10 h 10"/>
                <a:gd name="T8" fmla="*/ 2 w 8"/>
                <a:gd name="T9" fmla="*/ 10 h 10"/>
                <a:gd name="T10" fmla="*/ 0 w 8"/>
                <a:gd name="T11" fmla="*/ 7 h 10"/>
                <a:gd name="T12" fmla="*/ 0 w 8"/>
                <a:gd name="T13" fmla="*/ 4 h 10"/>
                <a:gd name="T14" fmla="*/ 0 w 8"/>
                <a:gd name="T15" fmla="*/ 4 h 10"/>
                <a:gd name="T16" fmla="*/ 1 w 8"/>
                <a:gd name="T17" fmla="*/ 1 h 10"/>
                <a:gd name="T18" fmla="*/ 5 w 8"/>
                <a:gd name="T19" fmla="*/ 0 h 10"/>
                <a:gd name="T20" fmla="*/ 5 w 8"/>
                <a:gd name="T21" fmla="*/ 0 h 10"/>
                <a:gd name="T22" fmla="*/ 8 w 8"/>
                <a:gd name="T23" fmla="*/ 2 h 10"/>
                <a:gd name="T24" fmla="*/ 8 w 8"/>
                <a:gd name="T25" fmla="*/ 7 h 10"/>
                <a:gd name="T26" fmla="*/ 8 w 8"/>
                <a:gd name="T27" fmla="*/ 7 h 1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
                <a:gd name="T43" fmla="*/ 0 h 10"/>
                <a:gd name="T44" fmla="*/ 8 w 8"/>
                <a:gd name="T45" fmla="*/ 10 h 1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 h="10">
                  <a:moveTo>
                    <a:pt x="8" y="7"/>
                  </a:moveTo>
                  <a:lnTo>
                    <a:pt x="8" y="7"/>
                  </a:lnTo>
                  <a:lnTo>
                    <a:pt x="5" y="8"/>
                  </a:lnTo>
                  <a:lnTo>
                    <a:pt x="2" y="10"/>
                  </a:lnTo>
                  <a:lnTo>
                    <a:pt x="0" y="7"/>
                  </a:lnTo>
                  <a:lnTo>
                    <a:pt x="0" y="4"/>
                  </a:lnTo>
                  <a:lnTo>
                    <a:pt x="1" y="1"/>
                  </a:lnTo>
                  <a:lnTo>
                    <a:pt x="5" y="0"/>
                  </a:lnTo>
                  <a:lnTo>
                    <a:pt x="8" y="2"/>
                  </a:lnTo>
                  <a:lnTo>
                    <a:pt x="8" y="7"/>
                  </a:lnTo>
                  <a:close/>
                </a:path>
              </a:pathLst>
            </a:custGeom>
            <a:solidFill>
              <a:srgbClr val="231F20"/>
            </a:solidFill>
            <a:ln w="9525">
              <a:noFill/>
              <a:round/>
              <a:headEnd/>
              <a:tailEnd/>
            </a:ln>
          </p:spPr>
          <p:txBody>
            <a:bodyPr/>
            <a:lstStyle/>
            <a:p>
              <a:endParaRPr lang="id-ID"/>
            </a:p>
          </p:txBody>
        </p:sp>
        <p:sp>
          <p:nvSpPr>
            <p:cNvPr id="3188" name="Freeform 615"/>
            <p:cNvSpPr>
              <a:spLocks/>
            </p:cNvSpPr>
            <p:nvPr/>
          </p:nvSpPr>
          <p:spPr bwMode="auto">
            <a:xfrm>
              <a:off x="4382" y="2128"/>
              <a:ext cx="8" cy="8"/>
            </a:xfrm>
            <a:custGeom>
              <a:avLst/>
              <a:gdLst>
                <a:gd name="T0" fmla="*/ 8 w 8"/>
                <a:gd name="T1" fmla="*/ 5 h 8"/>
                <a:gd name="T2" fmla="*/ 8 w 8"/>
                <a:gd name="T3" fmla="*/ 5 h 8"/>
                <a:gd name="T4" fmla="*/ 7 w 8"/>
                <a:gd name="T5" fmla="*/ 8 h 8"/>
                <a:gd name="T6" fmla="*/ 3 w 8"/>
                <a:gd name="T7" fmla="*/ 8 h 8"/>
                <a:gd name="T8" fmla="*/ 3 w 8"/>
                <a:gd name="T9" fmla="*/ 8 h 8"/>
                <a:gd name="T10" fmla="*/ 0 w 8"/>
                <a:gd name="T11" fmla="*/ 5 h 8"/>
                <a:gd name="T12" fmla="*/ 0 w 8"/>
                <a:gd name="T13" fmla="*/ 3 h 8"/>
                <a:gd name="T14" fmla="*/ 0 w 8"/>
                <a:gd name="T15" fmla="*/ 3 h 8"/>
                <a:gd name="T16" fmla="*/ 3 w 8"/>
                <a:gd name="T17" fmla="*/ 0 h 8"/>
                <a:gd name="T18" fmla="*/ 5 w 8"/>
                <a:gd name="T19" fmla="*/ 0 h 8"/>
                <a:gd name="T20" fmla="*/ 5 w 8"/>
                <a:gd name="T21" fmla="*/ 0 h 8"/>
                <a:gd name="T22" fmla="*/ 8 w 8"/>
                <a:gd name="T23" fmla="*/ 1 h 8"/>
                <a:gd name="T24" fmla="*/ 8 w 8"/>
                <a:gd name="T25" fmla="*/ 5 h 8"/>
                <a:gd name="T26" fmla="*/ 8 w 8"/>
                <a:gd name="T27" fmla="*/ 5 h 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
                <a:gd name="T43" fmla="*/ 0 h 8"/>
                <a:gd name="T44" fmla="*/ 8 w 8"/>
                <a:gd name="T45" fmla="*/ 8 h 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 h="8">
                  <a:moveTo>
                    <a:pt x="8" y="5"/>
                  </a:moveTo>
                  <a:lnTo>
                    <a:pt x="8" y="5"/>
                  </a:lnTo>
                  <a:lnTo>
                    <a:pt x="7" y="8"/>
                  </a:lnTo>
                  <a:lnTo>
                    <a:pt x="3" y="8"/>
                  </a:lnTo>
                  <a:lnTo>
                    <a:pt x="0" y="5"/>
                  </a:lnTo>
                  <a:lnTo>
                    <a:pt x="0" y="3"/>
                  </a:lnTo>
                  <a:lnTo>
                    <a:pt x="3" y="0"/>
                  </a:lnTo>
                  <a:lnTo>
                    <a:pt x="5" y="0"/>
                  </a:lnTo>
                  <a:lnTo>
                    <a:pt x="8" y="1"/>
                  </a:lnTo>
                  <a:lnTo>
                    <a:pt x="8" y="5"/>
                  </a:lnTo>
                  <a:close/>
                </a:path>
              </a:pathLst>
            </a:custGeom>
            <a:solidFill>
              <a:srgbClr val="231F20"/>
            </a:solidFill>
            <a:ln w="9525">
              <a:noFill/>
              <a:round/>
              <a:headEnd/>
              <a:tailEnd/>
            </a:ln>
          </p:spPr>
          <p:txBody>
            <a:bodyPr/>
            <a:lstStyle/>
            <a:p>
              <a:endParaRPr lang="id-ID"/>
            </a:p>
          </p:txBody>
        </p:sp>
      </p:grpSp>
      <p:sp>
        <p:nvSpPr>
          <p:cNvPr id="3076" name="TextBox 617"/>
          <p:cNvSpPr txBox="1">
            <a:spLocks noChangeArrowheads="1"/>
          </p:cNvSpPr>
          <p:nvPr/>
        </p:nvSpPr>
        <p:spPr bwMode="auto">
          <a:xfrm>
            <a:off x="193675" y="-14288"/>
            <a:ext cx="2330450" cy="246063"/>
          </a:xfrm>
          <a:prstGeom prst="rect">
            <a:avLst/>
          </a:prstGeom>
          <a:noFill/>
          <a:ln w="9525">
            <a:noFill/>
            <a:miter lim="800000"/>
            <a:headEnd/>
            <a:tailEnd/>
          </a:ln>
        </p:spPr>
        <p:txBody>
          <a:bodyPr wrap="none">
            <a:spAutoFit/>
          </a:bodyPr>
          <a:lstStyle/>
          <a:p>
            <a:r>
              <a:rPr lang="en-GB" sz="1000">
                <a:solidFill>
                  <a:schemeClr val="bg1"/>
                </a:solidFill>
              </a:rPr>
              <a:t>Your Page Name – Internet Web Browser</a:t>
            </a:r>
          </a:p>
        </p:txBody>
      </p:sp>
      <p:sp>
        <p:nvSpPr>
          <p:cNvPr id="3077" name="TextBox 618"/>
          <p:cNvSpPr txBox="1">
            <a:spLocks noChangeArrowheads="1"/>
          </p:cNvSpPr>
          <p:nvPr/>
        </p:nvSpPr>
        <p:spPr bwMode="auto">
          <a:xfrm>
            <a:off x="971550" y="230188"/>
            <a:ext cx="1778051" cy="246221"/>
          </a:xfrm>
          <a:prstGeom prst="rect">
            <a:avLst/>
          </a:prstGeom>
          <a:noFill/>
          <a:ln w="9525">
            <a:noFill/>
            <a:miter lim="800000"/>
            <a:headEnd/>
            <a:tailEnd/>
          </a:ln>
        </p:spPr>
        <p:txBody>
          <a:bodyPr wrap="none">
            <a:spAutoFit/>
          </a:bodyPr>
          <a:lstStyle/>
          <a:p>
            <a:r>
              <a:rPr lang="en-GB" sz="1000" dirty="0" smtClean="0"/>
              <a:t>http://www.</a:t>
            </a:r>
            <a:r>
              <a:rPr lang="id-ID" sz="1000" dirty="0" smtClean="0"/>
              <a:t>bumiaksara</a:t>
            </a:r>
            <a:r>
              <a:rPr lang="en-GB" sz="1000" dirty="0" smtClean="0"/>
              <a:t>.co.</a:t>
            </a:r>
            <a:r>
              <a:rPr lang="id-ID" sz="1000" dirty="0" smtClean="0"/>
              <a:t>id</a:t>
            </a:r>
            <a:r>
              <a:rPr lang="en-GB" sz="1000" dirty="0" smtClean="0"/>
              <a:t>/</a:t>
            </a:r>
            <a:endParaRPr lang="en-GB" sz="1000" dirty="0">
              <a:solidFill>
                <a:schemeClr val="bg1"/>
              </a:solidFill>
            </a:endParaRPr>
          </a:p>
        </p:txBody>
      </p:sp>
      <p:sp>
        <p:nvSpPr>
          <p:cNvPr id="3078" name="TextBox 619"/>
          <p:cNvSpPr txBox="1">
            <a:spLocks noChangeArrowheads="1"/>
          </p:cNvSpPr>
          <p:nvPr/>
        </p:nvSpPr>
        <p:spPr bwMode="auto">
          <a:xfrm>
            <a:off x="346075" y="496888"/>
            <a:ext cx="985838" cy="246062"/>
          </a:xfrm>
          <a:prstGeom prst="rect">
            <a:avLst/>
          </a:prstGeom>
          <a:noFill/>
          <a:ln w="9525">
            <a:noFill/>
            <a:miter lim="800000"/>
            <a:headEnd/>
            <a:tailEnd/>
          </a:ln>
        </p:spPr>
        <p:txBody>
          <a:bodyPr wrap="none">
            <a:spAutoFit/>
          </a:bodyPr>
          <a:lstStyle/>
          <a:p>
            <a:r>
              <a:rPr lang="en-GB" sz="1000"/>
              <a:t>Your Tab Name</a:t>
            </a:r>
            <a:endParaRPr lang="en-GB" sz="1000">
              <a:solidFill>
                <a:schemeClr val="bg1"/>
              </a:solidFill>
            </a:endParaRPr>
          </a:p>
        </p:txBody>
      </p:sp>
      <p:sp>
        <p:nvSpPr>
          <p:cNvPr id="3079" name="TextBox 620"/>
          <p:cNvSpPr txBox="1">
            <a:spLocks noChangeArrowheads="1"/>
          </p:cNvSpPr>
          <p:nvPr/>
        </p:nvSpPr>
        <p:spPr bwMode="auto">
          <a:xfrm>
            <a:off x="6948488" y="230188"/>
            <a:ext cx="887412" cy="246062"/>
          </a:xfrm>
          <a:prstGeom prst="rect">
            <a:avLst/>
          </a:prstGeom>
          <a:noFill/>
          <a:ln w="9525">
            <a:noFill/>
            <a:miter lim="800000"/>
            <a:headEnd/>
            <a:tailEnd/>
          </a:ln>
        </p:spPr>
        <p:txBody>
          <a:bodyPr wrap="none">
            <a:spAutoFit/>
          </a:bodyPr>
          <a:lstStyle/>
          <a:p>
            <a:r>
              <a:rPr lang="en-GB" sz="1000" i="1"/>
              <a:t>Giggle Search</a:t>
            </a:r>
            <a:endParaRPr lang="en-GB" sz="1000" i="1">
              <a:solidFill>
                <a:schemeClr val="bg1"/>
              </a:solidFill>
            </a:endParaRPr>
          </a:p>
        </p:txBody>
      </p:sp>
      <p:pic>
        <p:nvPicPr>
          <p:cNvPr id="3080" name="Picture 622"/>
          <p:cNvPicPr>
            <a:picLocks noChangeAspect="1"/>
          </p:cNvPicPr>
          <p:nvPr/>
        </p:nvPicPr>
        <p:blipFill>
          <a:blip r:embed="rId18"/>
          <a:srcRect/>
          <a:stretch>
            <a:fillRect/>
          </a:stretch>
        </p:blipFill>
        <p:spPr bwMode="auto">
          <a:xfrm>
            <a:off x="-1588" y="6605588"/>
            <a:ext cx="9164638" cy="211137"/>
          </a:xfrm>
          <a:prstGeom prst="rect">
            <a:avLst/>
          </a:prstGeom>
          <a:noFill/>
          <a:ln w="9525">
            <a:noFill/>
            <a:miter lim="800000"/>
            <a:headEnd/>
            <a:tailEnd/>
          </a:ln>
        </p:spPr>
      </p:pic>
      <p:pic>
        <p:nvPicPr>
          <p:cNvPr id="3081" name="Picture 3948"/>
          <p:cNvPicPr>
            <a:picLocks noChangeAspect="1"/>
          </p:cNvPicPr>
          <p:nvPr/>
        </p:nvPicPr>
        <p:blipFill>
          <a:blip r:embed="rId19"/>
          <a:srcRect/>
          <a:stretch>
            <a:fillRect/>
          </a:stretch>
        </p:blipFill>
        <p:spPr bwMode="auto">
          <a:xfrm>
            <a:off x="33338" y="227013"/>
            <a:ext cx="214312" cy="214312"/>
          </a:xfrm>
          <a:prstGeom prst="rect">
            <a:avLst/>
          </a:prstGeom>
          <a:noFill/>
          <a:ln w="9525">
            <a:noFill/>
            <a:miter lim="800000"/>
            <a:headEnd/>
            <a:tailEnd/>
          </a:ln>
        </p:spPr>
      </p:pic>
      <p:pic>
        <p:nvPicPr>
          <p:cNvPr id="3082" name="Picture 3949"/>
          <p:cNvPicPr>
            <a:picLocks noChangeAspect="1"/>
          </p:cNvPicPr>
          <p:nvPr/>
        </p:nvPicPr>
        <p:blipFill>
          <a:blip r:embed="rId20"/>
          <a:srcRect/>
          <a:stretch>
            <a:fillRect/>
          </a:stretch>
        </p:blipFill>
        <p:spPr bwMode="auto">
          <a:xfrm>
            <a:off x="323850" y="228600"/>
            <a:ext cx="215900" cy="215900"/>
          </a:xfrm>
          <a:prstGeom prst="rect">
            <a:avLst/>
          </a:prstGeom>
          <a:noFill/>
          <a:ln w="9525">
            <a:noFill/>
            <a:miter lim="800000"/>
            <a:headEnd/>
            <a:tailEnd/>
          </a:ln>
        </p:spPr>
      </p:pic>
      <p:sp>
        <p:nvSpPr>
          <p:cNvPr id="3083" name="Rectangle 2"/>
          <p:cNvSpPr>
            <a:spLocks noGrp="1" noChangeArrowheads="1"/>
          </p:cNvSpPr>
          <p:nvPr>
            <p:ph type="title"/>
          </p:nvPr>
        </p:nvSpPr>
        <p:spPr>
          <a:xfrm>
            <a:off x="457200" y="765175"/>
            <a:ext cx="8229600" cy="1143000"/>
          </a:xfrm>
        </p:spPr>
        <p:txBody>
          <a:bodyPr/>
          <a:lstStyle/>
          <a:p>
            <a:pPr eaLnBrk="1" hangingPunct="1"/>
            <a:r>
              <a:rPr lang="en-GB" sz="4000" dirty="0" err="1" smtClean="0">
                <a:solidFill>
                  <a:srgbClr val="FF0000"/>
                </a:solidFill>
              </a:rPr>
              <a:t>Rekategorisasi</a:t>
            </a:r>
            <a:endParaRPr lang="en-GB" sz="4000" dirty="0" smtClean="0">
              <a:solidFill>
                <a:srgbClr val="FF0000"/>
              </a:solidFill>
            </a:endParaRPr>
          </a:p>
        </p:txBody>
      </p:sp>
      <p:sp>
        <p:nvSpPr>
          <p:cNvPr id="525" name="Rectangle 3"/>
          <p:cNvSpPr>
            <a:spLocks noGrp="1" noChangeArrowheads="1"/>
          </p:cNvSpPr>
          <p:nvPr>
            <p:ph idx="1"/>
          </p:nvPr>
        </p:nvSpPr>
        <p:spPr>
          <a:xfrm>
            <a:off x="457200" y="1785926"/>
            <a:ext cx="8229600" cy="4357718"/>
          </a:xfrm>
        </p:spPr>
        <p:txBody>
          <a:bodyPr rtlCol="0">
            <a:normAutofit/>
          </a:bodyPr>
          <a:lstStyle/>
          <a:p>
            <a:pPr algn="just">
              <a:buNone/>
            </a:pPr>
            <a:r>
              <a:rPr lang="en-US" dirty="0" smtClean="0"/>
              <a:t>	</a:t>
            </a:r>
            <a:r>
              <a:rPr lang="id-ID" dirty="0" smtClean="0"/>
              <a:t>Rekategorisasi </a:t>
            </a:r>
            <a:r>
              <a:rPr lang="id-ID" dirty="0" smtClean="0"/>
              <a:t>adalah melakukan perubahan batas antara </a:t>
            </a:r>
            <a:r>
              <a:rPr lang="id-ID" i="1" dirty="0" smtClean="0"/>
              <a:t>in-group </a:t>
            </a:r>
            <a:r>
              <a:rPr lang="id-ID" dirty="0" smtClean="0"/>
              <a:t>(kelompok dalam) dan </a:t>
            </a:r>
            <a:r>
              <a:rPr lang="id-ID" i="1" dirty="0" smtClean="0"/>
              <a:t>out-group </a:t>
            </a:r>
            <a:r>
              <a:rPr lang="id-ID" dirty="0" smtClean="0"/>
              <a:t>(kelompok luar). Dengan melakukan rekategorisasi, seseorang memperluas area kelompok dalamnya, sehingga orang lain yang semula dianggap anggota kelompok luar bisa diterima sebagai anggota kelompok dalam. </a:t>
            </a:r>
            <a:endParaRPr lang="en-US" sz="2400" dirty="0">
              <a:solidFill>
                <a:srgbClr val="008000"/>
              </a:solidFill>
            </a:endParaRPr>
          </a:p>
          <a:p>
            <a:pPr marL="57150" indent="0" eaLnBrk="1" fontAlgn="auto" hangingPunct="1">
              <a:spcAft>
                <a:spcPts val="0"/>
              </a:spcAft>
              <a:buFont typeface="Arial" pitchFamily="34" charset="0"/>
              <a:buNone/>
              <a:defRPr/>
            </a:pPr>
            <a:endParaRPr lang="en-US" sz="2400" dirty="0" smtClean="0">
              <a:solidFill>
                <a:srgbClr val="008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20"/>
          <p:cNvGrpSpPr>
            <a:grpSpLocks noChangeAspect="1"/>
          </p:cNvGrpSpPr>
          <p:nvPr/>
        </p:nvGrpSpPr>
        <p:grpSpPr bwMode="auto">
          <a:xfrm>
            <a:off x="8964613" y="-26988"/>
            <a:ext cx="155575" cy="6858001"/>
            <a:chOff x="2831" y="0"/>
            <a:chExt cx="98" cy="4320"/>
          </a:xfrm>
        </p:grpSpPr>
        <p:sp>
          <p:nvSpPr>
            <p:cNvPr id="3589" name="AutoShape 619"/>
            <p:cNvSpPr>
              <a:spLocks noChangeAspect="1" noChangeArrowheads="1" noTextEdit="1"/>
            </p:cNvSpPr>
            <p:nvPr/>
          </p:nvSpPr>
          <p:spPr bwMode="auto">
            <a:xfrm>
              <a:off x="2831" y="0"/>
              <a:ext cx="98" cy="4320"/>
            </a:xfrm>
            <a:prstGeom prst="rect">
              <a:avLst/>
            </a:prstGeom>
            <a:noFill/>
            <a:ln w="9525">
              <a:noFill/>
              <a:miter lim="800000"/>
              <a:headEnd/>
              <a:tailEnd/>
            </a:ln>
          </p:spPr>
          <p:txBody>
            <a:bodyPr/>
            <a:lstStyle/>
            <a:p>
              <a:endParaRPr lang="en-US"/>
            </a:p>
          </p:txBody>
        </p:sp>
        <p:pic>
          <p:nvPicPr>
            <p:cNvPr id="3590" name="Picture 621"/>
            <p:cNvPicPr>
              <a:picLocks noChangeAspect="1" noChangeArrowheads="1"/>
            </p:cNvPicPr>
            <p:nvPr/>
          </p:nvPicPr>
          <p:blipFill>
            <a:blip r:embed="rId2"/>
            <a:srcRect/>
            <a:stretch>
              <a:fillRect/>
            </a:stretch>
          </p:blipFill>
          <p:spPr bwMode="auto">
            <a:xfrm>
              <a:off x="2830" y="1"/>
              <a:ext cx="98" cy="4320"/>
            </a:xfrm>
            <a:prstGeom prst="rect">
              <a:avLst/>
            </a:prstGeom>
            <a:noFill/>
            <a:ln w="9525">
              <a:noFill/>
              <a:miter lim="800000"/>
              <a:headEnd/>
              <a:tailEnd/>
            </a:ln>
          </p:spPr>
        </p:pic>
        <p:sp>
          <p:nvSpPr>
            <p:cNvPr id="3591" name="Freeform 622"/>
            <p:cNvSpPr>
              <a:spLocks/>
            </p:cNvSpPr>
            <p:nvPr/>
          </p:nvSpPr>
          <p:spPr bwMode="auto">
            <a:xfrm>
              <a:off x="2861" y="522"/>
              <a:ext cx="41" cy="22"/>
            </a:xfrm>
            <a:custGeom>
              <a:avLst/>
              <a:gdLst>
                <a:gd name="T0" fmla="*/ 20 w 41"/>
                <a:gd name="T1" fmla="*/ 22 h 22"/>
                <a:gd name="T2" fmla="*/ 0 w 41"/>
                <a:gd name="T3" fmla="*/ 22 h 22"/>
                <a:gd name="T4" fmla="*/ 10 w 41"/>
                <a:gd name="T5" fmla="*/ 11 h 22"/>
                <a:gd name="T6" fmla="*/ 20 w 41"/>
                <a:gd name="T7" fmla="*/ 0 h 22"/>
                <a:gd name="T8" fmla="*/ 31 w 41"/>
                <a:gd name="T9" fmla="*/ 11 h 22"/>
                <a:gd name="T10" fmla="*/ 41 w 41"/>
                <a:gd name="T11" fmla="*/ 22 h 22"/>
                <a:gd name="T12" fmla="*/ 20 w 41"/>
                <a:gd name="T13" fmla="*/ 22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20" y="22"/>
                  </a:moveTo>
                  <a:lnTo>
                    <a:pt x="0" y="22"/>
                  </a:lnTo>
                  <a:lnTo>
                    <a:pt x="10" y="11"/>
                  </a:lnTo>
                  <a:lnTo>
                    <a:pt x="20" y="0"/>
                  </a:lnTo>
                  <a:lnTo>
                    <a:pt x="31" y="11"/>
                  </a:lnTo>
                  <a:lnTo>
                    <a:pt x="41" y="22"/>
                  </a:lnTo>
                  <a:lnTo>
                    <a:pt x="20" y="22"/>
                  </a:lnTo>
                  <a:close/>
                </a:path>
              </a:pathLst>
            </a:custGeom>
            <a:solidFill>
              <a:srgbClr val="808080"/>
            </a:solidFill>
            <a:ln w="9525">
              <a:noFill/>
              <a:round/>
              <a:headEnd/>
              <a:tailEnd/>
            </a:ln>
          </p:spPr>
          <p:txBody>
            <a:bodyPr/>
            <a:lstStyle/>
            <a:p>
              <a:endParaRPr lang="id-ID"/>
            </a:p>
          </p:txBody>
        </p:sp>
        <p:sp>
          <p:nvSpPr>
            <p:cNvPr id="3592" name="Freeform 623"/>
            <p:cNvSpPr>
              <a:spLocks/>
            </p:cNvSpPr>
            <p:nvPr/>
          </p:nvSpPr>
          <p:spPr bwMode="auto">
            <a:xfrm>
              <a:off x="2857" y="4133"/>
              <a:ext cx="41" cy="22"/>
            </a:xfrm>
            <a:custGeom>
              <a:avLst/>
              <a:gdLst>
                <a:gd name="T0" fmla="*/ 19 w 41"/>
                <a:gd name="T1" fmla="*/ 0 h 22"/>
                <a:gd name="T2" fmla="*/ 41 w 41"/>
                <a:gd name="T3" fmla="*/ 0 h 22"/>
                <a:gd name="T4" fmla="*/ 31 w 41"/>
                <a:gd name="T5" fmla="*/ 11 h 22"/>
                <a:gd name="T6" fmla="*/ 19 w 41"/>
                <a:gd name="T7" fmla="*/ 22 h 22"/>
                <a:gd name="T8" fmla="*/ 10 w 41"/>
                <a:gd name="T9" fmla="*/ 11 h 22"/>
                <a:gd name="T10" fmla="*/ 0 w 41"/>
                <a:gd name="T11" fmla="*/ 0 h 22"/>
                <a:gd name="T12" fmla="*/ 19 w 41"/>
                <a:gd name="T13" fmla="*/ 0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19" y="0"/>
                  </a:moveTo>
                  <a:lnTo>
                    <a:pt x="41" y="0"/>
                  </a:lnTo>
                  <a:lnTo>
                    <a:pt x="31" y="11"/>
                  </a:lnTo>
                  <a:lnTo>
                    <a:pt x="19" y="22"/>
                  </a:lnTo>
                  <a:lnTo>
                    <a:pt x="10" y="11"/>
                  </a:lnTo>
                  <a:lnTo>
                    <a:pt x="0" y="0"/>
                  </a:lnTo>
                  <a:lnTo>
                    <a:pt x="19" y="0"/>
                  </a:lnTo>
                  <a:close/>
                </a:path>
              </a:pathLst>
            </a:custGeom>
            <a:solidFill>
              <a:srgbClr val="808080"/>
            </a:solidFill>
            <a:ln w="9525">
              <a:noFill/>
              <a:round/>
              <a:headEnd/>
              <a:tailEnd/>
            </a:ln>
          </p:spPr>
          <p:txBody>
            <a:bodyPr/>
            <a:lstStyle/>
            <a:p>
              <a:endParaRPr lang="id-ID"/>
            </a:p>
          </p:txBody>
        </p:sp>
      </p:grpSp>
      <p:grpSp>
        <p:nvGrpSpPr>
          <p:cNvPr id="3" name="Group 112"/>
          <p:cNvGrpSpPr>
            <a:grpSpLocks noChangeAspect="1"/>
          </p:cNvGrpSpPr>
          <p:nvPr/>
        </p:nvGrpSpPr>
        <p:grpSpPr bwMode="auto">
          <a:xfrm>
            <a:off x="0" y="-6350"/>
            <a:ext cx="9144000" cy="771525"/>
            <a:chOff x="0" y="1917"/>
            <a:chExt cx="5760" cy="486"/>
          </a:xfrm>
        </p:grpSpPr>
        <p:sp>
          <p:nvSpPr>
            <p:cNvPr id="3085" name="AutoShape 111"/>
            <p:cNvSpPr>
              <a:spLocks noChangeAspect="1" noChangeArrowheads="1" noTextEdit="1"/>
            </p:cNvSpPr>
            <p:nvPr/>
          </p:nvSpPr>
          <p:spPr bwMode="auto">
            <a:xfrm>
              <a:off x="0" y="1917"/>
              <a:ext cx="5760" cy="486"/>
            </a:xfrm>
            <a:prstGeom prst="rect">
              <a:avLst/>
            </a:prstGeom>
            <a:noFill/>
            <a:ln w="9525">
              <a:noFill/>
              <a:miter lim="800000"/>
              <a:headEnd/>
              <a:tailEnd/>
            </a:ln>
          </p:spPr>
          <p:txBody>
            <a:bodyPr/>
            <a:lstStyle/>
            <a:p>
              <a:endParaRPr lang="en-US"/>
            </a:p>
          </p:txBody>
        </p:sp>
        <p:grpSp>
          <p:nvGrpSpPr>
            <p:cNvPr id="4" name="Group 313"/>
            <p:cNvGrpSpPr>
              <a:grpSpLocks/>
            </p:cNvGrpSpPr>
            <p:nvPr/>
          </p:nvGrpSpPr>
          <p:grpSpPr bwMode="auto">
            <a:xfrm>
              <a:off x="-1" y="1920"/>
              <a:ext cx="5761" cy="483"/>
              <a:chOff x="-1" y="1920"/>
              <a:chExt cx="5761" cy="483"/>
            </a:xfrm>
          </p:grpSpPr>
          <p:sp>
            <p:nvSpPr>
              <p:cNvPr id="3389" name="Rectangle 113"/>
              <p:cNvSpPr>
                <a:spLocks noChangeArrowheads="1"/>
              </p:cNvSpPr>
              <p:nvPr/>
            </p:nvSpPr>
            <p:spPr bwMode="auto">
              <a:xfrm>
                <a:off x="3" y="2226"/>
                <a:ext cx="5754" cy="177"/>
              </a:xfrm>
              <a:prstGeom prst="rect">
                <a:avLst/>
              </a:prstGeom>
              <a:solidFill>
                <a:srgbClr val="E9F2FC"/>
              </a:solidFill>
              <a:ln w="9525">
                <a:noFill/>
                <a:miter lim="800000"/>
                <a:headEnd/>
                <a:tailEnd/>
              </a:ln>
            </p:spPr>
            <p:txBody>
              <a:bodyPr/>
              <a:lstStyle/>
              <a:p>
                <a:endParaRPr lang="en-GB"/>
              </a:p>
            </p:txBody>
          </p:sp>
          <p:pic>
            <p:nvPicPr>
              <p:cNvPr id="3390" name="Picture 114"/>
              <p:cNvPicPr>
                <a:picLocks noChangeAspect="1" noChangeArrowheads="1"/>
              </p:cNvPicPr>
              <p:nvPr/>
            </p:nvPicPr>
            <p:blipFill>
              <a:blip r:embed="rId3"/>
              <a:srcRect/>
              <a:stretch>
                <a:fillRect/>
              </a:stretch>
            </p:blipFill>
            <p:spPr bwMode="auto">
              <a:xfrm>
                <a:off x="-1" y="1920"/>
                <a:ext cx="5761" cy="312"/>
              </a:xfrm>
              <a:prstGeom prst="rect">
                <a:avLst/>
              </a:prstGeom>
              <a:noFill/>
              <a:ln w="9525">
                <a:noFill/>
                <a:miter lim="800000"/>
                <a:headEnd/>
                <a:tailEnd/>
              </a:ln>
            </p:spPr>
          </p:pic>
          <p:sp>
            <p:nvSpPr>
              <p:cNvPr id="3391" name="Rectangle 115"/>
              <p:cNvSpPr>
                <a:spLocks noChangeArrowheads="1"/>
              </p:cNvSpPr>
              <p:nvPr/>
            </p:nvSpPr>
            <p:spPr bwMode="auto">
              <a:xfrm>
                <a:off x="532" y="2080"/>
                <a:ext cx="3729" cy="115"/>
              </a:xfrm>
              <a:prstGeom prst="rect">
                <a:avLst/>
              </a:prstGeom>
              <a:solidFill>
                <a:srgbClr val="BDC2C8"/>
              </a:solidFill>
              <a:ln w="9525">
                <a:noFill/>
                <a:miter lim="800000"/>
                <a:headEnd/>
                <a:tailEnd/>
              </a:ln>
            </p:spPr>
            <p:txBody>
              <a:bodyPr/>
              <a:lstStyle/>
              <a:p>
                <a:endParaRPr lang="en-GB"/>
              </a:p>
            </p:txBody>
          </p:sp>
          <p:sp>
            <p:nvSpPr>
              <p:cNvPr id="3392" name="Freeform 116"/>
              <p:cNvSpPr>
                <a:spLocks noEditPoints="1"/>
              </p:cNvSpPr>
              <p:nvPr/>
            </p:nvSpPr>
            <p:spPr bwMode="auto">
              <a:xfrm>
                <a:off x="528" y="2077"/>
                <a:ext cx="3737" cy="121"/>
              </a:xfrm>
              <a:custGeom>
                <a:avLst/>
                <a:gdLst>
                  <a:gd name="T0" fmla="*/ 0 w 3737"/>
                  <a:gd name="T1" fmla="*/ 121 h 121"/>
                  <a:gd name="T2" fmla="*/ 0 w 3737"/>
                  <a:gd name="T3" fmla="*/ 0 h 121"/>
                  <a:gd name="T4" fmla="*/ 3737 w 3737"/>
                  <a:gd name="T5" fmla="*/ 0 h 121"/>
                  <a:gd name="T6" fmla="*/ 3737 w 3737"/>
                  <a:gd name="T7" fmla="*/ 118 h 121"/>
                  <a:gd name="T8" fmla="*/ 3737 w 3737"/>
                  <a:gd name="T9" fmla="*/ 121 h 121"/>
                  <a:gd name="T10" fmla="*/ 0 w 3737"/>
                  <a:gd name="T11" fmla="*/ 121 h 121"/>
                  <a:gd name="T12" fmla="*/ 0 w 3737"/>
                  <a:gd name="T13" fmla="*/ 121 h 121"/>
                  <a:gd name="T14" fmla="*/ 3733 w 3737"/>
                  <a:gd name="T15" fmla="*/ 118 h 121"/>
                  <a:gd name="T16" fmla="*/ 3733 w 3737"/>
                  <a:gd name="T17" fmla="*/ 115 h 121"/>
                  <a:gd name="T18" fmla="*/ 3733 w 3737"/>
                  <a:gd name="T19" fmla="*/ 118 h 121"/>
                  <a:gd name="T20" fmla="*/ 3733 w 3737"/>
                  <a:gd name="T21" fmla="*/ 118 h 121"/>
                  <a:gd name="T22" fmla="*/ 9 w 3737"/>
                  <a:gd name="T23" fmla="*/ 115 h 121"/>
                  <a:gd name="T24" fmla="*/ 3729 w 3737"/>
                  <a:gd name="T25" fmla="*/ 115 h 121"/>
                  <a:gd name="T26" fmla="*/ 3729 w 3737"/>
                  <a:gd name="T27" fmla="*/ 6 h 121"/>
                  <a:gd name="T28" fmla="*/ 9 w 3737"/>
                  <a:gd name="T29" fmla="*/ 6 h 121"/>
                  <a:gd name="T30" fmla="*/ 9 w 3737"/>
                  <a:gd name="T31" fmla="*/ 115 h 121"/>
                  <a:gd name="T32" fmla="*/ 9 w 3737"/>
                  <a:gd name="T33" fmla="*/ 115 h 1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37"/>
                  <a:gd name="T52" fmla="*/ 0 h 121"/>
                  <a:gd name="T53" fmla="*/ 3737 w 3737"/>
                  <a:gd name="T54" fmla="*/ 121 h 1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37" h="121">
                    <a:moveTo>
                      <a:pt x="0" y="121"/>
                    </a:moveTo>
                    <a:lnTo>
                      <a:pt x="0" y="0"/>
                    </a:lnTo>
                    <a:lnTo>
                      <a:pt x="3737" y="0"/>
                    </a:lnTo>
                    <a:lnTo>
                      <a:pt x="3737" y="118"/>
                    </a:lnTo>
                    <a:lnTo>
                      <a:pt x="3737" y="121"/>
                    </a:lnTo>
                    <a:lnTo>
                      <a:pt x="0" y="121"/>
                    </a:lnTo>
                    <a:close/>
                    <a:moveTo>
                      <a:pt x="3733" y="118"/>
                    </a:moveTo>
                    <a:lnTo>
                      <a:pt x="3733" y="115"/>
                    </a:lnTo>
                    <a:lnTo>
                      <a:pt x="3733" y="118"/>
                    </a:lnTo>
                    <a:close/>
                    <a:moveTo>
                      <a:pt x="9" y="115"/>
                    </a:moveTo>
                    <a:lnTo>
                      <a:pt x="3729" y="115"/>
                    </a:lnTo>
                    <a:lnTo>
                      <a:pt x="3729" y="6"/>
                    </a:lnTo>
                    <a:lnTo>
                      <a:pt x="9" y="6"/>
                    </a:lnTo>
                    <a:lnTo>
                      <a:pt x="9" y="115"/>
                    </a:lnTo>
                    <a:close/>
                  </a:path>
                </a:pathLst>
              </a:custGeom>
              <a:solidFill>
                <a:srgbClr val="FFFFFF"/>
              </a:solidFill>
              <a:ln w="9525">
                <a:noFill/>
                <a:round/>
                <a:headEnd/>
                <a:tailEnd/>
              </a:ln>
            </p:spPr>
            <p:txBody>
              <a:bodyPr/>
              <a:lstStyle/>
              <a:p>
                <a:endParaRPr lang="id-ID"/>
              </a:p>
            </p:txBody>
          </p:sp>
          <p:sp>
            <p:nvSpPr>
              <p:cNvPr id="3393" name="Freeform 117"/>
              <p:cNvSpPr>
                <a:spLocks noEditPoints="1"/>
              </p:cNvSpPr>
              <p:nvPr/>
            </p:nvSpPr>
            <p:spPr bwMode="auto">
              <a:xfrm>
                <a:off x="528" y="2077"/>
                <a:ext cx="3737" cy="121"/>
              </a:xfrm>
              <a:custGeom>
                <a:avLst/>
                <a:gdLst>
                  <a:gd name="T0" fmla="*/ 0 w 3737"/>
                  <a:gd name="T1" fmla="*/ 121 h 121"/>
                  <a:gd name="T2" fmla="*/ 0 w 3737"/>
                  <a:gd name="T3" fmla="*/ 0 h 121"/>
                  <a:gd name="T4" fmla="*/ 3737 w 3737"/>
                  <a:gd name="T5" fmla="*/ 0 h 121"/>
                  <a:gd name="T6" fmla="*/ 3737 w 3737"/>
                  <a:gd name="T7" fmla="*/ 118 h 121"/>
                  <a:gd name="T8" fmla="*/ 3737 w 3737"/>
                  <a:gd name="T9" fmla="*/ 121 h 121"/>
                  <a:gd name="T10" fmla="*/ 0 w 3737"/>
                  <a:gd name="T11" fmla="*/ 121 h 121"/>
                  <a:gd name="T12" fmla="*/ 0 w 3737"/>
                  <a:gd name="T13" fmla="*/ 121 h 121"/>
                  <a:gd name="T14" fmla="*/ 3733 w 3737"/>
                  <a:gd name="T15" fmla="*/ 118 h 121"/>
                  <a:gd name="T16" fmla="*/ 3733 w 3737"/>
                  <a:gd name="T17" fmla="*/ 115 h 121"/>
                  <a:gd name="T18" fmla="*/ 3733 w 3737"/>
                  <a:gd name="T19" fmla="*/ 118 h 121"/>
                  <a:gd name="T20" fmla="*/ 3733 w 3737"/>
                  <a:gd name="T21" fmla="*/ 118 h 121"/>
                  <a:gd name="T22" fmla="*/ 9 w 3737"/>
                  <a:gd name="T23" fmla="*/ 115 h 121"/>
                  <a:gd name="T24" fmla="*/ 3729 w 3737"/>
                  <a:gd name="T25" fmla="*/ 115 h 121"/>
                  <a:gd name="T26" fmla="*/ 3729 w 3737"/>
                  <a:gd name="T27" fmla="*/ 6 h 121"/>
                  <a:gd name="T28" fmla="*/ 9 w 3737"/>
                  <a:gd name="T29" fmla="*/ 6 h 121"/>
                  <a:gd name="T30" fmla="*/ 9 w 3737"/>
                  <a:gd name="T31" fmla="*/ 115 h 121"/>
                  <a:gd name="T32" fmla="*/ 9 w 3737"/>
                  <a:gd name="T33" fmla="*/ 115 h 1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37"/>
                  <a:gd name="T52" fmla="*/ 0 h 121"/>
                  <a:gd name="T53" fmla="*/ 3737 w 3737"/>
                  <a:gd name="T54" fmla="*/ 121 h 1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37" h="121">
                    <a:moveTo>
                      <a:pt x="0" y="121"/>
                    </a:moveTo>
                    <a:lnTo>
                      <a:pt x="0" y="0"/>
                    </a:lnTo>
                    <a:lnTo>
                      <a:pt x="3737" y="0"/>
                    </a:lnTo>
                    <a:lnTo>
                      <a:pt x="3737" y="118"/>
                    </a:lnTo>
                    <a:lnTo>
                      <a:pt x="3737" y="121"/>
                    </a:lnTo>
                    <a:lnTo>
                      <a:pt x="0" y="121"/>
                    </a:lnTo>
                    <a:close/>
                    <a:moveTo>
                      <a:pt x="3733" y="118"/>
                    </a:moveTo>
                    <a:lnTo>
                      <a:pt x="3733" y="115"/>
                    </a:lnTo>
                    <a:lnTo>
                      <a:pt x="3733" y="118"/>
                    </a:lnTo>
                    <a:close/>
                    <a:moveTo>
                      <a:pt x="9" y="115"/>
                    </a:moveTo>
                    <a:lnTo>
                      <a:pt x="3729" y="115"/>
                    </a:lnTo>
                    <a:lnTo>
                      <a:pt x="3729" y="6"/>
                    </a:lnTo>
                    <a:lnTo>
                      <a:pt x="9" y="6"/>
                    </a:lnTo>
                    <a:lnTo>
                      <a:pt x="9" y="115"/>
                    </a:lnTo>
                    <a:close/>
                  </a:path>
                </a:pathLst>
              </a:custGeom>
              <a:solidFill>
                <a:srgbClr val="808080"/>
              </a:solidFill>
              <a:ln w="9525">
                <a:noFill/>
                <a:round/>
                <a:headEnd/>
                <a:tailEnd/>
              </a:ln>
            </p:spPr>
            <p:txBody>
              <a:bodyPr/>
              <a:lstStyle/>
              <a:p>
                <a:endParaRPr lang="id-ID"/>
              </a:p>
            </p:txBody>
          </p:sp>
          <p:sp>
            <p:nvSpPr>
              <p:cNvPr id="3394" name="Freeform 118"/>
              <p:cNvSpPr>
                <a:spLocks noEditPoints="1"/>
              </p:cNvSpPr>
              <p:nvPr/>
            </p:nvSpPr>
            <p:spPr bwMode="auto">
              <a:xfrm>
                <a:off x="545" y="2086"/>
                <a:ext cx="3705" cy="105"/>
              </a:xfrm>
              <a:custGeom>
                <a:avLst/>
                <a:gdLst>
                  <a:gd name="T0" fmla="*/ 0 w 3705"/>
                  <a:gd name="T1" fmla="*/ 105 h 105"/>
                  <a:gd name="T2" fmla="*/ 0 w 3705"/>
                  <a:gd name="T3" fmla="*/ 0 h 105"/>
                  <a:gd name="T4" fmla="*/ 3705 w 3705"/>
                  <a:gd name="T5" fmla="*/ 0 h 105"/>
                  <a:gd name="T6" fmla="*/ 3705 w 3705"/>
                  <a:gd name="T7" fmla="*/ 102 h 105"/>
                  <a:gd name="T8" fmla="*/ 3705 w 3705"/>
                  <a:gd name="T9" fmla="*/ 105 h 105"/>
                  <a:gd name="T10" fmla="*/ 0 w 3705"/>
                  <a:gd name="T11" fmla="*/ 105 h 105"/>
                  <a:gd name="T12" fmla="*/ 0 w 3705"/>
                  <a:gd name="T13" fmla="*/ 105 h 105"/>
                  <a:gd name="T14" fmla="*/ 3701 w 3705"/>
                  <a:gd name="T15" fmla="*/ 102 h 105"/>
                  <a:gd name="T16" fmla="*/ 3701 w 3705"/>
                  <a:gd name="T17" fmla="*/ 99 h 105"/>
                  <a:gd name="T18" fmla="*/ 3701 w 3705"/>
                  <a:gd name="T19" fmla="*/ 102 h 105"/>
                  <a:gd name="T20" fmla="*/ 3701 w 3705"/>
                  <a:gd name="T21" fmla="*/ 102 h 105"/>
                  <a:gd name="T22" fmla="*/ 9 w 3705"/>
                  <a:gd name="T23" fmla="*/ 99 h 105"/>
                  <a:gd name="T24" fmla="*/ 3696 w 3705"/>
                  <a:gd name="T25" fmla="*/ 99 h 105"/>
                  <a:gd name="T26" fmla="*/ 3696 w 3705"/>
                  <a:gd name="T27" fmla="*/ 5 h 105"/>
                  <a:gd name="T28" fmla="*/ 9 w 3705"/>
                  <a:gd name="T29" fmla="*/ 5 h 105"/>
                  <a:gd name="T30" fmla="*/ 9 w 3705"/>
                  <a:gd name="T31" fmla="*/ 99 h 105"/>
                  <a:gd name="T32" fmla="*/ 9 w 3705"/>
                  <a:gd name="T33" fmla="*/ 99 h 10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05"/>
                  <a:gd name="T52" fmla="*/ 0 h 105"/>
                  <a:gd name="T53" fmla="*/ 3705 w 3705"/>
                  <a:gd name="T54" fmla="*/ 105 h 10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05" h="105">
                    <a:moveTo>
                      <a:pt x="0" y="105"/>
                    </a:moveTo>
                    <a:lnTo>
                      <a:pt x="0" y="0"/>
                    </a:lnTo>
                    <a:lnTo>
                      <a:pt x="3705" y="0"/>
                    </a:lnTo>
                    <a:lnTo>
                      <a:pt x="3705" y="102"/>
                    </a:lnTo>
                    <a:lnTo>
                      <a:pt x="3705" y="105"/>
                    </a:lnTo>
                    <a:lnTo>
                      <a:pt x="0" y="105"/>
                    </a:lnTo>
                    <a:close/>
                    <a:moveTo>
                      <a:pt x="3701" y="102"/>
                    </a:moveTo>
                    <a:lnTo>
                      <a:pt x="3701" y="99"/>
                    </a:lnTo>
                    <a:lnTo>
                      <a:pt x="3701" y="102"/>
                    </a:lnTo>
                    <a:close/>
                    <a:moveTo>
                      <a:pt x="9" y="99"/>
                    </a:moveTo>
                    <a:lnTo>
                      <a:pt x="3696" y="99"/>
                    </a:lnTo>
                    <a:lnTo>
                      <a:pt x="3696" y="5"/>
                    </a:lnTo>
                    <a:lnTo>
                      <a:pt x="9" y="5"/>
                    </a:lnTo>
                    <a:lnTo>
                      <a:pt x="9" y="99"/>
                    </a:lnTo>
                    <a:close/>
                  </a:path>
                </a:pathLst>
              </a:custGeom>
              <a:solidFill>
                <a:srgbClr val="FFFFFF"/>
              </a:solidFill>
              <a:ln w="9525">
                <a:noFill/>
                <a:round/>
                <a:headEnd/>
                <a:tailEnd/>
              </a:ln>
            </p:spPr>
            <p:txBody>
              <a:bodyPr/>
              <a:lstStyle/>
              <a:p>
                <a:endParaRPr lang="id-ID"/>
              </a:p>
            </p:txBody>
          </p:sp>
          <p:sp>
            <p:nvSpPr>
              <p:cNvPr id="3395" name="Freeform 119"/>
              <p:cNvSpPr>
                <a:spLocks/>
              </p:cNvSpPr>
              <p:nvPr/>
            </p:nvSpPr>
            <p:spPr bwMode="auto">
              <a:xfrm>
                <a:off x="391" y="2128"/>
                <a:ext cx="40" cy="21"/>
              </a:xfrm>
              <a:custGeom>
                <a:avLst/>
                <a:gdLst>
                  <a:gd name="T0" fmla="*/ 19 w 40"/>
                  <a:gd name="T1" fmla="*/ 0 h 21"/>
                  <a:gd name="T2" fmla="*/ 40 w 40"/>
                  <a:gd name="T3" fmla="*/ 0 h 21"/>
                  <a:gd name="T4" fmla="*/ 30 w 40"/>
                  <a:gd name="T5" fmla="*/ 10 h 21"/>
                  <a:gd name="T6" fmla="*/ 19 w 40"/>
                  <a:gd name="T7" fmla="*/ 21 h 21"/>
                  <a:gd name="T8" fmla="*/ 9 w 40"/>
                  <a:gd name="T9" fmla="*/ 10 h 21"/>
                  <a:gd name="T10" fmla="*/ 0 w 40"/>
                  <a:gd name="T11" fmla="*/ 0 h 21"/>
                  <a:gd name="T12" fmla="*/ 19 w 40"/>
                  <a:gd name="T13" fmla="*/ 0 h 21"/>
                  <a:gd name="T14" fmla="*/ 0 60000 65536"/>
                  <a:gd name="T15" fmla="*/ 0 60000 65536"/>
                  <a:gd name="T16" fmla="*/ 0 60000 65536"/>
                  <a:gd name="T17" fmla="*/ 0 60000 65536"/>
                  <a:gd name="T18" fmla="*/ 0 60000 65536"/>
                  <a:gd name="T19" fmla="*/ 0 60000 65536"/>
                  <a:gd name="T20" fmla="*/ 0 60000 65536"/>
                  <a:gd name="T21" fmla="*/ 0 w 40"/>
                  <a:gd name="T22" fmla="*/ 0 h 21"/>
                  <a:gd name="T23" fmla="*/ 40 w 40"/>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21">
                    <a:moveTo>
                      <a:pt x="19" y="0"/>
                    </a:moveTo>
                    <a:lnTo>
                      <a:pt x="40" y="0"/>
                    </a:lnTo>
                    <a:lnTo>
                      <a:pt x="30" y="10"/>
                    </a:lnTo>
                    <a:lnTo>
                      <a:pt x="19" y="21"/>
                    </a:lnTo>
                    <a:lnTo>
                      <a:pt x="9" y="10"/>
                    </a:lnTo>
                    <a:lnTo>
                      <a:pt x="0" y="0"/>
                    </a:lnTo>
                    <a:lnTo>
                      <a:pt x="19" y="0"/>
                    </a:lnTo>
                    <a:close/>
                  </a:path>
                </a:pathLst>
              </a:custGeom>
              <a:solidFill>
                <a:srgbClr val="BDC2C8"/>
              </a:solidFill>
              <a:ln w="9525">
                <a:noFill/>
                <a:round/>
                <a:headEnd/>
                <a:tailEnd/>
              </a:ln>
            </p:spPr>
            <p:txBody>
              <a:bodyPr/>
              <a:lstStyle/>
              <a:p>
                <a:endParaRPr lang="id-ID"/>
              </a:p>
            </p:txBody>
          </p:sp>
          <p:sp>
            <p:nvSpPr>
              <p:cNvPr id="3396" name="Rectangle 120"/>
              <p:cNvSpPr>
                <a:spLocks noChangeArrowheads="1"/>
              </p:cNvSpPr>
              <p:nvPr/>
            </p:nvSpPr>
            <p:spPr bwMode="auto">
              <a:xfrm>
                <a:off x="4296" y="2080"/>
                <a:ext cx="1440" cy="115"/>
              </a:xfrm>
              <a:prstGeom prst="rect">
                <a:avLst/>
              </a:prstGeom>
              <a:solidFill>
                <a:srgbClr val="BDC2C8"/>
              </a:solidFill>
              <a:ln w="9525">
                <a:noFill/>
                <a:miter lim="800000"/>
                <a:headEnd/>
                <a:tailEnd/>
              </a:ln>
            </p:spPr>
            <p:txBody>
              <a:bodyPr/>
              <a:lstStyle/>
              <a:p>
                <a:endParaRPr lang="en-GB"/>
              </a:p>
            </p:txBody>
          </p:sp>
          <p:sp>
            <p:nvSpPr>
              <p:cNvPr id="3397" name="Freeform 121"/>
              <p:cNvSpPr>
                <a:spLocks noEditPoints="1"/>
              </p:cNvSpPr>
              <p:nvPr/>
            </p:nvSpPr>
            <p:spPr bwMode="auto">
              <a:xfrm>
                <a:off x="4295" y="2077"/>
                <a:ext cx="1443" cy="121"/>
              </a:xfrm>
              <a:custGeom>
                <a:avLst/>
                <a:gdLst>
                  <a:gd name="T0" fmla="*/ 0 w 1443"/>
                  <a:gd name="T1" fmla="*/ 121 h 121"/>
                  <a:gd name="T2" fmla="*/ 0 w 1443"/>
                  <a:gd name="T3" fmla="*/ 0 h 121"/>
                  <a:gd name="T4" fmla="*/ 1443 w 1443"/>
                  <a:gd name="T5" fmla="*/ 0 h 121"/>
                  <a:gd name="T6" fmla="*/ 1443 w 1443"/>
                  <a:gd name="T7" fmla="*/ 118 h 121"/>
                  <a:gd name="T8" fmla="*/ 1443 w 1443"/>
                  <a:gd name="T9" fmla="*/ 121 h 121"/>
                  <a:gd name="T10" fmla="*/ 0 w 1443"/>
                  <a:gd name="T11" fmla="*/ 121 h 121"/>
                  <a:gd name="T12" fmla="*/ 0 w 1443"/>
                  <a:gd name="T13" fmla="*/ 121 h 121"/>
                  <a:gd name="T14" fmla="*/ 1441 w 1443"/>
                  <a:gd name="T15" fmla="*/ 118 h 121"/>
                  <a:gd name="T16" fmla="*/ 1441 w 1443"/>
                  <a:gd name="T17" fmla="*/ 115 h 121"/>
                  <a:gd name="T18" fmla="*/ 1441 w 1443"/>
                  <a:gd name="T19" fmla="*/ 118 h 121"/>
                  <a:gd name="T20" fmla="*/ 1441 w 1443"/>
                  <a:gd name="T21" fmla="*/ 118 h 121"/>
                  <a:gd name="T22" fmla="*/ 3 w 1443"/>
                  <a:gd name="T23" fmla="*/ 115 h 121"/>
                  <a:gd name="T24" fmla="*/ 1440 w 1443"/>
                  <a:gd name="T25" fmla="*/ 115 h 121"/>
                  <a:gd name="T26" fmla="*/ 1440 w 1443"/>
                  <a:gd name="T27" fmla="*/ 6 h 121"/>
                  <a:gd name="T28" fmla="*/ 3 w 1443"/>
                  <a:gd name="T29" fmla="*/ 6 h 121"/>
                  <a:gd name="T30" fmla="*/ 3 w 1443"/>
                  <a:gd name="T31" fmla="*/ 115 h 121"/>
                  <a:gd name="T32" fmla="*/ 3 w 1443"/>
                  <a:gd name="T33" fmla="*/ 115 h 1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43"/>
                  <a:gd name="T52" fmla="*/ 0 h 121"/>
                  <a:gd name="T53" fmla="*/ 1443 w 1443"/>
                  <a:gd name="T54" fmla="*/ 121 h 1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43" h="121">
                    <a:moveTo>
                      <a:pt x="0" y="121"/>
                    </a:moveTo>
                    <a:lnTo>
                      <a:pt x="0" y="0"/>
                    </a:lnTo>
                    <a:lnTo>
                      <a:pt x="1443" y="0"/>
                    </a:lnTo>
                    <a:lnTo>
                      <a:pt x="1443" y="118"/>
                    </a:lnTo>
                    <a:lnTo>
                      <a:pt x="1443" y="121"/>
                    </a:lnTo>
                    <a:lnTo>
                      <a:pt x="0" y="121"/>
                    </a:lnTo>
                    <a:close/>
                    <a:moveTo>
                      <a:pt x="1441" y="118"/>
                    </a:moveTo>
                    <a:lnTo>
                      <a:pt x="1441" y="115"/>
                    </a:lnTo>
                    <a:lnTo>
                      <a:pt x="1441" y="118"/>
                    </a:lnTo>
                    <a:close/>
                    <a:moveTo>
                      <a:pt x="3" y="115"/>
                    </a:moveTo>
                    <a:lnTo>
                      <a:pt x="1440" y="115"/>
                    </a:lnTo>
                    <a:lnTo>
                      <a:pt x="1440" y="6"/>
                    </a:lnTo>
                    <a:lnTo>
                      <a:pt x="3" y="6"/>
                    </a:lnTo>
                    <a:lnTo>
                      <a:pt x="3" y="115"/>
                    </a:lnTo>
                    <a:close/>
                  </a:path>
                </a:pathLst>
              </a:custGeom>
              <a:solidFill>
                <a:srgbClr val="FFFFFF"/>
              </a:solidFill>
              <a:ln w="9525">
                <a:noFill/>
                <a:round/>
                <a:headEnd/>
                <a:tailEnd/>
              </a:ln>
            </p:spPr>
            <p:txBody>
              <a:bodyPr/>
              <a:lstStyle/>
              <a:p>
                <a:endParaRPr lang="id-ID"/>
              </a:p>
            </p:txBody>
          </p:sp>
          <p:sp>
            <p:nvSpPr>
              <p:cNvPr id="3398" name="Freeform 122"/>
              <p:cNvSpPr>
                <a:spLocks noEditPoints="1"/>
              </p:cNvSpPr>
              <p:nvPr/>
            </p:nvSpPr>
            <p:spPr bwMode="auto">
              <a:xfrm>
                <a:off x="4295" y="2077"/>
                <a:ext cx="1443" cy="121"/>
              </a:xfrm>
              <a:custGeom>
                <a:avLst/>
                <a:gdLst>
                  <a:gd name="T0" fmla="*/ 0 w 1443"/>
                  <a:gd name="T1" fmla="*/ 121 h 121"/>
                  <a:gd name="T2" fmla="*/ 0 w 1443"/>
                  <a:gd name="T3" fmla="*/ 0 h 121"/>
                  <a:gd name="T4" fmla="*/ 1443 w 1443"/>
                  <a:gd name="T5" fmla="*/ 0 h 121"/>
                  <a:gd name="T6" fmla="*/ 1443 w 1443"/>
                  <a:gd name="T7" fmla="*/ 118 h 121"/>
                  <a:gd name="T8" fmla="*/ 1443 w 1443"/>
                  <a:gd name="T9" fmla="*/ 121 h 121"/>
                  <a:gd name="T10" fmla="*/ 0 w 1443"/>
                  <a:gd name="T11" fmla="*/ 121 h 121"/>
                  <a:gd name="T12" fmla="*/ 0 w 1443"/>
                  <a:gd name="T13" fmla="*/ 121 h 121"/>
                  <a:gd name="T14" fmla="*/ 1441 w 1443"/>
                  <a:gd name="T15" fmla="*/ 118 h 121"/>
                  <a:gd name="T16" fmla="*/ 1441 w 1443"/>
                  <a:gd name="T17" fmla="*/ 115 h 121"/>
                  <a:gd name="T18" fmla="*/ 1441 w 1443"/>
                  <a:gd name="T19" fmla="*/ 118 h 121"/>
                  <a:gd name="T20" fmla="*/ 1441 w 1443"/>
                  <a:gd name="T21" fmla="*/ 118 h 121"/>
                  <a:gd name="T22" fmla="*/ 3 w 1443"/>
                  <a:gd name="T23" fmla="*/ 115 h 121"/>
                  <a:gd name="T24" fmla="*/ 1440 w 1443"/>
                  <a:gd name="T25" fmla="*/ 115 h 121"/>
                  <a:gd name="T26" fmla="*/ 1440 w 1443"/>
                  <a:gd name="T27" fmla="*/ 6 h 121"/>
                  <a:gd name="T28" fmla="*/ 3 w 1443"/>
                  <a:gd name="T29" fmla="*/ 6 h 121"/>
                  <a:gd name="T30" fmla="*/ 3 w 1443"/>
                  <a:gd name="T31" fmla="*/ 115 h 121"/>
                  <a:gd name="T32" fmla="*/ 3 w 1443"/>
                  <a:gd name="T33" fmla="*/ 115 h 1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43"/>
                  <a:gd name="T52" fmla="*/ 0 h 121"/>
                  <a:gd name="T53" fmla="*/ 1443 w 1443"/>
                  <a:gd name="T54" fmla="*/ 121 h 1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43" h="121">
                    <a:moveTo>
                      <a:pt x="0" y="121"/>
                    </a:moveTo>
                    <a:lnTo>
                      <a:pt x="0" y="0"/>
                    </a:lnTo>
                    <a:lnTo>
                      <a:pt x="1443" y="0"/>
                    </a:lnTo>
                    <a:lnTo>
                      <a:pt x="1443" y="118"/>
                    </a:lnTo>
                    <a:lnTo>
                      <a:pt x="1443" y="121"/>
                    </a:lnTo>
                    <a:lnTo>
                      <a:pt x="0" y="121"/>
                    </a:lnTo>
                    <a:close/>
                    <a:moveTo>
                      <a:pt x="1441" y="118"/>
                    </a:moveTo>
                    <a:lnTo>
                      <a:pt x="1441" y="115"/>
                    </a:lnTo>
                    <a:lnTo>
                      <a:pt x="1441" y="118"/>
                    </a:lnTo>
                    <a:close/>
                    <a:moveTo>
                      <a:pt x="3" y="115"/>
                    </a:moveTo>
                    <a:lnTo>
                      <a:pt x="1440" y="115"/>
                    </a:lnTo>
                    <a:lnTo>
                      <a:pt x="1440" y="6"/>
                    </a:lnTo>
                    <a:lnTo>
                      <a:pt x="3" y="6"/>
                    </a:lnTo>
                    <a:lnTo>
                      <a:pt x="3" y="115"/>
                    </a:lnTo>
                    <a:close/>
                  </a:path>
                </a:pathLst>
              </a:custGeom>
              <a:solidFill>
                <a:srgbClr val="808080"/>
              </a:solidFill>
              <a:ln w="9525">
                <a:noFill/>
                <a:round/>
                <a:headEnd/>
                <a:tailEnd/>
              </a:ln>
            </p:spPr>
            <p:txBody>
              <a:bodyPr/>
              <a:lstStyle/>
              <a:p>
                <a:endParaRPr lang="id-ID"/>
              </a:p>
            </p:txBody>
          </p:sp>
          <p:sp>
            <p:nvSpPr>
              <p:cNvPr id="3399" name="Freeform 123"/>
              <p:cNvSpPr>
                <a:spLocks noEditPoints="1"/>
              </p:cNvSpPr>
              <p:nvPr/>
            </p:nvSpPr>
            <p:spPr bwMode="auto">
              <a:xfrm>
                <a:off x="4302" y="2086"/>
                <a:ext cx="1430" cy="105"/>
              </a:xfrm>
              <a:custGeom>
                <a:avLst/>
                <a:gdLst>
                  <a:gd name="T0" fmla="*/ 0 w 1430"/>
                  <a:gd name="T1" fmla="*/ 105 h 105"/>
                  <a:gd name="T2" fmla="*/ 0 w 1430"/>
                  <a:gd name="T3" fmla="*/ 0 h 105"/>
                  <a:gd name="T4" fmla="*/ 1430 w 1430"/>
                  <a:gd name="T5" fmla="*/ 0 h 105"/>
                  <a:gd name="T6" fmla="*/ 1430 w 1430"/>
                  <a:gd name="T7" fmla="*/ 102 h 105"/>
                  <a:gd name="T8" fmla="*/ 1430 w 1430"/>
                  <a:gd name="T9" fmla="*/ 105 h 105"/>
                  <a:gd name="T10" fmla="*/ 0 w 1430"/>
                  <a:gd name="T11" fmla="*/ 105 h 105"/>
                  <a:gd name="T12" fmla="*/ 0 w 1430"/>
                  <a:gd name="T13" fmla="*/ 105 h 105"/>
                  <a:gd name="T14" fmla="*/ 1428 w 1430"/>
                  <a:gd name="T15" fmla="*/ 102 h 105"/>
                  <a:gd name="T16" fmla="*/ 1428 w 1430"/>
                  <a:gd name="T17" fmla="*/ 99 h 105"/>
                  <a:gd name="T18" fmla="*/ 1428 w 1430"/>
                  <a:gd name="T19" fmla="*/ 102 h 105"/>
                  <a:gd name="T20" fmla="*/ 1428 w 1430"/>
                  <a:gd name="T21" fmla="*/ 102 h 105"/>
                  <a:gd name="T22" fmla="*/ 3 w 1430"/>
                  <a:gd name="T23" fmla="*/ 99 h 105"/>
                  <a:gd name="T24" fmla="*/ 1427 w 1430"/>
                  <a:gd name="T25" fmla="*/ 99 h 105"/>
                  <a:gd name="T26" fmla="*/ 1427 w 1430"/>
                  <a:gd name="T27" fmla="*/ 5 h 105"/>
                  <a:gd name="T28" fmla="*/ 3 w 1430"/>
                  <a:gd name="T29" fmla="*/ 5 h 105"/>
                  <a:gd name="T30" fmla="*/ 3 w 1430"/>
                  <a:gd name="T31" fmla="*/ 99 h 105"/>
                  <a:gd name="T32" fmla="*/ 3 w 1430"/>
                  <a:gd name="T33" fmla="*/ 99 h 10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30"/>
                  <a:gd name="T52" fmla="*/ 0 h 105"/>
                  <a:gd name="T53" fmla="*/ 1430 w 1430"/>
                  <a:gd name="T54" fmla="*/ 105 h 10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30" h="105">
                    <a:moveTo>
                      <a:pt x="0" y="105"/>
                    </a:moveTo>
                    <a:lnTo>
                      <a:pt x="0" y="0"/>
                    </a:lnTo>
                    <a:lnTo>
                      <a:pt x="1430" y="0"/>
                    </a:lnTo>
                    <a:lnTo>
                      <a:pt x="1430" y="102"/>
                    </a:lnTo>
                    <a:lnTo>
                      <a:pt x="1430" y="105"/>
                    </a:lnTo>
                    <a:lnTo>
                      <a:pt x="0" y="105"/>
                    </a:lnTo>
                    <a:close/>
                    <a:moveTo>
                      <a:pt x="1428" y="102"/>
                    </a:moveTo>
                    <a:lnTo>
                      <a:pt x="1428" y="99"/>
                    </a:lnTo>
                    <a:lnTo>
                      <a:pt x="1428" y="102"/>
                    </a:lnTo>
                    <a:close/>
                    <a:moveTo>
                      <a:pt x="3" y="99"/>
                    </a:moveTo>
                    <a:lnTo>
                      <a:pt x="1427" y="99"/>
                    </a:lnTo>
                    <a:lnTo>
                      <a:pt x="1427" y="5"/>
                    </a:lnTo>
                    <a:lnTo>
                      <a:pt x="3" y="5"/>
                    </a:lnTo>
                    <a:lnTo>
                      <a:pt x="3" y="99"/>
                    </a:lnTo>
                    <a:close/>
                  </a:path>
                </a:pathLst>
              </a:custGeom>
              <a:solidFill>
                <a:srgbClr val="FFFFFF"/>
              </a:solidFill>
              <a:ln w="9525">
                <a:noFill/>
                <a:round/>
                <a:headEnd/>
                <a:tailEnd/>
              </a:ln>
            </p:spPr>
            <p:txBody>
              <a:bodyPr/>
              <a:lstStyle/>
              <a:p>
                <a:endParaRPr lang="id-ID"/>
              </a:p>
            </p:txBody>
          </p:sp>
          <p:pic>
            <p:nvPicPr>
              <p:cNvPr id="3400" name="Picture 124"/>
              <p:cNvPicPr>
                <a:picLocks noChangeAspect="1" noChangeArrowheads="1"/>
              </p:cNvPicPr>
              <p:nvPr/>
            </p:nvPicPr>
            <p:blipFill>
              <a:blip r:embed="rId4"/>
              <a:srcRect/>
              <a:stretch>
                <a:fillRect/>
              </a:stretch>
            </p:blipFill>
            <p:spPr bwMode="auto">
              <a:xfrm>
                <a:off x="4139" y="2100"/>
                <a:ext cx="92" cy="80"/>
              </a:xfrm>
              <a:prstGeom prst="rect">
                <a:avLst/>
              </a:prstGeom>
              <a:noFill/>
              <a:ln w="9525">
                <a:noFill/>
                <a:miter lim="800000"/>
                <a:headEnd/>
                <a:tailEnd/>
              </a:ln>
            </p:spPr>
          </p:pic>
          <p:sp>
            <p:nvSpPr>
              <p:cNvPr id="3401" name="Freeform 125"/>
              <p:cNvSpPr>
                <a:spLocks/>
              </p:cNvSpPr>
              <p:nvPr/>
            </p:nvSpPr>
            <p:spPr bwMode="auto">
              <a:xfrm>
                <a:off x="4150" y="2105"/>
                <a:ext cx="70" cy="65"/>
              </a:xfrm>
              <a:custGeom>
                <a:avLst/>
                <a:gdLst>
                  <a:gd name="T0" fmla="*/ 22 w 70"/>
                  <a:gd name="T1" fmla="*/ 34 h 65"/>
                  <a:gd name="T2" fmla="*/ 0 w 70"/>
                  <a:gd name="T3" fmla="*/ 0 h 65"/>
                  <a:gd name="T4" fmla="*/ 24 w 70"/>
                  <a:gd name="T5" fmla="*/ 0 h 65"/>
                  <a:gd name="T6" fmla="*/ 32 w 70"/>
                  <a:gd name="T7" fmla="*/ 14 h 65"/>
                  <a:gd name="T8" fmla="*/ 32 w 70"/>
                  <a:gd name="T9" fmla="*/ 14 h 65"/>
                  <a:gd name="T10" fmla="*/ 35 w 70"/>
                  <a:gd name="T11" fmla="*/ 18 h 65"/>
                  <a:gd name="T12" fmla="*/ 35 w 70"/>
                  <a:gd name="T13" fmla="*/ 18 h 65"/>
                  <a:gd name="T14" fmla="*/ 38 w 70"/>
                  <a:gd name="T15" fmla="*/ 14 h 65"/>
                  <a:gd name="T16" fmla="*/ 48 w 70"/>
                  <a:gd name="T17" fmla="*/ 0 h 65"/>
                  <a:gd name="T18" fmla="*/ 70 w 70"/>
                  <a:gd name="T19" fmla="*/ 0 h 65"/>
                  <a:gd name="T20" fmla="*/ 46 w 70"/>
                  <a:gd name="T21" fmla="*/ 34 h 65"/>
                  <a:gd name="T22" fmla="*/ 70 w 70"/>
                  <a:gd name="T23" fmla="*/ 65 h 65"/>
                  <a:gd name="T24" fmla="*/ 49 w 70"/>
                  <a:gd name="T25" fmla="*/ 65 h 65"/>
                  <a:gd name="T26" fmla="*/ 46 w 70"/>
                  <a:gd name="T27" fmla="*/ 65 h 65"/>
                  <a:gd name="T28" fmla="*/ 37 w 70"/>
                  <a:gd name="T29" fmla="*/ 52 h 65"/>
                  <a:gd name="T30" fmla="*/ 37 w 70"/>
                  <a:gd name="T31" fmla="*/ 52 h 65"/>
                  <a:gd name="T32" fmla="*/ 35 w 70"/>
                  <a:gd name="T33" fmla="*/ 48 h 65"/>
                  <a:gd name="T34" fmla="*/ 35 w 70"/>
                  <a:gd name="T35" fmla="*/ 48 h 65"/>
                  <a:gd name="T36" fmla="*/ 32 w 70"/>
                  <a:gd name="T37" fmla="*/ 52 h 65"/>
                  <a:gd name="T38" fmla="*/ 24 w 70"/>
                  <a:gd name="T39" fmla="*/ 65 h 65"/>
                  <a:gd name="T40" fmla="*/ 0 w 70"/>
                  <a:gd name="T41" fmla="*/ 65 h 65"/>
                  <a:gd name="T42" fmla="*/ 22 w 70"/>
                  <a:gd name="T43" fmla="*/ 34 h 6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0"/>
                  <a:gd name="T67" fmla="*/ 0 h 65"/>
                  <a:gd name="T68" fmla="*/ 70 w 70"/>
                  <a:gd name="T69" fmla="*/ 65 h 6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0" h="65">
                    <a:moveTo>
                      <a:pt x="22" y="34"/>
                    </a:moveTo>
                    <a:lnTo>
                      <a:pt x="0" y="0"/>
                    </a:lnTo>
                    <a:lnTo>
                      <a:pt x="24" y="0"/>
                    </a:lnTo>
                    <a:lnTo>
                      <a:pt x="32" y="14"/>
                    </a:lnTo>
                    <a:lnTo>
                      <a:pt x="35" y="18"/>
                    </a:lnTo>
                    <a:lnTo>
                      <a:pt x="38" y="14"/>
                    </a:lnTo>
                    <a:lnTo>
                      <a:pt x="48" y="0"/>
                    </a:lnTo>
                    <a:lnTo>
                      <a:pt x="70" y="0"/>
                    </a:lnTo>
                    <a:lnTo>
                      <a:pt x="46" y="34"/>
                    </a:lnTo>
                    <a:lnTo>
                      <a:pt x="70" y="65"/>
                    </a:lnTo>
                    <a:lnTo>
                      <a:pt x="49" y="65"/>
                    </a:lnTo>
                    <a:lnTo>
                      <a:pt x="46" y="65"/>
                    </a:lnTo>
                    <a:lnTo>
                      <a:pt x="37" y="52"/>
                    </a:lnTo>
                    <a:lnTo>
                      <a:pt x="35" y="48"/>
                    </a:lnTo>
                    <a:lnTo>
                      <a:pt x="32" y="52"/>
                    </a:lnTo>
                    <a:lnTo>
                      <a:pt x="24" y="65"/>
                    </a:lnTo>
                    <a:lnTo>
                      <a:pt x="0" y="65"/>
                    </a:lnTo>
                    <a:lnTo>
                      <a:pt x="22" y="34"/>
                    </a:lnTo>
                    <a:close/>
                  </a:path>
                </a:pathLst>
              </a:custGeom>
              <a:noFill/>
              <a:ln w="6">
                <a:solidFill>
                  <a:srgbClr val="CCCCCC"/>
                </a:solidFill>
                <a:round/>
                <a:headEnd/>
                <a:tailEnd/>
              </a:ln>
            </p:spPr>
            <p:txBody>
              <a:bodyPr/>
              <a:lstStyle/>
              <a:p>
                <a:endParaRPr lang="id-ID"/>
              </a:p>
            </p:txBody>
          </p:sp>
          <p:pic>
            <p:nvPicPr>
              <p:cNvPr id="3402" name="Picture 126"/>
              <p:cNvPicPr>
                <a:picLocks noChangeAspect="1" noChangeArrowheads="1"/>
              </p:cNvPicPr>
              <p:nvPr/>
            </p:nvPicPr>
            <p:blipFill>
              <a:blip r:embed="rId5"/>
              <a:srcRect/>
              <a:stretch>
                <a:fillRect/>
              </a:stretch>
            </p:blipFill>
            <p:spPr bwMode="auto">
              <a:xfrm>
                <a:off x="4057" y="2114"/>
                <a:ext cx="55" cy="71"/>
              </a:xfrm>
              <a:prstGeom prst="rect">
                <a:avLst/>
              </a:prstGeom>
              <a:noFill/>
              <a:ln w="9525">
                <a:noFill/>
                <a:miter lim="800000"/>
                <a:headEnd/>
                <a:tailEnd/>
              </a:ln>
            </p:spPr>
          </p:pic>
          <p:sp>
            <p:nvSpPr>
              <p:cNvPr id="3403" name="Freeform 127"/>
              <p:cNvSpPr>
                <a:spLocks/>
              </p:cNvSpPr>
              <p:nvPr/>
            </p:nvSpPr>
            <p:spPr bwMode="auto">
              <a:xfrm>
                <a:off x="4066" y="2121"/>
                <a:ext cx="40" cy="56"/>
              </a:xfrm>
              <a:custGeom>
                <a:avLst/>
                <a:gdLst>
                  <a:gd name="T0" fmla="*/ 11 w 40"/>
                  <a:gd name="T1" fmla="*/ 40 h 56"/>
                  <a:gd name="T2" fmla="*/ 11 w 40"/>
                  <a:gd name="T3" fmla="*/ 40 h 56"/>
                  <a:gd name="T4" fmla="*/ 14 w 40"/>
                  <a:gd name="T5" fmla="*/ 33 h 56"/>
                  <a:gd name="T6" fmla="*/ 15 w 40"/>
                  <a:gd name="T7" fmla="*/ 25 h 56"/>
                  <a:gd name="T8" fmla="*/ 0 w 40"/>
                  <a:gd name="T9" fmla="*/ 25 h 56"/>
                  <a:gd name="T10" fmla="*/ 11 w 40"/>
                  <a:gd name="T11" fmla="*/ 12 h 56"/>
                  <a:gd name="T12" fmla="*/ 21 w 40"/>
                  <a:gd name="T13" fmla="*/ 0 h 56"/>
                  <a:gd name="T14" fmla="*/ 31 w 40"/>
                  <a:gd name="T15" fmla="*/ 12 h 56"/>
                  <a:gd name="T16" fmla="*/ 40 w 40"/>
                  <a:gd name="T17" fmla="*/ 25 h 56"/>
                  <a:gd name="T18" fmla="*/ 26 w 40"/>
                  <a:gd name="T19" fmla="*/ 25 h 56"/>
                  <a:gd name="T20" fmla="*/ 26 w 40"/>
                  <a:gd name="T21" fmla="*/ 25 h 56"/>
                  <a:gd name="T22" fmla="*/ 25 w 40"/>
                  <a:gd name="T23" fmla="*/ 36 h 56"/>
                  <a:gd name="T24" fmla="*/ 22 w 40"/>
                  <a:gd name="T25" fmla="*/ 42 h 56"/>
                  <a:gd name="T26" fmla="*/ 19 w 40"/>
                  <a:gd name="T27" fmla="*/ 46 h 56"/>
                  <a:gd name="T28" fmla="*/ 17 w 40"/>
                  <a:gd name="T29" fmla="*/ 50 h 56"/>
                  <a:gd name="T30" fmla="*/ 12 w 40"/>
                  <a:gd name="T31" fmla="*/ 53 h 56"/>
                  <a:gd name="T32" fmla="*/ 8 w 40"/>
                  <a:gd name="T33" fmla="*/ 56 h 56"/>
                  <a:gd name="T34" fmla="*/ 3 w 40"/>
                  <a:gd name="T35" fmla="*/ 56 h 56"/>
                  <a:gd name="T36" fmla="*/ 3 w 40"/>
                  <a:gd name="T37" fmla="*/ 45 h 56"/>
                  <a:gd name="T38" fmla="*/ 3 w 40"/>
                  <a:gd name="T39" fmla="*/ 45 h 56"/>
                  <a:gd name="T40" fmla="*/ 7 w 40"/>
                  <a:gd name="T41" fmla="*/ 45 h 56"/>
                  <a:gd name="T42" fmla="*/ 11 w 40"/>
                  <a:gd name="T43" fmla="*/ 40 h 56"/>
                  <a:gd name="T44" fmla="*/ 11 w 40"/>
                  <a:gd name="T45" fmla="*/ 40 h 5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0"/>
                  <a:gd name="T70" fmla="*/ 0 h 56"/>
                  <a:gd name="T71" fmla="*/ 40 w 40"/>
                  <a:gd name="T72" fmla="*/ 56 h 5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0" h="56">
                    <a:moveTo>
                      <a:pt x="11" y="40"/>
                    </a:moveTo>
                    <a:lnTo>
                      <a:pt x="11" y="40"/>
                    </a:lnTo>
                    <a:lnTo>
                      <a:pt x="14" y="33"/>
                    </a:lnTo>
                    <a:lnTo>
                      <a:pt x="15" y="25"/>
                    </a:lnTo>
                    <a:lnTo>
                      <a:pt x="0" y="25"/>
                    </a:lnTo>
                    <a:lnTo>
                      <a:pt x="11" y="12"/>
                    </a:lnTo>
                    <a:lnTo>
                      <a:pt x="21" y="0"/>
                    </a:lnTo>
                    <a:lnTo>
                      <a:pt x="31" y="12"/>
                    </a:lnTo>
                    <a:lnTo>
                      <a:pt x="40" y="25"/>
                    </a:lnTo>
                    <a:lnTo>
                      <a:pt x="26" y="25"/>
                    </a:lnTo>
                    <a:lnTo>
                      <a:pt x="25" y="36"/>
                    </a:lnTo>
                    <a:lnTo>
                      <a:pt x="22" y="42"/>
                    </a:lnTo>
                    <a:lnTo>
                      <a:pt x="19" y="46"/>
                    </a:lnTo>
                    <a:lnTo>
                      <a:pt x="17" y="50"/>
                    </a:lnTo>
                    <a:lnTo>
                      <a:pt x="12" y="53"/>
                    </a:lnTo>
                    <a:lnTo>
                      <a:pt x="8" y="56"/>
                    </a:lnTo>
                    <a:lnTo>
                      <a:pt x="3" y="56"/>
                    </a:lnTo>
                    <a:lnTo>
                      <a:pt x="3" y="45"/>
                    </a:lnTo>
                    <a:lnTo>
                      <a:pt x="7" y="45"/>
                    </a:lnTo>
                    <a:lnTo>
                      <a:pt x="11" y="40"/>
                    </a:lnTo>
                    <a:close/>
                  </a:path>
                </a:pathLst>
              </a:custGeom>
              <a:noFill/>
              <a:ln w="3">
                <a:solidFill>
                  <a:srgbClr val="E6E6E6"/>
                </a:solidFill>
                <a:round/>
                <a:headEnd/>
                <a:tailEnd/>
              </a:ln>
            </p:spPr>
            <p:txBody>
              <a:bodyPr/>
              <a:lstStyle/>
              <a:p>
                <a:endParaRPr lang="id-ID"/>
              </a:p>
            </p:txBody>
          </p:sp>
          <p:pic>
            <p:nvPicPr>
              <p:cNvPr id="3404" name="Picture 128"/>
              <p:cNvPicPr>
                <a:picLocks noChangeAspect="1" noChangeArrowheads="1"/>
              </p:cNvPicPr>
              <p:nvPr/>
            </p:nvPicPr>
            <p:blipFill>
              <a:blip r:embed="rId6"/>
              <a:srcRect/>
              <a:stretch>
                <a:fillRect/>
              </a:stretch>
            </p:blipFill>
            <p:spPr bwMode="auto">
              <a:xfrm>
                <a:off x="4017" y="2093"/>
                <a:ext cx="54" cy="71"/>
              </a:xfrm>
              <a:prstGeom prst="rect">
                <a:avLst/>
              </a:prstGeom>
              <a:noFill/>
              <a:ln w="9525">
                <a:noFill/>
                <a:miter lim="800000"/>
                <a:headEnd/>
                <a:tailEnd/>
              </a:ln>
            </p:spPr>
          </p:pic>
          <p:sp>
            <p:nvSpPr>
              <p:cNvPr id="3405" name="Freeform 129"/>
              <p:cNvSpPr>
                <a:spLocks/>
              </p:cNvSpPr>
              <p:nvPr/>
            </p:nvSpPr>
            <p:spPr bwMode="auto">
              <a:xfrm>
                <a:off x="4025" y="2100"/>
                <a:ext cx="41" cy="56"/>
              </a:xfrm>
              <a:custGeom>
                <a:avLst/>
                <a:gdLst>
                  <a:gd name="T0" fmla="*/ 29 w 41"/>
                  <a:gd name="T1" fmla="*/ 15 h 56"/>
                  <a:gd name="T2" fmla="*/ 29 w 41"/>
                  <a:gd name="T3" fmla="*/ 15 h 56"/>
                  <a:gd name="T4" fmla="*/ 27 w 41"/>
                  <a:gd name="T5" fmla="*/ 22 h 56"/>
                  <a:gd name="T6" fmla="*/ 25 w 41"/>
                  <a:gd name="T7" fmla="*/ 31 h 56"/>
                  <a:gd name="T8" fmla="*/ 41 w 41"/>
                  <a:gd name="T9" fmla="*/ 31 h 56"/>
                  <a:gd name="T10" fmla="*/ 31 w 41"/>
                  <a:gd name="T11" fmla="*/ 43 h 56"/>
                  <a:gd name="T12" fmla="*/ 21 w 41"/>
                  <a:gd name="T13" fmla="*/ 56 h 56"/>
                  <a:gd name="T14" fmla="*/ 11 w 41"/>
                  <a:gd name="T15" fmla="*/ 43 h 56"/>
                  <a:gd name="T16" fmla="*/ 0 w 41"/>
                  <a:gd name="T17" fmla="*/ 31 h 56"/>
                  <a:gd name="T18" fmla="*/ 14 w 41"/>
                  <a:gd name="T19" fmla="*/ 31 h 56"/>
                  <a:gd name="T20" fmla="*/ 14 w 41"/>
                  <a:gd name="T21" fmla="*/ 31 h 56"/>
                  <a:gd name="T22" fmla="*/ 17 w 41"/>
                  <a:gd name="T23" fmla="*/ 19 h 56"/>
                  <a:gd name="T24" fmla="*/ 18 w 41"/>
                  <a:gd name="T25" fmla="*/ 14 h 56"/>
                  <a:gd name="T26" fmla="*/ 21 w 41"/>
                  <a:gd name="T27" fmla="*/ 9 h 56"/>
                  <a:gd name="T28" fmla="*/ 24 w 41"/>
                  <a:gd name="T29" fmla="*/ 5 h 56"/>
                  <a:gd name="T30" fmla="*/ 28 w 41"/>
                  <a:gd name="T31" fmla="*/ 2 h 56"/>
                  <a:gd name="T32" fmla="*/ 32 w 41"/>
                  <a:gd name="T33" fmla="*/ 0 h 56"/>
                  <a:gd name="T34" fmla="*/ 38 w 41"/>
                  <a:gd name="T35" fmla="*/ 0 h 56"/>
                  <a:gd name="T36" fmla="*/ 38 w 41"/>
                  <a:gd name="T37" fmla="*/ 9 h 56"/>
                  <a:gd name="T38" fmla="*/ 38 w 41"/>
                  <a:gd name="T39" fmla="*/ 9 h 56"/>
                  <a:gd name="T40" fmla="*/ 34 w 41"/>
                  <a:gd name="T41" fmla="*/ 11 h 56"/>
                  <a:gd name="T42" fmla="*/ 29 w 41"/>
                  <a:gd name="T43" fmla="*/ 15 h 56"/>
                  <a:gd name="T44" fmla="*/ 29 w 41"/>
                  <a:gd name="T45" fmla="*/ 15 h 5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1"/>
                  <a:gd name="T70" fmla="*/ 0 h 56"/>
                  <a:gd name="T71" fmla="*/ 41 w 41"/>
                  <a:gd name="T72" fmla="*/ 56 h 5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1" h="56">
                    <a:moveTo>
                      <a:pt x="29" y="15"/>
                    </a:moveTo>
                    <a:lnTo>
                      <a:pt x="29" y="15"/>
                    </a:lnTo>
                    <a:lnTo>
                      <a:pt x="27" y="22"/>
                    </a:lnTo>
                    <a:lnTo>
                      <a:pt x="25" y="31"/>
                    </a:lnTo>
                    <a:lnTo>
                      <a:pt x="41" y="31"/>
                    </a:lnTo>
                    <a:lnTo>
                      <a:pt x="31" y="43"/>
                    </a:lnTo>
                    <a:lnTo>
                      <a:pt x="21" y="56"/>
                    </a:lnTo>
                    <a:lnTo>
                      <a:pt x="11" y="43"/>
                    </a:lnTo>
                    <a:lnTo>
                      <a:pt x="0" y="31"/>
                    </a:lnTo>
                    <a:lnTo>
                      <a:pt x="14" y="31"/>
                    </a:lnTo>
                    <a:lnTo>
                      <a:pt x="17" y="19"/>
                    </a:lnTo>
                    <a:lnTo>
                      <a:pt x="18" y="14"/>
                    </a:lnTo>
                    <a:lnTo>
                      <a:pt x="21" y="9"/>
                    </a:lnTo>
                    <a:lnTo>
                      <a:pt x="24" y="5"/>
                    </a:lnTo>
                    <a:lnTo>
                      <a:pt x="28" y="2"/>
                    </a:lnTo>
                    <a:lnTo>
                      <a:pt x="32" y="0"/>
                    </a:lnTo>
                    <a:lnTo>
                      <a:pt x="38" y="0"/>
                    </a:lnTo>
                    <a:lnTo>
                      <a:pt x="38" y="9"/>
                    </a:lnTo>
                    <a:lnTo>
                      <a:pt x="34" y="11"/>
                    </a:lnTo>
                    <a:lnTo>
                      <a:pt x="29" y="15"/>
                    </a:lnTo>
                    <a:close/>
                  </a:path>
                </a:pathLst>
              </a:custGeom>
              <a:noFill/>
              <a:ln w="3">
                <a:solidFill>
                  <a:srgbClr val="E6E6E6"/>
                </a:solidFill>
                <a:round/>
                <a:headEnd/>
                <a:tailEnd/>
              </a:ln>
            </p:spPr>
            <p:txBody>
              <a:bodyPr/>
              <a:lstStyle/>
              <a:p>
                <a:endParaRPr lang="id-ID"/>
              </a:p>
            </p:txBody>
          </p:sp>
          <p:pic>
            <p:nvPicPr>
              <p:cNvPr id="3406" name="Picture 130"/>
              <p:cNvPicPr>
                <a:picLocks noChangeAspect="1" noChangeArrowheads="1"/>
              </p:cNvPicPr>
              <p:nvPr/>
            </p:nvPicPr>
            <p:blipFill>
              <a:blip r:embed="rId7"/>
              <a:srcRect/>
              <a:stretch>
                <a:fillRect/>
              </a:stretch>
            </p:blipFill>
            <p:spPr bwMode="auto">
              <a:xfrm>
                <a:off x="5541" y="2093"/>
                <a:ext cx="88" cy="96"/>
              </a:xfrm>
              <a:prstGeom prst="rect">
                <a:avLst/>
              </a:prstGeom>
              <a:noFill/>
              <a:ln w="9525">
                <a:noFill/>
                <a:miter lim="800000"/>
                <a:headEnd/>
                <a:tailEnd/>
              </a:ln>
            </p:spPr>
          </p:pic>
          <p:sp>
            <p:nvSpPr>
              <p:cNvPr id="3407" name="Freeform 131"/>
              <p:cNvSpPr>
                <a:spLocks noEditPoints="1"/>
              </p:cNvSpPr>
              <p:nvPr/>
            </p:nvSpPr>
            <p:spPr bwMode="auto">
              <a:xfrm>
                <a:off x="5548" y="2100"/>
                <a:ext cx="74" cy="81"/>
              </a:xfrm>
              <a:custGeom>
                <a:avLst/>
                <a:gdLst>
                  <a:gd name="T0" fmla="*/ 66 w 74"/>
                  <a:gd name="T1" fmla="*/ 9 h 81"/>
                  <a:gd name="T2" fmla="*/ 73 w 74"/>
                  <a:gd name="T3" fmla="*/ 19 h 81"/>
                  <a:gd name="T4" fmla="*/ 74 w 74"/>
                  <a:gd name="T5" fmla="*/ 31 h 81"/>
                  <a:gd name="T6" fmla="*/ 74 w 74"/>
                  <a:gd name="T7" fmla="*/ 38 h 81"/>
                  <a:gd name="T8" fmla="*/ 70 w 74"/>
                  <a:gd name="T9" fmla="*/ 47 h 81"/>
                  <a:gd name="T10" fmla="*/ 66 w 74"/>
                  <a:gd name="T11" fmla="*/ 53 h 81"/>
                  <a:gd name="T12" fmla="*/ 56 w 74"/>
                  <a:gd name="T13" fmla="*/ 59 h 81"/>
                  <a:gd name="T14" fmla="*/ 43 w 74"/>
                  <a:gd name="T15" fmla="*/ 61 h 81"/>
                  <a:gd name="T16" fmla="*/ 38 w 74"/>
                  <a:gd name="T17" fmla="*/ 61 h 81"/>
                  <a:gd name="T18" fmla="*/ 13 w 74"/>
                  <a:gd name="T19" fmla="*/ 81 h 81"/>
                  <a:gd name="T20" fmla="*/ 20 w 74"/>
                  <a:gd name="T21" fmla="*/ 49 h 81"/>
                  <a:gd name="T22" fmla="*/ 15 w 74"/>
                  <a:gd name="T23" fmla="*/ 40 h 81"/>
                  <a:gd name="T24" fmla="*/ 13 w 74"/>
                  <a:gd name="T25" fmla="*/ 31 h 81"/>
                  <a:gd name="T26" fmla="*/ 15 w 74"/>
                  <a:gd name="T27" fmla="*/ 19 h 81"/>
                  <a:gd name="T28" fmla="*/ 22 w 74"/>
                  <a:gd name="T29" fmla="*/ 9 h 81"/>
                  <a:gd name="T30" fmla="*/ 27 w 74"/>
                  <a:gd name="T31" fmla="*/ 5 h 81"/>
                  <a:gd name="T32" fmla="*/ 38 w 74"/>
                  <a:gd name="T33" fmla="*/ 1 h 81"/>
                  <a:gd name="T34" fmla="*/ 43 w 74"/>
                  <a:gd name="T35" fmla="*/ 0 h 81"/>
                  <a:gd name="T36" fmla="*/ 56 w 74"/>
                  <a:gd name="T37" fmla="*/ 2 h 81"/>
                  <a:gd name="T38" fmla="*/ 66 w 74"/>
                  <a:gd name="T39" fmla="*/ 9 h 81"/>
                  <a:gd name="T40" fmla="*/ 59 w 74"/>
                  <a:gd name="T41" fmla="*/ 31 h 81"/>
                  <a:gd name="T42" fmla="*/ 57 w 74"/>
                  <a:gd name="T43" fmla="*/ 25 h 81"/>
                  <a:gd name="T44" fmla="*/ 55 w 74"/>
                  <a:gd name="T45" fmla="*/ 21 h 81"/>
                  <a:gd name="T46" fmla="*/ 43 w 74"/>
                  <a:gd name="T47" fmla="*/ 16 h 81"/>
                  <a:gd name="T48" fmla="*/ 38 w 74"/>
                  <a:gd name="T49" fmla="*/ 18 h 81"/>
                  <a:gd name="T50" fmla="*/ 34 w 74"/>
                  <a:gd name="T51" fmla="*/ 21 h 81"/>
                  <a:gd name="T52" fmla="*/ 29 w 74"/>
                  <a:gd name="T53" fmla="*/ 31 h 81"/>
                  <a:gd name="T54" fmla="*/ 31 w 74"/>
                  <a:gd name="T55" fmla="*/ 36 h 81"/>
                  <a:gd name="T56" fmla="*/ 34 w 74"/>
                  <a:gd name="T57" fmla="*/ 40 h 81"/>
                  <a:gd name="T58" fmla="*/ 43 w 74"/>
                  <a:gd name="T59" fmla="*/ 46 h 81"/>
                  <a:gd name="T60" fmla="*/ 49 w 74"/>
                  <a:gd name="T61" fmla="*/ 45 h 81"/>
                  <a:gd name="T62" fmla="*/ 55 w 74"/>
                  <a:gd name="T63" fmla="*/ 40 h 81"/>
                  <a:gd name="T64" fmla="*/ 59 w 74"/>
                  <a:gd name="T65" fmla="*/ 31 h 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4"/>
                  <a:gd name="T100" fmla="*/ 0 h 81"/>
                  <a:gd name="T101" fmla="*/ 74 w 74"/>
                  <a:gd name="T102" fmla="*/ 81 h 8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4" h="81">
                    <a:moveTo>
                      <a:pt x="66" y="9"/>
                    </a:moveTo>
                    <a:lnTo>
                      <a:pt x="66" y="9"/>
                    </a:lnTo>
                    <a:lnTo>
                      <a:pt x="70" y="14"/>
                    </a:lnTo>
                    <a:lnTo>
                      <a:pt x="73" y="19"/>
                    </a:lnTo>
                    <a:lnTo>
                      <a:pt x="74" y="25"/>
                    </a:lnTo>
                    <a:lnTo>
                      <a:pt x="74" y="31"/>
                    </a:lnTo>
                    <a:lnTo>
                      <a:pt x="74" y="38"/>
                    </a:lnTo>
                    <a:lnTo>
                      <a:pt x="73" y="43"/>
                    </a:lnTo>
                    <a:lnTo>
                      <a:pt x="70" y="47"/>
                    </a:lnTo>
                    <a:lnTo>
                      <a:pt x="66" y="53"/>
                    </a:lnTo>
                    <a:lnTo>
                      <a:pt x="62" y="56"/>
                    </a:lnTo>
                    <a:lnTo>
                      <a:pt x="56" y="59"/>
                    </a:lnTo>
                    <a:lnTo>
                      <a:pt x="50" y="61"/>
                    </a:lnTo>
                    <a:lnTo>
                      <a:pt x="43" y="61"/>
                    </a:lnTo>
                    <a:lnTo>
                      <a:pt x="38" y="61"/>
                    </a:lnTo>
                    <a:lnTo>
                      <a:pt x="32" y="59"/>
                    </a:lnTo>
                    <a:lnTo>
                      <a:pt x="13" y="81"/>
                    </a:lnTo>
                    <a:lnTo>
                      <a:pt x="0" y="71"/>
                    </a:lnTo>
                    <a:lnTo>
                      <a:pt x="20" y="49"/>
                    </a:lnTo>
                    <a:lnTo>
                      <a:pt x="15" y="40"/>
                    </a:lnTo>
                    <a:lnTo>
                      <a:pt x="13" y="31"/>
                    </a:lnTo>
                    <a:lnTo>
                      <a:pt x="14" y="25"/>
                    </a:lnTo>
                    <a:lnTo>
                      <a:pt x="15" y="19"/>
                    </a:lnTo>
                    <a:lnTo>
                      <a:pt x="18" y="14"/>
                    </a:lnTo>
                    <a:lnTo>
                      <a:pt x="22" y="9"/>
                    </a:lnTo>
                    <a:lnTo>
                      <a:pt x="27" y="5"/>
                    </a:lnTo>
                    <a:lnTo>
                      <a:pt x="32" y="2"/>
                    </a:lnTo>
                    <a:lnTo>
                      <a:pt x="38" y="1"/>
                    </a:lnTo>
                    <a:lnTo>
                      <a:pt x="43" y="0"/>
                    </a:lnTo>
                    <a:lnTo>
                      <a:pt x="50" y="1"/>
                    </a:lnTo>
                    <a:lnTo>
                      <a:pt x="56" y="2"/>
                    </a:lnTo>
                    <a:lnTo>
                      <a:pt x="62" y="5"/>
                    </a:lnTo>
                    <a:lnTo>
                      <a:pt x="66" y="9"/>
                    </a:lnTo>
                    <a:close/>
                    <a:moveTo>
                      <a:pt x="59" y="31"/>
                    </a:moveTo>
                    <a:lnTo>
                      <a:pt x="59" y="31"/>
                    </a:lnTo>
                    <a:lnTo>
                      <a:pt x="57" y="25"/>
                    </a:lnTo>
                    <a:lnTo>
                      <a:pt x="55" y="21"/>
                    </a:lnTo>
                    <a:lnTo>
                      <a:pt x="49" y="18"/>
                    </a:lnTo>
                    <a:lnTo>
                      <a:pt x="43" y="16"/>
                    </a:lnTo>
                    <a:lnTo>
                      <a:pt x="38" y="18"/>
                    </a:lnTo>
                    <a:lnTo>
                      <a:pt x="34" y="21"/>
                    </a:lnTo>
                    <a:lnTo>
                      <a:pt x="31" y="25"/>
                    </a:lnTo>
                    <a:lnTo>
                      <a:pt x="29" y="31"/>
                    </a:lnTo>
                    <a:lnTo>
                      <a:pt x="31" y="36"/>
                    </a:lnTo>
                    <a:lnTo>
                      <a:pt x="34" y="40"/>
                    </a:lnTo>
                    <a:lnTo>
                      <a:pt x="38" y="45"/>
                    </a:lnTo>
                    <a:lnTo>
                      <a:pt x="43" y="46"/>
                    </a:lnTo>
                    <a:lnTo>
                      <a:pt x="49" y="45"/>
                    </a:lnTo>
                    <a:lnTo>
                      <a:pt x="55" y="40"/>
                    </a:lnTo>
                    <a:lnTo>
                      <a:pt x="57" y="36"/>
                    </a:lnTo>
                    <a:lnTo>
                      <a:pt x="59" y="31"/>
                    </a:lnTo>
                    <a:close/>
                  </a:path>
                </a:pathLst>
              </a:custGeom>
              <a:noFill/>
              <a:ln w="3">
                <a:solidFill>
                  <a:srgbClr val="E6E6E6"/>
                </a:solidFill>
                <a:round/>
                <a:headEnd/>
                <a:tailEnd/>
              </a:ln>
            </p:spPr>
            <p:txBody>
              <a:bodyPr/>
              <a:lstStyle/>
              <a:p>
                <a:endParaRPr lang="id-ID"/>
              </a:p>
            </p:txBody>
          </p:sp>
          <p:pic>
            <p:nvPicPr>
              <p:cNvPr id="3408" name="Picture 132"/>
              <p:cNvPicPr>
                <a:picLocks noChangeAspect="1" noChangeArrowheads="1"/>
              </p:cNvPicPr>
              <p:nvPr/>
            </p:nvPicPr>
            <p:blipFill>
              <a:blip r:embed="rId8"/>
              <a:srcRect/>
              <a:stretch>
                <a:fillRect/>
              </a:stretch>
            </p:blipFill>
            <p:spPr bwMode="auto">
              <a:xfrm>
                <a:off x="27" y="1941"/>
                <a:ext cx="88" cy="88"/>
              </a:xfrm>
              <a:prstGeom prst="rect">
                <a:avLst/>
              </a:prstGeom>
              <a:noFill/>
              <a:ln w="9525">
                <a:noFill/>
                <a:miter lim="800000"/>
                <a:headEnd/>
                <a:tailEnd/>
              </a:ln>
            </p:spPr>
          </p:pic>
          <p:sp>
            <p:nvSpPr>
              <p:cNvPr id="3409" name="Rectangle 133"/>
              <p:cNvSpPr>
                <a:spLocks noChangeArrowheads="1"/>
              </p:cNvSpPr>
              <p:nvPr/>
            </p:nvSpPr>
            <p:spPr bwMode="auto">
              <a:xfrm>
                <a:off x="53" y="1945"/>
                <a:ext cx="89" cy="104"/>
              </a:xfrm>
              <a:prstGeom prst="rect">
                <a:avLst/>
              </a:prstGeom>
              <a:noFill/>
              <a:ln w="9525">
                <a:noFill/>
                <a:miter lim="800000"/>
                <a:headEnd/>
                <a:tailEnd/>
              </a:ln>
            </p:spPr>
            <p:txBody>
              <a:bodyPr wrap="none" lIns="0" tIns="0" rIns="0" bIns="0">
                <a:spAutoFit/>
              </a:bodyPr>
              <a:lstStyle/>
              <a:p>
                <a:r>
                  <a:rPr lang="en-US" sz="800">
                    <a:solidFill>
                      <a:srgbClr val="FFFFFF"/>
                    </a:solidFill>
                    <a:latin typeface="Myriad Pro" pitchFamily="34" charset="0"/>
                  </a:rPr>
                  <a:t>w</a:t>
                </a:r>
                <a:endParaRPr lang="en-US">
                  <a:latin typeface="Arial" charset="0"/>
                </a:endParaRPr>
              </a:p>
            </p:txBody>
          </p:sp>
          <p:pic>
            <p:nvPicPr>
              <p:cNvPr id="3410" name="Picture 134"/>
              <p:cNvPicPr>
                <a:picLocks noChangeAspect="1" noChangeArrowheads="1"/>
              </p:cNvPicPr>
              <p:nvPr/>
            </p:nvPicPr>
            <p:blipFill>
              <a:blip r:embed="rId9"/>
              <a:srcRect/>
              <a:stretch>
                <a:fillRect/>
              </a:stretch>
            </p:blipFill>
            <p:spPr bwMode="auto">
              <a:xfrm>
                <a:off x="25" y="1935"/>
                <a:ext cx="97" cy="97"/>
              </a:xfrm>
              <a:prstGeom prst="rect">
                <a:avLst/>
              </a:prstGeom>
              <a:noFill/>
              <a:ln w="9525">
                <a:noFill/>
                <a:miter lim="800000"/>
                <a:headEnd/>
                <a:tailEnd/>
              </a:ln>
            </p:spPr>
          </p:pic>
          <p:sp>
            <p:nvSpPr>
              <p:cNvPr id="3411" name="Freeform 135"/>
              <p:cNvSpPr>
                <a:spLocks/>
              </p:cNvSpPr>
              <p:nvPr/>
            </p:nvSpPr>
            <p:spPr bwMode="auto">
              <a:xfrm>
                <a:off x="636" y="2115"/>
                <a:ext cx="2" cy="59"/>
              </a:xfrm>
              <a:custGeom>
                <a:avLst/>
                <a:gdLst>
                  <a:gd name="T0" fmla="*/ 2 w 2"/>
                  <a:gd name="T1" fmla="*/ 0 h 59"/>
                  <a:gd name="T2" fmla="*/ 2 w 2"/>
                  <a:gd name="T3" fmla="*/ 59 h 59"/>
                  <a:gd name="T4" fmla="*/ 0 w 2"/>
                  <a:gd name="T5" fmla="*/ 59 h 59"/>
                  <a:gd name="T6" fmla="*/ 0 w 2"/>
                  <a:gd name="T7" fmla="*/ 58 h 59"/>
                  <a:gd name="T8" fmla="*/ 0 w 2"/>
                  <a:gd name="T9" fmla="*/ 0 h 59"/>
                  <a:gd name="T10" fmla="*/ 2 w 2"/>
                  <a:gd name="T11" fmla="*/ 0 h 59"/>
                  <a:gd name="T12" fmla="*/ 0 60000 65536"/>
                  <a:gd name="T13" fmla="*/ 0 60000 65536"/>
                  <a:gd name="T14" fmla="*/ 0 60000 65536"/>
                  <a:gd name="T15" fmla="*/ 0 60000 65536"/>
                  <a:gd name="T16" fmla="*/ 0 60000 65536"/>
                  <a:gd name="T17" fmla="*/ 0 60000 65536"/>
                  <a:gd name="T18" fmla="*/ 0 w 2"/>
                  <a:gd name="T19" fmla="*/ 0 h 59"/>
                  <a:gd name="T20" fmla="*/ 2 w 2"/>
                  <a:gd name="T21" fmla="*/ 59 h 59"/>
                </a:gdLst>
                <a:ahLst/>
                <a:cxnLst>
                  <a:cxn ang="T12">
                    <a:pos x="T0" y="T1"/>
                  </a:cxn>
                  <a:cxn ang="T13">
                    <a:pos x="T2" y="T3"/>
                  </a:cxn>
                  <a:cxn ang="T14">
                    <a:pos x="T4" y="T5"/>
                  </a:cxn>
                  <a:cxn ang="T15">
                    <a:pos x="T6" y="T7"/>
                  </a:cxn>
                  <a:cxn ang="T16">
                    <a:pos x="T8" y="T9"/>
                  </a:cxn>
                  <a:cxn ang="T17">
                    <a:pos x="T10" y="T11"/>
                  </a:cxn>
                </a:cxnLst>
                <a:rect l="T18" t="T19" r="T20" b="T21"/>
                <a:pathLst>
                  <a:path w="2" h="59">
                    <a:moveTo>
                      <a:pt x="2" y="0"/>
                    </a:moveTo>
                    <a:lnTo>
                      <a:pt x="2" y="59"/>
                    </a:lnTo>
                    <a:lnTo>
                      <a:pt x="0" y="59"/>
                    </a:lnTo>
                    <a:lnTo>
                      <a:pt x="0" y="58"/>
                    </a:lnTo>
                    <a:lnTo>
                      <a:pt x="0" y="0"/>
                    </a:lnTo>
                    <a:lnTo>
                      <a:pt x="2" y="0"/>
                    </a:lnTo>
                    <a:close/>
                  </a:path>
                </a:pathLst>
              </a:custGeom>
              <a:solidFill>
                <a:srgbClr val="CCCCCC"/>
              </a:solidFill>
              <a:ln w="9525">
                <a:noFill/>
                <a:round/>
                <a:headEnd/>
                <a:tailEnd/>
              </a:ln>
            </p:spPr>
            <p:txBody>
              <a:bodyPr/>
              <a:lstStyle/>
              <a:p>
                <a:endParaRPr lang="id-ID"/>
              </a:p>
            </p:txBody>
          </p:sp>
          <p:sp>
            <p:nvSpPr>
              <p:cNvPr id="3412" name="Freeform 136"/>
              <p:cNvSpPr>
                <a:spLocks/>
              </p:cNvSpPr>
              <p:nvPr/>
            </p:nvSpPr>
            <p:spPr bwMode="auto">
              <a:xfrm>
                <a:off x="636" y="2111"/>
                <a:ext cx="2" cy="4"/>
              </a:xfrm>
              <a:custGeom>
                <a:avLst/>
                <a:gdLst>
                  <a:gd name="T0" fmla="*/ 2 w 2"/>
                  <a:gd name="T1" fmla="*/ 3 h 4"/>
                  <a:gd name="T2" fmla="*/ 0 w 2"/>
                  <a:gd name="T3" fmla="*/ 1 h 4"/>
                  <a:gd name="T4" fmla="*/ 0 w 2"/>
                  <a:gd name="T5" fmla="*/ 0 h 4"/>
                  <a:gd name="T6" fmla="*/ 2 w 2"/>
                  <a:gd name="T7" fmla="*/ 1 h 4"/>
                  <a:gd name="T8" fmla="*/ 2 w 2"/>
                  <a:gd name="T9" fmla="*/ 4 h 4"/>
                  <a:gd name="T10" fmla="*/ 0 w 2"/>
                  <a:gd name="T11" fmla="*/ 4 h 4"/>
                  <a:gd name="T12" fmla="*/ 0 w 2"/>
                  <a:gd name="T13" fmla="*/ 3 h 4"/>
                  <a:gd name="T14" fmla="*/ 2 w 2"/>
                  <a:gd name="T15" fmla="*/ 3 h 4"/>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4"/>
                  <a:gd name="T26" fmla="*/ 2 w 2"/>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4">
                    <a:moveTo>
                      <a:pt x="2" y="3"/>
                    </a:moveTo>
                    <a:lnTo>
                      <a:pt x="0" y="1"/>
                    </a:lnTo>
                    <a:lnTo>
                      <a:pt x="0" y="0"/>
                    </a:lnTo>
                    <a:lnTo>
                      <a:pt x="2" y="1"/>
                    </a:lnTo>
                    <a:lnTo>
                      <a:pt x="2" y="4"/>
                    </a:lnTo>
                    <a:lnTo>
                      <a:pt x="0" y="4"/>
                    </a:lnTo>
                    <a:lnTo>
                      <a:pt x="0" y="3"/>
                    </a:lnTo>
                    <a:lnTo>
                      <a:pt x="2" y="3"/>
                    </a:lnTo>
                    <a:close/>
                  </a:path>
                </a:pathLst>
              </a:custGeom>
              <a:solidFill>
                <a:srgbClr val="CCCCCC"/>
              </a:solidFill>
              <a:ln w="9525">
                <a:noFill/>
                <a:round/>
                <a:headEnd/>
                <a:tailEnd/>
              </a:ln>
            </p:spPr>
            <p:txBody>
              <a:bodyPr/>
              <a:lstStyle/>
              <a:p>
                <a:endParaRPr lang="id-ID"/>
              </a:p>
            </p:txBody>
          </p:sp>
          <p:sp>
            <p:nvSpPr>
              <p:cNvPr id="3413" name="Freeform 137"/>
              <p:cNvSpPr>
                <a:spLocks/>
              </p:cNvSpPr>
              <p:nvPr/>
            </p:nvSpPr>
            <p:spPr bwMode="auto">
              <a:xfrm>
                <a:off x="636" y="2112"/>
                <a:ext cx="2" cy="2"/>
              </a:xfrm>
              <a:custGeom>
                <a:avLst/>
                <a:gdLst>
                  <a:gd name="T0" fmla="*/ 2 w 2"/>
                  <a:gd name="T1" fmla="*/ 2 h 2"/>
                  <a:gd name="T2" fmla="*/ 0 w 2"/>
                  <a:gd name="T3" fmla="*/ 2 h 2"/>
                  <a:gd name="T4" fmla="*/ 0 w 2"/>
                  <a:gd name="T5" fmla="*/ 0 h 2"/>
                  <a:gd name="T6" fmla="*/ 2 w 2"/>
                  <a:gd name="T7" fmla="*/ 2 h 2"/>
                  <a:gd name="T8" fmla="*/ 0 60000 65536"/>
                  <a:gd name="T9" fmla="*/ 0 60000 65536"/>
                  <a:gd name="T10" fmla="*/ 0 60000 65536"/>
                  <a:gd name="T11" fmla="*/ 0 60000 65536"/>
                  <a:gd name="T12" fmla="*/ 0 w 2"/>
                  <a:gd name="T13" fmla="*/ 0 h 2"/>
                  <a:gd name="T14" fmla="*/ 2 w 2"/>
                  <a:gd name="T15" fmla="*/ 2 h 2"/>
                </a:gdLst>
                <a:ahLst/>
                <a:cxnLst>
                  <a:cxn ang="T8">
                    <a:pos x="T0" y="T1"/>
                  </a:cxn>
                  <a:cxn ang="T9">
                    <a:pos x="T2" y="T3"/>
                  </a:cxn>
                  <a:cxn ang="T10">
                    <a:pos x="T4" y="T5"/>
                  </a:cxn>
                  <a:cxn ang="T11">
                    <a:pos x="T6" y="T7"/>
                  </a:cxn>
                </a:cxnLst>
                <a:rect l="T12" t="T13" r="T14" b="T15"/>
                <a:pathLst>
                  <a:path w="2" h="2">
                    <a:moveTo>
                      <a:pt x="2" y="2"/>
                    </a:moveTo>
                    <a:lnTo>
                      <a:pt x="0" y="2"/>
                    </a:lnTo>
                    <a:lnTo>
                      <a:pt x="0" y="0"/>
                    </a:lnTo>
                    <a:lnTo>
                      <a:pt x="2" y="2"/>
                    </a:lnTo>
                    <a:close/>
                  </a:path>
                </a:pathLst>
              </a:custGeom>
              <a:solidFill>
                <a:srgbClr val="CCCCCC"/>
              </a:solidFill>
              <a:ln w="9525">
                <a:noFill/>
                <a:round/>
                <a:headEnd/>
                <a:tailEnd/>
              </a:ln>
            </p:spPr>
            <p:txBody>
              <a:bodyPr/>
              <a:lstStyle/>
              <a:p>
                <a:endParaRPr lang="id-ID"/>
              </a:p>
            </p:txBody>
          </p:sp>
          <p:sp>
            <p:nvSpPr>
              <p:cNvPr id="3414" name="Freeform 138"/>
              <p:cNvSpPr>
                <a:spLocks/>
              </p:cNvSpPr>
              <p:nvPr/>
            </p:nvSpPr>
            <p:spPr bwMode="auto">
              <a:xfrm>
                <a:off x="635" y="2115"/>
                <a:ext cx="1" cy="58"/>
              </a:xfrm>
              <a:custGeom>
                <a:avLst/>
                <a:gdLst>
                  <a:gd name="T0" fmla="*/ 1 w 1"/>
                  <a:gd name="T1" fmla="*/ 0 h 58"/>
                  <a:gd name="T2" fmla="*/ 1 w 1"/>
                  <a:gd name="T3" fmla="*/ 58 h 58"/>
                  <a:gd name="T4" fmla="*/ 0 w 1"/>
                  <a:gd name="T5" fmla="*/ 58 h 58"/>
                  <a:gd name="T6" fmla="*/ 0 w 1"/>
                  <a:gd name="T7" fmla="*/ 1 h 58"/>
                  <a:gd name="T8" fmla="*/ 1 w 1"/>
                  <a:gd name="T9" fmla="*/ 0 h 58"/>
                  <a:gd name="T10" fmla="*/ 0 60000 65536"/>
                  <a:gd name="T11" fmla="*/ 0 60000 65536"/>
                  <a:gd name="T12" fmla="*/ 0 60000 65536"/>
                  <a:gd name="T13" fmla="*/ 0 60000 65536"/>
                  <a:gd name="T14" fmla="*/ 0 60000 65536"/>
                  <a:gd name="T15" fmla="*/ 0 w 1"/>
                  <a:gd name="T16" fmla="*/ 0 h 58"/>
                  <a:gd name="T17" fmla="*/ 1 w 1"/>
                  <a:gd name="T18" fmla="*/ 58 h 58"/>
                </a:gdLst>
                <a:ahLst/>
                <a:cxnLst>
                  <a:cxn ang="T10">
                    <a:pos x="T0" y="T1"/>
                  </a:cxn>
                  <a:cxn ang="T11">
                    <a:pos x="T2" y="T3"/>
                  </a:cxn>
                  <a:cxn ang="T12">
                    <a:pos x="T4" y="T5"/>
                  </a:cxn>
                  <a:cxn ang="T13">
                    <a:pos x="T6" y="T7"/>
                  </a:cxn>
                  <a:cxn ang="T14">
                    <a:pos x="T8" y="T9"/>
                  </a:cxn>
                </a:cxnLst>
                <a:rect l="T15" t="T16" r="T17" b="T18"/>
                <a:pathLst>
                  <a:path w="1" h="58">
                    <a:moveTo>
                      <a:pt x="1" y="0"/>
                    </a:moveTo>
                    <a:lnTo>
                      <a:pt x="1" y="58"/>
                    </a:lnTo>
                    <a:lnTo>
                      <a:pt x="0" y="58"/>
                    </a:lnTo>
                    <a:lnTo>
                      <a:pt x="0" y="1"/>
                    </a:lnTo>
                    <a:lnTo>
                      <a:pt x="1" y="0"/>
                    </a:lnTo>
                    <a:close/>
                  </a:path>
                </a:pathLst>
              </a:custGeom>
              <a:solidFill>
                <a:srgbClr val="CCCCCC"/>
              </a:solidFill>
              <a:ln w="9525">
                <a:noFill/>
                <a:round/>
                <a:headEnd/>
                <a:tailEnd/>
              </a:ln>
            </p:spPr>
            <p:txBody>
              <a:bodyPr/>
              <a:lstStyle/>
              <a:p>
                <a:endParaRPr lang="id-ID"/>
              </a:p>
            </p:txBody>
          </p:sp>
          <p:sp>
            <p:nvSpPr>
              <p:cNvPr id="3415" name="Freeform 139"/>
              <p:cNvSpPr>
                <a:spLocks/>
              </p:cNvSpPr>
              <p:nvPr/>
            </p:nvSpPr>
            <p:spPr bwMode="auto">
              <a:xfrm>
                <a:off x="635" y="2114"/>
                <a:ext cx="1" cy="2"/>
              </a:xfrm>
              <a:custGeom>
                <a:avLst/>
                <a:gdLst>
                  <a:gd name="T0" fmla="*/ 1 w 1"/>
                  <a:gd name="T1" fmla="*/ 0 h 2"/>
                  <a:gd name="T2" fmla="*/ 1 w 1"/>
                  <a:gd name="T3" fmla="*/ 1 h 2"/>
                  <a:gd name="T4" fmla="*/ 0 w 1"/>
                  <a:gd name="T5" fmla="*/ 2 h 2"/>
                  <a:gd name="T6" fmla="*/ 0 w 1"/>
                  <a:gd name="T7" fmla="*/ 1 h 2"/>
                  <a:gd name="T8" fmla="*/ 1 w 1"/>
                  <a:gd name="T9" fmla="*/ 0 h 2"/>
                  <a:gd name="T10" fmla="*/ 0 60000 65536"/>
                  <a:gd name="T11" fmla="*/ 0 60000 65536"/>
                  <a:gd name="T12" fmla="*/ 0 60000 65536"/>
                  <a:gd name="T13" fmla="*/ 0 60000 65536"/>
                  <a:gd name="T14" fmla="*/ 0 60000 65536"/>
                  <a:gd name="T15" fmla="*/ 0 w 1"/>
                  <a:gd name="T16" fmla="*/ 0 h 2"/>
                  <a:gd name="T17" fmla="*/ 1 w 1"/>
                  <a:gd name="T18" fmla="*/ 2 h 2"/>
                </a:gdLst>
                <a:ahLst/>
                <a:cxnLst>
                  <a:cxn ang="T10">
                    <a:pos x="T0" y="T1"/>
                  </a:cxn>
                  <a:cxn ang="T11">
                    <a:pos x="T2" y="T3"/>
                  </a:cxn>
                  <a:cxn ang="T12">
                    <a:pos x="T4" y="T5"/>
                  </a:cxn>
                  <a:cxn ang="T13">
                    <a:pos x="T6" y="T7"/>
                  </a:cxn>
                  <a:cxn ang="T14">
                    <a:pos x="T8" y="T9"/>
                  </a:cxn>
                </a:cxnLst>
                <a:rect l="T15" t="T16" r="T17" b="T18"/>
                <a:pathLst>
                  <a:path w="1" h="2">
                    <a:moveTo>
                      <a:pt x="1" y="0"/>
                    </a:moveTo>
                    <a:lnTo>
                      <a:pt x="1" y="1"/>
                    </a:lnTo>
                    <a:lnTo>
                      <a:pt x="0" y="2"/>
                    </a:lnTo>
                    <a:lnTo>
                      <a:pt x="0" y="1"/>
                    </a:lnTo>
                    <a:lnTo>
                      <a:pt x="1" y="0"/>
                    </a:lnTo>
                    <a:close/>
                  </a:path>
                </a:pathLst>
              </a:custGeom>
              <a:solidFill>
                <a:srgbClr val="CCCCCC"/>
              </a:solidFill>
              <a:ln w="9525">
                <a:noFill/>
                <a:round/>
                <a:headEnd/>
                <a:tailEnd/>
              </a:ln>
            </p:spPr>
            <p:txBody>
              <a:bodyPr/>
              <a:lstStyle/>
              <a:p>
                <a:endParaRPr lang="id-ID"/>
              </a:p>
            </p:txBody>
          </p:sp>
          <p:sp>
            <p:nvSpPr>
              <p:cNvPr id="3416" name="Freeform 140"/>
              <p:cNvSpPr>
                <a:spLocks/>
              </p:cNvSpPr>
              <p:nvPr/>
            </p:nvSpPr>
            <p:spPr bwMode="auto">
              <a:xfrm>
                <a:off x="635" y="2109"/>
                <a:ext cx="1" cy="3"/>
              </a:xfrm>
              <a:custGeom>
                <a:avLst/>
                <a:gdLst>
                  <a:gd name="T0" fmla="*/ 1 w 1"/>
                  <a:gd name="T1" fmla="*/ 2 h 3"/>
                  <a:gd name="T2" fmla="*/ 1 w 1"/>
                  <a:gd name="T3" fmla="*/ 3 h 3"/>
                  <a:gd name="T4" fmla="*/ 0 w 1"/>
                  <a:gd name="T5" fmla="*/ 2 h 3"/>
                  <a:gd name="T6" fmla="*/ 0 w 1"/>
                  <a:gd name="T7" fmla="*/ 0 h 3"/>
                  <a:gd name="T8" fmla="*/ 1 w 1"/>
                  <a:gd name="T9" fmla="*/ 2 h 3"/>
                  <a:gd name="T10" fmla="*/ 0 60000 65536"/>
                  <a:gd name="T11" fmla="*/ 0 60000 65536"/>
                  <a:gd name="T12" fmla="*/ 0 60000 65536"/>
                  <a:gd name="T13" fmla="*/ 0 60000 65536"/>
                  <a:gd name="T14" fmla="*/ 0 60000 65536"/>
                  <a:gd name="T15" fmla="*/ 0 w 1"/>
                  <a:gd name="T16" fmla="*/ 0 h 3"/>
                  <a:gd name="T17" fmla="*/ 1 w 1"/>
                  <a:gd name="T18" fmla="*/ 3 h 3"/>
                </a:gdLst>
                <a:ahLst/>
                <a:cxnLst>
                  <a:cxn ang="T10">
                    <a:pos x="T0" y="T1"/>
                  </a:cxn>
                  <a:cxn ang="T11">
                    <a:pos x="T2" y="T3"/>
                  </a:cxn>
                  <a:cxn ang="T12">
                    <a:pos x="T4" y="T5"/>
                  </a:cxn>
                  <a:cxn ang="T13">
                    <a:pos x="T6" y="T7"/>
                  </a:cxn>
                  <a:cxn ang="T14">
                    <a:pos x="T8" y="T9"/>
                  </a:cxn>
                </a:cxnLst>
                <a:rect l="T15" t="T16" r="T17" b="T18"/>
                <a:pathLst>
                  <a:path w="1" h="3">
                    <a:moveTo>
                      <a:pt x="1" y="2"/>
                    </a:moveTo>
                    <a:lnTo>
                      <a:pt x="1" y="3"/>
                    </a:lnTo>
                    <a:lnTo>
                      <a:pt x="0" y="2"/>
                    </a:lnTo>
                    <a:lnTo>
                      <a:pt x="0" y="0"/>
                    </a:lnTo>
                    <a:lnTo>
                      <a:pt x="1" y="2"/>
                    </a:lnTo>
                    <a:close/>
                  </a:path>
                </a:pathLst>
              </a:custGeom>
              <a:solidFill>
                <a:srgbClr val="CCCCCC"/>
              </a:solidFill>
              <a:ln w="9525">
                <a:noFill/>
                <a:round/>
                <a:headEnd/>
                <a:tailEnd/>
              </a:ln>
            </p:spPr>
            <p:txBody>
              <a:bodyPr/>
              <a:lstStyle/>
              <a:p>
                <a:endParaRPr lang="id-ID"/>
              </a:p>
            </p:txBody>
          </p:sp>
          <p:sp>
            <p:nvSpPr>
              <p:cNvPr id="3417" name="Rectangle 141"/>
              <p:cNvSpPr>
                <a:spLocks noChangeArrowheads="1"/>
              </p:cNvSpPr>
              <p:nvPr/>
            </p:nvSpPr>
            <p:spPr bwMode="auto">
              <a:xfrm>
                <a:off x="635" y="2173"/>
                <a:ext cx="1" cy="1"/>
              </a:xfrm>
              <a:prstGeom prst="rect">
                <a:avLst/>
              </a:prstGeom>
              <a:solidFill>
                <a:srgbClr val="CCCCCC"/>
              </a:solidFill>
              <a:ln w="9525">
                <a:noFill/>
                <a:miter lim="800000"/>
                <a:headEnd/>
                <a:tailEnd/>
              </a:ln>
            </p:spPr>
            <p:txBody>
              <a:bodyPr/>
              <a:lstStyle/>
              <a:p>
                <a:endParaRPr lang="en-GB"/>
              </a:p>
            </p:txBody>
          </p:sp>
          <p:sp>
            <p:nvSpPr>
              <p:cNvPr id="3418" name="Freeform 142"/>
              <p:cNvSpPr>
                <a:spLocks/>
              </p:cNvSpPr>
              <p:nvPr/>
            </p:nvSpPr>
            <p:spPr bwMode="auto">
              <a:xfrm>
                <a:off x="635" y="2111"/>
                <a:ext cx="1" cy="4"/>
              </a:xfrm>
              <a:custGeom>
                <a:avLst/>
                <a:gdLst>
                  <a:gd name="T0" fmla="*/ 0 w 1"/>
                  <a:gd name="T1" fmla="*/ 0 h 4"/>
                  <a:gd name="T2" fmla="*/ 1 w 1"/>
                  <a:gd name="T3" fmla="*/ 1 h 4"/>
                  <a:gd name="T4" fmla="*/ 1 w 1"/>
                  <a:gd name="T5" fmla="*/ 3 h 4"/>
                  <a:gd name="T6" fmla="*/ 0 w 1"/>
                  <a:gd name="T7" fmla="*/ 4 h 4"/>
                  <a:gd name="T8" fmla="*/ 0 w 1"/>
                  <a:gd name="T9" fmla="*/ 0 h 4"/>
                  <a:gd name="T10" fmla="*/ 0 60000 65536"/>
                  <a:gd name="T11" fmla="*/ 0 60000 65536"/>
                  <a:gd name="T12" fmla="*/ 0 60000 65536"/>
                  <a:gd name="T13" fmla="*/ 0 60000 65536"/>
                  <a:gd name="T14" fmla="*/ 0 60000 65536"/>
                  <a:gd name="T15" fmla="*/ 0 w 1"/>
                  <a:gd name="T16" fmla="*/ 0 h 4"/>
                  <a:gd name="T17" fmla="*/ 1 w 1"/>
                  <a:gd name="T18" fmla="*/ 4 h 4"/>
                </a:gdLst>
                <a:ahLst/>
                <a:cxnLst>
                  <a:cxn ang="T10">
                    <a:pos x="T0" y="T1"/>
                  </a:cxn>
                  <a:cxn ang="T11">
                    <a:pos x="T2" y="T3"/>
                  </a:cxn>
                  <a:cxn ang="T12">
                    <a:pos x="T4" y="T5"/>
                  </a:cxn>
                  <a:cxn ang="T13">
                    <a:pos x="T6" y="T7"/>
                  </a:cxn>
                  <a:cxn ang="T14">
                    <a:pos x="T8" y="T9"/>
                  </a:cxn>
                </a:cxnLst>
                <a:rect l="T15" t="T16" r="T17" b="T18"/>
                <a:pathLst>
                  <a:path w="1" h="4">
                    <a:moveTo>
                      <a:pt x="0" y="0"/>
                    </a:moveTo>
                    <a:lnTo>
                      <a:pt x="1" y="1"/>
                    </a:lnTo>
                    <a:lnTo>
                      <a:pt x="1" y="3"/>
                    </a:lnTo>
                    <a:lnTo>
                      <a:pt x="0" y="4"/>
                    </a:lnTo>
                    <a:lnTo>
                      <a:pt x="0" y="0"/>
                    </a:lnTo>
                    <a:close/>
                  </a:path>
                </a:pathLst>
              </a:custGeom>
              <a:solidFill>
                <a:srgbClr val="CCCCCC"/>
              </a:solidFill>
              <a:ln w="9525">
                <a:noFill/>
                <a:round/>
                <a:headEnd/>
                <a:tailEnd/>
              </a:ln>
            </p:spPr>
            <p:txBody>
              <a:bodyPr/>
              <a:lstStyle/>
              <a:p>
                <a:endParaRPr lang="id-ID"/>
              </a:p>
            </p:txBody>
          </p:sp>
          <p:sp>
            <p:nvSpPr>
              <p:cNvPr id="3419" name="Freeform 143"/>
              <p:cNvSpPr>
                <a:spLocks/>
              </p:cNvSpPr>
              <p:nvPr/>
            </p:nvSpPr>
            <p:spPr bwMode="auto">
              <a:xfrm>
                <a:off x="584" y="2105"/>
                <a:ext cx="51" cy="68"/>
              </a:xfrm>
              <a:custGeom>
                <a:avLst/>
                <a:gdLst>
                  <a:gd name="T0" fmla="*/ 51 w 51"/>
                  <a:gd name="T1" fmla="*/ 11 h 68"/>
                  <a:gd name="T2" fmla="*/ 51 w 51"/>
                  <a:gd name="T3" fmla="*/ 68 h 68"/>
                  <a:gd name="T4" fmla="*/ 0 w 51"/>
                  <a:gd name="T5" fmla="*/ 68 h 68"/>
                  <a:gd name="T6" fmla="*/ 0 w 51"/>
                  <a:gd name="T7" fmla="*/ 0 h 68"/>
                  <a:gd name="T8" fmla="*/ 40 w 51"/>
                  <a:gd name="T9" fmla="*/ 0 h 68"/>
                  <a:gd name="T10" fmla="*/ 38 w 51"/>
                  <a:gd name="T11" fmla="*/ 4 h 68"/>
                  <a:gd name="T12" fmla="*/ 36 w 51"/>
                  <a:gd name="T13" fmla="*/ 14 h 68"/>
                  <a:gd name="T14" fmla="*/ 45 w 51"/>
                  <a:gd name="T15" fmla="*/ 13 h 68"/>
                  <a:gd name="T16" fmla="*/ 51 w 51"/>
                  <a:gd name="T17" fmla="*/ 11 h 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1"/>
                  <a:gd name="T28" fmla="*/ 0 h 68"/>
                  <a:gd name="T29" fmla="*/ 51 w 51"/>
                  <a:gd name="T30" fmla="*/ 68 h 6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1" h="68">
                    <a:moveTo>
                      <a:pt x="51" y="11"/>
                    </a:moveTo>
                    <a:lnTo>
                      <a:pt x="51" y="68"/>
                    </a:lnTo>
                    <a:lnTo>
                      <a:pt x="0" y="68"/>
                    </a:lnTo>
                    <a:lnTo>
                      <a:pt x="0" y="0"/>
                    </a:lnTo>
                    <a:lnTo>
                      <a:pt x="40" y="0"/>
                    </a:lnTo>
                    <a:lnTo>
                      <a:pt x="38" y="4"/>
                    </a:lnTo>
                    <a:lnTo>
                      <a:pt x="36" y="14"/>
                    </a:lnTo>
                    <a:lnTo>
                      <a:pt x="45" y="13"/>
                    </a:lnTo>
                    <a:lnTo>
                      <a:pt x="51" y="11"/>
                    </a:lnTo>
                    <a:close/>
                  </a:path>
                </a:pathLst>
              </a:custGeom>
              <a:solidFill>
                <a:srgbClr val="FFFFFF"/>
              </a:solidFill>
              <a:ln w="9525">
                <a:noFill/>
                <a:round/>
                <a:headEnd/>
                <a:tailEnd/>
              </a:ln>
            </p:spPr>
            <p:txBody>
              <a:bodyPr/>
              <a:lstStyle/>
              <a:p>
                <a:endParaRPr lang="id-ID"/>
              </a:p>
            </p:txBody>
          </p:sp>
          <p:sp>
            <p:nvSpPr>
              <p:cNvPr id="3420" name="Freeform 144"/>
              <p:cNvSpPr>
                <a:spLocks/>
              </p:cNvSpPr>
              <p:nvPr/>
            </p:nvSpPr>
            <p:spPr bwMode="auto">
              <a:xfrm>
                <a:off x="631" y="2105"/>
                <a:ext cx="4" cy="4"/>
              </a:xfrm>
              <a:custGeom>
                <a:avLst/>
                <a:gdLst>
                  <a:gd name="T0" fmla="*/ 4 w 4"/>
                  <a:gd name="T1" fmla="*/ 0 h 4"/>
                  <a:gd name="T2" fmla="*/ 4 w 4"/>
                  <a:gd name="T3" fmla="*/ 4 h 4"/>
                  <a:gd name="T4" fmla="*/ 1 w 4"/>
                  <a:gd name="T5" fmla="*/ 2 h 4"/>
                  <a:gd name="T6" fmla="*/ 0 w 4"/>
                  <a:gd name="T7" fmla="*/ 0 h 4"/>
                  <a:gd name="T8" fmla="*/ 4 w 4"/>
                  <a:gd name="T9" fmla="*/ 0 h 4"/>
                  <a:gd name="T10" fmla="*/ 0 60000 65536"/>
                  <a:gd name="T11" fmla="*/ 0 60000 65536"/>
                  <a:gd name="T12" fmla="*/ 0 60000 65536"/>
                  <a:gd name="T13" fmla="*/ 0 60000 65536"/>
                  <a:gd name="T14" fmla="*/ 0 60000 65536"/>
                  <a:gd name="T15" fmla="*/ 0 w 4"/>
                  <a:gd name="T16" fmla="*/ 0 h 4"/>
                  <a:gd name="T17" fmla="*/ 4 w 4"/>
                  <a:gd name="T18" fmla="*/ 4 h 4"/>
                </a:gdLst>
                <a:ahLst/>
                <a:cxnLst>
                  <a:cxn ang="T10">
                    <a:pos x="T0" y="T1"/>
                  </a:cxn>
                  <a:cxn ang="T11">
                    <a:pos x="T2" y="T3"/>
                  </a:cxn>
                  <a:cxn ang="T12">
                    <a:pos x="T4" y="T5"/>
                  </a:cxn>
                  <a:cxn ang="T13">
                    <a:pos x="T6" y="T7"/>
                  </a:cxn>
                  <a:cxn ang="T14">
                    <a:pos x="T8" y="T9"/>
                  </a:cxn>
                </a:cxnLst>
                <a:rect l="T15" t="T16" r="T17" b="T18"/>
                <a:pathLst>
                  <a:path w="4" h="4">
                    <a:moveTo>
                      <a:pt x="4" y="0"/>
                    </a:moveTo>
                    <a:lnTo>
                      <a:pt x="4" y="4"/>
                    </a:lnTo>
                    <a:lnTo>
                      <a:pt x="1" y="2"/>
                    </a:lnTo>
                    <a:lnTo>
                      <a:pt x="0" y="0"/>
                    </a:lnTo>
                    <a:lnTo>
                      <a:pt x="4" y="0"/>
                    </a:lnTo>
                    <a:close/>
                  </a:path>
                </a:pathLst>
              </a:custGeom>
              <a:solidFill>
                <a:srgbClr val="FFFFFF"/>
              </a:solidFill>
              <a:ln w="9525">
                <a:noFill/>
                <a:round/>
                <a:headEnd/>
                <a:tailEnd/>
              </a:ln>
            </p:spPr>
            <p:txBody>
              <a:bodyPr/>
              <a:lstStyle/>
              <a:p>
                <a:endParaRPr lang="id-ID"/>
              </a:p>
            </p:txBody>
          </p:sp>
          <p:sp>
            <p:nvSpPr>
              <p:cNvPr id="3421" name="Freeform 145"/>
              <p:cNvSpPr>
                <a:spLocks/>
              </p:cNvSpPr>
              <p:nvPr/>
            </p:nvSpPr>
            <p:spPr bwMode="auto">
              <a:xfrm>
                <a:off x="632" y="2107"/>
                <a:ext cx="3" cy="4"/>
              </a:xfrm>
              <a:custGeom>
                <a:avLst/>
                <a:gdLst>
                  <a:gd name="T0" fmla="*/ 0 w 3"/>
                  <a:gd name="T1" fmla="*/ 0 h 4"/>
                  <a:gd name="T2" fmla="*/ 3 w 3"/>
                  <a:gd name="T3" fmla="*/ 2 h 4"/>
                  <a:gd name="T4" fmla="*/ 3 w 3"/>
                  <a:gd name="T5" fmla="*/ 4 h 4"/>
                  <a:gd name="T6" fmla="*/ 0 w 3"/>
                  <a:gd name="T7" fmla="*/ 1 h 4"/>
                  <a:gd name="T8" fmla="*/ 0 w 3"/>
                  <a:gd name="T9" fmla="*/ 0 h 4"/>
                  <a:gd name="T10" fmla="*/ 0 60000 65536"/>
                  <a:gd name="T11" fmla="*/ 0 60000 65536"/>
                  <a:gd name="T12" fmla="*/ 0 60000 65536"/>
                  <a:gd name="T13" fmla="*/ 0 60000 65536"/>
                  <a:gd name="T14" fmla="*/ 0 60000 65536"/>
                  <a:gd name="T15" fmla="*/ 0 w 3"/>
                  <a:gd name="T16" fmla="*/ 0 h 4"/>
                  <a:gd name="T17" fmla="*/ 3 w 3"/>
                  <a:gd name="T18" fmla="*/ 4 h 4"/>
                </a:gdLst>
                <a:ahLst/>
                <a:cxnLst>
                  <a:cxn ang="T10">
                    <a:pos x="T0" y="T1"/>
                  </a:cxn>
                  <a:cxn ang="T11">
                    <a:pos x="T2" y="T3"/>
                  </a:cxn>
                  <a:cxn ang="T12">
                    <a:pos x="T4" y="T5"/>
                  </a:cxn>
                  <a:cxn ang="T13">
                    <a:pos x="T6" y="T7"/>
                  </a:cxn>
                  <a:cxn ang="T14">
                    <a:pos x="T8" y="T9"/>
                  </a:cxn>
                </a:cxnLst>
                <a:rect l="T15" t="T16" r="T17" b="T18"/>
                <a:pathLst>
                  <a:path w="3" h="4">
                    <a:moveTo>
                      <a:pt x="0" y="0"/>
                    </a:moveTo>
                    <a:lnTo>
                      <a:pt x="3" y="2"/>
                    </a:lnTo>
                    <a:lnTo>
                      <a:pt x="3" y="4"/>
                    </a:lnTo>
                    <a:lnTo>
                      <a:pt x="0" y="1"/>
                    </a:lnTo>
                    <a:lnTo>
                      <a:pt x="0" y="0"/>
                    </a:lnTo>
                    <a:close/>
                  </a:path>
                </a:pathLst>
              </a:custGeom>
              <a:solidFill>
                <a:srgbClr val="CCCCCC"/>
              </a:solidFill>
              <a:ln w="9525">
                <a:noFill/>
                <a:round/>
                <a:headEnd/>
                <a:tailEnd/>
              </a:ln>
            </p:spPr>
            <p:txBody>
              <a:bodyPr/>
              <a:lstStyle/>
              <a:p>
                <a:endParaRPr lang="id-ID"/>
              </a:p>
            </p:txBody>
          </p:sp>
          <p:sp>
            <p:nvSpPr>
              <p:cNvPr id="3422" name="Freeform 146"/>
              <p:cNvSpPr>
                <a:spLocks/>
              </p:cNvSpPr>
              <p:nvPr/>
            </p:nvSpPr>
            <p:spPr bwMode="auto">
              <a:xfrm>
                <a:off x="628" y="2105"/>
                <a:ext cx="4" cy="3"/>
              </a:xfrm>
              <a:custGeom>
                <a:avLst/>
                <a:gdLst>
                  <a:gd name="T0" fmla="*/ 4 w 4"/>
                  <a:gd name="T1" fmla="*/ 2 h 3"/>
                  <a:gd name="T2" fmla="*/ 4 w 4"/>
                  <a:gd name="T3" fmla="*/ 3 h 3"/>
                  <a:gd name="T4" fmla="*/ 0 w 4"/>
                  <a:gd name="T5" fmla="*/ 0 h 3"/>
                  <a:gd name="T6" fmla="*/ 3 w 4"/>
                  <a:gd name="T7" fmla="*/ 0 h 3"/>
                  <a:gd name="T8" fmla="*/ 4 w 4"/>
                  <a:gd name="T9" fmla="*/ 2 h 3"/>
                  <a:gd name="T10" fmla="*/ 0 60000 65536"/>
                  <a:gd name="T11" fmla="*/ 0 60000 65536"/>
                  <a:gd name="T12" fmla="*/ 0 60000 65536"/>
                  <a:gd name="T13" fmla="*/ 0 60000 65536"/>
                  <a:gd name="T14" fmla="*/ 0 60000 65536"/>
                  <a:gd name="T15" fmla="*/ 0 w 4"/>
                  <a:gd name="T16" fmla="*/ 0 h 3"/>
                  <a:gd name="T17" fmla="*/ 4 w 4"/>
                  <a:gd name="T18" fmla="*/ 3 h 3"/>
                </a:gdLst>
                <a:ahLst/>
                <a:cxnLst>
                  <a:cxn ang="T10">
                    <a:pos x="T0" y="T1"/>
                  </a:cxn>
                  <a:cxn ang="T11">
                    <a:pos x="T2" y="T3"/>
                  </a:cxn>
                  <a:cxn ang="T12">
                    <a:pos x="T4" y="T5"/>
                  </a:cxn>
                  <a:cxn ang="T13">
                    <a:pos x="T6" y="T7"/>
                  </a:cxn>
                  <a:cxn ang="T14">
                    <a:pos x="T8" y="T9"/>
                  </a:cxn>
                </a:cxnLst>
                <a:rect l="T15" t="T16" r="T17" b="T18"/>
                <a:pathLst>
                  <a:path w="4" h="3">
                    <a:moveTo>
                      <a:pt x="4" y="2"/>
                    </a:moveTo>
                    <a:lnTo>
                      <a:pt x="4" y="3"/>
                    </a:lnTo>
                    <a:lnTo>
                      <a:pt x="0" y="0"/>
                    </a:lnTo>
                    <a:lnTo>
                      <a:pt x="3" y="0"/>
                    </a:lnTo>
                    <a:lnTo>
                      <a:pt x="4" y="2"/>
                    </a:lnTo>
                    <a:close/>
                  </a:path>
                </a:pathLst>
              </a:custGeom>
              <a:solidFill>
                <a:srgbClr val="CCCCCC"/>
              </a:solidFill>
              <a:ln w="9525">
                <a:noFill/>
                <a:round/>
                <a:headEnd/>
                <a:tailEnd/>
              </a:ln>
            </p:spPr>
            <p:txBody>
              <a:bodyPr/>
              <a:lstStyle/>
              <a:p>
                <a:endParaRPr lang="id-ID"/>
              </a:p>
            </p:txBody>
          </p:sp>
          <p:sp>
            <p:nvSpPr>
              <p:cNvPr id="3423" name="Freeform 147"/>
              <p:cNvSpPr>
                <a:spLocks/>
              </p:cNvSpPr>
              <p:nvPr/>
            </p:nvSpPr>
            <p:spPr bwMode="auto">
              <a:xfrm>
                <a:off x="624" y="2105"/>
                <a:ext cx="11" cy="11"/>
              </a:xfrm>
              <a:custGeom>
                <a:avLst/>
                <a:gdLst>
                  <a:gd name="T0" fmla="*/ 7 w 11"/>
                  <a:gd name="T1" fmla="*/ 4 h 11"/>
                  <a:gd name="T2" fmla="*/ 11 w 11"/>
                  <a:gd name="T3" fmla="*/ 9 h 11"/>
                  <a:gd name="T4" fmla="*/ 5 w 11"/>
                  <a:gd name="T5" fmla="*/ 10 h 11"/>
                  <a:gd name="T6" fmla="*/ 0 w 11"/>
                  <a:gd name="T7" fmla="*/ 11 h 11"/>
                  <a:gd name="T8" fmla="*/ 1 w 11"/>
                  <a:gd name="T9" fmla="*/ 6 h 11"/>
                  <a:gd name="T10" fmla="*/ 3 w 11"/>
                  <a:gd name="T11" fmla="*/ 0 h 11"/>
                  <a:gd name="T12" fmla="*/ 7 w 11"/>
                  <a:gd name="T13" fmla="*/ 4 h 11"/>
                  <a:gd name="T14" fmla="*/ 0 60000 65536"/>
                  <a:gd name="T15" fmla="*/ 0 60000 65536"/>
                  <a:gd name="T16" fmla="*/ 0 60000 65536"/>
                  <a:gd name="T17" fmla="*/ 0 60000 65536"/>
                  <a:gd name="T18" fmla="*/ 0 60000 65536"/>
                  <a:gd name="T19" fmla="*/ 0 60000 65536"/>
                  <a:gd name="T20" fmla="*/ 0 60000 65536"/>
                  <a:gd name="T21" fmla="*/ 0 w 11"/>
                  <a:gd name="T22" fmla="*/ 0 h 11"/>
                  <a:gd name="T23" fmla="*/ 11 w 11"/>
                  <a:gd name="T24" fmla="*/ 11 h 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 h="11">
                    <a:moveTo>
                      <a:pt x="7" y="4"/>
                    </a:moveTo>
                    <a:lnTo>
                      <a:pt x="11" y="9"/>
                    </a:lnTo>
                    <a:lnTo>
                      <a:pt x="5" y="10"/>
                    </a:lnTo>
                    <a:lnTo>
                      <a:pt x="0" y="11"/>
                    </a:lnTo>
                    <a:lnTo>
                      <a:pt x="1" y="6"/>
                    </a:lnTo>
                    <a:lnTo>
                      <a:pt x="3" y="0"/>
                    </a:lnTo>
                    <a:lnTo>
                      <a:pt x="7" y="4"/>
                    </a:lnTo>
                    <a:close/>
                  </a:path>
                </a:pathLst>
              </a:custGeom>
              <a:solidFill>
                <a:srgbClr val="FFFFFF"/>
              </a:solidFill>
              <a:ln w="9525">
                <a:noFill/>
                <a:round/>
                <a:headEnd/>
                <a:tailEnd/>
              </a:ln>
            </p:spPr>
            <p:txBody>
              <a:bodyPr/>
              <a:lstStyle/>
              <a:p>
                <a:endParaRPr lang="id-ID"/>
              </a:p>
            </p:txBody>
          </p:sp>
          <p:sp>
            <p:nvSpPr>
              <p:cNvPr id="3424" name="Freeform 148"/>
              <p:cNvSpPr>
                <a:spLocks/>
              </p:cNvSpPr>
              <p:nvPr/>
            </p:nvSpPr>
            <p:spPr bwMode="auto">
              <a:xfrm>
                <a:off x="627" y="2104"/>
                <a:ext cx="4" cy="1"/>
              </a:xfrm>
              <a:custGeom>
                <a:avLst/>
                <a:gdLst>
                  <a:gd name="T0" fmla="*/ 4 w 4"/>
                  <a:gd name="T1" fmla="*/ 1 h 1"/>
                  <a:gd name="T2" fmla="*/ 1 w 4"/>
                  <a:gd name="T3" fmla="*/ 1 h 1"/>
                  <a:gd name="T4" fmla="*/ 0 w 4"/>
                  <a:gd name="T5" fmla="*/ 0 h 1"/>
                  <a:gd name="T6" fmla="*/ 2 w 4"/>
                  <a:gd name="T7" fmla="*/ 0 h 1"/>
                  <a:gd name="T8" fmla="*/ 4 w 4"/>
                  <a:gd name="T9" fmla="*/ 1 h 1"/>
                  <a:gd name="T10" fmla="*/ 0 60000 65536"/>
                  <a:gd name="T11" fmla="*/ 0 60000 65536"/>
                  <a:gd name="T12" fmla="*/ 0 60000 65536"/>
                  <a:gd name="T13" fmla="*/ 0 60000 65536"/>
                  <a:gd name="T14" fmla="*/ 0 60000 65536"/>
                  <a:gd name="T15" fmla="*/ 0 w 4"/>
                  <a:gd name="T16" fmla="*/ 0 h 1"/>
                  <a:gd name="T17" fmla="*/ 4 w 4"/>
                  <a:gd name="T18" fmla="*/ 1 h 1"/>
                </a:gdLst>
                <a:ahLst/>
                <a:cxnLst>
                  <a:cxn ang="T10">
                    <a:pos x="T0" y="T1"/>
                  </a:cxn>
                  <a:cxn ang="T11">
                    <a:pos x="T2" y="T3"/>
                  </a:cxn>
                  <a:cxn ang="T12">
                    <a:pos x="T4" y="T5"/>
                  </a:cxn>
                  <a:cxn ang="T13">
                    <a:pos x="T6" y="T7"/>
                  </a:cxn>
                  <a:cxn ang="T14">
                    <a:pos x="T8" y="T9"/>
                  </a:cxn>
                </a:cxnLst>
                <a:rect l="T15" t="T16" r="T17" b="T18"/>
                <a:pathLst>
                  <a:path w="4" h="1">
                    <a:moveTo>
                      <a:pt x="4" y="1"/>
                    </a:moveTo>
                    <a:lnTo>
                      <a:pt x="1" y="1"/>
                    </a:lnTo>
                    <a:lnTo>
                      <a:pt x="0" y="0"/>
                    </a:lnTo>
                    <a:lnTo>
                      <a:pt x="2" y="0"/>
                    </a:lnTo>
                    <a:lnTo>
                      <a:pt x="4" y="1"/>
                    </a:lnTo>
                    <a:close/>
                  </a:path>
                </a:pathLst>
              </a:custGeom>
              <a:solidFill>
                <a:srgbClr val="CCCCCC"/>
              </a:solidFill>
              <a:ln w="9525">
                <a:noFill/>
                <a:round/>
                <a:headEnd/>
                <a:tailEnd/>
              </a:ln>
            </p:spPr>
            <p:txBody>
              <a:bodyPr/>
              <a:lstStyle/>
              <a:p>
                <a:endParaRPr lang="id-ID"/>
              </a:p>
            </p:txBody>
          </p:sp>
          <p:sp>
            <p:nvSpPr>
              <p:cNvPr id="3425" name="Freeform 149"/>
              <p:cNvSpPr>
                <a:spLocks/>
              </p:cNvSpPr>
              <p:nvPr/>
            </p:nvSpPr>
            <p:spPr bwMode="auto">
              <a:xfrm>
                <a:off x="625" y="2102"/>
                <a:ext cx="2" cy="2"/>
              </a:xfrm>
              <a:custGeom>
                <a:avLst/>
                <a:gdLst>
                  <a:gd name="T0" fmla="*/ 2 w 2"/>
                  <a:gd name="T1" fmla="*/ 2 h 2"/>
                  <a:gd name="T2" fmla="*/ 0 w 2"/>
                  <a:gd name="T3" fmla="*/ 2 h 2"/>
                  <a:gd name="T4" fmla="*/ 2 w 2"/>
                  <a:gd name="T5" fmla="*/ 0 h 2"/>
                  <a:gd name="T6" fmla="*/ 2 w 2"/>
                  <a:gd name="T7" fmla="*/ 2 h 2"/>
                  <a:gd name="T8" fmla="*/ 0 60000 65536"/>
                  <a:gd name="T9" fmla="*/ 0 60000 65536"/>
                  <a:gd name="T10" fmla="*/ 0 60000 65536"/>
                  <a:gd name="T11" fmla="*/ 0 60000 65536"/>
                  <a:gd name="T12" fmla="*/ 0 w 2"/>
                  <a:gd name="T13" fmla="*/ 0 h 2"/>
                  <a:gd name="T14" fmla="*/ 2 w 2"/>
                  <a:gd name="T15" fmla="*/ 2 h 2"/>
                </a:gdLst>
                <a:ahLst/>
                <a:cxnLst>
                  <a:cxn ang="T8">
                    <a:pos x="T0" y="T1"/>
                  </a:cxn>
                  <a:cxn ang="T9">
                    <a:pos x="T2" y="T3"/>
                  </a:cxn>
                  <a:cxn ang="T10">
                    <a:pos x="T4" y="T5"/>
                  </a:cxn>
                  <a:cxn ang="T11">
                    <a:pos x="T6" y="T7"/>
                  </a:cxn>
                </a:cxnLst>
                <a:rect l="T12" t="T13" r="T14" b="T15"/>
                <a:pathLst>
                  <a:path w="2" h="2">
                    <a:moveTo>
                      <a:pt x="2" y="2"/>
                    </a:moveTo>
                    <a:lnTo>
                      <a:pt x="0" y="2"/>
                    </a:lnTo>
                    <a:lnTo>
                      <a:pt x="2" y="0"/>
                    </a:lnTo>
                    <a:lnTo>
                      <a:pt x="2" y="2"/>
                    </a:lnTo>
                    <a:close/>
                  </a:path>
                </a:pathLst>
              </a:custGeom>
              <a:solidFill>
                <a:srgbClr val="CCCCCC"/>
              </a:solidFill>
              <a:ln w="9525">
                <a:noFill/>
                <a:round/>
                <a:headEnd/>
                <a:tailEnd/>
              </a:ln>
            </p:spPr>
            <p:txBody>
              <a:bodyPr/>
              <a:lstStyle/>
              <a:p>
                <a:endParaRPr lang="id-ID"/>
              </a:p>
            </p:txBody>
          </p:sp>
          <p:sp>
            <p:nvSpPr>
              <p:cNvPr id="3426" name="Freeform 150"/>
              <p:cNvSpPr>
                <a:spLocks/>
              </p:cNvSpPr>
              <p:nvPr/>
            </p:nvSpPr>
            <p:spPr bwMode="auto">
              <a:xfrm>
                <a:off x="624" y="2102"/>
                <a:ext cx="5" cy="2"/>
              </a:xfrm>
              <a:custGeom>
                <a:avLst/>
                <a:gdLst>
                  <a:gd name="T0" fmla="*/ 1 w 5"/>
                  <a:gd name="T1" fmla="*/ 0 h 2"/>
                  <a:gd name="T2" fmla="*/ 4 w 5"/>
                  <a:gd name="T3" fmla="*/ 0 h 2"/>
                  <a:gd name="T4" fmla="*/ 5 w 5"/>
                  <a:gd name="T5" fmla="*/ 2 h 2"/>
                  <a:gd name="T6" fmla="*/ 3 w 5"/>
                  <a:gd name="T7" fmla="*/ 2 h 2"/>
                  <a:gd name="T8" fmla="*/ 3 w 5"/>
                  <a:gd name="T9" fmla="*/ 0 h 2"/>
                  <a:gd name="T10" fmla="*/ 1 w 5"/>
                  <a:gd name="T11" fmla="*/ 2 h 2"/>
                  <a:gd name="T12" fmla="*/ 0 w 5"/>
                  <a:gd name="T13" fmla="*/ 2 h 2"/>
                  <a:gd name="T14" fmla="*/ 1 w 5"/>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5"/>
                  <a:gd name="T25" fmla="*/ 0 h 2"/>
                  <a:gd name="T26" fmla="*/ 5 w 5"/>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 h="2">
                    <a:moveTo>
                      <a:pt x="1" y="0"/>
                    </a:moveTo>
                    <a:lnTo>
                      <a:pt x="4" y="0"/>
                    </a:lnTo>
                    <a:lnTo>
                      <a:pt x="5" y="2"/>
                    </a:lnTo>
                    <a:lnTo>
                      <a:pt x="3" y="2"/>
                    </a:lnTo>
                    <a:lnTo>
                      <a:pt x="3" y="0"/>
                    </a:lnTo>
                    <a:lnTo>
                      <a:pt x="1" y="2"/>
                    </a:lnTo>
                    <a:lnTo>
                      <a:pt x="0" y="2"/>
                    </a:lnTo>
                    <a:lnTo>
                      <a:pt x="1" y="0"/>
                    </a:lnTo>
                    <a:close/>
                  </a:path>
                </a:pathLst>
              </a:custGeom>
              <a:solidFill>
                <a:srgbClr val="CCCCCC"/>
              </a:solidFill>
              <a:ln w="9525">
                <a:noFill/>
                <a:round/>
                <a:headEnd/>
                <a:tailEnd/>
              </a:ln>
            </p:spPr>
            <p:txBody>
              <a:bodyPr/>
              <a:lstStyle/>
              <a:p>
                <a:endParaRPr lang="id-ID"/>
              </a:p>
            </p:txBody>
          </p:sp>
          <p:sp>
            <p:nvSpPr>
              <p:cNvPr id="3427" name="Rectangle 151"/>
              <p:cNvSpPr>
                <a:spLocks noChangeArrowheads="1"/>
              </p:cNvSpPr>
              <p:nvPr/>
            </p:nvSpPr>
            <p:spPr bwMode="auto">
              <a:xfrm>
                <a:off x="624" y="2104"/>
                <a:ext cx="1" cy="1"/>
              </a:xfrm>
              <a:prstGeom prst="rect">
                <a:avLst/>
              </a:prstGeom>
              <a:solidFill>
                <a:srgbClr val="CCCCCC"/>
              </a:solidFill>
              <a:ln w="9525">
                <a:noFill/>
                <a:miter lim="800000"/>
                <a:headEnd/>
                <a:tailEnd/>
              </a:ln>
            </p:spPr>
            <p:txBody>
              <a:bodyPr/>
              <a:lstStyle/>
              <a:p>
                <a:endParaRPr lang="en-GB"/>
              </a:p>
            </p:txBody>
          </p:sp>
          <p:sp>
            <p:nvSpPr>
              <p:cNvPr id="3428" name="Freeform 152"/>
              <p:cNvSpPr>
                <a:spLocks/>
              </p:cNvSpPr>
              <p:nvPr/>
            </p:nvSpPr>
            <p:spPr bwMode="auto">
              <a:xfrm>
                <a:off x="625" y="2104"/>
                <a:ext cx="3" cy="1"/>
              </a:xfrm>
              <a:custGeom>
                <a:avLst/>
                <a:gdLst>
                  <a:gd name="T0" fmla="*/ 0 w 3"/>
                  <a:gd name="T1" fmla="*/ 1 h 1"/>
                  <a:gd name="T2" fmla="*/ 0 w 3"/>
                  <a:gd name="T3" fmla="*/ 0 h 1"/>
                  <a:gd name="T4" fmla="*/ 2 w 3"/>
                  <a:gd name="T5" fmla="*/ 0 h 1"/>
                  <a:gd name="T6" fmla="*/ 3 w 3"/>
                  <a:gd name="T7" fmla="*/ 1 h 1"/>
                  <a:gd name="T8" fmla="*/ 0 w 3"/>
                  <a:gd name="T9" fmla="*/ 1 h 1"/>
                  <a:gd name="T10" fmla="*/ 0 60000 65536"/>
                  <a:gd name="T11" fmla="*/ 0 60000 65536"/>
                  <a:gd name="T12" fmla="*/ 0 60000 65536"/>
                  <a:gd name="T13" fmla="*/ 0 60000 65536"/>
                  <a:gd name="T14" fmla="*/ 0 60000 65536"/>
                  <a:gd name="T15" fmla="*/ 0 w 3"/>
                  <a:gd name="T16" fmla="*/ 0 h 1"/>
                  <a:gd name="T17" fmla="*/ 3 w 3"/>
                  <a:gd name="T18" fmla="*/ 1 h 1"/>
                </a:gdLst>
                <a:ahLst/>
                <a:cxnLst>
                  <a:cxn ang="T10">
                    <a:pos x="T0" y="T1"/>
                  </a:cxn>
                  <a:cxn ang="T11">
                    <a:pos x="T2" y="T3"/>
                  </a:cxn>
                  <a:cxn ang="T12">
                    <a:pos x="T4" y="T5"/>
                  </a:cxn>
                  <a:cxn ang="T13">
                    <a:pos x="T6" y="T7"/>
                  </a:cxn>
                  <a:cxn ang="T14">
                    <a:pos x="T8" y="T9"/>
                  </a:cxn>
                </a:cxnLst>
                <a:rect l="T15" t="T16" r="T17" b="T18"/>
                <a:pathLst>
                  <a:path w="3" h="1">
                    <a:moveTo>
                      <a:pt x="0" y="1"/>
                    </a:moveTo>
                    <a:lnTo>
                      <a:pt x="0" y="0"/>
                    </a:lnTo>
                    <a:lnTo>
                      <a:pt x="2" y="0"/>
                    </a:lnTo>
                    <a:lnTo>
                      <a:pt x="3" y="1"/>
                    </a:lnTo>
                    <a:lnTo>
                      <a:pt x="0" y="1"/>
                    </a:lnTo>
                    <a:close/>
                  </a:path>
                </a:pathLst>
              </a:custGeom>
              <a:solidFill>
                <a:srgbClr val="CCCCCC"/>
              </a:solidFill>
              <a:ln w="9525">
                <a:noFill/>
                <a:round/>
                <a:headEnd/>
                <a:tailEnd/>
              </a:ln>
            </p:spPr>
            <p:txBody>
              <a:bodyPr/>
              <a:lstStyle/>
              <a:p>
                <a:endParaRPr lang="id-ID"/>
              </a:p>
            </p:txBody>
          </p:sp>
          <p:sp>
            <p:nvSpPr>
              <p:cNvPr id="3429" name="Freeform 153"/>
              <p:cNvSpPr>
                <a:spLocks noEditPoints="1"/>
              </p:cNvSpPr>
              <p:nvPr/>
            </p:nvSpPr>
            <p:spPr bwMode="auto">
              <a:xfrm>
                <a:off x="622" y="2105"/>
                <a:ext cx="13" cy="13"/>
              </a:xfrm>
              <a:custGeom>
                <a:avLst/>
                <a:gdLst>
                  <a:gd name="T0" fmla="*/ 13 w 13"/>
                  <a:gd name="T1" fmla="*/ 9 h 13"/>
                  <a:gd name="T2" fmla="*/ 9 w 13"/>
                  <a:gd name="T3" fmla="*/ 4 h 13"/>
                  <a:gd name="T4" fmla="*/ 5 w 13"/>
                  <a:gd name="T5" fmla="*/ 0 h 13"/>
                  <a:gd name="T6" fmla="*/ 3 w 13"/>
                  <a:gd name="T7" fmla="*/ 6 h 13"/>
                  <a:gd name="T8" fmla="*/ 2 w 13"/>
                  <a:gd name="T9" fmla="*/ 11 h 13"/>
                  <a:gd name="T10" fmla="*/ 7 w 13"/>
                  <a:gd name="T11" fmla="*/ 10 h 13"/>
                  <a:gd name="T12" fmla="*/ 13 w 13"/>
                  <a:gd name="T13" fmla="*/ 9 h 13"/>
                  <a:gd name="T14" fmla="*/ 6 w 13"/>
                  <a:gd name="T15" fmla="*/ 0 h 13"/>
                  <a:gd name="T16" fmla="*/ 10 w 13"/>
                  <a:gd name="T17" fmla="*/ 3 h 13"/>
                  <a:gd name="T18" fmla="*/ 13 w 13"/>
                  <a:gd name="T19" fmla="*/ 6 h 13"/>
                  <a:gd name="T20" fmla="*/ 13 w 13"/>
                  <a:gd name="T21" fmla="*/ 10 h 13"/>
                  <a:gd name="T22" fmla="*/ 7 w 13"/>
                  <a:gd name="T23" fmla="*/ 11 h 13"/>
                  <a:gd name="T24" fmla="*/ 0 w 13"/>
                  <a:gd name="T25" fmla="*/ 13 h 13"/>
                  <a:gd name="T26" fmla="*/ 2 w 13"/>
                  <a:gd name="T27" fmla="*/ 4 h 13"/>
                  <a:gd name="T28" fmla="*/ 3 w 13"/>
                  <a:gd name="T29" fmla="*/ 0 h 13"/>
                  <a:gd name="T30" fmla="*/ 6 w 13"/>
                  <a:gd name="T31" fmla="*/ 0 h 1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3"/>
                  <a:gd name="T49" fmla="*/ 0 h 13"/>
                  <a:gd name="T50" fmla="*/ 13 w 13"/>
                  <a:gd name="T51" fmla="*/ 13 h 1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3" h="13">
                    <a:moveTo>
                      <a:pt x="13" y="9"/>
                    </a:moveTo>
                    <a:lnTo>
                      <a:pt x="9" y="4"/>
                    </a:lnTo>
                    <a:lnTo>
                      <a:pt x="5" y="0"/>
                    </a:lnTo>
                    <a:lnTo>
                      <a:pt x="3" y="6"/>
                    </a:lnTo>
                    <a:lnTo>
                      <a:pt x="2" y="11"/>
                    </a:lnTo>
                    <a:lnTo>
                      <a:pt x="7" y="10"/>
                    </a:lnTo>
                    <a:lnTo>
                      <a:pt x="13" y="9"/>
                    </a:lnTo>
                    <a:close/>
                    <a:moveTo>
                      <a:pt x="6" y="0"/>
                    </a:moveTo>
                    <a:lnTo>
                      <a:pt x="10" y="3"/>
                    </a:lnTo>
                    <a:lnTo>
                      <a:pt x="13" y="6"/>
                    </a:lnTo>
                    <a:lnTo>
                      <a:pt x="13" y="10"/>
                    </a:lnTo>
                    <a:lnTo>
                      <a:pt x="7" y="11"/>
                    </a:lnTo>
                    <a:lnTo>
                      <a:pt x="0" y="13"/>
                    </a:lnTo>
                    <a:lnTo>
                      <a:pt x="2" y="4"/>
                    </a:lnTo>
                    <a:lnTo>
                      <a:pt x="3" y="0"/>
                    </a:lnTo>
                    <a:lnTo>
                      <a:pt x="6" y="0"/>
                    </a:lnTo>
                    <a:close/>
                  </a:path>
                </a:pathLst>
              </a:custGeom>
              <a:solidFill>
                <a:srgbClr val="CCCCCC"/>
              </a:solidFill>
              <a:ln w="9525">
                <a:noFill/>
                <a:round/>
                <a:headEnd/>
                <a:tailEnd/>
              </a:ln>
            </p:spPr>
            <p:txBody>
              <a:bodyPr/>
              <a:lstStyle/>
              <a:p>
                <a:endParaRPr lang="id-ID"/>
              </a:p>
            </p:txBody>
          </p:sp>
          <p:sp>
            <p:nvSpPr>
              <p:cNvPr id="3430" name="Freeform 154"/>
              <p:cNvSpPr>
                <a:spLocks/>
              </p:cNvSpPr>
              <p:nvPr/>
            </p:nvSpPr>
            <p:spPr bwMode="auto">
              <a:xfrm>
                <a:off x="620" y="2105"/>
                <a:ext cx="15" cy="14"/>
              </a:xfrm>
              <a:custGeom>
                <a:avLst/>
                <a:gdLst>
                  <a:gd name="T0" fmla="*/ 9 w 15"/>
                  <a:gd name="T1" fmla="*/ 13 h 14"/>
                  <a:gd name="T2" fmla="*/ 0 w 15"/>
                  <a:gd name="T3" fmla="*/ 14 h 14"/>
                  <a:gd name="T4" fmla="*/ 2 w 15"/>
                  <a:gd name="T5" fmla="*/ 4 h 14"/>
                  <a:gd name="T6" fmla="*/ 4 w 15"/>
                  <a:gd name="T7" fmla="*/ 0 h 14"/>
                  <a:gd name="T8" fmla="*/ 5 w 15"/>
                  <a:gd name="T9" fmla="*/ 0 h 14"/>
                  <a:gd name="T10" fmla="*/ 4 w 15"/>
                  <a:gd name="T11" fmla="*/ 4 h 14"/>
                  <a:gd name="T12" fmla="*/ 2 w 15"/>
                  <a:gd name="T13" fmla="*/ 13 h 14"/>
                  <a:gd name="T14" fmla="*/ 9 w 15"/>
                  <a:gd name="T15" fmla="*/ 11 h 14"/>
                  <a:gd name="T16" fmla="*/ 15 w 15"/>
                  <a:gd name="T17" fmla="*/ 10 h 14"/>
                  <a:gd name="T18" fmla="*/ 15 w 15"/>
                  <a:gd name="T19" fmla="*/ 11 h 14"/>
                  <a:gd name="T20" fmla="*/ 9 w 15"/>
                  <a:gd name="T21" fmla="*/ 13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
                  <a:gd name="T34" fmla="*/ 0 h 14"/>
                  <a:gd name="T35" fmla="*/ 15 w 15"/>
                  <a:gd name="T36" fmla="*/ 14 h 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 h="14">
                    <a:moveTo>
                      <a:pt x="9" y="13"/>
                    </a:moveTo>
                    <a:lnTo>
                      <a:pt x="0" y="14"/>
                    </a:lnTo>
                    <a:lnTo>
                      <a:pt x="2" y="4"/>
                    </a:lnTo>
                    <a:lnTo>
                      <a:pt x="4" y="0"/>
                    </a:lnTo>
                    <a:lnTo>
                      <a:pt x="5" y="0"/>
                    </a:lnTo>
                    <a:lnTo>
                      <a:pt x="4" y="4"/>
                    </a:lnTo>
                    <a:lnTo>
                      <a:pt x="2" y="13"/>
                    </a:lnTo>
                    <a:lnTo>
                      <a:pt x="9" y="11"/>
                    </a:lnTo>
                    <a:lnTo>
                      <a:pt x="15" y="10"/>
                    </a:lnTo>
                    <a:lnTo>
                      <a:pt x="15" y="11"/>
                    </a:lnTo>
                    <a:lnTo>
                      <a:pt x="9" y="13"/>
                    </a:lnTo>
                    <a:close/>
                  </a:path>
                </a:pathLst>
              </a:custGeom>
              <a:solidFill>
                <a:srgbClr val="CCCCCC"/>
              </a:solidFill>
              <a:ln w="9525">
                <a:noFill/>
                <a:round/>
                <a:headEnd/>
                <a:tailEnd/>
              </a:ln>
            </p:spPr>
            <p:txBody>
              <a:bodyPr/>
              <a:lstStyle/>
              <a:p>
                <a:endParaRPr lang="id-ID"/>
              </a:p>
            </p:txBody>
          </p:sp>
          <p:sp>
            <p:nvSpPr>
              <p:cNvPr id="3431" name="Freeform 155"/>
              <p:cNvSpPr>
                <a:spLocks/>
              </p:cNvSpPr>
              <p:nvPr/>
            </p:nvSpPr>
            <p:spPr bwMode="auto">
              <a:xfrm>
                <a:off x="583" y="2104"/>
                <a:ext cx="52" cy="70"/>
              </a:xfrm>
              <a:custGeom>
                <a:avLst/>
                <a:gdLst>
                  <a:gd name="T0" fmla="*/ 0 w 52"/>
                  <a:gd name="T1" fmla="*/ 70 h 70"/>
                  <a:gd name="T2" fmla="*/ 0 w 52"/>
                  <a:gd name="T3" fmla="*/ 0 h 70"/>
                  <a:gd name="T4" fmla="*/ 41 w 52"/>
                  <a:gd name="T5" fmla="*/ 0 h 70"/>
                  <a:gd name="T6" fmla="*/ 41 w 52"/>
                  <a:gd name="T7" fmla="*/ 1 h 70"/>
                  <a:gd name="T8" fmla="*/ 1 w 52"/>
                  <a:gd name="T9" fmla="*/ 1 h 70"/>
                  <a:gd name="T10" fmla="*/ 1 w 52"/>
                  <a:gd name="T11" fmla="*/ 69 h 70"/>
                  <a:gd name="T12" fmla="*/ 52 w 52"/>
                  <a:gd name="T13" fmla="*/ 69 h 70"/>
                  <a:gd name="T14" fmla="*/ 52 w 52"/>
                  <a:gd name="T15" fmla="*/ 70 h 70"/>
                  <a:gd name="T16" fmla="*/ 0 w 52"/>
                  <a:gd name="T17" fmla="*/ 70 h 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
                  <a:gd name="T28" fmla="*/ 0 h 70"/>
                  <a:gd name="T29" fmla="*/ 52 w 52"/>
                  <a:gd name="T30" fmla="*/ 70 h 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 h="70">
                    <a:moveTo>
                      <a:pt x="0" y="70"/>
                    </a:moveTo>
                    <a:lnTo>
                      <a:pt x="0" y="0"/>
                    </a:lnTo>
                    <a:lnTo>
                      <a:pt x="41" y="0"/>
                    </a:lnTo>
                    <a:lnTo>
                      <a:pt x="41" y="1"/>
                    </a:lnTo>
                    <a:lnTo>
                      <a:pt x="1" y="1"/>
                    </a:lnTo>
                    <a:lnTo>
                      <a:pt x="1" y="69"/>
                    </a:lnTo>
                    <a:lnTo>
                      <a:pt x="52" y="69"/>
                    </a:lnTo>
                    <a:lnTo>
                      <a:pt x="52" y="70"/>
                    </a:lnTo>
                    <a:lnTo>
                      <a:pt x="0" y="70"/>
                    </a:lnTo>
                    <a:close/>
                  </a:path>
                </a:pathLst>
              </a:custGeom>
              <a:solidFill>
                <a:srgbClr val="CCCCCC"/>
              </a:solidFill>
              <a:ln w="9525">
                <a:noFill/>
                <a:round/>
                <a:headEnd/>
                <a:tailEnd/>
              </a:ln>
            </p:spPr>
            <p:txBody>
              <a:bodyPr/>
              <a:lstStyle/>
              <a:p>
                <a:endParaRPr lang="id-ID"/>
              </a:p>
            </p:txBody>
          </p:sp>
          <p:sp>
            <p:nvSpPr>
              <p:cNvPr id="3432" name="Freeform 156"/>
              <p:cNvSpPr>
                <a:spLocks/>
              </p:cNvSpPr>
              <p:nvPr/>
            </p:nvSpPr>
            <p:spPr bwMode="auto">
              <a:xfrm>
                <a:off x="582" y="2102"/>
                <a:ext cx="56" cy="73"/>
              </a:xfrm>
              <a:custGeom>
                <a:avLst/>
                <a:gdLst>
                  <a:gd name="T0" fmla="*/ 0 w 56"/>
                  <a:gd name="T1" fmla="*/ 73 h 73"/>
                  <a:gd name="T2" fmla="*/ 0 w 56"/>
                  <a:gd name="T3" fmla="*/ 0 h 73"/>
                  <a:gd name="T4" fmla="*/ 43 w 56"/>
                  <a:gd name="T5" fmla="*/ 0 h 73"/>
                  <a:gd name="T6" fmla="*/ 42 w 56"/>
                  <a:gd name="T7" fmla="*/ 2 h 73"/>
                  <a:gd name="T8" fmla="*/ 1 w 56"/>
                  <a:gd name="T9" fmla="*/ 2 h 73"/>
                  <a:gd name="T10" fmla="*/ 1 w 56"/>
                  <a:gd name="T11" fmla="*/ 72 h 73"/>
                  <a:gd name="T12" fmla="*/ 53 w 56"/>
                  <a:gd name="T13" fmla="*/ 72 h 73"/>
                  <a:gd name="T14" fmla="*/ 54 w 56"/>
                  <a:gd name="T15" fmla="*/ 72 h 73"/>
                  <a:gd name="T16" fmla="*/ 56 w 56"/>
                  <a:gd name="T17" fmla="*/ 72 h 73"/>
                  <a:gd name="T18" fmla="*/ 56 w 56"/>
                  <a:gd name="T19" fmla="*/ 73 h 73"/>
                  <a:gd name="T20" fmla="*/ 0 w 56"/>
                  <a:gd name="T21" fmla="*/ 73 h 7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
                  <a:gd name="T34" fmla="*/ 0 h 73"/>
                  <a:gd name="T35" fmla="*/ 56 w 56"/>
                  <a:gd name="T36" fmla="*/ 73 h 7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 h="73">
                    <a:moveTo>
                      <a:pt x="0" y="73"/>
                    </a:moveTo>
                    <a:lnTo>
                      <a:pt x="0" y="0"/>
                    </a:lnTo>
                    <a:lnTo>
                      <a:pt x="43" y="0"/>
                    </a:lnTo>
                    <a:lnTo>
                      <a:pt x="42" y="2"/>
                    </a:lnTo>
                    <a:lnTo>
                      <a:pt x="1" y="2"/>
                    </a:lnTo>
                    <a:lnTo>
                      <a:pt x="1" y="72"/>
                    </a:lnTo>
                    <a:lnTo>
                      <a:pt x="53" y="72"/>
                    </a:lnTo>
                    <a:lnTo>
                      <a:pt x="54" y="72"/>
                    </a:lnTo>
                    <a:lnTo>
                      <a:pt x="56" y="72"/>
                    </a:lnTo>
                    <a:lnTo>
                      <a:pt x="56" y="73"/>
                    </a:lnTo>
                    <a:lnTo>
                      <a:pt x="0" y="73"/>
                    </a:lnTo>
                    <a:close/>
                  </a:path>
                </a:pathLst>
              </a:custGeom>
              <a:solidFill>
                <a:srgbClr val="CCCCCC"/>
              </a:solidFill>
              <a:ln w="9525">
                <a:noFill/>
                <a:round/>
                <a:headEnd/>
                <a:tailEnd/>
              </a:ln>
            </p:spPr>
            <p:txBody>
              <a:bodyPr/>
              <a:lstStyle/>
              <a:p>
                <a:endParaRPr lang="id-ID"/>
              </a:p>
            </p:txBody>
          </p:sp>
          <p:pic>
            <p:nvPicPr>
              <p:cNvPr id="3433" name="Picture 157"/>
              <p:cNvPicPr>
                <a:picLocks noChangeAspect="1" noChangeArrowheads="1"/>
              </p:cNvPicPr>
              <p:nvPr/>
            </p:nvPicPr>
            <p:blipFill>
              <a:blip r:embed="rId10"/>
              <a:srcRect/>
              <a:stretch>
                <a:fillRect/>
              </a:stretch>
            </p:blipFill>
            <p:spPr bwMode="auto">
              <a:xfrm>
                <a:off x="562" y="2111"/>
                <a:ext cx="63" cy="63"/>
              </a:xfrm>
              <a:prstGeom prst="rect">
                <a:avLst/>
              </a:prstGeom>
              <a:noFill/>
              <a:ln w="9525">
                <a:noFill/>
                <a:miter lim="800000"/>
                <a:headEnd/>
                <a:tailEnd/>
              </a:ln>
            </p:spPr>
          </p:pic>
          <p:sp>
            <p:nvSpPr>
              <p:cNvPr id="3434" name="Rectangle 158"/>
              <p:cNvSpPr>
                <a:spLocks noChangeArrowheads="1"/>
              </p:cNvSpPr>
              <p:nvPr/>
            </p:nvSpPr>
            <p:spPr bwMode="auto">
              <a:xfrm>
                <a:off x="580" y="2118"/>
                <a:ext cx="58" cy="69"/>
              </a:xfrm>
              <a:prstGeom prst="rect">
                <a:avLst/>
              </a:prstGeom>
              <a:noFill/>
              <a:ln w="9525">
                <a:noFill/>
                <a:miter lim="800000"/>
                <a:headEnd/>
                <a:tailEnd/>
              </a:ln>
            </p:spPr>
            <p:txBody>
              <a:bodyPr wrap="none" lIns="0" tIns="0" rIns="0" bIns="0">
                <a:spAutoFit/>
              </a:bodyPr>
              <a:lstStyle/>
              <a:p>
                <a:r>
                  <a:rPr lang="en-US" sz="600">
                    <a:solidFill>
                      <a:srgbClr val="FFFFFF"/>
                    </a:solidFill>
                    <a:latin typeface="Myriad Pro" pitchFamily="34" charset="0"/>
                  </a:rPr>
                  <a:t>w</a:t>
                </a:r>
                <a:endParaRPr lang="en-US">
                  <a:latin typeface="Arial" charset="0"/>
                </a:endParaRPr>
              </a:p>
            </p:txBody>
          </p:sp>
          <p:pic>
            <p:nvPicPr>
              <p:cNvPr id="3435" name="Picture 159"/>
              <p:cNvPicPr>
                <a:picLocks noChangeAspect="1" noChangeArrowheads="1"/>
              </p:cNvPicPr>
              <p:nvPr/>
            </p:nvPicPr>
            <p:blipFill>
              <a:blip r:embed="rId11"/>
              <a:srcRect/>
              <a:stretch>
                <a:fillRect/>
              </a:stretch>
            </p:blipFill>
            <p:spPr bwMode="auto">
              <a:xfrm>
                <a:off x="559" y="2112"/>
                <a:ext cx="68" cy="63"/>
              </a:xfrm>
              <a:prstGeom prst="rect">
                <a:avLst/>
              </a:prstGeom>
              <a:noFill/>
              <a:ln w="9525">
                <a:noFill/>
                <a:miter lim="800000"/>
                <a:headEnd/>
                <a:tailEnd/>
              </a:ln>
            </p:spPr>
          </p:pic>
          <p:sp>
            <p:nvSpPr>
              <p:cNvPr id="3436" name="Rectangle 160"/>
              <p:cNvSpPr>
                <a:spLocks noChangeArrowheads="1"/>
              </p:cNvSpPr>
              <p:nvPr/>
            </p:nvSpPr>
            <p:spPr bwMode="auto">
              <a:xfrm>
                <a:off x="4122" y="2091"/>
                <a:ext cx="7" cy="94"/>
              </a:xfrm>
              <a:prstGeom prst="rect">
                <a:avLst/>
              </a:prstGeom>
              <a:solidFill>
                <a:srgbClr val="808080"/>
              </a:solidFill>
              <a:ln w="9525">
                <a:noFill/>
                <a:miter lim="800000"/>
                <a:headEnd/>
                <a:tailEnd/>
              </a:ln>
            </p:spPr>
            <p:txBody>
              <a:bodyPr/>
              <a:lstStyle/>
              <a:p>
                <a:endParaRPr lang="en-GB"/>
              </a:p>
            </p:txBody>
          </p:sp>
          <p:sp>
            <p:nvSpPr>
              <p:cNvPr id="3437" name="Rectangle 161"/>
              <p:cNvSpPr>
                <a:spLocks noChangeArrowheads="1"/>
              </p:cNvSpPr>
              <p:nvPr/>
            </p:nvSpPr>
            <p:spPr bwMode="auto">
              <a:xfrm>
                <a:off x="4002" y="2091"/>
                <a:ext cx="8" cy="96"/>
              </a:xfrm>
              <a:prstGeom prst="rect">
                <a:avLst/>
              </a:prstGeom>
              <a:solidFill>
                <a:srgbClr val="808080"/>
              </a:solidFill>
              <a:ln w="9525">
                <a:noFill/>
                <a:miter lim="800000"/>
                <a:headEnd/>
                <a:tailEnd/>
              </a:ln>
            </p:spPr>
            <p:txBody>
              <a:bodyPr/>
              <a:lstStyle/>
              <a:p>
                <a:endParaRPr lang="en-GB"/>
              </a:p>
            </p:txBody>
          </p:sp>
          <p:sp>
            <p:nvSpPr>
              <p:cNvPr id="3438" name="Freeform 162"/>
              <p:cNvSpPr>
                <a:spLocks/>
              </p:cNvSpPr>
              <p:nvPr/>
            </p:nvSpPr>
            <p:spPr bwMode="auto">
              <a:xfrm>
                <a:off x="5657" y="2126"/>
                <a:ext cx="41" cy="23"/>
              </a:xfrm>
              <a:custGeom>
                <a:avLst/>
                <a:gdLst>
                  <a:gd name="T0" fmla="*/ 22 w 41"/>
                  <a:gd name="T1" fmla="*/ 0 h 23"/>
                  <a:gd name="T2" fmla="*/ 41 w 41"/>
                  <a:gd name="T3" fmla="*/ 0 h 23"/>
                  <a:gd name="T4" fmla="*/ 31 w 41"/>
                  <a:gd name="T5" fmla="*/ 12 h 23"/>
                  <a:gd name="T6" fmla="*/ 22 w 41"/>
                  <a:gd name="T7" fmla="*/ 23 h 23"/>
                  <a:gd name="T8" fmla="*/ 12 w 41"/>
                  <a:gd name="T9" fmla="*/ 12 h 23"/>
                  <a:gd name="T10" fmla="*/ 0 w 41"/>
                  <a:gd name="T11" fmla="*/ 0 h 23"/>
                  <a:gd name="T12" fmla="*/ 22 w 41"/>
                  <a:gd name="T13" fmla="*/ 0 h 23"/>
                  <a:gd name="T14" fmla="*/ 0 60000 65536"/>
                  <a:gd name="T15" fmla="*/ 0 60000 65536"/>
                  <a:gd name="T16" fmla="*/ 0 60000 65536"/>
                  <a:gd name="T17" fmla="*/ 0 60000 65536"/>
                  <a:gd name="T18" fmla="*/ 0 60000 65536"/>
                  <a:gd name="T19" fmla="*/ 0 60000 65536"/>
                  <a:gd name="T20" fmla="*/ 0 60000 65536"/>
                  <a:gd name="T21" fmla="*/ 0 w 41"/>
                  <a:gd name="T22" fmla="*/ 0 h 23"/>
                  <a:gd name="T23" fmla="*/ 41 w 41"/>
                  <a:gd name="T24" fmla="*/ 23 h 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3">
                    <a:moveTo>
                      <a:pt x="22" y="0"/>
                    </a:moveTo>
                    <a:lnTo>
                      <a:pt x="41" y="0"/>
                    </a:lnTo>
                    <a:lnTo>
                      <a:pt x="31" y="12"/>
                    </a:lnTo>
                    <a:lnTo>
                      <a:pt x="22" y="23"/>
                    </a:lnTo>
                    <a:lnTo>
                      <a:pt x="12" y="12"/>
                    </a:lnTo>
                    <a:lnTo>
                      <a:pt x="0" y="0"/>
                    </a:lnTo>
                    <a:lnTo>
                      <a:pt x="22" y="0"/>
                    </a:lnTo>
                    <a:close/>
                  </a:path>
                </a:pathLst>
              </a:custGeom>
              <a:solidFill>
                <a:srgbClr val="1A1A1A"/>
              </a:solidFill>
              <a:ln w="9525">
                <a:noFill/>
                <a:round/>
                <a:headEnd/>
                <a:tailEnd/>
              </a:ln>
            </p:spPr>
            <p:txBody>
              <a:bodyPr/>
              <a:lstStyle/>
              <a:p>
                <a:endParaRPr lang="id-ID"/>
              </a:p>
            </p:txBody>
          </p:sp>
          <p:pic>
            <p:nvPicPr>
              <p:cNvPr id="3439" name="Picture 163"/>
              <p:cNvPicPr>
                <a:picLocks noChangeAspect="1" noChangeArrowheads="1"/>
              </p:cNvPicPr>
              <p:nvPr/>
            </p:nvPicPr>
            <p:blipFill>
              <a:blip r:embed="rId12"/>
              <a:srcRect/>
              <a:stretch>
                <a:fillRect/>
              </a:stretch>
            </p:blipFill>
            <p:spPr bwMode="auto">
              <a:xfrm>
                <a:off x="46" y="2250"/>
                <a:ext cx="110" cy="105"/>
              </a:xfrm>
              <a:prstGeom prst="rect">
                <a:avLst/>
              </a:prstGeom>
              <a:noFill/>
              <a:ln w="9525">
                <a:noFill/>
                <a:miter lim="800000"/>
                <a:headEnd/>
                <a:tailEnd/>
              </a:ln>
            </p:spPr>
          </p:pic>
          <p:sp>
            <p:nvSpPr>
              <p:cNvPr id="3440" name="Freeform 164"/>
              <p:cNvSpPr>
                <a:spLocks/>
              </p:cNvSpPr>
              <p:nvPr/>
            </p:nvSpPr>
            <p:spPr bwMode="auto">
              <a:xfrm>
                <a:off x="58" y="2261"/>
                <a:ext cx="90" cy="84"/>
              </a:xfrm>
              <a:custGeom>
                <a:avLst/>
                <a:gdLst>
                  <a:gd name="T0" fmla="*/ 45 w 90"/>
                  <a:gd name="T1" fmla="*/ 0 h 84"/>
                  <a:gd name="T2" fmla="*/ 59 w 90"/>
                  <a:gd name="T3" fmla="*/ 27 h 84"/>
                  <a:gd name="T4" fmla="*/ 90 w 90"/>
                  <a:gd name="T5" fmla="*/ 32 h 84"/>
                  <a:gd name="T6" fmla="*/ 67 w 90"/>
                  <a:gd name="T7" fmla="*/ 54 h 84"/>
                  <a:gd name="T8" fmla="*/ 71 w 90"/>
                  <a:gd name="T9" fmla="*/ 84 h 84"/>
                  <a:gd name="T10" fmla="*/ 45 w 90"/>
                  <a:gd name="T11" fmla="*/ 69 h 84"/>
                  <a:gd name="T12" fmla="*/ 16 w 90"/>
                  <a:gd name="T13" fmla="*/ 84 h 84"/>
                  <a:gd name="T14" fmla="*/ 22 w 90"/>
                  <a:gd name="T15" fmla="*/ 54 h 84"/>
                  <a:gd name="T16" fmla="*/ 0 w 90"/>
                  <a:gd name="T17" fmla="*/ 32 h 84"/>
                  <a:gd name="T18" fmla="*/ 31 w 90"/>
                  <a:gd name="T19" fmla="*/ 27 h 84"/>
                  <a:gd name="T20" fmla="*/ 45 w 90"/>
                  <a:gd name="T21" fmla="*/ 0 h 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0"/>
                  <a:gd name="T34" fmla="*/ 0 h 84"/>
                  <a:gd name="T35" fmla="*/ 90 w 90"/>
                  <a:gd name="T36" fmla="*/ 84 h 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0" h="84">
                    <a:moveTo>
                      <a:pt x="45" y="0"/>
                    </a:moveTo>
                    <a:lnTo>
                      <a:pt x="59" y="27"/>
                    </a:lnTo>
                    <a:lnTo>
                      <a:pt x="90" y="32"/>
                    </a:lnTo>
                    <a:lnTo>
                      <a:pt x="67" y="54"/>
                    </a:lnTo>
                    <a:lnTo>
                      <a:pt x="71" y="84"/>
                    </a:lnTo>
                    <a:lnTo>
                      <a:pt x="45" y="69"/>
                    </a:lnTo>
                    <a:lnTo>
                      <a:pt x="16" y="84"/>
                    </a:lnTo>
                    <a:lnTo>
                      <a:pt x="22" y="54"/>
                    </a:lnTo>
                    <a:lnTo>
                      <a:pt x="0" y="32"/>
                    </a:lnTo>
                    <a:lnTo>
                      <a:pt x="31" y="27"/>
                    </a:lnTo>
                    <a:lnTo>
                      <a:pt x="45" y="0"/>
                    </a:lnTo>
                    <a:close/>
                  </a:path>
                </a:pathLst>
              </a:custGeom>
              <a:noFill/>
              <a:ln w="4">
                <a:solidFill>
                  <a:srgbClr val="C3996B"/>
                </a:solidFill>
                <a:round/>
                <a:headEnd/>
                <a:tailEnd/>
              </a:ln>
            </p:spPr>
            <p:txBody>
              <a:bodyPr/>
              <a:lstStyle/>
              <a:p>
                <a:endParaRPr lang="id-ID"/>
              </a:p>
            </p:txBody>
          </p:sp>
          <p:sp>
            <p:nvSpPr>
              <p:cNvPr id="3441" name="Freeform 165"/>
              <p:cNvSpPr>
                <a:spLocks/>
              </p:cNvSpPr>
              <p:nvPr/>
            </p:nvSpPr>
            <p:spPr bwMode="auto">
              <a:xfrm>
                <a:off x="4739" y="2296"/>
                <a:ext cx="4" cy="4"/>
              </a:xfrm>
              <a:custGeom>
                <a:avLst/>
                <a:gdLst>
                  <a:gd name="T0" fmla="*/ 0 w 4"/>
                  <a:gd name="T1" fmla="*/ 0 h 4"/>
                  <a:gd name="T2" fmla="*/ 4 w 4"/>
                  <a:gd name="T3" fmla="*/ 4 h 4"/>
                  <a:gd name="T4" fmla="*/ 0 w 4"/>
                  <a:gd name="T5" fmla="*/ 4 h 4"/>
                  <a:gd name="T6" fmla="*/ 0 w 4"/>
                  <a:gd name="T7" fmla="*/ 0 h 4"/>
                  <a:gd name="T8" fmla="*/ 0 60000 65536"/>
                  <a:gd name="T9" fmla="*/ 0 60000 65536"/>
                  <a:gd name="T10" fmla="*/ 0 60000 65536"/>
                  <a:gd name="T11" fmla="*/ 0 60000 65536"/>
                  <a:gd name="T12" fmla="*/ 0 w 4"/>
                  <a:gd name="T13" fmla="*/ 0 h 4"/>
                  <a:gd name="T14" fmla="*/ 4 w 4"/>
                  <a:gd name="T15" fmla="*/ 4 h 4"/>
                </a:gdLst>
                <a:ahLst/>
                <a:cxnLst>
                  <a:cxn ang="T8">
                    <a:pos x="T0" y="T1"/>
                  </a:cxn>
                  <a:cxn ang="T9">
                    <a:pos x="T2" y="T3"/>
                  </a:cxn>
                  <a:cxn ang="T10">
                    <a:pos x="T4" y="T5"/>
                  </a:cxn>
                  <a:cxn ang="T11">
                    <a:pos x="T6" y="T7"/>
                  </a:cxn>
                </a:cxnLst>
                <a:rect l="T12" t="T13" r="T14" b="T15"/>
                <a:pathLst>
                  <a:path w="4" h="4">
                    <a:moveTo>
                      <a:pt x="0" y="0"/>
                    </a:moveTo>
                    <a:lnTo>
                      <a:pt x="4" y="4"/>
                    </a:lnTo>
                    <a:lnTo>
                      <a:pt x="0" y="4"/>
                    </a:lnTo>
                    <a:lnTo>
                      <a:pt x="0" y="0"/>
                    </a:lnTo>
                    <a:close/>
                  </a:path>
                </a:pathLst>
              </a:custGeom>
              <a:solidFill>
                <a:srgbClr val="999999"/>
              </a:solidFill>
              <a:ln w="9525">
                <a:noFill/>
                <a:round/>
                <a:headEnd/>
                <a:tailEnd/>
              </a:ln>
            </p:spPr>
            <p:txBody>
              <a:bodyPr/>
              <a:lstStyle/>
              <a:p>
                <a:endParaRPr lang="id-ID"/>
              </a:p>
            </p:txBody>
          </p:sp>
          <p:sp>
            <p:nvSpPr>
              <p:cNvPr id="3442" name="Freeform 166"/>
              <p:cNvSpPr>
                <a:spLocks/>
              </p:cNvSpPr>
              <p:nvPr/>
            </p:nvSpPr>
            <p:spPr bwMode="auto">
              <a:xfrm>
                <a:off x="4737" y="2295"/>
                <a:ext cx="2" cy="1"/>
              </a:xfrm>
              <a:custGeom>
                <a:avLst/>
                <a:gdLst>
                  <a:gd name="T0" fmla="*/ 2 w 2"/>
                  <a:gd name="T1" fmla="*/ 0 h 1"/>
                  <a:gd name="T2" fmla="*/ 2 w 2"/>
                  <a:gd name="T3" fmla="*/ 1 h 1"/>
                  <a:gd name="T4" fmla="*/ 0 w 2"/>
                  <a:gd name="T5" fmla="*/ 0 h 1"/>
                  <a:gd name="T6" fmla="*/ 2 w 2"/>
                  <a:gd name="T7" fmla="*/ 0 h 1"/>
                  <a:gd name="T8" fmla="*/ 0 60000 65536"/>
                  <a:gd name="T9" fmla="*/ 0 60000 65536"/>
                  <a:gd name="T10" fmla="*/ 0 60000 65536"/>
                  <a:gd name="T11" fmla="*/ 0 60000 65536"/>
                  <a:gd name="T12" fmla="*/ 0 w 2"/>
                  <a:gd name="T13" fmla="*/ 0 h 1"/>
                  <a:gd name="T14" fmla="*/ 2 w 2"/>
                  <a:gd name="T15" fmla="*/ 1 h 1"/>
                </a:gdLst>
                <a:ahLst/>
                <a:cxnLst>
                  <a:cxn ang="T8">
                    <a:pos x="T0" y="T1"/>
                  </a:cxn>
                  <a:cxn ang="T9">
                    <a:pos x="T2" y="T3"/>
                  </a:cxn>
                  <a:cxn ang="T10">
                    <a:pos x="T4" y="T5"/>
                  </a:cxn>
                  <a:cxn ang="T11">
                    <a:pos x="T6" y="T7"/>
                  </a:cxn>
                </a:cxnLst>
                <a:rect l="T12" t="T13" r="T14" b="T15"/>
                <a:pathLst>
                  <a:path w="2" h="1">
                    <a:moveTo>
                      <a:pt x="2" y="0"/>
                    </a:moveTo>
                    <a:lnTo>
                      <a:pt x="2" y="1"/>
                    </a:lnTo>
                    <a:lnTo>
                      <a:pt x="0" y="0"/>
                    </a:lnTo>
                    <a:lnTo>
                      <a:pt x="2" y="0"/>
                    </a:lnTo>
                    <a:close/>
                  </a:path>
                </a:pathLst>
              </a:custGeom>
              <a:solidFill>
                <a:srgbClr val="3651C0"/>
              </a:solidFill>
              <a:ln w="9525">
                <a:noFill/>
                <a:round/>
                <a:headEnd/>
                <a:tailEnd/>
              </a:ln>
            </p:spPr>
            <p:txBody>
              <a:bodyPr/>
              <a:lstStyle/>
              <a:p>
                <a:endParaRPr lang="id-ID"/>
              </a:p>
            </p:txBody>
          </p:sp>
          <p:sp>
            <p:nvSpPr>
              <p:cNvPr id="3443" name="Rectangle 167"/>
              <p:cNvSpPr>
                <a:spLocks noChangeArrowheads="1"/>
              </p:cNvSpPr>
              <p:nvPr/>
            </p:nvSpPr>
            <p:spPr bwMode="auto">
              <a:xfrm>
                <a:off x="4737" y="2300"/>
                <a:ext cx="2" cy="2"/>
              </a:xfrm>
              <a:prstGeom prst="rect">
                <a:avLst/>
              </a:prstGeom>
              <a:solidFill>
                <a:srgbClr val="999999"/>
              </a:solidFill>
              <a:ln w="9525">
                <a:noFill/>
                <a:miter lim="800000"/>
                <a:headEnd/>
                <a:tailEnd/>
              </a:ln>
            </p:spPr>
            <p:txBody>
              <a:bodyPr/>
              <a:lstStyle/>
              <a:p>
                <a:endParaRPr lang="en-GB"/>
              </a:p>
            </p:txBody>
          </p:sp>
          <p:sp>
            <p:nvSpPr>
              <p:cNvPr id="3444" name="Freeform 168"/>
              <p:cNvSpPr>
                <a:spLocks/>
              </p:cNvSpPr>
              <p:nvPr/>
            </p:nvSpPr>
            <p:spPr bwMode="auto">
              <a:xfrm>
                <a:off x="4730" y="2302"/>
                <a:ext cx="9" cy="42"/>
              </a:xfrm>
              <a:custGeom>
                <a:avLst/>
                <a:gdLst>
                  <a:gd name="T0" fmla="*/ 9 w 9"/>
                  <a:gd name="T1" fmla="*/ 0 h 42"/>
                  <a:gd name="T2" fmla="*/ 9 w 9"/>
                  <a:gd name="T3" fmla="*/ 39 h 42"/>
                  <a:gd name="T4" fmla="*/ 9 w 9"/>
                  <a:gd name="T5" fmla="*/ 42 h 42"/>
                  <a:gd name="T6" fmla="*/ 0 w 9"/>
                  <a:gd name="T7" fmla="*/ 42 h 42"/>
                  <a:gd name="T8" fmla="*/ 0 w 9"/>
                  <a:gd name="T9" fmla="*/ 39 h 42"/>
                  <a:gd name="T10" fmla="*/ 7 w 9"/>
                  <a:gd name="T11" fmla="*/ 39 h 42"/>
                  <a:gd name="T12" fmla="*/ 7 w 9"/>
                  <a:gd name="T13" fmla="*/ 38 h 42"/>
                  <a:gd name="T14" fmla="*/ 7 w 9"/>
                  <a:gd name="T15" fmla="*/ 0 h 42"/>
                  <a:gd name="T16" fmla="*/ 9 w 9"/>
                  <a:gd name="T17" fmla="*/ 0 h 4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
                  <a:gd name="T28" fmla="*/ 0 h 42"/>
                  <a:gd name="T29" fmla="*/ 9 w 9"/>
                  <a:gd name="T30" fmla="*/ 42 h 4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 h="42">
                    <a:moveTo>
                      <a:pt x="9" y="0"/>
                    </a:moveTo>
                    <a:lnTo>
                      <a:pt x="9" y="39"/>
                    </a:lnTo>
                    <a:lnTo>
                      <a:pt x="9" y="42"/>
                    </a:lnTo>
                    <a:lnTo>
                      <a:pt x="0" y="42"/>
                    </a:lnTo>
                    <a:lnTo>
                      <a:pt x="0" y="39"/>
                    </a:lnTo>
                    <a:lnTo>
                      <a:pt x="7" y="39"/>
                    </a:lnTo>
                    <a:lnTo>
                      <a:pt x="7" y="38"/>
                    </a:lnTo>
                    <a:lnTo>
                      <a:pt x="7" y="0"/>
                    </a:lnTo>
                    <a:lnTo>
                      <a:pt x="9" y="0"/>
                    </a:lnTo>
                    <a:close/>
                  </a:path>
                </a:pathLst>
              </a:custGeom>
              <a:solidFill>
                <a:srgbClr val="999999"/>
              </a:solidFill>
              <a:ln w="9525">
                <a:noFill/>
                <a:round/>
                <a:headEnd/>
                <a:tailEnd/>
              </a:ln>
            </p:spPr>
            <p:txBody>
              <a:bodyPr/>
              <a:lstStyle/>
              <a:p>
                <a:endParaRPr lang="id-ID"/>
              </a:p>
            </p:txBody>
          </p:sp>
          <p:sp>
            <p:nvSpPr>
              <p:cNvPr id="3445" name="Freeform 169"/>
              <p:cNvSpPr>
                <a:spLocks/>
              </p:cNvSpPr>
              <p:nvPr/>
            </p:nvSpPr>
            <p:spPr bwMode="auto">
              <a:xfrm>
                <a:off x="4734" y="2295"/>
                <a:ext cx="5" cy="5"/>
              </a:xfrm>
              <a:custGeom>
                <a:avLst/>
                <a:gdLst>
                  <a:gd name="T0" fmla="*/ 5 w 5"/>
                  <a:gd name="T1" fmla="*/ 1 h 5"/>
                  <a:gd name="T2" fmla="*/ 5 w 5"/>
                  <a:gd name="T3" fmla="*/ 5 h 5"/>
                  <a:gd name="T4" fmla="*/ 3 w 5"/>
                  <a:gd name="T5" fmla="*/ 5 h 5"/>
                  <a:gd name="T6" fmla="*/ 0 w 5"/>
                  <a:gd name="T7" fmla="*/ 0 h 5"/>
                  <a:gd name="T8" fmla="*/ 3 w 5"/>
                  <a:gd name="T9" fmla="*/ 0 h 5"/>
                  <a:gd name="T10" fmla="*/ 5 w 5"/>
                  <a:gd name="T11" fmla="*/ 1 h 5"/>
                  <a:gd name="T12" fmla="*/ 0 60000 65536"/>
                  <a:gd name="T13" fmla="*/ 0 60000 65536"/>
                  <a:gd name="T14" fmla="*/ 0 60000 65536"/>
                  <a:gd name="T15" fmla="*/ 0 60000 65536"/>
                  <a:gd name="T16" fmla="*/ 0 60000 65536"/>
                  <a:gd name="T17" fmla="*/ 0 60000 65536"/>
                  <a:gd name="T18" fmla="*/ 0 w 5"/>
                  <a:gd name="T19" fmla="*/ 0 h 5"/>
                  <a:gd name="T20" fmla="*/ 5 w 5"/>
                  <a:gd name="T21" fmla="*/ 5 h 5"/>
                </a:gdLst>
                <a:ahLst/>
                <a:cxnLst>
                  <a:cxn ang="T12">
                    <a:pos x="T0" y="T1"/>
                  </a:cxn>
                  <a:cxn ang="T13">
                    <a:pos x="T2" y="T3"/>
                  </a:cxn>
                  <a:cxn ang="T14">
                    <a:pos x="T4" y="T5"/>
                  </a:cxn>
                  <a:cxn ang="T15">
                    <a:pos x="T6" y="T7"/>
                  </a:cxn>
                  <a:cxn ang="T16">
                    <a:pos x="T8" y="T9"/>
                  </a:cxn>
                  <a:cxn ang="T17">
                    <a:pos x="T10" y="T11"/>
                  </a:cxn>
                </a:cxnLst>
                <a:rect l="T18" t="T19" r="T20" b="T21"/>
                <a:pathLst>
                  <a:path w="5" h="5">
                    <a:moveTo>
                      <a:pt x="5" y="1"/>
                    </a:moveTo>
                    <a:lnTo>
                      <a:pt x="5" y="5"/>
                    </a:lnTo>
                    <a:lnTo>
                      <a:pt x="3" y="5"/>
                    </a:lnTo>
                    <a:lnTo>
                      <a:pt x="0" y="0"/>
                    </a:lnTo>
                    <a:lnTo>
                      <a:pt x="3" y="0"/>
                    </a:lnTo>
                    <a:lnTo>
                      <a:pt x="5" y="1"/>
                    </a:lnTo>
                    <a:close/>
                  </a:path>
                </a:pathLst>
              </a:custGeom>
              <a:solidFill>
                <a:srgbClr val="999999"/>
              </a:solidFill>
              <a:ln w="9525">
                <a:noFill/>
                <a:round/>
                <a:headEnd/>
                <a:tailEnd/>
              </a:ln>
            </p:spPr>
            <p:txBody>
              <a:bodyPr/>
              <a:lstStyle/>
              <a:p>
                <a:endParaRPr lang="id-ID"/>
              </a:p>
            </p:txBody>
          </p:sp>
          <p:sp>
            <p:nvSpPr>
              <p:cNvPr id="3446" name="Freeform 170"/>
              <p:cNvSpPr>
                <a:spLocks/>
              </p:cNvSpPr>
              <p:nvPr/>
            </p:nvSpPr>
            <p:spPr bwMode="auto">
              <a:xfrm>
                <a:off x="4727" y="2312"/>
                <a:ext cx="3" cy="28"/>
              </a:xfrm>
              <a:custGeom>
                <a:avLst/>
                <a:gdLst>
                  <a:gd name="T0" fmla="*/ 3 w 3"/>
                  <a:gd name="T1" fmla="*/ 0 h 28"/>
                  <a:gd name="T2" fmla="*/ 3 w 3"/>
                  <a:gd name="T3" fmla="*/ 28 h 28"/>
                  <a:gd name="T4" fmla="*/ 0 w 3"/>
                  <a:gd name="T5" fmla="*/ 28 h 28"/>
                  <a:gd name="T6" fmla="*/ 0 w 3"/>
                  <a:gd name="T7" fmla="*/ 3 h 28"/>
                  <a:gd name="T8" fmla="*/ 0 w 3"/>
                  <a:gd name="T9" fmla="*/ 0 h 28"/>
                  <a:gd name="T10" fmla="*/ 3 w 3"/>
                  <a:gd name="T11" fmla="*/ 0 h 28"/>
                  <a:gd name="T12" fmla="*/ 0 60000 65536"/>
                  <a:gd name="T13" fmla="*/ 0 60000 65536"/>
                  <a:gd name="T14" fmla="*/ 0 60000 65536"/>
                  <a:gd name="T15" fmla="*/ 0 60000 65536"/>
                  <a:gd name="T16" fmla="*/ 0 60000 65536"/>
                  <a:gd name="T17" fmla="*/ 0 60000 65536"/>
                  <a:gd name="T18" fmla="*/ 0 w 3"/>
                  <a:gd name="T19" fmla="*/ 0 h 28"/>
                  <a:gd name="T20" fmla="*/ 3 w 3"/>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3" h="28">
                    <a:moveTo>
                      <a:pt x="3" y="0"/>
                    </a:moveTo>
                    <a:lnTo>
                      <a:pt x="3" y="28"/>
                    </a:lnTo>
                    <a:lnTo>
                      <a:pt x="0" y="28"/>
                    </a:lnTo>
                    <a:lnTo>
                      <a:pt x="0" y="3"/>
                    </a:lnTo>
                    <a:lnTo>
                      <a:pt x="0" y="0"/>
                    </a:lnTo>
                    <a:lnTo>
                      <a:pt x="3" y="0"/>
                    </a:lnTo>
                    <a:close/>
                  </a:path>
                </a:pathLst>
              </a:custGeom>
              <a:solidFill>
                <a:srgbClr val="999999"/>
              </a:solidFill>
              <a:ln w="9525">
                <a:noFill/>
                <a:round/>
                <a:headEnd/>
                <a:tailEnd/>
              </a:ln>
            </p:spPr>
            <p:txBody>
              <a:bodyPr/>
              <a:lstStyle/>
              <a:p>
                <a:endParaRPr lang="id-ID"/>
              </a:p>
            </p:txBody>
          </p:sp>
          <p:sp>
            <p:nvSpPr>
              <p:cNvPr id="3447" name="Rectangle 171"/>
              <p:cNvSpPr>
                <a:spLocks noChangeArrowheads="1"/>
              </p:cNvSpPr>
              <p:nvPr/>
            </p:nvSpPr>
            <p:spPr bwMode="auto">
              <a:xfrm>
                <a:off x="4727" y="2340"/>
                <a:ext cx="3" cy="1"/>
              </a:xfrm>
              <a:prstGeom prst="rect">
                <a:avLst/>
              </a:prstGeom>
              <a:solidFill>
                <a:srgbClr val="999999"/>
              </a:solidFill>
              <a:ln w="9525">
                <a:noFill/>
                <a:miter lim="800000"/>
                <a:headEnd/>
                <a:tailEnd/>
              </a:ln>
            </p:spPr>
            <p:txBody>
              <a:bodyPr/>
              <a:lstStyle/>
              <a:p>
                <a:endParaRPr lang="en-GB"/>
              </a:p>
            </p:txBody>
          </p:sp>
          <p:sp>
            <p:nvSpPr>
              <p:cNvPr id="3448" name="Rectangle 172"/>
              <p:cNvSpPr>
                <a:spLocks noChangeArrowheads="1"/>
              </p:cNvSpPr>
              <p:nvPr/>
            </p:nvSpPr>
            <p:spPr bwMode="auto">
              <a:xfrm>
                <a:off x="4716" y="2316"/>
                <a:ext cx="10" cy="24"/>
              </a:xfrm>
              <a:prstGeom prst="rect">
                <a:avLst/>
              </a:prstGeom>
              <a:solidFill>
                <a:srgbClr val="00ADEE"/>
              </a:solidFill>
              <a:ln w="9525">
                <a:noFill/>
                <a:miter lim="800000"/>
                <a:headEnd/>
                <a:tailEnd/>
              </a:ln>
            </p:spPr>
            <p:txBody>
              <a:bodyPr/>
              <a:lstStyle/>
              <a:p>
                <a:endParaRPr lang="en-GB"/>
              </a:p>
            </p:txBody>
          </p:sp>
          <p:sp>
            <p:nvSpPr>
              <p:cNvPr id="3449" name="Freeform 173"/>
              <p:cNvSpPr>
                <a:spLocks/>
              </p:cNvSpPr>
              <p:nvPr/>
            </p:nvSpPr>
            <p:spPr bwMode="auto">
              <a:xfrm>
                <a:off x="4713" y="2315"/>
                <a:ext cx="14" cy="25"/>
              </a:xfrm>
              <a:custGeom>
                <a:avLst/>
                <a:gdLst>
                  <a:gd name="T0" fmla="*/ 14 w 14"/>
                  <a:gd name="T1" fmla="*/ 0 h 25"/>
                  <a:gd name="T2" fmla="*/ 14 w 14"/>
                  <a:gd name="T3" fmla="*/ 25 h 25"/>
                  <a:gd name="T4" fmla="*/ 13 w 14"/>
                  <a:gd name="T5" fmla="*/ 25 h 25"/>
                  <a:gd name="T6" fmla="*/ 13 w 14"/>
                  <a:gd name="T7" fmla="*/ 1 h 25"/>
                  <a:gd name="T8" fmla="*/ 3 w 14"/>
                  <a:gd name="T9" fmla="*/ 1 h 25"/>
                  <a:gd name="T10" fmla="*/ 3 w 14"/>
                  <a:gd name="T11" fmla="*/ 25 h 25"/>
                  <a:gd name="T12" fmla="*/ 0 w 14"/>
                  <a:gd name="T13" fmla="*/ 25 h 25"/>
                  <a:gd name="T14" fmla="*/ 0 w 14"/>
                  <a:gd name="T15" fmla="*/ 0 h 25"/>
                  <a:gd name="T16" fmla="*/ 14 w 14"/>
                  <a:gd name="T17" fmla="*/ 0 h 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25"/>
                  <a:gd name="T29" fmla="*/ 14 w 14"/>
                  <a:gd name="T30" fmla="*/ 25 h 2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25">
                    <a:moveTo>
                      <a:pt x="14" y="0"/>
                    </a:moveTo>
                    <a:lnTo>
                      <a:pt x="14" y="25"/>
                    </a:lnTo>
                    <a:lnTo>
                      <a:pt x="13" y="25"/>
                    </a:lnTo>
                    <a:lnTo>
                      <a:pt x="13" y="1"/>
                    </a:lnTo>
                    <a:lnTo>
                      <a:pt x="3" y="1"/>
                    </a:lnTo>
                    <a:lnTo>
                      <a:pt x="3" y="25"/>
                    </a:lnTo>
                    <a:lnTo>
                      <a:pt x="0" y="25"/>
                    </a:lnTo>
                    <a:lnTo>
                      <a:pt x="0" y="0"/>
                    </a:lnTo>
                    <a:lnTo>
                      <a:pt x="14" y="0"/>
                    </a:lnTo>
                    <a:close/>
                  </a:path>
                </a:pathLst>
              </a:custGeom>
              <a:solidFill>
                <a:srgbClr val="999999"/>
              </a:solidFill>
              <a:ln w="9525">
                <a:noFill/>
                <a:round/>
                <a:headEnd/>
                <a:tailEnd/>
              </a:ln>
            </p:spPr>
            <p:txBody>
              <a:bodyPr/>
              <a:lstStyle/>
              <a:p>
                <a:endParaRPr lang="id-ID"/>
              </a:p>
            </p:txBody>
          </p:sp>
          <p:sp>
            <p:nvSpPr>
              <p:cNvPr id="3450" name="Freeform 174"/>
              <p:cNvSpPr>
                <a:spLocks/>
              </p:cNvSpPr>
              <p:nvPr/>
            </p:nvSpPr>
            <p:spPr bwMode="auto">
              <a:xfrm>
                <a:off x="4713" y="2340"/>
                <a:ext cx="14" cy="1"/>
              </a:xfrm>
              <a:custGeom>
                <a:avLst/>
                <a:gdLst>
                  <a:gd name="T0" fmla="*/ 14 w 14"/>
                  <a:gd name="T1" fmla="*/ 0 h 1"/>
                  <a:gd name="T2" fmla="*/ 14 w 14"/>
                  <a:gd name="T3" fmla="*/ 1 h 1"/>
                  <a:gd name="T4" fmla="*/ 0 w 14"/>
                  <a:gd name="T5" fmla="*/ 1 h 1"/>
                  <a:gd name="T6" fmla="*/ 0 w 14"/>
                  <a:gd name="T7" fmla="*/ 0 h 1"/>
                  <a:gd name="T8" fmla="*/ 3 w 14"/>
                  <a:gd name="T9" fmla="*/ 0 h 1"/>
                  <a:gd name="T10" fmla="*/ 13 w 14"/>
                  <a:gd name="T11" fmla="*/ 0 h 1"/>
                  <a:gd name="T12" fmla="*/ 14 w 14"/>
                  <a:gd name="T13" fmla="*/ 0 h 1"/>
                  <a:gd name="T14" fmla="*/ 0 60000 65536"/>
                  <a:gd name="T15" fmla="*/ 0 60000 65536"/>
                  <a:gd name="T16" fmla="*/ 0 60000 65536"/>
                  <a:gd name="T17" fmla="*/ 0 60000 65536"/>
                  <a:gd name="T18" fmla="*/ 0 60000 65536"/>
                  <a:gd name="T19" fmla="*/ 0 60000 65536"/>
                  <a:gd name="T20" fmla="*/ 0 60000 65536"/>
                  <a:gd name="T21" fmla="*/ 0 w 14"/>
                  <a:gd name="T22" fmla="*/ 0 h 1"/>
                  <a:gd name="T23" fmla="*/ 14 w 14"/>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 h="1">
                    <a:moveTo>
                      <a:pt x="14" y="0"/>
                    </a:moveTo>
                    <a:lnTo>
                      <a:pt x="14" y="1"/>
                    </a:lnTo>
                    <a:lnTo>
                      <a:pt x="0" y="1"/>
                    </a:lnTo>
                    <a:lnTo>
                      <a:pt x="0" y="0"/>
                    </a:lnTo>
                    <a:lnTo>
                      <a:pt x="3" y="0"/>
                    </a:lnTo>
                    <a:lnTo>
                      <a:pt x="13" y="0"/>
                    </a:lnTo>
                    <a:lnTo>
                      <a:pt x="14" y="0"/>
                    </a:lnTo>
                    <a:close/>
                  </a:path>
                </a:pathLst>
              </a:custGeom>
              <a:solidFill>
                <a:srgbClr val="999999"/>
              </a:solidFill>
              <a:ln w="9525">
                <a:noFill/>
                <a:round/>
                <a:headEnd/>
                <a:tailEnd/>
              </a:ln>
            </p:spPr>
            <p:txBody>
              <a:bodyPr/>
              <a:lstStyle/>
              <a:p>
                <a:endParaRPr lang="id-ID"/>
              </a:p>
            </p:txBody>
          </p:sp>
          <p:sp>
            <p:nvSpPr>
              <p:cNvPr id="3451" name="Freeform 175"/>
              <p:cNvSpPr>
                <a:spLocks/>
              </p:cNvSpPr>
              <p:nvPr/>
            </p:nvSpPr>
            <p:spPr bwMode="auto">
              <a:xfrm>
                <a:off x="4712" y="2312"/>
                <a:ext cx="15" cy="28"/>
              </a:xfrm>
              <a:custGeom>
                <a:avLst/>
                <a:gdLst>
                  <a:gd name="T0" fmla="*/ 15 w 15"/>
                  <a:gd name="T1" fmla="*/ 0 h 28"/>
                  <a:gd name="T2" fmla="*/ 15 w 15"/>
                  <a:gd name="T3" fmla="*/ 3 h 28"/>
                  <a:gd name="T4" fmla="*/ 1 w 15"/>
                  <a:gd name="T5" fmla="*/ 3 h 28"/>
                  <a:gd name="T6" fmla="*/ 1 w 15"/>
                  <a:gd name="T7" fmla="*/ 28 h 28"/>
                  <a:gd name="T8" fmla="*/ 0 w 15"/>
                  <a:gd name="T9" fmla="*/ 28 h 28"/>
                  <a:gd name="T10" fmla="*/ 0 w 15"/>
                  <a:gd name="T11" fmla="*/ 0 h 28"/>
                  <a:gd name="T12" fmla="*/ 15 w 15"/>
                  <a:gd name="T13" fmla="*/ 0 h 28"/>
                  <a:gd name="T14" fmla="*/ 0 60000 65536"/>
                  <a:gd name="T15" fmla="*/ 0 60000 65536"/>
                  <a:gd name="T16" fmla="*/ 0 60000 65536"/>
                  <a:gd name="T17" fmla="*/ 0 60000 65536"/>
                  <a:gd name="T18" fmla="*/ 0 60000 65536"/>
                  <a:gd name="T19" fmla="*/ 0 60000 65536"/>
                  <a:gd name="T20" fmla="*/ 0 60000 65536"/>
                  <a:gd name="T21" fmla="*/ 0 w 15"/>
                  <a:gd name="T22" fmla="*/ 0 h 28"/>
                  <a:gd name="T23" fmla="*/ 15 w 15"/>
                  <a:gd name="T24" fmla="*/ 28 h 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 h="28">
                    <a:moveTo>
                      <a:pt x="15" y="0"/>
                    </a:moveTo>
                    <a:lnTo>
                      <a:pt x="15" y="3"/>
                    </a:lnTo>
                    <a:lnTo>
                      <a:pt x="1" y="3"/>
                    </a:lnTo>
                    <a:lnTo>
                      <a:pt x="1" y="28"/>
                    </a:lnTo>
                    <a:lnTo>
                      <a:pt x="0" y="28"/>
                    </a:lnTo>
                    <a:lnTo>
                      <a:pt x="0" y="0"/>
                    </a:lnTo>
                    <a:lnTo>
                      <a:pt x="15" y="0"/>
                    </a:lnTo>
                    <a:close/>
                  </a:path>
                </a:pathLst>
              </a:custGeom>
              <a:solidFill>
                <a:srgbClr val="999999"/>
              </a:solidFill>
              <a:ln w="9525">
                <a:noFill/>
                <a:round/>
                <a:headEnd/>
                <a:tailEnd/>
              </a:ln>
            </p:spPr>
            <p:txBody>
              <a:bodyPr/>
              <a:lstStyle/>
              <a:p>
                <a:endParaRPr lang="id-ID"/>
              </a:p>
            </p:txBody>
          </p:sp>
          <p:sp>
            <p:nvSpPr>
              <p:cNvPr id="3452" name="Rectangle 176"/>
              <p:cNvSpPr>
                <a:spLocks noChangeArrowheads="1"/>
              </p:cNvSpPr>
              <p:nvPr/>
            </p:nvSpPr>
            <p:spPr bwMode="auto">
              <a:xfrm>
                <a:off x="4712" y="2340"/>
                <a:ext cx="1" cy="1"/>
              </a:xfrm>
              <a:prstGeom prst="rect">
                <a:avLst/>
              </a:prstGeom>
              <a:solidFill>
                <a:srgbClr val="999999"/>
              </a:solidFill>
              <a:ln w="9525">
                <a:noFill/>
                <a:miter lim="800000"/>
                <a:headEnd/>
                <a:tailEnd/>
              </a:ln>
            </p:spPr>
            <p:txBody>
              <a:bodyPr/>
              <a:lstStyle/>
              <a:p>
                <a:endParaRPr lang="en-GB"/>
              </a:p>
            </p:txBody>
          </p:sp>
          <p:sp>
            <p:nvSpPr>
              <p:cNvPr id="3453" name="Freeform 177"/>
              <p:cNvSpPr>
                <a:spLocks/>
              </p:cNvSpPr>
              <p:nvPr/>
            </p:nvSpPr>
            <p:spPr bwMode="auto">
              <a:xfrm>
                <a:off x="4712" y="2341"/>
                <a:ext cx="18" cy="3"/>
              </a:xfrm>
              <a:custGeom>
                <a:avLst/>
                <a:gdLst>
                  <a:gd name="T0" fmla="*/ 18 w 18"/>
                  <a:gd name="T1" fmla="*/ 0 h 3"/>
                  <a:gd name="T2" fmla="*/ 18 w 18"/>
                  <a:gd name="T3" fmla="*/ 3 h 3"/>
                  <a:gd name="T4" fmla="*/ 0 w 18"/>
                  <a:gd name="T5" fmla="*/ 3 h 3"/>
                  <a:gd name="T6" fmla="*/ 0 w 18"/>
                  <a:gd name="T7" fmla="*/ 0 h 3"/>
                  <a:gd name="T8" fmla="*/ 1 w 18"/>
                  <a:gd name="T9" fmla="*/ 0 h 3"/>
                  <a:gd name="T10" fmla="*/ 15 w 18"/>
                  <a:gd name="T11" fmla="*/ 0 h 3"/>
                  <a:gd name="T12" fmla="*/ 18 w 18"/>
                  <a:gd name="T13" fmla="*/ 0 h 3"/>
                  <a:gd name="T14" fmla="*/ 0 60000 65536"/>
                  <a:gd name="T15" fmla="*/ 0 60000 65536"/>
                  <a:gd name="T16" fmla="*/ 0 60000 65536"/>
                  <a:gd name="T17" fmla="*/ 0 60000 65536"/>
                  <a:gd name="T18" fmla="*/ 0 60000 65536"/>
                  <a:gd name="T19" fmla="*/ 0 60000 65536"/>
                  <a:gd name="T20" fmla="*/ 0 60000 65536"/>
                  <a:gd name="T21" fmla="*/ 0 w 18"/>
                  <a:gd name="T22" fmla="*/ 0 h 3"/>
                  <a:gd name="T23" fmla="*/ 18 w 18"/>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 h="3">
                    <a:moveTo>
                      <a:pt x="18" y="0"/>
                    </a:moveTo>
                    <a:lnTo>
                      <a:pt x="18" y="3"/>
                    </a:lnTo>
                    <a:lnTo>
                      <a:pt x="0" y="3"/>
                    </a:lnTo>
                    <a:lnTo>
                      <a:pt x="0" y="0"/>
                    </a:lnTo>
                    <a:lnTo>
                      <a:pt x="1" y="0"/>
                    </a:lnTo>
                    <a:lnTo>
                      <a:pt x="15" y="0"/>
                    </a:lnTo>
                    <a:lnTo>
                      <a:pt x="18" y="0"/>
                    </a:lnTo>
                    <a:close/>
                  </a:path>
                </a:pathLst>
              </a:custGeom>
              <a:solidFill>
                <a:srgbClr val="999999"/>
              </a:solidFill>
              <a:ln w="9525">
                <a:noFill/>
                <a:round/>
                <a:headEnd/>
                <a:tailEnd/>
              </a:ln>
            </p:spPr>
            <p:txBody>
              <a:bodyPr/>
              <a:lstStyle/>
              <a:p>
                <a:endParaRPr lang="id-ID"/>
              </a:p>
            </p:txBody>
          </p:sp>
          <p:sp>
            <p:nvSpPr>
              <p:cNvPr id="3454" name="Rectangle 178"/>
              <p:cNvSpPr>
                <a:spLocks noChangeArrowheads="1"/>
              </p:cNvSpPr>
              <p:nvPr/>
            </p:nvSpPr>
            <p:spPr bwMode="auto">
              <a:xfrm>
                <a:off x="4688" y="2316"/>
                <a:ext cx="10" cy="8"/>
              </a:xfrm>
              <a:prstGeom prst="rect">
                <a:avLst/>
              </a:prstGeom>
              <a:solidFill>
                <a:srgbClr val="E6E6E6"/>
              </a:solidFill>
              <a:ln w="9525">
                <a:noFill/>
                <a:miter lim="800000"/>
                <a:headEnd/>
                <a:tailEnd/>
              </a:ln>
            </p:spPr>
            <p:txBody>
              <a:bodyPr/>
              <a:lstStyle/>
              <a:p>
                <a:endParaRPr lang="en-GB"/>
              </a:p>
            </p:txBody>
          </p:sp>
          <p:sp>
            <p:nvSpPr>
              <p:cNvPr id="3455" name="Freeform 179"/>
              <p:cNvSpPr>
                <a:spLocks/>
              </p:cNvSpPr>
              <p:nvPr/>
            </p:nvSpPr>
            <p:spPr bwMode="auto">
              <a:xfrm>
                <a:off x="4692" y="2268"/>
                <a:ext cx="45" cy="27"/>
              </a:xfrm>
              <a:custGeom>
                <a:avLst/>
                <a:gdLst>
                  <a:gd name="T0" fmla="*/ 0 w 45"/>
                  <a:gd name="T1" fmla="*/ 13 h 27"/>
                  <a:gd name="T2" fmla="*/ 16 w 45"/>
                  <a:gd name="T3" fmla="*/ 0 h 27"/>
                  <a:gd name="T4" fmla="*/ 33 w 45"/>
                  <a:gd name="T5" fmla="*/ 16 h 27"/>
                  <a:gd name="T6" fmla="*/ 45 w 45"/>
                  <a:gd name="T7" fmla="*/ 27 h 27"/>
                  <a:gd name="T8" fmla="*/ 42 w 45"/>
                  <a:gd name="T9" fmla="*/ 27 h 27"/>
                  <a:gd name="T10" fmla="*/ 31 w 45"/>
                  <a:gd name="T11" fmla="*/ 17 h 27"/>
                  <a:gd name="T12" fmla="*/ 16 w 45"/>
                  <a:gd name="T13" fmla="*/ 3 h 27"/>
                  <a:gd name="T14" fmla="*/ 0 w 45"/>
                  <a:gd name="T15" fmla="*/ 17 h 27"/>
                  <a:gd name="T16" fmla="*/ 0 w 45"/>
                  <a:gd name="T17" fmla="*/ 13 h 2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5"/>
                  <a:gd name="T28" fmla="*/ 0 h 27"/>
                  <a:gd name="T29" fmla="*/ 45 w 45"/>
                  <a:gd name="T30" fmla="*/ 27 h 2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5" h="27">
                    <a:moveTo>
                      <a:pt x="0" y="13"/>
                    </a:moveTo>
                    <a:lnTo>
                      <a:pt x="16" y="0"/>
                    </a:lnTo>
                    <a:lnTo>
                      <a:pt x="33" y="16"/>
                    </a:lnTo>
                    <a:lnTo>
                      <a:pt x="45" y="27"/>
                    </a:lnTo>
                    <a:lnTo>
                      <a:pt x="42" y="27"/>
                    </a:lnTo>
                    <a:lnTo>
                      <a:pt x="31" y="17"/>
                    </a:lnTo>
                    <a:lnTo>
                      <a:pt x="16" y="3"/>
                    </a:lnTo>
                    <a:lnTo>
                      <a:pt x="0" y="17"/>
                    </a:lnTo>
                    <a:lnTo>
                      <a:pt x="0" y="13"/>
                    </a:lnTo>
                    <a:close/>
                  </a:path>
                </a:pathLst>
              </a:custGeom>
              <a:solidFill>
                <a:srgbClr val="999999"/>
              </a:solidFill>
              <a:ln w="9525">
                <a:noFill/>
                <a:round/>
                <a:headEnd/>
                <a:tailEnd/>
              </a:ln>
            </p:spPr>
            <p:txBody>
              <a:bodyPr/>
              <a:lstStyle/>
              <a:p>
                <a:endParaRPr lang="id-ID"/>
              </a:p>
            </p:txBody>
          </p:sp>
          <p:sp>
            <p:nvSpPr>
              <p:cNvPr id="3456" name="Freeform 180"/>
              <p:cNvSpPr>
                <a:spLocks/>
              </p:cNvSpPr>
              <p:nvPr/>
            </p:nvSpPr>
            <p:spPr bwMode="auto">
              <a:xfrm>
                <a:off x="4692" y="2265"/>
                <a:ext cx="56" cy="37"/>
              </a:xfrm>
              <a:custGeom>
                <a:avLst/>
                <a:gdLst>
                  <a:gd name="T0" fmla="*/ 0 w 56"/>
                  <a:gd name="T1" fmla="*/ 13 h 37"/>
                  <a:gd name="T2" fmla="*/ 14 w 56"/>
                  <a:gd name="T3" fmla="*/ 0 h 37"/>
                  <a:gd name="T4" fmla="*/ 16 w 56"/>
                  <a:gd name="T5" fmla="*/ 0 h 37"/>
                  <a:gd name="T6" fmla="*/ 34 w 56"/>
                  <a:gd name="T7" fmla="*/ 17 h 37"/>
                  <a:gd name="T8" fmla="*/ 56 w 56"/>
                  <a:gd name="T9" fmla="*/ 37 h 37"/>
                  <a:gd name="T10" fmla="*/ 47 w 56"/>
                  <a:gd name="T11" fmla="*/ 37 h 37"/>
                  <a:gd name="T12" fmla="*/ 47 w 56"/>
                  <a:gd name="T13" fmla="*/ 35 h 37"/>
                  <a:gd name="T14" fmla="*/ 51 w 56"/>
                  <a:gd name="T15" fmla="*/ 35 h 37"/>
                  <a:gd name="T16" fmla="*/ 47 w 56"/>
                  <a:gd name="T17" fmla="*/ 31 h 37"/>
                  <a:gd name="T18" fmla="*/ 47 w 56"/>
                  <a:gd name="T19" fmla="*/ 30 h 37"/>
                  <a:gd name="T20" fmla="*/ 45 w 56"/>
                  <a:gd name="T21" fmla="*/ 30 h 37"/>
                  <a:gd name="T22" fmla="*/ 33 w 56"/>
                  <a:gd name="T23" fmla="*/ 19 h 37"/>
                  <a:gd name="T24" fmla="*/ 16 w 56"/>
                  <a:gd name="T25" fmla="*/ 3 h 37"/>
                  <a:gd name="T26" fmla="*/ 0 w 56"/>
                  <a:gd name="T27" fmla="*/ 16 h 37"/>
                  <a:gd name="T28" fmla="*/ 0 w 56"/>
                  <a:gd name="T29" fmla="*/ 13 h 3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6"/>
                  <a:gd name="T46" fmla="*/ 0 h 37"/>
                  <a:gd name="T47" fmla="*/ 56 w 56"/>
                  <a:gd name="T48" fmla="*/ 37 h 3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6" h="37">
                    <a:moveTo>
                      <a:pt x="0" y="13"/>
                    </a:moveTo>
                    <a:lnTo>
                      <a:pt x="14" y="0"/>
                    </a:lnTo>
                    <a:lnTo>
                      <a:pt x="16" y="0"/>
                    </a:lnTo>
                    <a:lnTo>
                      <a:pt x="34" y="17"/>
                    </a:lnTo>
                    <a:lnTo>
                      <a:pt x="56" y="37"/>
                    </a:lnTo>
                    <a:lnTo>
                      <a:pt x="47" y="37"/>
                    </a:lnTo>
                    <a:lnTo>
                      <a:pt x="47" y="35"/>
                    </a:lnTo>
                    <a:lnTo>
                      <a:pt x="51" y="35"/>
                    </a:lnTo>
                    <a:lnTo>
                      <a:pt x="47" y="31"/>
                    </a:lnTo>
                    <a:lnTo>
                      <a:pt x="47" y="30"/>
                    </a:lnTo>
                    <a:lnTo>
                      <a:pt x="45" y="30"/>
                    </a:lnTo>
                    <a:lnTo>
                      <a:pt x="33" y="19"/>
                    </a:lnTo>
                    <a:lnTo>
                      <a:pt x="16" y="3"/>
                    </a:lnTo>
                    <a:lnTo>
                      <a:pt x="0" y="16"/>
                    </a:lnTo>
                    <a:lnTo>
                      <a:pt x="0" y="13"/>
                    </a:lnTo>
                    <a:close/>
                  </a:path>
                </a:pathLst>
              </a:custGeom>
              <a:solidFill>
                <a:srgbClr val="3651C0"/>
              </a:solidFill>
              <a:ln w="9525">
                <a:noFill/>
                <a:round/>
                <a:headEnd/>
                <a:tailEnd/>
              </a:ln>
            </p:spPr>
            <p:txBody>
              <a:bodyPr/>
              <a:lstStyle/>
              <a:p>
                <a:endParaRPr lang="id-ID"/>
              </a:p>
            </p:txBody>
          </p:sp>
          <p:sp>
            <p:nvSpPr>
              <p:cNvPr id="3457" name="Freeform 181"/>
              <p:cNvSpPr>
                <a:spLocks/>
              </p:cNvSpPr>
              <p:nvPr/>
            </p:nvSpPr>
            <p:spPr bwMode="auto">
              <a:xfrm>
                <a:off x="4691" y="2281"/>
                <a:ext cx="1" cy="5"/>
              </a:xfrm>
              <a:custGeom>
                <a:avLst/>
                <a:gdLst>
                  <a:gd name="T0" fmla="*/ 1 w 1"/>
                  <a:gd name="T1" fmla="*/ 0 h 5"/>
                  <a:gd name="T2" fmla="*/ 1 w 1"/>
                  <a:gd name="T3" fmla="*/ 4 h 5"/>
                  <a:gd name="T4" fmla="*/ 0 w 1"/>
                  <a:gd name="T5" fmla="*/ 4 h 5"/>
                  <a:gd name="T6" fmla="*/ 0 w 1"/>
                  <a:gd name="T7" fmla="*/ 5 h 5"/>
                  <a:gd name="T8" fmla="*/ 0 w 1"/>
                  <a:gd name="T9" fmla="*/ 3 h 5"/>
                  <a:gd name="T10" fmla="*/ 1 w 1"/>
                  <a:gd name="T11" fmla="*/ 0 h 5"/>
                  <a:gd name="T12" fmla="*/ 0 60000 65536"/>
                  <a:gd name="T13" fmla="*/ 0 60000 65536"/>
                  <a:gd name="T14" fmla="*/ 0 60000 65536"/>
                  <a:gd name="T15" fmla="*/ 0 60000 65536"/>
                  <a:gd name="T16" fmla="*/ 0 60000 65536"/>
                  <a:gd name="T17" fmla="*/ 0 60000 65536"/>
                  <a:gd name="T18" fmla="*/ 0 w 1"/>
                  <a:gd name="T19" fmla="*/ 0 h 5"/>
                  <a:gd name="T20" fmla="*/ 1 w 1"/>
                  <a:gd name="T21" fmla="*/ 5 h 5"/>
                </a:gdLst>
                <a:ahLst/>
                <a:cxnLst>
                  <a:cxn ang="T12">
                    <a:pos x="T0" y="T1"/>
                  </a:cxn>
                  <a:cxn ang="T13">
                    <a:pos x="T2" y="T3"/>
                  </a:cxn>
                  <a:cxn ang="T14">
                    <a:pos x="T4" y="T5"/>
                  </a:cxn>
                  <a:cxn ang="T15">
                    <a:pos x="T6" y="T7"/>
                  </a:cxn>
                  <a:cxn ang="T16">
                    <a:pos x="T8" y="T9"/>
                  </a:cxn>
                  <a:cxn ang="T17">
                    <a:pos x="T10" y="T11"/>
                  </a:cxn>
                </a:cxnLst>
                <a:rect l="T18" t="T19" r="T20" b="T21"/>
                <a:pathLst>
                  <a:path w="1" h="5">
                    <a:moveTo>
                      <a:pt x="1" y="0"/>
                    </a:moveTo>
                    <a:lnTo>
                      <a:pt x="1" y="4"/>
                    </a:lnTo>
                    <a:lnTo>
                      <a:pt x="0" y="4"/>
                    </a:lnTo>
                    <a:lnTo>
                      <a:pt x="0" y="5"/>
                    </a:lnTo>
                    <a:lnTo>
                      <a:pt x="0" y="3"/>
                    </a:lnTo>
                    <a:lnTo>
                      <a:pt x="1" y="0"/>
                    </a:lnTo>
                    <a:close/>
                  </a:path>
                </a:pathLst>
              </a:custGeom>
              <a:solidFill>
                <a:srgbClr val="999999"/>
              </a:solidFill>
              <a:ln w="9525">
                <a:noFill/>
                <a:round/>
                <a:headEnd/>
                <a:tailEnd/>
              </a:ln>
            </p:spPr>
            <p:txBody>
              <a:bodyPr/>
              <a:lstStyle/>
              <a:p>
                <a:endParaRPr lang="id-ID"/>
              </a:p>
            </p:txBody>
          </p:sp>
          <p:sp>
            <p:nvSpPr>
              <p:cNvPr id="3458" name="Freeform 182"/>
              <p:cNvSpPr>
                <a:spLocks/>
              </p:cNvSpPr>
              <p:nvPr/>
            </p:nvSpPr>
            <p:spPr bwMode="auto">
              <a:xfrm>
                <a:off x="4691" y="2278"/>
                <a:ext cx="1" cy="6"/>
              </a:xfrm>
              <a:custGeom>
                <a:avLst/>
                <a:gdLst>
                  <a:gd name="T0" fmla="*/ 1 w 1"/>
                  <a:gd name="T1" fmla="*/ 0 h 6"/>
                  <a:gd name="T2" fmla="*/ 1 w 1"/>
                  <a:gd name="T3" fmla="*/ 3 h 6"/>
                  <a:gd name="T4" fmla="*/ 0 w 1"/>
                  <a:gd name="T5" fmla="*/ 6 h 6"/>
                  <a:gd name="T6" fmla="*/ 0 w 1"/>
                  <a:gd name="T7" fmla="*/ 3 h 6"/>
                  <a:gd name="T8" fmla="*/ 1 w 1"/>
                  <a:gd name="T9" fmla="*/ 0 h 6"/>
                  <a:gd name="T10" fmla="*/ 0 60000 65536"/>
                  <a:gd name="T11" fmla="*/ 0 60000 65536"/>
                  <a:gd name="T12" fmla="*/ 0 60000 65536"/>
                  <a:gd name="T13" fmla="*/ 0 60000 65536"/>
                  <a:gd name="T14" fmla="*/ 0 60000 65536"/>
                  <a:gd name="T15" fmla="*/ 0 w 1"/>
                  <a:gd name="T16" fmla="*/ 0 h 6"/>
                  <a:gd name="T17" fmla="*/ 1 w 1"/>
                  <a:gd name="T18" fmla="*/ 6 h 6"/>
                </a:gdLst>
                <a:ahLst/>
                <a:cxnLst>
                  <a:cxn ang="T10">
                    <a:pos x="T0" y="T1"/>
                  </a:cxn>
                  <a:cxn ang="T11">
                    <a:pos x="T2" y="T3"/>
                  </a:cxn>
                  <a:cxn ang="T12">
                    <a:pos x="T4" y="T5"/>
                  </a:cxn>
                  <a:cxn ang="T13">
                    <a:pos x="T6" y="T7"/>
                  </a:cxn>
                  <a:cxn ang="T14">
                    <a:pos x="T8" y="T9"/>
                  </a:cxn>
                </a:cxnLst>
                <a:rect l="T15" t="T16" r="T17" b="T18"/>
                <a:pathLst>
                  <a:path w="1" h="6">
                    <a:moveTo>
                      <a:pt x="1" y="0"/>
                    </a:moveTo>
                    <a:lnTo>
                      <a:pt x="1" y="3"/>
                    </a:lnTo>
                    <a:lnTo>
                      <a:pt x="0" y="6"/>
                    </a:lnTo>
                    <a:lnTo>
                      <a:pt x="0" y="3"/>
                    </a:lnTo>
                    <a:lnTo>
                      <a:pt x="1" y="0"/>
                    </a:lnTo>
                    <a:close/>
                  </a:path>
                </a:pathLst>
              </a:custGeom>
              <a:solidFill>
                <a:srgbClr val="3651C0"/>
              </a:solidFill>
              <a:ln w="9525">
                <a:noFill/>
                <a:round/>
                <a:headEnd/>
                <a:tailEnd/>
              </a:ln>
            </p:spPr>
            <p:txBody>
              <a:bodyPr/>
              <a:lstStyle/>
              <a:p>
                <a:endParaRPr lang="id-ID"/>
              </a:p>
            </p:txBody>
          </p:sp>
          <p:sp>
            <p:nvSpPr>
              <p:cNvPr id="3459" name="Freeform 183"/>
              <p:cNvSpPr>
                <a:spLocks/>
              </p:cNvSpPr>
              <p:nvPr/>
            </p:nvSpPr>
            <p:spPr bwMode="auto">
              <a:xfrm>
                <a:off x="4688" y="2284"/>
                <a:ext cx="3" cy="4"/>
              </a:xfrm>
              <a:custGeom>
                <a:avLst/>
                <a:gdLst>
                  <a:gd name="T0" fmla="*/ 3 w 3"/>
                  <a:gd name="T1" fmla="*/ 0 h 4"/>
                  <a:gd name="T2" fmla="*/ 3 w 3"/>
                  <a:gd name="T3" fmla="*/ 2 h 4"/>
                  <a:gd name="T4" fmla="*/ 0 w 3"/>
                  <a:gd name="T5" fmla="*/ 4 h 4"/>
                  <a:gd name="T6" fmla="*/ 0 w 3"/>
                  <a:gd name="T7" fmla="*/ 1 h 4"/>
                  <a:gd name="T8" fmla="*/ 1 w 3"/>
                  <a:gd name="T9" fmla="*/ 0 h 4"/>
                  <a:gd name="T10" fmla="*/ 3 w 3"/>
                  <a:gd name="T11" fmla="*/ 0 h 4"/>
                  <a:gd name="T12" fmla="*/ 0 60000 65536"/>
                  <a:gd name="T13" fmla="*/ 0 60000 65536"/>
                  <a:gd name="T14" fmla="*/ 0 60000 65536"/>
                  <a:gd name="T15" fmla="*/ 0 60000 65536"/>
                  <a:gd name="T16" fmla="*/ 0 60000 65536"/>
                  <a:gd name="T17" fmla="*/ 0 60000 65536"/>
                  <a:gd name="T18" fmla="*/ 0 w 3"/>
                  <a:gd name="T19" fmla="*/ 0 h 4"/>
                  <a:gd name="T20" fmla="*/ 3 w 3"/>
                  <a:gd name="T21" fmla="*/ 4 h 4"/>
                </a:gdLst>
                <a:ahLst/>
                <a:cxnLst>
                  <a:cxn ang="T12">
                    <a:pos x="T0" y="T1"/>
                  </a:cxn>
                  <a:cxn ang="T13">
                    <a:pos x="T2" y="T3"/>
                  </a:cxn>
                  <a:cxn ang="T14">
                    <a:pos x="T4" y="T5"/>
                  </a:cxn>
                  <a:cxn ang="T15">
                    <a:pos x="T6" y="T7"/>
                  </a:cxn>
                  <a:cxn ang="T16">
                    <a:pos x="T8" y="T9"/>
                  </a:cxn>
                  <a:cxn ang="T17">
                    <a:pos x="T10" y="T11"/>
                  </a:cxn>
                </a:cxnLst>
                <a:rect l="T18" t="T19" r="T20" b="T21"/>
                <a:pathLst>
                  <a:path w="3" h="4">
                    <a:moveTo>
                      <a:pt x="3" y="0"/>
                    </a:moveTo>
                    <a:lnTo>
                      <a:pt x="3" y="2"/>
                    </a:lnTo>
                    <a:lnTo>
                      <a:pt x="0" y="4"/>
                    </a:lnTo>
                    <a:lnTo>
                      <a:pt x="0" y="1"/>
                    </a:lnTo>
                    <a:lnTo>
                      <a:pt x="1" y="0"/>
                    </a:lnTo>
                    <a:lnTo>
                      <a:pt x="3" y="0"/>
                    </a:lnTo>
                    <a:close/>
                  </a:path>
                </a:pathLst>
              </a:custGeom>
              <a:solidFill>
                <a:srgbClr val="999999"/>
              </a:solidFill>
              <a:ln w="9525">
                <a:noFill/>
                <a:round/>
                <a:headEnd/>
                <a:tailEnd/>
              </a:ln>
            </p:spPr>
            <p:txBody>
              <a:bodyPr/>
              <a:lstStyle/>
              <a:p>
                <a:endParaRPr lang="id-ID"/>
              </a:p>
            </p:txBody>
          </p:sp>
          <p:sp>
            <p:nvSpPr>
              <p:cNvPr id="3460" name="Freeform 184"/>
              <p:cNvSpPr>
                <a:spLocks/>
              </p:cNvSpPr>
              <p:nvPr/>
            </p:nvSpPr>
            <p:spPr bwMode="auto">
              <a:xfrm>
                <a:off x="4688" y="2281"/>
                <a:ext cx="3" cy="4"/>
              </a:xfrm>
              <a:custGeom>
                <a:avLst/>
                <a:gdLst>
                  <a:gd name="T0" fmla="*/ 3 w 3"/>
                  <a:gd name="T1" fmla="*/ 0 h 4"/>
                  <a:gd name="T2" fmla="*/ 3 w 3"/>
                  <a:gd name="T3" fmla="*/ 3 h 4"/>
                  <a:gd name="T4" fmla="*/ 1 w 3"/>
                  <a:gd name="T5" fmla="*/ 3 h 4"/>
                  <a:gd name="T6" fmla="*/ 0 w 3"/>
                  <a:gd name="T7" fmla="*/ 4 h 4"/>
                  <a:gd name="T8" fmla="*/ 0 w 3"/>
                  <a:gd name="T9" fmla="*/ 1 h 4"/>
                  <a:gd name="T10" fmla="*/ 0 w 3"/>
                  <a:gd name="T11" fmla="*/ 1 h 4"/>
                  <a:gd name="T12" fmla="*/ 3 w 3"/>
                  <a:gd name="T13" fmla="*/ 0 h 4"/>
                  <a:gd name="T14" fmla="*/ 0 60000 65536"/>
                  <a:gd name="T15" fmla="*/ 0 60000 65536"/>
                  <a:gd name="T16" fmla="*/ 0 60000 65536"/>
                  <a:gd name="T17" fmla="*/ 0 60000 65536"/>
                  <a:gd name="T18" fmla="*/ 0 60000 65536"/>
                  <a:gd name="T19" fmla="*/ 0 60000 65536"/>
                  <a:gd name="T20" fmla="*/ 0 60000 65536"/>
                  <a:gd name="T21" fmla="*/ 0 w 3"/>
                  <a:gd name="T22" fmla="*/ 0 h 4"/>
                  <a:gd name="T23" fmla="*/ 3 w 3"/>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4">
                    <a:moveTo>
                      <a:pt x="3" y="0"/>
                    </a:moveTo>
                    <a:lnTo>
                      <a:pt x="3" y="3"/>
                    </a:lnTo>
                    <a:lnTo>
                      <a:pt x="1" y="3"/>
                    </a:lnTo>
                    <a:lnTo>
                      <a:pt x="0" y="4"/>
                    </a:lnTo>
                    <a:lnTo>
                      <a:pt x="0" y="1"/>
                    </a:lnTo>
                    <a:lnTo>
                      <a:pt x="3" y="0"/>
                    </a:lnTo>
                    <a:close/>
                  </a:path>
                </a:pathLst>
              </a:custGeom>
              <a:solidFill>
                <a:srgbClr val="3651C0"/>
              </a:solidFill>
              <a:ln w="9525">
                <a:noFill/>
                <a:round/>
                <a:headEnd/>
                <a:tailEnd/>
              </a:ln>
            </p:spPr>
            <p:txBody>
              <a:bodyPr/>
              <a:lstStyle/>
              <a:p>
                <a:endParaRPr lang="id-ID"/>
              </a:p>
            </p:txBody>
          </p:sp>
          <p:sp>
            <p:nvSpPr>
              <p:cNvPr id="3461" name="Freeform 185"/>
              <p:cNvSpPr>
                <a:spLocks/>
              </p:cNvSpPr>
              <p:nvPr/>
            </p:nvSpPr>
            <p:spPr bwMode="auto">
              <a:xfrm>
                <a:off x="4682" y="2271"/>
                <a:ext cx="6" cy="17"/>
              </a:xfrm>
              <a:custGeom>
                <a:avLst/>
                <a:gdLst>
                  <a:gd name="T0" fmla="*/ 6 w 6"/>
                  <a:gd name="T1" fmla="*/ 0 h 17"/>
                  <a:gd name="T2" fmla="*/ 6 w 6"/>
                  <a:gd name="T3" fmla="*/ 11 h 17"/>
                  <a:gd name="T4" fmla="*/ 0 w 6"/>
                  <a:gd name="T5" fmla="*/ 17 h 17"/>
                  <a:gd name="T6" fmla="*/ 0 w 6"/>
                  <a:gd name="T7" fmla="*/ 0 h 17"/>
                  <a:gd name="T8" fmla="*/ 6 w 6"/>
                  <a:gd name="T9" fmla="*/ 0 h 17"/>
                  <a:gd name="T10" fmla="*/ 0 60000 65536"/>
                  <a:gd name="T11" fmla="*/ 0 60000 65536"/>
                  <a:gd name="T12" fmla="*/ 0 60000 65536"/>
                  <a:gd name="T13" fmla="*/ 0 60000 65536"/>
                  <a:gd name="T14" fmla="*/ 0 60000 65536"/>
                  <a:gd name="T15" fmla="*/ 0 w 6"/>
                  <a:gd name="T16" fmla="*/ 0 h 17"/>
                  <a:gd name="T17" fmla="*/ 6 w 6"/>
                  <a:gd name="T18" fmla="*/ 17 h 17"/>
                </a:gdLst>
                <a:ahLst/>
                <a:cxnLst>
                  <a:cxn ang="T10">
                    <a:pos x="T0" y="T1"/>
                  </a:cxn>
                  <a:cxn ang="T11">
                    <a:pos x="T2" y="T3"/>
                  </a:cxn>
                  <a:cxn ang="T12">
                    <a:pos x="T4" y="T5"/>
                  </a:cxn>
                  <a:cxn ang="T13">
                    <a:pos x="T6" y="T7"/>
                  </a:cxn>
                  <a:cxn ang="T14">
                    <a:pos x="T8" y="T9"/>
                  </a:cxn>
                </a:cxnLst>
                <a:rect l="T15" t="T16" r="T17" b="T18"/>
                <a:pathLst>
                  <a:path w="6" h="17">
                    <a:moveTo>
                      <a:pt x="6" y="0"/>
                    </a:moveTo>
                    <a:lnTo>
                      <a:pt x="6" y="11"/>
                    </a:lnTo>
                    <a:lnTo>
                      <a:pt x="0" y="17"/>
                    </a:lnTo>
                    <a:lnTo>
                      <a:pt x="0" y="0"/>
                    </a:lnTo>
                    <a:lnTo>
                      <a:pt x="6" y="0"/>
                    </a:lnTo>
                    <a:close/>
                  </a:path>
                </a:pathLst>
              </a:custGeom>
              <a:solidFill>
                <a:srgbClr val="00ADEE"/>
              </a:solidFill>
              <a:ln w="9525">
                <a:noFill/>
                <a:round/>
                <a:headEnd/>
                <a:tailEnd/>
              </a:ln>
            </p:spPr>
            <p:txBody>
              <a:bodyPr/>
              <a:lstStyle/>
              <a:p>
                <a:endParaRPr lang="id-ID"/>
              </a:p>
            </p:txBody>
          </p:sp>
          <p:sp>
            <p:nvSpPr>
              <p:cNvPr id="3462" name="Freeform 186"/>
              <p:cNvSpPr>
                <a:spLocks/>
              </p:cNvSpPr>
              <p:nvPr/>
            </p:nvSpPr>
            <p:spPr bwMode="auto">
              <a:xfrm>
                <a:off x="4682" y="2285"/>
                <a:ext cx="6" cy="6"/>
              </a:xfrm>
              <a:custGeom>
                <a:avLst/>
                <a:gdLst>
                  <a:gd name="T0" fmla="*/ 6 w 6"/>
                  <a:gd name="T1" fmla="*/ 0 h 6"/>
                  <a:gd name="T2" fmla="*/ 6 w 6"/>
                  <a:gd name="T3" fmla="*/ 3 h 6"/>
                  <a:gd name="T4" fmla="*/ 5 w 6"/>
                  <a:gd name="T5" fmla="*/ 6 h 6"/>
                  <a:gd name="T6" fmla="*/ 0 w 6"/>
                  <a:gd name="T7" fmla="*/ 6 h 6"/>
                  <a:gd name="T8" fmla="*/ 6 w 6"/>
                  <a:gd name="T9" fmla="*/ 0 h 6"/>
                  <a:gd name="T10" fmla="*/ 0 60000 65536"/>
                  <a:gd name="T11" fmla="*/ 0 60000 65536"/>
                  <a:gd name="T12" fmla="*/ 0 60000 65536"/>
                  <a:gd name="T13" fmla="*/ 0 60000 65536"/>
                  <a:gd name="T14" fmla="*/ 0 60000 65536"/>
                  <a:gd name="T15" fmla="*/ 0 w 6"/>
                  <a:gd name="T16" fmla="*/ 0 h 6"/>
                  <a:gd name="T17" fmla="*/ 6 w 6"/>
                  <a:gd name="T18" fmla="*/ 6 h 6"/>
                </a:gdLst>
                <a:ahLst/>
                <a:cxnLst>
                  <a:cxn ang="T10">
                    <a:pos x="T0" y="T1"/>
                  </a:cxn>
                  <a:cxn ang="T11">
                    <a:pos x="T2" y="T3"/>
                  </a:cxn>
                  <a:cxn ang="T12">
                    <a:pos x="T4" y="T5"/>
                  </a:cxn>
                  <a:cxn ang="T13">
                    <a:pos x="T6" y="T7"/>
                  </a:cxn>
                  <a:cxn ang="T14">
                    <a:pos x="T8" y="T9"/>
                  </a:cxn>
                </a:cxnLst>
                <a:rect l="T15" t="T16" r="T17" b="T18"/>
                <a:pathLst>
                  <a:path w="6" h="6">
                    <a:moveTo>
                      <a:pt x="6" y="0"/>
                    </a:moveTo>
                    <a:lnTo>
                      <a:pt x="6" y="3"/>
                    </a:lnTo>
                    <a:lnTo>
                      <a:pt x="5" y="6"/>
                    </a:lnTo>
                    <a:lnTo>
                      <a:pt x="0" y="6"/>
                    </a:lnTo>
                    <a:lnTo>
                      <a:pt x="6" y="0"/>
                    </a:lnTo>
                    <a:close/>
                  </a:path>
                </a:pathLst>
              </a:custGeom>
              <a:solidFill>
                <a:srgbClr val="999999"/>
              </a:solidFill>
              <a:ln w="9525">
                <a:noFill/>
                <a:round/>
                <a:headEnd/>
                <a:tailEnd/>
              </a:ln>
            </p:spPr>
            <p:txBody>
              <a:bodyPr/>
              <a:lstStyle/>
              <a:p>
                <a:endParaRPr lang="id-ID"/>
              </a:p>
            </p:txBody>
          </p:sp>
          <p:sp>
            <p:nvSpPr>
              <p:cNvPr id="3463" name="Freeform 187"/>
              <p:cNvSpPr>
                <a:spLocks noEditPoints="1"/>
              </p:cNvSpPr>
              <p:nvPr/>
            </p:nvSpPr>
            <p:spPr bwMode="auto">
              <a:xfrm>
                <a:off x="4685" y="2315"/>
                <a:ext cx="16" cy="12"/>
              </a:xfrm>
              <a:custGeom>
                <a:avLst/>
                <a:gdLst>
                  <a:gd name="T0" fmla="*/ 0 w 16"/>
                  <a:gd name="T1" fmla="*/ 0 h 12"/>
                  <a:gd name="T2" fmla="*/ 16 w 16"/>
                  <a:gd name="T3" fmla="*/ 0 h 12"/>
                  <a:gd name="T4" fmla="*/ 16 w 16"/>
                  <a:gd name="T5" fmla="*/ 12 h 12"/>
                  <a:gd name="T6" fmla="*/ 16 w 16"/>
                  <a:gd name="T7" fmla="*/ 12 h 12"/>
                  <a:gd name="T8" fmla="*/ 0 w 16"/>
                  <a:gd name="T9" fmla="*/ 12 h 12"/>
                  <a:gd name="T10" fmla="*/ 0 w 16"/>
                  <a:gd name="T11" fmla="*/ 0 h 12"/>
                  <a:gd name="T12" fmla="*/ 13 w 16"/>
                  <a:gd name="T13" fmla="*/ 1 h 12"/>
                  <a:gd name="T14" fmla="*/ 3 w 16"/>
                  <a:gd name="T15" fmla="*/ 1 h 12"/>
                  <a:gd name="T16" fmla="*/ 3 w 16"/>
                  <a:gd name="T17" fmla="*/ 9 h 12"/>
                  <a:gd name="T18" fmla="*/ 13 w 16"/>
                  <a:gd name="T19" fmla="*/ 9 h 12"/>
                  <a:gd name="T20" fmla="*/ 13 w 16"/>
                  <a:gd name="T21" fmla="*/ 1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
                  <a:gd name="T34" fmla="*/ 0 h 12"/>
                  <a:gd name="T35" fmla="*/ 16 w 16"/>
                  <a:gd name="T36" fmla="*/ 12 h 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 h="12">
                    <a:moveTo>
                      <a:pt x="0" y="0"/>
                    </a:moveTo>
                    <a:lnTo>
                      <a:pt x="16" y="0"/>
                    </a:lnTo>
                    <a:lnTo>
                      <a:pt x="16" y="12"/>
                    </a:lnTo>
                    <a:lnTo>
                      <a:pt x="0" y="12"/>
                    </a:lnTo>
                    <a:lnTo>
                      <a:pt x="0" y="0"/>
                    </a:lnTo>
                    <a:close/>
                    <a:moveTo>
                      <a:pt x="13" y="1"/>
                    </a:moveTo>
                    <a:lnTo>
                      <a:pt x="3" y="1"/>
                    </a:lnTo>
                    <a:lnTo>
                      <a:pt x="3" y="9"/>
                    </a:lnTo>
                    <a:lnTo>
                      <a:pt x="13" y="9"/>
                    </a:lnTo>
                    <a:lnTo>
                      <a:pt x="13" y="1"/>
                    </a:lnTo>
                    <a:close/>
                  </a:path>
                </a:pathLst>
              </a:custGeom>
              <a:solidFill>
                <a:srgbClr val="999999"/>
              </a:solidFill>
              <a:ln w="9525">
                <a:noFill/>
                <a:round/>
                <a:headEnd/>
                <a:tailEnd/>
              </a:ln>
            </p:spPr>
            <p:txBody>
              <a:bodyPr/>
              <a:lstStyle/>
              <a:p>
                <a:endParaRPr lang="id-ID"/>
              </a:p>
            </p:txBody>
          </p:sp>
          <p:sp>
            <p:nvSpPr>
              <p:cNvPr id="3464" name="Freeform 188"/>
              <p:cNvSpPr>
                <a:spLocks noEditPoints="1"/>
              </p:cNvSpPr>
              <p:nvPr/>
            </p:nvSpPr>
            <p:spPr bwMode="auto">
              <a:xfrm>
                <a:off x="4684" y="2312"/>
                <a:ext cx="20" cy="17"/>
              </a:xfrm>
              <a:custGeom>
                <a:avLst/>
                <a:gdLst>
                  <a:gd name="T0" fmla="*/ 0 w 20"/>
                  <a:gd name="T1" fmla="*/ 0 h 17"/>
                  <a:gd name="T2" fmla="*/ 20 w 20"/>
                  <a:gd name="T3" fmla="*/ 0 h 17"/>
                  <a:gd name="T4" fmla="*/ 20 w 20"/>
                  <a:gd name="T5" fmla="*/ 15 h 17"/>
                  <a:gd name="T6" fmla="*/ 20 w 20"/>
                  <a:gd name="T7" fmla="*/ 17 h 17"/>
                  <a:gd name="T8" fmla="*/ 0 w 20"/>
                  <a:gd name="T9" fmla="*/ 17 h 17"/>
                  <a:gd name="T10" fmla="*/ 0 w 20"/>
                  <a:gd name="T11" fmla="*/ 0 h 17"/>
                  <a:gd name="T12" fmla="*/ 1 w 20"/>
                  <a:gd name="T13" fmla="*/ 15 h 17"/>
                  <a:gd name="T14" fmla="*/ 17 w 20"/>
                  <a:gd name="T15" fmla="*/ 15 h 17"/>
                  <a:gd name="T16" fmla="*/ 17 w 20"/>
                  <a:gd name="T17" fmla="*/ 15 h 17"/>
                  <a:gd name="T18" fmla="*/ 17 w 20"/>
                  <a:gd name="T19" fmla="*/ 3 h 17"/>
                  <a:gd name="T20" fmla="*/ 1 w 20"/>
                  <a:gd name="T21" fmla="*/ 3 h 17"/>
                  <a:gd name="T22" fmla="*/ 1 w 20"/>
                  <a:gd name="T23" fmla="*/ 15 h 1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0"/>
                  <a:gd name="T37" fmla="*/ 0 h 17"/>
                  <a:gd name="T38" fmla="*/ 20 w 20"/>
                  <a:gd name="T39" fmla="*/ 17 h 1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0" h="17">
                    <a:moveTo>
                      <a:pt x="0" y="0"/>
                    </a:moveTo>
                    <a:lnTo>
                      <a:pt x="20" y="0"/>
                    </a:lnTo>
                    <a:lnTo>
                      <a:pt x="20" y="15"/>
                    </a:lnTo>
                    <a:lnTo>
                      <a:pt x="20" y="17"/>
                    </a:lnTo>
                    <a:lnTo>
                      <a:pt x="0" y="17"/>
                    </a:lnTo>
                    <a:lnTo>
                      <a:pt x="0" y="0"/>
                    </a:lnTo>
                    <a:close/>
                    <a:moveTo>
                      <a:pt x="1" y="15"/>
                    </a:moveTo>
                    <a:lnTo>
                      <a:pt x="17" y="15"/>
                    </a:lnTo>
                    <a:lnTo>
                      <a:pt x="17" y="3"/>
                    </a:lnTo>
                    <a:lnTo>
                      <a:pt x="1" y="3"/>
                    </a:lnTo>
                    <a:lnTo>
                      <a:pt x="1" y="15"/>
                    </a:lnTo>
                    <a:close/>
                  </a:path>
                </a:pathLst>
              </a:custGeom>
              <a:solidFill>
                <a:srgbClr val="999999"/>
              </a:solidFill>
              <a:ln w="9525">
                <a:noFill/>
                <a:round/>
                <a:headEnd/>
                <a:tailEnd/>
              </a:ln>
            </p:spPr>
            <p:txBody>
              <a:bodyPr/>
              <a:lstStyle/>
              <a:p>
                <a:endParaRPr lang="id-ID"/>
              </a:p>
            </p:txBody>
          </p:sp>
          <p:sp>
            <p:nvSpPr>
              <p:cNvPr id="3465" name="Freeform 189"/>
              <p:cNvSpPr>
                <a:spLocks/>
              </p:cNvSpPr>
              <p:nvPr/>
            </p:nvSpPr>
            <p:spPr bwMode="auto">
              <a:xfrm>
                <a:off x="4682" y="2282"/>
                <a:ext cx="6" cy="9"/>
              </a:xfrm>
              <a:custGeom>
                <a:avLst/>
                <a:gdLst>
                  <a:gd name="T0" fmla="*/ 6 w 6"/>
                  <a:gd name="T1" fmla="*/ 0 h 9"/>
                  <a:gd name="T2" fmla="*/ 6 w 6"/>
                  <a:gd name="T3" fmla="*/ 3 h 9"/>
                  <a:gd name="T4" fmla="*/ 0 w 6"/>
                  <a:gd name="T5" fmla="*/ 9 h 9"/>
                  <a:gd name="T6" fmla="*/ 0 w 6"/>
                  <a:gd name="T7" fmla="*/ 9 h 9"/>
                  <a:gd name="T8" fmla="*/ 0 w 6"/>
                  <a:gd name="T9" fmla="*/ 6 h 9"/>
                  <a:gd name="T10" fmla="*/ 6 w 6"/>
                  <a:gd name="T11" fmla="*/ 0 h 9"/>
                  <a:gd name="T12" fmla="*/ 0 60000 65536"/>
                  <a:gd name="T13" fmla="*/ 0 60000 65536"/>
                  <a:gd name="T14" fmla="*/ 0 60000 65536"/>
                  <a:gd name="T15" fmla="*/ 0 60000 65536"/>
                  <a:gd name="T16" fmla="*/ 0 60000 65536"/>
                  <a:gd name="T17" fmla="*/ 0 60000 65536"/>
                  <a:gd name="T18" fmla="*/ 0 w 6"/>
                  <a:gd name="T19" fmla="*/ 0 h 9"/>
                  <a:gd name="T20" fmla="*/ 6 w 6"/>
                  <a:gd name="T21" fmla="*/ 9 h 9"/>
                </a:gdLst>
                <a:ahLst/>
                <a:cxnLst>
                  <a:cxn ang="T12">
                    <a:pos x="T0" y="T1"/>
                  </a:cxn>
                  <a:cxn ang="T13">
                    <a:pos x="T2" y="T3"/>
                  </a:cxn>
                  <a:cxn ang="T14">
                    <a:pos x="T4" y="T5"/>
                  </a:cxn>
                  <a:cxn ang="T15">
                    <a:pos x="T6" y="T7"/>
                  </a:cxn>
                  <a:cxn ang="T16">
                    <a:pos x="T8" y="T9"/>
                  </a:cxn>
                  <a:cxn ang="T17">
                    <a:pos x="T10" y="T11"/>
                  </a:cxn>
                </a:cxnLst>
                <a:rect l="T18" t="T19" r="T20" b="T21"/>
                <a:pathLst>
                  <a:path w="6" h="9">
                    <a:moveTo>
                      <a:pt x="6" y="0"/>
                    </a:moveTo>
                    <a:lnTo>
                      <a:pt x="6" y="3"/>
                    </a:lnTo>
                    <a:lnTo>
                      <a:pt x="0" y="9"/>
                    </a:lnTo>
                    <a:lnTo>
                      <a:pt x="0" y="6"/>
                    </a:lnTo>
                    <a:lnTo>
                      <a:pt x="6" y="0"/>
                    </a:lnTo>
                    <a:close/>
                  </a:path>
                </a:pathLst>
              </a:custGeom>
              <a:solidFill>
                <a:srgbClr val="3651C0"/>
              </a:solidFill>
              <a:ln w="9525">
                <a:noFill/>
                <a:round/>
                <a:headEnd/>
                <a:tailEnd/>
              </a:ln>
            </p:spPr>
            <p:txBody>
              <a:bodyPr/>
              <a:lstStyle/>
              <a:p>
                <a:endParaRPr lang="id-ID"/>
              </a:p>
            </p:txBody>
          </p:sp>
          <p:sp>
            <p:nvSpPr>
              <p:cNvPr id="3466" name="Freeform 190"/>
              <p:cNvSpPr>
                <a:spLocks/>
              </p:cNvSpPr>
              <p:nvPr/>
            </p:nvSpPr>
            <p:spPr bwMode="auto">
              <a:xfrm>
                <a:off x="4681" y="2291"/>
                <a:ext cx="6" cy="1"/>
              </a:xfrm>
              <a:custGeom>
                <a:avLst/>
                <a:gdLst>
                  <a:gd name="T0" fmla="*/ 3 w 6"/>
                  <a:gd name="T1" fmla="*/ 1 h 1"/>
                  <a:gd name="T2" fmla="*/ 0 w 6"/>
                  <a:gd name="T3" fmla="*/ 1 h 1"/>
                  <a:gd name="T4" fmla="*/ 0 w 6"/>
                  <a:gd name="T5" fmla="*/ 1 h 1"/>
                  <a:gd name="T6" fmla="*/ 1 w 6"/>
                  <a:gd name="T7" fmla="*/ 0 h 1"/>
                  <a:gd name="T8" fmla="*/ 6 w 6"/>
                  <a:gd name="T9" fmla="*/ 0 h 1"/>
                  <a:gd name="T10" fmla="*/ 3 w 6"/>
                  <a:gd name="T11" fmla="*/ 1 h 1"/>
                  <a:gd name="T12" fmla="*/ 0 60000 65536"/>
                  <a:gd name="T13" fmla="*/ 0 60000 65536"/>
                  <a:gd name="T14" fmla="*/ 0 60000 65536"/>
                  <a:gd name="T15" fmla="*/ 0 60000 65536"/>
                  <a:gd name="T16" fmla="*/ 0 60000 65536"/>
                  <a:gd name="T17" fmla="*/ 0 60000 65536"/>
                  <a:gd name="T18" fmla="*/ 0 w 6"/>
                  <a:gd name="T19" fmla="*/ 0 h 1"/>
                  <a:gd name="T20" fmla="*/ 6 w 6"/>
                  <a:gd name="T21" fmla="*/ 1 h 1"/>
                </a:gdLst>
                <a:ahLst/>
                <a:cxnLst>
                  <a:cxn ang="T12">
                    <a:pos x="T0" y="T1"/>
                  </a:cxn>
                  <a:cxn ang="T13">
                    <a:pos x="T2" y="T3"/>
                  </a:cxn>
                  <a:cxn ang="T14">
                    <a:pos x="T4" y="T5"/>
                  </a:cxn>
                  <a:cxn ang="T15">
                    <a:pos x="T6" y="T7"/>
                  </a:cxn>
                  <a:cxn ang="T16">
                    <a:pos x="T8" y="T9"/>
                  </a:cxn>
                  <a:cxn ang="T17">
                    <a:pos x="T10" y="T11"/>
                  </a:cxn>
                </a:cxnLst>
                <a:rect l="T18" t="T19" r="T20" b="T21"/>
                <a:pathLst>
                  <a:path w="6" h="1">
                    <a:moveTo>
                      <a:pt x="3" y="1"/>
                    </a:moveTo>
                    <a:lnTo>
                      <a:pt x="0" y="1"/>
                    </a:lnTo>
                    <a:lnTo>
                      <a:pt x="1" y="0"/>
                    </a:lnTo>
                    <a:lnTo>
                      <a:pt x="6" y="0"/>
                    </a:lnTo>
                    <a:lnTo>
                      <a:pt x="3" y="1"/>
                    </a:lnTo>
                    <a:close/>
                  </a:path>
                </a:pathLst>
              </a:custGeom>
              <a:solidFill>
                <a:srgbClr val="999999"/>
              </a:solidFill>
              <a:ln w="9525">
                <a:noFill/>
                <a:round/>
                <a:headEnd/>
                <a:tailEnd/>
              </a:ln>
            </p:spPr>
            <p:txBody>
              <a:bodyPr/>
              <a:lstStyle/>
              <a:p>
                <a:endParaRPr lang="id-ID"/>
              </a:p>
            </p:txBody>
          </p:sp>
          <p:pic>
            <p:nvPicPr>
              <p:cNvPr id="3467" name="Picture 191"/>
              <p:cNvPicPr>
                <a:picLocks noChangeAspect="1" noChangeArrowheads="1"/>
              </p:cNvPicPr>
              <p:nvPr/>
            </p:nvPicPr>
            <p:blipFill>
              <a:blip r:embed="rId13"/>
              <a:srcRect/>
              <a:stretch>
                <a:fillRect/>
              </a:stretch>
            </p:blipFill>
            <p:spPr bwMode="auto">
              <a:xfrm>
                <a:off x="4671" y="2264"/>
                <a:ext cx="72" cy="84"/>
              </a:xfrm>
              <a:prstGeom prst="rect">
                <a:avLst/>
              </a:prstGeom>
              <a:noFill/>
              <a:ln w="9525">
                <a:noFill/>
                <a:miter lim="800000"/>
                <a:headEnd/>
                <a:tailEnd/>
              </a:ln>
            </p:spPr>
          </p:pic>
          <p:sp>
            <p:nvSpPr>
              <p:cNvPr id="3468" name="Freeform 192"/>
              <p:cNvSpPr>
                <a:spLocks/>
              </p:cNvSpPr>
              <p:nvPr/>
            </p:nvSpPr>
            <p:spPr bwMode="auto">
              <a:xfrm>
                <a:off x="4681" y="2288"/>
                <a:ext cx="1" cy="4"/>
              </a:xfrm>
              <a:custGeom>
                <a:avLst/>
                <a:gdLst>
                  <a:gd name="T0" fmla="*/ 0 w 1"/>
                  <a:gd name="T1" fmla="*/ 1 h 4"/>
                  <a:gd name="T2" fmla="*/ 1 w 1"/>
                  <a:gd name="T3" fmla="*/ 0 h 4"/>
                  <a:gd name="T4" fmla="*/ 1 w 1"/>
                  <a:gd name="T5" fmla="*/ 3 h 4"/>
                  <a:gd name="T6" fmla="*/ 1 w 1"/>
                  <a:gd name="T7" fmla="*/ 3 h 4"/>
                  <a:gd name="T8" fmla="*/ 0 w 1"/>
                  <a:gd name="T9" fmla="*/ 4 h 4"/>
                  <a:gd name="T10" fmla="*/ 0 w 1"/>
                  <a:gd name="T11" fmla="*/ 1 h 4"/>
                  <a:gd name="T12" fmla="*/ 0 60000 65536"/>
                  <a:gd name="T13" fmla="*/ 0 60000 65536"/>
                  <a:gd name="T14" fmla="*/ 0 60000 65536"/>
                  <a:gd name="T15" fmla="*/ 0 60000 65536"/>
                  <a:gd name="T16" fmla="*/ 0 60000 65536"/>
                  <a:gd name="T17" fmla="*/ 0 60000 65536"/>
                  <a:gd name="T18" fmla="*/ 0 w 1"/>
                  <a:gd name="T19" fmla="*/ 0 h 4"/>
                  <a:gd name="T20" fmla="*/ 1 w 1"/>
                  <a:gd name="T21" fmla="*/ 4 h 4"/>
                </a:gdLst>
                <a:ahLst/>
                <a:cxnLst>
                  <a:cxn ang="T12">
                    <a:pos x="T0" y="T1"/>
                  </a:cxn>
                  <a:cxn ang="T13">
                    <a:pos x="T2" y="T3"/>
                  </a:cxn>
                  <a:cxn ang="T14">
                    <a:pos x="T4" y="T5"/>
                  </a:cxn>
                  <a:cxn ang="T15">
                    <a:pos x="T6" y="T7"/>
                  </a:cxn>
                  <a:cxn ang="T16">
                    <a:pos x="T8" y="T9"/>
                  </a:cxn>
                  <a:cxn ang="T17">
                    <a:pos x="T10" y="T11"/>
                  </a:cxn>
                </a:cxnLst>
                <a:rect l="T18" t="T19" r="T20" b="T21"/>
                <a:pathLst>
                  <a:path w="1" h="4">
                    <a:moveTo>
                      <a:pt x="0" y="1"/>
                    </a:moveTo>
                    <a:lnTo>
                      <a:pt x="1" y="0"/>
                    </a:lnTo>
                    <a:lnTo>
                      <a:pt x="1" y="3"/>
                    </a:lnTo>
                    <a:lnTo>
                      <a:pt x="0" y="4"/>
                    </a:lnTo>
                    <a:lnTo>
                      <a:pt x="0" y="1"/>
                    </a:lnTo>
                    <a:close/>
                  </a:path>
                </a:pathLst>
              </a:custGeom>
              <a:solidFill>
                <a:srgbClr val="3651C0"/>
              </a:solidFill>
              <a:ln w="9525">
                <a:noFill/>
                <a:round/>
                <a:headEnd/>
                <a:tailEnd/>
              </a:ln>
            </p:spPr>
            <p:txBody>
              <a:bodyPr/>
              <a:lstStyle/>
              <a:p>
                <a:endParaRPr lang="id-ID"/>
              </a:p>
            </p:txBody>
          </p:sp>
          <p:sp>
            <p:nvSpPr>
              <p:cNvPr id="3469" name="Freeform 193"/>
              <p:cNvSpPr>
                <a:spLocks/>
              </p:cNvSpPr>
              <p:nvPr/>
            </p:nvSpPr>
            <p:spPr bwMode="auto">
              <a:xfrm>
                <a:off x="4681" y="2268"/>
                <a:ext cx="10" cy="21"/>
              </a:xfrm>
              <a:custGeom>
                <a:avLst/>
                <a:gdLst>
                  <a:gd name="T0" fmla="*/ 0 w 10"/>
                  <a:gd name="T1" fmla="*/ 0 h 21"/>
                  <a:gd name="T2" fmla="*/ 10 w 10"/>
                  <a:gd name="T3" fmla="*/ 0 h 21"/>
                  <a:gd name="T4" fmla="*/ 10 w 10"/>
                  <a:gd name="T5" fmla="*/ 13 h 21"/>
                  <a:gd name="T6" fmla="*/ 7 w 10"/>
                  <a:gd name="T7" fmla="*/ 14 h 21"/>
                  <a:gd name="T8" fmla="*/ 7 w 10"/>
                  <a:gd name="T9" fmla="*/ 14 h 21"/>
                  <a:gd name="T10" fmla="*/ 7 w 10"/>
                  <a:gd name="T11" fmla="*/ 3 h 21"/>
                  <a:gd name="T12" fmla="*/ 1 w 10"/>
                  <a:gd name="T13" fmla="*/ 3 h 21"/>
                  <a:gd name="T14" fmla="*/ 1 w 10"/>
                  <a:gd name="T15" fmla="*/ 20 h 21"/>
                  <a:gd name="T16" fmla="*/ 0 w 10"/>
                  <a:gd name="T17" fmla="*/ 21 h 21"/>
                  <a:gd name="T18" fmla="*/ 0 w 10"/>
                  <a:gd name="T19" fmla="*/ 0 h 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
                  <a:gd name="T31" fmla="*/ 0 h 21"/>
                  <a:gd name="T32" fmla="*/ 10 w 10"/>
                  <a:gd name="T33" fmla="*/ 21 h 2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 h="21">
                    <a:moveTo>
                      <a:pt x="0" y="0"/>
                    </a:moveTo>
                    <a:lnTo>
                      <a:pt x="10" y="0"/>
                    </a:lnTo>
                    <a:lnTo>
                      <a:pt x="10" y="13"/>
                    </a:lnTo>
                    <a:lnTo>
                      <a:pt x="7" y="14"/>
                    </a:lnTo>
                    <a:lnTo>
                      <a:pt x="7" y="3"/>
                    </a:lnTo>
                    <a:lnTo>
                      <a:pt x="1" y="3"/>
                    </a:lnTo>
                    <a:lnTo>
                      <a:pt x="1" y="20"/>
                    </a:lnTo>
                    <a:lnTo>
                      <a:pt x="0" y="21"/>
                    </a:lnTo>
                    <a:lnTo>
                      <a:pt x="0" y="0"/>
                    </a:lnTo>
                    <a:close/>
                  </a:path>
                </a:pathLst>
              </a:custGeom>
              <a:solidFill>
                <a:srgbClr val="00ADEE"/>
              </a:solidFill>
              <a:ln w="9525">
                <a:noFill/>
                <a:round/>
                <a:headEnd/>
                <a:tailEnd/>
              </a:ln>
            </p:spPr>
            <p:txBody>
              <a:bodyPr/>
              <a:lstStyle/>
              <a:p>
                <a:endParaRPr lang="id-ID"/>
              </a:p>
            </p:txBody>
          </p:sp>
          <p:sp>
            <p:nvSpPr>
              <p:cNvPr id="3470" name="Freeform 194"/>
              <p:cNvSpPr>
                <a:spLocks/>
              </p:cNvSpPr>
              <p:nvPr/>
            </p:nvSpPr>
            <p:spPr bwMode="auto">
              <a:xfrm>
                <a:off x="4678" y="2292"/>
                <a:ext cx="6" cy="3"/>
              </a:xfrm>
              <a:custGeom>
                <a:avLst/>
                <a:gdLst>
                  <a:gd name="T0" fmla="*/ 6 w 6"/>
                  <a:gd name="T1" fmla="*/ 0 h 3"/>
                  <a:gd name="T2" fmla="*/ 3 w 6"/>
                  <a:gd name="T3" fmla="*/ 3 h 3"/>
                  <a:gd name="T4" fmla="*/ 0 w 6"/>
                  <a:gd name="T5" fmla="*/ 3 h 3"/>
                  <a:gd name="T6" fmla="*/ 0 w 6"/>
                  <a:gd name="T7" fmla="*/ 3 h 3"/>
                  <a:gd name="T8" fmla="*/ 3 w 6"/>
                  <a:gd name="T9" fmla="*/ 0 h 3"/>
                  <a:gd name="T10" fmla="*/ 3 w 6"/>
                  <a:gd name="T11" fmla="*/ 0 h 3"/>
                  <a:gd name="T12" fmla="*/ 6 w 6"/>
                  <a:gd name="T13" fmla="*/ 0 h 3"/>
                  <a:gd name="T14" fmla="*/ 0 60000 65536"/>
                  <a:gd name="T15" fmla="*/ 0 60000 65536"/>
                  <a:gd name="T16" fmla="*/ 0 60000 65536"/>
                  <a:gd name="T17" fmla="*/ 0 60000 65536"/>
                  <a:gd name="T18" fmla="*/ 0 60000 65536"/>
                  <a:gd name="T19" fmla="*/ 0 60000 65536"/>
                  <a:gd name="T20" fmla="*/ 0 60000 65536"/>
                  <a:gd name="T21" fmla="*/ 0 w 6"/>
                  <a:gd name="T22" fmla="*/ 0 h 3"/>
                  <a:gd name="T23" fmla="*/ 6 w 6"/>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3">
                    <a:moveTo>
                      <a:pt x="6" y="0"/>
                    </a:moveTo>
                    <a:lnTo>
                      <a:pt x="3" y="3"/>
                    </a:lnTo>
                    <a:lnTo>
                      <a:pt x="0" y="3"/>
                    </a:lnTo>
                    <a:lnTo>
                      <a:pt x="3" y="0"/>
                    </a:lnTo>
                    <a:lnTo>
                      <a:pt x="6" y="0"/>
                    </a:lnTo>
                    <a:close/>
                  </a:path>
                </a:pathLst>
              </a:custGeom>
              <a:solidFill>
                <a:srgbClr val="999999"/>
              </a:solidFill>
              <a:ln w="9525">
                <a:noFill/>
                <a:round/>
                <a:headEnd/>
                <a:tailEnd/>
              </a:ln>
            </p:spPr>
            <p:txBody>
              <a:bodyPr/>
              <a:lstStyle/>
              <a:p>
                <a:endParaRPr lang="id-ID"/>
              </a:p>
            </p:txBody>
          </p:sp>
          <p:sp>
            <p:nvSpPr>
              <p:cNvPr id="3471" name="Freeform 195"/>
              <p:cNvSpPr>
                <a:spLocks/>
              </p:cNvSpPr>
              <p:nvPr/>
            </p:nvSpPr>
            <p:spPr bwMode="auto">
              <a:xfrm>
                <a:off x="4678" y="2267"/>
                <a:ext cx="14" cy="24"/>
              </a:xfrm>
              <a:custGeom>
                <a:avLst/>
                <a:gdLst>
                  <a:gd name="T0" fmla="*/ 3 w 14"/>
                  <a:gd name="T1" fmla="*/ 1 h 24"/>
                  <a:gd name="T2" fmla="*/ 3 w 14"/>
                  <a:gd name="T3" fmla="*/ 22 h 24"/>
                  <a:gd name="T4" fmla="*/ 0 w 14"/>
                  <a:gd name="T5" fmla="*/ 24 h 24"/>
                  <a:gd name="T6" fmla="*/ 0 w 14"/>
                  <a:gd name="T7" fmla="*/ 0 h 24"/>
                  <a:gd name="T8" fmla="*/ 14 w 14"/>
                  <a:gd name="T9" fmla="*/ 0 h 24"/>
                  <a:gd name="T10" fmla="*/ 14 w 14"/>
                  <a:gd name="T11" fmla="*/ 11 h 24"/>
                  <a:gd name="T12" fmla="*/ 13 w 14"/>
                  <a:gd name="T13" fmla="*/ 14 h 24"/>
                  <a:gd name="T14" fmla="*/ 13 w 14"/>
                  <a:gd name="T15" fmla="*/ 1 h 24"/>
                  <a:gd name="T16" fmla="*/ 3 w 14"/>
                  <a:gd name="T17" fmla="*/ 1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24"/>
                  <a:gd name="T29" fmla="*/ 14 w 14"/>
                  <a:gd name="T30" fmla="*/ 24 h 2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24">
                    <a:moveTo>
                      <a:pt x="3" y="1"/>
                    </a:moveTo>
                    <a:lnTo>
                      <a:pt x="3" y="22"/>
                    </a:lnTo>
                    <a:lnTo>
                      <a:pt x="0" y="24"/>
                    </a:lnTo>
                    <a:lnTo>
                      <a:pt x="0" y="0"/>
                    </a:lnTo>
                    <a:lnTo>
                      <a:pt x="14" y="0"/>
                    </a:lnTo>
                    <a:lnTo>
                      <a:pt x="14" y="11"/>
                    </a:lnTo>
                    <a:lnTo>
                      <a:pt x="13" y="14"/>
                    </a:lnTo>
                    <a:lnTo>
                      <a:pt x="13" y="1"/>
                    </a:lnTo>
                    <a:lnTo>
                      <a:pt x="3" y="1"/>
                    </a:lnTo>
                    <a:close/>
                  </a:path>
                </a:pathLst>
              </a:custGeom>
              <a:solidFill>
                <a:srgbClr val="000A98"/>
              </a:solidFill>
              <a:ln w="9525">
                <a:noFill/>
                <a:round/>
                <a:headEnd/>
                <a:tailEnd/>
              </a:ln>
            </p:spPr>
            <p:txBody>
              <a:bodyPr/>
              <a:lstStyle/>
              <a:p>
                <a:endParaRPr lang="id-ID"/>
              </a:p>
            </p:txBody>
          </p:sp>
          <p:sp>
            <p:nvSpPr>
              <p:cNvPr id="3472" name="Freeform 196"/>
              <p:cNvSpPr>
                <a:spLocks/>
              </p:cNvSpPr>
              <p:nvPr/>
            </p:nvSpPr>
            <p:spPr bwMode="auto">
              <a:xfrm>
                <a:off x="4678" y="2289"/>
                <a:ext cx="3" cy="6"/>
              </a:xfrm>
              <a:custGeom>
                <a:avLst/>
                <a:gdLst>
                  <a:gd name="T0" fmla="*/ 3 w 3"/>
                  <a:gd name="T1" fmla="*/ 3 h 6"/>
                  <a:gd name="T2" fmla="*/ 0 w 3"/>
                  <a:gd name="T3" fmla="*/ 6 h 6"/>
                  <a:gd name="T4" fmla="*/ 0 w 3"/>
                  <a:gd name="T5" fmla="*/ 2 h 6"/>
                  <a:gd name="T6" fmla="*/ 3 w 3"/>
                  <a:gd name="T7" fmla="*/ 0 h 6"/>
                  <a:gd name="T8" fmla="*/ 3 w 3"/>
                  <a:gd name="T9" fmla="*/ 3 h 6"/>
                  <a:gd name="T10" fmla="*/ 0 60000 65536"/>
                  <a:gd name="T11" fmla="*/ 0 60000 65536"/>
                  <a:gd name="T12" fmla="*/ 0 60000 65536"/>
                  <a:gd name="T13" fmla="*/ 0 60000 65536"/>
                  <a:gd name="T14" fmla="*/ 0 60000 65536"/>
                  <a:gd name="T15" fmla="*/ 0 w 3"/>
                  <a:gd name="T16" fmla="*/ 0 h 6"/>
                  <a:gd name="T17" fmla="*/ 3 w 3"/>
                  <a:gd name="T18" fmla="*/ 6 h 6"/>
                </a:gdLst>
                <a:ahLst/>
                <a:cxnLst>
                  <a:cxn ang="T10">
                    <a:pos x="T0" y="T1"/>
                  </a:cxn>
                  <a:cxn ang="T11">
                    <a:pos x="T2" y="T3"/>
                  </a:cxn>
                  <a:cxn ang="T12">
                    <a:pos x="T4" y="T5"/>
                  </a:cxn>
                  <a:cxn ang="T13">
                    <a:pos x="T6" y="T7"/>
                  </a:cxn>
                  <a:cxn ang="T14">
                    <a:pos x="T8" y="T9"/>
                  </a:cxn>
                </a:cxnLst>
                <a:rect l="T15" t="T16" r="T17" b="T18"/>
                <a:pathLst>
                  <a:path w="3" h="6">
                    <a:moveTo>
                      <a:pt x="3" y="3"/>
                    </a:moveTo>
                    <a:lnTo>
                      <a:pt x="0" y="6"/>
                    </a:lnTo>
                    <a:lnTo>
                      <a:pt x="0" y="2"/>
                    </a:lnTo>
                    <a:lnTo>
                      <a:pt x="3" y="0"/>
                    </a:lnTo>
                    <a:lnTo>
                      <a:pt x="3" y="3"/>
                    </a:lnTo>
                    <a:close/>
                  </a:path>
                </a:pathLst>
              </a:custGeom>
              <a:solidFill>
                <a:srgbClr val="3651C0"/>
              </a:solidFill>
              <a:ln w="9525">
                <a:noFill/>
                <a:round/>
                <a:headEnd/>
                <a:tailEnd/>
              </a:ln>
            </p:spPr>
            <p:txBody>
              <a:bodyPr/>
              <a:lstStyle/>
              <a:p>
                <a:endParaRPr lang="id-ID"/>
              </a:p>
            </p:txBody>
          </p:sp>
          <p:sp>
            <p:nvSpPr>
              <p:cNvPr id="3473" name="Freeform 197"/>
              <p:cNvSpPr>
                <a:spLocks/>
              </p:cNvSpPr>
              <p:nvPr/>
            </p:nvSpPr>
            <p:spPr bwMode="auto">
              <a:xfrm>
                <a:off x="4677" y="2295"/>
                <a:ext cx="4" cy="0"/>
              </a:xfrm>
              <a:custGeom>
                <a:avLst/>
                <a:gdLst>
                  <a:gd name="T0" fmla="*/ 1 w 4"/>
                  <a:gd name="T1" fmla="*/ 4 w 4"/>
                  <a:gd name="T2" fmla="*/ 4 w 4"/>
                  <a:gd name="T3" fmla="*/ 0 w 4"/>
                  <a:gd name="T4" fmla="*/ 1 w 4"/>
                  <a:gd name="T5" fmla="*/ 1 w 4"/>
                  <a:gd name="T6" fmla="*/ 0 60000 65536"/>
                  <a:gd name="T7" fmla="*/ 0 60000 65536"/>
                  <a:gd name="T8" fmla="*/ 0 60000 65536"/>
                  <a:gd name="T9" fmla="*/ 0 60000 65536"/>
                  <a:gd name="T10" fmla="*/ 0 60000 65536"/>
                  <a:gd name="T11" fmla="*/ 0 60000 65536"/>
                  <a:gd name="T12" fmla="*/ 0 w 4"/>
                  <a:gd name="T13" fmla="*/ 4 w 4"/>
                </a:gdLst>
                <a:ahLst/>
                <a:cxnLst>
                  <a:cxn ang="T6">
                    <a:pos x="T0" y="0"/>
                  </a:cxn>
                  <a:cxn ang="T7">
                    <a:pos x="T1" y="0"/>
                  </a:cxn>
                  <a:cxn ang="T8">
                    <a:pos x="T2" y="0"/>
                  </a:cxn>
                  <a:cxn ang="T9">
                    <a:pos x="T3" y="0"/>
                  </a:cxn>
                  <a:cxn ang="T10">
                    <a:pos x="T4" y="0"/>
                  </a:cxn>
                  <a:cxn ang="T11">
                    <a:pos x="T5" y="0"/>
                  </a:cxn>
                </a:cxnLst>
                <a:rect l="T12" t="0" r="T13" b="0"/>
                <a:pathLst>
                  <a:path w="4">
                    <a:moveTo>
                      <a:pt x="1" y="0"/>
                    </a:moveTo>
                    <a:lnTo>
                      <a:pt x="4" y="0"/>
                    </a:lnTo>
                    <a:lnTo>
                      <a:pt x="0" y="0"/>
                    </a:lnTo>
                    <a:lnTo>
                      <a:pt x="1" y="0"/>
                    </a:lnTo>
                    <a:close/>
                  </a:path>
                </a:pathLst>
              </a:custGeom>
              <a:solidFill>
                <a:srgbClr val="999999"/>
              </a:solidFill>
              <a:ln w="9525">
                <a:noFill/>
                <a:round/>
                <a:headEnd/>
                <a:tailEnd/>
              </a:ln>
            </p:spPr>
            <p:txBody>
              <a:bodyPr/>
              <a:lstStyle/>
              <a:p>
                <a:endParaRPr lang="id-ID"/>
              </a:p>
            </p:txBody>
          </p:sp>
          <p:sp>
            <p:nvSpPr>
              <p:cNvPr id="3474" name="Rectangle 198"/>
              <p:cNvSpPr>
                <a:spLocks noChangeArrowheads="1"/>
              </p:cNvSpPr>
              <p:nvPr/>
            </p:nvSpPr>
            <p:spPr bwMode="auto">
              <a:xfrm>
                <a:off x="4675" y="2300"/>
                <a:ext cx="3" cy="2"/>
              </a:xfrm>
              <a:prstGeom prst="rect">
                <a:avLst/>
              </a:prstGeom>
              <a:solidFill>
                <a:srgbClr val="999999"/>
              </a:solidFill>
              <a:ln w="9525">
                <a:noFill/>
                <a:miter lim="800000"/>
                <a:headEnd/>
                <a:tailEnd/>
              </a:ln>
            </p:spPr>
            <p:txBody>
              <a:bodyPr/>
              <a:lstStyle/>
              <a:p>
                <a:endParaRPr lang="en-GB"/>
              </a:p>
            </p:txBody>
          </p:sp>
          <p:sp>
            <p:nvSpPr>
              <p:cNvPr id="3475" name="Freeform 199"/>
              <p:cNvSpPr>
                <a:spLocks/>
              </p:cNvSpPr>
              <p:nvPr/>
            </p:nvSpPr>
            <p:spPr bwMode="auto">
              <a:xfrm>
                <a:off x="4675" y="2302"/>
                <a:ext cx="37" cy="42"/>
              </a:xfrm>
              <a:custGeom>
                <a:avLst/>
                <a:gdLst>
                  <a:gd name="T0" fmla="*/ 0 w 37"/>
                  <a:gd name="T1" fmla="*/ 0 h 42"/>
                  <a:gd name="T2" fmla="*/ 3 w 37"/>
                  <a:gd name="T3" fmla="*/ 0 h 42"/>
                  <a:gd name="T4" fmla="*/ 3 w 37"/>
                  <a:gd name="T5" fmla="*/ 39 h 42"/>
                  <a:gd name="T6" fmla="*/ 37 w 37"/>
                  <a:gd name="T7" fmla="*/ 39 h 42"/>
                  <a:gd name="T8" fmla="*/ 37 w 37"/>
                  <a:gd name="T9" fmla="*/ 42 h 42"/>
                  <a:gd name="T10" fmla="*/ 0 w 37"/>
                  <a:gd name="T11" fmla="*/ 42 h 42"/>
                  <a:gd name="T12" fmla="*/ 0 w 37"/>
                  <a:gd name="T13" fmla="*/ 0 h 42"/>
                  <a:gd name="T14" fmla="*/ 0 60000 65536"/>
                  <a:gd name="T15" fmla="*/ 0 60000 65536"/>
                  <a:gd name="T16" fmla="*/ 0 60000 65536"/>
                  <a:gd name="T17" fmla="*/ 0 60000 65536"/>
                  <a:gd name="T18" fmla="*/ 0 60000 65536"/>
                  <a:gd name="T19" fmla="*/ 0 60000 65536"/>
                  <a:gd name="T20" fmla="*/ 0 60000 65536"/>
                  <a:gd name="T21" fmla="*/ 0 w 37"/>
                  <a:gd name="T22" fmla="*/ 0 h 42"/>
                  <a:gd name="T23" fmla="*/ 37 w 37"/>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 h="42">
                    <a:moveTo>
                      <a:pt x="0" y="0"/>
                    </a:moveTo>
                    <a:lnTo>
                      <a:pt x="3" y="0"/>
                    </a:lnTo>
                    <a:lnTo>
                      <a:pt x="3" y="39"/>
                    </a:lnTo>
                    <a:lnTo>
                      <a:pt x="37" y="39"/>
                    </a:lnTo>
                    <a:lnTo>
                      <a:pt x="37" y="42"/>
                    </a:lnTo>
                    <a:lnTo>
                      <a:pt x="0" y="42"/>
                    </a:lnTo>
                    <a:lnTo>
                      <a:pt x="0" y="0"/>
                    </a:lnTo>
                    <a:close/>
                  </a:path>
                </a:pathLst>
              </a:custGeom>
              <a:solidFill>
                <a:srgbClr val="999999"/>
              </a:solidFill>
              <a:ln w="9525">
                <a:noFill/>
                <a:round/>
                <a:headEnd/>
                <a:tailEnd/>
              </a:ln>
            </p:spPr>
            <p:txBody>
              <a:bodyPr/>
              <a:lstStyle/>
              <a:p>
                <a:endParaRPr lang="id-ID"/>
              </a:p>
            </p:txBody>
          </p:sp>
          <p:sp>
            <p:nvSpPr>
              <p:cNvPr id="3476" name="Freeform 200"/>
              <p:cNvSpPr>
                <a:spLocks/>
              </p:cNvSpPr>
              <p:nvPr/>
            </p:nvSpPr>
            <p:spPr bwMode="auto">
              <a:xfrm>
                <a:off x="4675" y="2295"/>
                <a:ext cx="6" cy="5"/>
              </a:xfrm>
              <a:custGeom>
                <a:avLst/>
                <a:gdLst>
                  <a:gd name="T0" fmla="*/ 3 w 6"/>
                  <a:gd name="T1" fmla="*/ 5 h 5"/>
                  <a:gd name="T2" fmla="*/ 0 w 6"/>
                  <a:gd name="T3" fmla="*/ 5 h 5"/>
                  <a:gd name="T4" fmla="*/ 0 w 6"/>
                  <a:gd name="T5" fmla="*/ 3 h 5"/>
                  <a:gd name="T6" fmla="*/ 2 w 6"/>
                  <a:gd name="T7" fmla="*/ 0 h 5"/>
                  <a:gd name="T8" fmla="*/ 6 w 6"/>
                  <a:gd name="T9" fmla="*/ 0 h 5"/>
                  <a:gd name="T10" fmla="*/ 3 w 6"/>
                  <a:gd name="T11" fmla="*/ 5 h 5"/>
                  <a:gd name="T12" fmla="*/ 0 60000 65536"/>
                  <a:gd name="T13" fmla="*/ 0 60000 65536"/>
                  <a:gd name="T14" fmla="*/ 0 60000 65536"/>
                  <a:gd name="T15" fmla="*/ 0 60000 65536"/>
                  <a:gd name="T16" fmla="*/ 0 60000 65536"/>
                  <a:gd name="T17" fmla="*/ 0 60000 65536"/>
                  <a:gd name="T18" fmla="*/ 0 w 6"/>
                  <a:gd name="T19" fmla="*/ 0 h 5"/>
                  <a:gd name="T20" fmla="*/ 6 w 6"/>
                  <a:gd name="T21" fmla="*/ 5 h 5"/>
                </a:gdLst>
                <a:ahLst/>
                <a:cxnLst>
                  <a:cxn ang="T12">
                    <a:pos x="T0" y="T1"/>
                  </a:cxn>
                  <a:cxn ang="T13">
                    <a:pos x="T2" y="T3"/>
                  </a:cxn>
                  <a:cxn ang="T14">
                    <a:pos x="T4" y="T5"/>
                  </a:cxn>
                  <a:cxn ang="T15">
                    <a:pos x="T6" y="T7"/>
                  </a:cxn>
                  <a:cxn ang="T16">
                    <a:pos x="T8" y="T9"/>
                  </a:cxn>
                  <a:cxn ang="T17">
                    <a:pos x="T10" y="T11"/>
                  </a:cxn>
                </a:cxnLst>
                <a:rect l="T18" t="T19" r="T20" b="T21"/>
                <a:pathLst>
                  <a:path w="6" h="5">
                    <a:moveTo>
                      <a:pt x="3" y="5"/>
                    </a:moveTo>
                    <a:lnTo>
                      <a:pt x="0" y="5"/>
                    </a:lnTo>
                    <a:lnTo>
                      <a:pt x="0" y="3"/>
                    </a:lnTo>
                    <a:lnTo>
                      <a:pt x="2" y="0"/>
                    </a:lnTo>
                    <a:lnTo>
                      <a:pt x="6" y="0"/>
                    </a:lnTo>
                    <a:lnTo>
                      <a:pt x="3" y="5"/>
                    </a:lnTo>
                    <a:close/>
                  </a:path>
                </a:pathLst>
              </a:custGeom>
              <a:solidFill>
                <a:srgbClr val="999999"/>
              </a:solidFill>
              <a:ln w="9525">
                <a:noFill/>
                <a:round/>
                <a:headEnd/>
                <a:tailEnd/>
              </a:ln>
            </p:spPr>
            <p:txBody>
              <a:bodyPr/>
              <a:lstStyle/>
              <a:p>
                <a:endParaRPr lang="id-ID"/>
              </a:p>
            </p:txBody>
          </p:sp>
          <p:sp>
            <p:nvSpPr>
              <p:cNvPr id="3477" name="Freeform 201"/>
              <p:cNvSpPr>
                <a:spLocks/>
              </p:cNvSpPr>
              <p:nvPr/>
            </p:nvSpPr>
            <p:spPr bwMode="auto">
              <a:xfrm>
                <a:off x="4675" y="2295"/>
                <a:ext cx="2" cy="3"/>
              </a:xfrm>
              <a:custGeom>
                <a:avLst/>
                <a:gdLst>
                  <a:gd name="T0" fmla="*/ 0 w 2"/>
                  <a:gd name="T1" fmla="*/ 0 h 3"/>
                  <a:gd name="T2" fmla="*/ 2 w 2"/>
                  <a:gd name="T3" fmla="*/ 0 h 3"/>
                  <a:gd name="T4" fmla="*/ 0 w 2"/>
                  <a:gd name="T5" fmla="*/ 3 h 3"/>
                  <a:gd name="T6" fmla="*/ 0 w 2"/>
                  <a:gd name="T7" fmla="*/ 0 h 3"/>
                  <a:gd name="T8" fmla="*/ 0 60000 65536"/>
                  <a:gd name="T9" fmla="*/ 0 60000 65536"/>
                  <a:gd name="T10" fmla="*/ 0 60000 65536"/>
                  <a:gd name="T11" fmla="*/ 0 60000 65536"/>
                  <a:gd name="T12" fmla="*/ 0 w 2"/>
                  <a:gd name="T13" fmla="*/ 0 h 3"/>
                  <a:gd name="T14" fmla="*/ 2 w 2"/>
                  <a:gd name="T15" fmla="*/ 3 h 3"/>
                </a:gdLst>
                <a:ahLst/>
                <a:cxnLst>
                  <a:cxn ang="T8">
                    <a:pos x="T0" y="T1"/>
                  </a:cxn>
                  <a:cxn ang="T9">
                    <a:pos x="T2" y="T3"/>
                  </a:cxn>
                  <a:cxn ang="T10">
                    <a:pos x="T4" y="T5"/>
                  </a:cxn>
                  <a:cxn ang="T11">
                    <a:pos x="T6" y="T7"/>
                  </a:cxn>
                </a:cxnLst>
                <a:rect l="T12" t="T13" r="T14" b="T15"/>
                <a:pathLst>
                  <a:path w="2" h="3">
                    <a:moveTo>
                      <a:pt x="0" y="0"/>
                    </a:moveTo>
                    <a:lnTo>
                      <a:pt x="2" y="0"/>
                    </a:lnTo>
                    <a:lnTo>
                      <a:pt x="0" y="3"/>
                    </a:lnTo>
                    <a:lnTo>
                      <a:pt x="0" y="0"/>
                    </a:lnTo>
                    <a:close/>
                  </a:path>
                </a:pathLst>
              </a:custGeom>
              <a:solidFill>
                <a:srgbClr val="3651C0"/>
              </a:solidFill>
              <a:ln w="9525">
                <a:noFill/>
                <a:round/>
                <a:headEnd/>
                <a:tailEnd/>
              </a:ln>
            </p:spPr>
            <p:txBody>
              <a:bodyPr/>
              <a:lstStyle/>
              <a:p>
                <a:endParaRPr lang="id-ID"/>
              </a:p>
            </p:txBody>
          </p:sp>
          <p:sp>
            <p:nvSpPr>
              <p:cNvPr id="3478" name="Freeform 202"/>
              <p:cNvSpPr>
                <a:spLocks/>
              </p:cNvSpPr>
              <p:nvPr/>
            </p:nvSpPr>
            <p:spPr bwMode="auto">
              <a:xfrm>
                <a:off x="4673" y="2298"/>
                <a:ext cx="2" cy="2"/>
              </a:xfrm>
              <a:custGeom>
                <a:avLst/>
                <a:gdLst>
                  <a:gd name="T0" fmla="*/ 0 w 2"/>
                  <a:gd name="T1" fmla="*/ 2 h 2"/>
                  <a:gd name="T2" fmla="*/ 2 w 2"/>
                  <a:gd name="T3" fmla="*/ 0 h 2"/>
                  <a:gd name="T4" fmla="*/ 2 w 2"/>
                  <a:gd name="T5" fmla="*/ 2 h 2"/>
                  <a:gd name="T6" fmla="*/ 0 w 2"/>
                  <a:gd name="T7" fmla="*/ 2 h 2"/>
                  <a:gd name="T8" fmla="*/ 0 60000 65536"/>
                  <a:gd name="T9" fmla="*/ 0 60000 65536"/>
                  <a:gd name="T10" fmla="*/ 0 60000 65536"/>
                  <a:gd name="T11" fmla="*/ 0 60000 65536"/>
                  <a:gd name="T12" fmla="*/ 0 w 2"/>
                  <a:gd name="T13" fmla="*/ 0 h 2"/>
                  <a:gd name="T14" fmla="*/ 2 w 2"/>
                  <a:gd name="T15" fmla="*/ 2 h 2"/>
                </a:gdLst>
                <a:ahLst/>
                <a:cxnLst>
                  <a:cxn ang="T8">
                    <a:pos x="T0" y="T1"/>
                  </a:cxn>
                  <a:cxn ang="T9">
                    <a:pos x="T2" y="T3"/>
                  </a:cxn>
                  <a:cxn ang="T10">
                    <a:pos x="T4" y="T5"/>
                  </a:cxn>
                  <a:cxn ang="T11">
                    <a:pos x="T6" y="T7"/>
                  </a:cxn>
                </a:cxnLst>
                <a:rect l="T12" t="T13" r="T14" b="T15"/>
                <a:pathLst>
                  <a:path w="2" h="2">
                    <a:moveTo>
                      <a:pt x="0" y="2"/>
                    </a:moveTo>
                    <a:lnTo>
                      <a:pt x="2" y="0"/>
                    </a:lnTo>
                    <a:lnTo>
                      <a:pt x="2" y="2"/>
                    </a:lnTo>
                    <a:lnTo>
                      <a:pt x="0" y="2"/>
                    </a:lnTo>
                    <a:close/>
                  </a:path>
                </a:pathLst>
              </a:custGeom>
              <a:solidFill>
                <a:srgbClr val="999999"/>
              </a:solidFill>
              <a:ln w="9525">
                <a:noFill/>
                <a:round/>
                <a:headEnd/>
                <a:tailEnd/>
              </a:ln>
            </p:spPr>
            <p:txBody>
              <a:bodyPr/>
              <a:lstStyle/>
              <a:p>
                <a:endParaRPr lang="id-ID"/>
              </a:p>
            </p:txBody>
          </p:sp>
          <p:sp>
            <p:nvSpPr>
              <p:cNvPr id="3479" name="Freeform 203"/>
              <p:cNvSpPr>
                <a:spLocks/>
              </p:cNvSpPr>
              <p:nvPr/>
            </p:nvSpPr>
            <p:spPr bwMode="auto">
              <a:xfrm>
                <a:off x="4667" y="2291"/>
                <a:ext cx="11" cy="11"/>
              </a:xfrm>
              <a:custGeom>
                <a:avLst/>
                <a:gdLst>
                  <a:gd name="T0" fmla="*/ 0 w 11"/>
                  <a:gd name="T1" fmla="*/ 11 h 11"/>
                  <a:gd name="T2" fmla="*/ 11 w 11"/>
                  <a:gd name="T3" fmla="*/ 0 h 11"/>
                  <a:gd name="T4" fmla="*/ 11 w 11"/>
                  <a:gd name="T5" fmla="*/ 4 h 11"/>
                  <a:gd name="T6" fmla="*/ 10 w 11"/>
                  <a:gd name="T7" fmla="*/ 4 h 11"/>
                  <a:gd name="T8" fmla="*/ 8 w 11"/>
                  <a:gd name="T9" fmla="*/ 4 h 11"/>
                  <a:gd name="T10" fmla="*/ 8 w 11"/>
                  <a:gd name="T11" fmla="*/ 7 h 11"/>
                  <a:gd name="T12" fmla="*/ 6 w 11"/>
                  <a:gd name="T13" fmla="*/ 9 h 11"/>
                  <a:gd name="T14" fmla="*/ 8 w 11"/>
                  <a:gd name="T15" fmla="*/ 9 h 11"/>
                  <a:gd name="T16" fmla="*/ 8 w 11"/>
                  <a:gd name="T17" fmla="*/ 11 h 11"/>
                  <a:gd name="T18" fmla="*/ 0 w 11"/>
                  <a:gd name="T19" fmla="*/ 11 h 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
                  <a:gd name="T31" fmla="*/ 0 h 11"/>
                  <a:gd name="T32" fmla="*/ 11 w 11"/>
                  <a:gd name="T33" fmla="*/ 11 h 1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 h="11">
                    <a:moveTo>
                      <a:pt x="0" y="11"/>
                    </a:moveTo>
                    <a:lnTo>
                      <a:pt x="11" y="0"/>
                    </a:lnTo>
                    <a:lnTo>
                      <a:pt x="11" y="4"/>
                    </a:lnTo>
                    <a:lnTo>
                      <a:pt x="10" y="4"/>
                    </a:lnTo>
                    <a:lnTo>
                      <a:pt x="8" y="4"/>
                    </a:lnTo>
                    <a:lnTo>
                      <a:pt x="8" y="7"/>
                    </a:lnTo>
                    <a:lnTo>
                      <a:pt x="6" y="9"/>
                    </a:lnTo>
                    <a:lnTo>
                      <a:pt x="8" y="9"/>
                    </a:lnTo>
                    <a:lnTo>
                      <a:pt x="8" y="11"/>
                    </a:lnTo>
                    <a:lnTo>
                      <a:pt x="0" y="11"/>
                    </a:lnTo>
                    <a:close/>
                  </a:path>
                </a:pathLst>
              </a:custGeom>
              <a:solidFill>
                <a:srgbClr val="3651C0"/>
              </a:solidFill>
              <a:ln w="9525">
                <a:noFill/>
                <a:round/>
                <a:headEnd/>
                <a:tailEnd/>
              </a:ln>
            </p:spPr>
            <p:txBody>
              <a:bodyPr/>
              <a:lstStyle/>
              <a:p>
                <a:endParaRPr lang="id-ID"/>
              </a:p>
            </p:txBody>
          </p:sp>
          <p:sp>
            <p:nvSpPr>
              <p:cNvPr id="3480" name="Freeform 204"/>
              <p:cNvSpPr>
                <a:spLocks/>
              </p:cNvSpPr>
              <p:nvPr/>
            </p:nvSpPr>
            <p:spPr bwMode="auto">
              <a:xfrm>
                <a:off x="4897" y="2268"/>
                <a:ext cx="75" cy="75"/>
              </a:xfrm>
              <a:custGeom>
                <a:avLst/>
                <a:gdLst>
                  <a:gd name="T0" fmla="*/ 75 w 75"/>
                  <a:gd name="T1" fmla="*/ 68 h 75"/>
                  <a:gd name="T2" fmla="*/ 75 w 75"/>
                  <a:gd name="T3" fmla="*/ 68 h 75"/>
                  <a:gd name="T4" fmla="*/ 73 w 75"/>
                  <a:gd name="T5" fmla="*/ 70 h 75"/>
                  <a:gd name="T6" fmla="*/ 72 w 75"/>
                  <a:gd name="T7" fmla="*/ 72 h 75"/>
                  <a:gd name="T8" fmla="*/ 71 w 75"/>
                  <a:gd name="T9" fmla="*/ 73 h 75"/>
                  <a:gd name="T10" fmla="*/ 68 w 75"/>
                  <a:gd name="T11" fmla="*/ 75 h 75"/>
                  <a:gd name="T12" fmla="*/ 7 w 75"/>
                  <a:gd name="T13" fmla="*/ 75 h 75"/>
                  <a:gd name="T14" fmla="*/ 7 w 75"/>
                  <a:gd name="T15" fmla="*/ 75 h 75"/>
                  <a:gd name="T16" fmla="*/ 5 w 75"/>
                  <a:gd name="T17" fmla="*/ 73 h 75"/>
                  <a:gd name="T18" fmla="*/ 2 w 75"/>
                  <a:gd name="T19" fmla="*/ 72 h 75"/>
                  <a:gd name="T20" fmla="*/ 0 w 75"/>
                  <a:gd name="T21" fmla="*/ 70 h 75"/>
                  <a:gd name="T22" fmla="*/ 0 w 75"/>
                  <a:gd name="T23" fmla="*/ 68 h 75"/>
                  <a:gd name="T24" fmla="*/ 0 w 75"/>
                  <a:gd name="T25" fmla="*/ 7 h 75"/>
                  <a:gd name="T26" fmla="*/ 0 w 75"/>
                  <a:gd name="T27" fmla="*/ 7 h 75"/>
                  <a:gd name="T28" fmla="*/ 0 w 75"/>
                  <a:gd name="T29" fmla="*/ 4 h 75"/>
                  <a:gd name="T30" fmla="*/ 2 w 75"/>
                  <a:gd name="T31" fmla="*/ 2 h 75"/>
                  <a:gd name="T32" fmla="*/ 5 w 75"/>
                  <a:gd name="T33" fmla="*/ 2 h 75"/>
                  <a:gd name="T34" fmla="*/ 7 w 75"/>
                  <a:gd name="T35" fmla="*/ 0 h 75"/>
                  <a:gd name="T36" fmla="*/ 68 w 75"/>
                  <a:gd name="T37" fmla="*/ 0 h 75"/>
                  <a:gd name="T38" fmla="*/ 68 w 75"/>
                  <a:gd name="T39" fmla="*/ 0 h 75"/>
                  <a:gd name="T40" fmla="*/ 71 w 75"/>
                  <a:gd name="T41" fmla="*/ 2 h 75"/>
                  <a:gd name="T42" fmla="*/ 72 w 75"/>
                  <a:gd name="T43" fmla="*/ 2 h 75"/>
                  <a:gd name="T44" fmla="*/ 73 w 75"/>
                  <a:gd name="T45" fmla="*/ 4 h 75"/>
                  <a:gd name="T46" fmla="*/ 75 w 75"/>
                  <a:gd name="T47" fmla="*/ 7 h 75"/>
                  <a:gd name="T48" fmla="*/ 75 w 75"/>
                  <a:gd name="T49" fmla="*/ 68 h 7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5"/>
                  <a:gd name="T76" fmla="*/ 0 h 75"/>
                  <a:gd name="T77" fmla="*/ 75 w 75"/>
                  <a:gd name="T78" fmla="*/ 75 h 7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5" h="75">
                    <a:moveTo>
                      <a:pt x="75" y="68"/>
                    </a:moveTo>
                    <a:lnTo>
                      <a:pt x="75" y="68"/>
                    </a:lnTo>
                    <a:lnTo>
                      <a:pt x="73" y="70"/>
                    </a:lnTo>
                    <a:lnTo>
                      <a:pt x="72" y="72"/>
                    </a:lnTo>
                    <a:lnTo>
                      <a:pt x="71" y="73"/>
                    </a:lnTo>
                    <a:lnTo>
                      <a:pt x="68" y="75"/>
                    </a:lnTo>
                    <a:lnTo>
                      <a:pt x="7" y="75"/>
                    </a:lnTo>
                    <a:lnTo>
                      <a:pt x="5" y="73"/>
                    </a:lnTo>
                    <a:lnTo>
                      <a:pt x="2" y="72"/>
                    </a:lnTo>
                    <a:lnTo>
                      <a:pt x="0" y="70"/>
                    </a:lnTo>
                    <a:lnTo>
                      <a:pt x="0" y="68"/>
                    </a:lnTo>
                    <a:lnTo>
                      <a:pt x="0" y="7"/>
                    </a:lnTo>
                    <a:lnTo>
                      <a:pt x="0" y="4"/>
                    </a:lnTo>
                    <a:lnTo>
                      <a:pt x="2" y="2"/>
                    </a:lnTo>
                    <a:lnTo>
                      <a:pt x="5" y="2"/>
                    </a:lnTo>
                    <a:lnTo>
                      <a:pt x="7" y="0"/>
                    </a:lnTo>
                    <a:lnTo>
                      <a:pt x="68" y="0"/>
                    </a:lnTo>
                    <a:lnTo>
                      <a:pt x="71" y="2"/>
                    </a:lnTo>
                    <a:lnTo>
                      <a:pt x="72" y="2"/>
                    </a:lnTo>
                    <a:lnTo>
                      <a:pt x="73" y="4"/>
                    </a:lnTo>
                    <a:lnTo>
                      <a:pt x="75" y="7"/>
                    </a:lnTo>
                    <a:lnTo>
                      <a:pt x="75" y="68"/>
                    </a:lnTo>
                    <a:close/>
                  </a:path>
                </a:pathLst>
              </a:custGeom>
              <a:solidFill>
                <a:srgbClr val="A6A6A6"/>
              </a:solidFill>
              <a:ln w="9525">
                <a:noFill/>
                <a:round/>
                <a:headEnd/>
                <a:tailEnd/>
              </a:ln>
            </p:spPr>
            <p:txBody>
              <a:bodyPr/>
              <a:lstStyle/>
              <a:p>
                <a:endParaRPr lang="id-ID"/>
              </a:p>
            </p:txBody>
          </p:sp>
          <p:sp>
            <p:nvSpPr>
              <p:cNvPr id="3481" name="Freeform 205"/>
              <p:cNvSpPr>
                <a:spLocks/>
              </p:cNvSpPr>
              <p:nvPr/>
            </p:nvSpPr>
            <p:spPr bwMode="auto">
              <a:xfrm>
                <a:off x="4897" y="2268"/>
                <a:ext cx="75" cy="75"/>
              </a:xfrm>
              <a:custGeom>
                <a:avLst/>
                <a:gdLst>
                  <a:gd name="T0" fmla="*/ 75 w 75"/>
                  <a:gd name="T1" fmla="*/ 68 h 75"/>
                  <a:gd name="T2" fmla="*/ 75 w 75"/>
                  <a:gd name="T3" fmla="*/ 68 h 75"/>
                  <a:gd name="T4" fmla="*/ 73 w 75"/>
                  <a:gd name="T5" fmla="*/ 70 h 75"/>
                  <a:gd name="T6" fmla="*/ 72 w 75"/>
                  <a:gd name="T7" fmla="*/ 72 h 75"/>
                  <a:gd name="T8" fmla="*/ 71 w 75"/>
                  <a:gd name="T9" fmla="*/ 73 h 75"/>
                  <a:gd name="T10" fmla="*/ 68 w 75"/>
                  <a:gd name="T11" fmla="*/ 75 h 75"/>
                  <a:gd name="T12" fmla="*/ 7 w 75"/>
                  <a:gd name="T13" fmla="*/ 75 h 75"/>
                  <a:gd name="T14" fmla="*/ 7 w 75"/>
                  <a:gd name="T15" fmla="*/ 75 h 75"/>
                  <a:gd name="T16" fmla="*/ 5 w 75"/>
                  <a:gd name="T17" fmla="*/ 73 h 75"/>
                  <a:gd name="T18" fmla="*/ 2 w 75"/>
                  <a:gd name="T19" fmla="*/ 72 h 75"/>
                  <a:gd name="T20" fmla="*/ 0 w 75"/>
                  <a:gd name="T21" fmla="*/ 70 h 75"/>
                  <a:gd name="T22" fmla="*/ 0 w 75"/>
                  <a:gd name="T23" fmla="*/ 68 h 75"/>
                  <a:gd name="T24" fmla="*/ 0 w 75"/>
                  <a:gd name="T25" fmla="*/ 7 h 75"/>
                  <a:gd name="T26" fmla="*/ 0 w 75"/>
                  <a:gd name="T27" fmla="*/ 7 h 75"/>
                  <a:gd name="T28" fmla="*/ 0 w 75"/>
                  <a:gd name="T29" fmla="*/ 4 h 75"/>
                  <a:gd name="T30" fmla="*/ 2 w 75"/>
                  <a:gd name="T31" fmla="*/ 2 h 75"/>
                  <a:gd name="T32" fmla="*/ 5 w 75"/>
                  <a:gd name="T33" fmla="*/ 2 h 75"/>
                  <a:gd name="T34" fmla="*/ 7 w 75"/>
                  <a:gd name="T35" fmla="*/ 0 h 75"/>
                  <a:gd name="T36" fmla="*/ 68 w 75"/>
                  <a:gd name="T37" fmla="*/ 0 h 75"/>
                  <a:gd name="T38" fmla="*/ 68 w 75"/>
                  <a:gd name="T39" fmla="*/ 0 h 75"/>
                  <a:gd name="T40" fmla="*/ 71 w 75"/>
                  <a:gd name="T41" fmla="*/ 2 h 75"/>
                  <a:gd name="T42" fmla="*/ 72 w 75"/>
                  <a:gd name="T43" fmla="*/ 2 h 75"/>
                  <a:gd name="T44" fmla="*/ 73 w 75"/>
                  <a:gd name="T45" fmla="*/ 4 h 75"/>
                  <a:gd name="T46" fmla="*/ 75 w 75"/>
                  <a:gd name="T47" fmla="*/ 7 h 75"/>
                  <a:gd name="T48" fmla="*/ 75 w 75"/>
                  <a:gd name="T49" fmla="*/ 68 h 7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5"/>
                  <a:gd name="T76" fmla="*/ 0 h 75"/>
                  <a:gd name="T77" fmla="*/ 75 w 75"/>
                  <a:gd name="T78" fmla="*/ 75 h 7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5" h="75">
                    <a:moveTo>
                      <a:pt x="75" y="68"/>
                    </a:moveTo>
                    <a:lnTo>
                      <a:pt x="75" y="68"/>
                    </a:lnTo>
                    <a:lnTo>
                      <a:pt x="73" y="70"/>
                    </a:lnTo>
                    <a:lnTo>
                      <a:pt x="72" y="72"/>
                    </a:lnTo>
                    <a:lnTo>
                      <a:pt x="71" y="73"/>
                    </a:lnTo>
                    <a:lnTo>
                      <a:pt x="68" y="75"/>
                    </a:lnTo>
                    <a:lnTo>
                      <a:pt x="7" y="75"/>
                    </a:lnTo>
                    <a:lnTo>
                      <a:pt x="5" y="73"/>
                    </a:lnTo>
                    <a:lnTo>
                      <a:pt x="2" y="72"/>
                    </a:lnTo>
                    <a:lnTo>
                      <a:pt x="0" y="70"/>
                    </a:lnTo>
                    <a:lnTo>
                      <a:pt x="0" y="68"/>
                    </a:lnTo>
                    <a:lnTo>
                      <a:pt x="0" y="7"/>
                    </a:lnTo>
                    <a:lnTo>
                      <a:pt x="0" y="4"/>
                    </a:lnTo>
                    <a:lnTo>
                      <a:pt x="2" y="2"/>
                    </a:lnTo>
                    <a:lnTo>
                      <a:pt x="5" y="2"/>
                    </a:lnTo>
                    <a:lnTo>
                      <a:pt x="7" y="0"/>
                    </a:lnTo>
                    <a:lnTo>
                      <a:pt x="68" y="0"/>
                    </a:lnTo>
                    <a:lnTo>
                      <a:pt x="71" y="2"/>
                    </a:lnTo>
                    <a:lnTo>
                      <a:pt x="72" y="2"/>
                    </a:lnTo>
                    <a:lnTo>
                      <a:pt x="73" y="4"/>
                    </a:lnTo>
                    <a:lnTo>
                      <a:pt x="75" y="7"/>
                    </a:lnTo>
                    <a:lnTo>
                      <a:pt x="75" y="68"/>
                    </a:lnTo>
                    <a:close/>
                  </a:path>
                </a:pathLst>
              </a:custGeom>
              <a:noFill/>
              <a:ln w="6">
                <a:solidFill>
                  <a:srgbClr val="808080"/>
                </a:solidFill>
                <a:round/>
                <a:headEnd/>
                <a:tailEnd/>
              </a:ln>
            </p:spPr>
            <p:txBody>
              <a:bodyPr/>
              <a:lstStyle/>
              <a:p>
                <a:endParaRPr lang="id-ID"/>
              </a:p>
            </p:txBody>
          </p:sp>
          <p:sp>
            <p:nvSpPr>
              <p:cNvPr id="3482" name="Freeform 206"/>
              <p:cNvSpPr>
                <a:spLocks/>
              </p:cNvSpPr>
              <p:nvPr/>
            </p:nvSpPr>
            <p:spPr bwMode="auto">
              <a:xfrm>
                <a:off x="4904" y="2274"/>
                <a:ext cx="62" cy="60"/>
              </a:xfrm>
              <a:custGeom>
                <a:avLst/>
                <a:gdLst>
                  <a:gd name="T0" fmla="*/ 62 w 62"/>
                  <a:gd name="T1" fmla="*/ 60 h 60"/>
                  <a:gd name="T2" fmla="*/ 62 w 62"/>
                  <a:gd name="T3" fmla="*/ 60 h 60"/>
                  <a:gd name="T4" fmla="*/ 52 w 62"/>
                  <a:gd name="T5" fmla="*/ 60 h 60"/>
                  <a:gd name="T6" fmla="*/ 52 w 62"/>
                  <a:gd name="T7" fmla="*/ 60 h 60"/>
                  <a:gd name="T8" fmla="*/ 51 w 62"/>
                  <a:gd name="T9" fmla="*/ 49 h 60"/>
                  <a:gd name="T10" fmla="*/ 48 w 62"/>
                  <a:gd name="T11" fmla="*/ 41 h 60"/>
                  <a:gd name="T12" fmla="*/ 43 w 62"/>
                  <a:gd name="T13" fmla="*/ 32 h 60"/>
                  <a:gd name="T14" fmla="*/ 37 w 62"/>
                  <a:gd name="T15" fmla="*/ 25 h 60"/>
                  <a:gd name="T16" fmla="*/ 37 w 62"/>
                  <a:gd name="T17" fmla="*/ 25 h 60"/>
                  <a:gd name="T18" fmla="*/ 30 w 62"/>
                  <a:gd name="T19" fmla="*/ 19 h 60"/>
                  <a:gd name="T20" fmla="*/ 22 w 62"/>
                  <a:gd name="T21" fmla="*/ 14 h 60"/>
                  <a:gd name="T22" fmla="*/ 12 w 62"/>
                  <a:gd name="T23" fmla="*/ 11 h 60"/>
                  <a:gd name="T24" fmla="*/ 0 w 62"/>
                  <a:gd name="T25" fmla="*/ 10 h 60"/>
                  <a:gd name="T26" fmla="*/ 0 w 62"/>
                  <a:gd name="T27" fmla="*/ 10 h 60"/>
                  <a:gd name="T28" fmla="*/ 0 w 62"/>
                  <a:gd name="T29" fmla="*/ 0 h 60"/>
                  <a:gd name="T30" fmla="*/ 0 w 62"/>
                  <a:gd name="T31" fmla="*/ 0 h 60"/>
                  <a:gd name="T32" fmla="*/ 0 w 62"/>
                  <a:gd name="T33" fmla="*/ 0 h 60"/>
                  <a:gd name="T34" fmla="*/ 0 w 62"/>
                  <a:gd name="T35" fmla="*/ 0 h 60"/>
                  <a:gd name="T36" fmla="*/ 14 w 62"/>
                  <a:gd name="T37" fmla="*/ 1 h 60"/>
                  <a:gd name="T38" fmla="*/ 26 w 62"/>
                  <a:gd name="T39" fmla="*/ 5 h 60"/>
                  <a:gd name="T40" fmla="*/ 36 w 62"/>
                  <a:gd name="T41" fmla="*/ 11 h 60"/>
                  <a:gd name="T42" fmla="*/ 44 w 62"/>
                  <a:gd name="T43" fmla="*/ 18 h 60"/>
                  <a:gd name="T44" fmla="*/ 44 w 62"/>
                  <a:gd name="T45" fmla="*/ 18 h 60"/>
                  <a:gd name="T46" fmla="*/ 51 w 62"/>
                  <a:gd name="T47" fmla="*/ 26 h 60"/>
                  <a:gd name="T48" fmla="*/ 57 w 62"/>
                  <a:gd name="T49" fmla="*/ 36 h 60"/>
                  <a:gd name="T50" fmla="*/ 61 w 62"/>
                  <a:gd name="T51" fmla="*/ 48 h 60"/>
                  <a:gd name="T52" fmla="*/ 62 w 62"/>
                  <a:gd name="T53" fmla="*/ 60 h 60"/>
                  <a:gd name="T54" fmla="*/ 62 w 62"/>
                  <a:gd name="T55" fmla="*/ 60 h 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2"/>
                  <a:gd name="T85" fmla="*/ 0 h 60"/>
                  <a:gd name="T86" fmla="*/ 62 w 62"/>
                  <a:gd name="T87" fmla="*/ 60 h 6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2" h="60">
                    <a:moveTo>
                      <a:pt x="62" y="60"/>
                    </a:moveTo>
                    <a:lnTo>
                      <a:pt x="62" y="60"/>
                    </a:lnTo>
                    <a:lnTo>
                      <a:pt x="52" y="60"/>
                    </a:lnTo>
                    <a:lnTo>
                      <a:pt x="51" y="49"/>
                    </a:lnTo>
                    <a:lnTo>
                      <a:pt x="48" y="41"/>
                    </a:lnTo>
                    <a:lnTo>
                      <a:pt x="43" y="32"/>
                    </a:lnTo>
                    <a:lnTo>
                      <a:pt x="37" y="25"/>
                    </a:lnTo>
                    <a:lnTo>
                      <a:pt x="30" y="19"/>
                    </a:lnTo>
                    <a:lnTo>
                      <a:pt x="22" y="14"/>
                    </a:lnTo>
                    <a:lnTo>
                      <a:pt x="12" y="11"/>
                    </a:lnTo>
                    <a:lnTo>
                      <a:pt x="0" y="10"/>
                    </a:lnTo>
                    <a:lnTo>
                      <a:pt x="0" y="0"/>
                    </a:lnTo>
                    <a:lnTo>
                      <a:pt x="14" y="1"/>
                    </a:lnTo>
                    <a:lnTo>
                      <a:pt x="26" y="5"/>
                    </a:lnTo>
                    <a:lnTo>
                      <a:pt x="36" y="11"/>
                    </a:lnTo>
                    <a:lnTo>
                      <a:pt x="44" y="18"/>
                    </a:lnTo>
                    <a:lnTo>
                      <a:pt x="51" y="26"/>
                    </a:lnTo>
                    <a:lnTo>
                      <a:pt x="57" y="36"/>
                    </a:lnTo>
                    <a:lnTo>
                      <a:pt x="61" y="48"/>
                    </a:lnTo>
                    <a:lnTo>
                      <a:pt x="62" y="60"/>
                    </a:lnTo>
                    <a:close/>
                  </a:path>
                </a:pathLst>
              </a:custGeom>
              <a:solidFill>
                <a:srgbClr val="FFFFFF"/>
              </a:solidFill>
              <a:ln w="9525">
                <a:noFill/>
                <a:round/>
                <a:headEnd/>
                <a:tailEnd/>
              </a:ln>
            </p:spPr>
            <p:txBody>
              <a:bodyPr/>
              <a:lstStyle/>
              <a:p>
                <a:endParaRPr lang="id-ID"/>
              </a:p>
            </p:txBody>
          </p:sp>
          <p:sp>
            <p:nvSpPr>
              <p:cNvPr id="3483" name="Freeform 207"/>
              <p:cNvSpPr>
                <a:spLocks/>
              </p:cNvSpPr>
              <p:nvPr/>
            </p:nvSpPr>
            <p:spPr bwMode="auto">
              <a:xfrm>
                <a:off x="4904" y="2293"/>
                <a:ext cx="43" cy="43"/>
              </a:xfrm>
              <a:custGeom>
                <a:avLst/>
                <a:gdLst>
                  <a:gd name="T0" fmla="*/ 43 w 43"/>
                  <a:gd name="T1" fmla="*/ 43 h 43"/>
                  <a:gd name="T2" fmla="*/ 43 w 43"/>
                  <a:gd name="T3" fmla="*/ 43 h 43"/>
                  <a:gd name="T4" fmla="*/ 33 w 43"/>
                  <a:gd name="T5" fmla="*/ 43 h 43"/>
                  <a:gd name="T6" fmla="*/ 33 w 43"/>
                  <a:gd name="T7" fmla="*/ 43 h 43"/>
                  <a:gd name="T8" fmla="*/ 31 w 43"/>
                  <a:gd name="T9" fmla="*/ 36 h 43"/>
                  <a:gd name="T10" fmla="*/ 30 w 43"/>
                  <a:gd name="T11" fmla="*/ 30 h 43"/>
                  <a:gd name="T12" fmla="*/ 27 w 43"/>
                  <a:gd name="T13" fmla="*/ 24 h 43"/>
                  <a:gd name="T14" fmla="*/ 23 w 43"/>
                  <a:gd name="T15" fmla="*/ 20 h 43"/>
                  <a:gd name="T16" fmla="*/ 19 w 43"/>
                  <a:gd name="T17" fmla="*/ 16 h 43"/>
                  <a:gd name="T18" fmla="*/ 14 w 43"/>
                  <a:gd name="T19" fmla="*/ 13 h 43"/>
                  <a:gd name="T20" fmla="*/ 7 w 43"/>
                  <a:gd name="T21" fmla="*/ 12 h 43"/>
                  <a:gd name="T22" fmla="*/ 0 w 43"/>
                  <a:gd name="T23" fmla="*/ 10 h 43"/>
                  <a:gd name="T24" fmla="*/ 0 w 43"/>
                  <a:gd name="T25" fmla="*/ 10 h 43"/>
                  <a:gd name="T26" fmla="*/ 2 w 43"/>
                  <a:gd name="T27" fmla="*/ 0 h 43"/>
                  <a:gd name="T28" fmla="*/ 2 w 43"/>
                  <a:gd name="T29" fmla="*/ 0 h 43"/>
                  <a:gd name="T30" fmla="*/ 10 w 43"/>
                  <a:gd name="T31" fmla="*/ 2 h 43"/>
                  <a:gd name="T32" fmla="*/ 19 w 43"/>
                  <a:gd name="T33" fmla="*/ 5 h 43"/>
                  <a:gd name="T34" fmla="*/ 24 w 43"/>
                  <a:gd name="T35" fmla="*/ 9 h 43"/>
                  <a:gd name="T36" fmla="*/ 30 w 43"/>
                  <a:gd name="T37" fmla="*/ 13 h 43"/>
                  <a:gd name="T38" fmla="*/ 30 w 43"/>
                  <a:gd name="T39" fmla="*/ 13 h 43"/>
                  <a:gd name="T40" fmla="*/ 36 w 43"/>
                  <a:gd name="T41" fmla="*/ 19 h 43"/>
                  <a:gd name="T42" fmla="*/ 38 w 43"/>
                  <a:gd name="T43" fmla="*/ 26 h 43"/>
                  <a:gd name="T44" fmla="*/ 41 w 43"/>
                  <a:gd name="T45" fmla="*/ 33 h 43"/>
                  <a:gd name="T46" fmla="*/ 43 w 43"/>
                  <a:gd name="T47" fmla="*/ 43 h 43"/>
                  <a:gd name="T48" fmla="*/ 43 w 43"/>
                  <a:gd name="T49" fmla="*/ 43 h 4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3"/>
                  <a:gd name="T76" fmla="*/ 0 h 43"/>
                  <a:gd name="T77" fmla="*/ 43 w 43"/>
                  <a:gd name="T78" fmla="*/ 43 h 4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3" h="43">
                    <a:moveTo>
                      <a:pt x="43" y="43"/>
                    </a:moveTo>
                    <a:lnTo>
                      <a:pt x="43" y="43"/>
                    </a:lnTo>
                    <a:lnTo>
                      <a:pt x="33" y="43"/>
                    </a:lnTo>
                    <a:lnTo>
                      <a:pt x="31" y="36"/>
                    </a:lnTo>
                    <a:lnTo>
                      <a:pt x="30" y="30"/>
                    </a:lnTo>
                    <a:lnTo>
                      <a:pt x="27" y="24"/>
                    </a:lnTo>
                    <a:lnTo>
                      <a:pt x="23" y="20"/>
                    </a:lnTo>
                    <a:lnTo>
                      <a:pt x="19" y="16"/>
                    </a:lnTo>
                    <a:lnTo>
                      <a:pt x="14" y="13"/>
                    </a:lnTo>
                    <a:lnTo>
                      <a:pt x="7" y="12"/>
                    </a:lnTo>
                    <a:lnTo>
                      <a:pt x="0" y="10"/>
                    </a:lnTo>
                    <a:lnTo>
                      <a:pt x="2" y="0"/>
                    </a:lnTo>
                    <a:lnTo>
                      <a:pt x="10" y="2"/>
                    </a:lnTo>
                    <a:lnTo>
                      <a:pt x="19" y="5"/>
                    </a:lnTo>
                    <a:lnTo>
                      <a:pt x="24" y="9"/>
                    </a:lnTo>
                    <a:lnTo>
                      <a:pt x="30" y="13"/>
                    </a:lnTo>
                    <a:lnTo>
                      <a:pt x="36" y="19"/>
                    </a:lnTo>
                    <a:lnTo>
                      <a:pt x="38" y="26"/>
                    </a:lnTo>
                    <a:lnTo>
                      <a:pt x="41" y="33"/>
                    </a:lnTo>
                    <a:lnTo>
                      <a:pt x="43" y="43"/>
                    </a:lnTo>
                    <a:close/>
                  </a:path>
                </a:pathLst>
              </a:custGeom>
              <a:solidFill>
                <a:srgbClr val="FFFFFF"/>
              </a:solidFill>
              <a:ln w="9525">
                <a:noFill/>
                <a:round/>
                <a:headEnd/>
                <a:tailEnd/>
              </a:ln>
            </p:spPr>
            <p:txBody>
              <a:bodyPr/>
              <a:lstStyle/>
              <a:p>
                <a:endParaRPr lang="id-ID"/>
              </a:p>
            </p:txBody>
          </p:sp>
          <p:sp>
            <p:nvSpPr>
              <p:cNvPr id="3484" name="Freeform 208"/>
              <p:cNvSpPr>
                <a:spLocks/>
              </p:cNvSpPr>
              <p:nvPr/>
            </p:nvSpPr>
            <p:spPr bwMode="auto">
              <a:xfrm>
                <a:off x="4906" y="2316"/>
                <a:ext cx="18" cy="20"/>
              </a:xfrm>
              <a:custGeom>
                <a:avLst/>
                <a:gdLst>
                  <a:gd name="T0" fmla="*/ 8 w 18"/>
                  <a:gd name="T1" fmla="*/ 0 h 20"/>
                  <a:gd name="T2" fmla="*/ 8 w 18"/>
                  <a:gd name="T3" fmla="*/ 0 h 20"/>
                  <a:gd name="T4" fmla="*/ 14 w 18"/>
                  <a:gd name="T5" fmla="*/ 1 h 20"/>
                  <a:gd name="T6" fmla="*/ 17 w 18"/>
                  <a:gd name="T7" fmla="*/ 4 h 20"/>
                  <a:gd name="T8" fmla="*/ 18 w 18"/>
                  <a:gd name="T9" fmla="*/ 8 h 20"/>
                  <a:gd name="T10" fmla="*/ 18 w 18"/>
                  <a:gd name="T11" fmla="*/ 14 h 20"/>
                  <a:gd name="T12" fmla="*/ 18 w 18"/>
                  <a:gd name="T13" fmla="*/ 14 h 20"/>
                  <a:gd name="T14" fmla="*/ 15 w 18"/>
                  <a:gd name="T15" fmla="*/ 15 h 20"/>
                  <a:gd name="T16" fmla="*/ 14 w 18"/>
                  <a:gd name="T17" fmla="*/ 18 h 20"/>
                  <a:gd name="T18" fmla="*/ 8 w 18"/>
                  <a:gd name="T19" fmla="*/ 20 h 20"/>
                  <a:gd name="T20" fmla="*/ 8 w 18"/>
                  <a:gd name="T21" fmla="*/ 20 h 20"/>
                  <a:gd name="T22" fmla="*/ 5 w 18"/>
                  <a:gd name="T23" fmla="*/ 18 h 20"/>
                  <a:gd name="T24" fmla="*/ 3 w 18"/>
                  <a:gd name="T25" fmla="*/ 17 h 20"/>
                  <a:gd name="T26" fmla="*/ 0 w 18"/>
                  <a:gd name="T27" fmla="*/ 14 h 20"/>
                  <a:gd name="T28" fmla="*/ 0 w 18"/>
                  <a:gd name="T29" fmla="*/ 11 h 20"/>
                  <a:gd name="T30" fmla="*/ 0 w 18"/>
                  <a:gd name="T31" fmla="*/ 11 h 20"/>
                  <a:gd name="T32" fmla="*/ 0 w 18"/>
                  <a:gd name="T33" fmla="*/ 7 h 20"/>
                  <a:gd name="T34" fmla="*/ 1 w 18"/>
                  <a:gd name="T35" fmla="*/ 4 h 20"/>
                  <a:gd name="T36" fmla="*/ 4 w 18"/>
                  <a:gd name="T37" fmla="*/ 1 h 20"/>
                  <a:gd name="T38" fmla="*/ 7 w 18"/>
                  <a:gd name="T39" fmla="*/ 0 h 20"/>
                  <a:gd name="T40" fmla="*/ 7 w 18"/>
                  <a:gd name="T41" fmla="*/ 0 h 20"/>
                  <a:gd name="T42" fmla="*/ 8 w 18"/>
                  <a:gd name="T43" fmla="*/ 0 h 20"/>
                  <a:gd name="T44" fmla="*/ 8 w 18"/>
                  <a:gd name="T45" fmla="*/ 0 h 2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8"/>
                  <a:gd name="T70" fmla="*/ 0 h 20"/>
                  <a:gd name="T71" fmla="*/ 18 w 18"/>
                  <a:gd name="T72" fmla="*/ 20 h 2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8" h="20">
                    <a:moveTo>
                      <a:pt x="8" y="0"/>
                    </a:moveTo>
                    <a:lnTo>
                      <a:pt x="8" y="0"/>
                    </a:lnTo>
                    <a:lnTo>
                      <a:pt x="14" y="1"/>
                    </a:lnTo>
                    <a:lnTo>
                      <a:pt x="17" y="4"/>
                    </a:lnTo>
                    <a:lnTo>
                      <a:pt x="18" y="8"/>
                    </a:lnTo>
                    <a:lnTo>
                      <a:pt x="18" y="14"/>
                    </a:lnTo>
                    <a:lnTo>
                      <a:pt x="15" y="15"/>
                    </a:lnTo>
                    <a:lnTo>
                      <a:pt x="14" y="18"/>
                    </a:lnTo>
                    <a:lnTo>
                      <a:pt x="8" y="20"/>
                    </a:lnTo>
                    <a:lnTo>
                      <a:pt x="5" y="18"/>
                    </a:lnTo>
                    <a:lnTo>
                      <a:pt x="3" y="17"/>
                    </a:lnTo>
                    <a:lnTo>
                      <a:pt x="0" y="14"/>
                    </a:lnTo>
                    <a:lnTo>
                      <a:pt x="0" y="11"/>
                    </a:lnTo>
                    <a:lnTo>
                      <a:pt x="0" y="7"/>
                    </a:lnTo>
                    <a:lnTo>
                      <a:pt x="1" y="4"/>
                    </a:lnTo>
                    <a:lnTo>
                      <a:pt x="4" y="1"/>
                    </a:lnTo>
                    <a:lnTo>
                      <a:pt x="7" y="0"/>
                    </a:lnTo>
                    <a:lnTo>
                      <a:pt x="8" y="0"/>
                    </a:lnTo>
                    <a:close/>
                  </a:path>
                </a:pathLst>
              </a:custGeom>
              <a:solidFill>
                <a:srgbClr val="FFFFFF"/>
              </a:solidFill>
              <a:ln w="9525">
                <a:noFill/>
                <a:round/>
                <a:headEnd/>
                <a:tailEnd/>
              </a:ln>
            </p:spPr>
            <p:txBody>
              <a:bodyPr/>
              <a:lstStyle/>
              <a:p>
                <a:endParaRPr lang="id-ID"/>
              </a:p>
            </p:txBody>
          </p:sp>
          <p:sp>
            <p:nvSpPr>
              <p:cNvPr id="3485" name="Freeform 209"/>
              <p:cNvSpPr>
                <a:spLocks/>
              </p:cNvSpPr>
              <p:nvPr/>
            </p:nvSpPr>
            <p:spPr bwMode="auto">
              <a:xfrm>
                <a:off x="5201" y="2293"/>
                <a:ext cx="25" cy="43"/>
              </a:xfrm>
              <a:custGeom>
                <a:avLst/>
                <a:gdLst>
                  <a:gd name="T0" fmla="*/ 25 w 25"/>
                  <a:gd name="T1" fmla="*/ 43 h 43"/>
                  <a:gd name="T2" fmla="*/ 0 w 25"/>
                  <a:gd name="T3" fmla="*/ 43 h 43"/>
                  <a:gd name="T4" fmla="*/ 0 w 25"/>
                  <a:gd name="T5" fmla="*/ 40 h 43"/>
                  <a:gd name="T6" fmla="*/ 22 w 25"/>
                  <a:gd name="T7" fmla="*/ 40 h 43"/>
                  <a:gd name="T8" fmla="*/ 22 w 25"/>
                  <a:gd name="T9" fmla="*/ 3 h 43"/>
                  <a:gd name="T10" fmla="*/ 22 w 25"/>
                  <a:gd name="T11" fmla="*/ 0 h 43"/>
                  <a:gd name="T12" fmla="*/ 25 w 25"/>
                  <a:gd name="T13" fmla="*/ 0 h 43"/>
                  <a:gd name="T14" fmla="*/ 25 w 25"/>
                  <a:gd name="T15" fmla="*/ 43 h 43"/>
                  <a:gd name="T16" fmla="*/ 0 60000 65536"/>
                  <a:gd name="T17" fmla="*/ 0 60000 65536"/>
                  <a:gd name="T18" fmla="*/ 0 60000 65536"/>
                  <a:gd name="T19" fmla="*/ 0 60000 65536"/>
                  <a:gd name="T20" fmla="*/ 0 60000 65536"/>
                  <a:gd name="T21" fmla="*/ 0 60000 65536"/>
                  <a:gd name="T22" fmla="*/ 0 60000 65536"/>
                  <a:gd name="T23" fmla="*/ 0 60000 65536"/>
                  <a:gd name="T24" fmla="*/ 0 w 25"/>
                  <a:gd name="T25" fmla="*/ 0 h 43"/>
                  <a:gd name="T26" fmla="*/ 25 w 25"/>
                  <a:gd name="T27" fmla="*/ 43 h 4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5" h="43">
                    <a:moveTo>
                      <a:pt x="25" y="43"/>
                    </a:moveTo>
                    <a:lnTo>
                      <a:pt x="0" y="43"/>
                    </a:lnTo>
                    <a:lnTo>
                      <a:pt x="0" y="40"/>
                    </a:lnTo>
                    <a:lnTo>
                      <a:pt x="22" y="40"/>
                    </a:lnTo>
                    <a:lnTo>
                      <a:pt x="22" y="3"/>
                    </a:lnTo>
                    <a:lnTo>
                      <a:pt x="22" y="0"/>
                    </a:lnTo>
                    <a:lnTo>
                      <a:pt x="25" y="0"/>
                    </a:lnTo>
                    <a:lnTo>
                      <a:pt x="25" y="43"/>
                    </a:lnTo>
                    <a:close/>
                  </a:path>
                </a:pathLst>
              </a:custGeom>
              <a:solidFill>
                <a:srgbClr val="808080"/>
              </a:solidFill>
              <a:ln w="9525">
                <a:noFill/>
                <a:round/>
                <a:headEnd/>
                <a:tailEnd/>
              </a:ln>
            </p:spPr>
            <p:txBody>
              <a:bodyPr/>
              <a:lstStyle/>
              <a:p>
                <a:endParaRPr lang="id-ID"/>
              </a:p>
            </p:txBody>
          </p:sp>
          <p:sp>
            <p:nvSpPr>
              <p:cNvPr id="3486" name="Freeform 210"/>
              <p:cNvSpPr>
                <a:spLocks/>
              </p:cNvSpPr>
              <p:nvPr/>
            </p:nvSpPr>
            <p:spPr bwMode="auto">
              <a:xfrm>
                <a:off x="5201" y="2299"/>
                <a:ext cx="20" cy="31"/>
              </a:xfrm>
              <a:custGeom>
                <a:avLst/>
                <a:gdLst>
                  <a:gd name="T0" fmla="*/ 20 w 20"/>
                  <a:gd name="T1" fmla="*/ 31 h 31"/>
                  <a:gd name="T2" fmla="*/ 0 w 20"/>
                  <a:gd name="T3" fmla="*/ 31 h 31"/>
                  <a:gd name="T4" fmla="*/ 0 w 20"/>
                  <a:gd name="T5" fmla="*/ 28 h 31"/>
                  <a:gd name="T6" fmla="*/ 7 w 20"/>
                  <a:gd name="T7" fmla="*/ 28 h 31"/>
                  <a:gd name="T8" fmla="*/ 7 w 20"/>
                  <a:gd name="T9" fmla="*/ 0 h 31"/>
                  <a:gd name="T10" fmla="*/ 20 w 20"/>
                  <a:gd name="T11" fmla="*/ 0 h 31"/>
                  <a:gd name="T12" fmla="*/ 20 w 20"/>
                  <a:gd name="T13" fmla="*/ 31 h 31"/>
                  <a:gd name="T14" fmla="*/ 0 60000 65536"/>
                  <a:gd name="T15" fmla="*/ 0 60000 65536"/>
                  <a:gd name="T16" fmla="*/ 0 60000 65536"/>
                  <a:gd name="T17" fmla="*/ 0 60000 65536"/>
                  <a:gd name="T18" fmla="*/ 0 60000 65536"/>
                  <a:gd name="T19" fmla="*/ 0 60000 65536"/>
                  <a:gd name="T20" fmla="*/ 0 60000 65536"/>
                  <a:gd name="T21" fmla="*/ 0 w 20"/>
                  <a:gd name="T22" fmla="*/ 0 h 31"/>
                  <a:gd name="T23" fmla="*/ 20 w 20"/>
                  <a:gd name="T24" fmla="*/ 31 h 3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 h="31">
                    <a:moveTo>
                      <a:pt x="20" y="31"/>
                    </a:moveTo>
                    <a:lnTo>
                      <a:pt x="0" y="31"/>
                    </a:lnTo>
                    <a:lnTo>
                      <a:pt x="0" y="28"/>
                    </a:lnTo>
                    <a:lnTo>
                      <a:pt x="7" y="28"/>
                    </a:lnTo>
                    <a:lnTo>
                      <a:pt x="7" y="0"/>
                    </a:lnTo>
                    <a:lnTo>
                      <a:pt x="20" y="0"/>
                    </a:lnTo>
                    <a:lnTo>
                      <a:pt x="20" y="31"/>
                    </a:lnTo>
                    <a:close/>
                  </a:path>
                </a:pathLst>
              </a:custGeom>
              <a:solidFill>
                <a:srgbClr val="CCCCCC"/>
              </a:solidFill>
              <a:ln w="9525">
                <a:noFill/>
                <a:round/>
                <a:headEnd/>
                <a:tailEnd/>
              </a:ln>
            </p:spPr>
            <p:txBody>
              <a:bodyPr/>
              <a:lstStyle/>
              <a:p>
                <a:endParaRPr lang="id-ID"/>
              </a:p>
            </p:txBody>
          </p:sp>
          <p:sp>
            <p:nvSpPr>
              <p:cNvPr id="3487" name="Freeform 211"/>
              <p:cNvSpPr>
                <a:spLocks/>
              </p:cNvSpPr>
              <p:nvPr/>
            </p:nvSpPr>
            <p:spPr bwMode="auto">
              <a:xfrm>
                <a:off x="5201" y="2288"/>
                <a:ext cx="22" cy="8"/>
              </a:xfrm>
              <a:custGeom>
                <a:avLst/>
                <a:gdLst>
                  <a:gd name="T0" fmla="*/ 7 w 22"/>
                  <a:gd name="T1" fmla="*/ 8 h 8"/>
                  <a:gd name="T2" fmla="*/ 7 w 22"/>
                  <a:gd name="T3" fmla="*/ 8 h 8"/>
                  <a:gd name="T4" fmla="*/ 4 w 22"/>
                  <a:gd name="T5" fmla="*/ 5 h 8"/>
                  <a:gd name="T6" fmla="*/ 0 w 22"/>
                  <a:gd name="T7" fmla="*/ 4 h 8"/>
                  <a:gd name="T8" fmla="*/ 0 w 22"/>
                  <a:gd name="T9" fmla="*/ 0 h 8"/>
                  <a:gd name="T10" fmla="*/ 0 w 22"/>
                  <a:gd name="T11" fmla="*/ 0 h 8"/>
                  <a:gd name="T12" fmla="*/ 4 w 22"/>
                  <a:gd name="T13" fmla="*/ 3 h 8"/>
                  <a:gd name="T14" fmla="*/ 8 w 22"/>
                  <a:gd name="T15" fmla="*/ 5 h 8"/>
                  <a:gd name="T16" fmla="*/ 22 w 22"/>
                  <a:gd name="T17" fmla="*/ 5 h 8"/>
                  <a:gd name="T18" fmla="*/ 22 w 22"/>
                  <a:gd name="T19" fmla="*/ 8 h 8"/>
                  <a:gd name="T20" fmla="*/ 7 w 22"/>
                  <a:gd name="T21" fmla="*/ 8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
                  <a:gd name="T34" fmla="*/ 0 h 8"/>
                  <a:gd name="T35" fmla="*/ 22 w 22"/>
                  <a:gd name="T36" fmla="*/ 8 h 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 h="8">
                    <a:moveTo>
                      <a:pt x="7" y="8"/>
                    </a:moveTo>
                    <a:lnTo>
                      <a:pt x="7" y="8"/>
                    </a:lnTo>
                    <a:lnTo>
                      <a:pt x="4" y="5"/>
                    </a:lnTo>
                    <a:lnTo>
                      <a:pt x="0" y="4"/>
                    </a:lnTo>
                    <a:lnTo>
                      <a:pt x="0" y="0"/>
                    </a:lnTo>
                    <a:lnTo>
                      <a:pt x="4" y="3"/>
                    </a:lnTo>
                    <a:lnTo>
                      <a:pt x="8" y="5"/>
                    </a:lnTo>
                    <a:lnTo>
                      <a:pt x="22" y="5"/>
                    </a:lnTo>
                    <a:lnTo>
                      <a:pt x="22" y="8"/>
                    </a:lnTo>
                    <a:lnTo>
                      <a:pt x="7" y="8"/>
                    </a:lnTo>
                    <a:close/>
                  </a:path>
                </a:pathLst>
              </a:custGeom>
              <a:solidFill>
                <a:srgbClr val="808080"/>
              </a:solidFill>
              <a:ln w="9525">
                <a:noFill/>
                <a:round/>
                <a:headEnd/>
                <a:tailEnd/>
              </a:ln>
            </p:spPr>
            <p:txBody>
              <a:bodyPr/>
              <a:lstStyle/>
              <a:p>
                <a:endParaRPr lang="id-ID"/>
              </a:p>
            </p:txBody>
          </p:sp>
          <p:sp>
            <p:nvSpPr>
              <p:cNvPr id="3488" name="Rectangle 212"/>
              <p:cNvSpPr>
                <a:spLocks noChangeArrowheads="1"/>
              </p:cNvSpPr>
              <p:nvPr/>
            </p:nvSpPr>
            <p:spPr bwMode="auto">
              <a:xfrm>
                <a:off x="5206" y="2298"/>
                <a:ext cx="2" cy="1"/>
              </a:xfrm>
              <a:prstGeom prst="rect">
                <a:avLst/>
              </a:prstGeom>
              <a:solidFill>
                <a:srgbClr val="999999"/>
              </a:solidFill>
              <a:ln w="9525">
                <a:noFill/>
                <a:miter lim="800000"/>
                <a:headEnd/>
                <a:tailEnd/>
              </a:ln>
            </p:spPr>
            <p:txBody>
              <a:bodyPr/>
              <a:lstStyle/>
              <a:p>
                <a:endParaRPr lang="en-GB"/>
              </a:p>
            </p:txBody>
          </p:sp>
          <p:sp>
            <p:nvSpPr>
              <p:cNvPr id="3489" name="Freeform 213"/>
              <p:cNvSpPr>
                <a:spLocks/>
              </p:cNvSpPr>
              <p:nvPr/>
            </p:nvSpPr>
            <p:spPr bwMode="auto">
              <a:xfrm>
                <a:off x="5201" y="2292"/>
                <a:ext cx="22" cy="41"/>
              </a:xfrm>
              <a:custGeom>
                <a:avLst/>
                <a:gdLst>
                  <a:gd name="T0" fmla="*/ 22 w 22"/>
                  <a:gd name="T1" fmla="*/ 41 h 41"/>
                  <a:gd name="T2" fmla="*/ 0 w 22"/>
                  <a:gd name="T3" fmla="*/ 41 h 41"/>
                  <a:gd name="T4" fmla="*/ 0 w 22"/>
                  <a:gd name="T5" fmla="*/ 38 h 41"/>
                  <a:gd name="T6" fmla="*/ 20 w 22"/>
                  <a:gd name="T7" fmla="*/ 38 h 41"/>
                  <a:gd name="T8" fmla="*/ 20 w 22"/>
                  <a:gd name="T9" fmla="*/ 7 h 41"/>
                  <a:gd name="T10" fmla="*/ 7 w 22"/>
                  <a:gd name="T11" fmla="*/ 7 h 41"/>
                  <a:gd name="T12" fmla="*/ 7 w 22"/>
                  <a:gd name="T13" fmla="*/ 6 h 41"/>
                  <a:gd name="T14" fmla="*/ 5 w 22"/>
                  <a:gd name="T15" fmla="*/ 6 h 41"/>
                  <a:gd name="T16" fmla="*/ 5 w 22"/>
                  <a:gd name="T17" fmla="*/ 6 h 41"/>
                  <a:gd name="T18" fmla="*/ 5 w 22"/>
                  <a:gd name="T19" fmla="*/ 6 h 41"/>
                  <a:gd name="T20" fmla="*/ 0 w 22"/>
                  <a:gd name="T21" fmla="*/ 3 h 41"/>
                  <a:gd name="T22" fmla="*/ 0 w 22"/>
                  <a:gd name="T23" fmla="*/ 0 h 41"/>
                  <a:gd name="T24" fmla="*/ 0 w 22"/>
                  <a:gd name="T25" fmla="*/ 0 h 41"/>
                  <a:gd name="T26" fmla="*/ 4 w 22"/>
                  <a:gd name="T27" fmla="*/ 1 h 41"/>
                  <a:gd name="T28" fmla="*/ 7 w 22"/>
                  <a:gd name="T29" fmla="*/ 4 h 41"/>
                  <a:gd name="T30" fmla="*/ 22 w 22"/>
                  <a:gd name="T31" fmla="*/ 4 h 41"/>
                  <a:gd name="T32" fmla="*/ 22 w 22"/>
                  <a:gd name="T33" fmla="*/ 41 h 4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2"/>
                  <a:gd name="T52" fmla="*/ 0 h 41"/>
                  <a:gd name="T53" fmla="*/ 22 w 22"/>
                  <a:gd name="T54" fmla="*/ 41 h 4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2" h="41">
                    <a:moveTo>
                      <a:pt x="22" y="41"/>
                    </a:moveTo>
                    <a:lnTo>
                      <a:pt x="0" y="41"/>
                    </a:lnTo>
                    <a:lnTo>
                      <a:pt x="0" y="38"/>
                    </a:lnTo>
                    <a:lnTo>
                      <a:pt x="20" y="38"/>
                    </a:lnTo>
                    <a:lnTo>
                      <a:pt x="20" y="7"/>
                    </a:lnTo>
                    <a:lnTo>
                      <a:pt x="7" y="7"/>
                    </a:lnTo>
                    <a:lnTo>
                      <a:pt x="7" y="6"/>
                    </a:lnTo>
                    <a:lnTo>
                      <a:pt x="5" y="6"/>
                    </a:lnTo>
                    <a:lnTo>
                      <a:pt x="0" y="3"/>
                    </a:lnTo>
                    <a:lnTo>
                      <a:pt x="0" y="0"/>
                    </a:lnTo>
                    <a:lnTo>
                      <a:pt x="4" y="1"/>
                    </a:lnTo>
                    <a:lnTo>
                      <a:pt x="7" y="4"/>
                    </a:lnTo>
                    <a:lnTo>
                      <a:pt x="22" y="4"/>
                    </a:lnTo>
                    <a:lnTo>
                      <a:pt x="22" y="41"/>
                    </a:lnTo>
                    <a:close/>
                  </a:path>
                </a:pathLst>
              </a:custGeom>
              <a:solidFill>
                <a:srgbClr val="808080"/>
              </a:solidFill>
              <a:ln w="9525">
                <a:noFill/>
                <a:round/>
                <a:headEnd/>
                <a:tailEnd/>
              </a:ln>
            </p:spPr>
            <p:txBody>
              <a:bodyPr/>
              <a:lstStyle/>
              <a:p>
                <a:endParaRPr lang="id-ID"/>
              </a:p>
            </p:txBody>
          </p:sp>
          <p:sp>
            <p:nvSpPr>
              <p:cNvPr id="3490" name="Rectangle 214"/>
              <p:cNvSpPr>
                <a:spLocks noChangeArrowheads="1"/>
              </p:cNvSpPr>
              <p:nvPr/>
            </p:nvSpPr>
            <p:spPr bwMode="auto">
              <a:xfrm>
                <a:off x="5198" y="2333"/>
                <a:ext cx="3" cy="3"/>
              </a:xfrm>
              <a:prstGeom prst="rect">
                <a:avLst/>
              </a:prstGeom>
              <a:solidFill>
                <a:srgbClr val="999999"/>
              </a:solidFill>
              <a:ln w="9525">
                <a:noFill/>
                <a:miter lim="800000"/>
                <a:headEnd/>
                <a:tailEnd/>
              </a:ln>
            </p:spPr>
            <p:txBody>
              <a:bodyPr/>
              <a:lstStyle/>
              <a:p>
                <a:endParaRPr lang="en-GB"/>
              </a:p>
            </p:txBody>
          </p:sp>
          <p:sp>
            <p:nvSpPr>
              <p:cNvPr id="3491" name="Rectangle 215"/>
              <p:cNvSpPr>
                <a:spLocks noChangeArrowheads="1"/>
              </p:cNvSpPr>
              <p:nvPr/>
            </p:nvSpPr>
            <p:spPr bwMode="auto">
              <a:xfrm>
                <a:off x="5198" y="2330"/>
                <a:ext cx="3" cy="3"/>
              </a:xfrm>
              <a:prstGeom prst="rect">
                <a:avLst/>
              </a:prstGeom>
              <a:solidFill>
                <a:srgbClr val="999999"/>
              </a:solidFill>
              <a:ln w="9525">
                <a:noFill/>
                <a:miter lim="800000"/>
                <a:headEnd/>
                <a:tailEnd/>
              </a:ln>
            </p:spPr>
            <p:txBody>
              <a:bodyPr/>
              <a:lstStyle/>
              <a:p>
                <a:endParaRPr lang="en-GB"/>
              </a:p>
            </p:txBody>
          </p:sp>
          <p:sp>
            <p:nvSpPr>
              <p:cNvPr id="3492" name="Rectangle 216"/>
              <p:cNvSpPr>
                <a:spLocks noChangeArrowheads="1"/>
              </p:cNvSpPr>
              <p:nvPr/>
            </p:nvSpPr>
            <p:spPr bwMode="auto">
              <a:xfrm>
                <a:off x="5198" y="2327"/>
                <a:ext cx="3" cy="3"/>
              </a:xfrm>
              <a:prstGeom prst="rect">
                <a:avLst/>
              </a:prstGeom>
              <a:solidFill>
                <a:srgbClr val="999999"/>
              </a:solidFill>
              <a:ln w="9525">
                <a:noFill/>
                <a:miter lim="800000"/>
                <a:headEnd/>
                <a:tailEnd/>
              </a:ln>
            </p:spPr>
            <p:txBody>
              <a:bodyPr/>
              <a:lstStyle/>
              <a:p>
                <a:endParaRPr lang="en-GB"/>
              </a:p>
            </p:txBody>
          </p:sp>
          <p:sp>
            <p:nvSpPr>
              <p:cNvPr id="3493" name="Freeform 217"/>
              <p:cNvSpPr>
                <a:spLocks/>
              </p:cNvSpPr>
              <p:nvPr/>
            </p:nvSpPr>
            <p:spPr bwMode="auto">
              <a:xfrm>
                <a:off x="5198" y="2305"/>
                <a:ext cx="3" cy="22"/>
              </a:xfrm>
              <a:custGeom>
                <a:avLst/>
                <a:gdLst>
                  <a:gd name="T0" fmla="*/ 0 w 3"/>
                  <a:gd name="T1" fmla="*/ 22 h 22"/>
                  <a:gd name="T2" fmla="*/ 0 w 3"/>
                  <a:gd name="T3" fmla="*/ 11 h 22"/>
                  <a:gd name="T4" fmla="*/ 3 w 3"/>
                  <a:gd name="T5" fmla="*/ 11 h 22"/>
                  <a:gd name="T6" fmla="*/ 3 w 3"/>
                  <a:gd name="T7" fmla="*/ 8 h 22"/>
                  <a:gd name="T8" fmla="*/ 3 w 3"/>
                  <a:gd name="T9" fmla="*/ 0 h 22"/>
                  <a:gd name="T10" fmla="*/ 3 w 3"/>
                  <a:gd name="T11" fmla="*/ 0 h 22"/>
                  <a:gd name="T12" fmla="*/ 3 w 3"/>
                  <a:gd name="T13" fmla="*/ 22 h 22"/>
                  <a:gd name="T14" fmla="*/ 0 w 3"/>
                  <a:gd name="T15" fmla="*/ 22 h 2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2"/>
                  <a:gd name="T26" fmla="*/ 3 w 3"/>
                  <a:gd name="T27" fmla="*/ 22 h 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2">
                    <a:moveTo>
                      <a:pt x="0" y="22"/>
                    </a:moveTo>
                    <a:lnTo>
                      <a:pt x="0" y="11"/>
                    </a:lnTo>
                    <a:lnTo>
                      <a:pt x="3" y="11"/>
                    </a:lnTo>
                    <a:lnTo>
                      <a:pt x="3" y="8"/>
                    </a:lnTo>
                    <a:lnTo>
                      <a:pt x="3" y="0"/>
                    </a:lnTo>
                    <a:lnTo>
                      <a:pt x="3" y="22"/>
                    </a:lnTo>
                    <a:lnTo>
                      <a:pt x="0" y="22"/>
                    </a:lnTo>
                    <a:close/>
                  </a:path>
                </a:pathLst>
              </a:custGeom>
              <a:solidFill>
                <a:srgbClr val="666666"/>
              </a:solidFill>
              <a:ln w="9525">
                <a:noFill/>
                <a:round/>
                <a:headEnd/>
                <a:tailEnd/>
              </a:ln>
            </p:spPr>
            <p:txBody>
              <a:bodyPr/>
              <a:lstStyle/>
              <a:p>
                <a:endParaRPr lang="id-ID"/>
              </a:p>
            </p:txBody>
          </p:sp>
          <p:sp>
            <p:nvSpPr>
              <p:cNvPr id="3494" name="Freeform 218"/>
              <p:cNvSpPr>
                <a:spLocks/>
              </p:cNvSpPr>
              <p:nvPr/>
            </p:nvSpPr>
            <p:spPr bwMode="auto">
              <a:xfrm>
                <a:off x="5201" y="2298"/>
                <a:ext cx="7" cy="29"/>
              </a:xfrm>
              <a:custGeom>
                <a:avLst/>
                <a:gdLst>
                  <a:gd name="T0" fmla="*/ 0 w 7"/>
                  <a:gd name="T1" fmla="*/ 0 h 29"/>
                  <a:gd name="T2" fmla="*/ 5 w 7"/>
                  <a:gd name="T3" fmla="*/ 0 h 29"/>
                  <a:gd name="T4" fmla="*/ 5 w 7"/>
                  <a:gd name="T5" fmla="*/ 1 h 29"/>
                  <a:gd name="T6" fmla="*/ 7 w 7"/>
                  <a:gd name="T7" fmla="*/ 1 h 29"/>
                  <a:gd name="T8" fmla="*/ 7 w 7"/>
                  <a:gd name="T9" fmla="*/ 29 h 29"/>
                  <a:gd name="T10" fmla="*/ 0 w 7"/>
                  <a:gd name="T11" fmla="*/ 29 h 29"/>
                  <a:gd name="T12" fmla="*/ 0 w 7"/>
                  <a:gd name="T13" fmla="*/ 7 h 29"/>
                  <a:gd name="T14" fmla="*/ 0 w 7"/>
                  <a:gd name="T15" fmla="*/ 7 h 29"/>
                  <a:gd name="T16" fmla="*/ 0 w 7"/>
                  <a:gd name="T17" fmla="*/ 0 h 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29"/>
                  <a:gd name="T29" fmla="*/ 7 w 7"/>
                  <a:gd name="T30" fmla="*/ 29 h 2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29">
                    <a:moveTo>
                      <a:pt x="0" y="0"/>
                    </a:moveTo>
                    <a:lnTo>
                      <a:pt x="5" y="0"/>
                    </a:lnTo>
                    <a:lnTo>
                      <a:pt x="5" y="1"/>
                    </a:lnTo>
                    <a:lnTo>
                      <a:pt x="7" y="1"/>
                    </a:lnTo>
                    <a:lnTo>
                      <a:pt x="7" y="29"/>
                    </a:lnTo>
                    <a:lnTo>
                      <a:pt x="0" y="29"/>
                    </a:lnTo>
                    <a:lnTo>
                      <a:pt x="0" y="7"/>
                    </a:lnTo>
                    <a:lnTo>
                      <a:pt x="0" y="0"/>
                    </a:lnTo>
                    <a:close/>
                  </a:path>
                </a:pathLst>
              </a:custGeom>
              <a:solidFill>
                <a:srgbClr val="666666"/>
              </a:solidFill>
              <a:ln w="9525">
                <a:noFill/>
                <a:round/>
                <a:headEnd/>
                <a:tailEnd/>
              </a:ln>
            </p:spPr>
            <p:txBody>
              <a:bodyPr/>
              <a:lstStyle/>
              <a:p>
                <a:endParaRPr lang="id-ID"/>
              </a:p>
            </p:txBody>
          </p:sp>
          <p:sp>
            <p:nvSpPr>
              <p:cNvPr id="3495" name="Freeform 219"/>
              <p:cNvSpPr>
                <a:spLocks/>
              </p:cNvSpPr>
              <p:nvPr/>
            </p:nvSpPr>
            <p:spPr bwMode="auto">
              <a:xfrm>
                <a:off x="5201" y="2295"/>
                <a:ext cx="5" cy="3"/>
              </a:xfrm>
              <a:custGeom>
                <a:avLst/>
                <a:gdLst>
                  <a:gd name="T0" fmla="*/ 5 w 5"/>
                  <a:gd name="T1" fmla="*/ 3 h 3"/>
                  <a:gd name="T2" fmla="*/ 0 w 5"/>
                  <a:gd name="T3" fmla="*/ 3 h 3"/>
                  <a:gd name="T4" fmla="*/ 0 w 5"/>
                  <a:gd name="T5" fmla="*/ 0 h 3"/>
                  <a:gd name="T6" fmla="*/ 0 w 5"/>
                  <a:gd name="T7" fmla="*/ 0 h 3"/>
                  <a:gd name="T8" fmla="*/ 5 w 5"/>
                  <a:gd name="T9" fmla="*/ 3 h 3"/>
                  <a:gd name="T10" fmla="*/ 5 w 5"/>
                  <a:gd name="T11" fmla="*/ 3 h 3"/>
                  <a:gd name="T12" fmla="*/ 0 60000 65536"/>
                  <a:gd name="T13" fmla="*/ 0 60000 65536"/>
                  <a:gd name="T14" fmla="*/ 0 60000 65536"/>
                  <a:gd name="T15" fmla="*/ 0 60000 65536"/>
                  <a:gd name="T16" fmla="*/ 0 60000 65536"/>
                  <a:gd name="T17" fmla="*/ 0 60000 65536"/>
                  <a:gd name="T18" fmla="*/ 0 w 5"/>
                  <a:gd name="T19" fmla="*/ 0 h 3"/>
                  <a:gd name="T20" fmla="*/ 5 w 5"/>
                  <a:gd name="T21" fmla="*/ 3 h 3"/>
                </a:gdLst>
                <a:ahLst/>
                <a:cxnLst>
                  <a:cxn ang="T12">
                    <a:pos x="T0" y="T1"/>
                  </a:cxn>
                  <a:cxn ang="T13">
                    <a:pos x="T2" y="T3"/>
                  </a:cxn>
                  <a:cxn ang="T14">
                    <a:pos x="T4" y="T5"/>
                  </a:cxn>
                  <a:cxn ang="T15">
                    <a:pos x="T6" y="T7"/>
                  </a:cxn>
                  <a:cxn ang="T16">
                    <a:pos x="T8" y="T9"/>
                  </a:cxn>
                  <a:cxn ang="T17">
                    <a:pos x="T10" y="T11"/>
                  </a:cxn>
                </a:cxnLst>
                <a:rect l="T18" t="T19" r="T20" b="T21"/>
                <a:pathLst>
                  <a:path w="5" h="3">
                    <a:moveTo>
                      <a:pt x="5" y="3"/>
                    </a:moveTo>
                    <a:lnTo>
                      <a:pt x="0" y="3"/>
                    </a:lnTo>
                    <a:lnTo>
                      <a:pt x="0" y="0"/>
                    </a:lnTo>
                    <a:lnTo>
                      <a:pt x="5" y="3"/>
                    </a:lnTo>
                    <a:close/>
                  </a:path>
                </a:pathLst>
              </a:custGeom>
              <a:solidFill>
                <a:srgbClr val="666666"/>
              </a:solidFill>
              <a:ln w="9525">
                <a:noFill/>
                <a:round/>
                <a:headEnd/>
                <a:tailEnd/>
              </a:ln>
            </p:spPr>
            <p:txBody>
              <a:bodyPr/>
              <a:lstStyle/>
              <a:p>
                <a:endParaRPr lang="id-ID"/>
              </a:p>
            </p:txBody>
          </p:sp>
          <p:sp>
            <p:nvSpPr>
              <p:cNvPr id="3496" name="Freeform 220"/>
              <p:cNvSpPr>
                <a:spLocks/>
              </p:cNvSpPr>
              <p:nvPr/>
            </p:nvSpPr>
            <p:spPr bwMode="auto">
              <a:xfrm>
                <a:off x="5198" y="2293"/>
                <a:ext cx="3" cy="5"/>
              </a:xfrm>
              <a:custGeom>
                <a:avLst/>
                <a:gdLst>
                  <a:gd name="T0" fmla="*/ 3 w 3"/>
                  <a:gd name="T1" fmla="*/ 2 h 5"/>
                  <a:gd name="T2" fmla="*/ 3 w 3"/>
                  <a:gd name="T3" fmla="*/ 5 h 5"/>
                  <a:gd name="T4" fmla="*/ 0 w 3"/>
                  <a:gd name="T5" fmla="*/ 5 h 5"/>
                  <a:gd name="T6" fmla="*/ 0 w 3"/>
                  <a:gd name="T7" fmla="*/ 0 h 5"/>
                  <a:gd name="T8" fmla="*/ 0 w 3"/>
                  <a:gd name="T9" fmla="*/ 0 h 5"/>
                  <a:gd name="T10" fmla="*/ 3 w 3"/>
                  <a:gd name="T11" fmla="*/ 2 h 5"/>
                  <a:gd name="T12" fmla="*/ 3 w 3"/>
                  <a:gd name="T13" fmla="*/ 2 h 5"/>
                  <a:gd name="T14" fmla="*/ 0 60000 65536"/>
                  <a:gd name="T15" fmla="*/ 0 60000 65536"/>
                  <a:gd name="T16" fmla="*/ 0 60000 65536"/>
                  <a:gd name="T17" fmla="*/ 0 60000 65536"/>
                  <a:gd name="T18" fmla="*/ 0 60000 65536"/>
                  <a:gd name="T19" fmla="*/ 0 60000 65536"/>
                  <a:gd name="T20" fmla="*/ 0 60000 65536"/>
                  <a:gd name="T21" fmla="*/ 0 w 3"/>
                  <a:gd name="T22" fmla="*/ 0 h 5"/>
                  <a:gd name="T23" fmla="*/ 3 w 3"/>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5">
                    <a:moveTo>
                      <a:pt x="3" y="2"/>
                    </a:moveTo>
                    <a:lnTo>
                      <a:pt x="3" y="5"/>
                    </a:lnTo>
                    <a:lnTo>
                      <a:pt x="0" y="5"/>
                    </a:lnTo>
                    <a:lnTo>
                      <a:pt x="0" y="0"/>
                    </a:lnTo>
                    <a:lnTo>
                      <a:pt x="3" y="2"/>
                    </a:lnTo>
                    <a:close/>
                  </a:path>
                </a:pathLst>
              </a:custGeom>
              <a:solidFill>
                <a:srgbClr val="666666"/>
              </a:solidFill>
              <a:ln w="9525">
                <a:noFill/>
                <a:round/>
                <a:headEnd/>
                <a:tailEnd/>
              </a:ln>
            </p:spPr>
            <p:txBody>
              <a:bodyPr/>
              <a:lstStyle/>
              <a:p>
                <a:endParaRPr lang="id-ID"/>
              </a:p>
            </p:txBody>
          </p:sp>
          <p:sp>
            <p:nvSpPr>
              <p:cNvPr id="3497" name="Freeform 221"/>
              <p:cNvSpPr>
                <a:spLocks/>
              </p:cNvSpPr>
              <p:nvPr/>
            </p:nvSpPr>
            <p:spPr bwMode="auto">
              <a:xfrm>
                <a:off x="5198" y="2291"/>
                <a:ext cx="3" cy="4"/>
              </a:xfrm>
              <a:custGeom>
                <a:avLst/>
                <a:gdLst>
                  <a:gd name="T0" fmla="*/ 0 w 3"/>
                  <a:gd name="T1" fmla="*/ 2 h 4"/>
                  <a:gd name="T2" fmla="*/ 0 w 3"/>
                  <a:gd name="T3" fmla="*/ 0 h 4"/>
                  <a:gd name="T4" fmla="*/ 0 w 3"/>
                  <a:gd name="T5" fmla="*/ 0 h 4"/>
                  <a:gd name="T6" fmla="*/ 3 w 3"/>
                  <a:gd name="T7" fmla="*/ 1 h 4"/>
                  <a:gd name="T8" fmla="*/ 3 w 3"/>
                  <a:gd name="T9" fmla="*/ 4 h 4"/>
                  <a:gd name="T10" fmla="*/ 3 w 3"/>
                  <a:gd name="T11" fmla="*/ 4 h 4"/>
                  <a:gd name="T12" fmla="*/ 0 w 3"/>
                  <a:gd name="T13" fmla="*/ 2 h 4"/>
                  <a:gd name="T14" fmla="*/ 0 w 3"/>
                  <a:gd name="T15" fmla="*/ 2 h 4"/>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4"/>
                  <a:gd name="T26" fmla="*/ 3 w 3"/>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4">
                    <a:moveTo>
                      <a:pt x="0" y="2"/>
                    </a:moveTo>
                    <a:lnTo>
                      <a:pt x="0" y="0"/>
                    </a:lnTo>
                    <a:lnTo>
                      <a:pt x="3" y="1"/>
                    </a:lnTo>
                    <a:lnTo>
                      <a:pt x="3" y="4"/>
                    </a:lnTo>
                    <a:lnTo>
                      <a:pt x="0" y="2"/>
                    </a:lnTo>
                    <a:close/>
                  </a:path>
                </a:pathLst>
              </a:custGeom>
              <a:solidFill>
                <a:srgbClr val="808080"/>
              </a:solidFill>
              <a:ln w="9525">
                <a:noFill/>
                <a:round/>
                <a:headEnd/>
                <a:tailEnd/>
              </a:ln>
            </p:spPr>
            <p:txBody>
              <a:bodyPr/>
              <a:lstStyle/>
              <a:p>
                <a:endParaRPr lang="id-ID"/>
              </a:p>
            </p:txBody>
          </p:sp>
          <p:sp>
            <p:nvSpPr>
              <p:cNvPr id="3498" name="Freeform 222"/>
              <p:cNvSpPr>
                <a:spLocks/>
              </p:cNvSpPr>
              <p:nvPr/>
            </p:nvSpPr>
            <p:spPr bwMode="auto">
              <a:xfrm>
                <a:off x="5198" y="2288"/>
                <a:ext cx="3" cy="4"/>
              </a:xfrm>
              <a:custGeom>
                <a:avLst/>
                <a:gdLst>
                  <a:gd name="T0" fmla="*/ 3 w 3"/>
                  <a:gd name="T1" fmla="*/ 0 h 4"/>
                  <a:gd name="T2" fmla="*/ 3 w 3"/>
                  <a:gd name="T3" fmla="*/ 4 h 4"/>
                  <a:gd name="T4" fmla="*/ 3 w 3"/>
                  <a:gd name="T5" fmla="*/ 4 h 4"/>
                  <a:gd name="T6" fmla="*/ 0 w 3"/>
                  <a:gd name="T7" fmla="*/ 3 h 4"/>
                  <a:gd name="T8" fmla="*/ 0 w 3"/>
                  <a:gd name="T9" fmla="*/ 0 h 4"/>
                  <a:gd name="T10" fmla="*/ 0 w 3"/>
                  <a:gd name="T11" fmla="*/ 0 h 4"/>
                  <a:gd name="T12" fmla="*/ 3 w 3"/>
                  <a:gd name="T13" fmla="*/ 0 h 4"/>
                  <a:gd name="T14" fmla="*/ 3 w 3"/>
                  <a:gd name="T15" fmla="*/ 0 h 4"/>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4"/>
                  <a:gd name="T26" fmla="*/ 3 w 3"/>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4">
                    <a:moveTo>
                      <a:pt x="3" y="0"/>
                    </a:moveTo>
                    <a:lnTo>
                      <a:pt x="3" y="4"/>
                    </a:lnTo>
                    <a:lnTo>
                      <a:pt x="0" y="3"/>
                    </a:lnTo>
                    <a:lnTo>
                      <a:pt x="0" y="0"/>
                    </a:lnTo>
                    <a:lnTo>
                      <a:pt x="3" y="0"/>
                    </a:lnTo>
                    <a:close/>
                  </a:path>
                </a:pathLst>
              </a:custGeom>
              <a:solidFill>
                <a:srgbClr val="808080"/>
              </a:solidFill>
              <a:ln w="9525">
                <a:noFill/>
                <a:round/>
                <a:headEnd/>
                <a:tailEnd/>
              </a:ln>
            </p:spPr>
            <p:txBody>
              <a:bodyPr/>
              <a:lstStyle/>
              <a:p>
                <a:endParaRPr lang="id-ID"/>
              </a:p>
            </p:txBody>
          </p:sp>
          <p:sp>
            <p:nvSpPr>
              <p:cNvPr id="3499" name="Rectangle 223"/>
              <p:cNvSpPr>
                <a:spLocks noChangeArrowheads="1"/>
              </p:cNvSpPr>
              <p:nvPr/>
            </p:nvSpPr>
            <p:spPr bwMode="auto">
              <a:xfrm>
                <a:off x="5195" y="2333"/>
                <a:ext cx="3" cy="3"/>
              </a:xfrm>
              <a:prstGeom prst="rect">
                <a:avLst/>
              </a:prstGeom>
              <a:solidFill>
                <a:srgbClr val="999999"/>
              </a:solidFill>
              <a:ln w="9525">
                <a:noFill/>
                <a:miter lim="800000"/>
                <a:headEnd/>
                <a:tailEnd/>
              </a:ln>
            </p:spPr>
            <p:txBody>
              <a:bodyPr/>
              <a:lstStyle/>
              <a:p>
                <a:endParaRPr lang="en-GB"/>
              </a:p>
            </p:txBody>
          </p:sp>
          <p:sp>
            <p:nvSpPr>
              <p:cNvPr id="3500" name="Rectangle 224"/>
              <p:cNvSpPr>
                <a:spLocks noChangeArrowheads="1"/>
              </p:cNvSpPr>
              <p:nvPr/>
            </p:nvSpPr>
            <p:spPr bwMode="auto">
              <a:xfrm>
                <a:off x="5195" y="2330"/>
                <a:ext cx="3" cy="3"/>
              </a:xfrm>
              <a:prstGeom prst="rect">
                <a:avLst/>
              </a:prstGeom>
              <a:solidFill>
                <a:srgbClr val="999999"/>
              </a:solidFill>
              <a:ln w="9525">
                <a:noFill/>
                <a:miter lim="800000"/>
                <a:headEnd/>
                <a:tailEnd/>
              </a:ln>
            </p:spPr>
            <p:txBody>
              <a:bodyPr/>
              <a:lstStyle/>
              <a:p>
                <a:endParaRPr lang="en-GB"/>
              </a:p>
            </p:txBody>
          </p:sp>
          <p:sp>
            <p:nvSpPr>
              <p:cNvPr id="3501" name="Rectangle 225"/>
              <p:cNvSpPr>
                <a:spLocks noChangeArrowheads="1"/>
              </p:cNvSpPr>
              <p:nvPr/>
            </p:nvSpPr>
            <p:spPr bwMode="auto">
              <a:xfrm>
                <a:off x="5195" y="2327"/>
                <a:ext cx="3" cy="3"/>
              </a:xfrm>
              <a:prstGeom prst="rect">
                <a:avLst/>
              </a:prstGeom>
              <a:solidFill>
                <a:srgbClr val="999999"/>
              </a:solidFill>
              <a:ln w="9525">
                <a:noFill/>
                <a:miter lim="800000"/>
                <a:headEnd/>
                <a:tailEnd/>
              </a:ln>
            </p:spPr>
            <p:txBody>
              <a:bodyPr/>
              <a:lstStyle/>
              <a:p>
                <a:endParaRPr lang="en-GB"/>
              </a:p>
            </p:txBody>
          </p:sp>
          <p:sp>
            <p:nvSpPr>
              <p:cNvPr id="3502" name="Freeform 226"/>
              <p:cNvSpPr>
                <a:spLocks/>
              </p:cNvSpPr>
              <p:nvPr/>
            </p:nvSpPr>
            <p:spPr bwMode="auto">
              <a:xfrm>
                <a:off x="5195" y="2307"/>
                <a:ext cx="3" cy="9"/>
              </a:xfrm>
              <a:custGeom>
                <a:avLst/>
                <a:gdLst>
                  <a:gd name="T0" fmla="*/ 3 w 3"/>
                  <a:gd name="T1" fmla="*/ 9 h 9"/>
                  <a:gd name="T2" fmla="*/ 0 w 3"/>
                  <a:gd name="T3" fmla="*/ 9 h 9"/>
                  <a:gd name="T4" fmla="*/ 0 w 3"/>
                  <a:gd name="T5" fmla="*/ 6 h 9"/>
                  <a:gd name="T6" fmla="*/ 3 w 3"/>
                  <a:gd name="T7" fmla="*/ 6 h 9"/>
                  <a:gd name="T8" fmla="*/ 3 w 3"/>
                  <a:gd name="T9" fmla="*/ 3 h 9"/>
                  <a:gd name="T10" fmla="*/ 3 w 3"/>
                  <a:gd name="T11" fmla="*/ 0 h 9"/>
                  <a:gd name="T12" fmla="*/ 3 w 3"/>
                  <a:gd name="T13" fmla="*/ 0 h 9"/>
                  <a:gd name="T14" fmla="*/ 3 w 3"/>
                  <a:gd name="T15" fmla="*/ 9 h 9"/>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9"/>
                  <a:gd name="T26" fmla="*/ 3 w 3"/>
                  <a:gd name="T27" fmla="*/ 9 h 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9">
                    <a:moveTo>
                      <a:pt x="3" y="9"/>
                    </a:moveTo>
                    <a:lnTo>
                      <a:pt x="0" y="9"/>
                    </a:lnTo>
                    <a:lnTo>
                      <a:pt x="0" y="6"/>
                    </a:lnTo>
                    <a:lnTo>
                      <a:pt x="3" y="6"/>
                    </a:lnTo>
                    <a:lnTo>
                      <a:pt x="3" y="3"/>
                    </a:lnTo>
                    <a:lnTo>
                      <a:pt x="3" y="0"/>
                    </a:lnTo>
                    <a:lnTo>
                      <a:pt x="3" y="9"/>
                    </a:lnTo>
                    <a:close/>
                  </a:path>
                </a:pathLst>
              </a:custGeom>
              <a:solidFill>
                <a:srgbClr val="666666"/>
              </a:solidFill>
              <a:ln w="9525">
                <a:noFill/>
                <a:round/>
                <a:headEnd/>
                <a:tailEnd/>
              </a:ln>
            </p:spPr>
            <p:txBody>
              <a:bodyPr/>
              <a:lstStyle/>
              <a:p>
                <a:endParaRPr lang="id-ID"/>
              </a:p>
            </p:txBody>
          </p:sp>
          <p:sp>
            <p:nvSpPr>
              <p:cNvPr id="3503" name="Freeform 227"/>
              <p:cNvSpPr>
                <a:spLocks/>
              </p:cNvSpPr>
              <p:nvPr/>
            </p:nvSpPr>
            <p:spPr bwMode="auto">
              <a:xfrm>
                <a:off x="5198" y="2305"/>
                <a:ext cx="3" cy="11"/>
              </a:xfrm>
              <a:custGeom>
                <a:avLst/>
                <a:gdLst>
                  <a:gd name="T0" fmla="*/ 0 w 3"/>
                  <a:gd name="T1" fmla="*/ 0 h 11"/>
                  <a:gd name="T2" fmla="*/ 3 w 3"/>
                  <a:gd name="T3" fmla="*/ 0 h 11"/>
                  <a:gd name="T4" fmla="*/ 3 w 3"/>
                  <a:gd name="T5" fmla="*/ 8 h 11"/>
                  <a:gd name="T6" fmla="*/ 3 w 3"/>
                  <a:gd name="T7" fmla="*/ 11 h 11"/>
                  <a:gd name="T8" fmla="*/ 0 w 3"/>
                  <a:gd name="T9" fmla="*/ 11 h 11"/>
                  <a:gd name="T10" fmla="*/ 0 w 3"/>
                  <a:gd name="T11" fmla="*/ 2 h 11"/>
                  <a:gd name="T12" fmla="*/ 0 w 3"/>
                  <a:gd name="T13" fmla="*/ 2 h 11"/>
                  <a:gd name="T14" fmla="*/ 0 w 3"/>
                  <a:gd name="T15" fmla="*/ 0 h 1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1"/>
                  <a:gd name="T26" fmla="*/ 3 w 3"/>
                  <a:gd name="T27" fmla="*/ 11 h 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1">
                    <a:moveTo>
                      <a:pt x="0" y="0"/>
                    </a:moveTo>
                    <a:lnTo>
                      <a:pt x="3" y="0"/>
                    </a:lnTo>
                    <a:lnTo>
                      <a:pt x="3" y="8"/>
                    </a:lnTo>
                    <a:lnTo>
                      <a:pt x="3" y="11"/>
                    </a:lnTo>
                    <a:lnTo>
                      <a:pt x="0" y="11"/>
                    </a:lnTo>
                    <a:lnTo>
                      <a:pt x="0" y="2"/>
                    </a:lnTo>
                    <a:lnTo>
                      <a:pt x="0" y="0"/>
                    </a:lnTo>
                    <a:close/>
                  </a:path>
                </a:pathLst>
              </a:custGeom>
              <a:solidFill>
                <a:srgbClr val="666666"/>
              </a:solidFill>
              <a:ln w="9525">
                <a:noFill/>
                <a:round/>
                <a:headEnd/>
                <a:tailEnd/>
              </a:ln>
            </p:spPr>
            <p:txBody>
              <a:bodyPr/>
              <a:lstStyle/>
              <a:p>
                <a:endParaRPr lang="id-ID"/>
              </a:p>
            </p:txBody>
          </p:sp>
          <p:sp>
            <p:nvSpPr>
              <p:cNvPr id="3504" name="Rectangle 228"/>
              <p:cNvSpPr>
                <a:spLocks noChangeArrowheads="1"/>
              </p:cNvSpPr>
              <p:nvPr/>
            </p:nvSpPr>
            <p:spPr bwMode="auto">
              <a:xfrm>
                <a:off x="5198" y="2298"/>
                <a:ext cx="3" cy="7"/>
              </a:xfrm>
              <a:prstGeom prst="rect">
                <a:avLst/>
              </a:prstGeom>
              <a:solidFill>
                <a:srgbClr val="666666"/>
              </a:solidFill>
              <a:ln w="9525">
                <a:noFill/>
                <a:miter lim="800000"/>
                <a:headEnd/>
                <a:tailEnd/>
              </a:ln>
            </p:spPr>
            <p:txBody>
              <a:bodyPr/>
              <a:lstStyle/>
              <a:p>
                <a:endParaRPr lang="en-GB"/>
              </a:p>
            </p:txBody>
          </p:sp>
          <p:sp>
            <p:nvSpPr>
              <p:cNvPr id="3505" name="Rectangle 229"/>
              <p:cNvSpPr>
                <a:spLocks noChangeArrowheads="1"/>
              </p:cNvSpPr>
              <p:nvPr/>
            </p:nvSpPr>
            <p:spPr bwMode="auto">
              <a:xfrm>
                <a:off x="5195" y="2305"/>
                <a:ext cx="3" cy="2"/>
              </a:xfrm>
              <a:prstGeom prst="rect">
                <a:avLst/>
              </a:prstGeom>
              <a:solidFill>
                <a:srgbClr val="666666"/>
              </a:solidFill>
              <a:ln w="9525">
                <a:noFill/>
                <a:miter lim="800000"/>
                <a:headEnd/>
                <a:tailEnd/>
              </a:ln>
            </p:spPr>
            <p:txBody>
              <a:bodyPr/>
              <a:lstStyle/>
              <a:p>
                <a:endParaRPr lang="en-GB"/>
              </a:p>
            </p:txBody>
          </p:sp>
          <p:sp>
            <p:nvSpPr>
              <p:cNvPr id="3506" name="Rectangle 230"/>
              <p:cNvSpPr>
                <a:spLocks noChangeArrowheads="1"/>
              </p:cNvSpPr>
              <p:nvPr/>
            </p:nvSpPr>
            <p:spPr bwMode="auto">
              <a:xfrm>
                <a:off x="5195" y="2298"/>
                <a:ext cx="3" cy="7"/>
              </a:xfrm>
              <a:prstGeom prst="rect">
                <a:avLst/>
              </a:prstGeom>
              <a:solidFill>
                <a:srgbClr val="666666"/>
              </a:solidFill>
              <a:ln w="9525">
                <a:noFill/>
                <a:miter lim="800000"/>
                <a:headEnd/>
                <a:tailEnd/>
              </a:ln>
            </p:spPr>
            <p:txBody>
              <a:bodyPr/>
              <a:lstStyle/>
              <a:p>
                <a:endParaRPr lang="en-GB"/>
              </a:p>
            </p:txBody>
          </p:sp>
          <p:sp>
            <p:nvSpPr>
              <p:cNvPr id="3507" name="Freeform 231"/>
              <p:cNvSpPr>
                <a:spLocks/>
              </p:cNvSpPr>
              <p:nvPr/>
            </p:nvSpPr>
            <p:spPr bwMode="auto">
              <a:xfrm>
                <a:off x="5195" y="2291"/>
                <a:ext cx="3" cy="2"/>
              </a:xfrm>
              <a:custGeom>
                <a:avLst/>
                <a:gdLst>
                  <a:gd name="T0" fmla="*/ 0 w 3"/>
                  <a:gd name="T1" fmla="*/ 2 h 2"/>
                  <a:gd name="T2" fmla="*/ 0 w 3"/>
                  <a:gd name="T3" fmla="*/ 0 h 2"/>
                  <a:gd name="T4" fmla="*/ 0 w 3"/>
                  <a:gd name="T5" fmla="*/ 0 h 2"/>
                  <a:gd name="T6" fmla="*/ 3 w 3"/>
                  <a:gd name="T7" fmla="*/ 0 h 2"/>
                  <a:gd name="T8" fmla="*/ 3 w 3"/>
                  <a:gd name="T9" fmla="*/ 2 h 2"/>
                  <a:gd name="T10" fmla="*/ 3 w 3"/>
                  <a:gd name="T11" fmla="*/ 2 h 2"/>
                  <a:gd name="T12" fmla="*/ 0 w 3"/>
                  <a:gd name="T13" fmla="*/ 2 h 2"/>
                  <a:gd name="T14" fmla="*/ 0 w 3"/>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0" y="2"/>
                    </a:moveTo>
                    <a:lnTo>
                      <a:pt x="0" y="0"/>
                    </a:lnTo>
                    <a:lnTo>
                      <a:pt x="3" y="0"/>
                    </a:lnTo>
                    <a:lnTo>
                      <a:pt x="3" y="2"/>
                    </a:lnTo>
                    <a:lnTo>
                      <a:pt x="0" y="2"/>
                    </a:lnTo>
                    <a:close/>
                  </a:path>
                </a:pathLst>
              </a:custGeom>
              <a:solidFill>
                <a:srgbClr val="808080"/>
              </a:solidFill>
              <a:ln w="9525">
                <a:noFill/>
                <a:round/>
                <a:headEnd/>
                <a:tailEnd/>
              </a:ln>
            </p:spPr>
            <p:txBody>
              <a:bodyPr/>
              <a:lstStyle/>
              <a:p>
                <a:endParaRPr lang="id-ID"/>
              </a:p>
            </p:txBody>
          </p:sp>
          <p:sp>
            <p:nvSpPr>
              <p:cNvPr id="3508" name="Freeform 232"/>
              <p:cNvSpPr>
                <a:spLocks/>
              </p:cNvSpPr>
              <p:nvPr/>
            </p:nvSpPr>
            <p:spPr bwMode="auto">
              <a:xfrm>
                <a:off x="5195" y="2288"/>
                <a:ext cx="3" cy="3"/>
              </a:xfrm>
              <a:custGeom>
                <a:avLst/>
                <a:gdLst>
                  <a:gd name="T0" fmla="*/ 3 w 3"/>
                  <a:gd name="T1" fmla="*/ 0 h 3"/>
                  <a:gd name="T2" fmla="*/ 3 w 3"/>
                  <a:gd name="T3" fmla="*/ 3 h 3"/>
                  <a:gd name="T4" fmla="*/ 3 w 3"/>
                  <a:gd name="T5" fmla="*/ 3 h 3"/>
                  <a:gd name="T6" fmla="*/ 0 w 3"/>
                  <a:gd name="T7" fmla="*/ 3 h 3"/>
                  <a:gd name="T8" fmla="*/ 0 w 3"/>
                  <a:gd name="T9" fmla="*/ 0 h 3"/>
                  <a:gd name="T10" fmla="*/ 0 w 3"/>
                  <a:gd name="T11" fmla="*/ 0 h 3"/>
                  <a:gd name="T12" fmla="*/ 3 w 3"/>
                  <a:gd name="T13" fmla="*/ 0 h 3"/>
                  <a:gd name="T14" fmla="*/ 3 w 3"/>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0"/>
                    </a:moveTo>
                    <a:lnTo>
                      <a:pt x="3" y="3"/>
                    </a:lnTo>
                    <a:lnTo>
                      <a:pt x="0" y="3"/>
                    </a:lnTo>
                    <a:lnTo>
                      <a:pt x="0" y="0"/>
                    </a:lnTo>
                    <a:lnTo>
                      <a:pt x="3" y="0"/>
                    </a:lnTo>
                    <a:close/>
                  </a:path>
                </a:pathLst>
              </a:custGeom>
              <a:solidFill>
                <a:srgbClr val="808080"/>
              </a:solidFill>
              <a:ln w="9525">
                <a:noFill/>
                <a:round/>
                <a:headEnd/>
                <a:tailEnd/>
              </a:ln>
            </p:spPr>
            <p:txBody>
              <a:bodyPr/>
              <a:lstStyle/>
              <a:p>
                <a:endParaRPr lang="id-ID"/>
              </a:p>
            </p:txBody>
          </p:sp>
          <p:sp>
            <p:nvSpPr>
              <p:cNvPr id="3509" name="Freeform 233"/>
              <p:cNvSpPr>
                <a:spLocks/>
              </p:cNvSpPr>
              <p:nvPr/>
            </p:nvSpPr>
            <p:spPr bwMode="auto">
              <a:xfrm>
                <a:off x="5195" y="2293"/>
                <a:ext cx="3" cy="5"/>
              </a:xfrm>
              <a:custGeom>
                <a:avLst/>
                <a:gdLst>
                  <a:gd name="T0" fmla="*/ 0 w 3"/>
                  <a:gd name="T1" fmla="*/ 0 h 5"/>
                  <a:gd name="T2" fmla="*/ 0 w 3"/>
                  <a:gd name="T3" fmla="*/ 0 h 5"/>
                  <a:gd name="T4" fmla="*/ 3 w 3"/>
                  <a:gd name="T5" fmla="*/ 0 h 5"/>
                  <a:gd name="T6" fmla="*/ 3 w 3"/>
                  <a:gd name="T7" fmla="*/ 5 h 5"/>
                  <a:gd name="T8" fmla="*/ 0 w 3"/>
                  <a:gd name="T9" fmla="*/ 5 h 5"/>
                  <a:gd name="T10" fmla="*/ 0 w 3"/>
                  <a:gd name="T11" fmla="*/ 0 h 5"/>
                  <a:gd name="T12" fmla="*/ 0 60000 65536"/>
                  <a:gd name="T13" fmla="*/ 0 60000 65536"/>
                  <a:gd name="T14" fmla="*/ 0 60000 65536"/>
                  <a:gd name="T15" fmla="*/ 0 60000 65536"/>
                  <a:gd name="T16" fmla="*/ 0 60000 65536"/>
                  <a:gd name="T17" fmla="*/ 0 60000 65536"/>
                  <a:gd name="T18" fmla="*/ 0 w 3"/>
                  <a:gd name="T19" fmla="*/ 0 h 5"/>
                  <a:gd name="T20" fmla="*/ 3 w 3"/>
                  <a:gd name="T21" fmla="*/ 5 h 5"/>
                </a:gdLst>
                <a:ahLst/>
                <a:cxnLst>
                  <a:cxn ang="T12">
                    <a:pos x="T0" y="T1"/>
                  </a:cxn>
                  <a:cxn ang="T13">
                    <a:pos x="T2" y="T3"/>
                  </a:cxn>
                  <a:cxn ang="T14">
                    <a:pos x="T4" y="T5"/>
                  </a:cxn>
                  <a:cxn ang="T15">
                    <a:pos x="T6" y="T7"/>
                  </a:cxn>
                  <a:cxn ang="T16">
                    <a:pos x="T8" y="T9"/>
                  </a:cxn>
                  <a:cxn ang="T17">
                    <a:pos x="T10" y="T11"/>
                  </a:cxn>
                </a:cxnLst>
                <a:rect l="T18" t="T19" r="T20" b="T21"/>
                <a:pathLst>
                  <a:path w="3" h="5">
                    <a:moveTo>
                      <a:pt x="0" y="0"/>
                    </a:moveTo>
                    <a:lnTo>
                      <a:pt x="0" y="0"/>
                    </a:lnTo>
                    <a:lnTo>
                      <a:pt x="3" y="0"/>
                    </a:lnTo>
                    <a:lnTo>
                      <a:pt x="3" y="5"/>
                    </a:lnTo>
                    <a:lnTo>
                      <a:pt x="0" y="5"/>
                    </a:lnTo>
                    <a:lnTo>
                      <a:pt x="0" y="0"/>
                    </a:lnTo>
                    <a:close/>
                  </a:path>
                </a:pathLst>
              </a:custGeom>
              <a:solidFill>
                <a:srgbClr val="666666"/>
              </a:solidFill>
              <a:ln w="9525">
                <a:noFill/>
                <a:round/>
                <a:headEnd/>
                <a:tailEnd/>
              </a:ln>
            </p:spPr>
            <p:txBody>
              <a:bodyPr/>
              <a:lstStyle/>
              <a:p>
                <a:endParaRPr lang="id-ID"/>
              </a:p>
            </p:txBody>
          </p:sp>
          <p:sp>
            <p:nvSpPr>
              <p:cNvPr id="3510" name="Rectangle 234"/>
              <p:cNvSpPr>
                <a:spLocks noChangeArrowheads="1"/>
              </p:cNvSpPr>
              <p:nvPr/>
            </p:nvSpPr>
            <p:spPr bwMode="auto">
              <a:xfrm>
                <a:off x="5195" y="2316"/>
                <a:ext cx="3" cy="11"/>
              </a:xfrm>
              <a:prstGeom prst="rect">
                <a:avLst/>
              </a:prstGeom>
              <a:solidFill>
                <a:srgbClr val="666666"/>
              </a:solidFill>
              <a:ln w="9525">
                <a:noFill/>
                <a:miter lim="800000"/>
                <a:headEnd/>
                <a:tailEnd/>
              </a:ln>
            </p:spPr>
            <p:txBody>
              <a:bodyPr/>
              <a:lstStyle/>
              <a:p>
                <a:endParaRPr lang="en-GB"/>
              </a:p>
            </p:txBody>
          </p:sp>
          <p:sp>
            <p:nvSpPr>
              <p:cNvPr id="3511" name="Rectangle 235"/>
              <p:cNvSpPr>
                <a:spLocks noChangeArrowheads="1"/>
              </p:cNvSpPr>
              <p:nvPr/>
            </p:nvSpPr>
            <p:spPr bwMode="auto">
              <a:xfrm>
                <a:off x="5187" y="2333"/>
                <a:ext cx="8" cy="3"/>
              </a:xfrm>
              <a:prstGeom prst="rect">
                <a:avLst/>
              </a:prstGeom>
              <a:solidFill>
                <a:srgbClr val="FFFFFF"/>
              </a:solidFill>
              <a:ln w="9525">
                <a:noFill/>
                <a:miter lim="800000"/>
                <a:headEnd/>
                <a:tailEnd/>
              </a:ln>
            </p:spPr>
            <p:txBody>
              <a:bodyPr/>
              <a:lstStyle/>
              <a:p>
                <a:endParaRPr lang="en-GB"/>
              </a:p>
            </p:txBody>
          </p:sp>
          <p:sp>
            <p:nvSpPr>
              <p:cNvPr id="3512" name="Rectangle 236"/>
              <p:cNvSpPr>
                <a:spLocks noChangeArrowheads="1"/>
              </p:cNvSpPr>
              <p:nvPr/>
            </p:nvSpPr>
            <p:spPr bwMode="auto">
              <a:xfrm>
                <a:off x="5187" y="2330"/>
                <a:ext cx="8" cy="3"/>
              </a:xfrm>
              <a:prstGeom prst="rect">
                <a:avLst/>
              </a:prstGeom>
              <a:solidFill>
                <a:srgbClr val="FFFFFF"/>
              </a:solidFill>
              <a:ln w="9525">
                <a:noFill/>
                <a:miter lim="800000"/>
                <a:headEnd/>
                <a:tailEnd/>
              </a:ln>
            </p:spPr>
            <p:txBody>
              <a:bodyPr/>
              <a:lstStyle/>
              <a:p>
                <a:endParaRPr lang="en-GB"/>
              </a:p>
            </p:txBody>
          </p:sp>
          <p:sp>
            <p:nvSpPr>
              <p:cNvPr id="3513" name="Rectangle 237"/>
              <p:cNvSpPr>
                <a:spLocks noChangeArrowheads="1"/>
              </p:cNvSpPr>
              <p:nvPr/>
            </p:nvSpPr>
            <p:spPr bwMode="auto">
              <a:xfrm>
                <a:off x="5187" y="2327"/>
                <a:ext cx="8" cy="3"/>
              </a:xfrm>
              <a:prstGeom prst="rect">
                <a:avLst/>
              </a:prstGeom>
              <a:solidFill>
                <a:srgbClr val="FFFFFF"/>
              </a:solidFill>
              <a:ln w="9525">
                <a:noFill/>
                <a:miter lim="800000"/>
                <a:headEnd/>
                <a:tailEnd/>
              </a:ln>
            </p:spPr>
            <p:txBody>
              <a:bodyPr/>
              <a:lstStyle/>
              <a:p>
                <a:endParaRPr lang="en-GB"/>
              </a:p>
            </p:txBody>
          </p:sp>
          <p:sp>
            <p:nvSpPr>
              <p:cNvPr id="3514" name="Freeform 238"/>
              <p:cNvSpPr>
                <a:spLocks/>
              </p:cNvSpPr>
              <p:nvPr/>
            </p:nvSpPr>
            <p:spPr bwMode="auto">
              <a:xfrm>
                <a:off x="5157" y="2310"/>
                <a:ext cx="38" cy="3"/>
              </a:xfrm>
              <a:custGeom>
                <a:avLst/>
                <a:gdLst>
                  <a:gd name="T0" fmla="*/ 38 w 38"/>
                  <a:gd name="T1" fmla="*/ 0 h 3"/>
                  <a:gd name="T2" fmla="*/ 38 w 38"/>
                  <a:gd name="T3" fmla="*/ 0 h 3"/>
                  <a:gd name="T4" fmla="*/ 38 w 38"/>
                  <a:gd name="T5" fmla="*/ 0 h 3"/>
                  <a:gd name="T6" fmla="*/ 38 w 38"/>
                  <a:gd name="T7" fmla="*/ 3 h 3"/>
                  <a:gd name="T8" fmla="*/ 0 w 38"/>
                  <a:gd name="T9" fmla="*/ 3 h 3"/>
                  <a:gd name="T10" fmla="*/ 0 w 38"/>
                  <a:gd name="T11" fmla="*/ 0 h 3"/>
                  <a:gd name="T12" fmla="*/ 38 w 38"/>
                  <a:gd name="T13" fmla="*/ 0 h 3"/>
                  <a:gd name="T14" fmla="*/ 0 60000 65536"/>
                  <a:gd name="T15" fmla="*/ 0 60000 65536"/>
                  <a:gd name="T16" fmla="*/ 0 60000 65536"/>
                  <a:gd name="T17" fmla="*/ 0 60000 65536"/>
                  <a:gd name="T18" fmla="*/ 0 60000 65536"/>
                  <a:gd name="T19" fmla="*/ 0 60000 65536"/>
                  <a:gd name="T20" fmla="*/ 0 60000 65536"/>
                  <a:gd name="T21" fmla="*/ 0 w 38"/>
                  <a:gd name="T22" fmla="*/ 0 h 3"/>
                  <a:gd name="T23" fmla="*/ 38 w 38"/>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 h="3">
                    <a:moveTo>
                      <a:pt x="38" y="0"/>
                    </a:moveTo>
                    <a:lnTo>
                      <a:pt x="38" y="0"/>
                    </a:lnTo>
                    <a:lnTo>
                      <a:pt x="38" y="3"/>
                    </a:lnTo>
                    <a:lnTo>
                      <a:pt x="0" y="3"/>
                    </a:lnTo>
                    <a:lnTo>
                      <a:pt x="0" y="0"/>
                    </a:lnTo>
                    <a:lnTo>
                      <a:pt x="38" y="0"/>
                    </a:lnTo>
                    <a:close/>
                  </a:path>
                </a:pathLst>
              </a:custGeom>
              <a:solidFill>
                <a:srgbClr val="666666"/>
              </a:solidFill>
              <a:ln w="9525">
                <a:noFill/>
                <a:round/>
                <a:headEnd/>
                <a:tailEnd/>
              </a:ln>
            </p:spPr>
            <p:txBody>
              <a:bodyPr/>
              <a:lstStyle/>
              <a:p>
                <a:endParaRPr lang="id-ID"/>
              </a:p>
            </p:txBody>
          </p:sp>
          <p:sp>
            <p:nvSpPr>
              <p:cNvPr id="3515" name="Freeform 239"/>
              <p:cNvSpPr>
                <a:spLocks/>
              </p:cNvSpPr>
              <p:nvPr/>
            </p:nvSpPr>
            <p:spPr bwMode="auto">
              <a:xfrm>
                <a:off x="5195" y="2307"/>
                <a:ext cx="3" cy="6"/>
              </a:xfrm>
              <a:custGeom>
                <a:avLst/>
                <a:gdLst>
                  <a:gd name="T0" fmla="*/ 3 w 3"/>
                  <a:gd name="T1" fmla="*/ 3 h 6"/>
                  <a:gd name="T2" fmla="*/ 3 w 3"/>
                  <a:gd name="T3" fmla="*/ 6 h 6"/>
                  <a:gd name="T4" fmla="*/ 0 w 3"/>
                  <a:gd name="T5" fmla="*/ 6 h 6"/>
                  <a:gd name="T6" fmla="*/ 0 w 3"/>
                  <a:gd name="T7" fmla="*/ 3 h 6"/>
                  <a:gd name="T8" fmla="*/ 0 w 3"/>
                  <a:gd name="T9" fmla="*/ 3 h 6"/>
                  <a:gd name="T10" fmla="*/ 0 w 3"/>
                  <a:gd name="T11" fmla="*/ 0 h 6"/>
                  <a:gd name="T12" fmla="*/ 3 w 3"/>
                  <a:gd name="T13" fmla="*/ 0 h 6"/>
                  <a:gd name="T14" fmla="*/ 3 w 3"/>
                  <a:gd name="T15" fmla="*/ 3 h 6"/>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6"/>
                  <a:gd name="T26" fmla="*/ 3 w 3"/>
                  <a:gd name="T27" fmla="*/ 6 h 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6">
                    <a:moveTo>
                      <a:pt x="3" y="3"/>
                    </a:moveTo>
                    <a:lnTo>
                      <a:pt x="3" y="6"/>
                    </a:lnTo>
                    <a:lnTo>
                      <a:pt x="0" y="6"/>
                    </a:lnTo>
                    <a:lnTo>
                      <a:pt x="0" y="3"/>
                    </a:lnTo>
                    <a:lnTo>
                      <a:pt x="0" y="0"/>
                    </a:lnTo>
                    <a:lnTo>
                      <a:pt x="3" y="0"/>
                    </a:lnTo>
                    <a:lnTo>
                      <a:pt x="3" y="3"/>
                    </a:lnTo>
                    <a:close/>
                  </a:path>
                </a:pathLst>
              </a:custGeom>
              <a:solidFill>
                <a:srgbClr val="666666"/>
              </a:solidFill>
              <a:ln w="9525">
                <a:noFill/>
                <a:round/>
                <a:headEnd/>
                <a:tailEnd/>
              </a:ln>
            </p:spPr>
            <p:txBody>
              <a:bodyPr/>
              <a:lstStyle/>
              <a:p>
                <a:endParaRPr lang="id-ID"/>
              </a:p>
            </p:txBody>
          </p:sp>
          <p:sp>
            <p:nvSpPr>
              <p:cNvPr id="3516" name="Rectangle 240"/>
              <p:cNvSpPr>
                <a:spLocks noChangeArrowheads="1"/>
              </p:cNvSpPr>
              <p:nvPr/>
            </p:nvSpPr>
            <p:spPr bwMode="auto">
              <a:xfrm>
                <a:off x="5157" y="2310"/>
                <a:ext cx="38" cy="1"/>
              </a:xfrm>
              <a:prstGeom prst="rect">
                <a:avLst/>
              </a:prstGeom>
              <a:solidFill>
                <a:srgbClr val="999999"/>
              </a:solidFill>
              <a:ln w="9525">
                <a:noFill/>
                <a:miter lim="800000"/>
                <a:headEnd/>
                <a:tailEnd/>
              </a:ln>
            </p:spPr>
            <p:txBody>
              <a:bodyPr/>
              <a:lstStyle/>
              <a:p>
                <a:endParaRPr lang="en-GB"/>
              </a:p>
            </p:txBody>
          </p:sp>
          <p:sp>
            <p:nvSpPr>
              <p:cNvPr id="3517" name="Rectangle 241"/>
              <p:cNvSpPr>
                <a:spLocks noChangeArrowheads="1"/>
              </p:cNvSpPr>
              <p:nvPr/>
            </p:nvSpPr>
            <p:spPr bwMode="auto">
              <a:xfrm>
                <a:off x="5157" y="2305"/>
                <a:ext cx="38" cy="2"/>
              </a:xfrm>
              <a:prstGeom prst="rect">
                <a:avLst/>
              </a:prstGeom>
              <a:solidFill>
                <a:srgbClr val="666666"/>
              </a:solidFill>
              <a:ln w="9525">
                <a:noFill/>
                <a:miter lim="800000"/>
                <a:headEnd/>
                <a:tailEnd/>
              </a:ln>
            </p:spPr>
            <p:txBody>
              <a:bodyPr/>
              <a:lstStyle/>
              <a:p>
                <a:endParaRPr lang="en-GB"/>
              </a:p>
            </p:txBody>
          </p:sp>
          <p:sp>
            <p:nvSpPr>
              <p:cNvPr id="3518" name="Rectangle 242"/>
              <p:cNvSpPr>
                <a:spLocks noChangeArrowheads="1"/>
              </p:cNvSpPr>
              <p:nvPr/>
            </p:nvSpPr>
            <p:spPr bwMode="auto">
              <a:xfrm>
                <a:off x="5157" y="2298"/>
                <a:ext cx="38" cy="7"/>
              </a:xfrm>
              <a:prstGeom prst="rect">
                <a:avLst/>
              </a:prstGeom>
              <a:solidFill>
                <a:srgbClr val="666666"/>
              </a:solidFill>
              <a:ln w="9525">
                <a:noFill/>
                <a:miter lim="800000"/>
                <a:headEnd/>
                <a:tailEnd/>
              </a:ln>
            </p:spPr>
            <p:txBody>
              <a:bodyPr/>
              <a:lstStyle/>
              <a:p>
                <a:endParaRPr lang="en-GB"/>
              </a:p>
            </p:txBody>
          </p:sp>
          <p:sp>
            <p:nvSpPr>
              <p:cNvPr id="3519" name="Freeform 243"/>
              <p:cNvSpPr>
                <a:spLocks/>
              </p:cNvSpPr>
              <p:nvPr/>
            </p:nvSpPr>
            <p:spPr bwMode="auto">
              <a:xfrm>
                <a:off x="5157" y="2267"/>
                <a:ext cx="38" cy="21"/>
              </a:xfrm>
              <a:custGeom>
                <a:avLst/>
                <a:gdLst>
                  <a:gd name="T0" fmla="*/ 38 w 38"/>
                  <a:gd name="T1" fmla="*/ 0 h 21"/>
                  <a:gd name="T2" fmla="*/ 38 w 38"/>
                  <a:gd name="T3" fmla="*/ 21 h 21"/>
                  <a:gd name="T4" fmla="*/ 38 w 38"/>
                  <a:gd name="T5" fmla="*/ 21 h 21"/>
                  <a:gd name="T6" fmla="*/ 35 w 38"/>
                  <a:gd name="T7" fmla="*/ 21 h 21"/>
                  <a:gd name="T8" fmla="*/ 5 w 38"/>
                  <a:gd name="T9" fmla="*/ 21 h 21"/>
                  <a:gd name="T10" fmla="*/ 5 w 38"/>
                  <a:gd name="T11" fmla="*/ 21 h 21"/>
                  <a:gd name="T12" fmla="*/ 0 w 38"/>
                  <a:gd name="T13" fmla="*/ 21 h 21"/>
                  <a:gd name="T14" fmla="*/ 0 w 38"/>
                  <a:gd name="T15" fmla="*/ 0 h 21"/>
                  <a:gd name="T16" fmla="*/ 38 w 38"/>
                  <a:gd name="T17" fmla="*/ 0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
                  <a:gd name="T28" fmla="*/ 0 h 21"/>
                  <a:gd name="T29" fmla="*/ 38 w 38"/>
                  <a:gd name="T30" fmla="*/ 21 h 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 h="21">
                    <a:moveTo>
                      <a:pt x="38" y="0"/>
                    </a:moveTo>
                    <a:lnTo>
                      <a:pt x="38" y="21"/>
                    </a:lnTo>
                    <a:lnTo>
                      <a:pt x="35" y="21"/>
                    </a:lnTo>
                    <a:lnTo>
                      <a:pt x="5" y="21"/>
                    </a:lnTo>
                    <a:lnTo>
                      <a:pt x="0" y="21"/>
                    </a:lnTo>
                    <a:lnTo>
                      <a:pt x="0" y="0"/>
                    </a:lnTo>
                    <a:lnTo>
                      <a:pt x="38" y="0"/>
                    </a:lnTo>
                    <a:close/>
                  </a:path>
                </a:pathLst>
              </a:custGeom>
              <a:solidFill>
                <a:srgbClr val="FFFFFF"/>
              </a:solidFill>
              <a:ln w="9525">
                <a:noFill/>
                <a:round/>
                <a:headEnd/>
                <a:tailEnd/>
              </a:ln>
            </p:spPr>
            <p:txBody>
              <a:bodyPr/>
              <a:lstStyle/>
              <a:p>
                <a:endParaRPr lang="id-ID"/>
              </a:p>
            </p:txBody>
          </p:sp>
          <p:sp>
            <p:nvSpPr>
              <p:cNvPr id="3520" name="Rectangle 244"/>
              <p:cNvSpPr>
                <a:spLocks noChangeArrowheads="1"/>
              </p:cNvSpPr>
              <p:nvPr/>
            </p:nvSpPr>
            <p:spPr bwMode="auto">
              <a:xfrm>
                <a:off x="5157" y="2313"/>
                <a:ext cx="38" cy="3"/>
              </a:xfrm>
              <a:prstGeom prst="rect">
                <a:avLst/>
              </a:prstGeom>
              <a:solidFill>
                <a:srgbClr val="666666"/>
              </a:solidFill>
              <a:ln w="9525">
                <a:noFill/>
                <a:miter lim="800000"/>
                <a:headEnd/>
                <a:tailEnd/>
              </a:ln>
            </p:spPr>
            <p:txBody>
              <a:bodyPr/>
              <a:lstStyle/>
              <a:p>
                <a:endParaRPr lang="en-GB"/>
              </a:p>
            </p:txBody>
          </p:sp>
          <p:sp>
            <p:nvSpPr>
              <p:cNvPr id="3521" name="Rectangle 245"/>
              <p:cNvSpPr>
                <a:spLocks noChangeArrowheads="1"/>
              </p:cNvSpPr>
              <p:nvPr/>
            </p:nvSpPr>
            <p:spPr bwMode="auto">
              <a:xfrm>
                <a:off x="5177" y="2336"/>
                <a:ext cx="10" cy="4"/>
              </a:xfrm>
              <a:prstGeom prst="rect">
                <a:avLst/>
              </a:prstGeom>
              <a:solidFill>
                <a:srgbClr val="00A551"/>
              </a:solidFill>
              <a:ln w="9525">
                <a:noFill/>
                <a:miter lim="800000"/>
                <a:headEnd/>
                <a:tailEnd/>
              </a:ln>
            </p:spPr>
            <p:txBody>
              <a:bodyPr/>
              <a:lstStyle/>
              <a:p>
                <a:endParaRPr lang="en-GB"/>
              </a:p>
            </p:txBody>
          </p:sp>
          <p:sp>
            <p:nvSpPr>
              <p:cNvPr id="3522" name="Rectangle 246"/>
              <p:cNvSpPr>
                <a:spLocks noChangeArrowheads="1"/>
              </p:cNvSpPr>
              <p:nvPr/>
            </p:nvSpPr>
            <p:spPr bwMode="auto">
              <a:xfrm>
                <a:off x="5177" y="2333"/>
                <a:ext cx="10" cy="3"/>
              </a:xfrm>
              <a:prstGeom prst="rect">
                <a:avLst/>
              </a:prstGeom>
              <a:solidFill>
                <a:srgbClr val="00A551"/>
              </a:solidFill>
              <a:ln w="9525">
                <a:noFill/>
                <a:miter lim="800000"/>
                <a:headEnd/>
                <a:tailEnd/>
              </a:ln>
            </p:spPr>
            <p:txBody>
              <a:bodyPr/>
              <a:lstStyle/>
              <a:p>
                <a:endParaRPr lang="en-GB"/>
              </a:p>
            </p:txBody>
          </p:sp>
          <p:sp>
            <p:nvSpPr>
              <p:cNvPr id="3523" name="Rectangle 247"/>
              <p:cNvSpPr>
                <a:spLocks noChangeArrowheads="1"/>
              </p:cNvSpPr>
              <p:nvPr/>
            </p:nvSpPr>
            <p:spPr bwMode="auto">
              <a:xfrm>
                <a:off x="5177" y="2330"/>
                <a:ext cx="10" cy="3"/>
              </a:xfrm>
              <a:prstGeom prst="rect">
                <a:avLst/>
              </a:prstGeom>
              <a:solidFill>
                <a:srgbClr val="00A551"/>
              </a:solidFill>
              <a:ln w="9525">
                <a:noFill/>
                <a:miter lim="800000"/>
                <a:headEnd/>
                <a:tailEnd/>
              </a:ln>
            </p:spPr>
            <p:txBody>
              <a:bodyPr/>
              <a:lstStyle/>
              <a:p>
                <a:endParaRPr lang="en-GB"/>
              </a:p>
            </p:txBody>
          </p:sp>
          <p:sp>
            <p:nvSpPr>
              <p:cNvPr id="3524" name="Rectangle 248"/>
              <p:cNvSpPr>
                <a:spLocks noChangeArrowheads="1"/>
              </p:cNvSpPr>
              <p:nvPr/>
            </p:nvSpPr>
            <p:spPr bwMode="auto">
              <a:xfrm>
                <a:off x="5177" y="2327"/>
                <a:ext cx="10" cy="3"/>
              </a:xfrm>
              <a:prstGeom prst="rect">
                <a:avLst/>
              </a:prstGeom>
              <a:solidFill>
                <a:srgbClr val="00A551"/>
              </a:solidFill>
              <a:ln w="9525">
                <a:noFill/>
                <a:miter lim="800000"/>
                <a:headEnd/>
                <a:tailEnd/>
              </a:ln>
            </p:spPr>
            <p:txBody>
              <a:bodyPr/>
              <a:lstStyle/>
              <a:p>
                <a:endParaRPr lang="en-GB"/>
              </a:p>
            </p:txBody>
          </p:sp>
          <p:sp>
            <p:nvSpPr>
              <p:cNvPr id="3525" name="Rectangle 249"/>
              <p:cNvSpPr>
                <a:spLocks noChangeArrowheads="1"/>
              </p:cNvSpPr>
              <p:nvPr/>
            </p:nvSpPr>
            <p:spPr bwMode="auto">
              <a:xfrm>
                <a:off x="5177" y="2323"/>
                <a:ext cx="10" cy="4"/>
              </a:xfrm>
              <a:prstGeom prst="rect">
                <a:avLst/>
              </a:prstGeom>
              <a:solidFill>
                <a:srgbClr val="666666"/>
              </a:solidFill>
              <a:ln w="9525">
                <a:noFill/>
                <a:miter lim="800000"/>
                <a:headEnd/>
                <a:tailEnd/>
              </a:ln>
            </p:spPr>
            <p:txBody>
              <a:bodyPr/>
              <a:lstStyle/>
              <a:p>
                <a:endParaRPr lang="en-GB"/>
              </a:p>
            </p:txBody>
          </p:sp>
          <p:sp>
            <p:nvSpPr>
              <p:cNvPr id="3526" name="Rectangle 250"/>
              <p:cNvSpPr>
                <a:spLocks noChangeArrowheads="1"/>
              </p:cNvSpPr>
              <p:nvPr/>
            </p:nvSpPr>
            <p:spPr bwMode="auto">
              <a:xfrm>
                <a:off x="5173" y="2333"/>
                <a:ext cx="4" cy="3"/>
              </a:xfrm>
              <a:prstGeom prst="rect">
                <a:avLst/>
              </a:prstGeom>
              <a:solidFill>
                <a:srgbClr val="FFFFFF"/>
              </a:solidFill>
              <a:ln w="9525">
                <a:noFill/>
                <a:miter lim="800000"/>
                <a:headEnd/>
                <a:tailEnd/>
              </a:ln>
            </p:spPr>
            <p:txBody>
              <a:bodyPr/>
              <a:lstStyle/>
              <a:p>
                <a:endParaRPr lang="en-GB"/>
              </a:p>
            </p:txBody>
          </p:sp>
          <p:sp>
            <p:nvSpPr>
              <p:cNvPr id="3527" name="Rectangle 251"/>
              <p:cNvSpPr>
                <a:spLocks noChangeArrowheads="1"/>
              </p:cNvSpPr>
              <p:nvPr/>
            </p:nvSpPr>
            <p:spPr bwMode="auto">
              <a:xfrm>
                <a:off x="5173" y="2330"/>
                <a:ext cx="4" cy="3"/>
              </a:xfrm>
              <a:prstGeom prst="rect">
                <a:avLst/>
              </a:prstGeom>
              <a:solidFill>
                <a:srgbClr val="FFFFFF"/>
              </a:solidFill>
              <a:ln w="9525">
                <a:noFill/>
                <a:miter lim="800000"/>
                <a:headEnd/>
                <a:tailEnd/>
              </a:ln>
            </p:spPr>
            <p:txBody>
              <a:bodyPr/>
              <a:lstStyle/>
              <a:p>
                <a:endParaRPr lang="en-GB"/>
              </a:p>
            </p:txBody>
          </p:sp>
          <p:sp>
            <p:nvSpPr>
              <p:cNvPr id="3528" name="Rectangle 252"/>
              <p:cNvSpPr>
                <a:spLocks noChangeArrowheads="1"/>
              </p:cNvSpPr>
              <p:nvPr/>
            </p:nvSpPr>
            <p:spPr bwMode="auto">
              <a:xfrm>
                <a:off x="5173" y="2327"/>
                <a:ext cx="4" cy="3"/>
              </a:xfrm>
              <a:prstGeom prst="rect">
                <a:avLst/>
              </a:prstGeom>
              <a:solidFill>
                <a:srgbClr val="FFFFFF"/>
              </a:solidFill>
              <a:ln w="9525">
                <a:noFill/>
                <a:miter lim="800000"/>
                <a:headEnd/>
                <a:tailEnd/>
              </a:ln>
            </p:spPr>
            <p:txBody>
              <a:bodyPr/>
              <a:lstStyle/>
              <a:p>
                <a:endParaRPr lang="en-GB"/>
              </a:p>
            </p:txBody>
          </p:sp>
          <p:sp>
            <p:nvSpPr>
              <p:cNvPr id="3529" name="Rectangle 253"/>
              <p:cNvSpPr>
                <a:spLocks noChangeArrowheads="1"/>
              </p:cNvSpPr>
              <p:nvPr/>
            </p:nvSpPr>
            <p:spPr bwMode="auto">
              <a:xfrm>
                <a:off x="5164" y="2336"/>
                <a:ext cx="9" cy="4"/>
              </a:xfrm>
              <a:prstGeom prst="rect">
                <a:avLst/>
              </a:prstGeom>
              <a:solidFill>
                <a:srgbClr val="00ADEE"/>
              </a:solidFill>
              <a:ln w="9525">
                <a:noFill/>
                <a:miter lim="800000"/>
                <a:headEnd/>
                <a:tailEnd/>
              </a:ln>
            </p:spPr>
            <p:txBody>
              <a:bodyPr/>
              <a:lstStyle/>
              <a:p>
                <a:endParaRPr lang="en-GB"/>
              </a:p>
            </p:txBody>
          </p:sp>
          <p:sp>
            <p:nvSpPr>
              <p:cNvPr id="3530" name="Rectangle 254"/>
              <p:cNvSpPr>
                <a:spLocks noChangeArrowheads="1"/>
              </p:cNvSpPr>
              <p:nvPr/>
            </p:nvSpPr>
            <p:spPr bwMode="auto">
              <a:xfrm>
                <a:off x="5164" y="2333"/>
                <a:ext cx="9" cy="3"/>
              </a:xfrm>
              <a:prstGeom prst="rect">
                <a:avLst/>
              </a:prstGeom>
              <a:solidFill>
                <a:srgbClr val="00ADEE"/>
              </a:solidFill>
              <a:ln w="9525">
                <a:noFill/>
                <a:miter lim="800000"/>
                <a:headEnd/>
                <a:tailEnd/>
              </a:ln>
            </p:spPr>
            <p:txBody>
              <a:bodyPr/>
              <a:lstStyle/>
              <a:p>
                <a:endParaRPr lang="en-GB"/>
              </a:p>
            </p:txBody>
          </p:sp>
          <p:sp>
            <p:nvSpPr>
              <p:cNvPr id="3531" name="Rectangle 255"/>
              <p:cNvSpPr>
                <a:spLocks noChangeArrowheads="1"/>
              </p:cNvSpPr>
              <p:nvPr/>
            </p:nvSpPr>
            <p:spPr bwMode="auto">
              <a:xfrm>
                <a:off x="5164" y="2330"/>
                <a:ext cx="9" cy="3"/>
              </a:xfrm>
              <a:prstGeom prst="rect">
                <a:avLst/>
              </a:prstGeom>
              <a:solidFill>
                <a:srgbClr val="00ADEE"/>
              </a:solidFill>
              <a:ln w="9525">
                <a:noFill/>
                <a:miter lim="800000"/>
                <a:headEnd/>
                <a:tailEnd/>
              </a:ln>
            </p:spPr>
            <p:txBody>
              <a:bodyPr/>
              <a:lstStyle/>
              <a:p>
                <a:endParaRPr lang="en-GB"/>
              </a:p>
            </p:txBody>
          </p:sp>
          <p:sp>
            <p:nvSpPr>
              <p:cNvPr id="3532" name="Rectangle 256"/>
              <p:cNvSpPr>
                <a:spLocks noChangeArrowheads="1"/>
              </p:cNvSpPr>
              <p:nvPr/>
            </p:nvSpPr>
            <p:spPr bwMode="auto">
              <a:xfrm>
                <a:off x="5164" y="2327"/>
                <a:ext cx="9" cy="3"/>
              </a:xfrm>
              <a:prstGeom prst="rect">
                <a:avLst/>
              </a:prstGeom>
              <a:solidFill>
                <a:srgbClr val="00ADEE"/>
              </a:solidFill>
              <a:ln w="9525">
                <a:noFill/>
                <a:miter lim="800000"/>
                <a:headEnd/>
                <a:tailEnd/>
              </a:ln>
            </p:spPr>
            <p:txBody>
              <a:bodyPr/>
              <a:lstStyle/>
              <a:p>
                <a:endParaRPr lang="en-GB"/>
              </a:p>
            </p:txBody>
          </p:sp>
          <p:sp>
            <p:nvSpPr>
              <p:cNvPr id="3533" name="Rectangle 257"/>
              <p:cNvSpPr>
                <a:spLocks noChangeArrowheads="1"/>
              </p:cNvSpPr>
              <p:nvPr/>
            </p:nvSpPr>
            <p:spPr bwMode="auto">
              <a:xfrm>
                <a:off x="5164" y="2323"/>
                <a:ext cx="9" cy="4"/>
              </a:xfrm>
              <a:prstGeom prst="rect">
                <a:avLst/>
              </a:prstGeom>
              <a:solidFill>
                <a:srgbClr val="666666"/>
              </a:solidFill>
              <a:ln w="9525">
                <a:noFill/>
                <a:miter lim="800000"/>
                <a:headEnd/>
                <a:tailEnd/>
              </a:ln>
            </p:spPr>
            <p:txBody>
              <a:bodyPr/>
              <a:lstStyle/>
              <a:p>
                <a:endParaRPr lang="en-GB"/>
              </a:p>
            </p:txBody>
          </p:sp>
          <p:sp>
            <p:nvSpPr>
              <p:cNvPr id="3534" name="Rectangle 258"/>
              <p:cNvSpPr>
                <a:spLocks noChangeArrowheads="1"/>
              </p:cNvSpPr>
              <p:nvPr/>
            </p:nvSpPr>
            <p:spPr bwMode="auto">
              <a:xfrm>
                <a:off x="5157" y="2333"/>
                <a:ext cx="7" cy="3"/>
              </a:xfrm>
              <a:prstGeom prst="rect">
                <a:avLst/>
              </a:prstGeom>
              <a:solidFill>
                <a:srgbClr val="FFFFFF"/>
              </a:solidFill>
              <a:ln w="9525">
                <a:noFill/>
                <a:miter lim="800000"/>
                <a:headEnd/>
                <a:tailEnd/>
              </a:ln>
            </p:spPr>
            <p:txBody>
              <a:bodyPr/>
              <a:lstStyle/>
              <a:p>
                <a:endParaRPr lang="en-GB"/>
              </a:p>
            </p:txBody>
          </p:sp>
          <p:sp>
            <p:nvSpPr>
              <p:cNvPr id="3535" name="Rectangle 259"/>
              <p:cNvSpPr>
                <a:spLocks noChangeArrowheads="1"/>
              </p:cNvSpPr>
              <p:nvPr/>
            </p:nvSpPr>
            <p:spPr bwMode="auto">
              <a:xfrm>
                <a:off x="5157" y="2330"/>
                <a:ext cx="7" cy="3"/>
              </a:xfrm>
              <a:prstGeom prst="rect">
                <a:avLst/>
              </a:prstGeom>
              <a:solidFill>
                <a:srgbClr val="FFFFFF"/>
              </a:solidFill>
              <a:ln w="9525">
                <a:noFill/>
                <a:miter lim="800000"/>
                <a:headEnd/>
                <a:tailEnd/>
              </a:ln>
            </p:spPr>
            <p:txBody>
              <a:bodyPr/>
              <a:lstStyle/>
              <a:p>
                <a:endParaRPr lang="en-GB"/>
              </a:p>
            </p:txBody>
          </p:sp>
          <p:sp>
            <p:nvSpPr>
              <p:cNvPr id="3536" name="Rectangle 260"/>
              <p:cNvSpPr>
                <a:spLocks noChangeArrowheads="1"/>
              </p:cNvSpPr>
              <p:nvPr/>
            </p:nvSpPr>
            <p:spPr bwMode="auto">
              <a:xfrm>
                <a:off x="5157" y="2327"/>
                <a:ext cx="7" cy="3"/>
              </a:xfrm>
              <a:prstGeom prst="rect">
                <a:avLst/>
              </a:prstGeom>
              <a:solidFill>
                <a:srgbClr val="FFFFFF"/>
              </a:solidFill>
              <a:ln w="9525">
                <a:noFill/>
                <a:miter lim="800000"/>
                <a:headEnd/>
                <a:tailEnd/>
              </a:ln>
            </p:spPr>
            <p:txBody>
              <a:bodyPr/>
              <a:lstStyle/>
              <a:p>
                <a:endParaRPr lang="en-GB"/>
              </a:p>
            </p:txBody>
          </p:sp>
          <p:sp>
            <p:nvSpPr>
              <p:cNvPr id="3537" name="Freeform 261"/>
              <p:cNvSpPr>
                <a:spLocks/>
              </p:cNvSpPr>
              <p:nvPr/>
            </p:nvSpPr>
            <p:spPr bwMode="auto">
              <a:xfrm>
                <a:off x="5157" y="2316"/>
                <a:ext cx="38" cy="11"/>
              </a:xfrm>
              <a:custGeom>
                <a:avLst/>
                <a:gdLst>
                  <a:gd name="T0" fmla="*/ 20 w 38"/>
                  <a:gd name="T1" fmla="*/ 7 h 11"/>
                  <a:gd name="T2" fmla="*/ 20 w 38"/>
                  <a:gd name="T3" fmla="*/ 11 h 11"/>
                  <a:gd name="T4" fmla="*/ 16 w 38"/>
                  <a:gd name="T5" fmla="*/ 11 h 11"/>
                  <a:gd name="T6" fmla="*/ 16 w 38"/>
                  <a:gd name="T7" fmla="*/ 7 h 11"/>
                  <a:gd name="T8" fmla="*/ 7 w 38"/>
                  <a:gd name="T9" fmla="*/ 7 h 11"/>
                  <a:gd name="T10" fmla="*/ 7 w 38"/>
                  <a:gd name="T11" fmla="*/ 11 h 11"/>
                  <a:gd name="T12" fmla="*/ 0 w 38"/>
                  <a:gd name="T13" fmla="*/ 11 h 11"/>
                  <a:gd name="T14" fmla="*/ 0 w 38"/>
                  <a:gd name="T15" fmla="*/ 0 h 11"/>
                  <a:gd name="T16" fmla="*/ 38 w 38"/>
                  <a:gd name="T17" fmla="*/ 0 h 11"/>
                  <a:gd name="T18" fmla="*/ 38 w 38"/>
                  <a:gd name="T19" fmla="*/ 11 h 11"/>
                  <a:gd name="T20" fmla="*/ 30 w 38"/>
                  <a:gd name="T21" fmla="*/ 11 h 11"/>
                  <a:gd name="T22" fmla="*/ 30 w 38"/>
                  <a:gd name="T23" fmla="*/ 7 h 11"/>
                  <a:gd name="T24" fmla="*/ 20 w 38"/>
                  <a:gd name="T25" fmla="*/ 7 h 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11"/>
                  <a:gd name="T41" fmla="*/ 38 w 38"/>
                  <a:gd name="T42" fmla="*/ 11 h 1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11">
                    <a:moveTo>
                      <a:pt x="20" y="7"/>
                    </a:moveTo>
                    <a:lnTo>
                      <a:pt x="20" y="11"/>
                    </a:lnTo>
                    <a:lnTo>
                      <a:pt x="16" y="11"/>
                    </a:lnTo>
                    <a:lnTo>
                      <a:pt x="16" y="7"/>
                    </a:lnTo>
                    <a:lnTo>
                      <a:pt x="7" y="7"/>
                    </a:lnTo>
                    <a:lnTo>
                      <a:pt x="7" y="11"/>
                    </a:lnTo>
                    <a:lnTo>
                      <a:pt x="0" y="11"/>
                    </a:lnTo>
                    <a:lnTo>
                      <a:pt x="0" y="0"/>
                    </a:lnTo>
                    <a:lnTo>
                      <a:pt x="38" y="0"/>
                    </a:lnTo>
                    <a:lnTo>
                      <a:pt x="38" y="11"/>
                    </a:lnTo>
                    <a:lnTo>
                      <a:pt x="30" y="11"/>
                    </a:lnTo>
                    <a:lnTo>
                      <a:pt x="30" y="7"/>
                    </a:lnTo>
                    <a:lnTo>
                      <a:pt x="20" y="7"/>
                    </a:lnTo>
                    <a:close/>
                  </a:path>
                </a:pathLst>
              </a:custGeom>
              <a:solidFill>
                <a:srgbClr val="666666"/>
              </a:solidFill>
              <a:ln w="9525">
                <a:noFill/>
                <a:round/>
                <a:headEnd/>
                <a:tailEnd/>
              </a:ln>
            </p:spPr>
            <p:txBody>
              <a:bodyPr/>
              <a:lstStyle/>
              <a:p>
                <a:endParaRPr lang="id-ID"/>
              </a:p>
            </p:txBody>
          </p:sp>
          <p:sp>
            <p:nvSpPr>
              <p:cNvPr id="3538" name="Freeform 262"/>
              <p:cNvSpPr>
                <a:spLocks/>
              </p:cNvSpPr>
              <p:nvPr/>
            </p:nvSpPr>
            <p:spPr bwMode="auto">
              <a:xfrm>
                <a:off x="5157" y="2336"/>
                <a:ext cx="38" cy="8"/>
              </a:xfrm>
              <a:custGeom>
                <a:avLst/>
                <a:gdLst>
                  <a:gd name="T0" fmla="*/ 38 w 38"/>
                  <a:gd name="T1" fmla="*/ 8 h 8"/>
                  <a:gd name="T2" fmla="*/ 0 w 38"/>
                  <a:gd name="T3" fmla="*/ 8 h 8"/>
                  <a:gd name="T4" fmla="*/ 0 w 38"/>
                  <a:gd name="T5" fmla="*/ 0 h 8"/>
                  <a:gd name="T6" fmla="*/ 7 w 38"/>
                  <a:gd name="T7" fmla="*/ 0 h 8"/>
                  <a:gd name="T8" fmla="*/ 7 w 38"/>
                  <a:gd name="T9" fmla="*/ 4 h 8"/>
                  <a:gd name="T10" fmla="*/ 16 w 38"/>
                  <a:gd name="T11" fmla="*/ 4 h 8"/>
                  <a:gd name="T12" fmla="*/ 16 w 38"/>
                  <a:gd name="T13" fmla="*/ 0 h 8"/>
                  <a:gd name="T14" fmla="*/ 20 w 38"/>
                  <a:gd name="T15" fmla="*/ 0 h 8"/>
                  <a:gd name="T16" fmla="*/ 20 w 38"/>
                  <a:gd name="T17" fmla="*/ 4 h 8"/>
                  <a:gd name="T18" fmla="*/ 30 w 38"/>
                  <a:gd name="T19" fmla="*/ 4 h 8"/>
                  <a:gd name="T20" fmla="*/ 30 w 38"/>
                  <a:gd name="T21" fmla="*/ 0 h 8"/>
                  <a:gd name="T22" fmla="*/ 38 w 38"/>
                  <a:gd name="T23" fmla="*/ 0 h 8"/>
                  <a:gd name="T24" fmla="*/ 38 w 38"/>
                  <a:gd name="T25" fmla="*/ 8 h 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8"/>
                  <a:gd name="T41" fmla="*/ 38 w 38"/>
                  <a:gd name="T42" fmla="*/ 8 h 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8">
                    <a:moveTo>
                      <a:pt x="38" y="8"/>
                    </a:moveTo>
                    <a:lnTo>
                      <a:pt x="0" y="8"/>
                    </a:lnTo>
                    <a:lnTo>
                      <a:pt x="0" y="0"/>
                    </a:lnTo>
                    <a:lnTo>
                      <a:pt x="7" y="0"/>
                    </a:lnTo>
                    <a:lnTo>
                      <a:pt x="7" y="4"/>
                    </a:lnTo>
                    <a:lnTo>
                      <a:pt x="16" y="4"/>
                    </a:lnTo>
                    <a:lnTo>
                      <a:pt x="16" y="0"/>
                    </a:lnTo>
                    <a:lnTo>
                      <a:pt x="20" y="0"/>
                    </a:lnTo>
                    <a:lnTo>
                      <a:pt x="20" y="4"/>
                    </a:lnTo>
                    <a:lnTo>
                      <a:pt x="30" y="4"/>
                    </a:lnTo>
                    <a:lnTo>
                      <a:pt x="30" y="0"/>
                    </a:lnTo>
                    <a:lnTo>
                      <a:pt x="38" y="0"/>
                    </a:lnTo>
                    <a:lnTo>
                      <a:pt x="38" y="8"/>
                    </a:lnTo>
                    <a:close/>
                  </a:path>
                </a:pathLst>
              </a:custGeom>
              <a:solidFill>
                <a:srgbClr val="FFFFFF"/>
              </a:solidFill>
              <a:ln w="9525">
                <a:noFill/>
                <a:round/>
                <a:headEnd/>
                <a:tailEnd/>
              </a:ln>
            </p:spPr>
            <p:txBody>
              <a:bodyPr/>
              <a:lstStyle/>
              <a:p>
                <a:endParaRPr lang="id-ID"/>
              </a:p>
            </p:txBody>
          </p:sp>
          <p:sp>
            <p:nvSpPr>
              <p:cNvPr id="3539" name="Freeform 263"/>
              <p:cNvSpPr>
                <a:spLocks/>
              </p:cNvSpPr>
              <p:nvPr/>
            </p:nvSpPr>
            <p:spPr bwMode="auto">
              <a:xfrm>
                <a:off x="5157" y="2293"/>
                <a:ext cx="38" cy="5"/>
              </a:xfrm>
              <a:custGeom>
                <a:avLst/>
                <a:gdLst>
                  <a:gd name="T0" fmla="*/ 38 w 38"/>
                  <a:gd name="T1" fmla="*/ 5 h 5"/>
                  <a:gd name="T2" fmla="*/ 0 w 38"/>
                  <a:gd name="T3" fmla="*/ 5 h 5"/>
                  <a:gd name="T4" fmla="*/ 0 w 38"/>
                  <a:gd name="T5" fmla="*/ 0 h 5"/>
                  <a:gd name="T6" fmla="*/ 0 w 38"/>
                  <a:gd name="T7" fmla="*/ 0 h 5"/>
                  <a:gd name="T8" fmla="*/ 5 w 38"/>
                  <a:gd name="T9" fmla="*/ 0 h 5"/>
                  <a:gd name="T10" fmla="*/ 35 w 38"/>
                  <a:gd name="T11" fmla="*/ 0 h 5"/>
                  <a:gd name="T12" fmla="*/ 35 w 38"/>
                  <a:gd name="T13" fmla="*/ 0 h 5"/>
                  <a:gd name="T14" fmla="*/ 38 w 38"/>
                  <a:gd name="T15" fmla="*/ 0 h 5"/>
                  <a:gd name="T16" fmla="*/ 38 w 38"/>
                  <a:gd name="T17" fmla="*/ 5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
                  <a:gd name="T28" fmla="*/ 0 h 5"/>
                  <a:gd name="T29" fmla="*/ 38 w 38"/>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 h="5">
                    <a:moveTo>
                      <a:pt x="38" y="5"/>
                    </a:moveTo>
                    <a:lnTo>
                      <a:pt x="0" y="5"/>
                    </a:lnTo>
                    <a:lnTo>
                      <a:pt x="0" y="0"/>
                    </a:lnTo>
                    <a:lnTo>
                      <a:pt x="5" y="0"/>
                    </a:lnTo>
                    <a:lnTo>
                      <a:pt x="35" y="0"/>
                    </a:lnTo>
                    <a:lnTo>
                      <a:pt x="38" y="0"/>
                    </a:lnTo>
                    <a:lnTo>
                      <a:pt x="38" y="5"/>
                    </a:lnTo>
                    <a:close/>
                  </a:path>
                </a:pathLst>
              </a:custGeom>
              <a:solidFill>
                <a:srgbClr val="666666"/>
              </a:solidFill>
              <a:ln w="9525">
                <a:noFill/>
                <a:round/>
                <a:headEnd/>
                <a:tailEnd/>
              </a:ln>
            </p:spPr>
            <p:txBody>
              <a:bodyPr/>
              <a:lstStyle/>
              <a:p>
                <a:endParaRPr lang="id-ID"/>
              </a:p>
            </p:txBody>
          </p:sp>
          <p:sp>
            <p:nvSpPr>
              <p:cNvPr id="3540" name="Freeform 264"/>
              <p:cNvSpPr>
                <a:spLocks/>
              </p:cNvSpPr>
              <p:nvPr/>
            </p:nvSpPr>
            <p:spPr bwMode="auto">
              <a:xfrm>
                <a:off x="5157" y="2288"/>
                <a:ext cx="38" cy="3"/>
              </a:xfrm>
              <a:custGeom>
                <a:avLst/>
                <a:gdLst>
                  <a:gd name="T0" fmla="*/ 5 w 38"/>
                  <a:gd name="T1" fmla="*/ 3 h 3"/>
                  <a:gd name="T2" fmla="*/ 5 w 38"/>
                  <a:gd name="T3" fmla="*/ 3 h 3"/>
                  <a:gd name="T4" fmla="*/ 0 w 38"/>
                  <a:gd name="T5" fmla="*/ 3 h 3"/>
                  <a:gd name="T6" fmla="*/ 0 w 38"/>
                  <a:gd name="T7" fmla="*/ 0 h 3"/>
                  <a:gd name="T8" fmla="*/ 0 w 38"/>
                  <a:gd name="T9" fmla="*/ 0 h 3"/>
                  <a:gd name="T10" fmla="*/ 5 w 38"/>
                  <a:gd name="T11" fmla="*/ 0 h 3"/>
                  <a:gd name="T12" fmla="*/ 35 w 38"/>
                  <a:gd name="T13" fmla="*/ 0 h 3"/>
                  <a:gd name="T14" fmla="*/ 35 w 38"/>
                  <a:gd name="T15" fmla="*/ 0 h 3"/>
                  <a:gd name="T16" fmla="*/ 38 w 38"/>
                  <a:gd name="T17" fmla="*/ 0 h 3"/>
                  <a:gd name="T18" fmla="*/ 38 w 38"/>
                  <a:gd name="T19" fmla="*/ 3 h 3"/>
                  <a:gd name="T20" fmla="*/ 38 w 38"/>
                  <a:gd name="T21" fmla="*/ 3 h 3"/>
                  <a:gd name="T22" fmla="*/ 35 w 38"/>
                  <a:gd name="T23" fmla="*/ 3 h 3"/>
                  <a:gd name="T24" fmla="*/ 5 w 38"/>
                  <a:gd name="T25" fmla="*/ 3 h 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3"/>
                  <a:gd name="T41" fmla="*/ 38 w 38"/>
                  <a:gd name="T42" fmla="*/ 3 h 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3">
                    <a:moveTo>
                      <a:pt x="5" y="3"/>
                    </a:moveTo>
                    <a:lnTo>
                      <a:pt x="5" y="3"/>
                    </a:lnTo>
                    <a:lnTo>
                      <a:pt x="0" y="3"/>
                    </a:lnTo>
                    <a:lnTo>
                      <a:pt x="0" y="0"/>
                    </a:lnTo>
                    <a:lnTo>
                      <a:pt x="5" y="0"/>
                    </a:lnTo>
                    <a:lnTo>
                      <a:pt x="35" y="0"/>
                    </a:lnTo>
                    <a:lnTo>
                      <a:pt x="38" y="0"/>
                    </a:lnTo>
                    <a:lnTo>
                      <a:pt x="38" y="3"/>
                    </a:lnTo>
                    <a:lnTo>
                      <a:pt x="35" y="3"/>
                    </a:lnTo>
                    <a:lnTo>
                      <a:pt x="5" y="3"/>
                    </a:lnTo>
                    <a:close/>
                  </a:path>
                </a:pathLst>
              </a:custGeom>
              <a:solidFill>
                <a:srgbClr val="808080"/>
              </a:solidFill>
              <a:ln w="9525">
                <a:noFill/>
                <a:round/>
                <a:headEnd/>
                <a:tailEnd/>
              </a:ln>
            </p:spPr>
            <p:txBody>
              <a:bodyPr/>
              <a:lstStyle/>
              <a:p>
                <a:endParaRPr lang="id-ID"/>
              </a:p>
            </p:txBody>
          </p:sp>
          <p:sp>
            <p:nvSpPr>
              <p:cNvPr id="3541" name="Freeform 265"/>
              <p:cNvSpPr>
                <a:spLocks/>
              </p:cNvSpPr>
              <p:nvPr/>
            </p:nvSpPr>
            <p:spPr bwMode="auto">
              <a:xfrm>
                <a:off x="5157" y="2291"/>
                <a:ext cx="38" cy="2"/>
              </a:xfrm>
              <a:custGeom>
                <a:avLst/>
                <a:gdLst>
                  <a:gd name="T0" fmla="*/ 5 w 38"/>
                  <a:gd name="T1" fmla="*/ 2 h 2"/>
                  <a:gd name="T2" fmla="*/ 5 w 38"/>
                  <a:gd name="T3" fmla="*/ 2 h 2"/>
                  <a:gd name="T4" fmla="*/ 0 w 38"/>
                  <a:gd name="T5" fmla="*/ 2 h 2"/>
                  <a:gd name="T6" fmla="*/ 0 w 38"/>
                  <a:gd name="T7" fmla="*/ 0 h 2"/>
                  <a:gd name="T8" fmla="*/ 0 w 38"/>
                  <a:gd name="T9" fmla="*/ 0 h 2"/>
                  <a:gd name="T10" fmla="*/ 5 w 38"/>
                  <a:gd name="T11" fmla="*/ 0 h 2"/>
                  <a:gd name="T12" fmla="*/ 35 w 38"/>
                  <a:gd name="T13" fmla="*/ 0 h 2"/>
                  <a:gd name="T14" fmla="*/ 35 w 38"/>
                  <a:gd name="T15" fmla="*/ 0 h 2"/>
                  <a:gd name="T16" fmla="*/ 38 w 38"/>
                  <a:gd name="T17" fmla="*/ 0 h 2"/>
                  <a:gd name="T18" fmla="*/ 38 w 38"/>
                  <a:gd name="T19" fmla="*/ 2 h 2"/>
                  <a:gd name="T20" fmla="*/ 38 w 38"/>
                  <a:gd name="T21" fmla="*/ 2 h 2"/>
                  <a:gd name="T22" fmla="*/ 35 w 38"/>
                  <a:gd name="T23" fmla="*/ 2 h 2"/>
                  <a:gd name="T24" fmla="*/ 5 w 38"/>
                  <a:gd name="T25" fmla="*/ 2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2"/>
                  <a:gd name="T41" fmla="*/ 38 w 38"/>
                  <a:gd name="T42" fmla="*/ 2 h 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2">
                    <a:moveTo>
                      <a:pt x="5" y="2"/>
                    </a:moveTo>
                    <a:lnTo>
                      <a:pt x="5" y="2"/>
                    </a:lnTo>
                    <a:lnTo>
                      <a:pt x="0" y="2"/>
                    </a:lnTo>
                    <a:lnTo>
                      <a:pt x="0" y="0"/>
                    </a:lnTo>
                    <a:lnTo>
                      <a:pt x="5" y="0"/>
                    </a:lnTo>
                    <a:lnTo>
                      <a:pt x="35" y="0"/>
                    </a:lnTo>
                    <a:lnTo>
                      <a:pt x="38" y="0"/>
                    </a:lnTo>
                    <a:lnTo>
                      <a:pt x="38" y="2"/>
                    </a:lnTo>
                    <a:lnTo>
                      <a:pt x="35" y="2"/>
                    </a:lnTo>
                    <a:lnTo>
                      <a:pt x="5" y="2"/>
                    </a:lnTo>
                    <a:close/>
                  </a:path>
                </a:pathLst>
              </a:custGeom>
              <a:solidFill>
                <a:srgbClr val="808080"/>
              </a:solidFill>
              <a:ln w="9525">
                <a:noFill/>
                <a:round/>
                <a:headEnd/>
                <a:tailEnd/>
              </a:ln>
            </p:spPr>
            <p:txBody>
              <a:bodyPr/>
              <a:lstStyle/>
              <a:p>
                <a:endParaRPr lang="id-ID"/>
              </a:p>
            </p:txBody>
          </p:sp>
          <p:sp>
            <p:nvSpPr>
              <p:cNvPr id="3542" name="Freeform 266"/>
              <p:cNvSpPr>
                <a:spLocks/>
              </p:cNvSpPr>
              <p:nvPr/>
            </p:nvSpPr>
            <p:spPr bwMode="auto">
              <a:xfrm>
                <a:off x="5154" y="2336"/>
                <a:ext cx="44" cy="11"/>
              </a:xfrm>
              <a:custGeom>
                <a:avLst/>
                <a:gdLst>
                  <a:gd name="T0" fmla="*/ 0 w 44"/>
                  <a:gd name="T1" fmla="*/ 11 h 11"/>
                  <a:gd name="T2" fmla="*/ 0 w 44"/>
                  <a:gd name="T3" fmla="*/ 0 h 11"/>
                  <a:gd name="T4" fmla="*/ 3 w 44"/>
                  <a:gd name="T5" fmla="*/ 0 h 11"/>
                  <a:gd name="T6" fmla="*/ 3 w 44"/>
                  <a:gd name="T7" fmla="*/ 8 h 11"/>
                  <a:gd name="T8" fmla="*/ 41 w 44"/>
                  <a:gd name="T9" fmla="*/ 8 h 11"/>
                  <a:gd name="T10" fmla="*/ 41 w 44"/>
                  <a:gd name="T11" fmla="*/ 0 h 11"/>
                  <a:gd name="T12" fmla="*/ 44 w 44"/>
                  <a:gd name="T13" fmla="*/ 0 h 11"/>
                  <a:gd name="T14" fmla="*/ 44 w 44"/>
                  <a:gd name="T15" fmla="*/ 8 h 11"/>
                  <a:gd name="T16" fmla="*/ 44 w 44"/>
                  <a:gd name="T17" fmla="*/ 11 h 11"/>
                  <a:gd name="T18" fmla="*/ 0 w 44"/>
                  <a:gd name="T19" fmla="*/ 11 h 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4"/>
                  <a:gd name="T31" fmla="*/ 0 h 11"/>
                  <a:gd name="T32" fmla="*/ 44 w 44"/>
                  <a:gd name="T33" fmla="*/ 11 h 1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4" h="11">
                    <a:moveTo>
                      <a:pt x="0" y="11"/>
                    </a:moveTo>
                    <a:lnTo>
                      <a:pt x="0" y="0"/>
                    </a:lnTo>
                    <a:lnTo>
                      <a:pt x="3" y="0"/>
                    </a:lnTo>
                    <a:lnTo>
                      <a:pt x="3" y="8"/>
                    </a:lnTo>
                    <a:lnTo>
                      <a:pt x="41" y="8"/>
                    </a:lnTo>
                    <a:lnTo>
                      <a:pt x="41" y="0"/>
                    </a:lnTo>
                    <a:lnTo>
                      <a:pt x="44" y="0"/>
                    </a:lnTo>
                    <a:lnTo>
                      <a:pt x="44" y="8"/>
                    </a:lnTo>
                    <a:lnTo>
                      <a:pt x="44" y="11"/>
                    </a:lnTo>
                    <a:lnTo>
                      <a:pt x="0" y="11"/>
                    </a:lnTo>
                    <a:close/>
                  </a:path>
                </a:pathLst>
              </a:custGeom>
              <a:solidFill>
                <a:srgbClr val="999999"/>
              </a:solidFill>
              <a:ln w="9525">
                <a:noFill/>
                <a:round/>
                <a:headEnd/>
                <a:tailEnd/>
              </a:ln>
            </p:spPr>
            <p:txBody>
              <a:bodyPr/>
              <a:lstStyle/>
              <a:p>
                <a:endParaRPr lang="id-ID"/>
              </a:p>
            </p:txBody>
          </p:sp>
          <p:sp>
            <p:nvSpPr>
              <p:cNvPr id="3543" name="Rectangle 267"/>
              <p:cNvSpPr>
                <a:spLocks noChangeArrowheads="1"/>
              </p:cNvSpPr>
              <p:nvPr/>
            </p:nvSpPr>
            <p:spPr bwMode="auto">
              <a:xfrm>
                <a:off x="5154" y="2333"/>
                <a:ext cx="3" cy="3"/>
              </a:xfrm>
              <a:prstGeom prst="rect">
                <a:avLst/>
              </a:prstGeom>
              <a:solidFill>
                <a:srgbClr val="999999"/>
              </a:solidFill>
              <a:ln w="9525">
                <a:noFill/>
                <a:miter lim="800000"/>
                <a:headEnd/>
                <a:tailEnd/>
              </a:ln>
            </p:spPr>
            <p:txBody>
              <a:bodyPr/>
              <a:lstStyle/>
              <a:p>
                <a:endParaRPr lang="en-GB"/>
              </a:p>
            </p:txBody>
          </p:sp>
          <p:sp>
            <p:nvSpPr>
              <p:cNvPr id="3544" name="Rectangle 268"/>
              <p:cNvSpPr>
                <a:spLocks noChangeArrowheads="1"/>
              </p:cNvSpPr>
              <p:nvPr/>
            </p:nvSpPr>
            <p:spPr bwMode="auto">
              <a:xfrm>
                <a:off x="5154" y="2330"/>
                <a:ext cx="3" cy="3"/>
              </a:xfrm>
              <a:prstGeom prst="rect">
                <a:avLst/>
              </a:prstGeom>
              <a:solidFill>
                <a:srgbClr val="999999"/>
              </a:solidFill>
              <a:ln w="9525">
                <a:noFill/>
                <a:miter lim="800000"/>
                <a:headEnd/>
                <a:tailEnd/>
              </a:ln>
            </p:spPr>
            <p:txBody>
              <a:bodyPr/>
              <a:lstStyle/>
              <a:p>
                <a:endParaRPr lang="en-GB"/>
              </a:p>
            </p:txBody>
          </p:sp>
          <p:sp>
            <p:nvSpPr>
              <p:cNvPr id="3545" name="Rectangle 269"/>
              <p:cNvSpPr>
                <a:spLocks noChangeArrowheads="1"/>
              </p:cNvSpPr>
              <p:nvPr/>
            </p:nvSpPr>
            <p:spPr bwMode="auto">
              <a:xfrm>
                <a:off x="5154" y="2327"/>
                <a:ext cx="3" cy="3"/>
              </a:xfrm>
              <a:prstGeom prst="rect">
                <a:avLst/>
              </a:prstGeom>
              <a:solidFill>
                <a:srgbClr val="999999"/>
              </a:solidFill>
              <a:ln w="9525">
                <a:noFill/>
                <a:miter lim="800000"/>
                <a:headEnd/>
                <a:tailEnd/>
              </a:ln>
            </p:spPr>
            <p:txBody>
              <a:bodyPr/>
              <a:lstStyle/>
              <a:p>
                <a:endParaRPr lang="en-GB"/>
              </a:p>
            </p:txBody>
          </p:sp>
          <p:sp>
            <p:nvSpPr>
              <p:cNvPr id="3546" name="Rectangle 270"/>
              <p:cNvSpPr>
                <a:spLocks noChangeArrowheads="1"/>
              </p:cNvSpPr>
              <p:nvPr/>
            </p:nvSpPr>
            <p:spPr bwMode="auto">
              <a:xfrm>
                <a:off x="5154" y="2316"/>
                <a:ext cx="3" cy="11"/>
              </a:xfrm>
              <a:prstGeom prst="rect">
                <a:avLst/>
              </a:prstGeom>
              <a:solidFill>
                <a:srgbClr val="666666"/>
              </a:solidFill>
              <a:ln w="9525">
                <a:noFill/>
                <a:miter lim="800000"/>
                <a:headEnd/>
                <a:tailEnd/>
              </a:ln>
            </p:spPr>
            <p:txBody>
              <a:bodyPr/>
              <a:lstStyle/>
              <a:p>
                <a:endParaRPr lang="en-GB"/>
              </a:p>
            </p:txBody>
          </p:sp>
          <p:sp>
            <p:nvSpPr>
              <p:cNvPr id="3547" name="Rectangle 271"/>
              <p:cNvSpPr>
                <a:spLocks noChangeArrowheads="1"/>
              </p:cNvSpPr>
              <p:nvPr/>
            </p:nvSpPr>
            <p:spPr bwMode="auto">
              <a:xfrm>
                <a:off x="5154" y="2313"/>
                <a:ext cx="3" cy="3"/>
              </a:xfrm>
              <a:prstGeom prst="rect">
                <a:avLst/>
              </a:prstGeom>
              <a:solidFill>
                <a:srgbClr val="666666"/>
              </a:solidFill>
              <a:ln w="9525">
                <a:noFill/>
                <a:miter lim="800000"/>
                <a:headEnd/>
                <a:tailEnd/>
              </a:ln>
            </p:spPr>
            <p:txBody>
              <a:bodyPr/>
              <a:lstStyle/>
              <a:p>
                <a:endParaRPr lang="en-GB"/>
              </a:p>
            </p:txBody>
          </p:sp>
          <p:sp>
            <p:nvSpPr>
              <p:cNvPr id="3548" name="Freeform 272"/>
              <p:cNvSpPr>
                <a:spLocks/>
              </p:cNvSpPr>
              <p:nvPr/>
            </p:nvSpPr>
            <p:spPr bwMode="auto">
              <a:xfrm>
                <a:off x="5157" y="2307"/>
                <a:ext cx="38" cy="3"/>
              </a:xfrm>
              <a:custGeom>
                <a:avLst/>
                <a:gdLst>
                  <a:gd name="T0" fmla="*/ 0 w 38"/>
                  <a:gd name="T1" fmla="*/ 3 h 3"/>
                  <a:gd name="T2" fmla="*/ 0 w 38"/>
                  <a:gd name="T3" fmla="*/ 3 h 3"/>
                  <a:gd name="T4" fmla="*/ 0 w 38"/>
                  <a:gd name="T5" fmla="*/ 3 h 3"/>
                  <a:gd name="T6" fmla="*/ 0 w 38"/>
                  <a:gd name="T7" fmla="*/ 0 h 3"/>
                  <a:gd name="T8" fmla="*/ 38 w 38"/>
                  <a:gd name="T9" fmla="*/ 0 h 3"/>
                  <a:gd name="T10" fmla="*/ 38 w 38"/>
                  <a:gd name="T11" fmla="*/ 3 h 3"/>
                  <a:gd name="T12" fmla="*/ 0 w 38"/>
                  <a:gd name="T13" fmla="*/ 3 h 3"/>
                  <a:gd name="T14" fmla="*/ 0 60000 65536"/>
                  <a:gd name="T15" fmla="*/ 0 60000 65536"/>
                  <a:gd name="T16" fmla="*/ 0 60000 65536"/>
                  <a:gd name="T17" fmla="*/ 0 60000 65536"/>
                  <a:gd name="T18" fmla="*/ 0 60000 65536"/>
                  <a:gd name="T19" fmla="*/ 0 60000 65536"/>
                  <a:gd name="T20" fmla="*/ 0 60000 65536"/>
                  <a:gd name="T21" fmla="*/ 0 w 38"/>
                  <a:gd name="T22" fmla="*/ 0 h 3"/>
                  <a:gd name="T23" fmla="*/ 38 w 38"/>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 h="3">
                    <a:moveTo>
                      <a:pt x="0" y="3"/>
                    </a:moveTo>
                    <a:lnTo>
                      <a:pt x="0" y="3"/>
                    </a:lnTo>
                    <a:lnTo>
                      <a:pt x="0" y="0"/>
                    </a:lnTo>
                    <a:lnTo>
                      <a:pt x="38" y="0"/>
                    </a:lnTo>
                    <a:lnTo>
                      <a:pt x="38" y="3"/>
                    </a:lnTo>
                    <a:lnTo>
                      <a:pt x="0" y="3"/>
                    </a:lnTo>
                    <a:close/>
                  </a:path>
                </a:pathLst>
              </a:custGeom>
              <a:solidFill>
                <a:srgbClr val="666666"/>
              </a:solidFill>
              <a:ln w="9525">
                <a:noFill/>
                <a:round/>
                <a:headEnd/>
                <a:tailEnd/>
              </a:ln>
            </p:spPr>
            <p:txBody>
              <a:bodyPr/>
              <a:lstStyle/>
              <a:p>
                <a:endParaRPr lang="id-ID"/>
              </a:p>
            </p:txBody>
          </p:sp>
          <p:sp>
            <p:nvSpPr>
              <p:cNvPr id="3549" name="Freeform 273"/>
              <p:cNvSpPr>
                <a:spLocks/>
              </p:cNvSpPr>
              <p:nvPr/>
            </p:nvSpPr>
            <p:spPr bwMode="auto">
              <a:xfrm>
                <a:off x="5154" y="2307"/>
                <a:ext cx="3" cy="6"/>
              </a:xfrm>
              <a:custGeom>
                <a:avLst/>
                <a:gdLst>
                  <a:gd name="T0" fmla="*/ 3 w 3"/>
                  <a:gd name="T1" fmla="*/ 6 h 6"/>
                  <a:gd name="T2" fmla="*/ 0 w 3"/>
                  <a:gd name="T3" fmla="*/ 6 h 6"/>
                  <a:gd name="T4" fmla="*/ 0 w 3"/>
                  <a:gd name="T5" fmla="*/ 0 h 6"/>
                  <a:gd name="T6" fmla="*/ 3 w 3"/>
                  <a:gd name="T7" fmla="*/ 0 h 6"/>
                  <a:gd name="T8" fmla="*/ 3 w 3"/>
                  <a:gd name="T9" fmla="*/ 3 h 6"/>
                  <a:gd name="T10" fmla="*/ 3 w 3"/>
                  <a:gd name="T11" fmla="*/ 3 h 6"/>
                  <a:gd name="T12" fmla="*/ 3 w 3"/>
                  <a:gd name="T13" fmla="*/ 6 h 6"/>
                  <a:gd name="T14" fmla="*/ 0 60000 65536"/>
                  <a:gd name="T15" fmla="*/ 0 60000 65536"/>
                  <a:gd name="T16" fmla="*/ 0 60000 65536"/>
                  <a:gd name="T17" fmla="*/ 0 60000 65536"/>
                  <a:gd name="T18" fmla="*/ 0 60000 65536"/>
                  <a:gd name="T19" fmla="*/ 0 60000 65536"/>
                  <a:gd name="T20" fmla="*/ 0 60000 65536"/>
                  <a:gd name="T21" fmla="*/ 0 w 3"/>
                  <a:gd name="T22" fmla="*/ 0 h 6"/>
                  <a:gd name="T23" fmla="*/ 3 w 3"/>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6">
                    <a:moveTo>
                      <a:pt x="3" y="6"/>
                    </a:moveTo>
                    <a:lnTo>
                      <a:pt x="0" y="6"/>
                    </a:lnTo>
                    <a:lnTo>
                      <a:pt x="0" y="0"/>
                    </a:lnTo>
                    <a:lnTo>
                      <a:pt x="3" y="0"/>
                    </a:lnTo>
                    <a:lnTo>
                      <a:pt x="3" y="3"/>
                    </a:lnTo>
                    <a:lnTo>
                      <a:pt x="3" y="6"/>
                    </a:lnTo>
                    <a:close/>
                  </a:path>
                </a:pathLst>
              </a:custGeom>
              <a:solidFill>
                <a:srgbClr val="666666"/>
              </a:solidFill>
              <a:ln w="9525">
                <a:noFill/>
                <a:round/>
                <a:headEnd/>
                <a:tailEnd/>
              </a:ln>
            </p:spPr>
            <p:txBody>
              <a:bodyPr/>
              <a:lstStyle/>
              <a:p>
                <a:endParaRPr lang="id-ID"/>
              </a:p>
            </p:txBody>
          </p:sp>
          <p:sp>
            <p:nvSpPr>
              <p:cNvPr id="3550" name="Rectangle 274"/>
              <p:cNvSpPr>
                <a:spLocks noChangeArrowheads="1"/>
              </p:cNvSpPr>
              <p:nvPr/>
            </p:nvSpPr>
            <p:spPr bwMode="auto">
              <a:xfrm>
                <a:off x="5154" y="2298"/>
                <a:ext cx="3" cy="7"/>
              </a:xfrm>
              <a:prstGeom prst="rect">
                <a:avLst/>
              </a:prstGeom>
              <a:solidFill>
                <a:srgbClr val="666666"/>
              </a:solidFill>
              <a:ln w="9525">
                <a:noFill/>
                <a:miter lim="800000"/>
                <a:headEnd/>
                <a:tailEnd/>
              </a:ln>
            </p:spPr>
            <p:txBody>
              <a:bodyPr/>
              <a:lstStyle/>
              <a:p>
                <a:endParaRPr lang="en-GB"/>
              </a:p>
            </p:txBody>
          </p:sp>
          <p:sp>
            <p:nvSpPr>
              <p:cNvPr id="3551" name="Freeform 275"/>
              <p:cNvSpPr>
                <a:spLocks/>
              </p:cNvSpPr>
              <p:nvPr/>
            </p:nvSpPr>
            <p:spPr bwMode="auto">
              <a:xfrm>
                <a:off x="5154" y="2293"/>
                <a:ext cx="3" cy="5"/>
              </a:xfrm>
              <a:custGeom>
                <a:avLst/>
                <a:gdLst>
                  <a:gd name="T0" fmla="*/ 3 w 3"/>
                  <a:gd name="T1" fmla="*/ 0 h 5"/>
                  <a:gd name="T2" fmla="*/ 3 w 3"/>
                  <a:gd name="T3" fmla="*/ 5 h 5"/>
                  <a:gd name="T4" fmla="*/ 0 w 3"/>
                  <a:gd name="T5" fmla="*/ 5 h 5"/>
                  <a:gd name="T6" fmla="*/ 0 w 3"/>
                  <a:gd name="T7" fmla="*/ 0 h 5"/>
                  <a:gd name="T8" fmla="*/ 0 w 3"/>
                  <a:gd name="T9" fmla="*/ 0 h 5"/>
                  <a:gd name="T10" fmla="*/ 3 w 3"/>
                  <a:gd name="T11" fmla="*/ 0 h 5"/>
                  <a:gd name="T12" fmla="*/ 3 w 3"/>
                  <a:gd name="T13" fmla="*/ 0 h 5"/>
                  <a:gd name="T14" fmla="*/ 0 60000 65536"/>
                  <a:gd name="T15" fmla="*/ 0 60000 65536"/>
                  <a:gd name="T16" fmla="*/ 0 60000 65536"/>
                  <a:gd name="T17" fmla="*/ 0 60000 65536"/>
                  <a:gd name="T18" fmla="*/ 0 60000 65536"/>
                  <a:gd name="T19" fmla="*/ 0 60000 65536"/>
                  <a:gd name="T20" fmla="*/ 0 60000 65536"/>
                  <a:gd name="T21" fmla="*/ 0 w 3"/>
                  <a:gd name="T22" fmla="*/ 0 h 5"/>
                  <a:gd name="T23" fmla="*/ 3 w 3"/>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5">
                    <a:moveTo>
                      <a:pt x="3" y="0"/>
                    </a:moveTo>
                    <a:lnTo>
                      <a:pt x="3" y="5"/>
                    </a:lnTo>
                    <a:lnTo>
                      <a:pt x="0" y="5"/>
                    </a:lnTo>
                    <a:lnTo>
                      <a:pt x="0" y="0"/>
                    </a:lnTo>
                    <a:lnTo>
                      <a:pt x="3" y="0"/>
                    </a:lnTo>
                    <a:close/>
                  </a:path>
                </a:pathLst>
              </a:custGeom>
              <a:solidFill>
                <a:srgbClr val="666666"/>
              </a:solidFill>
              <a:ln w="9525">
                <a:noFill/>
                <a:round/>
                <a:headEnd/>
                <a:tailEnd/>
              </a:ln>
            </p:spPr>
            <p:txBody>
              <a:bodyPr/>
              <a:lstStyle/>
              <a:p>
                <a:endParaRPr lang="id-ID"/>
              </a:p>
            </p:txBody>
          </p:sp>
          <p:sp>
            <p:nvSpPr>
              <p:cNvPr id="3552" name="Freeform 276"/>
              <p:cNvSpPr>
                <a:spLocks/>
              </p:cNvSpPr>
              <p:nvPr/>
            </p:nvSpPr>
            <p:spPr bwMode="auto">
              <a:xfrm>
                <a:off x="5154" y="2291"/>
                <a:ext cx="3" cy="2"/>
              </a:xfrm>
              <a:custGeom>
                <a:avLst/>
                <a:gdLst>
                  <a:gd name="T0" fmla="*/ 3 w 3"/>
                  <a:gd name="T1" fmla="*/ 0 h 2"/>
                  <a:gd name="T2" fmla="*/ 3 w 3"/>
                  <a:gd name="T3" fmla="*/ 2 h 2"/>
                  <a:gd name="T4" fmla="*/ 3 w 3"/>
                  <a:gd name="T5" fmla="*/ 2 h 2"/>
                  <a:gd name="T6" fmla="*/ 0 w 3"/>
                  <a:gd name="T7" fmla="*/ 2 h 2"/>
                  <a:gd name="T8" fmla="*/ 0 w 3"/>
                  <a:gd name="T9" fmla="*/ 0 h 2"/>
                  <a:gd name="T10" fmla="*/ 0 w 3"/>
                  <a:gd name="T11" fmla="*/ 0 h 2"/>
                  <a:gd name="T12" fmla="*/ 3 w 3"/>
                  <a:gd name="T13" fmla="*/ 0 h 2"/>
                  <a:gd name="T14" fmla="*/ 3 w 3"/>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3" y="0"/>
                    </a:moveTo>
                    <a:lnTo>
                      <a:pt x="3" y="2"/>
                    </a:lnTo>
                    <a:lnTo>
                      <a:pt x="0" y="2"/>
                    </a:lnTo>
                    <a:lnTo>
                      <a:pt x="0" y="0"/>
                    </a:lnTo>
                    <a:lnTo>
                      <a:pt x="3" y="0"/>
                    </a:lnTo>
                    <a:close/>
                  </a:path>
                </a:pathLst>
              </a:custGeom>
              <a:solidFill>
                <a:srgbClr val="808080"/>
              </a:solidFill>
              <a:ln w="9525">
                <a:noFill/>
                <a:round/>
                <a:headEnd/>
                <a:tailEnd/>
              </a:ln>
            </p:spPr>
            <p:txBody>
              <a:bodyPr/>
              <a:lstStyle/>
              <a:p>
                <a:endParaRPr lang="id-ID"/>
              </a:p>
            </p:txBody>
          </p:sp>
          <p:sp>
            <p:nvSpPr>
              <p:cNvPr id="3553" name="Freeform 277"/>
              <p:cNvSpPr>
                <a:spLocks/>
              </p:cNvSpPr>
              <p:nvPr/>
            </p:nvSpPr>
            <p:spPr bwMode="auto">
              <a:xfrm>
                <a:off x="5154" y="2288"/>
                <a:ext cx="3" cy="3"/>
              </a:xfrm>
              <a:custGeom>
                <a:avLst/>
                <a:gdLst>
                  <a:gd name="T0" fmla="*/ 3 w 3"/>
                  <a:gd name="T1" fmla="*/ 0 h 3"/>
                  <a:gd name="T2" fmla="*/ 3 w 3"/>
                  <a:gd name="T3" fmla="*/ 3 h 3"/>
                  <a:gd name="T4" fmla="*/ 3 w 3"/>
                  <a:gd name="T5" fmla="*/ 3 h 3"/>
                  <a:gd name="T6" fmla="*/ 0 w 3"/>
                  <a:gd name="T7" fmla="*/ 3 h 3"/>
                  <a:gd name="T8" fmla="*/ 0 w 3"/>
                  <a:gd name="T9" fmla="*/ 0 h 3"/>
                  <a:gd name="T10" fmla="*/ 0 w 3"/>
                  <a:gd name="T11" fmla="*/ 0 h 3"/>
                  <a:gd name="T12" fmla="*/ 3 w 3"/>
                  <a:gd name="T13" fmla="*/ 0 h 3"/>
                  <a:gd name="T14" fmla="*/ 3 w 3"/>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0"/>
                    </a:moveTo>
                    <a:lnTo>
                      <a:pt x="3" y="3"/>
                    </a:lnTo>
                    <a:lnTo>
                      <a:pt x="0" y="3"/>
                    </a:lnTo>
                    <a:lnTo>
                      <a:pt x="0" y="0"/>
                    </a:lnTo>
                    <a:lnTo>
                      <a:pt x="3" y="0"/>
                    </a:lnTo>
                    <a:close/>
                  </a:path>
                </a:pathLst>
              </a:custGeom>
              <a:solidFill>
                <a:srgbClr val="808080"/>
              </a:solidFill>
              <a:ln w="9525">
                <a:noFill/>
                <a:round/>
                <a:headEnd/>
                <a:tailEnd/>
              </a:ln>
            </p:spPr>
            <p:txBody>
              <a:bodyPr/>
              <a:lstStyle/>
              <a:p>
                <a:endParaRPr lang="id-ID"/>
              </a:p>
            </p:txBody>
          </p:sp>
          <p:sp>
            <p:nvSpPr>
              <p:cNvPr id="3554" name="Freeform 278"/>
              <p:cNvSpPr>
                <a:spLocks/>
              </p:cNvSpPr>
              <p:nvPr/>
            </p:nvSpPr>
            <p:spPr bwMode="auto">
              <a:xfrm>
                <a:off x="5154" y="2264"/>
                <a:ext cx="44" cy="24"/>
              </a:xfrm>
              <a:custGeom>
                <a:avLst/>
                <a:gdLst>
                  <a:gd name="T0" fmla="*/ 0 w 44"/>
                  <a:gd name="T1" fmla="*/ 24 h 24"/>
                  <a:gd name="T2" fmla="*/ 0 w 44"/>
                  <a:gd name="T3" fmla="*/ 0 h 24"/>
                  <a:gd name="T4" fmla="*/ 44 w 44"/>
                  <a:gd name="T5" fmla="*/ 0 h 24"/>
                  <a:gd name="T6" fmla="*/ 44 w 44"/>
                  <a:gd name="T7" fmla="*/ 24 h 24"/>
                  <a:gd name="T8" fmla="*/ 44 w 44"/>
                  <a:gd name="T9" fmla="*/ 24 h 24"/>
                  <a:gd name="T10" fmla="*/ 41 w 44"/>
                  <a:gd name="T11" fmla="*/ 24 h 24"/>
                  <a:gd name="T12" fmla="*/ 41 w 44"/>
                  <a:gd name="T13" fmla="*/ 3 h 24"/>
                  <a:gd name="T14" fmla="*/ 3 w 44"/>
                  <a:gd name="T15" fmla="*/ 3 h 24"/>
                  <a:gd name="T16" fmla="*/ 3 w 44"/>
                  <a:gd name="T17" fmla="*/ 24 h 24"/>
                  <a:gd name="T18" fmla="*/ 3 w 44"/>
                  <a:gd name="T19" fmla="*/ 24 h 24"/>
                  <a:gd name="T20" fmla="*/ 0 w 44"/>
                  <a:gd name="T21" fmla="*/ 24 h 24"/>
                  <a:gd name="T22" fmla="*/ 0 w 44"/>
                  <a:gd name="T23" fmla="*/ 24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4"/>
                  <a:gd name="T37" fmla="*/ 0 h 24"/>
                  <a:gd name="T38" fmla="*/ 44 w 44"/>
                  <a:gd name="T39" fmla="*/ 24 h 2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4" h="24">
                    <a:moveTo>
                      <a:pt x="0" y="24"/>
                    </a:moveTo>
                    <a:lnTo>
                      <a:pt x="0" y="0"/>
                    </a:lnTo>
                    <a:lnTo>
                      <a:pt x="44" y="0"/>
                    </a:lnTo>
                    <a:lnTo>
                      <a:pt x="44" y="24"/>
                    </a:lnTo>
                    <a:lnTo>
                      <a:pt x="41" y="24"/>
                    </a:lnTo>
                    <a:lnTo>
                      <a:pt x="41" y="3"/>
                    </a:lnTo>
                    <a:lnTo>
                      <a:pt x="3" y="3"/>
                    </a:lnTo>
                    <a:lnTo>
                      <a:pt x="3" y="24"/>
                    </a:lnTo>
                    <a:lnTo>
                      <a:pt x="0" y="24"/>
                    </a:lnTo>
                    <a:close/>
                  </a:path>
                </a:pathLst>
              </a:custGeom>
              <a:solidFill>
                <a:srgbClr val="999999"/>
              </a:solidFill>
              <a:ln w="9525">
                <a:noFill/>
                <a:round/>
                <a:headEnd/>
                <a:tailEnd/>
              </a:ln>
            </p:spPr>
            <p:txBody>
              <a:bodyPr/>
              <a:lstStyle/>
              <a:p>
                <a:endParaRPr lang="id-ID"/>
              </a:p>
            </p:txBody>
          </p:sp>
          <p:sp>
            <p:nvSpPr>
              <p:cNvPr id="3555" name="Freeform 279"/>
              <p:cNvSpPr>
                <a:spLocks/>
              </p:cNvSpPr>
              <p:nvPr/>
            </p:nvSpPr>
            <p:spPr bwMode="auto">
              <a:xfrm>
                <a:off x="5152" y="2336"/>
                <a:ext cx="49" cy="14"/>
              </a:xfrm>
              <a:custGeom>
                <a:avLst/>
                <a:gdLst>
                  <a:gd name="T0" fmla="*/ 49 w 49"/>
                  <a:gd name="T1" fmla="*/ 11 h 14"/>
                  <a:gd name="T2" fmla="*/ 49 w 49"/>
                  <a:gd name="T3" fmla="*/ 14 h 14"/>
                  <a:gd name="T4" fmla="*/ 0 w 49"/>
                  <a:gd name="T5" fmla="*/ 14 h 14"/>
                  <a:gd name="T6" fmla="*/ 0 w 49"/>
                  <a:gd name="T7" fmla="*/ 0 h 14"/>
                  <a:gd name="T8" fmla="*/ 2 w 49"/>
                  <a:gd name="T9" fmla="*/ 0 h 14"/>
                  <a:gd name="T10" fmla="*/ 2 w 49"/>
                  <a:gd name="T11" fmla="*/ 11 h 14"/>
                  <a:gd name="T12" fmla="*/ 46 w 49"/>
                  <a:gd name="T13" fmla="*/ 11 h 14"/>
                  <a:gd name="T14" fmla="*/ 46 w 49"/>
                  <a:gd name="T15" fmla="*/ 8 h 14"/>
                  <a:gd name="T16" fmla="*/ 46 w 49"/>
                  <a:gd name="T17" fmla="*/ 0 h 14"/>
                  <a:gd name="T18" fmla="*/ 49 w 49"/>
                  <a:gd name="T19" fmla="*/ 0 h 14"/>
                  <a:gd name="T20" fmla="*/ 49 w 49"/>
                  <a:gd name="T21" fmla="*/ 11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9"/>
                  <a:gd name="T34" fmla="*/ 0 h 14"/>
                  <a:gd name="T35" fmla="*/ 49 w 49"/>
                  <a:gd name="T36" fmla="*/ 14 h 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9" h="14">
                    <a:moveTo>
                      <a:pt x="49" y="11"/>
                    </a:moveTo>
                    <a:lnTo>
                      <a:pt x="49" y="14"/>
                    </a:lnTo>
                    <a:lnTo>
                      <a:pt x="0" y="14"/>
                    </a:lnTo>
                    <a:lnTo>
                      <a:pt x="0" y="0"/>
                    </a:lnTo>
                    <a:lnTo>
                      <a:pt x="2" y="0"/>
                    </a:lnTo>
                    <a:lnTo>
                      <a:pt x="2" y="11"/>
                    </a:lnTo>
                    <a:lnTo>
                      <a:pt x="46" y="11"/>
                    </a:lnTo>
                    <a:lnTo>
                      <a:pt x="46" y="8"/>
                    </a:lnTo>
                    <a:lnTo>
                      <a:pt x="46" y="0"/>
                    </a:lnTo>
                    <a:lnTo>
                      <a:pt x="49" y="0"/>
                    </a:lnTo>
                    <a:lnTo>
                      <a:pt x="49" y="11"/>
                    </a:lnTo>
                    <a:close/>
                  </a:path>
                </a:pathLst>
              </a:custGeom>
              <a:solidFill>
                <a:srgbClr val="999999"/>
              </a:solidFill>
              <a:ln w="9525">
                <a:noFill/>
                <a:round/>
                <a:headEnd/>
                <a:tailEnd/>
              </a:ln>
            </p:spPr>
            <p:txBody>
              <a:bodyPr/>
              <a:lstStyle/>
              <a:p>
                <a:endParaRPr lang="id-ID"/>
              </a:p>
            </p:txBody>
          </p:sp>
          <p:sp>
            <p:nvSpPr>
              <p:cNvPr id="3556" name="Rectangle 280"/>
              <p:cNvSpPr>
                <a:spLocks noChangeArrowheads="1"/>
              </p:cNvSpPr>
              <p:nvPr/>
            </p:nvSpPr>
            <p:spPr bwMode="auto">
              <a:xfrm>
                <a:off x="5152" y="2333"/>
                <a:ext cx="2" cy="3"/>
              </a:xfrm>
              <a:prstGeom prst="rect">
                <a:avLst/>
              </a:prstGeom>
              <a:solidFill>
                <a:srgbClr val="999999"/>
              </a:solidFill>
              <a:ln w="9525">
                <a:noFill/>
                <a:miter lim="800000"/>
                <a:headEnd/>
                <a:tailEnd/>
              </a:ln>
            </p:spPr>
            <p:txBody>
              <a:bodyPr/>
              <a:lstStyle/>
              <a:p>
                <a:endParaRPr lang="en-GB"/>
              </a:p>
            </p:txBody>
          </p:sp>
          <p:sp>
            <p:nvSpPr>
              <p:cNvPr id="3557" name="Rectangle 281"/>
              <p:cNvSpPr>
                <a:spLocks noChangeArrowheads="1"/>
              </p:cNvSpPr>
              <p:nvPr/>
            </p:nvSpPr>
            <p:spPr bwMode="auto">
              <a:xfrm>
                <a:off x="5152" y="2330"/>
                <a:ext cx="2" cy="3"/>
              </a:xfrm>
              <a:prstGeom prst="rect">
                <a:avLst/>
              </a:prstGeom>
              <a:solidFill>
                <a:srgbClr val="999999"/>
              </a:solidFill>
              <a:ln w="9525">
                <a:noFill/>
                <a:miter lim="800000"/>
                <a:headEnd/>
                <a:tailEnd/>
              </a:ln>
            </p:spPr>
            <p:txBody>
              <a:bodyPr/>
              <a:lstStyle/>
              <a:p>
                <a:endParaRPr lang="en-GB"/>
              </a:p>
            </p:txBody>
          </p:sp>
          <p:sp>
            <p:nvSpPr>
              <p:cNvPr id="3558" name="Rectangle 282"/>
              <p:cNvSpPr>
                <a:spLocks noChangeArrowheads="1"/>
              </p:cNvSpPr>
              <p:nvPr/>
            </p:nvSpPr>
            <p:spPr bwMode="auto">
              <a:xfrm>
                <a:off x="5152" y="2327"/>
                <a:ext cx="2" cy="3"/>
              </a:xfrm>
              <a:prstGeom prst="rect">
                <a:avLst/>
              </a:prstGeom>
              <a:solidFill>
                <a:srgbClr val="999999"/>
              </a:solidFill>
              <a:ln w="9525">
                <a:noFill/>
                <a:miter lim="800000"/>
                <a:headEnd/>
                <a:tailEnd/>
              </a:ln>
            </p:spPr>
            <p:txBody>
              <a:bodyPr/>
              <a:lstStyle/>
              <a:p>
                <a:endParaRPr lang="en-GB"/>
              </a:p>
            </p:txBody>
          </p:sp>
          <p:sp>
            <p:nvSpPr>
              <p:cNvPr id="3559" name="Rectangle 283"/>
              <p:cNvSpPr>
                <a:spLocks noChangeArrowheads="1"/>
              </p:cNvSpPr>
              <p:nvPr/>
            </p:nvSpPr>
            <p:spPr bwMode="auto">
              <a:xfrm>
                <a:off x="5152" y="2316"/>
                <a:ext cx="2" cy="11"/>
              </a:xfrm>
              <a:prstGeom prst="rect">
                <a:avLst/>
              </a:prstGeom>
              <a:solidFill>
                <a:srgbClr val="666666"/>
              </a:solidFill>
              <a:ln w="9525">
                <a:noFill/>
                <a:miter lim="800000"/>
                <a:headEnd/>
                <a:tailEnd/>
              </a:ln>
            </p:spPr>
            <p:txBody>
              <a:bodyPr/>
              <a:lstStyle/>
              <a:p>
                <a:endParaRPr lang="en-GB"/>
              </a:p>
            </p:txBody>
          </p:sp>
          <p:sp>
            <p:nvSpPr>
              <p:cNvPr id="3560" name="Freeform 284"/>
              <p:cNvSpPr>
                <a:spLocks/>
              </p:cNvSpPr>
              <p:nvPr/>
            </p:nvSpPr>
            <p:spPr bwMode="auto">
              <a:xfrm>
                <a:off x="5154" y="2305"/>
                <a:ext cx="3" cy="8"/>
              </a:xfrm>
              <a:custGeom>
                <a:avLst/>
                <a:gdLst>
                  <a:gd name="T0" fmla="*/ 0 w 3"/>
                  <a:gd name="T1" fmla="*/ 0 h 8"/>
                  <a:gd name="T2" fmla="*/ 3 w 3"/>
                  <a:gd name="T3" fmla="*/ 0 h 8"/>
                  <a:gd name="T4" fmla="*/ 3 w 3"/>
                  <a:gd name="T5" fmla="*/ 2 h 8"/>
                  <a:gd name="T6" fmla="*/ 0 w 3"/>
                  <a:gd name="T7" fmla="*/ 2 h 8"/>
                  <a:gd name="T8" fmla="*/ 0 w 3"/>
                  <a:gd name="T9" fmla="*/ 8 h 8"/>
                  <a:gd name="T10" fmla="*/ 0 w 3"/>
                  <a:gd name="T11" fmla="*/ 8 h 8"/>
                  <a:gd name="T12" fmla="*/ 0 w 3"/>
                  <a:gd name="T13" fmla="*/ 0 h 8"/>
                  <a:gd name="T14" fmla="*/ 0 60000 65536"/>
                  <a:gd name="T15" fmla="*/ 0 60000 65536"/>
                  <a:gd name="T16" fmla="*/ 0 60000 65536"/>
                  <a:gd name="T17" fmla="*/ 0 60000 65536"/>
                  <a:gd name="T18" fmla="*/ 0 60000 65536"/>
                  <a:gd name="T19" fmla="*/ 0 60000 65536"/>
                  <a:gd name="T20" fmla="*/ 0 60000 65536"/>
                  <a:gd name="T21" fmla="*/ 0 w 3"/>
                  <a:gd name="T22" fmla="*/ 0 h 8"/>
                  <a:gd name="T23" fmla="*/ 3 w 3"/>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
                    <a:moveTo>
                      <a:pt x="0" y="0"/>
                    </a:moveTo>
                    <a:lnTo>
                      <a:pt x="3" y="0"/>
                    </a:lnTo>
                    <a:lnTo>
                      <a:pt x="3" y="2"/>
                    </a:lnTo>
                    <a:lnTo>
                      <a:pt x="0" y="2"/>
                    </a:lnTo>
                    <a:lnTo>
                      <a:pt x="0" y="8"/>
                    </a:lnTo>
                    <a:lnTo>
                      <a:pt x="0" y="0"/>
                    </a:lnTo>
                    <a:close/>
                  </a:path>
                </a:pathLst>
              </a:custGeom>
              <a:solidFill>
                <a:srgbClr val="666666"/>
              </a:solidFill>
              <a:ln w="9525">
                <a:noFill/>
                <a:round/>
                <a:headEnd/>
                <a:tailEnd/>
              </a:ln>
            </p:spPr>
            <p:txBody>
              <a:bodyPr/>
              <a:lstStyle/>
              <a:p>
                <a:endParaRPr lang="id-ID"/>
              </a:p>
            </p:txBody>
          </p:sp>
          <p:sp>
            <p:nvSpPr>
              <p:cNvPr id="3561" name="Freeform 285"/>
              <p:cNvSpPr>
                <a:spLocks/>
              </p:cNvSpPr>
              <p:nvPr/>
            </p:nvSpPr>
            <p:spPr bwMode="auto">
              <a:xfrm>
                <a:off x="5152" y="2305"/>
                <a:ext cx="2" cy="11"/>
              </a:xfrm>
              <a:custGeom>
                <a:avLst/>
                <a:gdLst>
                  <a:gd name="T0" fmla="*/ 2 w 2"/>
                  <a:gd name="T1" fmla="*/ 0 h 11"/>
                  <a:gd name="T2" fmla="*/ 2 w 2"/>
                  <a:gd name="T3" fmla="*/ 8 h 11"/>
                  <a:gd name="T4" fmla="*/ 2 w 2"/>
                  <a:gd name="T5" fmla="*/ 8 h 11"/>
                  <a:gd name="T6" fmla="*/ 2 w 2"/>
                  <a:gd name="T7" fmla="*/ 11 h 11"/>
                  <a:gd name="T8" fmla="*/ 0 w 2"/>
                  <a:gd name="T9" fmla="*/ 11 h 11"/>
                  <a:gd name="T10" fmla="*/ 0 w 2"/>
                  <a:gd name="T11" fmla="*/ 0 h 11"/>
                  <a:gd name="T12" fmla="*/ 2 w 2"/>
                  <a:gd name="T13" fmla="*/ 0 h 11"/>
                  <a:gd name="T14" fmla="*/ 0 60000 65536"/>
                  <a:gd name="T15" fmla="*/ 0 60000 65536"/>
                  <a:gd name="T16" fmla="*/ 0 60000 65536"/>
                  <a:gd name="T17" fmla="*/ 0 60000 65536"/>
                  <a:gd name="T18" fmla="*/ 0 60000 65536"/>
                  <a:gd name="T19" fmla="*/ 0 60000 65536"/>
                  <a:gd name="T20" fmla="*/ 0 60000 65536"/>
                  <a:gd name="T21" fmla="*/ 0 w 2"/>
                  <a:gd name="T22" fmla="*/ 0 h 11"/>
                  <a:gd name="T23" fmla="*/ 2 w 2"/>
                  <a:gd name="T24" fmla="*/ 11 h 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1">
                    <a:moveTo>
                      <a:pt x="2" y="0"/>
                    </a:moveTo>
                    <a:lnTo>
                      <a:pt x="2" y="8"/>
                    </a:lnTo>
                    <a:lnTo>
                      <a:pt x="2" y="11"/>
                    </a:lnTo>
                    <a:lnTo>
                      <a:pt x="0" y="11"/>
                    </a:lnTo>
                    <a:lnTo>
                      <a:pt x="0" y="0"/>
                    </a:lnTo>
                    <a:lnTo>
                      <a:pt x="2" y="0"/>
                    </a:lnTo>
                    <a:close/>
                  </a:path>
                </a:pathLst>
              </a:custGeom>
              <a:solidFill>
                <a:srgbClr val="666666"/>
              </a:solidFill>
              <a:ln w="9525">
                <a:noFill/>
                <a:round/>
                <a:headEnd/>
                <a:tailEnd/>
              </a:ln>
            </p:spPr>
            <p:txBody>
              <a:bodyPr/>
              <a:lstStyle/>
              <a:p>
                <a:endParaRPr lang="id-ID"/>
              </a:p>
            </p:txBody>
          </p:sp>
          <p:sp>
            <p:nvSpPr>
              <p:cNvPr id="3562" name="Freeform 286"/>
              <p:cNvSpPr>
                <a:spLocks/>
              </p:cNvSpPr>
              <p:nvPr/>
            </p:nvSpPr>
            <p:spPr bwMode="auto">
              <a:xfrm>
                <a:off x="5152" y="2293"/>
                <a:ext cx="2" cy="5"/>
              </a:xfrm>
              <a:custGeom>
                <a:avLst/>
                <a:gdLst>
                  <a:gd name="T0" fmla="*/ 2 w 2"/>
                  <a:gd name="T1" fmla="*/ 0 h 5"/>
                  <a:gd name="T2" fmla="*/ 2 w 2"/>
                  <a:gd name="T3" fmla="*/ 5 h 5"/>
                  <a:gd name="T4" fmla="*/ 0 w 2"/>
                  <a:gd name="T5" fmla="*/ 5 h 5"/>
                  <a:gd name="T6" fmla="*/ 0 w 2"/>
                  <a:gd name="T7" fmla="*/ 2 h 5"/>
                  <a:gd name="T8" fmla="*/ 0 w 2"/>
                  <a:gd name="T9" fmla="*/ 2 h 5"/>
                  <a:gd name="T10" fmla="*/ 2 w 2"/>
                  <a:gd name="T11" fmla="*/ 0 h 5"/>
                  <a:gd name="T12" fmla="*/ 2 w 2"/>
                  <a:gd name="T13" fmla="*/ 0 h 5"/>
                  <a:gd name="T14" fmla="*/ 0 60000 65536"/>
                  <a:gd name="T15" fmla="*/ 0 60000 65536"/>
                  <a:gd name="T16" fmla="*/ 0 60000 65536"/>
                  <a:gd name="T17" fmla="*/ 0 60000 65536"/>
                  <a:gd name="T18" fmla="*/ 0 60000 65536"/>
                  <a:gd name="T19" fmla="*/ 0 60000 65536"/>
                  <a:gd name="T20" fmla="*/ 0 60000 65536"/>
                  <a:gd name="T21" fmla="*/ 0 w 2"/>
                  <a:gd name="T22" fmla="*/ 0 h 5"/>
                  <a:gd name="T23" fmla="*/ 2 w 2"/>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5">
                    <a:moveTo>
                      <a:pt x="2" y="0"/>
                    </a:moveTo>
                    <a:lnTo>
                      <a:pt x="2" y="5"/>
                    </a:lnTo>
                    <a:lnTo>
                      <a:pt x="0" y="5"/>
                    </a:lnTo>
                    <a:lnTo>
                      <a:pt x="0" y="2"/>
                    </a:lnTo>
                    <a:lnTo>
                      <a:pt x="2" y="0"/>
                    </a:lnTo>
                    <a:close/>
                  </a:path>
                </a:pathLst>
              </a:custGeom>
              <a:solidFill>
                <a:srgbClr val="666666"/>
              </a:solidFill>
              <a:ln w="9525">
                <a:noFill/>
                <a:round/>
                <a:headEnd/>
                <a:tailEnd/>
              </a:ln>
            </p:spPr>
            <p:txBody>
              <a:bodyPr/>
              <a:lstStyle/>
              <a:p>
                <a:endParaRPr lang="id-ID"/>
              </a:p>
            </p:txBody>
          </p:sp>
          <p:sp>
            <p:nvSpPr>
              <p:cNvPr id="3563" name="Freeform 287"/>
              <p:cNvSpPr>
                <a:spLocks/>
              </p:cNvSpPr>
              <p:nvPr/>
            </p:nvSpPr>
            <p:spPr bwMode="auto">
              <a:xfrm>
                <a:off x="5152" y="2291"/>
                <a:ext cx="2" cy="4"/>
              </a:xfrm>
              <a:custGeom>
                <a:avLst/>
                <a:gdLst>
                  <a:gd name="T0" fmla="*/ 0 w 2"/>
                  <a:gd name="T1" fmla="*/ 4 h 4"/>
                  <a:gd name="T2" fmla="*/ 0 w 2"/>
                  <a:gd name="T3" fmla="*/ 1 h 4"/>
                  <a:gd name="T4" fmla="*/ 0 w 2"/>
                  <a:gd name="T5" fmla="*/ 1 h 4"/>
                  <a:gd name="T6" fmla="*/ 2 w 2"/>
                  <a:gd name="T7" fmla="*/ 0 h 4"/>
                  <a:gd name="T8" fmla="*/ 2 w 2"/>
                  <a:gd name="T9" fmla="*/ 2 h 4"/>
                  <a:gd name="T10" fmla="*/ 2 w 2"/>
                  <a:gd name="T11" fmla="*/ 2 h 4"/>
                  <a:gd name="T12" fmla="*/ 0 w 2"/>
                  <a:gd name="T13" fmla="*/ 4 h 4"/>
                  <a:gd name="T14" fmla="*/ 0 w 2"/>
                  <a:gd name="T15" fmla="*/ 4 h 4"/>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4"/>
                  <a:gd name="T26" fmla="*/ 2 w 2"/>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4">
                    <a:moveTo>
                      <a:pt x="0" y="4"/>
                    </a:moveTo>
                    <a:lnTo>
                      <a:pt x="0" y="1"/>
                    </a:lnTo>
                    <a:lnTo>
                      <a:pt x="2" y="0"/>
                    </a:lnTo>
                    <a:lnTo>
                      <a:pt x="2" y="2"/>
                    </a:lnTo>
                    <a:lnTo>
                      <a:pt x="0" y="4"/>
                    </a:lnTo>
                    <a:close/>
                  </a:path>
                </a:pathLst>
              </a:custGeom>
              <a:solidFill>
                <a:srgbClr val="808080"/>
              </a:solidFill>
              <a:ln w="9525">
                <a:noFill/>
                <a:round/>
                <a:headEnd/>
                <a:tailEnd/>
              </a:ln>
            </p:spPr>
            <p:txBody>
              <a:bodyPr/>
              <a:lstStyle/>
              <a:p>
                <a:endParaRPr lang="id-ID"/>
              </a:p>
            </p:txBody>
          </p:sp>
          <p:sp>
            <p:nvSpPr>
              <p:cNvPr id="3564" name="Freeform 288"/>
              <p:cNvSpPr>
                <a:spLocks/>
              </p:cNvSpPr>
              <p:nvPr/>
            </p:nvSpPr>
            <p:spPr bwMode="auto">
              <a:xfrm>
                <a:off x="5152" y="2288"/>
                <a:ext cx="2" cy="4"/>
              </a:xfrm>
              <a:custGeom>
                <a:avLst/>
                <a:gdLst>
                  <a:gd name="T0" fmla="*/ 2 w 2"/>
                  <a:gd name="T1" fmla="*/ 0 h 4"/>
                  <a:gd name="T2" fmla="*/ 2 w 2"/>
                  <a:gd name="T3" fmla="*/ 3 h 4"/>
                  <a:gd name="T4" fmla="*/ 2 w 2"/>
                  <a:gd name="T5" fmla="*/ 3 h 4"/>
                  <a:gd name="T6" fmla="*/ 0 w 2"/>
                  <a:gd name="T7" fmla="*/ 4 h 4"/>
                  <a:gd name="T8" fmla="*/ 0 w 2"/>
                  <a:gd name="T9" fmla="*/ 1 h 4"/>
                  <a:gd name="T10" fmla="*/ 0 w 2"/>
                  <a:gd name="T11" fmla="*/ 1 h 4"/>
                  <a:gd name="T12" fmla="*/ 2 w 2"/>
                  <a:gd name="T13" fmla="*/ 0 h 4"/>
                  <a:gd name="T14" fmla="*/ 2 w 2"/>
                  <a:gd name="T15" fmla="*/ 0 h 4"/>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4"/>
                  <a:gd name="T26" fmla="*/ 2 w 2"/>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4">
                    <a:moveTo>
                      <a:pt x="2" y="0"/>
                    </a:moveTo>
                    <a:lnTo>
                      <a:pt x="2" y="3"/>
                    </a:lnTo>
                    <a:lnTo>
                      <a:pt x="0" y="4"/>
                    </a:lnTo>
                    <a:lnTo>
                      <a:pt x="0" y="1"/>
                    </a:lnTo>
                    <a:lnTo>
                      <a:pt x="2" y="0"/>
                    </a:lnTo>
                    <a:close/>
                  </a:path>
                </a:pathLst>
              </a:custGeom>
              <a:solidFill>
                <a:srgbClr val="808080"/>
              </a:solidFill>
              <a:ln w="9525">
                <a:noFill/>
                <a:round/>
                <a:headEnd/>
                <a:tailEnd/>
              </a:ln>
            </p:spPr>
            <p:txBody>
              <a:bodyPr/>
              <a:lstStyle/>
              <a:p>
                <a:endParaRPr lang="id-ID"/>
              </a:p>
            </p:txBody>
          </p:sp>
          <p:sp>
            <p:nvSpPr>
              <p:cNvPr id="3565" name="Freeform 289"/>
              <p:cNvSpPr>
                <a:spLocks/>
              </p:cNvSpPr>
              <p:nvPr/>
            </p:nvSpPr>
            <p:spPr bwMode="auto">
              <a:xfrm>
                <a:off x="5152" y="2261"/>
                <a:ext cx="49" cy="28"/>
              </a:xfrm>
              <a:custGeom>
                <a:avLst/>
                <a:gdLst>
                  <a:gd name="T0" fmla="*/ 2 w 49"/>
                  <a:gd name="T1" fmla="*/ 3 h 28"/>
                  <a:gd name="T2" fmla="*/ 2 w 49"/>
                  <a:gd name="T3" fmla="*/ 27 h 28"/>
                  <a:gd name="T4" fmla="*/ 2 w 49"/>
                  <a:gd name="T5" fmla="*/ 27 h 28"/>
                  <a:gd name="T6" fmla="*/ 0 w 49"/>
                  <a:gd name="T7" fmla="*/ 28 h 28"/>
                  <a:gd name="T8" fmla="*/ 0 w 49"/>
                  <a:gd name="T9" fmla="*/ 0 h 28"/>
                  <a:gd name="T10" fmla="*/ 49 w 49"/>
                  <a:gd name="T11" fmla="*/ 0 h 28"/>
                  <a:gd name="T12" fmla="*/ 49 w 49"/>
                  <a:gd name="T13" fmla="*/ 27 h 28"/>
                  <a:gd name="T14" fmla="*/ 49 w 49"/>
                  <a:gd name="T15" fmla="*/ 27 h 28"/>
                  <a:gd name="T16" fmla="*/ 46 w 49"/>
                  <a:gd name="T17" fmla="*/ 27 h 28"/>
                  <a:gd name="T18" fmla="*/ 46 w 49"/>
                  <a:gd name="T19" fmla="*/ 3 h 28"/>
                  <a:gd name="T20" fmla="*/ 2 w 49"/>
                  <a:gd name="T21" fmla="*/ 3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9"/>
                  <a:gd name="T34" fmla="*/ 0 h 28"/>
                  <a:gd name="T35" fmla="*/ 49 w 49"/>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9" h="28">
                    <a:moveTo>
                      <a:pt x="2" y="3"/>
                    </a:moveTo>
                    <a:lnTo>
                      <a:pt x="2" y="27"/>
                    </a:lnTo>
                    <a:lnTo>
                      <a:pt x="0" y="28"/>
                    </a:lnTo>
                    <a:lnTo>
                      <a:pt x="0" y="0"/>
                    </a:lnTo>
                    <a:lnTo>
                      <a:pt x="49" y="0"/>
                    </a:lnTo>
                    <a:lnTo>
                      <a:pt x="49" y="27"/>
                    </a:lnTo>
                    <a:lnTo>
                      <a:pt x="46" y="27"/>
                    </a:lnTo>
                    <a:lnTo>
                      <a:pt x="46" y="3"/>
                    </a:lnTo>
                    <a:lnTo>
                      <a:pt x="2" y="3"/>
                    </a:lnTo>
                    <a:close/>
                  </a:path>
                </a:pathLst>
              </a:custGeom>
              <a:solidFill>
                <a:srgbClr val="999999"/>
              </a:solidFill>
              <a:ln w="9525">
                <a:noFill/>
                <a:round/>
                <a:headEnd/>
                <a:tailEnd/>
              </a:ln>
            </p:spPr>
            <p:txBody>
              <a:bodyPr/>
              <a:lstStyle/>
              <a:p>
                <a:endParaRPr lang="id-ID"/>
              </a:p>
            </p:txBody>
          </p:sp>
          <p:sp>
            <p:nvSpPr>
              <p:cNvPr id="3566" name="Freeform 290"/>
              <p:cNvSpPr>
                <a:spLocks/>
              </p:cNvSpPr>
              <p:nvPr/>
            </p:nvSpPr>
            <p:spPr bwMode="auto">
              <a:xfrm>
                <a:off x="5152" y="2298"/>
                <a:ext cx="2" cy="18"/>
              </a:xfrm>
              <a:custGeom>
                <a:avLst/>
                <a:gdLst>
                  <a:gd name="T0" fmla="*/ 0 w 2"/>
                  <a:gd name="T1" fmla="*/ 18 h 18"/>
                  <a:gd name="T2" fmla="*/ 0 w 2"/>
                  <a:gd name="T3" fmla="*/ 0 h 18"/>
                  <a:gd name="T4" fmla="*/ 2 w 2"/>
                  <a:gd name="T5" fmla="*/ 0 h 18"/>
                  <a:gd name="T6" fmla="*/ 2 w 2"/>
                  <a:gd name="T7" fmla="*/ 7 h 18"/>
                  <a:gd name="T8" fmla="*/ 0 w 2"/>
                  <a:gd name="T9" fmla="*/ 7 h 18"/>
                  <a:gd name="T10" fmla="*/ 0 w 2"/>
                  <a:gd name="T11" fmla="*/ 18 h 18"/>
                  <a:gd name="T12" fmla="*/ 0 w 2"/>
                  <a:gd name="T13" fmla="*/ 18 h 18"/>
                  <a:gd name="T14" fmla="*/ 0 60000 65536"/>
                  <a:gd name="T15" fmla="*/ 0 60000 65536"/>
                  <a:gd name="T16" fmla="*/ 0 60000 65536"/>
                  <a:gd name="T17" fmla="*/ 0 60000 65536"/>
                  <a:gd name="T18" fmla="*/ 0 60000 65536"/>
                  <a:gd name="T19" fmla="*/ 0 60000 65536"/>
                  <a:gd name="T20" fmla="*/ 0 60000 65536"/>
                  <a:gd name="T21" fmla="*/ 0 w 2"/>
                  <a:gd name="T22" fmla="*/ 0 h 18"/>
                  <a:gd name="T23" fmla="*/ 2 w 2"/>
                  <a:gd name="T24" fmla="*/ 18 h 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8">
                    <a:moveTo>
                      <a:pt x="0" y="18"/>
                    </a:moveTo>
                    <a:lnTo>
                      <a:pt x="0" y="0"/>
                    </a:lnTo>
                    <a:lnTo>
                      <a:pt x="2" y="0"/>
                    </a:lnTo>
                    <a:lnTo>
                      <a:pt x="2" y="7"/>
                    </a:lnTo>
                    <a:lnTo>
                      <a:pt x="0" y="7"/>
                    </a:lnTo>
                    <a:lnTo>
                      <a:pt x="0" y="18"/>
                    </a:lnTo>
                    <a:close/>
                  </a:path>
                </a:pathLst>
              </a:custGeom>
              <a:solidFill>
                <a:srgbClr val="666666"/>
              </a:solidFill>
              <a:ln w="9525">
                <a:noFill/>
                <a:round/>
                <a:headEnd/>
                <a:tailEnd/>
              </a:ln>
            </p:spPr>
            <p:txBody>
              <a:bodyPr/>
              <a:lstStyle/>
              <a:p>
                <a:endParaRPr lang="id-ID"/>
              </a:p>
            </p:txBody>
          </p:sp>
          <p:sp>
            <p:nvSpPr>
              <p:cNvPr id="3567" name="Freeform 291"/>
              <p:cNvSpPr>
                <a:spLocks/>
              </p:cNvSpPr>
              <p:nvPr/>
            </p:nvSpPr>
            <p:spPr bwMode="auto">
              <a:xfrm>
                <a:off x="5145" y="2298"/>
                <a:ext cx="7" cy="29"/>
              </a:xfrm>
              <a:custGeom>
                <a:avLst/>
                <a:gdLst>
                  <a:gd name="T0" fmla="*/ 7 w 7"/>
                  <a:gd name="T1" fmla="*/ 18 h 29"/>
                  <a:gd name="T2" fmla="*/ 7 w 7"/>
                  <a:gd name="T3" fmla="*/ 18 h 29"/>
                  <a:gd name="T4" fmla="*/ 7 w 7"/>
                  <a:gd name="T5" fmla="*/ 29 h 29"/>
                  <a:gd name="T6" fmla="*/ 0 w 7"/>
                  <a:gd name="T7" fmla="*/ 29 h 29"/>
                  <a:gd name="T8" fmla="*/ 0 w 7"/>
                  <a:gd name="T9" fmla="*/ 1 h 29"/>
                  <a:gd name="T10" fmla="*/ 1 w 7"/>
                  <a:gd name="T11" fmla="*/ 1 h 29"/>
                  <a:gd name="T12" fmla="*/ 1 w 7"/>
                  <a:gd name="T13" fmla="*/ 0 h 29"/>
                  <a:gd name="T14" fmla="*/ 7 w 7"/>
                  <a:gd name="T15" fmla="*/ 0 h 29"/>
                  <a:gd name="T16" fmla="*/ 7 w 7"/>
                  <a:gd name="T17" fmla="*/ 18 h 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29"/>
                  <a:gd name="T29" fmla="*/ 7 w 7"/>
                  <a:gd name="T30" fmla="*/ 29 h 2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29">
                    <a:moveTo>
                      <a:pt x="7" y="18"/>
                    </a:moveTo>
                    <a:lnTo>
                      <a:pt x="7" y="18"/>
                    </a:lnTo>
                    <a:lnTo>
                      <a:pt x="7" y="29"/>
                    </a:lnTo>
                    <a:lnTo>
                      <a:pt x="0" y="29"/>
                    </a:lnTo>
                    <a:lnTo>
                      <a:pt x="0" y="1"/>
                    </a:lnTo>
                    <a:lnTo>
                      <a:pt x="1" y="1"/>
                    </a:lnTo>
                    <a:lnTo>
                      <a:pt x="1" y="0"/>
                    </a:lnTo>
                    <a:lnTo>
                      <a:pt x="7" y="0"/>
                    </a:lnTo>
                    <a:lnTo>
                      <a:pt x="7" y="18"/>
                    </a:lnTo>
                    <a:close/>
                  </a:path>
                </a:pathLst>
              </a:custGeom>
              <a:solidFill>
                <a:srgbClr val="666666"/>
              </a:solidFill>
              <a:ln w="9525">
                <a:noFill/>
                <a:round/>
                <a:headEnd/>
                <a:tailEnd/>
              </a:ln>
            </p:spPr>
            <p:txBody>
              <a:bodyPr/>
              <a:lstStyle/>
              <a:p>
                <a:endParaRPr lang="id-ID"/>
              </a:p>
            </p:txBody>
          </p:sp>
          <p:sp>
            <p:nvSpPr>
              <p:cNvPr id="3568" name="Freeform 292"/>
              <p:cNvSpPr>
                <a:spLocks/>
              </p:cNvSpPr>
              <p:nvPr/>
            </p:nvSpPr>
            <p:spPr bwMode="auto">
              <a:xfrm>
                <a:off x="5146" y="2295"/>
                <a:ext cx="6" cy="3"/>
              </a:xfrm>
              <a:custGeom>
                <a:avLst/>
                <a:gdLst>
                  <a:gd name="T0" fmla="*/ 6 w 6"/>
                  <a:gd name="T1" fmla="*/ 0 h 3"/>
                  <a:gd name="T2" fmla="*/ 6 w 6"/>
                  <a:gd name="T3" fmla="*/ 3 h 3"/>
                  <a:gd name="T4" fmla="*/ 0 w 6"/>
                  <a:gd name="T5" fmla="*/ 3 h 3"/>
                  <a:gd name="T6" fmla="*/ 0 w 6"/>
                  <a:gd name="T7" fmla="*/ 3 h 3"/>
                  <a:gd name="T8" fmla="*/ 0 w 6"/>
                  <a:gd name="T9" fmla="*/ 3 h 3"/>
                  <a:gd name="T10" fmla="*/ 6 w 6"/>
                  <a:gd name="T11" fmla="*/ 0 h 3"/>
                  <a:gd name="T12" fmla="*/ 6 w 6"/>
                  <a:gd name="T13" fmla="*/ 0 h 3"/>
                  <a:gd name="T14" fmla="*/ 0 60000 65536"/>
                  <a:gd name="T15" fmla="*/ 0 60000 65536"/>
                  <a:gd name="T16" fmla="*/ 0 60000 65536"/>
                  <a:gd name="T17" fmla="*/ 0 60000 65536"/>
                  <a:gd name="T18" fmla="*/ 0 60000 65536"/>
                  <a:gd name="T19" fmla="*/ 0 60000 65536"/>
                  <a:gd name="T20" fmla="*/ 0 60000 65536"/>
                  <a:gd name="T21" fmla="*/ 0 w 6"/>
                  <a:gd name="T22" fmla="*/ 0 h 3"/>
                  <a:gd name="T23" fmla="*/ 6 w 6"/>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3">
                    <a:moveTo>
                      <a:pt x="6" y="0"/>
                    </a:moveTo>
                    <a:lnTo>
                      <a:pt x="6" y="3"/>
                    </a:lnTo>
                    <a:lnTo>
                      <a:pt x="0" y="3"/>
                    </a:lnTo>
                    <a:lnTo>
                      <a:pt x="6" y="0"/>
                    </a:lnTo>
                    <a:close/>
                  </a:path>
                </a:pathLst>
              </a:custGeom>
              <a:solidFill>
                <a:srgbClr val="666666"/>
              </a:solidFill>
              <a:ln w="9525">
                <a:noFill/>
                <a:round/>
                <a:headEnd/>
                <a:tailEnd/>
              </a:ln>
            </p:spPr>
            <p:txBody>
              <a:bodyPr/>
              <a:lstStyle/>
              <a:p>
                <a:endParaRPr lang="id-ID"/>
              </a:p>
            </p:txBody>
          </p:sp>
          <p:sp>
            <p:nvSpPr>
              <p:cNvPr id="3569" name="Rectangle 293"/>
              <p:cNvSpPr>
                <a:spLocks noChangeArrowheads="1"/>
              </p:cNvSpPr>
              <p:nvPr/>
            </p:nvSpPr>
            <p:spPr bwMode="auto">
              <a:xfrm>
                <a:off x="5145" y="2298"/>
                <a:ext cx="1" cy="1"/>
              </a:xfrm>
              <a:prstGeom prst="rect">
                <a:avLst/>
              </a:prstGeom>
              <a:solidFill>
                <a:srgbClr val="999999"/>
              </a:solidFill>
              <a:ln w="9525">
                <a:noFill/>
                <a:miter lim="800000"/>
                <a:headEnd/>
                <a:tailEnd/>
              </a:ln>
            </p:spPr>
            <p:txBody>
              <a:bodyPr/>
              <a:lstStyle/>
              <a:p>
                <a:endParaRPr lang="en-GB"/>
              </a:p>
            </p:txBody>
          </p:sp>
          <p:sp>
            <p:nvSpPr>
              <p:cNvPr id="3570" name="Freeform 294"/>
              <p:cNvSpPr>
                <a:spLocks/>
              </p:cNvSpPr>
              <p:nvPr/>
            </p:nvSpPr>
            <p:spPr bwMode="auto">
              <a:xfrm>
                <a:off x="5133" y="2299"/>
                <a:ext cx="19" cy="31"/>
              </a:xfrm>
              <a:custGeom>
                <a:avLst/>
                <a:gdLst>
                  <a:gd name="T0" fmla="*/ 19 w 19"/>
                  <a:gd name="T1" fmla="*/ 31 h 31"/>
                  <a:gd name="T2" fmla="*/ 0 w 19"/>
                  <a:gd name="T3" fmla="*/ 31 h 31"/>
                  <a:gd name="T4" fmla="*/ 0 w 19"/>
                  <a:gd name="T5" fmla="*/ 0 h 31"/>
                  <a:gd name="T6" fmla="*/ 12 w 19"/>
                  <a:gd name="T7" fmla="*/ 0 h 31"/>
                  <a:gd name="T8" fmla="*/ 12 w 19"/>
                  <a:gd name="T9" fmla="*/ 28 h 31"/>
                  <a:gd name="T10" fmla="*/ 19 w 19"/>
                  <a:gd name="T11" fmla="*/ 28 h 31"/>
                  <a:gd name="T12" fmla="*/ 19 w 19"/>
                  <a:gd name="T13" fmla="*/ 31 h 31"/>
                  <a:gd name="T14" fmla="*/ 0 60000 65536"/>
                  <a:gd name="T15" fmla="*/ 0 60000 65536"/>
                  <a:gd name="T16" fmla="*/ 0 60000 65536"/>
                  <a:gd name="T17" fmla="*/ 0 60000 65536"/>
                  <a:gd name="T18" fmla="*/ 0 60000 65536"/>
                  <a:gd name="T19" fmla="*/ 0 60000 65536"/>
                  <a:gd name="T20" fmla="*/ 0 60000 65536"/>
                  <a:gd name="T21" fmla="*/ 0 w 19"/>
                  <a:gd name="T22" fmla="*/ 0 h 31"/>
                  <a:gd name="T23" fmla="*/ 19 w 19"/>
                  <a:gd name="T24" fmla="*/ 31 h 3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1">
                    <a:moveTo>
                      <a:pt x="19" y="31"/>
                    </a:moveTo>
                    <a:lnTo>
                      <a:pt x="0" y="31"/>
                    </a:lnTo>
                    <a:lnTo>
                      <a:pt x="0" y="0"/>
                    </a:lnTo>
                    <a:lnTo>
                      <a:pt x="12" y="0"/>
                    </a:lnTo>
                    <a:lnTo>
                      <a:pt x="12" y="28"/>
                    </a:lnTo>
                    <a:lnTo>
                      <a:pt x="19" y="28"/>
                    </a:lnTo>
                    <a:lnTo>
                      <a:pt x="19" y="31"/>
                    </a:lnTo>
                    <a:close/>
                  </a:path>
                </a:pathLst>
              </a:custGeom>
              <a:solidFill>
                <a:srgbClr val="CCCCCC"/>
              </a:solidFill>
              <a:ln w="9525">
                <a:noFill/>
                <a:round/>
                <a:headEnd/>
                <a:tailEnd/>
              </a:ln>
            </p:spPr>
            <p:txBody>
              <a:bodyPr/>
              <a:lstStyle/>
              <a:p>
                <a:endParaRPr lang="id-ID"/>
              </a:p>
            </p:txBody>
          </p:sp>
          <p:sp>
            <p:nvSpPr>
              <p:cNvPr id="3571" name="Freeform 295"/>
              <p:cNvSpPr>
                <a:spLocks/>
              </p:cNvSpPr>
              <p:nvPr/>
            </p:nvSpPr>
            <p:spPr bwMode="auto">
              <a:xfrm>
                <a:off x="5131" y="2292"/>
                <a:ext cx="21" cy="41"/>
              </a:xfrm>
              <a:custGeom>
                <a:avLst/>
                <a:gdLst>
                  <a:gd name="T0" fmla="*/ 0 w 21"/>
                  <a:gd name="T1" fmla="*/ 41 h 41"/>
                  <a:gd name="T2" fmla="*/ 0 w 21"/>
                  <a:gd name="T3" fmla="*/ 4 h 41"/>
                  <a:gd name="T4" fmla="*/ 14 w 21"/>
                  <a:gd name="T5" fmla="*/ 4 h 41"/>
                  <a:gd name="T6" fmla="*/ 14 w 21"/>
                  <a:gd name="T7" fmla="*/ 4 h 41"/>
                  <a:gd name="T8" fmla="*/ 21 w 21"/>
                  <a:gd name="T9" fmla="*/ 0 h 41"/>
                  <a:gd name="T10" fmla="*/ 21 w 21"/>
                  <a:gd name="T11" fmla="*/ 3 h 41"/>
                  <a:gd name="T12" fmla="*/ 21 w 21"/>
                  <a:gd name="T13" fmla="*/ 3 h 41"/>
                  <a:gd name="T14" fmla="*/ 15 w 21"/>
                  <a:gd name="T15" fmla="*/ 6 h 41"/>
                  <a:gd name="T16" fmla="*/ 15 w 21"/>
                  <a:gd name="T17" fmla="*/ 6 h 41"/>
                  <a:gd name="T18" fmla="*/ 14 w 21"/>
                  <a:gd name="T19" fmla="*/ 6 h 41"/>
                  <a:gd name="T20" fmla="*/ 14 w 21"/>
                  <a:gd name="T21" fmla="*/ 7 h 41"/>
                  <a:gd name="T22" fmla="*/ 2 w 21"/>
                  <a:gd name="T23" fmla="*/ 7 h 41"/>
                  <a:gd name="T24" fmla="*/ 2 w 21"/>
                  <a:gd name="T25" fmla="*/ 38 h 41"/>
                  <a:gd name="T26" fmla="*/ 21 w 21"/>
                  <a:gd name="T27" fmla="*/ 38 h 41"/>
                  <a:gd name="T28" fmla="*/ 21 w 21"/>
                  <a:gd name="T29" fmla="*/ 41 h 41"/>
                  <a:gd name="T30" fmla="*/ 0 w 21"/>
                  <a:gd name="T31" fmla="*/ 41 h 4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1"/>
                  <a:gd name="T49" fmla="*/ 0 h 41"/>
                  <a:gd name="T50" fmla="*/ 21 w 21"/>
                  <a:gd name="T51" fmla="*/ 41 h 4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1" h="41">
                    <a:moveTo>
                      <a:pt x="0" y="41"/>
                    </a:moveTo>
                    <a:lnTo>
                      <a:pt x="0" y="4"/>
                    </a:lnTo>
                    <a:lnTo>
                      <a:pt x="14" y="4"/>
                    </a:lnTo>
                    <a:lnTo>
                      <a:pt x="21" y="0"/>
                    </a:lnTo>
                    <a:lnTo>
                      <a:pt x="21" y="3"/>
                    </a:lnTo>
                    <a:lnTo>
                      <a:pt x="15" y="6"/>
                    </a:lnTo>
                    <a:lnTo>
                      <a:pt x="14" y="6"/>
                    </a:lnTo>
                    <a:lnTo>
                      <a:pt x="14" y="7"/>
                    </a:lnTo>
                    <a:lnTo>
                      <a:pt x="2" y="7"/>
                    </a:lnTo>
                    <a:lnTo>
                      <a:pt x="2" y="38"/>
                    </a:lnTo>
                    <a:lnTo>
                      <a:pt x="21" y="38"/>
                    </a:lnTo>
                    <a:lnTo>
                      <a:pt x="21" y="41"/>
                    </a:lnTo>
                    <a:lnTo>
                      <a:pt x="0" y="41"/>
                    </a:lnTo>
                    <a:close/>
                  </a:path>
                </a:pathLst>
              </a:custGeom>
              <a:solidFill>
                <a:srgbClr val="808080"/>
              </a:solidFill>
              <a:ln w="9525">
                <a:noFill/>
                <a:round/>
                <a:headEnd/>
                <a:tailEnd/>
              </a:ln>
            </p:spPr>
            <p:txBody>
              <a:bodyPr/>
              <a:lstStyle/>
              <a:p>
                <a:endParaRPr lang="id-ID"/>
              </a:p>
            </p:txBody>
          </p:sp>
          <p:sp>
            <p:nvSpPr>
              <p:cNvPr id="3572" name="Freeform 296"/>
              <p:cNvSpPr>
                <a:spLocks/>
              </p:cNvSpPr>
              <p:nvPr/>
            </p:nvSpPr>
            <p:spPr bwMode="auto">
              <a:xfrm>
                <a:off x="5128" y="2289"/>
                <a:ext cx="24" cy="47"/>
              </a:xfrm>
              <a:custGeom>
                <a:avLst/>
                <a:gdLst>
                  <a:gd name="T0" fmla="*/ 0 w 24"/>
                  <a:gd name="T1" fmla="*/ 4 h 47"/>
                  <a:gd name="T2" fmla="*/ 15 w 24"/>
                  <a:gd name="T3" fmla="*/ 4 h 47"/>
                  <a:gd name="T4" fmla="*/ 15 w 24"/>
                  <a:gd name="T5" fmla="*/ 4 h 47"/>
                  <a:gd name="T6" fmla="*/ 24 w 24"/>
                  <a:gd name="T7" fmla="*/ 0 h 47"/>
                  <a:gd name="T8" fmla="*/ 24 w 24"/>
                  <a:gd name="T9" fmla="*/ 3 h 47"/>
                  <a:gd name="T10" fmla="*/ 24 w 24"/>
                  <a:gd name="T11" fmla="*/ 3 h 47"/>
                  <a:gd name="T12" fmla="*/ 17 w 24"/>
                  <a:gd name="T13" fmla="*/ 7 h 47"/>
                  <a:gd name="T14" fmla="*/ 3 w 24"/>
                  <a:gd name="T15" fmla="*/ 7 h 47"/>
                  <a:gd name="T16" fmla="*/ 3 w 24"/>
                  <a:gd name="T17" fmla="*/ 44 h 47"/>
                  <a:gd name="T18" fmla="*/ 24 w 24"/>
                  <a:gd name="T19" fmla="*/ 44 h 47"/>
                  <a:gd name="T20" fmla="*/ 24 w 24"/>
                  <a:gd name="T21" fmla="*/ 47 h 47"/>
                  <a:gd name="T22" fmla="*/ 0 w 24"/>
                  <a:gd name="T23" fmla="*/ 47 h 47"/>
                  <a:gd name="T24" fmla="*/ 0 w 24"/>
                  <a:gd name="T25" fmla="*/ 4 h 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
                  <a:gd name="T40" fmla="*/ 0 h 47"/>
                  <a:gd name="T41" fmla="*/ 24 w 24"/>
                  <a:gd name="T42" fmla="*/ 47 h 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 h="47">
                    <a:moveTo>
                      <a:pt x="0" y="4"/>
                    </a:moveTo>
                    <a:lnTo>
                      <a:pt x="15" y="4"/>
                    </a:lnTo>
                    <a:lnTo>
                      <a:pt x="24" y="0"/>
                    </a:lnTo>
                    <a:lnTo>
                      <a:pt x="24" y="3"/>
                    </a:lnTo>
                    <a:lnTo>
                      <a:pt x="17" y="7"/>
                    </a:lnTo>
                    <a:lnTo>
                      <a:pt x="3" y="7"/>
                    </a:lnTo>
                    <a:lnTo>
                      <a:pt x="3" y="44"/>
                    </a:lnTo>
                    <a:lnTo>
                      <a:pt x="24" y="44"/>
                    </a:lnTo>
                    <a:lnTo>
                      <a:pt x="24" y="47"/>
                    </a:lnTo>
                    <a:lnTo>
                      <a:pt x="0" y="47"/>
                    </a:lnTo>
                    <a:lnTo>
                      <a:pt x="0" y="4"/>
                    </a:lnTo>
                    <a:close/>
                  </a:path>
                </a:pathLst>
              </a:custGeom>
              <a:solidFill>
                <a:srgbClr val="808080"/>
              </a:solidFill>
              <a:ln w="9525">
                <a:noFill/>
                <a:round/>
                <a:headEnd/>
                <a:tailEnd/>
              </a:ln>
            </p:spPr>
            <p:txBody>
              <a:bodyPr/>
              <a:lstStyle/>
              <a:p>
                <a:endParaRPr lang="id-ID"/>
              </a:p>
            </p:txBody>
          </p:sp>
          <p:sp>
            <p:nvSpPr>
              <p:cNvPr id="3573" name="Rectangle 297"/>
              <p:cNvSpPr>
                <a:spLocks noChangeArrowheads="1"/>
              </p:cNvSpPr>
              <p:nvPr/>
            </p:nvSpPr>
            <p:spPr bwMode="auto">
              <a:xfrm>
                <a:off x="5133" y="2327"/>
                <a:ext cx="19" cy="3"/>
              </a:xfrm>
              <a:prstGeom prst="rect">
                <a:avLst/>
              </a:prstGeom>
              <a:solidFill>
                <a:srgbClr val="FFFFFF"/>
              </a:solidFill>
              <a:ln w="9525">
                <a:noFill/>
                <a:miter lim="800000"/>
                <a:headEnd/>
                <a:tailEnd/>
              </a:ln>
            </p:spPr>
            <p:txBody>
              <a:bodyPr/>
              <a:lstStyle/>
              <a:p>
                <a:endParaRPr lang="en-GB"/>
              </a:p>
            </p:txBody>
          </p:sp>
          <p:sp>
            <p:nvSpPr>
              <p:cNvPr id="3574" name="Rectangle 298"/>
              <p:cNvSpPr>
                <a:spLocks noChangeArrowheads="1"/>
              </p:cNvSpPr>
              <p:nvPr/>
            </p:nvSpPr>
            <p:spPr bwMode="auto">
              <a:xfrm>
                <a:off x="5201" y="2327"/>
                <a:ext cx="20" cy="3"/>
              </a:xfrm>
              <a:prstGeom prst="rect">
                <a:avLst/>
              </a:prstGeom>
              <a:solidFill>
                <a:srgbClr val="FFFFFF"/>
              </a:solidFill>
              <a:ln w="9525">
                <a:noFill/>
                <a:miter lim="800000"/>
                <a:headEnd/>
                <a:tailEnd/>
              </a:ln>
            </p:spPr>
            <p:txBody>
              <a:bodyPr/>
              <a:lstStyle/>
              <a:p>
                <a:endParaRPr lang="en-GB"/>
              </a:p>
            </p:txBody>
          </p:sp>
          <p:sp>
            <p:nvSpPr>
              <p:cNvPr id="3575" name="Rectangle 299"/>
              <p:cNvSpPr>
                <a:spLocks noChangeArrowheads="1"/>
              </p:cNvSpPr>
              <p:nvPr/>
            </p:nvSpPr>
            <p:spPr bwMode="auto">
              <a:xfrm>
                <a:off x="5212" y="2300"/>
                <a:ext cx="4" cy="5"/>
              </a:xfrm>
              <a:prstGeom prst="rect">
                <a:avLst/>
              </a:prstGeom>
              <a:solidFill>
                <a:srgbClr val="BED63A"/>
              </a:solidFill>
              <a:ln w="9525">
                <a:noFill/>
                <a:miter lim="800000"/>
                <a:headEnd/>
                <a:tailEnd/>
              </a:ln>
            </p:spPr>
            <p:txBody>
              <a:bodyPr/>
              <a:lstStyle/>
              <a:p>
                <a:endParaRPr lang="en-GB"/>
              </a:p>
            </p:txBody>
          </p:sp>
          <p:sp>
            <p:nvSpPr>
              <p:cNvPr id="3576" name="Freeform 300"/>
              <p:cNvSpPr>
                <a:spLocks/>
              </p:cNvSpPr>
              <p:nvPr/>
            </p:nvSpPr>
            <p:spPr bwMode="auto">
              <a:xfrm>
                <a:off x="5386" y="2261"/>
                <a:ext cx="72" cy="90"/>
              </a:xfrm>
              <a:custGeom>
                <a:avLst/>
                <a:gdLst>
                  <a:gd name="T0" fmla="*/ 35 w 72"/>
                  <a:gd name="T1" fmla="*/ 0 h 90"/>
                  <a:gd name="T2" fmla="*/ 35 w 72"/>
                  <a:gd name="T3" fmla="*/ 0 h 90"/>
                  <a:gd name="T4" fmla="*/ 34 w 72"/>
                  <a:gd name="T5" fmla="*/ 3 h 90"/>
                  <a:gd name="T6" fmla="*/ 30 w 72"/>
                  <a:gd name="T7" fmla="*/ 7 h 90"/>
                  <a:gd name="T8" fmla="*/ 17 w 72"/>
                  <a:gd name="T9" fmla="*/ 14 h 90"/>
                  <a:gd name="T10" fmla="*/ 0 w 72"/>
                  <a:gd name="T11" fmla="*/ 23 h 90"/>
                  <a:gd name="T12" fmla="*/ 0 w 72"/>
                  <a:gd name="T13" fmla="*/ 23 h 90"/>
                  <a:gd name="T14" fmla="*/ 0 w 72"/>
                  <a:gd name="T15" fmla="*/ 32 h 90"/>
                  <a:gd name="T16" fmla="*/ 2 w 72"/>
                  <a:gd name="T17" fmla="*/ 44 h 90"/>
                  <a:gd name="T18" fmla="*/ 3 w 72"/>
                  <a:gd name="T19" fmla="*/ 56 h 90"/>
                  <a:gd name="T20" fmla="*/ 7 w 72"/>
                  <a:gd name="T21" fmla="*/ 68 h 90"/>
                  <a:gd name="T22" fmla="*/ 10 w 72"/>
                  <a:gd name="T23" fmla="*/ 73 h 90"/>
                  <a:gd name="T24" fmla="*/ 14 w 72"/>
                  <a:gd name="T25" fmla="*/ 79 h 90"/>
                  <a:gd name="T26" fmla="*/ 19 w 72"/>
                  <a:gd name="T27" fmla="*/ 83 h 90"/>
                  <a:gd name="T28" fmla="*/ 23 w 72"/>
                  <a:gd name="T29" fmla="*/ 87 h 90"/>
                  <a:gd name="T30" fmla="*/ 28 w 72"/>
                  <a:gd name="T31" fmla="*/ 89 h 90"/>
                  <a:gd name="T32" fmla="*/ 35 w 72"/>
                  <a:gd name="T33" fmla="*/ 90 h 90"/>
                  <a:gd name="T34" fmla="*/ 37 w 72"/>
                  <a:gd name="T35" fmla="*/ 89 h 90"/>
                  <a:gd name="T36" fmla="*/ 37 w 72"/>
                  <a:gd name="T37" fmla="*/ 89 h 90"/>
                  <a:gd name="T38" fmla="*/ 42 w 72"/>
                  <a:gd name="T39" fmla="*/ 89 h 90"/>
                  <a:gd name="T40" fmla="*/ 48 w 72"/>
                  <a:gd name="T41" fmla="*/ 86 h 90"/>
                  <a:gd name="T42" fmla="*/ 54 w 72"/>
                  <a:gd name="T43" fmla="*/ 83 h 90"/>
                  <a:gd name="T44" fmla="*/ 58 w 72"/>
                  <a:gd name="T45" fmla="*/ 79 h 90"/>
                  <a:gd name="T46" fmla="*/ 61 w 72"/>
                  <a:gd name="T47" fmla="*/ 73 h 90"/>
                  <a:gd name="T48" fmla="*/ 64 w 72"/>
                  <a:gd name="T49" fmla="*/ 68 h 90"/>
                  <a:gd name="T50" fmla="*/ 68 w 72"/>
                  <a:gd name="T51" fmla="*/ 56 h 90"/>
                  <a:gd name="T52" fmla="*/ 71 w 72"/>
                  <a:gd name="T53" fmla="*/ 44 h 90"/>
                  <a:gd name="T54" fmla="*/ 71 w 72"/>
                  <a:gd name="T55" fmla="*/ 32 h 90"/>
                  <a:gd name="T56" fmla="*/ 72 w 72"/>
                  <a:gd name="T57" fmla="*/ 23 h 90"/>
                  <a:gd name="T58" fmla="*/ 72 w 72"/>
                  <a:gd name="T59" fmla="*/ 23 h 90"/>
                  <a:gd name="T60" fmla="*/ 54 w 72"/>
                  <a:gd name="T61" fmla="*/ 14 h 90"/>
                  <a:gd name="T62" fmla="*/ 41 w 72"/>
                  <a:gd name="T63" fmla="*/ 7 h 90"/>
                  <a:gd name="T64" fmla="*/ 37 w 72"/>
                  <a:gd name="T65" fmla="*/ 3 h 90"/>
                  <a:gd name="T66" fmla="*/ 35 w 72"/>
                  <a:gd name="T67" fmla="*/ 0 h 90"/>
                  <a:gd name="T68" fmla="*/ 35 w 72"/>
                  <a:gd name="T69" fmla="*/ 0 h 9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2"/>
                  <a:gd name="T106" fmla="*/ 0 h 90"/>
                  <a:gd name="T107" fmla="*/ 72 w 72"/>
                  <a:gd name="T108" fmla="*/ 90 h 9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2" h="90">
                    <a:moveTo>
                      <a:pt x="35" y="0"/>
                    </a:moveTo>
                    <a:lnTo>
                      <a:pt x="35" y="0"/>
                    </a:lnTo>
                    <a:lnTo>
                      <a:pt x="34" y="3"/>
                    </a:lnTo>
                    <a:lnTo>
                      <a:pt x="30" y="7"/>
                    </a:lnTo>
                    <a:lnTo>
                      <a:pt x="17" y="14"/>
                    </a:lnTo>
                    <a:lnTo>
                      <a:pt x="0" y="23"/>
                    </a:lnTo>
                    <a:lnTo>
                      <a:pt x="0" y="32"/>
                    </a:lnTo>
                    <a:lnTo>
                      <a:pt x="2" y="44"/>
                    </a:lnTo>
                    <a:lnTo>
                      <a:pt x="3" y="56"/>
                    </a:lnTo>
                    <a:lnTo>
                      <a:pt x="7" y="68"/>
                    </a:lnTo>
                    <a:lnTo>
                      <a:pt x="10" y="73"/>
                    </a:lnTo>
                    <a:lnTo>
                      <a:pt x="14" y="79"/>
                    </a:lnTo>
                    <a:lnTo>
                      <a:pt x="19" y="83"/>
                    </a:lnTo>
                    <a:lnTo>
                      <a:pt x="23" y="87"/>
                    </a:lnTo>
                    <a:lnTo>
                      <a:pt x="28" y="89"/>
                    </a:lnTo>
                    <a:lnTo>
                      <a:pt x="35" y="90"/>
                    </a:lnTo>
                    <a:lnTo>
                      <a:pt x="37" y="89"/>
                    </a:lnTo>
                    <a:lnTo>
                      <a:pt x="42" y="89"/>
                    </a:lnTo>
                    <a:lnTo>
                      <a:pt x="48" y="86"/>
                    </a:lnTo>
                    <a:lnTo>
                      <a:pt x="54" y="83"/>
                    </a:lnTo>
                    <a:lnTo>
                      <a:pt x="58" y="79"/>
                    </a:lnTo>
                    <a:lnTo>
                      <a:pt x="61" y="73"/>
                    </a:lnTo>
                    <a:lnTo>
                      <a:pt x="64" y="68"/>
                    </a:lnTo>
                    <a:lnTo>
                      <a:pt x="68" y="56"/>
                    </a:lnTo>
                    <a:lnTo>
                      <a:pt x="71" y="44"/>
                    </a:lnTo>
                    <a:lnTo>
                      <a:pt x="71" y="32"/>
                    </a:lnTo>
                    <a:lnTo>
                      <a:pt x="72" y="23"/>
                    </a:lnTo>
                    <a:lnTo>
                      <a:pt x="54" y="14"/>
                    </a:lnTo>
                    <a:lnTo>
                      <a:pt x="41" y="7"/>
                    </a:lnTo>
                    <a:lnTo>
                      <a:pt x="37" y="3"/>
                    </a:lnTo>
                    <a:lnTo>
                      <a:pt x="35" y="0"/>
                    </a:lnTo>
                    <a:close/>
                  </a:path>
                </a:pathLst>
              </a:custGeom>
              <a:solidFill>
                <a:srgbClr val="E1E8F7"/>
              </a:solidFill>
              <a:ln w="9525">
                <a:noFill/>
                <a:round/>
                <a:headEnd/>
                <a:tailEnd/>
              </a:ln>
            </p:spPr>
            <p:txBody>
              <a:bodyPr/>
              <a:lstStyle/>
              <a:p>
                <a:endParaRPr lang="id-ID"/>
              </a:p>
            </p:txBody>
          </p:sp>
          <p:sp>
            <p:nvSpPr>
              <p:cNvPr id="3577" name="Freeform 301"/>
              <p:cNvSpPr>
                <a:spLocks/>
              </p:cNvSpPr>
              <p:nvPr/>
            </p:nvSpPr>
            <p:spPr bwMode="auto">
              <a:xfrm>
                <a:off x="5386" y="2261"/>
                <a:ext cx="72" cy="90"/>
              </a:xfrm>
              <a:custGeom>
                <a:avLst/>
                <a:gdLst>
                  <a:gd name="T0" fmla="*/ 35 w 72"/>
                  <a:gd name="T1" fmla="*/ 0 h 90"/>
                  <a:gd name="T2" fmla="*/ 35 w 72"/>
                  <a:gd name="T3" fmla="*/ 0 h 90"/>
                  <a:gd name="T4" fmla="*/ 34 w 72"/>
                  <a:gd name="T5" fmla="*/ 3 h 90"/>
                  <a:gd name="T6" fmla="*/ 30 w 72"/>
                  <a:gd name="T7" fmla="*/ 7 h 90"/>
                  <a:gd name="T8" fmla="*/ 17 w 72"/>
                  <a:gd name="T9" fmla="*/ 14 h 90"/>
                  <a:gd name="T10" fmla="*/ 0 w 72"/>
                  <a:gd name="T11" fmla="*/ 23 h 90"/>
                  <a:gd name="T12" fmla="*/ 0 w 72"/>
                  <a:gd name="T13" fmla="*/ 23 h 90"/>
                  <a:gd name="T14" fmla="*/ 0 w 72"/>
                  <a:gd name="T15" fmla="*/ 32 h 90"/>
                  <a:gd name="T16" fmla="*/ 2 w 72"/>
                  <a:gd name="T17" fmla="*/ 44 h 90"/>
                  <a:gd name="T18" fmla="*/ 3 w 72"/>
                  <a:gd name="T19" fmla="*/ 56 h 90"/>
                  <a:gd name="T20" fmla="*/ 7 w 72"/>
                  <a:gd name="T21" fmla="*/ 68 h 90"/>
                  <a:gd name="T22" fmla="*/ 10 w 72"/>
                  <a:gd name="T23" fmla="*/ 73 h 90"/>
                  <a:gd name="T24" fmla="*/ 14 w 72"/>
                  <a:gd name="T25" fmla="*/ 79 h 90"/>
                  <a:gd name="T26" fmla="*/ 19 w 72"/>
                  <a:gd name="T27" fmla="*/ 83 h 90"/>
                  <a:gd name="T28" fmla="*/ 23 w 72"/>
                  <a:gd name="T29" fmla="*/ 87 h 90"/>
                  <a:gd name="T30" fmla="*/ 28 w 72"/>
                  <a:gd name="T31" fmla="*/ 89 h 90"/>
                  <a:gd name="T32" fmla="*/ 35 w 72"/>
                  <a:gd name="T33" fmla="*/ 90 h 90"/>
                  <a:gd name="T34" fmla="*/ 37 w 72"/>
                  <a:gd name="T35" fmla="*/ 89 h 90"/>
                  <a:gd name="T36" fmla="*/ 37 w 72"/>
                  <a:gd name="T37" fmla="*/ 89 h 90"/>
                  <a:gd name="T38" fmla="*/ 42 w 72"/>
                  <a:gd name="T39" fmla="*/ 89 h 90"/>
                  <a:gd name="T40" fmla="*/ 48 w 72"/>
                  <a:gd name="T41" fmla="*/ 86 h 90"/>
                  <a:gd name="T42" fmla="*/ 54 w 72"/>
                  <a:gd name="T43" fmla="*/ 83 h 90"/>
                  <a:gd name="T44" fmla="*/ 58 w 72"/>
                  <a:gd name="T45" fmla="*/ 79 h 90"/>
                  <a:gd name="T46" fmla="*/ 61 w 72"/>
                  <a:gd name="T47" fmla="*/ 73 h 90"/>
                  <a:gd name="T48" fmla="*/ 64 w 72"/>
                  <a:gd name="T49" fmla="*/ 68 h 90"/>
                  <a:gd name="T50" fmla="*/ 68 w 72"/>
                  <a:gd name="T51" fmla="*/ 56 h 90"/>
                  <a:gd name="T52" fmla="*/ 71 w 72"/>
                  <a:gd name="T53" fmla="*/ 44 h 90"/>
                  <a:gd name="T54" fmla="*/ 71 w 72"/>
                  <a:gd name="T55" fmla="*/ 32 h 90"/>
                  <a:gd name="T56" fmla="*/ 72 w 72"/>
                  <a:gd name="T57" fmla="*/ 23 h 90"/>
                  <a:gd name="T58" fmla="*/ 72 w 72"/>
                  <a:gd name="T59" fmla="*/ 23 h 90"/>
                  <a:gd name="T60" fmla="*/ 54 w 72"/>
                  <a:gd name="T61" fmla="*/ 14 h 90"/>
                  <a:gd name="T62" fmla="*/ 41 w 72"/>
                  <a:gd name="T63" fmla="*/ 7 h 90"/>
                  <a:gd name="T64" fmla="*/ 37 w 72"/>
                  <a:gd name="T65" fmla="*/ 3 h 90"/>
                  <a:gd name="T66" fmla="*/ 35 w 72"/>
                  <a:gd name="T67" fmla="*/ 0 h 90"/>
                  <a:gd name="T68" fmla="*/ 35 w 72"/>
                  <a:gd name="T69" fmla="*/ 0 h 9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2"/>
                  <a:gd name="T106" fmla="*/ 0 h 90"/>
                  <a:gd name="T107" fmla="*/ 72 w 72"/>
                  <a:gd name="T108" fmla="*/ 90 h 9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2" h="90">
                    <a:moveTo>
                      <a:pt x="35" y="0"/>
                    </a:moveTo>
                    <a:lnTo>
                      <a:pt x="35" y="0"/>
                    </a:lnTo>
                    <a:lnTo>
                      <a:pt x="34" y="3"/>
                    </a:lnTo>
                    <a:lnTo>
                      <a:pt x="30" y="7"/>
                    </a:lnTo>
                    <a:lnTo>
                      <a:pt x="17" y="14"/>
                    </a:lnTo>
                    <a:lnTo>
                      <a:pt x="0" y="23"/>
                    </a:lnTo>
                    <a:lnTo>
                      <a:pt x="0" y="32"/>
                    </a:lnTo>
                    <a:lnTo>
                      <a:pt x="2" y="44"/>
                    </a:lnTo>
                    <a:lnTo>
                      <a:pt x="3" y="56"/>
                    </a:lnTo>
                    <a:lnTo>
                      <a:pt x="7" y="68"/>
                    </a:lnTo>
                    <a:lnTo>
                      <a:pt x="10" y="73"/>
                    </a:lnTo>
                    <a:lnTo>
                      <a:pt x="14" y="79"/>
                    </a:lnTo>
                    <a:lnTo>
                      <a:pt x="19" y="83"/>
                    </a:lnTo>
                    <a:lnTo>
                      <a:pt x="23" y="87"/>
                    </a:lnTo>
                    <a:lnTo>
                      <a:pt x="28" y="89"/>
                    </a:lnTo>
                    <a:lnTo>
                      <a:pt x="35" y="90"/>
                    </a:lnTo>
                    <a:lnTo>
                      <a:pt x="37" y="89"/>
                    </a:lnTo>
                    <a:lnTo>
                      <a:pt x="42" y="89"/>
                    </a:lnTo>
                    <a:lnTo>
                      <a:pt x="48" y="86"/>
                    </a:lnTo>
                    <a:lnTo>
                      <a:pt x="54" y="83"/>
                    </a:lnTo>
                    <a:lnTo>
                      <a:pt x="58" y="79"/>
                    </a:lnTo>
                    <a:lnTo>
                      <a:pt x="61" y="73"/>
                    </a:lnTo>
                    <a:lnTo>
                      <a:pt x="64" y="68"/>
                    </a:lnTo>
                    <a:lnTo>
                      <a:pt x="68" y="56"/>
                    </a:lnTo>
                    <a:lnTo>
                      <a:pt x="71" y="44"/>
                    </a:lnTo>
                    <a:lnTo>
                      <a:pt x="71" y="32"/>
                    </a:lnTo>
                    <a:lnTo>
                      <a:pt x="72" y="23"/>
                    </a:lnTo>
                    <a:lnTo>
                      <a:pt x="54" y="14"/>
                    </a:lnTo>
                    <a:lnTo>
                      <a:pt x="41" y="7"/>
                    </a:lnTo>
                    <a:lnTo>
                      <a:pt x="37" y="3"/>
                    </a:lnTo>
                    <a:lnTo>
                      <a:pt x="35" y="0"/>
                    </a:lnTo>
                    <a:close/>
                  </a:path>
                </a:pathLst>
              </a:custGeom>
              <a:noFill/>
              <a:ln w="6">
                <a:solidFill>
                  <a:srgbClr val="808080"/>
                </a:solidFill>
                <a:round/>
                <a:headEnd/>
                <a:tailEnd/>
              </a:ln>
            </p:spPr>
            <p:txBody>
              <a:bodyPr/>
              <a:lstStyle/>
              <a:p>
                <a:endParaRPr lang="id-ID"/>
              </a:p>
            </p:txBody>
          </p:sp>
          <p:sp>
            <p:nvSpPr>
              <p:cNvPr id="3578" name="Freeform 302"/>
              <p:cNvSpPr>
                <a:spLocks/>
              </p:cNvSpPr>
              <p:nvPr/>
            </p:nvSpPr>
            <p:spPr bwMode="auto">
              <a:xfrm>
                <a:off x="5405" y="2288"/>
                <a:ext cx="43" cy="53"/>
              </a:xfrm>
              <a:custGeom>
                <a:avLst/>
                <a:gdLst>
                  <a:gd name="T0" fmla="*/ 43 w 43"/>
                  <a:gd name="T1" fmla="*/ 3 h 53"/>
                  <a:gd name="T2" fmla="*/ 43 w 43"/>
                  <a:gd name="T3" fmla="*/ 3 h 53"/>
                  <a:gd name="T4" fmla="*/ 43 w 43"/>
                  <a:gd name="T5" fmla="*/ 10 h 53"/>
                  <a:gd name="T6" fmla="*/ 42 w 43"/>
                  <a:gd name="T7" fmla="*/ 18 h 53"/>
                  <a:gd name="T8" fmla="*/ 40 w 43"/>
                  <a:gd name="T9" fmla="*/ 28 h 53"/>
                  <a:gd name="T10" fmla="*/ 37 w 43"/>
                  <a:gd name="T11" fmla="*/ 36 h 53"/>
                  <a:gd name="T12" fmla="*/ 33 w 43"/>
                  <a:gd name="T13" fmla="*/ 45 h 53"/>
                  <a:gd name="T14" fmla="*/ 29 w 43"/>
                  <a:gd name="T15" fmla="*/ 48 h 53"/>
                  <a:gd name="T16" fmla="*/ 26 w 43"/>
                  <a:gd name="T17" fmla="*/ 50 h 53"/>
                  <a:gd name="T18" fmla="*/ 22 w 43"/>
                  <a:gd name="T19" fmla="*/ 52 h 53"/>
                  <a:gd name="T20" fmla="*/ 16 w 43"/>
                  <a:gd name="T21" fmla="*/ 53 h 53"/>
                  <a:gd name="T22" fmla="*/ 16 w 43"/>
                  <a:gd name="T23" fmla="*/ 53 h 53"/>
                  <a:gd name="T24" fmla="*/ 16 w 43"/>
                  <a:gd name="T25" fmla="*/ 53 h 53"/>
                  <a:gd name="T26" fmla="*/ 8 w 43"/>
                  <a:gd name="T27" fmla="*/ 52 h 53"/>
                  <a:gd name="T28" fmla="*/ 2 w 43"/>
                  <a:gd name="T29" fmla="*/ 48 h 53"/>
                  <a:gd name="T30" fmla="*/ 2 w 43"/>
                  <a:gd name="T31" fmla="*/ 48 h 53"/>
                  <a:gd name="T32" fmla="*/ 0 w 43"/>
                  <a:gd name="T33" fmla="*/ 43 h 53"/>
                  <a:gd name="T34" fmla="*/ 25 w 43"/>
                  <a:gd name="T35" fmla="*/ 15 h 53"/>
                  <a:gd name="T36" fmla="*/ 36 w 43"/>
                  <a:gd name="T37" fmla="*/ 0 h 53"/>
                  <a:gd name="T38" fmla="*/ 36 w 43"/>
                  <a:gd name="T39" fmla="*/ 0 h 53"/>
                  <a:gd name="T40" fmla="*/ 43 w 43"/>
                  <a:gd name="T41" fmla="*/ 3 h 53"/>
                  <a:gd name="T42" fmla="*/ 43 w 43"/>
                  <a:gd name="T43" fmla="*/ 3 h 5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3"/>
                  <a:gd name="T67" fmla="*/ 0 h 53"/>
                  <a:gd name="T68" fmla="*/ 43 w 43"/>
                  <a:gd name="T69" fmla="*/ 53 h 5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3" h="53">
                    <a:moveTo>
                      <a:pt x="43" y="3"/>
                    </a:moveTo>
                    <a:lnTo>
                      <a:pt x="43" y="3"/>
                    </a:lnTo>
                    <a:lnTo>
                      <a:pt x="43" y="10"/>
                    </a:lnTo>
                    <a:lnTo>
                      <a:pt x="42" y="18"/>
                    </a:lnTo>
                    <a:lnTo>
                      <a:pt x="40" y="28"/>
                    </a:lnTo>
                    <a:lnTo>
                      <a:pt x="37" y="36"/>
                    </a:lnTo>
                    <a:lnTo>
                      <a:pt x="33" y="45"/>
                    </a:lnTo>
                    <a:lnTo>
                      <a:pt x="29" y="48"/>
                    </a:lnTo>
                    <a:lnTo>
                      <a:pt x="26" y="50"/>
                    </a:lnTo>
                    <a:lnTo>
                      <a:pt x="22" y="52"/>
                    </a:lnTo>
                    <a:lnTo>
                      <a:pt x="16" y="53"/>
                    </a:lnTo>
                    <a:lnTo>
                      <a:pt x="8" y="52"/>
                    </a:lnTo>
                    <a:lnTo>
                      <a:pt x="2" y="48"/>
                    </a:lnTo>
                    <a:lnTo>
                      <a:pt x="0" y="43"/>
                    </a:lnTo>
                    <a:lnTo>
                      <a:pt x="25" y="15"/>
                    </a:lnTo>
                    <a:lnTo>
                      <a:pt x="36" y="0"/>
                    </a:lnTo>
                    <a:lnTo>
                      <a:pt x="43" y="3"/>
                    </a:lnTo>
                    <a:close/>
                  </a:path>
                </a:pathLst>
              </a:custGeom>
              <a:solidFill>
                <a:srgbClr val="00ADEE"/>
              </a:solidFill>
              <a:ln w="9525">
                <a:noFill/>
                <a:round/>
                <a:headEnd/>
                <a:tailEnd/>
              </a:ln>
            </p:spPr>
            <p:txBody>
              <a:bodyPr/>
              <a:lstStyle/>
              <a:p>
                <a:endParaRPr lang="id-ID"/>
              </a:p>
            </p:txBody>
          </p:sp>
          <p:sp>
            <p:nvSpPr>
              <p:cNvPr id="3579" name="Freeform 303"/>
              <p:cNvSpPr>
                <a:spLocks/>
              </p:cNvSpPr>
              <p:nvPr/>
            </p:nvSpPr>
            <p:spPr bwMode="auto">
              <a:xfrm>
                <a:off x="5405" y="2288"/>
                <a:ext cx="36" cy="43"/>
              </a:xfrm>
              <a:custGeom>
                <a:avLst/>
                <a:gdLst>
                  <a:gd name="T0" fmla="*/ 36 w 36"/>
                  <a:gd name="T1" fmla="*/ 0 h 43"/>
                  <a:gd name="T2" fmla="*/ 25 w 36"/>
                  <a:gd name="T3" fmla="*/ 15 h 43"/>
                  <a:gd name="T4" fmla="*/ 0 w 36"/>
                  <a:gd name="T5" fmla="*/ 43 h 43"/>
                  <a:gd name="T6" fmla="*/ 36 w 36"/>
                  <a:gd name="T7" fmla="*/ 0 h 43"/>
                  <a:gd name="T8" fmla="*/ 0 60000 65536"/>
                  <a:gd name="T9" fmla="*/ 0 60000 65536"/>
                  <a:gd name="T10" fmla="*/ 0 60000 65536"/>
                  <a:gd name="T11" fmla="*/ 0 60000 65536"/>
                  <a:gd name="T12" fmla="*/ 0 w 36"/>
                  <a:gd name="T13" fmla="*/ 0 h 43"/>
                  <a:gd name="T14" fmla="*/ 36 w 36"/>
                  <a:gd name="T15" fmla="*/ 43 h 43"/>
                </a:gdLst>
                <a:ahLst/>
                <a:cxnLst>
                  <a:cxn ang="T8">
                    <a:pos x="T0" y="T1"/>
                  </a:cxn>
                  <a:cxn ang="T9">
                    <a:pos x="T2" y="T3"/>
                  </a:cxn>
                  <a:cxn ang="T10">
                    <a:pos x="T4" y="T5"/>
                  </a:cxn>
                  <a:cxn ang="T11">
                    <a:pos x="T6" y="T7"/>
                  </a:cxn>
                </a:cxnLst>
                <a:rect l="T12" t="T13" r="T14" b="T15"/>
                <a:pathLst>
                  <a:path w="36" h="43">
                    <a:moveTo>
                      <a:pt x="36" y="0"/>
                    </a:moveTo>
                    <a:lnTo>
                      <a:pt x="25" y="15"/>
                    </a:lnTo>
                    <a:lnTo>
                      <a:pt x="0" y="43"/>
                    </a:lnTo>
                    <a:lnTo>
                      <a:pt x="36" y="0"/>
                    </a:lnTo>
                    <a:close/>
                  </a:path>
                </a:pathLst>
              </a:custGeom>
              <a:solidFill>
                <a:srgbClr val="FFFFFF"/>
              </a:solidFill>
              <a:ln w="9525">
                <a:noFill/>
                <a:round/>
                <a:headEnd/>
                <a:tailEnd/>
              </a:ln>
            </p:spPr>
            <p:txBody>
              <a:bodyPr/>
              <a:lstStyle/>
              <a:p>
                <a:endParaRPr lang="id-ID"/>
              </a:p>
            </p:txBody>
          </p:sp>
          <p:sp>
            <p:nvSpPr>
              <p:cNvPr id="3580" name="Freeform 304"/>
              <p:cNvSpPr>
                <a:spLocks/>
              </p:cNvSpPr>
              <p:nvPr/>
            </p:nvSpPr>
            <p:spPr bwMode="auto">
              <a:xfrm>
                <a:off x="5395" y="2274"/>
                <a:ext cx="46" cy="57"/>
              </a:xfrm>
              <a:custGeom>
                <a:avLst/>
                <a:gdLst>
                  <a:gd name="T0" fmla="*/ 0 w 46"/>
                  <a:gd name="T1" fmla="*/ 17 h 57"/>
                  <a:gd name="T2" fmla="*/ 0 w 46"/>
                  <a:gd name="T3" fmla="*/ 17 h 57"/>
                  <a:gd name="T4" fmla="*/ 12 w 46"/>
                  <a:gd name="T5" fmla="*/ 11 h 57"/>
                  <a:gd name="T6" fmla="*/ 22 w 46"/>
                  <a:gd name="T7" fmla="*/ 5 h 57"/>
                  <a:gd name="T8" fmla="*/ 25 w 46"/>
                  <a:gd name="T9" fmla="*/ 3 h 57"/>
                  <a:gd name="T10" fmla="*/ 26 w 46"/>
                  <a:gd name="T11" fmla="*/ 0 h 57"/>
                  <a:gd name="T12" fmla="*/ 26 w 46"/>
                  <a:gd name="T13" fmla="*/ 0 h 57"/>
                  <a:gd name="T14" fmla="*/ 26 w 46"/>
                  <a:gd name="T15" fmla="*/ 0 h 57"/>
                  <a:gd name="T16" fmla="*/ 29 w 46"/>
                  <a:gd name="T17" fmla="*/ 3 h 57"/>
                  <a:gd name="T18" fmla="*/ 33 w 46"/>
                  <a:gd name="T19" fmla="*/ 7 h 57"/>
                  <a:gd name="T20" fmla="*/ 46 w 46"/>
                  <a:gd name="T21" fmla="*/ 14 h 57"/>
                  <a:gd name="T22" fmla="*/ 10 w 46"/>
                  <a:gd name="T23" fmla="*/ 57 h 57"/>
                  <a:gd name="T24" fmla="*/ 10 w 46"/>
                  <a:gd name="T25" fmla="*/ 57 h 57"/>
                  <a:gd name="T26" fmla="*/ 5 w 46"/>
                  <a:gd name="T27" fmla="*/ 52 h 57"/>
                  <a:gd name="T28" fmla="*/ 3 w 46"/>
                  <a:gd name="T29" fmla="*/ 45 h 57"/>
                  <a:gd name="T30" fmla="*/ 0 w 46"/>
                  <a:gd name="T31" fmla="*/ 32 h 57"/>
                  <a:gd name="T32" fmla="*/ 0 w 46"/>
                  <a:gd name="T33" fmla="*/ 21 h 57"/>
                  <a:gd name="T34" fmla="*/ 0 w 46"/>
                  <a:gd name="T35" fmla="*/ 17 h 57"/>
                  <a:gd name="T36" fmla="*/ 0 w 46"/>
                  <a:gd name="T37" fmla="*/ 17 h 5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6"/>
                  <a:gd name="T58" fmla="*/ 0 h 57"/>
                  <a:gd name="T59" fmla="*/ 46 w 46"/>
                  <a:gd name="T60" fmla="*/ 57 h 5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6" h="57">
                    <a:moveTo>
                      <a:pt x="0" y="17"/>
                    </a:moveTo>
                    <a:lnTo>
                      <a:pt x="0" y="17"/>
                    </a:lnTo>
                    <a:lnTo>
                      <a:pt x="12" y="11"/>
                    </a:lnTo>
                    <a:lnTo>
                      <a:pt x="22" y="5"/>
                    </a:lnTo>
                    <a:lnTo>
                      <a:pt x="25" y="3"/>
                    </a:lnTo>
                    <a:lnTo>
                      <a:pt x="26" y="0"/>
                    </a:lnTo>
                    <a:lnTo>
                      <a:pt x="29" y="3"/>
                    </a:lnTo>
                    <a:lnTo>
                      <a:pt x="33" y="7"/>
                    </a:lnTo>
                    <a:lnTo>
                      <a:pt x="46" y="14"/>
                    </a:lnTo>
                    <a:lnTo>
                      <a:pt x="10" y="57"/>
                    </a:lnTo>
                    <a:lnTo>
                      <a:pt x="5" y="52"/>
                    </a:lnTo>
                    <a:lnTo>
                      <a:pt x="3" y="45"/>
                    </a:lnTo>
                    <a:lnTo>
                      <a:pt x="0" y="32"/>
                    </a:lnTo>
                    <a:lnTo>
                      <a:pt x="0" y="21"/>
                    </a:lnTo>
                    <a:lnTo>
                      <a:pt x="0" y="17"/>
                    </a:lnTo>
                    <a:close/>
                  </a:path>
                </a:pathLst>
              </a:custGeom>
              <a:solidFill>
                <a:srgbClr val="BE1E2D"/>
              </a:solidFill>
              <a:ln w="9525">
                <a:noFill/>
                <a:round/>
                <a:headEnd/>
                <a:tailEnd/>
              </a:ln>
            </p:spPr>
            <p:txBody>
              <a:bodyPr/>
              <a:lstStyle/>
              <a:p>
                <a:endParaRPr lang="id-ID"/>
              </a:p>
            </p:txBody>
          </p:sp>
          <p:sp>
            <p:nvSpPr>
              <p:cNvPr id="3581" name="Freeform 305"/>
              <p:cNvSpPr>
                <a:spLocks/>
              </p:cNvSpPr>
              <p:nvPr/>
            </p:nvSpPr>
            <p:spPr bwMode="auto">
              <a:xfrm>
                <a:off x="5721" y="2299"/>
                <a:ext cx="7" cy="8"/>
              </a:xfrm>
              <a:custGeom>
                <a:avLst/>
                <a:gdLst>
                  <a:gd name="T0" fmla="*/ 7 w 7"/>
                  <a:gd name="T1" fmla="*/ 0 h 8"/>
                  <a:gd name="T2" fmla="*/ 7 w 7"/>
                  <a:gd name="T3" fmla="*/ 8 h 8"/>
                  <a:gd name="T4" fmla="*/ 0 w 7"/>
                  <a:gd name="T5" fmla="*/ 8 h 8"/>
                  <a:gd name="T6" fmla="*/ 0 w 7"/>
                  <a:gd name="T7" fmla="*/ 8 h 8"/>
                  <a:gd name="T8" fmla="*/ 1 w 7"/>
                  <a:gd name="T9" fmla="*/ 7 h 8"/>
                  <a:gd name="T10" fmla="*/ 5 w 7"/>
                  <a:gd name="T11" fmla="*/ 7 h 8"/>
                  <a:gd name="T12" fmla="*/ 5 w 7"/>
                  <a:gd name="T13" fmla="*/ 1 h 8"/>
                  <a:gd name="T14" fmla="*/ 1 w 7"/>
                  <a:gd name="T15" fmla="*/ 1 h 8"/>
                  <a:gd name="T16" fmla="*/ 1 w 7"/>
                  <a:gd name="T17" fmla="*/ 1 h 8"/>
                  <a:gd name="T18" fmla="*/ 0 w 7"/>
                  <a:gd name="T19" fmla="*/ 0 h 8"/>
                  <a:gd name="T20" fmla="*/ 7 w 7"/>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
                  <a:gd name="T34" fmla="*/ 0 h 8"/>
                  <a:gd name="T35" fmla="*/ 7 w 7"/>
                  <a:gd name="T36" fmla="*/ 8 h 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 h="8">
                    <a:moveTo>
                      <a:pt x="7" y="0"/>
                    </a:moveTo>
                    <a:lnTo>
                      <a:pt x="7" y="8"/>
                    </a:lnTo>
                    <a:lnTo>
                      <a:pt x="0" y="8"/>
                    </a:lnTo>
                    <a:lnTo>
                      <a:pt x="1" y="7"/>
                    </a:lnTo>
                    <a:lnTo>
                      <a:pt x="5" y="7"/>
                    </a:lnTo>
                    <a:lnTo>
                      <a:pt x="5" y="1"/>
                    </a:lnTo>
                    <a:lnTo>
                      <a:pt x="1" y="1"/>
                    </a:lnTo>
                    <a:lnTo>
                      <a:pt x="0" y="0"/>
                    </a:lnTo>
                    <a:lnTo>
                      <a:pt x="7" y="0"/>
                    </a:lnTo>
                    <a:close/>
                  </a:path>
                </a:pathLst>
              </a:custGeom>
              <a:solidFill>
                <a:srgbClr val="808080"/>
              </a:solidFill>
              <a:ln w="9525">
                <a:noFill/>
                <a:round/>
                <a:headEnd/>
                <a:tailEnd/>
              </a:ln>
            </p:spPr>
            <p:txBody>
              <a:bodyPr/>
              <a:lstStyle/>
              <a:p>
                <a:endParaRPr lang="id-ID"/>
              </a:p>
            </p:txBody>
          </p:sp>
          <p:sp>
            <p:nvSpPr>
              <p:cNvPr id="3582" name="Freeform 306"/>
              <p:cNvSpPr>
                <a:spLocks/>
              </p:cNvSpPr>
              <p:nvPr/>
            </p:nvSpPr>
            <p:spPr bwMode="auto">
              <a:xfrm>
                <a:off x="5721" y="2298"/>
                <a:ext cx="8" cy="11"/>
              </a:xfrm>
              <a:custGeom>
                <a:avLst/>
                <a:gdLst>
                  <a:gd name="T0" fmla="*/ 7 w 8"/>
                  <a:gd name="T1" fmla="*/ 9 h 11"/>
                  <a:gd name="T2" fmla="*/ 7 w 8"/>
                  <a:gd name="T3" fmla="*/ 1 h 11"/>
                  <a:gd name="T4" fmla="*/ 0 w 8"/>
                  <a:gd name="T5" fmla="*/ 1 h 11"/>
                  <a:gd name="T6" fmla="*/ 0 w 8"/>
                  <a:gd name="T7" fmla="*/ 1 h 11"/>
                  <a:gd name="T8" fmla="*/ 0 w 8"/>
                  <a:gd name="T9" fmla="*/ 0 h 11"/>
                  <a:gd name="T10" fmla="*/ 8 w 8"/>
                  <a:gd name="T11" fmla="*/ 0 h 11"/>
                  <a:gd name="T12" fmla="*/ 8 w 8"/>
                  <a:gd name="T13" fmla="*/ 11 h 11"/>
                  <a:gd name="T14" fmla="*/ 0 w 8"/>
                  <a:gd name="T15" fmla="*/ 11 h 11"/>
                  <a:gd name="T16" fmla="*/ 0 w 8"/>
                  <a:gd name="T17" fmla="*/ 11 h 11"/>
                  <a:gd name="T18" fmla="*/ 0 w 8"/>
                  <a:gd name="T19" fmla="*/ 9 h 11"/>
                  <a:gd name="T20" fmla="*/ 7 w 8"/>
                  <a:gd name="T21" fmla="*/ 9 h 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
                  <a:gd name="T34" fmla="*/ 0 h 11"/>
                  <a:gd name="T35" fmla="*/ 8 w 8"/>
                  <a:gd name="T36" fmla="*/ 11 h 1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 h="11">
                    <a:moveTo>
                      <a:pt x="7" y="9"/>
                    </a:moveTo>
                    <a:lnTo>
                      <a:pt x="7" y="1"/>
                    </a:lnTo>
                    <a:lnTo>
                      <a:pt x="0" y="1"/>
                    </a:lnTo>
                    <a:lnTo>
                      <a:pt x="0" y="0"/>
                    </a:lnTo>
                    <a:lnTo>
                      <a:pt x="8" y="0"/>
                    </a:lnTo>
                    <a:lnTo>
                      <a:pt x="8" y="11"/>
                    </a:lnTo>
                    <a:lnTo>
                      <a:pt x="0" y="11"/>
                    </a:lnTo>
                    <a:lnTo>
                      <a:pt x="0" y="9"/>
                    </a:lnTo>
                    <a:lnTo>
                      <a:pt x="7" y="9"/>
                    </a:lnTo>
                    <a:close/>
                  </a:path>
                </a:pathLst>
              </a:custGeom>
              <a:solidFill>
                <a:srgbClr val="808080"/>
              </a:solidFill>
              <a:ln w="9525">
                <a:noFill/>
                <a:round/>
                <a:headEnd/>
                <a:tailEnd/>
              </a:ln>
            </p:spPr>
            <p:txBody>
              <a:bodyPr/>
              <a:lstStyle/>
              <a:p>
                <a:endParaRPr lang="id-ID"/>
              </a:p>
            </p:txBody>
          </p:sp>
          <p:sp>
            <p:nvSpPr>
              <p:cNvPr id="3583" name="Freeform 307"/>
              <p:cNvSpPr>
                <a:spLocks/>
              </p:cNvSpPr>
              <p:nvPr/>
            </p:nvSpPr>
            <p:spPr bwMode="auto">
              <a:xfrm>
                <a:off x="5719" y="2307"/>
                <a:ext cx="2" cy="2"/>
              </a:xfrm>
              <a:custGeom>
                <a:avLst/>
                <a:gdLst>
                  <a:gd name="T0" fmla="*/ 2 w 2"/>
                  <a:gd name="T1" fmla="*/ 0 h 2"/>
                  <a:gd name="T2" fmla="*/ 2 w 2"/>
                  <a:gd name="T3" fmla="*/ 0 h 2"/>
                  <a:gd name="T4" fmla="*/ 2 w 2"/>
                  <a:gd name="T5" fmla="*/ 2 h 2"/>
                  <a:gd name="T6" fmla="*/ 0 w 2"/>
                  <a:gd name="T7" fmla="*/ 2 h 2"/>
                  <a:gd name="T8" fmla="*/ 0 w 2"/>
                  <a:gd name="T9" fmla="*/ 2 h 2"/>
                  <a:gd name="T10" fmla="*/ 0 w 2"/>
                  <a:gd name="T11" fmla="*/ 0 h 2"/>
                  <a:gd name="T12" fmla="*/ 2 w 2"/>
                  <a:gd name="T13" fmla="*/ 0 h 2"/>
                  <a:gd name="T14" fmla="*/ 0 60000 65536"/>
                  <a:gd name="T15" fmla="*/ 0 60000 65536"/>
                  <a:gd name="T16" fmla="*/ 0 60000 65536"/>
                  <a:gd name="T17" fmla="*/ 0 60000 65536"/>
                  <a:gd name="T18" fmla="*/ 0 60000 65536"/>
                  <a:gd name="T19" fmla="*/ 0 60000 65536"/>
                  <a:gd name="T20" fmla="*/ 0 60000 65536"/>
                  <a:gd name="T21" fmla="*/ 0 w 2"/>
                  <a:gd name="T22" fmla="*/ 0 h 2"/>
                  <a:gd name="T23" fmla="*/ 2 w 2"/>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2">
                    <a:moveTo>
                      <a:pt x="2" y="0"/>
                    </a:moveTo>
                    <a:lnTo>
                      <a:pt x="2" y="0"/>
                    </a:lnTo>
                    <a:lnTo>
                      <a:pt x="2" y="2"/>
                    </a:lnTo>
                    <a:lnTo>
                      <a:pt x="0" y="2"/>
                    </a:lnTo>
                    <a:lnTo>
                      <a:pt x="0" y="0"/>
                    </a:lnTo>
                    <a:lnTo>
                      <a:pt x="2" y="0"/>
                    </a:lnTo>
                    <a:close/>
                  </a:path>
                </a:pathLst>
              </a:custGeom>
              <a:solidFill>
                <a:srgbClr val="808080"/>
              </a:solidFill>
              <a:ln w="9525">
                <a:noFill/>
                <a:round/>
                <a:headEnd/>
                <a:tailEnd/>
              </a:ln>
            </p:spPr>
            <p:txBody>
              <a:bodyPr/>
              <a:lstStyle/>
              <a:p>
                <a:endParaRPr lang="id-ID"/>
              </a:p>
            </p:txBody>
          </p:sp>
          <p:sp>
            <p:nvSpPr>
              <p:cNvPr id="3584" name="Freeform 308"/>
              <p:cNvSpPr>
                <a:spLocks/>
              </p:cNvSpPr>
              <p:nvPr/>
            </p:nvSpPr>
            <p:spPr bwMode="auto">
              <a:xfrm>
                <a:off x="5719" y="2306"/>
                <a:ext cx="3" cy="1"/>
              </a:xfrm>
              <a:custGeom>
                <a:avLst/>
                <a:gdLst>
                  <a:gd name="T0" fmla="*/ 0 w 3"/>
                  <a:gd name="T1" fmla="*/ 0 h 1"/>
                  <a:gd name="T2" fmla="*/ 3 w 3"/>
                  <a:gd name="T3" fmla="*/ 0 h 1"/>
                  <a:gd name="T4" fmla="*/ 3 w 3"/>
                  <a:gd name="T5" fmla="*/ 0 h 1"/>
                  <a:gd name="T6" fmla="*/ 2 w 3"/>
                  <a:gd name="T7" fmla="*/ 1 h 1"/>
                  <a:gd name="T8" fmla="*/ 0 w 3"/>
                  <a:gd name="T9" fmla="*/ 1 h 1"/>
                  <a:gd name="T10" fmla="*/ 0 w 3"/>
                  <a:gd name="T11" fmla="*/ 1 h 1"/>
                  <a:gd name="T12" fmla="*/ 0 w 3"/>
                  <a:gd name="T13" fmla="*/ 0 h 1"/>
                  <a:gd name="T14" fmla="*/ 0 w 3"/>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0" y="0"/>
                    </a:moveTo>
                    <a:lnTo>
                      <a:pt x="3" y="0"/>
                    </a:lnTo>
                    <a:lnTo>
                      <a:pt x="2" y="1"/>
                    </a:lnTo>
                    <a:lnTo>
                      <a:pt x="0" y="1"/>
                    </a:lnTo>
                    <a:lnTo>
                      <a:pt x="0" y="0"/>
                    </a:lnTo>
                    <a:close/>
                  </a:path>
                </a:pathLst>
              </a:custGeom>
              <a:solidFill>
                <a:srgbClr val="808080"/>
              </a:solidFill>
              <a:ln w="9525">
                <a:noFill/>
                <a:round/>
                <a:headEnd/>
                <a:tailEnd/>
              </a:ln>
            </p:spPr>
            <p:txBody>
              <a:bodyPr/>
              <a:lstStyle/>
              <a:p>
                <a:endParaRPr lang="id-ID"/>
              </a:p>
            </p:txBody>
          </p:sp>
          <p:sp>
            <p:nvSpPr>
              <p:cNvPr id="3585" name="Freeform 309"/>
              <p:cNvSpPr>
                <a:spLocks/>
              </p:cNvSpPr>
              <p:nvPr/>
            </p:nvSpPr>
            <p:spPr bwMode="auto">
              <a:xfrm>
                <a:off x="5718" y="2306"/>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586" name="Freeform 310"/>
              <p:cNvSpPr>
                <a:spLocks/>
              </p:cNvSpPr>
              <p:nvPr/>
            </p:nvSpPr>
            <p:spPr bwMode="auto">
              <a:xfrm>
                <a:off x="5719" y="2299"/>
                <a:ext cx="3" cy="1"/>
              </a:xfrm>
              <a:custGeom>
                <a:avLst/>
                <a:gdLst>
                  <a:gd name="T0" fmla="*/ 2 w 3"/>
                  <a:gd name="T1" fmla="*/ 0 h 1"/>
                  <a:gd name="T2" fmla="*/ 2 w 3"/>
                  <a:gd name="T3" fmla="*/ 0 h 1"/>
                  <a:gd name="T4" fmla="*/ 3 w 3"/>
                  <a:gd name="T5" fmla="*/ 1 h 1"/>
                  <a:gd name="T6" fmla="*/ 0 w 3"/>
                  <a:gd name="T7" fmla="*/ 1 h 1"/>
                  <a:gd name="T8" fmla="*/ 0 w 3"/>
                  <a:gd name="T9" fmla="*/ 1 h 1"/>
                  <a:gd name="T10" fmla="*/ 0 w 3"/>
                  <a:gd name="T11" fmla="*/ 0 h 1"/>
                  <a:gd name="T12" fmla="*/ 2 w 3"/>
                  <a:gd name="T13" fmla="*/ 0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2" y="0"/>
                    </a:moveTo>
                    <a:lnTo>
                      <a:pt x="2" y="0"/>
                    </a:lnTo>
                    <a:lnTo>
                      <a:pt x="3" y="1"/>
                    </a:lnTo>
                    <a:lnTo>
                      <a:pt x="0" y="1"/>
                    </a:lnTo>
                    <a:lnTo>
                      <a:pt x="0" y="0"/>
                    </a:lnTo>
                    <a:lnTo>
                      <a:pt x="2" y="0"/>
                    </a:lnTo>
                    <a:close/>
                  </a:path>
                </a:pathLst>
              </a:custGeom>
              <a:solidFill>
                <a:srgbClr val="808080"/>
              </a:solidFill>
              <a:ln w="9525">
                <a:noFill/>
                <a:round/>
                <a:headEnd/>
                <a:tailEnd/>
              </a:ln>
            </p:spPr>
            <p:txBody>
              <a:bodyPr/>
              <a:lstStyle/>
              <a:p>
                <a:endParaRPr lang="id-ID"/>
              </a:p>
            </p:txBody>
          </p:sp>
          <p:sp>
            <p:nvSpPr>
              <p:cNvPr id="3587" name="Freeform 311"/>
              <p:cNvSpPr>
                <a:spLocks/>
              </p:cNvSpPr>
              <p:nvPr/>
            </p:nvSpPr>
            <p:spPr bwMode="auto">
              <a:xfrm>
                <a:off x="5719" y="2298"/>
                <a:ext cx="2" cy="1"/>
              </a:xfrm>
              <a:custGeom>
                <a:avLst/>
                <a:gdLst>
                  <a:gd name="T0" fmla="*/ 2 w 2"/>
                  <a:gd name="T1" fmla="*/ 0 h 1"/>
                  <a:gd name="T2" fmla="*/ 2 w 2"/>
                  <a:gd name="T3" fmla="*/ 0 h 1"/>
                  <a:gd name="T4" fmla="*/ 2 w 2"/>
                  <a:gd name="T5" fmla="*/ 1 h 1"/>
                  <a:gd name="T6" fmla="*/ 0 w 2"/>
                  <a:gd name="T7" fmla="*/ 1 h 1"/>
                  <a:gd name="T8" fmla="*/ 0 w 2"/>
                  <a:gd name="T9" fmla="*/ 1 h 1"/>
                  <a:gd name="T10" fmla="*/ 0 w 2"/>
                  <a:gd name="T11" fmla="*/ 0 h 1"/>
                  <a:gd name="T12" fmla="*/ 2 w 2"/>
                  <a:gd name="T13" fmla="*/ 0 h 1"/>
                  <a:gd name="T14" fmla="*/ 0 60000 65536"/>
                  <a:gd name="T15" fmla="*/ 0 60000 65536"/>
                  <a:gd name="T16" fmla="*/ 0 60000 65536"/>
                  <a:gd name="T17" fmla="*/ 0 60000 65536"/>
                  <a:gd name="T18" fmla="*/ 0 60000 65536"/>
                  <a:gd name="T19" fmla="*/ 0 60000 65536"/>
                  <a:gd name="T20" fmla="*/ 0 60000 65536"/>
                  <a:gd name="T21" fmla="*/ 0 w 2"/>
                  <a:gd name="T22" fmla="*/ 0 h 1"/>
                  <a:gd name="T23" fmla="*/ 2 w 2"/>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
                    <a:moveTo>
                      <a:pt x="2" y="0"/>
                    </a:moveTo>
                    <a:lnTo>
                      <a:pt x="2" y="0"/>
                    </a:lnTo>
                    <a:lnTo>
                      <a:pt x="2" y="1"/>
                    </a:lnTo>
                    <a:lnTo>
                      <a:pt x="0" y="1"/>
                    </a:lnTo>
                    <a:lnTo>
                      <a:pt x="0" y="0"/>
                    </a:lnTo>
                    <a:lnTo>
                      <a:pt x="2" y="0"/>
                    </a:lnTo>
                    <a:close/>
                  </a:path>
                </a:pathLst>
              </a:custGeom>
              <a:solidFill>
                <a:srgbClr val="808080"/>
              </a:solidFill>
              <a:ln w="9525">
                <a:noFill/>
                <a:round/>
                <a:headEnd/>
                <a:tailEnd/>
              </a:ln>
            </p:spPr>
            <p:txBody>
              <a:bodyPr/>
              <a:lstStyle/>
              <a:p>
                <a:endParaRPr lang="id-ID"/>
              </a:p>
            </p:txBody>
          </p:sp>
          <p:sp>
            <p:nvSpPr>
              <p:cNvPr id="3588" name="Freeform 312"/>
              <p:cNvSpPr>
                <a:spLocks/>
              </p:cNvSpPr>
              <p:nvPr/>
            </p:nvSpPr>
            <p:spPr bwMode="auto">
              <a:xfrm>
                <a:off x="5718" y="2307"/>
                <a:ext cx="1" cy="2"/>
              </a:xfrm>
              <a:custGeom>
                <a:avLst/>
                <a:gdLst>
                  <a:gd name="T0" fmla="*/ 0 w 1"/>
                  <a:gd name="T1" fmla="*/ 2 h 2"/>
                  <a:gd name="T2" fmla="*/ 0 w 1"/>
                  <a:gd name="T3" fmla="*/ 2 h 2"/>
                  <a:gd name="T4" fmla="*/ 0 w 1"/>
                  <a:gd name="T5" fmla="*/ 0 h 2"/>
                  <a:gd name="T6" fmla="*/ 1 w 1"/>
                  <a:gd name="T7" fmla="*/ 0 h 2"/>
                  <a:gd name="T8" fmla="*/ 1 w 1"/>
                  <a:gd name="T9" fmla="*/ 0 h 2"/>
                  <a:gd name="T10" fmla="*/ 1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0" y="2"/>
                    </a:moveTo>
                    <a:lnTo>
                      <a:pt x="0" y="2"/>
                    </a:lnTo>
                    <a:lnTo>
                      <a:pt x="0" y="0"/>
                    </a:lnTo>
                    <a:lnTo>
                      <a:pt x="1" y="0"/>
                    </a:lnTo>
                    <a:lnTo>
                      <a:pt x="1" y="2"/>
                    </a:lnTo>
                    <a:lnTo>
                      <a:pt x="0" y="2"/>
                    </a:lnTo>
                    <a:close/>
                  </a:path>
                </a:pathLst>
              </a:custGeom>
              <a:solidFill>
                <a:srgbClr val="808080"/>
              </a:solidFill>
              <a:ln w="9525">
                <a:noFill/>
                <a:round/>
                <a:headEnd/>
                <a:tailEnd/>
              </a:ln>
            </p:spPr>
            <p:txBody>
              <a:bodyPr/>
              <a:lstStyle/>
              <a:p>
                <a:endParaRPr lang="id-ID"/>
              </a:p>
            </p:txBody>
          </p:sp>
        </p:grpSp>
        <p:grpSp>
          <p:nvGrpSpPr>
            <p:cNvPr id="5" name="Group 514"/>
            <p:cNvGrpSpPr>
              <a:grpSpLocks/>
            </p:cNvGrpSpPr>
            <p:nvPr/>
          </p:nvGrpSpPr>
          <p:grpSpPr bwMode="auto">
            <a:xfrm>
              <a:off x="1871" y="2256"/>
              <a:ext cx="3889" cy="147"/>
              <a:chOff x="1871" y="2256"/>
              <a:chExt cx="3889" cy="147"/>
            </a:xfrm>
          </p:grpSpPr>
          <p:sp>
            <p:nvSpPr>
              <p:cNvPr id="3189" name="Freeform 314"/>
              <p:cNvSpPr>
                <a:spLocks/>
              </p:cNvSpPr>
              <p:nvPr/>
            </p:nvSpPr>
            <p:spPr bwMode="auto">
              <a:xfrm>
                <a:off x="5718" y="2299"/>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190" name="Freeform 315"/>
              <p:cNvSpPr>
                <a:spLocks/>
              </p:cNvSpPr>
              <p:nvPr/>
            </p:nvSpPr>
            <p:spPr bwMode="auto">
              <a:xfrm>
                <a:off x="5718" y="2298"/>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191" name="Freeform 316"/>
              <p:cNvSpPr>
                <a:spLocks/>
              </p:cNvSpPr>
              <p:nvPr/>
            </p:nvSpPr>
            <p:spPr bwMode="auto">
              <a:xfrm>
                <a:off x="5712" y="2281"/>
                <a:ext cx="9" cy="17"/>
              </a:xfrm>
              <a:custGeom>
                <a:avLst/>
                <a:gdLst>
                  <a:gd name="T0" fmla="*/ 7 w 9"/>
                  <a:gd name="T1" fmla="*/ 17 h 17"/>
                  <a:gd name="T2" fmla="*/ 7 w 9"/>
                  <a:gd name="T3" fmla="*/ 17 h 17"/>
                  <a:gd name="T4" fmla="*/ 4 w 9"/>
                  <a:gd name="T5" fmla="*/ 8 h 17"/>
                  <a:gd name="T6" fmla="*/ 0 w 9"/>
                  <a:gd name="T7" fmla="*/ 1 h 17"/>
                  <a:gd name="T8" fmla="*/ 2 w 9"/>
                  <a:gd name="T9" fmla="*/ 0 h 17"/>
                  <a:gd name="T10" fmla="*/ 2 w 9"/>
                  <a:gd name="T11" fmla="*/ 0 h 17"/>
                  <a:gd name="T12" fmla="*/ 6 w 9"/>
                  <a:gd name="T13" fmla="*/ 8 h 17"/>
                  <a:gd name="T14" fmla="*/ 9 w 9"/>
                  <a:gd name="T15" fmla="*/ 17 h 17"/>
                  <a:gd name="T16" fmla="*/ 7 w 9"/>
                  <a:gd name="T17" fmla="*/ 17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
                  <a:gd name="T28" fmla="*/ 0 h 17"/>
                  <a:gd name="T29" fmla="*/ 9 w 9"/>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 h="17">
                    <a:moveTo>
                      <a:pt x="7" y="17"/>
                    </a:moveTo>
                    <a:lnTo>
                      <a:pt x="7" y="17"/>
                    </a:lnTo>
                    <a:lnTo>
                      <a:pt x="4" y="8"/>
                    </a:lnTo>
                    <a:lnTo>
                      <a:pt x="0" y="1"/>
                    </a:lnTo>
                    <a:lnTo>
                      <a:pt x="2" y="0"/>
                    </a:lnTo>
                    <a:lnTo>
                      <a:pt x="6" y="8"/>
                    </a:lnTo>
                    <a:lnTo>
                      <a:pt x="9" y="17"/>
                    </a:lnTo>
                    <a:lnTo>
                      <a:pt x="7" y="17"/>
                    </a:lnTo>
                    <a:close/>
                  </a:path>
                </a:pathLst>
              </a:custGeom>
              <a:solidFill>
                <a:srgbClr val="808080"/>
              </a:solidFill>
              <a:ln w="9525">
                <a:noFill/>
                <a:round/>
                <a:headEnd/>
                <a:tailEnd/>
              </a:ln>
            </p:spPr>
            <p:txBody>
              <a:bodyPr/>
              <a:lstStyle/>
              <a:p>
                <a:endParaRPr lang="id-ID"/>
              </a:p>
            </p:txBody>
          </p:sp>
          <p:sp>
            <p:nvSpPr>
              <p:cNvPr id="3192" name="Freeform 317"/>
              <p:cNvSpPr>
                <a:spLocks/>
              </p:cNvSpPr>
              <p:nvPr/>
            </p:nvSpPr>
            <p:spPr bwMode="auto">
              <a:xfrm>
                <a:off x="5714" y="2309"/>
                <a:ext cx="7" cy="17"/>
              </a:xfrm>
              <a:custGeom>
                <a:avLst/>
                <a:gdLst>
                  <a:gd name="T0" fmla="*/ 7 w 7"/>
                  <a:gd name="T1" fmla="*/ 0 h 17"/>
                  <a:gd name="T2" fmla="*/ 7 w 7"/>
                  <a:gd name="T3" fmla="*/ 0 h 17"/>
                  <a:gd name="T4" fmla="*/ 5 w 7"/>
                  <a:gd name="T5" fmla="*/ 10 h 17"/>
                  <a:gd name="T6" fmla="*/ 1 w 7"/>
                  <a:gd name="T7" fmla="*/ 17 h 17"/>
                  <a:gd name="T8" fmla="*/ 0 w 7"/>
                  <a:gd name="T9" fmla="*/ 15 h 17"/>
                  <a:gd name="T10" fmla="*/ 0 w 7"/>
                  <a:gd name="T11" fmla="*/ 15 h 17"/>
                  <a:gd name="T12" fmla="*/ 4 w 7"/>
                  <a:gd name="T13" fmla="*/ 8 h 17"/>
                  <a:gd name="T14" fmla="*/ 5 w 7"/>
                  <a:gd name="T15" fmla="*/ 0 h 17"/>
                  <a:gd name="T16" fmla="*/ 7 w 7"/>
                  <a:gd name="T17" fmla="*/ 0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17"/>
                  <a:gd name="T29" fmla="*/ 7 w 7"/>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17">
                    <a:moveTo>
                      <a:pt x="7" y="0"/>
                    </a:moveTo>
                    <a:lnTo>
                      <a:pt x="7" y="0"/>
                    </a:lnTo>
                    <a:lnTo>
                      <a:pt x="5" y="10"/>
                    </a:lnTo>
                    <a:lnTo>
                      <a:pt x="1" y="17"/>
                    </a:lnTo>
                    <a:lnTo>
                      <a:pt x="0" y="15"/>
                    </a:lnTo>
                    <a:lnTo>
                      <a:pt x="4" y="8"/>
                    </a:lnTo>
                    <a:lnTo>
                      <a:pt x="5" y="0"/>
                    </a:lnTo>
                    <a:lnTo>
                      <a:pt x="7" y="0"/>
                    </a:lnTo>
                    <a:close/>
                  </a:path>
                </a:pathLst>
              </a:custGeom>
              <a:solidFill>
                <a:srgbClr val="808080"/>
              </a:solidFill>
              <a:ln w="9525">
                <a:noFill/>
                <a:round/>
                <a:headEnd/>
                <a:tailEnd/>
              </a:ln>
            </p:spPr>
            <p:txBody>
              <a:bodyPr/>
              <a:lstStyle/>
              <a:p>
                <a:endParaRPr lang="id-ID"/>
              </a:p>
            </p:txBody>
          </p:sp>
          <p:sp>
            <p:nvSpPr>
              <p:cNvPr id="3193" name="Freeform 318"/>
              <p:cNvSpPr>
                <a:spLocks/>
              </p:cNvSpPr>
              <p:nvPr/>
            </p:nvSpPr>
            <p:spPr bwMode="auto">
              <a:xfrm>
                <a:off x="5714" y="2326"/>
                <a:ext cx="5" cy="5"/>
              </a:xfrm>
              <a:custGeom>
                <a:avLst/>
                <a:gdLst>
                  <a:gd name="T0" fmla="*/ 5 w 5"/>
                  <a:gd name="T1" fmla="*/ 5 h 5"/>
                  <a:gd name="T2" fmla="*/ 4 w 5"/>
                  <a:gd name="T3" fmla="*/ 5 h 5"/>
                  <a:gd name="T4" fmla="*/ 0 w 5"/>
                  <a:gd name="T5" fmla="*/ 1 h 5"/>
                  <a:gd name="T6" fmla="*/ 1 w 5"/>
                  <a:gd name="T7" fmla="*/ 0 h 5"/>
                  <a:gd name="T8" fmla="*/ 5 w 5"/>
                  <a:gd name="T9" fmla="*/ 5 h 5"/>
                  <a:gd name="T10" fmla="*/ 0 60000 65536"/>
                  <a:gd name="T11" fmla="*/ 0 60000 65536"/>
                  <a:gd name="T12" fmla="*/ 0 60000 65536"/>
                  <a:gd name="T13" fmla="*/ 0 60000 65536"/>
                  <a:gd name="T14" fmla="*/ 0 60000 65536"/>
                  <a:gd name="T15" fmla="*/ 0 w 5"/>
                  <a:gd name="T16" fmla="*/ 0 h 5"/>
                  <a:gd name="T17" fmla="*/ 5 w 5"/>
                  <a:gd name="T18" fmla="*/ 5 h 5"/>
                </a:gdLst>
                <a:ahLst/>
                <a:cxnLst>
                  <a:cxn ang="T10">
                    <a:pos x="T0" y="T1"/>
                  </a:cxn>
                  <a:cxn ang="T11">
                    <a:pos x="T2" y="T3"/>
                  </a:cxn>
                  <a:cxn ang="T12">
                    <a:pos x="T4" y="T5"/>
                  </a:cxn>
                  <a:cxn ang="T13">
                    <a:pos x="T6" y="T7"/>
                  </a:cxn>
                  <a:cxn ang="T14">
                    <a:pos x="T8" y="T9"/>
                  </a:cxn>
                </a:cxnLst>
                <a:rect l="T15" t="T16" r="T17" b="T18"/>
                <a:pathLst>
                  <a:path w="5" h="5">
                    <a:moveTo>
                      <a:pt x="5" y="5"/>
                    </a:moveTo>
                    <a:lnTo>
                      <a:pt x="4" y="5"/>
                    </a:lnTo>
                    <a:lnTo>
                      <a:pt x="0" y="1"/>
                    </a:lnTo>
                    <a:lnTo>
                      <a:pt x="1" y="0"/>
                    </a:lnTo>
                    <a:lnTo>
                      <a:pt x="5" y="5"/>
                    </a:lnTo>
                    <a:close/>
                  </a:path>
                </a:pathLst>
              </a:custGeom>
              <a:solidFill>
                <a:srgbClr val="808080"/>
              </a:solidFill>
              <a:ln w="9525">
                <a:noFill/>
                <a:round/>
                <a:headEnd/>
                <a:tailEnd/>
              </a:ln>
            </p:spPr>
            <p:txBody>
              <a:bodyPr/>
              <a:lstStyle/>
              <a:p>
                <a:endParaRPr lang="id-ID"/>
              </a:p>
            </p:txBody>
          </p:sp>
          <p:sp>
            <p:nvSpPr>
              <p:cNvPr id="3194" name="Freeform 319"/>
              <p:cNvSpPr>
                <a:spLocks/>
              </p:cNvSpPr>
              <p:nvPr/>
            </p:nvSpPr>
            <p:spPr bwMode="auto">
              <a:xfrm>
                <a:off x="5712" y="2279"/>
                <a:ext cx="2" cy="3"/>
              </a:xfrm>
              <a:custGeom>
                <a:avLst/>
                <a:gdLst>
                  <a:gd name="T0" fmla="*/ 2 w 2"/>
                  <a:gd name="T1" fmla="*/ 0 h 3"/>
                  <a:gd name="T2" fmla="*/ 2 w 2"/>
                  <a:gd name="T3" fmla="*/ 0 h 3"/>
                  <a:gd name="T4" fmla="*/ 2 w 2"/>
                  <a:gd name="T5" fmla="*/ 2 h 3"/>
                  <a:gd name="T6" fmla="*/ 0 w 2"/>
                  <a:gd name="T7" fmla="*/ 3 h 3"/>
                  <a:gd name="T8" fmla="*/ 0 w 2"/>
                  <a:gd name="T9" fmla="*/ 3 h 3"/>
                  <a:gd name="T10" fmla="*/ 0 w 2"/>
                  <a:gd name="T11" fmla="*/ 2 h 3"/>
                  <a:gd name="T12" fmla="*/ 2 w 2"/>
                  <a:gd name="T13" fmla="*/ 0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0"/>
                    </a:moveTo>
                    <a:lnTo>
                      <a:pt x="2" y="0"/>
                    </a:lnTo>
                    <a:lnTo>
                      <a:pt x="2" y="2"/>
                    </a:lnTo>
                    <a:lnTo>
                      <a:pt x="0" y="3"/>
                    </a:lnTo>
                    <a:lnTo>
                      <a:pt x="0" y="2"/>
                    </a:lnTo>
                    <a:lnTo>
                      <a:pt x="2" y="0"/>
                    </a:lnTo>
                    <a:close/>
                  </a:path>
                </a:pathLst>
              </a:custGeom>
              <a:solidFill>
                <a:srgbClr val="808080"/>
              </a:solidFill>
              <a:ln w="9525">
                <a:noFill/>
                <a:round/>
                <a:headEnd/>
                <a:tailEnd/>
              </a:ln>
            </p:spPr>
            <p:txBody>
              <a:bodyPr/>
              <a:lstStyle/>
              <a:p>
                <a:endParaRPr lang="id-ID"/>
              </a:p>
            </p:txBody>
          </p:sp>
          <p:sp>
            <p:nvSpPr>
              <p:cNvPr id="3195" name="Freeform 320"/>
              <p:cNvSpPr>
                <a:spLocks/>
              </p:cNvSpPr>
              <p:nvPr/>
            </p:nvSpPr>
            <p:spPr bwMode="auto">
              <a:xfrm>
                <a:off x="5712" y="2309"/>
                <a:ext cx="7" cy="15"/>
              </a:xfrm>
              <a:custGeom>
                <a:avLst/>
                <a:gdLst>
                  <a:gd name="T0" fmla="*/ 6 w 7"/>
                  <a:gd name="T1" fmla="*/ 0 h 15"/>
                  <a:gd name="T2" fmla="*/ 7 w 7"/>
                  <a:gd name="T3" fmla="*/ 0 h 15"/>
                  <a:gd name="T4" fmla="*/ 7 w 7"/>
                  <a:gd name="T5" fmla="*/ 0 h 15"/>
                  <a:gd name="T6" fmla="*/ 6 w 7"/>
                  <a:gd name="T7" fmla="*/ 8 h 15"/>
                  <a:gd name="T8" fmla="*/ 2 w 7"/>
                  <a:gd name="T9" fmla="*/ 15 h 15"/>
                  <a:gd name="T10" fmla="*/ 0 w 7"/>
                  <a:gd name="T11" fmla="*/ 15 h 15"/>
                  <a:gd name="T12" fmla="*/ 0 w 7"/>
                  <a:gd name="T13" fmla="*/ 15 h 15"/>
                  <a:gd name="T14" fmla="*/ 4 w 7"/>
                  <a:gd name="T15" fmla="*/ 8 h 15"/>
                  <a:gd name="T16" fmla="*/ 6 w 7"/>
                  <a:gd name="T17" fmla="*/ 0 h 15"/>
                  <a:gd name="T18" fmla="*/ 6 w 7"/>
                  <a:gd name="T19" fmla="*/ 0 h 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
                  <a:gd name="T31" fmla="*/ 0 h 15"/>
                  <a:gd name="T32" fmla="*/ 7 w 7"/>
                  <a:gd name="T33" fmla="*/ 15 h 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 h="15">
                    <a:moveTo>
                      <a:pt x="6" y="0"/>
                    </a:moveTo>
                    <a:lnTo>
                      <a:pt x="7" y="0"/>
                    </a:lnTo>
                    <a:lnTo>
                      <a:pt x="6" y="8"/>
                    </a:lnTo>
                    <a:lnTo>
                      <a:pt x="2" y="15"/>
                    </a:lnTo>
                    <a:lnTo>
                      <a:pt x="0" y="15"/>
                    </a:lnTo>
                    <a:lnTo>
                      <a:pt x="4" y="8"/>
                    </a:lnTo>
                    <a:lnTo>
                      <a:pt x="6" y="0"/>
                    </a:lnTo>
                    <a:close/>
                  </a:path>
                </a:pathLst>
              </a:custGeom>
              <a:solidFill>
                <a:srgbClr val="808080"/>
              </a:solidFill>
              <a:ln w="9525">
                <a:noFill/>
                <a:round/>
                <a:headEnd/>
                <a:tailEnd/>
              </a:ln>
            </p:spPr>
            <p:txBody>
              <a:bodyPr/>
              <a:lstStyle/>
              <a:p>
                <a:endParaRPr lang="id-ID"/>
              </a:p>
            </p:txBody>
          </p:sp>
          <p:sp>
            <p:nvSpPr>
              <p:cNvPr id="3196" name="Freeform 321"/>
              <p:cNvSpPr>
                <a:spLocks/>
              </p:cNvSpPr>
              <p:nvPr/>
            </p:nvSpPr>
            <p:spPr bwMode="auto">
              <a:xfrm>
                <a:off x="5712" y="2324"/>
                <a:ext cx="3" cy="3"/>
              </a:xfrm>
              <a:custGeom>
                <a:avLst/>
                <a:gdLst>
                  <a:gd name="T0" fmla="*/ 3 w 3"/>
                  <a:gd name="T1" fmla="*/ 2 h 3"/>
                  <a:gd name="T2" fmla="*/ 2 w 3"/>
                  <a:gd name="T3" fmla="*/ 3 h 3"/>
                  <a:gd name="T4" fmla="*/ 0 w 3"/>
                  <a:gd name="T5" fmla="*/ 2 h 3"/>
                  <a:gd name="T6" fmla="*/ 0 w 3"/>
                  <a:gd name="T7" fmla="*/ 2 h 3"/>
                  <a:gd name="T8" fmla="*/ 2 w 3"/>
                  <a:gd name="T9" fmla="*/ 0 h 3"/>
                  <a:gd name="T10" fmla="*/ 3 w 3"/>
                  <a:gd name="T11" fmla="*/ 2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3" y="2"/>
                    </a:moveTo>
                    <a:lnTo>
                      <a:pt x="2" y="3"/>
                    </a:lnTo>
                    <a:lnTo>
                      <a:pt x="0" y="2"/>
                    </a:lnTo>
                    <a:lnTo>
                      <a:pt x="2" y="0"/>
                    </a:lnTo>
                    <a:lnTo>
                      <a:pt x="3" y="2"/>
                    </a:lnTo>
                    <a:close/>
                  </a:path>
                </a:pathLst>
              </a:custGeom>
              <a:solidFill>
                <a:srgbClr val="808080"/>
              </a:solidFill>
              <a:ln w="9525">
                <a:noFill/>
                <a:round/>
                <a:headEnd/>
                <a:tailEnd/>
              </a:ln>
            </p:spPr>
            <p:txBody>
              <a:bodyPr/>
              <a:lstStyle/>
              <a:p>
                <a:endParaRPr lang="id-ID"/>
              </a:p>
            </p:txBody>
          </p:sp>
          <p:sp>
            <p:nvSpPr>
              <p:cNvPr id="3197" name="Freeform 322"/>
              <p:cNvSpPr>
                <a:spLocks/>
              </p:cNvSpPr>
              <p:nvPr/>
            </p:nvSpPr>
            <p:spPr bwMode="auto">
              <a:xfrm>
                <a:off x="5712" y="2282"/>
                <a:ext cx="7" cy="16"/>
              </a:xfrm>
              <a:custGeom>
                <a:avLst/>
                <a:gdLst>
                  <a:gd name="T0" fmla="*/ 0 w 7"/>
                  <a:gd name="T1" fmla="*/ 0 h 16"/>
                  <a:gd name="T2" fmla="*/ 0 w 7"/>
                  <a:gd name="T3" fmla="*/ 0 h 16"/>
                  <a:gd name="T4" fmla="*/ 4 w 7"/>
                  <a:gd name="T5" fmla="*/ 7 h 16"/>
                  <a:gd name="T6" fmla="*/ 7 w 7"/>
                  <a:gd name="T7" fmla="*/ 16 h 16"/>
                  <a:gd name="T8" fmla="*/ 6 w 7"/>
                  <a:gd name="T9" fmla="*/ 16 h 16"/>
                  <a:gd name="T10" fmla="*/ 0 w 7"/>
                  <a:gd name="T11" fmla="*/ 2 h 16"/>
                  <a:gd name="T12" fmla="*/ 0 w 7"/>
                  <a:gd name="T13" fmla="*/ 0 h 16"/>
                  <a:gd name="T14" fmla="*/ 0 60000 65536"/>
                  <a:gd name="T15" fmla="*/ 0 60000 65536"/>
                  <a:gd name="T16" fmla="*/ 0 60000 65536"/>
                  <a:gd name="T17" fmla="*/ 0 60000 65536"/>
                  <a:gd name="T18" fmla="*/ 0 60000 65536"/>
                  <a:gd name="T19" fmla="*/ 0 60000 65536"/>
                  <a:gd name="T20" fmla="*/ 0 60000 65536"/>
                  <a:gd name="T21" fmla="*/ 0 w 7"/>
                  <a:gd name="T22" fmla="*/ 0 h 16"/>
                  <a:gd name="T23" fmla="*/ 7 w 7"/>
                  <a:gd name="T24" fmla="*/ 16 h 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16">
                    <a:moveTo>
                      <a:pt x="0" y="0"/>
                    </a:moveTo>
                    <a:lnTo>
                      <a:pt x="0" y="0"/>
                    </a:lnTo>
                    <a:lnTo>
                      <a:pt x="4" y="7"/>
                    </a:lnTo>
                    <a:lnTo>
                      <a:pt x="7" y="16"/>
                    </a:lnTo>
                    <a:lnTo>
                      <a:pt x="6" y="16"/>
                    </a:lnTo>
                    <a:lnTo>
                      <a:pt x="0" y="2"/>
                    </a:lnTo>
                    <a:lnTo>
                      <a:pt x="0" y="0"/>
                    </a:lnTo>
                    <a:close/>
                  </a:path>
                </a:pathLst>
              </a:custGeom>
              <a:solidFill>
                <a:srgbClr val="808080"/>
              </a:solidFill>
              <a:ln w="9525">
                <a:noFill/>
                <a:round/>
                <a:headEnd/>
                <a:tailEnd/>
              </a:ln>
            </p:spPr>
            <p:txBody>
              <a:bodyPr/>
              <a:lstStyle/>
              <a:p>
                <a:endParaRPr lang="id-ID"/>
              </a:p>
            </p:txBody>
          </p:sp>
          <p:sp>
            <p:nvSpPr>
              <p:cNvPr id="3198" name="Freeform 323"/>
              <p:cNvSpPr>
                <a:spLocks/>
              </p:cNvSpPr>
              <p:nvPr/>
            </p:nvSpPr>
            <p:spPr bwMode="auto">
              <a:xfrm>
                <a:off x="5711" y="2324"/>
                <a:ext cx="3" cy="2"/>
              </a:xfrm>
              <a:custGeom>
                <a:avLst/>
                <a:gdLst>
                  <a:gd name="T0" fmla="*/ 1 w 3"/>
                  <a:gd name="T1" fmla="*/ 2 h 2"/>
                  <a:gd name="T2" fmla="*/ 0 w 3"/>
                  <a:gd name="T3" fmla="*/ 2 h 2"/>
                  <a:gd name="T4" fmla="*/ 0 w 3"/>
                  <a:gd name="T5" fmla="*/ 2 h 2"/>
                  <a:gd name="T6" fmla="*/ 1 w 3"/>
                  <a:gd name="T7" fmla="*/ 0 h 2"/>
                  <a:gd name="T8" fmla="*/ 3 w 3"/>
                  <a:gd name="T9" fmla="*/ 0 h 2"/>
                  <a:gd name="T10" fmla="*/ 3 w 3"/>
                  <a:gd name="T11" fmla="*/ 0 h 2"/>
                  <a:gd name="T12" fmla="*/ 1 w 3"/>
                  <a:gd name="T13" fmla="*/ 2 h 2"/>
                  <a:gd name="T14" fmla="*/ 1 w 3"/>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1" y="2"/>
                    </a:moveTo>
                    <a:lnTo>
                      <a:pt x="0" y="2"/>
                    </a:lnTo>
                    <a:lnTo>
                      <a:pt x="1" y="0"/>
                    </a:lnTo>
                    <a:lnTo>
                      <a:pt x="3" y="0"/>
                    </a:lnTo>
                    <a:lnTo>
                      <a:pt x="1" y="2"/>
                    </a:lnTo>
                    <a:close/>
                  </a:path>
                </a:pathLst>
              </a:custGeom>
              <a:solidFill>
                <a:srgbClr val="808080"/>
              </a:solidFill>
              <a:ln w="9525">
                <a:noFill/>
                <a:round/>
                <a:headEnd/>
                <a:tailEnd/>
              </a:ln>
            </p:spPr>
            <p:txBody>
              <a:bodyPr/>
              <a:lstStyle/>
              <a:p>
                <a:endParaRPr lang="id-ID"/>
              </a:p>
            </p:txBody>
          </p:sp>
          <p:sp>
            <p:nvSpPr>
              <p:cNvPr id="3199" name="Freeform 324"/>
              <p:cNvSpPr>
                <a:spLocks/>
              </p:cNvSpPr>
              <p:nvPr/>
            </p:nvSpPr>
            <p:spPr bwMode="auto">
              <a:xfrm>
                <a:off x="5711" y="2326"/>
                <a:ext cx="3" cy="3"/>
              </a:xfrm>
              <a:custGeom>
                <a:avLst/>
                <a:gdLst>
                  <a:gd name="T0" fmla="*/ 0 w 3"/>
                  <a:gd name="T1" fmla="*/ 1 h 3"/>
                  <a:gd name="T2" fmla="*/ 0 w 3"/>
                  <a:gd name="T3" fmla="*/ 1 h 3"/>
                  <a:gd name="T4" fmla="*/ 1 w 3"/>
                  <a:gd name="T5" fmla="*/ 0 h 3"/>
                  <a:gd name="T6" fmla="*/ 3 w 3"/>
                  <a:gd name="T7" fmla="*/ 1 h 3"/>
                  <a:gd name="T8" fmla="*/ 3 w 3"/>
                  <a:gd name="T9" fmla="*/ 1 h 3"/>
                  <a:gd name="T10" fmla="*/ 1 w 3"/>
                  <a:gd name="T11" fmla="*/ 3 h 3"/>
                  <a:gd name="T12" fmla="*/ 0 w 3"/>
                  <a:gd name="T13" fmla="*/ 1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1"/>
                    </a:moveTo>
                    <a:lnTo>
                      <a:pt x="0" y="1"/>
                    </a:lnTo>
                    <a:lnTo>
                      <a:pt x="1" y="0"/>
                    </a:lnTo>
                    <a:lnTo>
                      <a:pt x="3" y="1"/>
                    </a:lnTo>
                    <a:lnTo>
                      <a:pt x="1" y="3"/>
                    </a:lnTo>
                    <a:lnTo>
                      <a:pt x="0" y="1"/>
                    </a:lnTo>
                    <a:close/>
                  </a:path>
                </a:pathLst>
              </a:custGeom>
              <a:solidFill>
                <a:srgbClr val="808080"/>
              </a:solidFill>
              <a:ln w="9525">
                <a:noFill/>
                <a:round/>
                <a:headEnd/>
                <a:tailEnd/>
              </a:ln>
            </p:spPr>
            <p:txBody>
              <a:bodyPr/>
              <a:lstStyle/>
              <a:p>
                <a:endParaRPr lang="id-ID"/>
              </a:p>
            </p:txBody>
          </p:sp>
          <p:sp>
            <p:nvSpPr>
              <p:cNvPr id="3200" name="Freeform 325"/>
              <p:cNvSpPr>
                <a:spLocks/>
              </p:cNvSpPr>
              <p:nvPr/>
            </p:nvSpPr>
            <p:spPr bwMode="auto">
              <a:xfrm>
                <a:off x="5711" y="2278"/>
                <a:ext cx="3" cy="3"/>
              </a:xfrm>
              <a:custGeom>
                <a:avLst/>
                <a:gdLst>
                  <a:gd name="T0" fmla="*/ 1 w 3"/>
                  <a:gd name="T1" fmla="*/ 3 h 3"/>
                  <a:gd name="T2" fmla="*/ 1 w 3"/>
                  <a:gd name="T3" fmla="*/ 3 h 3"/>
                  <a:gd name="T4" fmla="*/ 0 w 3"/>
                  <a:gd name="T5" fmla="*/ 1 h 3"/>
                  <a:gd name="T6" fmla="*/ 1 w 3"/>
                  <a:gd name="T7" fmla="*/ 0 h 3"/>
                  <a:gd name="T8" fmla="*/ 1 w 3"/>
                  <a:gd name="T9" fmla="*/ 0 h 3"/>
                  <a:gd name="T10" fmla="*/ 3 w 3"/>
                  <a:gd name="T11" fmla="*/ 1 h 3"/>
                  <a:gd name="T12" fmla="*/ 1 w 3"/>
                  <a:gd name="T13" fmla="*/ 3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1" y="3"/>
                    </a:moveTo>
                    <a:lnTo>
                      <a:pt x="1" y="3"/>
                    </a:lnTo>
                    <a:lnTo>
                      <a:pt x="0" y="1"/>
                    </a:lnTo>
                    <a:lnTo>
                      <a:pt x="1" y="0"/>
                    </a:lnTo>
                    <a:lnTo>
                      <a:pt x="3" y="1"/>
                    </a:lnTo>
                    <a:lnTo>
                      <a:pt x="1" y="3"/>
                    </a:lnTo>
                    <a:close/>
                  </a:path>
                </a:pathLst>
              </a:custGeom>
              <a:solidFill>
                <a:srgbClr val="808080"/>
              </a:solidFill>
              <a:ln w="9525">
                <a:noFill/>
                <a:round/>
                <a:headEnd/>
                <a:tailEnd/>
              </a:ln>
            </p:spPr>
            <p:txBody>
              <a:bodyPr/>
              <a:lstStyle/>
              <a:p>
                <a:endParaRPr lang="id-ID"/>
              </a:p>
            </p:txBody>
          </p:sp>
          <p:sp>
            <p:nvSpPr>
              <p:cNvPr id="3201" name="Freeform 326"/>
              <p:cNvSpPr>
                <a:spLocks/>
              </p:cNvSpPr>
              <p:nvPr/>
            </p:nvSpPr>
            <p:spPr bwMode="auto">
              <a:xfrm>
                <a:off x="5709" y="2326"/>
                <a:ext cx="3" cy="1"/>
              </a:xfrm>
              <a:custGeom>
                <a:avLst/>
                <a:gdLst>
                  <a:gd name="T0" fmla="*/ 0 w 3"/>
                  <a:gd name="T1" fmla="*/ 1 h 1"/>
                  <a:gd name="T2" fmla="*/ 0 w 3"/>
                  <a:gd name="T3" fmla="*/ 1 h 1"/>
                  <a:gd name="T4" fmla="*/ 2 w 3"/>
                  <a:gd name="T5" fmla="*/ 0 h 1"/>
                  <a:gd name="T6" fmla="*/ 3 w 3"/>
                  <a:gd name="T7" fmla="*/ 0 h 1"/>
                  <a:gd name="T8" fmla="*/ 3 w 3"/>
                  <a:gd name="T9" fmla="*/ 0 h 1"/>
                  <a:gd name="T10" fmla="*/ 2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2" y="0"/>
                    </a:lnTo>
                    <a:lnTo>
                      <a:pt x="3" y="0"/>
                    </a:lnTo>
                    <a:lnTo>
                      <a:pt x="2" y="1"/>
                    </a:lnTo>
                    <a:lnTo>
                      <a:pt x="0" y="1"/>
                    </a:lnTo>
                    <a:close/>
                  </a:path>
                </a:pathLst>
              </a:custGeom>
              <a:solidFill>
                <a:srgbClr val="808080"/>
              </a:solidFill>
              <a:ln w="9525">
                <a:noFill/>
                <a:round/>
                <a:headEnd/>
                <a:tailEnd/>
              </a:ln>
            </p:spPr>
            <p:txBody>
              <a:bodyPr/>
              <a:lstStyle/>
              <a:p>
                <a:endParaRPr lang="id-ID"/>
              </a:p>
            </p:txBody>
          </p:sp>
          <p:sp>
            <p:nvSpPr>
              <p:cNvPr id="3202" name="Freeform 327"/>
              <p:cNvSpPr>
                <a:spLocks/>
              </p:cNvSpPr>
              <p:nvPr/>
            </p:nvSpPr>
            <p:spPr bwMode="auto">
              <a:xfrm>
                <a:off x="5711" y="2281"/>
                <a:ext cx="1" cy="3"/>
              </a:xfrm>
              <a:custGeom>
                <a:avLst/>
                <a:gdLst>
                  <a:gd name="T0" fmla="*/ 0 w 1"/>
                  <a:gd name="T1" fmla="*/ 1 h 3"/>
                  <a:gd name="T2" fmla="*/ 1 w 1"/>
                  <a:gd name="T3" fmla="*/ 0 h 3"/>
                  <a:gd name="T4" fmla="*/ 1 w 1"/>
                  <a:gd name="T5" fmla="*/ 0 h 3"/>
                  <a:gd name="T6" fmla="*/ 1 w 1"/>
                  <a:gd name="T7" fmla="*/ 1 h 3"/>
                  <a:gd name="T8" fmla="*/ 1 w 1"/>
                  <a:gd name="T9" fmla="*/ 3 h 3"/>
                  <a:gd name="T10" fmla="*/ 1 w 1"/>
                  <a:gd name="T11" fmla="*/ 3 h 3"/>
                  <a:gd name="T12" fmla="*/ 0 w 1"/>
                  <a:gd name="T13" fmla="*/ 1 h 3"/>
                  <a:gd name="T14" fmla="*/ 0 w 1"/>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1"/>
                    </a:moveTo>
                    <a:lnTo>
                      <a:pt x="1" y="0"/>
                    </a:lnTo>
                    <a:lnTo>
                      <a:pt x="1" y="1"/>
                    </a:lnTo>
                    <a:lnTo>
                      <a:pt x="1" y="3"/>
                    </a:lnTo>
                    <a:lnTo>
                      <a:pt x="0" y="1"/>
                    </a:lnTo>
                    <a:close/>
                  </a:path>
                </a:pathLst>
              </a:custGeom>
              <a:solidFill>
                <a:srgbClr val="808080"/>
              </a:solidFill>
              <a:ln w="9525">
                <a:noFill/>
                <a:round/>
                <a:headEnd/>
                <a:tailEnd/>
              </a:ln>
            </p:spPr>
            <p:txBody>
              <a:bodyPr/>
              <a:lstStyle/>
              <a:p>
                <a:endParaRPr lang="id-ID"/>
              </a:p>
            </p:txBody>
          </p:sp>
          <p:sp>
            <p:nvSpPr>
              <p:cNvPr id="3203" name="Freeform 328"/>
              <p:cNvSpPr>
                <a:spLocks/>
              </p:cNvSpPr>
              <p:nvPr/>
            </p:nvSpPr>
            <p:spPr bwMode="auto">
              <a:xfrm>
                <a:off x="5709" y="2279"/>
                <a:ext cx="3" cy="3"/>
              </a:xfrm>
              <a:custGeom>
                <a:avLst/>
                <a:gdLst>
                  <a:gd name="T0" fmla="*/ 3 w 3"/>
                  <a:gd name="T1" fmla="*/ 2 h 3"/>
                  <a:gd name="T2" fmla="*/ 2 w 3"/>
                  <a:gd name="T3" fmla="*/ 3 h 3"/>
                  <a:gd name="T4" fmla="*/ 0 w 3"/>
                  <a:gd name="T5" fmla="*/ 2 h 3"/>
                  <a:gd name="T6" fmla="*/ 2 w 3"/>
                  <a:gd name="T7" fmla="*/ 0 h 3"/>
                  <a:gd name="T8" fmla="*/ 2 w 3"/>
                  <a:gd name="T9" fmla="*/ 0 h 3"/>
                  <a:gd name="T10" fmla="*/ 3 w 3"/>
                  <a:gd name="T11" fmla="*/ 2 h 3"/>
                  <a:gd name="T12" fmla="*/ 3 w 3"/>
                  <a:gd name="T13" fmla="*/ 2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3" y="2"/>
                    </a:moveTo>
                    <a:lnTo>
                      <a:pt x="2" y="3"/>
                    </a:lnTo>
                    <a:lnTo>
                      <a:pt x="0" y="2"/>
                    </a:lnTo>
                    <a:lnTo>
                      <a:pt x="2" y="0"/>
                    </a:lnTo>
                    <a:lnTo>
                      <a:pt x="3" y="2"/>
                    </a:lnTo>
                    <a:close/>
                  </a:path>
                </a:pathLst>
              </a:custGeom>
              <a:solidFill>
                <a:srgbClr val="808080"/>
              </a:solidFill>
              <a:ln w="9525">
                <a:noFill/>
                <a:round/>
                <a:headEnd/>
                <a:tailEnd/>
              </a:ln>
            </p:spPr>
            <p:txBody>
              <a:bodyPr/>
              <a:lstStyle/>
              <a:p>
                <a:endParaRPr lang="id-ID"/>
              </a:p>
            </p:txBody>
          </p:sp>
          <p:sp>
            <p:nvSpPr>
              <p:cNvPr id="3204" name="Freeform 329"/>
              <p:cNvSpPr>
                <a:spLocks/>
              </p:cNvSpPr>
              <p:nvPr/>
            </p:nvSpPr>
            <p:spPr bwMode="auto">
              <a:xfrm>
                <a:off x="5707" y="2270"/>
                <a:ext cx="11" cy="9"/>
              </a:xfrm>
              <a:custGeom>
                <a:avLst/>
                <a:gdLst>
                  <a:gd name="T0" fmla="*/ 0 w 11"/>
                  <a:gd name="T1" fmla="*/ 4 h 9"/>
                  <a:gd name="T2" fmla="*/ 4 w 11"/>
                  <a:gd name="T3" fmla="*/ 0 h 9"/>
                  <a:gd name="T4" fmla="*/ 11 w 11"/>
                  <a:gd name="T5" fmla="*/ 5 h 9"/>
                  <a:gd name="T6" fmla="*/ 7 w 11"/>
                  <a:gd name="T7" fmla="*/ 9 h 9"/>
                  <a:gd name="T8" fmla="*/ 7 w 11"/>
                  <a:gd name="T9" fmla="*/ 9 h 9"/>
                  <a:gd name="T10" fmla="*/ 5 w 11"/>
                  <a:gd name="T11" fmla="*/ 8 h 9"/>
                  <a:gd name="T12" fmla="*/ 8 w 11"/>
                  <a:gd name="T13" fmla="*/ 5 h 9"/>
                  <a:gd name="T14" fmla="*/ 4 w 11"/>
                  <a:gd name="T15" fmla="*/ 1 h 9"/>
                  <a:gd name="T16" fmla="*/ 1 w 11"/>
                  <a:gd name="T17" fmla="*/ 5 h 9"/>
                  <a:gd name="T18" fmla="*/ 1 w 11"/>
                  <a:gd name="T19" fmla="*/ 5 h 9"/>
                  <a:gd name="T20" fmla="*/ 0 w 11"/>
                  <a:gd name="T21" fmla="*/ 4 h 9"/>
                  <a:gd name="T22" fmla="*/ 0 w 11"/>
                  <a:gd name="T23" fmla="*/ 4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
                  <a:gd name="T37" fmla="*/ 0 h 9"/>
                  <a:gd name="T38" fmla="*/ 11 w 11"/>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 h="9">
                    <a:moveTo>
                      <a:pt x="0" y="4"/>
                    </a:moveTo>
                    <a:lnTo>
                      <a:pt x="4" y="0"/>
                    </a:lnTo>
                    <a:lnTo>
                      <a:pt x="11" y="5"/>
                    </a:lnTo>
                    <a:lnTo>
                      <a:pt x="7" y="9"/>
                    </a:lnTo>
                    <a:lnTo>
                      <a:pt x="5" y="8"/>
                    </a:lnTo>
                    <a:lnTo>
                      <a:pt x="8" y="5"/>
                    </a:lnTo>
                    <a:lnTo>
                      <a:pt x="4" y="1"/>
                    </a:lnTo>
                    <a:lnTo>
                      <a:pt x="1" y="5"/>
                    </a:lnTo>
                    <a:lnTo>
                      <a:pt x="0" y="4"/>
                    </a:lnTo>
                    <a:close/>
                  </a:path>
                </a:pathLst>
              </a:custGeom>
              <a:solidFill>
                <a:srgbClr val="808080"/>
              </a:solidFill>
              <a:ln w="9525">
                <a:noFill/>
                <a:round/>
                <a:headEnd/>
                <a:tailEnd/>
              </a:ln>
            </p:spPr>
            <p:txBody>
              <a:bodyPr/>
              <a:lstStyle/>
              <a:p>
                <a:endParaRPr lang="id-ID"/>
              </a:p>
            </p:txBody>
          </p:sp>
          <p:sp>
            <p:nvSpPr>
              <p:cNvPr id="3205" name="Freeform 330"/>
              <p:cNvSpPr>
                <a:spLocks/>
              </p:cNvSpPr>
              <p:nvPr/>
            </p:nvSpPr>
            <p:spPr bwMode="auto">
              <a:xfrm>
                <a:off x="5707" y="2327"/>
                <a:ext cx="11" cy="11"/>
              </a:xfrm>
              <a:custGeom>
                <a:avLst/>
                <a:gdLst>
                  <a:gd name="T0" fmla="*/ 4 w 11"/>
                  <a:gd name="T1" fmla="*/ 11 h 11"/>
                  <a:gd name="T2" fmla="*/ 0 w 11"/>
                  <a:gd name="T3" fmla="*/ 7 h 11"/>
                  <a:gd name="T4" fmla="*/ 0 w 11"/>
                  <a:gd name="T5" fmla="*/ 7 h 11"/>
                  <a:gd name="T6" fmla="*/ 1 w 11"/>
                  <a:gd name="T7" fmla="*/ 6 h 11"/>
                  <a:gd name="T8" fmla="*/ 4 w 11"/>
                  <a:gd name="T9" fmla="*/ 9 h 11"/>
                  <a:gd name="T10" fmla="*/ 8 w 11"/>
                  <a:gd name="T11" fmla="*/ 4 h 11"/>
                  <a:gd name="T12" fmla="*/ 5 w 11"/>
                  <a:gd name="T13" fmla="*/ 2 h 11"/>
                  <a:gd name="T14" fmla="*/ 5 w 11"/>
                  <a:gd name="T15" fmla="*/ 2 h 11"/>
                  <a:gd name="T16" fmla="*/ 7 w 11"/>
                  <a:gd name="T17" fmla="*/ 0 h 11"/>
                  <a:gd name="T18" fmla="*/ 11 w 11"/>
                  <a:gd name="T19" fmla="*/ 4 h 11"/>
                  <a:gd name="T20" fmla="*/ 4 w 11"/>
                  <a:gd name="T21" fmla="*/ 11 h 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
                  <a:gd name="T34" fmla="*/ 0 h 11"/>
                  <a:gd name="T35" fmla="*/ 11 w 11"/>
                  <a:gd name="T36" fmla="*/ 11 h 1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 h="11">
                    <a:moveTo>
                      <a:pt x="4" y="11"/>
                    </a:moveTo>
                    <a:lnTo>
                      <a:pt x="0" y="7"/>
                    </a:lnTo>
                    <a:lnTo>
                      <a:pt x="1" y="6"/>
                    </a:lnTo>
                    <a:lnTo>
                      <a:pt x="4" y="9"/>
                    </a:lnTo>
                    <a:lnTo>
                      <a:pt x="8" y="4"/>
                    </a:lnTo>
                    <a:lnTo>
                      <a:pt x="5" y="2"/>
                    </a:lnTo>
                    <a:lnTo>
                      <a:pt x="7" y="0"/>
                    </a:lnTo>
                    <a:lnTo>
                      <a:pt x="11" y="4"/>
                    </a:lnTo>
                    <a:lnTo>
                      <a:pt x="4" y="11"/>
                    </a:lnTo>
                    <a:close/>
                  </a:path>
                </a:pathLst>
              </a:custGeom>
              <a:solidFill>
                <a:srgbClr val="808080"/>
              </a:solidFill>
              <a:ln w="9525">
                <a:noFill/>
                <a:round/>
                <a:headEnd/>
                <a:tailEnd/>
              </a:ln>
            </p:spPr>
            <p:txBody>
              <a:bodyPr/>
              <a:lstStyle/>
              <a:p>
                <a:endParaRPr lang="id-ID"/>
              </a:p>
            </p:txBody>
          </p:sp>
          <p:sp>
            <p:nvSpPr>
              <p:cNvPr id="3206" name="Freeform 331"/>
              <p:cNvSpPr>
                <a:spLocks/>
              </p:cNvSpPr>
              <p:nvPr/>
            </p:nvSpPr>
            <p:spPr bwMode="auto">
              <a:xfrm>
                <a:off x="5708" y="2300"/>
                <a:ext cx="3" cy="6"/>
              </a:xfrm>
              <a:custGeom>
                <a:avLst/>
                <a:gdLst>
                  <a:gd name="T0" fmla="*/ 3 w 3"/>
                  <a:gd name="T1" fmla="*/ 0 h 6"/>
                  <a:gd name="T2" fmla="*/ 3 w 3"/>
                  <a:gd name="T3" fmla="*/ 0 h 6"/>
                  <a:gd name="T4" fmla="*/ 3 w 3"/>
                  <a:gd name="T5" fmla="*/ 3 h 6"/>
                  <a:gd name="T6" fmla="*/ 3 w 3"/>
                  <a:gd name="T7" fmla="*/ 3 h 6"/>
                  <a:gd name="T8" fmla="*/ 3 w 3"/>
                  <a:gd name="T9" fmla="*/ 6 h 6"/>
                  <a:gd name="T10" fmla="*/ 0 w 3"/>
                  <a:gd name="T11" fmla="*/ 6 h 6"/>
                  <a:gd name="T12" fmla="*/ 0 w 3"/>
                  <a:gd name="T13" fmla="*/ 6 h 6"/>
                  <a:gd name="T14" fmla="*/ 1 w 3"/>
                  <a:gd name="T15" fmla="*/ 3 h 6"/>
                  <a:gd name="T16" fmla="*/ 1 w 3"/>
                  <a:gd name="T17" fmla="*/ 3 h 6"/>
                  <a:gd name="T18" fmla="*/ 0 w 3"/>
                  <a:gd name="T19" fmla="*/ 0 h 6"/>
                  <a:gd name="T20" fmla="*/ 3 w 3"/>
                  <a:gd name="T21" fmla="*/ 0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
                  <a:gd name="T34" fmla="*/ 0 h 6"/>
                  <a:gd name="T35" fmla="*/ 3 w 3"/>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 h="6">
                    <a:moveTo>
                      <a:pt x="3" y="0"/>
                    </a:moveTo>
                    <a:lnTo>
                      <a:pt x="3" y="0"/>
                    </a:lnTo>
                    <a:lnTo>
                      <a:pt x="3" y="3"/>
                    </a:lnTo>
                    <a:lnTo>
                      <a:pt x="3" y="6"/>
                    </a:lnTo>
                    <a:lnTo>
                      <a:pt x="0" y="6"/>
                    </a:lnTo>
                    <a:lnTo>
                      <a:pt x="1" y="3"/>
                    </a:lnTo>
                    <a:lnTo>
                      <a:pt x="0" y="0"/>
                    </a:lnTo>
                    <a:lnTo>
                      <a:pt x="3" y="0"/>
                    </a:lnTo>
                    <a:close/>
                  </a:path>
                </a:pathLst>
              </a:custGeom>
              <a:solidFill>
                <a:srgbClr val="808080"/>
              </a:solidFill>
              <a:ln w="9525">
                <a:noFill/>
                <a:round/>
                <a:headEnd/>
                <a:tailEnd/>
              </a:ln>
            </p:spPr>
            <p:txBody>
              <a:bodyPr/>
              <a:lstStyle/>
              <a:p>
                <a:endParaRPr lang="id-ID"/>
              </a:p>
            </p:txBody>
          </p:sp>
          <p:sp>
            <p:nvSpPr>
              <p:cNvPr id="3207" name="Freeform 332"/>
              <p:cNvSpPr>
                <a:spLocks/>
              </p:cNvSpPr>
              <p:nvPr/>
            </p:nvSpPr>
            <p:spPr bwMode="auto">
              <a:xfrm>
                <a:off x="5708" y="2306"/>
                <a:ext cx="3" cy="1"/>
              </a:xfrm>
              <a:custGeom>
                <a:avLst/>
                <a:gdLst>
                  <a:gd name="T0" fmla="*/ 0 w 3"/>
                  <a:gd name="T1" fmla="*/ 0 h 1"/>
                  <a:gd name="T2" fmla="*/ 3 w 3"/>
                  <a:gd name="T3" fmla="*/ 0 h 1"/>
                  <a:gd name="T4" fmla="*/ 3 w 3"/>
                  <a:gd name="T5" fmla="*/ 0 h 1"/>
                  <a:gd name="T6" fmla="*/ 1 w 3"/>
                  <a:gd name="T7" fmla="*/ 1 h 1"/>
                  <a:gd name="T8" fmla="*/ 0 w 3"/>
                  <a:gd name="T9" fmla="*/ 1 h 1"/>
                  <a:gd name="T10" fmla="*/ 0 w 3"/>
                  <a:gd name="T11" fmla="*/ 1 h 1"/>
                  <a:gd name="T12" fmla="*/ 0 w 3"/>
                  <a:gd name="T13" fmla="*/ 0 h 1"/>
                  <a:gd name="T14" fmla="*/ 0 w 3"/>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0" y="0"/>
                    </a:moveTo>
                    <a:lnTo>
                      <a:pt x="3"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208" name="Freeform 333"/>
              <p:cNvSpPr>
                <a:spLocks/>
              </p:cNvSpPr>
              <p:nvPr/>
            </p:nvSpPr>
            <p:spPr bwMode="auto">
              <a:xfrm>
                <a:off x="5708" y="2299"/>
                <a:ext cx="3" cy="1"/>
              </a:xfrm>
              <a:custGeom>
                <a:avLst/>
                <a:gdLst>
                  <a:gd name="T0" fmla="*/ 1 w 3"/>
                  <a:gd name="T1" fmla="*/ 0 h 1"/>
                  <a:gd name="T2" fmla="*/ 1 w 3"/>
                  <a:gd name="T3" fmla="*/ 0 h 1"/>
                  <a:gd name="T4" fmla="*/ 3 w 3"/>
                  <a:gd name="T5" fmla="*/ 1 h 1"/>
                  <a:gd name="T6" fmla="*/ 0 w 3"/>
                  <a:gd name="T7" fmla="*/ 1 h 1"/>
                  <a:gd name="T8" fmla="*/ 0 w 3"/>
                  <a:gd name="T9" fmla="*/ 1 h 1"/>
                  <a:gd name="T10" fmla="*/ 0 w 3"/>
                  <a:gd name="T11" fmla="*/ 0 h 1"/>
                  <a:gd name="T12" fmla="*/ 1 w 3"/>
                  <a:gd name="T13" fmla="*/ 0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1" y="0"/>
                    </a:moveTo>
                    <a:lnTo>
                      <a:pt x="1" y="0"/>
                    </a:lnTo>
                    <a:lnTo>
                      <a:pt x="3" y="1"/>
                    </a:lnTo>
                    <a:lnTo>
                      <a:pt x="0" y="1"/>
                    </a:lnTo>
                    <a:lnTo>
                      <a:pt x="0" y="0"/>
                    </a:lnTo>
                    <a:lnTo>
                      <a:pt x="1" y="0"/>
                    </a:lnTo>
                    <a:close/>
                  </a:path>
                </a:pathLst>
              </a:custGeom>
              <a:solidFill>
                <a:srgbClr val="808080"/>
              </a:solidFill>
              <a:ln w="9525">
                <a:noFill/>
                <a:round/>
                <a:headEnd/>
                <a:tailEnd/>
              </a:ln>
            </p:spPr>
            <p:txBody>
              <a:bodyPr/>
              <a:lstStyle/>
              <a:p>
                <a:endParaRPr lang="id-ID"/>
              </a:p>
            </p:txBody>
          </p:sp>
          <p:sp>
            <p:nvSpPr>
              <p:cNvPr id="3209" name="Freeform 334"/>
              <p:cNvSpPr>
                <a:spLocks/>
              </p:cNvSpPr>
              <p:nvPr/>
            </p:nvSpPr>
            <p:spPr bwMode="auto">
              <a:xfrm>
                <a:off x="5707" y="2300"/>
                <a:ext cx="2" cy="6"/>
              </a:xfrm>
              <a:custGeom>
                <a:avLst/>
                <a:gdLst>
                  <a:gd name="T0" fmla="*/ 0 w 2"/>
                  <a:gd name="T1" fmla="*/ 6 h 6"/>
                  <a:gd name="T2" fmla="*/ 0 w 2"/>
                  <a:gd name="T3" fmla="*/ 6 h 6"/>
                  <a:gd name="T4" fmla="*/ 0 w 2"/>
                  <a:gd name="T5" fmla="*/ 3 h 6"/>
                  <a:gd name="T6" fmla="*/ 0 w 2"/>
                  <a:gd name="T7" fmla="*/ 3 h 6"/>
                  <a:gd name="T8" fmla="*/ 0 w 2"/>
                  <a:gd name="T9" fmla="*/ 0 h 6"/>
                  <a:gd name="T10" fmla="*/ 1 w 2"/>
                  <a:gd name="T11" fmla="*/ 0 h 6"/>
                  <a:gd name="T12" fmla="*/ 1 w 2"/>
                  <a:gd name="T13" fmla="*/ 0 h 6"/>
                  <a:gd name="T14" fmla="*/ 2 w 2"/>
                  <a:gd name="T15" fmla="*/ 3 h 6"/>
                  <a:gd name="T16" fmla="*/ 2 w 2"/>
                  <a:gd name="T17" fmla="*/ 3 h 6"/>
                  <a:gd name="T18" fmla="*/ 1 w 2"/>
                  <a:gd name="T19" fmla="*/ 6 h 6"/>
                  <a:gd name="T20" fmla="*/ 0 w 2"/>
                  <a:gd name="T21" fmla="*/ 6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
                  <a:gd name="T34" fmla="*/ 0 h 6"/>
                  <a:gd name="T35" fmla="*/ 2 w 2"/>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 h="6">
                    <a:moveTo>
                      <a:pt x="0" y="6"/>
                    </a:moveTo>
                    <a:lnTo>
                      <a:pt x="0" y="6"/>
                    </a:lnTo>
                    <a:lnTo>
                      <a:pt x="0" y="3"/>
                    </a:lnTo>
                    <a:lnTo>
                      <a:pt x="0" y="0"/>
                    </a:lnTo>
                    <a:lnTo>
                      <a:pt x="1" y="0"/>
                    </a:lnTo>
                    <a:lnTo>
                      <a:pt x="2" y="3"/>
                    </a:lnTo>
                    <a:lnTo>
                      <a:pt x="1" y="6"/>
                    </a:lnTo>
                    <a:lnTo>
                      <a:pt x="0" y="6"/>
                    </a:lnTo>
                    <a:close/>
                  </a:path>
                </a:pathLst>
              </a:custGeom>
              <a:solidFill>
                <a:srgbClr val="808080"/>
              </a:solidFill>
              <a:ln w="9525">
                <a:noFill/>
                <a:round/>
                <a:headEnd/>
                <a:tailEnd/>
              </a:ln>
            </p:spPr>
            <p:txBody>
              <a:bodyPr/>
              <a:lstStyle/>
              <a:p>
                <a:endParaRPr lang="id-ID"/>
              </a:p>
            </p:txBody>
          </p:sp>
          <p:sp>
            <p:nvSpPr>
              <p:cNvPr id="3210" name="Freeform 335"/>
              <p:cNvSpPr>
                <a:spLocks/>
              </p:cNvSpPr>
              <p:nvPr/>
            </p:nvSpPr>
            <p:spPr bwMode="auto">
              <a:xfrm>
                <a:off x="5708" y="2307"/>
                <a:ext cx="1" cy="2"/>
              </a:xfrm>
              <a:custGeom>
                <a:avLst/>
                <a:gdLst>
                  <a:gd name="T0" fmla="*/ 0 w 1"/>
                  <a:gd name="T1" fmla="*/ 0 h 2"/>
                  <a:gd name="T2" fmla="*/ 1 w 1"/>
                  <a:gd name="T3" fmla="*/ 0 h 2"/>
                  <a:gd name="T4" fmla="*/ 1 w 1"/>
                  <a:gd name="T5" fmla="*/ 2 h 2"/>
                  <a:gd name="T6" fmla="*/ 0 w 1"/>
                  <a:gd name="T7" fmla="*/ 2 h 2"/>
                  <a:gd name="T8" fmla="*/ 0 w 1"/>
                  <a:gd name="T9" fmla="*/ 2 h 2"/>
                  <a:gd name="T10" fmla="*/ 0 w 1"/>
                  <a:gd name="T11" fmla="*/ 0 h 2"/>
                  <a:gd name="T12" fmla="*/ 0 w 1"/>
                  <a:gd name="T13" fmla="*/ 0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0" y="0"/>
                    </a:moveTo>
                    <a:lnTo>
                      <a:pt x="1" y="0"/>
                    </a:lnTo>
                    <a:lnTo>
                      <a:pt x="1" y="2"/>
                    </a:lnTo>
                    <a:lnTo>
                      <a:pt x="0" y="2"/>
                    </a:lnTo>
                    <a:lnTo>
                      <a:pt x="0" y="0"/>
                    </a:lnTo>
                    <a:close/>
                  </a:path>
                </a:pathLst>
              </a:custGeom>
              <a:solidFill>
                <a:srgbClr val="808080"/>
              </a:solidFill>
              <a:ln w="9525">
                <a:noFill/>
                <a:round/>
                <a:headEnd/>
                <a:tailEnd/>
              </a:ln>
            </p:spPr>
            <p:txBody>
              <a:bodyPr/>
              <a:lstStyle/>
              <a:p>
                <a:endParaRPr lang="id-ID"/>
              </a:p>
            </p:txBody>
          </p:sp>
          <p:sp>
            <p:nvSpPr>
              <p:cNvPr id="3211" name="Freeform 336"/>
              <p:cNvSpPr>
                <a:spLocks/>
              </p:cNvSpPr>
              <p:nvPr/>
            </p:nvSpPr>
            <p:spPr bwMode="auto">
              <a:xfrm>
                <a:off x="5707" y="2306"/>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212" name="Freeform 337"/>
              <p:cNvSpPr>
                <a:spLocks/>
              </p:cNvSpPr>
              <p:nvPr/>
            </p:nvSpPr>
            <p:spPr bwMode="auto">
              <a:xfrm>
                <a:off x="5708" y="2298"/>
                <a:ext cx="1" cy="1"/>
              </a:xfrm>
              <a:custGeom>
                <a:avLst/>
                <a:gdLst>
                  <a:gd name="T0" fmla="*/ 1 w 1"/>
                  <a:gd name="T1" fmla="*/ 0 h 1"/>
                  <a:gd name="T2" fmla="*/ 1 w 1"/>
                  <a:gd name="T3" fmla="*/ 0 h 1"/>
                  <a:gd name="T4" fmla="*/ 1 w 1"/>
                  <a:gd name="T5" fmla="*/ 1 h 1"/>
                  <a:gd name="T6" fmla="*/ 0 w 1"/>
                  <a:gd name="T7" fmla="*/ 1 h 1"/>
                  <a:gd name="T8" fmla="*/ 0 w 1"/>
                  <a:gd name="T9" fmla="*/ 1 h 1"/>
                  <a:gd name="T10" fmla="*/ 0 w 1"/>
                  <a:gd name="T11" fmla="*/ 0 h 1"/>
                  <a:gd name="T12" fmla="*/ 1 w 1"/>
                  <a:gd name="T13" fmla="*/ 0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1" y="0"/>
                    </a:moveTo>
                    <a:lnTo>
                      <a:pt x="1" y="0"/>
                    </a:lnTo>
                    <a:lnTo>
                      <a:pt x="1" y="1"/>
                    </a:lnTo>
                    <a:lnTo>
                      <a:pt x="0" y="1"/>
                    </a:lnTo>
                    <a:lnTo>
                      <a:pt x="0" y="0"/>
                    </a:lnTo>
                    <a:lnTo>
                      <a:pt x="1" y="0"/>
                    </a:lnTo>
                    <a:close/>
                  </a:path>
                </a:pathLst>
              </a:custGeom>
              <a:solidFill>
                <a:srgbClr val="808080"/>
              </a:solidFill>
              <a:ln w="9525">
                <a:noFill/>
                <a:round/>
                <a:headEnd/>
                <a:tailEnd/>
              </a:ln>
            </p:spPr>
            <p:txBody>
              <a:bodyPr/>
              <a:lstStyle/>
              <a:p>
                <a:endParaRPr lang="id-ID"/>
              </a:p>
            </p:txBody>
          </p:sp>
          <p:sp>
            <p:nvSpPr>
              <p:cNvPr id="3213" name="Freeform 338"/>
              <p:cNvSpPr>
                <a:spLocks/>
              </p:cNvSpPr>
              <p:nvPr/>
            </p:nvSpPr>
            <p:spPr bwMode="auto">
              <a:xfrm>
                <a:off x="5707" y="2298"/>
                <a:ext cx="1" cy="1"/>
              </a:xfrm>
              <a:custGeom>
                <a:avLst/>
                <a:gdLst>
                  <a:gd name="T0" fmla="*/ 0 w 1"/>
                  <a:gd name="T1" fmla="*/ 1 h 1"/>
                  <a:gd name="T2" fmla="*/ 0 w 1"/>
                  <a:gd name="T3" fmla="*/ 0 h 1"/>
                  <a:gd name="T4" fmla="*/ 1 w 1"/>
                  <a:gd name="T5" fmla="*/ 0 h 1"/>
                  <a:gd name="T6" fmla="*/ 1 w 1"/>
                  <a:gd name="T7" fmla="*/ 0 h 1"/>
                  <a:gd name="T8" fmla="*/ 1 w 1"/>
                  <a:gd name="T9" fmla="*/ 1 h 1"/>
                  <a:gd name="T10" fmla="*/ 0 w 1"/>
                  <a:gd name="T11" fmla="*/ 1 h 1"/>
                  <a:gd name="T12" fmla="*/ 0 60000 65536"/>
                  <a:gd name="T13" fmla="*/ 0 60000 65536"/>
                  <a:gd name="T14" fmla="*/ 0 60000 65536"/>
                  <a:gd name="T15" fmla="*/ 0 60000 65536"/>
                  <a:gd name="T16" fmla="*/ 0 60000 65536"/>
                  <a:gd name="T17" fmla="*/ 0 60000 65536"/>
                  <a:gd name="T18" fmla="*/ 0 w 1"/>
                  <a:gd name="T19" fmla="*/ 0 h 1"/>
                  <a:gd name="T20" fmla="*/ 1 w 1"/>
                  <a:gd name="T21" fmla="*/ 1 h 1"/>
                </a:gdLst>
                <a:ahLst/>
                <a:cxnLst>
                  <a:cxn ang="T12">
                    <a:pos x="T0" y="T1"/>
                  </a:cxn>
                  <a:cxn ang="T13">
                    <a:pos x="T2" y="T3"/>
                  </a:cxn>
                  <a:cxn ang="T14">
                    <a:pos x="T4" y="T5"/>
                  </a:cxn>
                  <a:cxn ang="T15">
                    <a:pos x="T6" y="T7"/>
                  </a:cxn>
                  <a:cxn ang="T16">
                    <a:pos x="T8" y="T9"/>
                  </a:cxn>
                  <a:cxn ang="T17">
                    <a:pos x="T10" y="T11"/>
                  </a:cxn>
                </a:cxnLst>
                <a:rect l="T18" t="T19" r="T20" b="T21"/>
                <a:pathLst>
                  <a:path w="1" h="1">
                    <a:moveTo>
                      <a:pt x="0" y="1"/>
                    </a:moveTo>
                    <a:lnTo>
                      <a:pt x="0" y="0"/>
                    </a:lnTo>
                    <a:lnTo>
                      <a:pt x="1" y="0"/>
                    </a:lnTo>
                    <a:lnTo>
                      <a:pt x="1" y="1"/>
                    </a:lnTo>
                    <a:lnTo>
                      <a:pt x="0" y="1"/>
                    </a:lnTo>
                    <a:close/>
                  </a:path>
                </a:pathLst>
              </a:custGeom>
              <a:solidFill>
                <a:srgbClr val="808080"/>
              </a:solidFill>
              <a:ln w="9525">
                <a:noFill/>
                <a:round/>
                <a:headEnd/>
                <a:tailEnd/>
              </a:ln>
            </p:spPr>
            <p:txBody>
              <a:bodyPr/>
              <a:lstStyle/>
              <a:p>
                <a:endParaRPr lang="id-ID"/>
              </a:p>
            </p:txBody>
          </p:sp>
          <p:sp>
            <p:nvSpPr>
              <p:cNvPr id="3214" name="Freeform 339"/>
              <p:cNvSpPr>
                <a:spLocks/>
              </p:cNvSpPr>
              <p:nvPr/>
            </p:nvSpPr>
            <p:spPr bwMode="auto">
              <a:xfrm>
                <a:off x="5707" y="2331"/>
                <a:ext cx="1" cy="3"/>
              </a:xfrm>
              <a:custGeom>
                <a:avLst/>
                <a:gdLst>
                  <a:gd name="T0" fmla="*/ 1 w 1"/>
                  <a:gd name="T1" fmla="*/ 2 h 3"/>
                  <a:gd name="T2" fmla="*/ 1 w 1"/>
                  <a:gd name="T3" fmla="*/ 2 h 3"/>
                  <a:gd name="T4" fmla="*/ 0 w 1"/>
                  <a:gd name="T5" fmla="*/ 3 h 3"/>
                  <a:gd name="T6" fmla="*/ 0 w 1"/>
                  <a:gd name="T7" fmla="*/ 2 h 3"/>
                  <a:gd name="T8" fmla="*/ 0 w 1"/>
                  <a:gd name="T9" fmla="*/ 2 h 3"/>
                  <a:gd name="T10" fmla="*/ 1 w 1"/>
                  <a:gd name="T11" fmla="*/ 0 h 3"/>
                  <a:gd name="T12" fmla="*/ 1 w 1"/>
                  <a:gd name="T13" fmla="*/ 2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2"/>
                    </a:moveTo>
                    <a:lnTo>
                      <a:pt x="1" y="2"/>
                    </a:lnTo>
                    <a:lnTo>
                      <a:pt x="0" y="3"/>
                    </a:lnTo>
                    <a:lnTo>
                      <a:pt x="0" y="2"/>
                    </a:lnTo>
                    <a:lnTo>
                      <a:pt x="1" y="0"/>
                    </a:lnTo>
                    <a:lnTo>
                      <a:pt x="1" y="2"/>
                    </a:lnTo>
                    <a:close/>
                  </a:path>
                </a:pathLst>
              </a:custGeom>
              <a:solidFill>
                <a:srgbClr val="808080"/>
              </a:solidFill>
              <a:ln w="9525">
                <a:noFill/>
                <a:round/>
                <a:headEnd/>
                <a:tailEnd/>
              </a:ln>
            </p:spPr>
            <p:txBody>
              <a:bodyPr/>
              <a:lstStyle/>
              <a:p>
                <a:endParaRPr lang="id-ID"/>
              </a:p>
            </p:txBody>
          </p:sp>
          <p:sp>
            <p:nvSpPr>
              <p:cNvPr id="3215" name="Freeform 340"/>
              <p:cNvSpPr>
                <a:spLocks/>
              </p:cNvSpPr>
              <p:nvPr/>
            </p:nvSpPr>
            <p:spPr bwMode="auto">
              <a:xfrm>
                <a:off x="5704" y="2309"/>
                <a:ext cx="4" cy="8"/>
              </a:xfrm>
              <a:custGeom>
                <a:avLst/>
                <a:gdLst>
                  <a:gd name="T0" fmla="*/ 0 w 4"/>
                  <a:gd name="T1" fmla="*/ 7 h 8"/>
                  <a:gd name="T2" fmla="*/ 0 w 4"/>
                  <a:gd name="T3" fmla="*/ 7 h 8"/>
                  <a:gd name="T4" fmla="*/ 3 w 4"/>
                  <a:gd name="T5" fmla="*/ 0 h 8"/>
                  <a:gd name="T6" fmla="*/ 4 w 4"/>
                  <a:gd name="T7" fmla="*/ 0 h 8"/>
                  <a:gd name="T8" fmla="*/ 4 w 4"/>
                  <a:gd name="T9" fmla="*/ 0 h 8"/>
                  <a:gd name="T10" fmla="*/ 1 w 4"/>
                  <a:gd name="T11" fmla="*/ 8 h 8"/>
                  <a:gd name="T12" fmla="*/ 0 w 4"/>
                  <a:gd name="T13" fmla="*/ 7 h 8"/>
                  <a:gd name="T14" fmla="*/ 0 60000 65536"/>
                  <a:gd name="T15" fmla="*/ 0 60000 65536"/>
                  <a:gd name="T16" fmla="*/ 0 60000 65536"/>
                  <a:gd name="T17" fmla="*/ 0 60000 65536"/>
                  <a:gd name="T18" fmla="*/ 0 60000 65536"/>
                  <a:gd name="T19" fmla="*/ 0 60000 65536"/>
                  <a:gd name="T20" fmla="*/ 0 60000 65536"/>
                  <a:gd name="T21" fmla="*/ 0 w 4"/>
                  <a:gd name="T22" fmla="*/ 0 h 8"/>
                  <a:gd name="T23" fmla="*/ 4 w 4"/>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
                    <a:moveTo>
                      <a:pt x="0" y="7"/>
                    </a:moveTo>
                    <a:lnTo>
                      <a:pt x="0" y="7"/>
                    </a:lnTo>
                    <a:lnTo>
                      <a:pt x="3" y="0"/>
                    </a:lnTo>
                    <a:lnTo>
                      <a:pt x="4" y="0"/>
                    </a:lnTo>
                    <a:lnTo>
                      <a:pt x="1" y="8"/>
                    </a:lnTo>
                    <a:lnTo>
                      <a:pt x="0" y="7"/>
                    </a:lnTo>
                    <a:close/>
                  </a:path>
                </a:pathLst>
              </a:custGeom>
              <a:solidFill>
                <a:srgbClr val="808080"/>
              </a:solidFill>
              <a:ln w="9525">
                <a:noFill/>
                <a:round/>
                <a:headEnd/>
                <a:tailEnd/>
              </a:ln>
            </p:spPr>
            <p:txBody>
              <a:bodyPr/>
              <a:lstStyle/>
              <a:p>
                <a:endParaRPr lang="id-ID"/>
              </a:p>
            </p:txBody>
          </p:sp>
          <p:sp>
            <p:nvSpPr>
              <p:cNvPr id="3216" name="Freeform 341"/>
              <p:cNvSpPr>
                <a:spLocks/>
              </p:cNvSpPr>
              <p:nvPr/>
            </p:nvSpPr>
            <p:spPr bwMode="auto">
              <a:xfrm>
                <a:off x="5705" y="2274"/>
                <a:ext cx="3" cy="1"/>
              </a:xfrm>
              <a:custGeom>
                <a:avLst/>
                <a:gdLst>
                  <a:gd name="T0" fmla="*/ 3 w 3"/>
                  <a:gd name="T1" fmla="*/ 1 h 1"/>
                  <a:gd name="T2" fmla="*/ 2 w 3"/>
                  <a:gd name="T3" fmla="*/ 1 h 1"/>
                  <a:gd name="T4" fmla="*/ 2 w 3"/>
                  <a:gd name="T5" fmla="*/ 1 h 1"/>
                  <a:gd name="T6" fmla="*/ 0 w 3"/>
                  <a:gd name="T7" fmla="*/ 1 h 1"/>
                  <a:gd name="T8" fmla="*/ 2 w 3"/>
                  <a:gd name="T9" fmla="*/ 0 h 1"/>
                  <a:gd name="T10" fmla="*/ 2 w 3"/>
                  <a:gd name="T11" fmla="*/ 0 h 1"/>
                  <a:gd name="T12" fmla="*/ 3 w 3"/>
                  <a:gd name="T13" fmla="*/ 1 h 1"/>
                  <a:gd name="T14" fmla="*/ 3 w 3"/>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3" y="1"/>
                    </a:moveTo>
                    <a:lnTo>
                      <a:pt x="2" y="1"/>
                    </a:lnTo>
                    <a:lnTo>
                      <a:pt x="0" y="1"/>
                    </a:lnTo>
                    <a:lnTo>
                      <a:pt x="2" y="0"/>
                    </a:lnTo>
                    <a:lnTo>
                      <a:pt x="3" y="1"/>
                    </a:lnTo>
                    <a:close/>
                  </a:path>
                </a:pathLst>
              </a:custGeom>
              <a:solidFill>
                <a:srgbClr val="808080"/>
              </a:solidFill>
              <a:ln w="9525">
                <a:noFill/>
                <a:round/>
                <a:headEnd/>
                <a:tailEnd/>
              </a:ln>
            </p:spPr>
            <p:txBody>
              <a:bodyPr/>
              <a:lstStyle/>
              <a:p>
                <a:endParaRPr lang="id-ID"/>
              </a:p>
            </p:txBody>
          </p:sp>
          <p:sp>
            <p:nvSpPr>
              <p:cNvPr id="3217" name="Freeform 342"/>
              <p:cNvSpPr>
                <a:spLocks/>
              </p:cNvSpPr>
              <p:nvPr/>
            </p:nvSpPr>
            <p:spPr bwMode="auto">
              <a:xfrm>
                <a:off x="5707" y="2331"/>
                <a:ext cx="14" cy="9"/>
              </a:xfrm>
              <a:custGeom>
                <a:avLst/>
                <a:gdLst>
                  <a:gd name="T0" fmla="*/ 0 w 14"/>
                  <a:gd name="T1" fmla="*/ 3 h 9"/>
                  <a:gd name="T2" fmla="*/ 4 w 14"/>
                  <a:gd name="T3" fmla="*/ 7 h 9"/>
                  <a:gd name="T4" fmla="*/ 11 w 14"/>
                  <a:gd name="T5" fmla="*/ 0 h 9"/>
                  <a:gd name="T6" fmla="*/ 12 w 14"/>
                  <a:gd name="T7" fmla="*/ 0 h 9"/>
                  <a:gd name="T8" fmla="*/ 14 w 14"/>
                  <a:gd name="T9" fmla="*/ 0 h 9"/>
                  <a:gd name="T10" fmla="*/ 4 w 14"/>
                  <a:gd name="T11" fmla="*/ 9 h 9"/>
                  <a:gd name="T12" fmla="*/ 0 w 14"/>
                  <a:gd name="T13" fmla="*/ 3 h 9"/>
                  <a:gd name="T14" fmla="*/ 0 w 14"/>
                  <a:gd name="T15" fmla="*/ 3 h 9"/>
                  <a:gd name="T16" fmla="*/ 0 w 14"/>
                  <a:gd name="T17" fmla="*/ 3 h 9"/>
                  <a:gd name="T18" fmla="*/ 0 w 14"/>
                  <a:gd name="T19" fmla="*/ 3 h 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9"/>
                  <a:gd name="T32" fmla="*/ 14 w 14"/>
                  <a:gd name="T33" fmla="*/ 9 h 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9">
                    <a:moveTo>
                      <a:pt x="0" y="3"/>
                    </a:moveTo>
                    <a:lnTo>
                      <a:pt x="4" y="7"/>
                    </a:lnTo>
                    <a:lnTo>
                      <a:pt x="11" y="0"/>
                    </a:lnTo>
                    <a:lnTo>
                      <a:pt x="12" y="0"/>
                    </a:lnTo>
                    <a:lnTo>
                      <a:pt x="14" y="0"/>
                    </a:lnTo>
                    <a:lnTo>
                      <a:pt x="4" y="9"/>
                    </a:lnTo>
                    <a:lnTo>
                      <a:pt x="0" y="3"/>
                    </a:lnTo>
                    <a:close/>
                  </a:path>
                </a:pathLst>
              </a:custGeom>
              <a:solidFill>
                <a:srgbClr val="808080"/>
              </a:solidFill>
              <a:ln w="9525">
                <a:noFill/>
                <a:round/>
                <a:headEnd/>
                <a:tailEnd/>
              </a:ln>
            </p:spPr>
            <p:txBody>
              <a:bodyPr/>
              <a:lstStyle/>
              <a:p>
                <a:endParaRPr lang="id-ID"/>
              </a:p>
            </p:txBody>
          </p:sp>
          <p:sp>
            <p:nvSpPr>
              <p:cNvPr id="3218" name="Freeform 343"/>
              <p:cNvSpPr>
                <a:spLocks/>
              </p:cNvSpPr>
              <p:nvPr/>
            </p:nvSpPr>
            <p:spPr bwMode="auto">
              <a:xfrm>
                <a:off x="5707" y="2299"/>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219" name="Freeform 344"/>
              <p:cNvSpPr>
                <a:spLocks/>
              </p:cNvSpPr>
              <p:nvPr/>
            </p:nvSpPr>
            <p:spPr bwMode="auto">
              <a:xfrm>
                <a:off x="5707" y="2307"/>
                <a:ext cx="1" cy="2"/>
              </a:xfrm>
              <a:custGeom>
                <a:avLst/>
                <a:gdLst>
                  <a:gd name="T0" fmla="*/ 0 w 1"/>
                  <a:gd name="T1" fmla="*/ 0 h 2"/>
                  <a:gd name="T2" fmla="*/ 1 w 1"/>
                  <a:gd name="T3" fmla="*/ 0 h 2"/>
                  <a:gd name="T4" fmla="*/ 1 w 1"/>
                  <a:gd name="T5" fmla="*/ 0 h 2"/>
                  <a:gd name="T6" fmla="*/ 1 w 1"/>
                  <a:gd name="T7" fmla="*/ 2 h 2"/>
                  <a:gd name="T8" fmla="*/ 0 w 1"/>
                  <a:gd name="T9" fmla="*/ 2 h 2"/>
                  <a:gd name="T10" fmla="*/ 0 w 1"/>
                  <a:gd name="T11" fmla="*/ 2 h 2"/>
                  <a:gd name="T12" fmla="*/ 0 w 1"/>
                  <a:gd name="T13" fmla="*/ 0 h 2"/>
                  <a:gd name="T14" fmla="*/ 0 w 1"/>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0"/>
                    </a:moveTo>
                    <a:lnTo>
                      <a:pt x="1" y="0"/>
                    </a:lnTo>
                    <a:lnTo>
                      <a:pt x="1" y="2"/>
                    </a:lnTo>
                    <a:lnTo>
                      <a:pt x="0" y="2"/>
                    </a:lnTo>
                    <a:lnTo>
                      <a:pt x="0" y="0"/>
                    </a:lnTo>
                    <a:close/>
                  </a:path>
                </a:pathLst>
              </a:custGeom>
              <a:solidFill>
                <a:srgbClr val="808080"/>
              </a:solidFill>
              <a:ln w="9525">
                <a:noFill/>
                <a:round/>
                <a:headEnd/>
                <a:tailEnd/>
              </a:ln>
            </p:spPr>
            <p:txBody>
              <a:bodyPr/>
              <a:lstStyle/>
              <a:p>
                <a:endParaRPr lang="id-ID"/>
              </a:p>
            </p:txBody>
          </p:sp>
          <p:sp>
            <p:nvSpPr>
              <p:cNvPr id="3220" name="Freeform 345"/>
              <p:cNvSpPr>
                <a:spLocks/>
              </p:cNvSpPr>
              <p:nvPr/>
            </p:nvSpPr>
            <p:spPr bwMode="auto">
              <a:xfrm>
                <a:off x="5705" y="2267"/>
                <a:ext cx="16" cy="14"/>
              </a:xfrm>
              <a:custGeom>
                <a:avLst/>
                <a:gdLst>
                  <a:gd name="T0" fmla="*/ 0 w 16"/>
                  <a:gd name="T1" fmla="*/ 5 h 14"/>
                  <a:gd name="T2" fmla="*/ 6 w 16"/>
                  <a:gd name="T3" fmla="*/ 0 h 14"/>
                  <a:gd name="T4" fmla="*/ 16 w 16"/>
                  <a:gd name="T5" fmla="*/ 8 h 14"/>
                  <a:gd name="T6" fmla="*/ 9 w 16"/>
                  <a:gd name="T7" fmla="*/ 14 h 14"/>
                  <a:gd name="T8" fmla="*/ 9 w 16"/>
                  <a:gd name="T9" fmla="*/ 14 h 14"/>
                  <a:gd name="T10" fmla="*/ 9 w 16"/>
                  <a:gd name="T11" fmla="*/ 12 h 14"/>
                  <a:gd name="T12" fmla="*/ 13 w 16"/>
                  <a:gd name="T13" fmla="*/ 8 h 14"/>
                  <a:gd name="T14" fmla="*/ 6 w 16"/>
                  <a:gd name="T15" fmla="*/ 3 h 14"/>
                  <a:gd name="T16" fmla="*/ 2 w 16"/>
                  <a:gd name="T17" fmla="*/ 7 h 14"/>
                  <a:gd name="T18" fmla="*/ 2 w 16"/>
                  <a:gd name="T19" fmla="*/ 7 h 14"/>
                  <a:gd name="T20" fmla="*/ 0 w 16"/>
                  <a:gd name="T21" fmla="*/ 5 h 14"/>
                  <a:gd name="T22" fmla="*/ 0 w 16"/>
                  <a:gd name="T23" fmla="*/ 5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6"/>
                  <a:gd name="T37" fmla="*/ 0 h 14"/>
                  <a:gd name="T38" fmla="*/ 16 w 16"/>
                  <a:gd name="T39" fmla="*/ 14 h 1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6" h="14">
                    <a:moveTo>
                      <a:pt x="0" y="5"/>
                    </a:moveTo>
                    <a:lnTo>
                      <a:pt x="6" y="0"/>
                    </a:lnTo>
                    <a:lnTo>
                      <a:pt x="16" y="8"/>
                    </a:lnTo>
                    <a:lnTo>
                      <a:pt x="9" y="14"/>
                    </a:lnTo>
                    <a:lnTo>
                      <a:pt x="9" y="12"/>
                    </a:lnTo>
                    <a:lnTo>
                      <a:pt x="13" y="8"/>
                    </a:lnTo>
                    <a:lnTo>
                      <a:pt x="6" y="3"/>
                    </a:lnTo>
                    <a:lnTo>
                      <a:pt x="2" y="7"/>
                    </a:lnTo>
                    <a:lnTo>
                      <a:pt x="0" y="5"/>
                    </a:lnTo>
                    <a:close/>
                  </a:path>
                </a:pathLst>
              </a:custGeom>
              <a:solidFill>
                <a:srgbClr val="808080"/>
              </a:solidFill>
              <a:ln w="9525">
                <a:noFill/>
                <a:round/>
                <a:headEnd/>
                <a:tailEnd/>
              </a:ln>
            </p:spPr>
            <p:txBody>
              <a:bodyPr/>
              <a:lstStyle/>
              <a:p>
                <a:endParaRPr lang="id-ID"/>
              </a:p>
            </p:txBody>
          </p:sp>
          <p:sp>
            <p:nvSpPr>
              <p:cNvPr id="3221" name="Freeform 346"/>
              <p:cNvSpPr>
                <a:spLocks/>
              </p:cNvSpPr>
              <p:nvPr/>
            </p:nvSpPr>
            <p:spPr bwMode="auto">
              <a:xfrm>
                <a:off x="5705" y="2309"/>
                <a:ext cx="4" cy="10"/>
              </a:xfrm>
              <a:custGeom>
                <a:avLst/>
                <a:gdLst>
                  <a:gd name="T0" fmla="*/ 0 w 4"/>
                  <a:gd name="T1" fmla="*/ 8 h 10"/>
                  <a:gd name="T2" fmla="*/ 0 w 4"/>
                  <a:gd name="T3" fmla="*/ 8 h 10"/>
                  <a:gd name="T4" fmla="*/ 3 w 4"/>
                  <a:gd name="T5" fmla="*/ 0 h 10"/>
                  <a:gd name="T6" fmla="*/ 4 w 4"/>
                  <a:gd name="T7" fmla="*/ 0 h 10"/>
                  <a:gd name="T8" fmla="*/ 2 w 4"/>
                  <a:gd name="T9" fmla="*/ 10 h 10"/>
                  <a:gd name="T10" fmla="*/ 0 w 4"/>
                  <a:gd name="T11" fmla="*/ 8 h 10"/>
                  <a:gd name="T12" fmla="*/ 0 60000 65536"/>
                  <a:gd name="T13" fmla="*/ 0 60000 65536"/>
                  <a:gd name="T14" fmla="*/ 0 60000 65536"/>
                  <a:gd name="T15" fmla="*/ 0 60000 65536"/>
                  <a:gd name="T16" fmla="*/ 0 60000 65536"/>
                  <a:gd name="T17" fmla="*/ 0 60000 65536"/>
                  <a:gd name="T18" fmla="*/ 0 w 4"/>
                  <a:gd name="T19" fmla="*/ 0 h 10"/>
                  <a:gd name="T20" fmla="*/ 4 w 4"/>
                  <a:gd name="T21" fmla="*/ 10 h 10"/>
                </a:gdLst>
                <a:ahLst/>
                <a:cxnLst>
                  <a:cxn ang="T12">
                    <a:pos x="T0" y="T1"/>
                  </a:cxn>
                  <a:cxn ang="T13">
                    <a:pos x="T2" y="T3"/>
                  </a:cxn>
                  <a:cxn ang="T14">
                    <a:pos x="T4" y="T5"/>
                  </a:cxn>
                  <a:cxn ang="T15">
                    <a:pos x="T6" y="T7"/>
                  </a:cxn>
                  <a:cxn ang="T16">
                    <a:pos x="T8" y="T9"/>
                  </a:cxn>
                  <a:cxn ang="T17">
                    <a:pos x="T10" y="T11"/>
                  </a:cxn>
                </a:cxnLst>
                <a:rect l="T18" t="T19" r="T20" b="T21"/>
                <a:pathLst>
                  <a:path w="4" h="10">
                    <a:moveTo>
                      <a:pt x="0" y="8"/>
                    </a:moveTo>
                    <a:lnTo>
                      <a:pt x="0" y="8"/>
                    </a:lnTo>
                    <a:lnTo>
                      <a:pt x="3" y="0"/>
                    </a:lnTo>
                    <a:lnTo>
                      <a:pt x="4" y="0"/>
                    </a:lnTo>
                    <a:lnTo>
                      <a:pt x="2" y="10"/>
                    </a:lnTo>
                    <a:lnTo>
                      <a:pt x="0" y="8"/>
                    </a:lnTo>
                    <a:close/>
                  </a:path>
                </a:pathLst>
              </a:custGeom>
              <a:solidFill>
                <a:srgbClr val="808080"/>
              </a:solidFill>
              <a:ln w="9525">
                <a:noFill/>
                <a:round/>
                <a:headEnd/>
                <a:tailEnd/>
              </a:ln>
            </p:spPr>
            <p:txBody>
              <a:bodyPr/>
              <a:lstStyle/>
              <a:p>
                <a:endParaRPr lang="id-ID"/>
              </a:p>
            </p:txBody>
          </p:sp>
          <p:sp>
            <p:nvSpPr>
              <p:cNvPr id="3222" name="Freeform 347"/>
              <p:cNvSpPr>
                <a:spLocks/>
              </p:cNvSpPr>
              <p:nvPr/>
            </p:nvSpPr>
            <p:spPr bwMode="auto">
              <a:xfrm>
                <a:off x="5705" y="2333"/>
                <a:ext cx="2" cy="1"/>
              </a:xfrm>
              <a:custGeom>
                <a:avLst/>
                <a:gdLst>
                  <a:gd name="T0" fmla="*/ 2 w 2"/>
                  <a:gd name="T1" fmla="*/ 1 h 1"/>
                  <a:gd name="T2" fmla="*/ 2 w 2"/>
                  <a:gd name="T3" fmla="*/ 1 h 1"/>
                  <a:gd name="T4" fmla="*/ 2 w 2"/>
                  <a:gd name="T5" fmla="*/ 1 h 1"/>
                  <a:gd name="T6" fmla="*/ 0 w 2"/>
                  <a:gd name="T7" fmla="*/ 1 h 1"/>
                  <a:gd name="T8" fmla="*/ 0 w 2"/>
                  <a:gd name="T9" fmla="*/ 1 h 1"/>
                  <a:gd name="T10" fmla="*/ 2 w 2"/>
                  <a:gd name="T11" fmla="*/ 0 h 1"/>
                  <a:gd name="T12" fmla="*/ 2 w 2"/>
                  <a:gd name="T13" fmla="*/ 1 h 1"/>
                  <a:gd name="T14" fmla="*/ 0 60000 65536"/>
                  <a:gd name="T15" fmla="*/ 0 60000 65536"/>
                  <a:gd name="T16" fmla="*/ 0 60000 65536"/>
                  <a:gd name="T17" fmla="*/ 0 60000 65536"/>
                  <a:gd name="T18" fmla="*/ 0 60000 65536"/>
                  <a:gd name="T19" fmla="*/ 0 60000 65536"/>
                  <a:gd name="T20" fmla="*/ 0 60000 65536"/>
                  <a:gd name="T21" fmla="*/ 0 w 2"/>
                  <a:gd name="T22" fmla="*/ 0 h 1"/>
                  <a:gd name="T23" fmla="*/ 2 w 2"/>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
                    <a:moveTo>
                      <a:pt x="2" y="1"/>
                    </a:moveTo>
                    <a:lnTo>
                      <a:pt x="2" y="1"/>
                    </a:lnTo>
                    <a:lnTo>
                      <a:pt x="0" y="1"/>
                    </a:lnTo>
                    <a:lnTo>
                      <a:pt x="2" y="0"/>
                    </a:lnTo>
                    <a:lnTo>
                      <a:pt x="2" y="1"/>
                    </a:lnTo>
                    <a:close/>
                  </a:path>
                </a:pathLst>
              </a:custGeom>
              <a:solidFill>
                <a:srgbClr val="808080"/>
              </a:solidFill>
              <a:ln w="9525">
                <a:noFill/>
                <a:round/>
                <a:headEnd/>
                <a:tailEnd/>
              </a:ln>
            </p:spPr>
            <p:txBody>
              <a:bodyPr/>
              <a:lstStyle/>
              <a:p>
                <a:endParaRPr lang="id-ID"/>
              </a:p>
            </p:txBody>
          </p:sp>
          <p:sp>
            <p:nvSpPr>
              <p:cNvPr id="3223" name="Freeform 348"/>
              <p:cNvSpPr>
                <a:spLocks/>
              </p:cNvSpPr>
              <p:nvPr/>
            </p:nvSpPr>
            <p:spPr bwMode="auto">
              <a:xfrm>
                <a:off x="5705" y="2289"/>
                <a:ext cx="4" cy="9"/>
              </a:xfrm>
              <a:custGeom>
                <a:avLst/>
                <a:gdLst>
                  <a:gd name="T0" fmla="*/ 2 w 4"/>
                  <a:gd name="T1" fmla="*/ 0 h 9"/>
                  <a:gd name="T2" fmla="*/ 2 w 4"/>
                  <a:gd name="T3" fmla="*/ 0 h 9"/>
                  <a:gd name="T4" fmla="*/ 4 w 4"/>
                  <a:gd name="T5" fmla="*/ 9 h 9"/>
                  <a:gd name="T6" fmla="*/ 3 w 4"/>
                  <a:gd name="T7" fmla="*/ 9 h 9"/>
                  <a:gd name="T8" fmla="*/ 3 w 4"/>
                  <a:gd name="T9" fmla="*/ 9 h 9"/>
                  <a:gd name="T10" fmla="*/ 0 w 4"/>
                  <a:gd name="T11" fmla="*/ 2 h 9"/>
                  <a:gd name="T12" fmla="*/ 2 w 4"/>
                  <a:gd name="T13" fmla="*/ 0 h 9"/>
                  <a:gd name="T14" fmla="*/ 0 60000 65536"/>
                  <a:gd name="T15" fmla="*/ 0 60000 65536"/>
                  <a:gd name="T16" fmla="*/ 0 60000 65536"/>
                  <a:gd name="T17" fmla="*/ 0 60000 65536"/>
                  <a:gd name="T18" fmla="*/ 0 60000 65536"/>
                  <a:gd name="T19" fmla="*/ 0 60000 65536"/>
                  <a:gd name="T20" fmla="*/ 0 60000 65536"/>
                  <a:gd name="T21" fmla="*/ 0 w 4"/>
                  <a:gd name="T22" fmla="*/ 0 h 9"/>
                  <a:gd name="T23" fmla="*/ 4 w 4"/>
                  <a:gd name="T24" fmla="*/ 9 h 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9">
                    <a:moveTo>
                      <a:pt x="2" y="0"/>
                    </a:moveTo>
                    <a:lnTo>
                      <a:pt x="2" y="0"/>
                    </a:lnTo>
                    <a:lnTo>
                      <a:pt x="4" y="9"/>
                    </a:lnTo>
                    <a:lnTo>
                      <a:pt x="3" y="9"/>
                    </a:lnTo>
                    <a:lnTo>
                      <a:pt x="0" y="2"/>
                    </a:lnTo>
                    <a:lnTo>
                      <a:pt x="2" y="0"/>
                    </a:lnTo>
                    <a:close/>
                  </a:path>
                </a:pathLst>
              </a:custGeom>
              <a:solidFill>
                <a:srgbClr val="808080"/>
              </a:solidFill>
              <a:ln w="9525">
                <a:noFill/>
                <a:round/>
                <a:headEnd/>
                <a:tailEnd/>
              </a:ln>
            </p:spPr>
            <p:txBody>
              <a:bodyPr/>
              <a:lstStyle/>
              <a:p>
                <a:endParaRPr lang="id-ID"/>
              </a:p>
            </p:txBody>
          </p:sp>
          <p:sp>
            <p:nvSpPr>
              <p:cNvPr id="3224" name="Freeform 349"/>
              <p:cNvSpPr>
                <a:spLocks/>
              </p:cNvSpPr>
              <p:nvPr/>
            </p:nvSpPr>
            <p:spPr bwMode="auto">
              <a:xfrm>
                <a:off x="5704" y="2275"/>
                <a:ext cx="3" cy="2"/>
              </a:xfrm>
              <a:custGeom>
                <a:avLst/>
                <a:gdLst>
                  <a:gd name="T0" fmla="*/ 1 w 3"/>
                  <a:gd name="T1" fmla="*/ 0 h 2"/>
                  <a:gd name="T2" fmla="*/ 1 w 3"/>
                  <a:gd name="T3" fmla="*/ 0 h 2"/>
                  <a:gd name="T4" fmla="*/ 3 w 3"/>
                  <a:gd name="T5" fmla="*/ 0 h 2"/>
                  <a:gd name="T6" fmla="*/ 1 w 3"/>
                  <a:gd name="T7" fmla="*/ 2 h 2"/>
                  <a:gd name="T8" fmla="*/ 1 w 3"/>
                  <a:gd name="T9" fmla="*/ 2 h 2"/>
                  <a:gd name="T10" fmla="*/ 0 w 3"/>
                  <a:gd name="T11" fmla="*/ 2 h 2"/>
                  <a:gd name="T12" fmla="*/ 1 w 3"/>
                  <a:gd name="T13" fmla="*/ 0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1" y="0"/>
                    </a:moveTo>
                    <a:lnTo>
                      <a:pt x="1" y="0"/>
                    </a:lnTo>
                    <a:lnTo>
                      <a:pt x="3" y="0"/>
                    </a:lnTo>
                    <a:lnTo>
                      <a:pt x="1" y="2"/>
                    </a:lnTo>
                    <a:lnTo>
                      <a:pt x="0" y="2"/>
                    </a:lnTo>
                    <a:lnTo>
                      <a:pt x="1" y="0"/>
                    </a:lnTo>
                    <a:close/>
                  </a:path>
                </a:pathLst>
              </a:custGeom>
              <a:solidFill>
                <a:srgbClr val="808080"/>
              </a:solidFill>
              <a:ln w="9525">
                <a:noFill/>
                <a:round/>
                <a:headEnd/>
                <a:tailEnd/>
              </a:ln>
            </p:spPr>
            <p:txBody>
              <a:bodyPr/>
              <a:lstStyle/>
              <a:p>
                <a:endParaRPr lang="id-ID"/>
              </a:p>
            </p:txBody>
          </p:sp>
          <p:sp>
            <p:nvSpPr>
              <p:cNvPr id="3225" name="Freeform 350"/>
              <p:cNvSpPr>
                <a:spLocks/>
              </p:cNvSpPr>
              <p:nvPr/>
            </p:nvSpPr>
            <p:spPr bwMode="auto">
              <a:xfrm>
                <a:off x="5704" y="2272"/>
                <a:ext cx="3" cy="3"/>
              </a:xfrm>
              <a:custGeom>
                <a:avLst/>
                <a:gdLst>
                  <a:gd name="T0" fmla="*/ 0 w 3"/>
                  <a:gd name="T1" fmla="*/ 2 h 3"/>
                  <a:gd name="T2" fmla="*/ 1 w 3"/>
                  <a:gd name="T3" fmla="*/ 0 h 3"/>
                  <a:gd name="T4" fmla="*/ 1 w 3"/>
                  <a:gd name="T5" fmla="*/ 0 h 3"/>
                  <a:gd name="T6" fmla="*/ 3 w 3"/>
                  <a:gd name="T7" fmla="*/ 2 h 3"/>
                  <a:gd name="T8" fmla="*/ 1 w 3"/>
                  <a:gd name="T9" fmla="*/ 3 h 3"/>
                  <a:gd name="T10" fmla="*/ 1 w 3"/>
                  <a:gd name="T11" fmla="*/ 3 h 3"/>
                  <a:gd name="T12" fmla="*/ 0 w 3"/>
                  <a:gd name="T13" fmla="*/ 2 h 3"/>
                  <a:gd name="T14" fmla="*/ 0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0" y="2"/>
                    </a:moveTo>
                    <a:lnTo>
                      <a:pt x="1" y="0"/>
                    </a:lnTo>
                    <a:lnTo>
                      <a:pt x="3" y="2"/>
                    </a:lnTo>
                    <a:lnTo>
                      <a:pt x="1" y="3"/>
                    </a:lnTo>
                    <a:lnTo>
                      <a:pt x="0" y="2"/>
                    </a:lnTo>
                    <a:close/>
                  </a:path>
                </a:pathLst>
              </a:custGeom>
              <a:solidFill>
                <a:srgbClr val="808080"/>
              </a:solidFill>
              <a:ln w="9525">
                <a:noFill/>
                <a:round/>
                <a:headEnd/>
                <a:tailEnd/>
              </a:ln>
            </p:spPr>
            <p:txBody>
              <a:bodyPr/>
              <a:lstStyle/>
              <a:p>
                <a:endParaRPr lang="id-ID"/>
              </a:p>
            </p:txBody>
          </p:sp>
          <p:sp>
            <p:nvSpPr>
              <p:cNvPr id="3226" name="Freeform 351"/>
              <p:cNvSpPr>
                <a:spLocks/>
              </p:cNvSpPr>
              <p:nvPr/>
            </p:nvSpPr>
            <p:spPr bwMode="auto">
              <a:xfrm>
                <a:off x="5705" y="2330"/>
                <a:ext cx="3" cy="3"/>
              </a:xfrm>
              <a:custGeom>
                <a:avLst/>
                <a:gdLst>
                  <a:gd name="T0" fmla="*/ 3 w 3"/>
                  <a:gd name="T1" fmla="*/ 1 h 3"/>
                  <a:gd name="T2" fmla="*/ 3 w 3"/>
                  <a:gd name="T3" fmla="*/ 1 h 3"/>
                  <a:gd name="T4" fmla="*/ 2 w 3"/>
                  <a:gd name="T5" fmla="*/ 3 h 3"/>
                  <a:gd name="T6" fmla="*/ 0 w 3"/>
                  <a:gd name="T7" fmla="*/ 1 h 3"/>
                  <a:gd name="T8" fmla="*/ 2 w 3"/>
                  <a:gd name="T9" fmla="*/ 0 h 3"/>
                  <a:gd name="T10" fmla="*/ 3 w 3"/>
                  <a:gd name="T11" fmla="*/ 1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3" y="1"/>
                    </a:moveTo>
                    <a:lnTo>
                      <a:pt x="3" y="1"/>
                    </a:lnTo>
                    <a:lnTo>
                      <a:pt x="2" y="3"/>
                    </a:lnTo>
                    <a:lnTo>
                      <a:pt x="0" y="1"/>
                    </a:lnTo>
                    <a:lnTo>
                      <a:pt x="2" y="0"/>
                    </a:lnTo>
                    <a:lnTo>
                      <a:pt x="3" y="1"/>
                    </a:lnTo>
                    <a:close/>
                  </a:path>
                </a:pathLst>
              </a:custGeom>
              <a:solidFill>
                <a:srgbClr val="808080"/>
              </a:solidFill>
              <a:ln w="9525">
                <a:noFill/>
                <a:round/>
                <a:headEnd/>
                <a:tailEnd/>
              </a:ln>
            </p:spPr>
            <p:txBody>
              <a:bodyPr/>
              <a:lstStyle/>
              <a:p>
                <a:endParaRPr lang="id-ID"/>
              </a:p>
            </p:txBody>
          </p:sp>
          <p:sp>
            <p:nvSpPr>
              <p:cNvPr id="3227" name="Freeform 352"/>
              <p:cNvSpPr>
                <a:spLocks/>
              </p:cNvSpPr>
              <p:nvPr/>
            </p:nvSpPr>
            <p:spPr bwMode="auto">
              <a:xfrm>
                <a:off x="5704" y="2319"/>
                <a:ext cx="1" cy="1"/>
              </a:xfrm>
              <a:custGeom>
                <a:avLst/>
                <a:gdLst>
                  <a:gd name="T0" fmla="*/ 1 w 1"/>
                  <a:gd name="T1" fmla="*/ 1 h 1"/>
                  <a:gd name="T2" fmla="*/ 1 w 1"/>
                  <a:gd name="T3" fmla="*/ 1 h 1"/>
                  <a:gd name="T4" fmla="*/ 0 w 1"/>
                  <a:gd name="T5" fmla="*/ 1 h 1"/>
                  <a:gd name="T6" fmla="*/ 0 w 1"/>
                  <a:gd name="T7" fmla="*/ 1 h 1"/>
                  <a:gd name="T8" fmla="*/ 0 w 1"/>
                  <a:gd name="T9" fmla="*/ 1 h 1"/>
                  <a:gd name="T10" fmla="*/ 0 w 1"/>
                  <a:gd name="T11" fmla="*/ 0 h 1"/>
                  <a:gd name="T12" fmla="*/ 1 w 1"/>
                  <a:gd name="T13" fmla="*/ 1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1" y="1"/>
                    </a:moveTo>
                    <a:lnTo>
                      <a:pt x="1" y="1"/>
                    </a:ln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3228" name="Freeform 353"/>
              <p:cNvSpPr>
                <a:spLocks/>
              </p:cNvSpPr>
              <p:nvPr/>
            </p:nvSpPr>
            <p:spPr bwMode="auto">
              <a:xfrm>
                <a:off x="5704" y="2288"/>
                <a:ext cx="3" cy="3"/>
              </a:xfrm>
              <a:custGeom>
                <a:avLst/>
                <a:gdLst>
                  <a:gd name="T0" fmla="*/ 1 w 3"/>
                  <a:gd name="T1" fmla="*/ 3 h 3"/>
                  <a:gd name="T2" fmla="*/ 1 w 3"/>
                  <a:gd name="T3" fmla="*/ 3 h 3"/>
                  <a:gd name="T4" fmla="*/ 0 w 3"/>
                  <a:gd name="T5" fmla="*/ 1 h 3"/>
                  <a:gd name="T6" fmla="*/ 1 w 3"/>
                  <a:gd name="T7" fmla="*/ 0 h 3"/>
                  <a:gd name="T8" fmla="*/ 1 w 3"/>
                  <a:gd name="T9" fmla="*/ 0 h 3"/>
                  <a:gd name="T10" fmla="*/ 3 w 3"/>
                  <a:gd name="T11" fmla="*/ 1 h 3"/>
                  <a:gd name="T12" fmla="*/ 1 w 3"/>
                  <a:gd name="T13" fmla="*/ 3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1" y="3"/>
                    </a:moveTo>
                    <a:lnTo>
                      <a:pt x="1" y="3"/>
                    </a:lnTo>
                    <a:lnTo>
                      <a:pt x="0" y="1"/>
                    </a:lnTo>
                    <a:lnTo>
                      <a:pt x="1" y="0"/>
                    </a:lnTo>
                    <a:lnTo>
                      <a:pt x="3" y="1"/>
                    </a:lnTo>
                    <a:lnTo>
                      <a:pt x="1" y="3"/>
                    </a:lnTo>
                    <a:close/>
                  </a:path>
                </a:pathLst>
              </a:custGeom>
              <a:solidFill>
                <a:srgbClr val="808080"/>
              </a:solidFill>
              <a:ln w="9525">
                <a:noFill/>
                <a:round/>
                <a:headEnd/>
                <a:tailEnd/>
              </a:ln>
            </p:spPr>
            <p:txBody>
              <a:bodyPr/>
              <a:lstStyle/>
              <a:p>
                <a:endParaRPr lang="id-ID"/>
              </a:p>
            </p:txBody>
          </p:sp>
          <p:sp>
            <p:nvSpPr>
              <p:cNvPr id="3229" name="Freeform 354"/>
              <p:cNvSpPr>
                <a:spLocks/>
              </p:cNvSpPr>
              <p:nvPr/>
            </p:nvSpPr>
            <p:spPr bwMode="auto">
              <a:xfrm>
                <a:off x="5704" y="2317"/>
                <a:ext cx="3" cy="3"/>
              </a:xfrm>
              <a:custGeom>
                <a:avLst/>
                <a:gdLst>
                  <a:gd name="T0" fmla="*/ 3 w 3"/>
                  <a:gd name="T1" fmla="*/ 2 h 3"/>
                  <a:gd name="T2" fmla="*/ 3 w 3"/>
                  <a:gd name="T3" fmla="*/ 2 h 3"/>
                  <a:gd name="T4" fmla="*/ 1 w 3"/>
                  <a:gd name="T5" fmla="*/ 3 h 3"/>
                  <a:gd name="T6" fmla="*/ 0 w 3"/>
                  <a:gd name="T7" fmla="*/ 2 h 3"/>
                  <a:gd name="T8" fmla="*/ 0 w 3"/>
                  <a:gd name="T9" fmla="*/ 2 h 3"/>
                  <a:gd name="T10" fmla="*/ 1 w 3"/>
                  <a:gd name="T11" fmla="*/ 0 h 3"/>
                  <a:gd name="T12" fmla="*/ 3 w 3"/>
                  <a:gd name="T13" fmla="*/ 2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3" y="2"/>
                    </a:moveTo>
                    <a:lnTo>
                      <a:pt x="3" y="2"/>
                    </a:lnTo>
                    <a:lnTo>
                      <a:pt x="1" y="3"/>
                    </a:lnTo>
                    <a:lnTo>
                      <a:pt x="0" y="2"/>
                    </a:lnTo>
                    <a:lnTo>
                      <a:pt x="1" y="0"/>
                    </a:lnTo>
                    <a:lnTo>
                      <a:pt x="3" y="2"/>
                    </a:lnTo>
                    <a:close/>
                  </a:path>
                </a:pathLst>
              </a:custGeom>
              <a:solidFill>
                <a:srgbClr val="808080"/>
              </a:solidFill>
              <a:ln w="9525">
                <a:noFill/>
                <a:round/>
                <a:headEnd/>
                <a:tailEnd/>
              </a:ln>
            </p:spPr>
            <p:txBody>
              <a:bodyPr/>
              <a:lstStyle/>
              <a:p>
                <a:endParaRPr lang="id-ID"/>
              </a:p>
            </p:txBody>
          </p:sp>
          <p:sp>
            <p:nvSpPr>
              <p:cNvPr id="3230" name="Freeform 355"/>
              <p:cNvSpPr>
                <a:spLocks/>
              </p:cNvSpPr>
              <p:nvPr/>
            </p:nvSpPr>
            <p:spPr bwMode="auto">
              <a:xfrm>
                <a:off x="5704" y="2291"/>
                <a:ext cx="4" cy="7"/>
              </a:xfrm>
              <a:custGeom>
                <a:avLst/>
                <a:gdLst>
                  <a:gd name="T0" fmla="*/ 1 w 4"/>
                  <a:gd name="T1" fmla="*/ 0 h 7"/>
                  <a:gd name="T2" fmla="*/ 1 w 4"/>
                  <a:gd name="T3" fmla="*/ 0 h 7"/>
                  <a:gd name="T4" fmla="*/ 4 w 4"/>
                  <a:gd name="T5" fmla="*/ 7 h 7"/>
                  <a:gd name="T6" fmla="*/ 3 w 4"/>
                  <a:gd name="T7" fmla="*/ 7 h 7"/>
                  <a:gd name="T8" fmla="*/ 3 w 4"/>
                  <a:gd name="T9" fmla="*/ 7 h 7"/>
                  <a:gd name="T10" fmla="*/ 0 w 4"/>
                  <a:gd name="T11" fmla="*/ 1 h 7"/>
                  <a:gd name="T12" fmla="*/ 1 w 4"/>
                  <a:gd name="T13" fmla="*/ 0 h 7"/>
                  <a:gd name="T14" fmla="*/ 0 60000 65536"/>
                  <a:gd name="T15" fmla="*/ 0 60000 65536"/>
                  <a:gd name="T16" fmla="*/ 0 60000 65536"/>
                  <a:gd name="T17" fmla="*/ 0 60000 65536"/>
                  <a:gd name="T18" fmla="*/ 0 60000 65536"/>
                  <a:gd name="T19" fmla="*/ 0 60000 65536"/>
                  <a:gd name="T20" fmla="*/ 0 60000 65536"/>
                  <a:gd name="T21" fmla="*/ 0 w 4"/>
                  <a:gd name="T22" fmla="*/ 0 h 7"/>
                  <a:gd name="T23" fmla="*/ 4 w 4"/>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7">
                    <a:moveTo>
                      <a:pt x="1" y="0"/>
                    </a:moveTo>
                    <a:lnTo>
                      <a:pt x="1" y="0"/>
                    </a:lnTo>
                    <a:lnTo>
                      <a:pt x="4" y="7"/>
                    </a:lnTo>
                    <a:lnTo>
                      <a:pt x="3" y="7"/>
                    </a:lnTo>
                    <a:lnTo>
                      <a:pt x="0" y="1"/>
                    </a:lnTo>
                    <a:lnTo>
                      <a:pt x="1" y="0"/>
                    </a:lnTo>
                    <a:close/>
                  </a:path>
                </a:pathLst>
              </a:custGeom>
              <a:solidFill>
                <a:srgbClr val="808080"/>
              </a:solidFill>
              <a:ln w="9525">
                <a:noFill/>
                <a:round/>
                <a:headEnd/>
                <a:tailEnd/>
              </a:ln>
            </p:spPr>
            <p:txBody>
              <a:bodyPr/>
              <a:lstStyle/>
              <a:p>
                <a:endParaRPr lang="id-ID"/>
              </a:p>
            </p:txBody>
          </p:sp>
          <p:sp>
            <p:nvSpPr>
              <p:cNvPr id="3231" name="Freeform 356"/>
              <p:cNvSpPr>
                <a:spLocks/>
              </p:cNvSpPr>
              <p:nvPr/>
            </p:nvSpPr>
            <p:spPr bwMode="auto">
              <a:xfrm>
                <a:off x="5704" y="2274"/>
                <a:ext cx="1" cy="3"/>
              </a:xfrm>
              <a:custGeom>
                <a:avLst/>
                <a:gdLst>
                  <a:gd name="T0" fmla="*/ 1 w 1"/>
                  <a:gd name="T1" fmla="*/ 1 h 3"/>
                  <a:gd name="T2" fmla="*/ 0 w 1"/>
                  <a:gd name="T3" fmla="*/ 3 h 3"/>
                  <a:gd name="T4" fmla="*/ 0 w 1"/>
                  <a:gd name="T5" fmla="*/ 3 h 3"/>
                  <a:gd name="T6" fmla="*/ 0 w 1"/>
                  <a:gd name="T7" fmla="*/ 1 h 3"/>
                  <a:gd name="T8" fmla="*/ 0 w 1"/>
                  <a:gd name="T9" fmla="*/ 0 h 3"/>
                  <a:gd name="T10" fmla="*/ 0 w 1"/>
                  <a:gd name="T11" fmla="*/ 0 h 3"/>
                  <a:gd name="T12" fmla="*/ 1 w 1"/>
                  <a:gd name="T13" fmla="*/ 1 h 3"/>
                  <a:gd name="T14" fmla="*/ 1 w 1"/>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1" y="1"/>
                    </a:moveTo>
                    <a:lnTo>
                      <a:pt x="0" y="3"/>
                    </a:ln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3232" name="Freeform 357"/>
              <p:cNvSpPr>
                <a:spLocks/>
              </p:cNvSpPr>
              <p:nvPr/>
            </p:nvSpPr>
            <p:spPr bwMode="auto">
              <a:xfrm>
                <a:off x="5690" y="2334"/>
                <a:ext cx="17" cy="7"/>
              </a:xfrm>
              <a:custGeom>
                <a:avLst/>
                <a:gdLst>
                  <a:gd name="T0" fmla="*/ 17 w 17"/>
                  <a:gd name="T1" fmla="*/ 0 h 7"/>
                  <a:gd name="T2" fmla="*/ 17 w 17"/>
                  <a:gd name="T3" fmla="*/ 0 h 7"/>
                  <a:gd name="T4" fmla="*/ 8 w 17"/>
                  <a:gd name="T5" fmla="*/ 6 h 7"/>
                  <a:gd name="T6" fmla="*/ 0 w 17"/>
                  <a:gd name="T7" fmla="*/ 7 h 7"/>
                  <a:gd name="T8" fmla="*/ 0 w 17"/>
                  <a:gd name="T9" fmla="*/ 6 h 7"/>
                  <a:gd name="T10" fmla="*/ 0 w 17"/>
                  <a:gd name="T11" fmla="*/ 6 h 7"/>
                  <a:gd name="T12" fmla="*/ 7 w 17"/>
                  <a:gd name="T13" fmla="*/ 4 h 7"/>
                  <a:gd name="T14" fmla="*/ 15 w 17"/>
                  <a:gd name="T15" fmla="*/ 0 h 7"/>
                  <a:gd name="T16" fmla="*/ 17 w 17"/>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7"/>
                  <a:gd name="T29" fmla="*/ 17 w 17"/>
                  <a:gd name="T30" fmla="*/ 7 h 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7">
                    <a:moveTo>
                      <a:pt x="17" y="0"/>
                    </a:moveTo>
                    <a:lnTo>
                      <a:pt x="17" y="0"/>
                    </a:lnTo>
                    <a:lnTo>
                      <a:pt x="8" y="6"/>
                    </a:lnTo>
                    <a:lnTo>
                      <a:pt x="0" y="7"/>
                    </a:lnTo>
                    <a:lnTo>
                      <a:pt x="0" y="6"/>
                    </a:lnTo>
                    <a:lnTo>
                      <a:pt x="7" y="4"/>
                    </a:lnTo>
                    <a:lnTo>
                      <a:pt x="15" y="0"/>
                    </a:lnTo>
                    <a:lnTo>
                      <a:pt x="17" y="0"/>
                    </a:lnTo>
                    <a:close/>
                  </a:path>
                </a:pathLst>
              </a:custGeom>
              <a:solidFill>
                <a:srgbClr val="808080"/>
              </a:solidFill>
              <a:ln w="9525">
                <a:noFill/>
                <a:round/>
                <a:headEnd/>
                <a:tailEnd/>
              </a:ln>
            </p:spPr>
            <p:txBody>
              <a:bodyPr/>
              <a:lstStyle/>
              <a:p>
                <a:endParaRPr lang="id-ID"/>
              </a:p>
            </p:txBody>
          </p:sp>
          <p:sp>
            <p:nvSpPr>
              <p:cNvPr id="3233" name="Freeform 358"/>
              <p:cNvSpPr>
                <a:spLocks/>
              </p:cNvSpPr>
              <p:nvPr/>
            </p:nvSpPr>
            <p:spPr bwMode="auto">
              <a:xfrm>
                <a:off x="5704" y="2316"/>
                <a:ext cx="1" cy="3"/>
              </a:xfrm>
              <a:custGeom>
                <a:avLst/>
                <a:gdLst>
                  <a:gd name="T0" fmla="*/ 1 w 1"/>
                  <a:gd name="T1" fmla="*/ 1 h 3"/>
                  <a:gd name="T2" fmla="*/ 1 w 1"/>
                  <a:gd name="T3" fmla="*/ 1 h 3"/>
                  <a:gd name="T4" fmla="*/ 0 w 1"/>
                  <a:gd name="T5" fmla="*/ 3 h 3"/>
                  <a:gd name="T6" fmla="*/ 0 w 1"/>
                  <a:gd name="T7" fmla="*/ 1 h 3"/>
                  <a:gd name="T8" fmla="*/ 0 w 1"/>
                  <a:gd name="T9" fmla="*/ 1 h 3"/>
                  <a:gd name="T10" fmla="*/ 0 w 1"/>
                  <a:gd name="T11" fmla="*/ 0 h 3"/>
                  <a:gd name="T12" fmla="*/ 1 w 1"/>
                  <a:gd name="T13" fmla="*/ 1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1"/>
                    </a:moveTo>
                    <a:lnTo>
                      <a:pt x="1" y="1"/>
                    </a:lnTo>
                    <a:lnTo>
                      <a:pt x="0" y="3"/>
                    </a:ln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3234" name="Freeform 359"/>
              <p:cNvSpPr>
                <a:spLocks/>
              </p:cNvSpPr>
              <p:nvPr/>
            </p:nvSpPr>
            <p:spPr bwMode="auto">
              <a:xfrm>
                <a:off x="5702" y="2289"/>
                <a:ext cx="3" cy="3"/>
              </a:xfrm>
              <a:custGeom>
                <a:avLst/>
                <a:gdLst>
                  <a:gd name="T0" fmla="*/ 2 w 3"/>
                  <a:gd name="T1" fmla="*/ 0 h 3"/>
                  <a:gd name="T2" fmla="*/ 2 w 3"/>
                  <a:gd name="T3" fmla="*/ 0 h 3"/>
                  <a:gd name="T4" fmla="*/ 3 w 3"/>
                  <a:gd name="T5" fmla="*/ 2 h 3"/>
                  <a:gd name="T6" fmla="*/ 2 w 3"/>
                  <a:gd name="T7" fmla="*/ 3 h 3"/>
                  <a:gd name="T8" fmla="*/ 0 w 3"/>
                  <a:gd name="T9" fmla="*/ 2 h 3"/>
                  <a:gd name="T10" fmla="*/ 2 w 3"/>
                  <a:gd name="T11" fmla="*/ 0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2" y="0"/>
                    </a:moveTo>
                    <a:lnTo>
                      <a:pt x="2" y="0"/>
                    </a:lnTo>
                    <a:lnTo>
                      <a:pt x="3" y="2"/>
                    </a:lnTo>
                    <a:lnTo>
                      <a:pt x="2" y="3"/>
                    </a:lnTo>
                    <a:lnTo>
                      <a:pt x="0" y="2"/>
                    </a:lnTo>
                    <a:lnTo>
                      <a:pt x="2" y="0"/>
                    </a:lnTo>
                    <a:close/>
                  </a:path>
                </a:pathLst>
              </a:custGeom>
              <a:solidFill>
                <a:srgbClr val="808080"/>
              </a:solidFill>
              <a:ln w="9525">
                <a:noFill/>
                <a:round/>
                <a:headEnd/>
                <a:tailEnd/>
              </a:ln>
            </p:spPr>
            <p:txBody>
              <a:bodyPr/>
              <a:lstStyle/>
              <a:p>
                <a:endParaRPr lang="id-ID"/>
              </a:p>
            </p:txBody>
          </p:sp>
          <p:sp>
            <p:nvSpPr>
              <p:cNvPr id="3235" name="Freeform 360"/>
              <p:cNvSpPr>
                <a:spLocks/>
              </p:cNvSpPr>
              <p:nvPr/>
            </p:nvSpPr>
            <p:spPr bwMode="auto">
              <a:xfrm>
                <a:off x="5702" y="2286"/>
                <a:ext cx="3" cy="3"/>
              </a:xfrm>
              <a:custGeom>
                <a:avLst/>
                <a:gdLst>
                  <a:gd name="T0" fmla="*/ 3 w 3"/>
                  <a:gd name="T1" fmla="*/ 2 h 3"/>
                  <a:gd name="T2" fmla="*/ 2 w 3"/>
                  <a:gd name="T3" fmla="*/ 3 h 3"/>
                  <a:gd name="T4" fmla="*/ 2 w 3"/>
                  <a:gd name="T5" fmla="*/ 3 h 3"/>
                  <a:gd name="T6" fmla="*/ 0 w 3"/>
                  <a:gd name="T7" fmla="*/ 2 h 3"/>
                  <a:gd name="T8" fmla="*/ 2 w 3"/>
                  <a:gd name="T9" fmla="*/ 0 h 3"/>
                  <a:gd name="T10" fmla="*/ 2 w 3"/>
                  <a:gd name="T11" fmla="*/ 0 h 3"/>
                  <a:gd name="T12" fmla="*/ 3 w 3"/>
                  <a:gd name="T13" fmla="*/ 2 h 3"/>
                  <a:gd name="T14" fmla="*/ 3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2"/>
                    </a:moveTo>
                    <a:lnTo>
                      <a:pt x="2" y="3"/>
                    </a:lnTo>
                    <a:lnTo>
                      <a:pt x="0" y="2"/>
                    </a:lnTo>
                    <a:lnTo>
                      <a:pt x="2" y="0"/>
                    </a:lnTo>
                    <a:lnTo>
                      <a:pt x="3" y="2"/>
                    </a:lnTo>
                    <a:close/>
                  </a:path>
                </a:pathLst>
              </a:custGeom>
              <a:solidFill>
                <a:srgbClr val="808080"/>
              </a:solidFill>
              <a:ln w="9525">
                <a:noFill/>
                <a:round/>
                <a:headEnd/>
                <a:tailEnd/>
              </a:ln>
            </p:spPr>
            <p:txBody>
              <a:bodyPr/>
              <a:lstStyle/>
              <a:p>
                <a:endParaRPr lang="id-ID"/>
              </a:p>
            </p:txBody>
          </p:sp>
          <p:sp>
            <p:nvSpPr>
              <p:cNvPr id="3236" name="Freeform 361"/>
              <p:cNvSpPr>
                <a:spLocks/>
              </p:cNvSpPr>
              <p:nvPr/>
            </p:nvSpPr>
            <p:spPr bwMode="auto">
              <a:xfrm>
                <a:off x="5704" y="2331"/>
                <a:ext cx="3" cy="3"/>
              </a:xfrm>
              <a:custGeom>
                <a:avLst/>
                <a:gdLst>
                  <a:gd name="T0" fmla="*/ 0 w 3"/>
                  <a:gd name="T1" fmla="*/ 2 h 3"/>
                  <a:gd name="T2" fmla="*/ 0 w 3"/>
                  <a:gd name="T3" fmla="*/ 2 h 3"/>
                  <a:gd name="T4" fmla="*/ 1 w 3"/>
                  <a:gd name="T5" fmla="*/ 0 h 3"/>
                  <a:gd name="T6" fmla="*/ 3 w 3"/>
                  <a:gd name="T7" fmla="*/ 2 h 3"/>
                  <a:gd name="T8" fmla="*/ 3 w 3"/>
                  <a:gd name="T9" fmla="*/ 2 h 3"/>
                  <a:gd name="T10" fmla="*/ 1 w 3"/>
                  <a:gd name="T11" fmla="*/ 3 h 3"/>
                  <a:gd name="T12" fmla="*/ 0 w 3"/>
                  <a:gd name="T13" fmla="*/ 2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2"/>
                    </a:moveTo>
                    <a:lnTo>
                      <a:pt x="0" y="2"/>
                    </a:lnTo>
                    <a:lnTo>
                      <a:pt x="1" y="0"/>
                    </a:lnTo>
                    <a:lnTo>
                      <a:pt x="3" y="2"/>
                    </a:lnTo>
                    <a:lnTo>
                      <a:pt x="1" y="3"/>
                    </a:lnTo>
                    <a:lnTo>
                      <a:pt x="0" y="2"/>
                    </a:lnTo>
                    <a:close/>
                  </a:path>
                </a:pathLst>
              </a:custGeom>
              <a:solidFill>
                <a:srgbClr val="808080"/>
              </a:solidFill>
              <a:ln w="9525">
                <a:noFill/>
                <a:round/>
                <a:headEnd/>
                <a:tailEnd/>
              </a:ln>
            </p:spPr>
            <p:txBody>
              <a:bodyPr/>
              <a:lstStyle/>
              <a:p>
                <a:endParaRPr lang="id-ID"/>
              </a:p>
            </p:txBody>
          </p:sp>
          <p:sp>
            <p:nvSpPr>
              <p:cNvPr id="3237" name="Freeform 362"/>
              <p:cNvSpPr>
                <a:spLocks/>
              </p:cNvSpPr>
              <p:nvPr/>
            </p:nvSpPr>
            <p:spPr bwMode="auto">
              <a:xfrm>
                <a:off x="5702" y="2317"/>
                <a:ext cx="2" cy="3"/>
              </a:xfrm>
              <a:custGeom>
                <a:avLst/>
                <a:gdLst>
                  <a:gd name="T0" fmla="*/ 2 w 2"/>
                  <a:gd name="T1" fmla="*/ 2 h 3"/>
                  <a:gd name="T2" fmla="*/ 2 w 2"/>
                  <a:gd name="T3" fmla="*/ 2 h 3"/>
                  <a:gd name="T4" fmla="*/ 2 w 2"/>
                  <a:gd name="T5" fmla="*/ 3 h 3"/>
                  <a:gd name="T6" fmla="*/ 0 w 2"/>
                  <a:gd name="T7" fmla="*/ 2 h 3"/>
                  <a:gd name="T8" fmla="*/ 0 w 2"/>
                  <a:gd name="T9" fmla="*/ 2 h 3"/>
                  <a:gd name="T10" fmla="*/ 2 w 2"/>
                  <a:gd name="T11" fmla="*/ 0 h 3"/>
                  <a:gd name="T12" fmla="*/ 2 w 2"/>
                  <a:gd name="T13" fmla="*/ 2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2"/>
                    </a:moveTo>
                    <a:lnTo>
                      <a:pt x="2" y="2"/>
                    </a:lnTo>
                    <a:lnTo>
                      <a:pt x="2" y="3"/>
                    </a:lnTo>
                    <a:lnTo>
                      <a:pt x="0" y="2"/>
                    </a:lnTo>
                    <a:lnTo>
                      <a:pt x="2" y="0"/>
                    </a:lnTo>
                    <a:lnTo>
                      <a:pt x="2" y="2"/>
                    </a:lnTo>
                    <a:close/>
                  </a:path>
                </a:pathLst>
              </a:custGeom>
              <a:solidFill>
                <a:srgbClr val="808080"/>
              </a:solidFill>
              <a:ln w="9525">
                <a:noFill/>
                <a:round/>
                <a:headEnd/>
                <a:tailEnd/>
              </a:ln>
            </p:spPr>
            <p:txBody>
              <a:bodyPr/>
              <a:lstStyle/>
              <a:p>
                <a:endParaRPr lang="id-ID"/>
              </a:p>
            </p:txBody>
          </p:sp>
          <p:sp>
            <p:nvSpPr>
              <p:cNvPr id="3238" name="Freeform 363"/>
              <p:cNvSpPr>
                <a:spLocks/>
              </p:cNvSpPr>
              <p:nvPr/>
            </p:nvSpPr>
            <p:spPr bwMode="auto">
              <a:xfrm>
                <a:off x="5702" y="2288"/>
                <a:ext cx="2" cy="3"/>
              </a:xfrm>
              <a:custGeom>
                <a:avLst/>
                <a:gdLst>
                  <a:gd name="T0" fmla="*/ 2 w 2"/>
                  <a:gd name="T1" fmla="*/ 1 h 3"/>
                  <a:gd name="T2" fmla="*/ 0 w 2"/>
                  <a:gd name="T3" fmla="*/ 3 h 3"/>
                  <a:gd name="T4" fmla="*/ 0 w 2"/>
                  <a:gd name="T5" fmla="*/ 3 h 3"/>
                  <a:gd name="T6" fmla="*/ 0 w 2"/>
                  <a:gd name="T7" fmla="*/ 1 h 3"/>
                  <a:gd name="T8" fmla="*/ 0 w 2"/>
                  <a:gd name="T9" fmla="*/ 0 h 3"/>
                  <a:gd name="T10" fmla="*/ 0 w 2"/>
                  <a:gd name="T11" fmla="*/ 0 h 3"/>
                  <a:gd name="T12" fmla="*/ 2 w 2"/>
                  <a:gd name="T13" fmla="*/ 1 h 3"/>
                  <a:gd name="T14" fmla="*/ 2 w 2"/>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3"/>
                  <a:gd name="T26" fmla="*/ 2 w 2"/>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3">
                    <a:moveTo>
                      <a:pt x="2" y="1"/>
                    </a:moveTo>
                    <a:lnTo>
                      <a:pt x="0" y="3"/>
                    </a:lnTo>
                    <a:lnTo>
                      <a:pt x="0" y="1"/>
                    </a:lnTo>
                    <a:lnTo>
                      <a:pt x="0" y="0"/>
                    </a:lnTo>
                    <a:lnTo>
                      <a:pt x="2" y="1"/>
                    </a:lnTo>
                    <a:close/>
                  </a:path>
                </a:pathLst>
              </a:custGeom>
              <a:solidFill>
                <a:srgbClr val="808080"/>
              </a:solidFill>
              <a:ln w="9525">
                <a:noFill/>
                <a:round/>
                <a:headEnd/>
                <a:tailEnd/>
              </a:ln>
            </p:spPr>
            <p:txBody>
              <a:bodyPr/>
              <a:lstStyle/>
              <a:p>
                <a:endParaRPr lang="id-ID"/>
              </a:p>
            </p:txBody>
          </p:sp>
          <p:sp>
            <p:nvSpPr>
              <p:cNvPr id="3239" name="Freeform 364"/>
              <p:cNvSpPr>
                <a:spLocks/>
              </p:cNvSpPr>
              <p:nvPr/>
            </p:nvSpPr>
            <p:spPr bwMode="auto">
              <a:xfrm>
                <a:off x="5700" y="2320"/>
                <a:ext cx="4" cy="4"/>
              </a:xfrm>
              <a:custGeom>
                <a:avLst/>
                <a:gdLst>
                  <a:gd name="T0" fmla="*/ 4 w 4"/>
                  <a:gd name="T1" fmla="*/ 0 h 4"/>
                  <a:gd name="T2" fmla="*/ 4 w 4"/>
                  <a:gd name="T3" fmla="*/ 0 h 4"/>
                  <a:gd name="T4" fmla="*/ 2 w 4"/>
                  <a:gd name="T5" fmla="*/ 3 h 4"/>
                  <a:gd name="T6" fmla="*/ 2 w 4"/>
                  <a:gd name="T7" fmla="*/ 3 h 4"/>
                  <a:gd name="T8" fmla="*/ 1 w 4"/>
                  <a:gd name="T9" fmla="*/ 4 h 4"/>
                  <a:gd name="T10" fmla="*/ 0 w 4"/>
                  <a:gd name="T11" fmla="*/ 4 h 4"/>
                  <a:gd name="T12" fmla="*/ 0 w 4"/>
                  <a:gd name="T13" fmla="*/ 4 h 4"/>
                  <a:gd name="T14" fmla="*/ 4 w 4"/>
                  <a:gd name="T15" fmla="*/ 0 h 4"/>
                  <a:gd name="T16" fmla="*/ 4 w 4"/>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4"/>
                  <a:gd name="T29" fmla="*/ 4 w 4"/>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4">
                    <a:moveTo>
                      <a:pt x="4" y="0"/>
                    </a:moveTo>
                    <a:lnTo>
                      <a:pt x="4" y="0"/>
                    </a:lnTo>
                    <a:lnTo>
                      <a:pt x="2" y="3"/>
                    </a:lnTo>
                    <a:lnTo>
                      <a:pt x="1" y="4"/>
                    </a:lnTo>
                    <a:lnTo>
                      <a:pt x="0" y="4"/>
                    </a:lnTo>
                    <a:lnTo>
                      <a:pt x="4" y="0"/>
                    </a:lnTo>
                    <a:close/>
                  </a:path>
                </a:pathLst>
              </a:custGeom>
              <a:solidFill>
                <a:srgbClr val="808080"/>
              </a:solidFill>
              <a:ln w="9525">
                <a:noFill/>
                <a:round/>
                <a:headEnd/>
                <a:tailEnd/>
              </a:ln>
            </p:spPr>
            <p:txBody>
              <a:bodyPr/>
              <a:lstStyle/>
              <a:p>
                <a:endParaRPr lang="id-ID"/>
              </a:p>
            </p:txBody>
          </p:sp>
          <p:sp>
            <p:nvSpPr>
              <p:cNvPr id="3240" name="Freeform 365"/>
              <p:cNvSpPr>
                <a:spLocks/>
              </p:cNvSpPr>
              <p:nvPr/>
            </p:nvSpPr>
            <p:spPr bwMode="auto">
              <a:xfrm>
                <a:off x="5700" y="2282"/>
                <a:ext cx="4" cy="6"/>
              </a:xfrm>
              <a:custGeom>
                <a:avLst/>
                <a:gdLst>
                  <a:gd name="T0" fmla="*/ 4 w 4"/>
                  <a:gd name="T1" fmla="*/ 4 h 6"/>
                  <a:gd name="T2" fmla="*/ 2 w 4"/>
                  <a:gd name="T3" fmla="*/ 6 h 6"/>
                  <a:gd name="T4" fmla="*/ 2 w 4"/>
                  <a:gd name="T5" fmla="*/ 6 h 6"/>
                  <a:gd name="T6" fmla="*/ 0 w 4"/>
                  <a:gd name="T7" fmla="*/ 2 h 6"/>
                  <a:gd name="T8" fmla="*/ 0 w 4"/>
                  <a:gd name="T9" fmla="*/ 0 h 6"/>
                  <a:gd name="T10" fmla="*/ 2 w 4"/>
                  <a:gd name="T11" fmla="*/ 3 h 6"/>
                  <a:gd name="T12" fmla="*/ 2 w 4"/>
                  <a:gd name="T13" fmla="*/ 3 h 6"/>
                  <a:gd name="T14" fmla="*/ 4 w 4"/>
                  <a:gd name="T15" fmla="*/ 4 h 6"/>
                  <a:gd name="T16" fmla="*/ 4 w 4"/>
                  <a:gd name="T17" fmla="*/ 4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6"/>
                  <a:gd name="T29" fmla="*/ 4 w 4"/>
                  <a:gd name="T30" fmla="*/ 6 h 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6">
                    <a:moveTo>
                      <a:pt x="4" y="4"/>
                    </a:moveTo>
                    <a:lnTo>
                      <a:pt x="2" y="6"/>
                    </a:lnTo>
                    <a:lnTo>
                      <a:pt x="0" y="2"/>
                    </a:lnTo>
                    <a:lnTo>
                      <a:pt x="0" y="0"/>
                    </a:lnTo>
                    <a:lnTo>
                      <a:pt x="2" y="3"/>
                    </a:lnTo>
                    <a:lnTo>
                      <a:pt x="4" y="4"/>
                    </a:lnTo>
                    <a:close/>
                  </a:path>
                </a:pathLst>
              </a:custGeom>
              <a:solidFill>
                <a:srgbClr val="808080"/>
              </a:solidFill>
              <a:ln w="9525">
                <a:noFill/>
                <a:round/>
                <a:headEnd/>
                <a:tailEnd/>
              </a:ln>
            </p:spPr>
            <p:txBody>
              <a:bodyPr/>
              <a:lstStyle/>
              <a:p>
                <a:endParaRPr lang="id-ID"/>
              </a:p>
            </p:txBody>
          </p:sp>
          <p:sp>
            <p:nvSpPr>
              <p:cNvPr id="3241" name="Freeform 366"/>
              <p:cNvSpPr>
                <a:spLocks/>
              </p:cNvSpPr>
              <p:nvPr/>
            </p:nvSpPr>
            <p:spPr bwMode="auto">
              <a:xfrm>
                <a:off x="5698" y="2282"/>
                <a:ext cx="2" cy="2"/>
              </a:xfrm>
              <a:custGeom>
                <a:avLst/>
                <a:gdLst>
                  <a:gd name="T0" fmla="*/ 0 w 2"/>
                  <a:gd name="T1" fmla="*/ 0 h 2"/>
                  <a:gd name="T2" fmla="*/ 0 w 2"/>
                  <a:gd name="T3" fmla="*/ 0 h 2"/>
                  <a:gd name="T4" fmla="*/ 0 w 2"/>
                  <a:gd name="T5" fmla="*/ 0 h 2"/>
                  <a:gd name="T6" fmla="*/ 2 w 2"/>
                  <a:gd name="T7" fmla="*/ 0 h 2"/>
                  <a:gd name="T8" fmla="*/ 2 w 2"/>
                  <a:gd name="T9" fmla="*/ 2 h 2"/>
                  <a:gd name="T10" fmla="*/ 2 w 2"/>
                  <a:gd name="T11" fmla="*/ 2 h 2"/>
                  <a:gd name="T12" fmla="*/ 0 w 2"/>
                  <a:gd name="T13" fmla="*/ 0 h 2"/>
                  <a:gd name="T14" fmla="*/ 0 w 2"/>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0" y="0"/>
                    </a:moveTo>
                    <a:lnTo>
                      <a:pt x="0" y="0"/>
                    </a:lnTo>
                    <a:lnTo>
                      <a:pt x="2" y="0"/>
                    </a:lnTo>
                    <a:lnTo>
                      <a:pt x="2" y="2"/>
                    </a:lnTo>
                    <a:lnTo>
                      <a:pt x="0" y="0"/>
                    </a:lnTo>
                    <a:close/>
                  </a:path>
                </a:pathLst>
              </a:custGeom>
              <a:solidFill>
                <a:srgbClr val="808080"/>
              </a:solidFill>
              <a:ln w="9525">
                <a:noFill/>
                <a:round/>
                <a:headEnd/>
                <a:tailEnd/>
              </a:ln>
            </p:spPr>
            <p:txBody>
              <a:bodyPr/>
              <a:lstStyle/>
              <a:p>
                <a:endParaRPr lang="id-ID"/>
              </a:p>
            </p:txBody>
          </p:sp>
          <p:sp>
            <p:nvSpPr>
              <p:cNvPr id="3242" name="Freeform 367"/>
              <p:cNvSpPr>
                <a:spLocks/>
              </p:cNvSpPr>
              <p:nvPr/>
            </p:nvSpPr>
            <p:spPr bwMode="auto">
              <a:xfrm>
                <a:off x="5698" y="2319"/>
                <a:ext cx="6" cy="5"/>
              </a:xfrm>
              <a:custGeom>
                <a:avLst/>
                <a:gdLst>
                  <a:gd name="T0" fmla="*/ 2 w 6"/>
                  <a:gd name="T1" fmla="*/ 5 h 5"/>
                  <a:gd name="T2" fmla="*/ 0 w 6"/>
                  <a:gd name="T3" fmla="*/ 4 h 5"/>
                  <a:gd name="T4" fmla="*/ 2 w 6"/>
                  <a:gd name="T5" fmla="*/ 1 h 5"/>
                  <a:gd name="T6" fmla="*/ 2 w 6"/>
                  <a:gd name="T7" fmla="*/ 1 h 5"/>
                  <a:gd name="T8" fmla="*/ 4 w 6"/>
                  <a:gd name="T9" fmla="*/ 0 h 5"/>
                  <a:gd name="T10" fmla="*/ 6 w 6"/>
                  <a:gd name="T11" fmla="*/ 1 h 5"/>
                  <a:gd name="T12" fmla="*/ 6 w 6"/>
                  <a:gd name="T13" fmla="*/ 1 h 5"/>
                  <a:gd name="T14" fmla="*/ 2 w 6"/>
                  <a:gd name="T15" fmla="*/ 5 h 5"/>
                  <a:gd name="T16" fmla="*/ 2 w 6"/>
                  <a:gd name="T17" fmla="*/ 5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5"/>
                  <a:gd name="T29" fmla="*/ 6 w 6"/>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5">
                    <a:moveTo>
                      <a:pt x="2" y="5"/>
                    </a:moveTo>
                    <a:lnTo>
                      <a:pt x="0" y="4"/>
                    </a:lnTo>
                    <a:lnTo>
                      <a:pt x="2" y="1"/>
                    </a:lnTo>
                    <a:lnTo>
                      <a:pt x="4" y="0"/>
                    </a:lnTo>
                    <a:lnTo>
                      <a:pt x="6" y="1"/>
                    </a:lnTo>
                    <a:lnTo>
                      <a:pt x="2" y="5"/>
                    </a:lnTo>
                    <a:close/>
                  </a:path>
                </a:pathLst>
              </a:custGeom>
              <a:solidFill>
                <a:srgbClr val="808080"/>
              </a:solidFill>
              <a:ln w="9525">
                <a:noFill/>
                <a:round/>
                <a:headEnd/>
                <a:tailEnd/>
              </a:ln>
            </p:spPr>
            <p:txBody>
              <a:bodyPr/>
              <a:lstStyle/>
              <a:p>
                <a:endParaRPr lang="id-ID"/>
              </a:p>
            </p:txBody>
          </p:sp>
          <p:sp>
            <p:nvSpPr>
              <p:cNvPr id="3243" name="Freeform 368"/>
              <p:cNvSpPr>
                <a:spLocks/>
              </p:cNvSpPr>
              <p:nvPr/>
            </p:nvSpPr>
            <p:spPr bwMode="auto">
              <a:xfrm>
                <a:off x="5698" y="2324"/>
                <a:ext cx="3" cy="2"/>
              </a:xfrm>
              <a:custGeom>
                <a:avLst/>
                <a:gdLst>
                  <a:gd name="T0" fmla="*/ 0 w 3"/>
                  <a:gd name="T1" fmla="*/ 0 h 2"/>
                  <a:gd name="T2" fmla="*/ 0 w 3"/>
                  <a:gd name="T3" fmla="*/ 0 h 2"/>
                  <a:gd name="T4" fmla="*/ 2 w 3"/>
                  <a:gd name="T5" fmla="*/ 0 h 2"/>
                  <a:gd name="T6" fmla="*/ 3 w 3"/>
                  <a:gd name="T7" fmla="*/ 0 h 2"/>
                  <a:gd name="T8" fmla="*/ 3 w 3"/>
                  <a:gd name="T9" fmla="*/ 0 h 2"/>
                  <a:gd name="T10" fmla="*/ 2 w 3"/>
                  <a:gd name="T11" fmla="*/ 2 h 2"/>
                  <a:gd name="T12" fmla="*/ 0 w 3"/>
                  <a:gd name="T13" fmla="*/ 0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0"/>
                    </a:moveTo>
                    <a:lnTo>
                      <a:pt x="0" y="0"/>
                    </a:lnTo>
                    <a:lnTo>
                      <a:pt x="2" y="0"/>
                    </a:lnTo>
                    <a:lnTo>
                      <a:pt x="3" y="0"/>
                    </a:lnTo>
                    <a:lnTo>
                      <a:pt x="2" y="2"/>
                    </a:lnTo>
                    <a:lnTo>
                      <a:pt x="0" y="0"/>
                    </a:lnTo>
                    <a:close/>
                  </a:path>
                </a:pathLst>
              </a:custGeom>
              <a:solidFill>
                <a:srgbClr val="808080"/>
              </a:solidFill>
              <a:ln w="9525">
                <a:noFill/>
                <a:round/>
                <a:headEnd/>
                <a:tailEnd/>
              </a:ln>
            </p:spPr>
            <p:txBody>
              <a:bodyPr/>
              <a:lstStyle/>
              <a:p>
                <a:endParaRPr lang="id-ID"/>
              </a:p>
            </p:txBody>
          </p:sp>
          <p:sp>
            <p:nvSpPr>
              <p:cNvPr id="3244" name="Freeform 369"/>
              <p:cNvSpPr>
                <a:spLocks/>
              </p:cNvSpPr>
              <p:nvPr/>
            </p:nvSpPr>
            <p:spPr bwMode="auto">
              <a:xfrm>
                <a:off x="5698" y="2284"/>
                <a:ext cx="4" cy="5"/>
              </a:xfrm>
              <a:custGeom>
                <a:avLst/>
                <a:gdLst>
                  <a:gd name="T0" fmla="*/ 0 w 4"/>
                  <a:gd name="T1" fmla="*/ 1 h 5"/>
                  <a:gd name="T2" fmla="*/ 2 w 4"/>
                  <a:gd name="T3" fmla="*/ 0 h 5"/>
                  <a:gd name="T4" fmla="*/ 2 w 4"/>
                  <a:gd name="T5" fmla="*/ 0 h 5"/>
                  <a:gd name="T6" fmla="*/ 4 w 4"/>
                  <a:gd name="T7" fmla="*/ 4 h 5"/>
                  <a:gd name="T8" fmla="*/ 4 w 4"/>
                  <a:gd name="T9" fmla="*/ 5 h 5"/>
                  <a:gd name="T10" fmla="*/ 4 w 4"/>
                  <a:gd name="T11" fmla="*/ 5 h 5"/>
                  <a:gd name="T12" fmla="*/ 2 w 4"/>
                  <a:gd name="T13" fmla="*/ 2 h 5"/>
                  <a:gd name="T14" fmla="*/ 2 w 4"/>
                  <a:gd name="T15" fmla="*/ 2 h 5"/>
                  <a:gd name="T16" fmla="*/ 0 w 4"/>
                  <a:gd name="T17" fmla="*/ 1 h 5"/>
                  <a:gd name="T18" fmla="*/ 0 w 4"/>
                  <a:gd name="T19" fmla="*/ 1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5"/>
                  <a:gd name="T32" fmla="*/ 4 w 4"/>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5">
                    <a:moveTo>
                      <a:pt x="0" y="1"/>
                    </a:moveTo>
                    <a:lnTo>
                      <a:pt x="2" y="0"/>
                    </a:lnTo>
                    <a:lnTo>
                      <a:pt x="4" y="4"/>
                    </a:lnTo>
                    <a:lnTo>
                      <a:pt x="4" y="5"/>
                    </a:lnTo>
                    <a:lnTo>
                      <a:pt x="2" y="2"/>
                    </a:lnTo>
                    <a:lnTo>
                      <a:pt x="0" y="1"/>
                    </a:lnTo>
                    <a:close/>
                  </a:path>
                </a:pathLst>
              </a:custGeom>
              <a:solidFill>
                <a:srgbClr val="808080"/>
              </a:solidFill>
              <a:ln w="9525">
                <a:noFill/>
                <a:round/>
                <a:headEnd/>
                <a:tailEnd/>
              </a:ln>
            </p:spPr>
            <p:txBody>
              <a:bodyPr/>
              <a:lstStyle/>
              <a:p>
                <a:endParaRPr lang="id-ID"/>
              </a:p>
            </p:txBody>
          </p:sp>
          <p:sp>
            <p:nvSpPr>
              <p:cNvPr id="3245" name="Freeform 370"/>
              <p:cNvSpPr>
                <a:spLocks/>
              </p:cNvSpPr>
              <p:nvPr/>
            </p:nvSpPr>
            <p:spPr bwMode="auto">
              <a:xfrm>
                <a:off x="5697" y="2323"/>
                <a:ext cx="3" cy="1"/>
              </a:xfrm>
              <a:custGeom>
                <a:avLst/>
                <a:gdLst>
                  <a:gd name="T0" fmla="*/ 3 w 3"/>
                  <a:gd name="T1" fmla="*/ 1 h 1"/>
                  <a:gd name="T2" fmla="*/ 3 w 3"/>
                  <a:gd name="T3" fmla="*/ 1 h 1"/>
                  <a:gd name="T4" fmla="*/ 1 w 3"/>
                  <a:gd name="T5" fmla="*/ 1 h 1"/>
                  <a:gd name="T6" fmla="*/ 0 w 3"/>
                  <a:gd name="T7" fmla="*/ 0 h 1"/>
                  <a:gd name="T8" fmla="*/ 0 w 3"/>
                  <a:gd name="T9" fmla="*/ 0 h 1"/>
                  <a:gd name="T10" fmla="*/ 1 w 3"/>
                  <a:gd name="T11" fmla="*/ 0 h 1"/>
                  <a:gd name="T12" fmla="*/ 3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3" y="1"/>
                    </a:moveTo>
                    <a:lnTo>
                      <a:pt x="3" y="1"/>
                    </a:lnTo>
                    <a:lnTo>
                      <a:pt x="1" y="1"/>
                    </a:lnTo>
                    <a:lnTo>
                      <a:pt x="0" y="0"/>
                    </a:lnTo>
                    <a:lnTo>
                      <a:pt x="1" y="0"/>
                    </a:lnTo>
                    <a:lnTo>
                      <a:pt x="3" y="1"/>
                    </a:lnTo>
                    <a:close/>
                  </a:path>
                </a:pathLst>
              </a:custGeom>
              <a:solidFill>
                <a:srgbClr val="808080"/>
              </a:solidFill>
              <a:ln w="9525">
                <a:noFill/>
                <a:round/>
                <a:headEnd/>
                <a:tailEnd/>
              </a:ln>
            </p:spPr>
            <p:txBody>
              <a:bodyPr/>
              <a:lstStyle/>
              <a:p>
                <a:endParaRPr lang="id-ID"/>
              </a:p>
            </p:txBody>
          </p:sp>
          <p:sp>
            <p:nvSpPr>
              <p:cNvPr id="3246" name="Freeform 371"/>
              <p:cNvSpPr>
                <a:spLocks/>
              </p:cNvSpPr>
              <p:nvPr/>
            </p:nvSpPr>
            <p:spPr bwMode="auto">
              <a:xfrm>
                <a:off x="5697" y="2324"/>
                <a:ext cx="3" cy="3"/>
              </a:xfrm>
              <a:custGeom>
                <a:avLst/>
                <a:gdLst>
                  <a:gd name="T0" fmla="*/ 1 w 3"/>
                  <a:gd name="T1" fmla="*/ 0 h 3"/>
                  <a:gd name="T2" fmla="*/ 3 w 3"/>
                  <a:gd name="T3" fmla="*/ 2 h 3"/>
                  <a:gd name="T4" fmla="*/ 3 w 3"/>
                  <a:gd name="T5" fmla="*/ 2 h 3"/>
                  <a:gd name="T6" fmla="*/ 1 w 3"/>
                  <a:gd name="T7" fmla="*/ 3 h 3"/>
                  <a:gd name="T8" fmla="*/ 0 w 3"/>
                  <a:gd name="T9" fmla="*/ 2 h 3"/>
                  <a:gd name="T10" fmla="*/ 0 w 3"/>
                  <a:gd name="T11" fmla="*/ 2 h 3"/>
                  <a:gd name="T12" fmla="*/ 1 w 3"/>
                  <a:gd name="T13" fmla="*/ 0 h 3"/>
                  <a:gd name="T14" fmla="*/ 1 w 3"/>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1" y="0"/>
                    </a:moveTo>
                    <a:lnTo>
                      <a:pt x="3" y="2"/>
                    </a:lnTo>
                    <a:lnTo>
                      <a:pt x="1" y="3"/>
                    </a:lnTo>
                    <a:lnTo>
                      <a:pt x="0" y="2"/>
                    </a:lnTo>
                    <a:lnTo>
                      <a:pt x="1" y="0"/>
                    </a:lnTo>
                    <a:close/>
                  </a:path>
                </a:pathLst>
              </a:custGeom>
              <a:solidFill>
                <a:srgbClr val="808080"/>
              </a:solidFill>
              <a:ln w="9525">
                <a:noFill/>
                <a:round/>
                <a:headEnd/>
                <a:tailEnd/>
              </a:ln>
            </p:spPr>
            <p:txBody>
              <a:bodyPr/>
              <a:lstStyle/>
              <a:p>
                <a:endParaRPr lang="id-ID"/>
              </a:p>
            </p:txBody>
          </p:sp>
          <p:sp>
            <p:nvSpPr>
              <p:cNvPr id="3247" name="Freeform 372"/>
              <p:cNvSpPr>
                <a:spLocks/>
              </p:cNvSpPr>
              <p:nvPr/>
            </p:nvSpPr>
            <p:spPr bwMode="auto">
              <a:xfrm>
                <a:off x="5697" y="2282"/>
                <a:ext cx="3" cy="3"/>
              </a:xfrm>
              <a:custGeom>
                <a:avLst/>
                <a:gdLst>
                  <a:gd name="T0" fmla="*/ 1 w 3"/>
                  <a:gd name="T1" fmla="*/ 0 h 3"/>
                  <a:gd name="T2" fmla="*/ 1 w 3"/>
                  <a:gd name="T3" fmla="*/ 0 h 3"/>
                  <a:gd name="T4" fmla="*/ 3 w 3"/>
                  <a:gd name="T5" fmla="*/ 2 h 3"/>
                  <a:gd name="T6" fmla="*/ 1 w 3"/>
                  <a:gd name="T7" fmla="*/ 3 h 3"/>
                  <a:gd name="T8" fmla="*/ 1 w 3"/>
                  <a:gd name="T9" fmla="*/ 3 h 3"/>
                  <a:gd name="T10" fmla="*/ 0 w 3"/>
                  <a:gd name="T11" fmla="*/ 2 h 3"/>
                  <a:gd name="T12" fmla="*/ 1 w 3"/>
                  <a:gd name="T13" fmla="*/ 0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1" y="0"/>
                    </a:moveTo>
                    <a:lnTo>
                      <a:pt x="1" y="0"/>
                    </a:lnTo>
                    <a:lnTo>
                      <a:pt x="3" y="2"/>
                    </a:lnTo>
                    <a:lnTo>
                      <a:pt x="1" y="3"/>
                    </a:lnTo>
                    <a:lnTo>
                      <a:pt x="0" y="2"/>
                    </a:lnTo>
                    <a:lnTo>
                      <a:pt x="1" y="0"/>
                    </a:lnTo>
                    <a:close/>
                  </a:path>
                </a:pathLst>
              </a:custGeom>
              <a:solidFill>
                <a:srgbClr val="808080"/>
              </a:solidFill>
              <a:ln w="9525">
                <a:noFill/>
                <a:round/>
                <a:headEnd/>
                <a:tailEnd/>
              </a:ln>
            </p:spPr>
            <p:txBody>
              <a:bodyPr/>
              <a:lstStyle/>
              <a:p>
                <a:endParaRPr lang="id-ID"/>
              </a:p>
            </p:txBody>
          </p:sp>
          <p:sp>
            <p:nvSpPr>
              <p:cNvPr id="3248" name="Freeform 373"/>
              <p:cNvSpPr>
                <a:spLocks/>
              </p:cNvSpPr>
              <p:nvPr/>
            </p:nvSpPr>
            <p:spPr bwMode="auto">
              <a:xfrm>
                <a:off x="5697" y="2281"/>
                <a:ext cx="1" cy="1"/>
              </a:xfrm>
              <a:custGeom>
                <a:avLst/>
                <a:gdLst>
                  <a:gd name="T0" fmla="*/ 1 w 1"/>
                  <a:gd name="T1" fmla="*/ 1 h 1"/>
                  <a:gd name="T2" fmla="*/ 1 w 1"/>
                  <a:gd name="T3" fmla="*/ 1 h 1"/>
                  <a:gd name="T4" fmla="*/ 1 w 1"/>
                  <a:gd name="T5" fmla="*/ 1 h 1"/>
                  <a:gd name="T6" fmla="*/ 0 w 1"/>
                  <a:gd name="T7" fmla="*/ 1 h 1"/>
                  <a:gd name="T8" fmla="*/ 0 w 1"/>
                  <a:gd name="T9" fmla="*/ 0 h 1"/>
                  <a:gd name="T10" fmla="*/ 0 w 1"/>
                  <a:gd name="T11" fmla="*/ 0 h 1"/>
                  <a:gd name="T12" fmla="*/ 1 w 1"/>
                  <a:gd name="T13" fmla="*/ 1 h 1"/>
                  <a:gd name="T14" fmla="*/ 1 w 1"/>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1"/>
                    </a:moveTo>
                    <a:lnTo>
                      <a:pt x="1" y="1"/>
                    </a:ln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3249" name="Freeform 374"/>
              <p:cNvSpPr>
                <a:spLocks/>
              </p:cNvSpPr>
              <p:nvPr/>
            </p:nvSpPr>
            <p:spPr bwMode="auto">
              <a:xfrm>
                <a:off x="5695" y="2282"/>
                <a:ext cx="3" cy="2"/>
              </a:xfrm>
              <a:custGeom>
                <a:avLst/>
                <a:gdLst>
                  <a:gd name="T0" fmla="*/ 3 w 3"/>
                  <a:gd name="T1" fmla="*/ 0 h 2"/>
                  <a:gd name="T2" fmla="*/ 2 w 3"/>
                  <a:gd name="T3" fmla="*/ 2 h 2"/>
                  <a:gd name="T4" fmla="*/ 2 w 3"/>
                  <a:gd name="T5" fmla="*/ 2 h 2"/>
                  <a:gd name="T6" fmla="*/ 0 w 3"/>
                  <a:gd name="T7" fmla="*/ 2 h 2"/>
                  <a:gd name="T8" fmla="*/ 2 w 3"/>
                  <a:gd name="T9" fmla="*/ 0 h 2"/>
                  <a:gd name="T10" fmla="*/ 2 w 3"/>
                  <a:gd name="T11" fmla="*/ 0 h 2"/>
                  <a:gd name="T12" fmla="*/ 3 w 3"/>
                  <a:gd name="T13" fmla="*/ 0 h 2"/>
                  <a:gd name="T14" fmla="*/ 3 w 3"/>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3" y="0"/>
                    </a:moveTo>
                    <a:lnTo>
                      <a:pt x="2" y="2"/>
                    </a:lnTo>
                    <a:lnTo>
                      <a:pt x="0" y="2"/>
                    </a:lnTo>
                    <a:lnTo>
                      <a:pt x="2" y="0"/>
                    </a:lnTo>
                    <a:lnTo>
                      <a:pt x="3" y="0"/>
                    </a:lnTo>
                    <a:close/>
                  </a:path>
                </a:pathLst>
              </a:custGeom>
              <a:solidFill>
                <a:srgbClr val="808080"/>
              </a:solidFill>
              <a:ln w="9525">
                <a:noFill/>
                <a:round/>
                <a:headEnd/>
                <a:tailEnd/>
              </a:ln>
            </p:spPr>
            <p:txBody>
              <a:bodyPr/>
              <a:lstStyle/>
              <a:p>
                <a:endParaRPr lang="id-ID"/>
              </a:p>
            </p:txBody>
          </p:sp>
          <p:sp>
            <p:nvSpPr>
              <p:cNvPr id="3250" name="Freeform 375"/>
              <p:cNvSpPr>
                <a:spLocks/>
              </p:cNvSpPr>
              <p:nvPr/>
            </p:nvSpPr>
            <p:spPr bwMode="auto">
              <a:xfrm>
                <a:off x="5695" y="2323"/>
                <a:ext cx="3" cy="3"/>
              </a:xfrm>
              <a:custGeom>
                <a:avLst/>
                <a:gdLst>
                  <a:gd name="T0" fmla="*/ 2 w 3"/>
                  <a:gd name="T1" fmla="*/ 0 h 3"/>
                  <a:gd name="T2" fmla="*/ 3 w 3"/>
                  <a:gd name="T3" fmla="*/ 1 h 3"/>
                  <a:gd name="T4" fmla="*/ 3 w 3"/>
                  <a:gd name="T5" fmla="*/ 1 h 3"/>
                  <a:gd name="T6" fmla="*/ 2 w 3"/>
                  <a:gd name="T7" fmla="*/ 3 h 3"/>
                  <a:gd name="T8" fmla="*/ 0 w 3"/>
                  <a:gd name="T9" fmla="*/ 1 h 3"/>
                  <a:gd name="T10" fmla="*/ 2 w 3"/>
                  <a:gd name="T11" fmla="*/ 0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2" y="0"/>
                    </a:moveTo>
                    <a:lnTo>
                      <a:pt x="3" y="1"/>
                    </a:lnTo>
                    <a:lnTo>
                      <a:pt x="2" y="3"/>
                    </a:lnTo>
                    <a:lnTo>
                      <a:pt x="0" y="1"/>
                    </a:lnTo>
                    <a:lnTo>
                      <a:pt x="2" y="0"/>
                    </a:lnTo>
                    <a:close/>
                  </a:path>
                </a:pathLst>
              </a:custGeom>
              <a:solidFill>
                <a:srgbClr val="808080"/>
              </a:solidFill>
              <a:ln w="9525">
                <a:noFill/>
                <a:round/>
                <a:headEnd/>
                <a:tailEnd/>
              </a:ln>
            </p:spPr>
            <p:txBody>
              <a:bodyPr/>
              <a:lstStyle/>
              <a:p>
                <a:endParaRPr lang="id-ID"/>
              </a:p>
            </p:txBody>
          </p:sp>
          <p:sp>
            <p:nvSpPr>
              <p:cNvPr id="3251" name="Freeform 376"/>
              <p:cNvSpPr>
                <a:spLocks/>
              </p:cNvSpPr>
              <p:nvPr/>
            </p:nvSpPr>
            <p:spPr bwMode="auto">
              <a:xfrm>
                <a:off x="5690" y="2326"/>
                <a:ext cx="8" cy="4"/>
              </a:xfrm>
              <a:custGeom>
                <a:avLst/>
                <a:gdLst>
                  <a:gd name="T0" fmla="*/ 0 w 8"/>
                  <a:gd name="T1" fmla="*/ 4 h 4"/>
                  <a:gd name="T2" fmla="*/ 0 w 8"/>
                  <a:gd name="T3" fmla="*/ 3 h 4"/>
                  <a:gd name="T4" fmla="*/ 0 w 8"/>
                  <a:gd name="T5" fmla="*/ 3 h 4"/>
                  <a:gd name="T6" fmla="*/ 7 w 8"/>
                  <a:gd name="T7" fmla="*/ 0 h 4"/>
                  <a:gd name="T8" fmla="*/ 8 w 8"/>
                  <a:gd name="T9" fmla="*/ 1 h 4"/>
                  <a:gd name="T10" fmla="*/ 8 w 8"/>
                  <a:gd name="T11" fmla="*/ 1 h 4"/>
                  <a:gd name="T12" fmla="*/ 4 w 8"/>
                  <a:gd name="T13" fmla="*/ 3 h 4"/>
                  <a:gd name="T14" fmla="*/ 0 w 8"/>
                  <a:gd name="T15" fmla="*/ 4 h 4"/>
                  <a:gd name="T16" fmla="*/ 0 w 8"/>
                  <a:gd name="T17" fmla="*/ 4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
                  <a:gd name="T28" fmla="*/ 0 h 4"/>
                  <a:gd name="T29" fmla="*/ 8 w 8"/>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 h="4">
                    <a:moveTo>
                      <a:pt x="0" y="4"/>
                    </a:moveTo>
                    <a:lnTo>
                      <a:pt x="0" y="3"/>
                    </a:lnTo>
                    <a:lnTo>
                      <a:pt x="7" y="0"/>
                    </a:lnTo>
                    <a:lnTo>
                      <a:pt x="8" y="1"/>
                    </a:lnTo>
                    <a:lnTo>
                      <a:pt x="4" y="3"/>
                    </a:lnTo>
                    <a:lnTo>
                      <a:pt x="0" y="4"/>
                    </a:lnTo>
                    <a:close/>
                  </a:path>
                </a:pathLst>
              </a:custGeom>
              <a:solidFill>
                <a:srgbClr val="808080"/>
              </a:solidFill>
              <a:ln w="9525">
                <a:noFill/>
                <a:round/>
                <a:headEnd/>
                <a:tailEnd/>
              </a:ln>
            </p:spPr>
            <p:txBody>
              <a:bodyPr/>
              <a:lstStyle/>
              <a:p>
                <a:endParaRPr lang="id-ID"/>
              </a:p>
            </p:txBody>
          </p:sp>
          <p:sp>
            <p:nvSpPr>
              <p:cNvPr id="3252" name="Freeform 377"/>
              <p:cNvSpPr>
                <a:spLocks/>
              </p:cNvSpPr>
              <p:nvPr/>
            </p:nvSpPr>
            <p:spPr bwMode="auto">
              <a:xfrm>
                <a:off x="5690" y="2333"/>
                <a:ext cx="15" cy="7"/>
              </a:xfrm>
              <a:custGeom>
                <a:avLst/>
                <a:gdLst>
                  <a:gd name="T0" fmla="*/ 0 w 15"/>
                  <a:gd name="T1" fmla="*/ 7 h 7"/>
                  <a:gd name="T2" fmla="*/ 0 w 15"/>
                  <a:gd name="T3" fmla="*/ 5 h 7"/>
                  <a:gd name="T4" fmla="*/ 14 w 15"/>
                  <a:gd name="T5" fmla="*/ 0 h 7"/>
                  <a:gd name="T6" fmla="*/ 15 w 15"/>
                  <a:gd name="T7" fmla="*/ 1 h 7"/>
                  <a:gd name="T8" fmla="*/ 15 w 15"/>
                  <a:gd name="T9" fmla="*/ 1 h 7"/>
                  <a:gd name="T10" fmla="*/ 7 w 15"/>
                  <a:gd name="T11" fmla="*/ 5 h 7"/>
                  <a:gd name="T12" fmla="*/ 0 w 15"/>
                  <a:gd name="T13" fmla="*/ 7 h 7"/>
                  <a:gd name="T14" fmla="*/ 0 w 15"/>
                  <a:gd name="T15" fmla="*/ 7 h 7"/>
                  <a:gd name="T16" fmla="*/ 0 60000 65536"/>
                  <a:gd name="T17" fmla="*/ 0 60000 65536"/>
                  <a:gd name="T18" fmla="*/ 0 60000 65536"/>
                  <a:gd name="T19" fmla="*/ 0 60000 65536"/>
                  <a:gd name="T20" fmla="*/ 0 60000 65536"/>
                  <a:gd name="T21" fmla="*/ 0 60000 65536"/>
                  <a:gd name="T22" fmla="*/ 0 60000 65536"/>
                  <a:gd name="T23" fmla="*/ 0 60000 65536"/>
                  <a:gd name="T24" fmla="*/ 0 w 15"/>
                  <a:gd name="T25" fmla="*/ 0 h 7"/>
                  <a:gd name="T26" fmla="*/ 15 w 15"/>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 h="7">
                    <a:moveTo>
                      <a:pt x="0" y="7"/>
                    </a:moveTo>
                    <a:lnTo>
                      <a:pt x="0" y="5"/>
                    </a:lnTo>
                    <a:lnTo>
                      <a:pt x="14" y="0"/>
                    </a:lnTo>
                    <a:lnTo>
                      <a:pt x="15" y="1"/>
                    </a:lnTo>
                    <a:lnTo>
                      <a:pt x="7" y="5"/>
                    </a:lnTo>
                    <a:lnTo>
                      <a:pt x="0" y="7"/>
                    </a:lnTo>
                    <a:close/>
                  </a:path>
                </a:pathLst>
              </a:custGeom>
              <a:solidFill>
                <a:srgbClr val="808080"/>
              </a:solidFill>
              <a:ln w="9525">
                <a:noFill/>
                <a:round/>
                <a:headEnd/>
                <a:tailEnd/>
              </a:ln>
            </p:spPr>
            <p:txBody>
              <a:bodyPr/>
              <a:lstStyle/>
              <a:p>
                <a:endParaRPr lang="id-ID"/>
              </a:p>
            </p:txBody>
          </p:sp>
          <p:sp>
            <p:nvSpPr>
              <p:cNvPr id="3253" name="Freeform 378"/>
              <p:cNvSpPr>
                <a:spLocks/>
              </p:cNvSpPr>
              <p:nvPr/>
            </p:nvSpPr>
            <p:spPr bwMode="auto">
              <a:xfrm>
                <a:off x="5690" y="2268"/>
                <a:ext cx="14" cy="7"/>
              </a:xfrm>
              <a:custGeom>
                <a:avLst/>
                <a:gdLst>
                  <a:gd name="T0" fmla="*/ 0 w 14"/>
                  <a:gd name="T1" fmla="*/ 2 h 7"/>
                  <a:gd name="T2" fmla="*/ 0 w 14"/>
                  <a:gd name="T3" fmla="*/ 0 h 7"/>
                  <a:gd name="T4" fmla="*/ 0 w 14"/>
                  <a:gd name="T5" fmla="*/ 0 h 7"/>
                  <a:gd name="T6" fmla="*/ 7 w 14"/>
                  <a:gd name="T7" fmla="*/ 2 h 7"/>
                  <a:gd name="T8" fmla="*/ 14 w 14"/>
                  <a:gd name="T9" fmla="*/ 6 h 7"/>
                  <a:gd name="T10" fmla="*/ 14 w 14"/>
                  <a:gd name="T11" fmla="*/ 7 h 7"/>
                  <a:gd name="T12" fmla="*/ 14 w 14"/>
                  <a:gd name="T13" fmla="*/ 7 h 7"/>
                  <a:gd name="T14" fmla="*/ 7 w 14"/>
                  <a:gd name="T15" fmla="*/ 3 h 7"/>
                  <a:gd name="T16" fmla="*/ 0 w 14"/>
                  <a:gd name="T17" fmla="*/ 2 h 7"/>
                  <a:gd name="T18" fmla="*/ 0 w 14"/>
                  <a:gd name="T19" fmla="*/ 2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7"/>
                  <a:gd name="T32" fmla="*/ 14 w 14"/>
                  <a:gd name="T33" fmla="*/ 7 h 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7">
                    <a:moveTo>
                      <a:pt x="0" y="2"/>
                    </a:moveTo>
                    <a:lnTo>
                      <a:pt x="0" y="0"/>
                    </a:lnTo>
                    <a:lnTo>
                      <a:pt x="7" y="2"/>
                    </a:lnTo>
                    <a:lnTo>
                      <a:pt x="14" y="6"/>
                    </a:lnTo>
                    <a:lnTo>
                      <a:pt x="14" y="7"/>
                    </a:lnTo>
                    <a:lnTo>
                      <a:pt x="7" y="3"/>
                    </a:lnTo>
                    <a:lnTo>
                      <a:pt x="0" y="2"/>
                    </a:lnTo>
                    <a:close/>
                  </a:path>
                </a:pathLst>
              </a:custGeom>
              <a:solidFill>
                <a:srgbClr val="808080"/>
              </a:solidFill>
              <a:ln w="9525">
                <a:noFill/>
                <a:round/>
                <a:headEnd/>
                <a:tailEnd/>
              </a:ln>
            </p:spPr>
            <p:txBody>
              <a:bodyPr/>
              <a:lstStyle/>
              <a:p>
                <a:endParaRPr lang="id-ID"/>
              </a:p>
            </p:txBody>
          </p:sp>
          <p:sp>
            <p:nvSpPr>
              <p:cNvPr id="3254" name="Freeform 379"/>
              <p:cNvSpPr>
                <a:spLocks/>
              </p:cNvSpPr>
              <p:nvPr/>
            </p:nvSpPr>
            <p:spPr bwMode="auto">
              <a:xfrm>
                <a:off x="5690" y="2324"/>
                <a:ext cx="7" cy="5"/>
              </a:xfrm>
              <a:custGeom>
                <a:avLst/>
                <a:gdLst>
                  <a:gd name="T0" fmla="*/ 0 w 7"/>
                  <a:gd name="T1" fmla="*/ 5 h 5"/>
                  <a:gd name="T2" fmla="*/ 0 w 7"/>
                  <a:gd name="T3" fmla="*/ 3 h 5"/>
                  <a:gd name="T4" fmla="*/ 5 w 7"/>
                  <a:gd name="T5" fmla="*/ 0 h 5"/>
                  <a:gd name="T6" fmla="*/ 7 w 7"/>
                  <a:gd name="T7" fmla="*/ 2 h 5"/>
                  <a:gd name="T8" fmla="*/ 7 w 7"/>
                  <a:gd name="T9" fmla="*/ 2 h 5"/>
                  <a:gd name="T10" fmla="*/ 0 w 7"/>
                  <a:gd name="T11" fmla="*/ 5 h 5"/>
                  <a:gd name="T12" fmla="*/ 0 w 7"/>
                  <a:gd name="T13" fmla="*/ 5 h 5"/>
                  <a:gd name="T14" fmla="*/ 0 60000 65536"/>
                  <a:gd name="T15" fmla="*/ 0 60000 65536"/>
                  <a:gd name="T16" fmla="*/ 0 60000 65536"/>
                  <a:gd name="T17" fmla="*/ 0 60000 65536"/>
                  <a:gd name="T18" fmla="*/ 0 60000 65536"/>
                  <a:gd name="T19" fmla="*/ 0 60000 65536"/>
                  <a:gd name="T20" fmla="*/ 0 60000 65536"/>
                  <a:gd name="T21" fmla="*/ 0 w 7"/>
                  <a:gd name="T22" fmla="*/ 0 h 5"/>
                  <a:gd name="T23" fmla="*/ 7 w 7"/>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5">
                    <a:moveTo>
                      <a:pt x="0" y="5"/>
                    </a:moveTo>
                    <a:lnTo>
                      <a:pt x="0" y="3"/>
                    </a:lnTo>
                    <a:lnTo>
                      <a:pt x="5" y="0"/>
                    </a:lnTo>
                    <a:lnTo>
                      <a:pt x="7" y="2"/>
                    </a:lnTo>
                    <a:lnTo>
                      <a:pt x="0" y="5"/>
                    </a:lnTo>
                    <a:close/>
                  </a:path>
                </a:pathLst>
              </a:custGeom>
              <a:solidFill>
                <a:srgbClr val="808080"/>
              </a:solidFill>
              <a:ln w="9525">
                <a:noFill/>
                <a:round/>
                <a:headEnd/>
                <a:tailEnd/>
              </a:ln>
            </p:spPr>
            <p:txBody>
              <a:bodyPr/>
              <a:lstStyle/>
              <a:p>
                <a:endParaRPr lang="id-ID"/>
              </a:p>
            </p:txBody>
          </p:sp>
          <p:sp>
            <p:nvSpPr>
              <p:cNvPr id="3255" name="Freeform 380"/>
              <p:cNvSpPr>
                <a:spLocks/>
              </p:cNvSpPr>
              <p:nvPr/>
            </p:nvSpPr>
            <p:spPr bwMode="auto">
              <a:xfrm>
                <a:off x="5690" y="2279"/>
                <a:ext cx="7" cy="5"/>
              </a:xfrm>
              <a:custGeom>
                <a:avLst/>
                <a:gdLst>
                  <a:gd name="T0" fmla="*/ 0 w 7"/>
                  <a:gd name="T1" fmla="*/ 2 h 5"/>
                  <a:gd name="T2" fmla="*/ 0 w 7"/>
                  <a:gd name="T3" fmla="*/ 0 h 5"/>
                  <a:gd name="T4" fmla="*/ 0 w 7"/>
                  <a:gd name="T5" fmla="*/ 0 h 5"/>
                  <a:gd name="T6" fmla="*/ 7 w 7"/>
                  <a:gd name="T7" fmla="*/ 3 h 5"/>
                  <a:gd name="T8" fmla="*/ 5 w 7"/>
                  <a:gd name="T9" fmla="*/ 5 h 5"/>
                  <a:gd name="T10" fmla="*/ 5 w 7"/>
                  <a:gd name="T11" fmla="*/ 5 h 5"/>
                  <a:gd name="T12" fmla="*/ 0 w 7"/>
                  <a:gd name="T13" fmla="*/ 2 h 5"/>
                  <a:gd name="T14" fmla="*/ 0 w 7"/>
                  <a:gd name="T15" fmla="*/ 2 h 5"/>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5"/>
                  <a:gd name="T26" fmla="*/ 7 w 7"/>
                  <a:gd name="T27" fmla="*/ 5 h 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5">
                    <a:moveTo>
                      <a:pt x="0" y="2"/>
                    </a:moveTo>
                    <a:lnTo>
                      <a:pt x="0" y="0"/>
                    </a:lnTo>
                    <a:lnTo>
                      <a:pt x="7" y="3"/>
                    </a:lnTo>
                    <a:lnTo>
                      <a:pt x="5" y="5"/>
                    </a:lnTo>
                    <a:lnTo>
                      <a:pt x="0" y="2"/>
                    </a:lnTo>
                    <a:close/>
                  </a:path>
                </a:pathLst>
              </a:custGeom>
              <a:solidFill>
                <a:srgbClr val="808080"/>
              </a:solidFill>
              <a:ln w="9525">
                <a:noFill/>
                <a:round/>
                <a:headEnd/>
                <a:tailEnd/>
              </a:ln>
            </p:spPr>
            <p:txBody>
              <a:bodyPr/>
              <a:lstStyle/>
              <a:p>
                <a:endParaRPr lang="id-ID"/>
              </a:p>
            </p:txBody>
          </p:sp>
          <p:sp>
            <p:nvSpPr>
              <p:cNvPr id="3256" name="Freeform 381"/>
              <p:cNvSpPr>
                <a:spLocks/>
              </p:cNvSpPr>
              <p:nvPr/>
            </p:nvSpPr>
            <p:spPr bwMode="auto">
              <a:xfrm>
                <a:off x="5690" y="2278"/>
                <a:ext cx="7" cy="4"/>
              </a:xfrm>
              <a:custGeom>
                <a:avLst/>
                <a:gdLst>
                  <a:gd name="T0" fmla="*/ 0 w 7"/>
                  <a:gd name="T1" fmla="*/ 0 h 4"/>
                  <a:gd name="T2" fmla="*/ 7 w 7"/>
                  <a:gd name="T3" fmla="*/ 3 h 4"/>
                  <a:gd name="T4" fmla="*/ 7 w 7"/>
                  <a:gd name="T5" fmla="*/ 4 h 4"/>
                  <a:gd name="T6" fmla="*/ 7 w 7"/>
                  <a:gd name="T7" fmla="*/ 4 h 4"/>
                  <a:gd name="T8" fmla="*/ 0 w 7"/>
                  <a:gd name="T9" fmla="*/ 1 h 4"/>
                  <a:gd name="T10" fmla="*/ 0 w 7"/>
                  <a:gd name="T11" fmla="*/ 0 h 4"/>
                  <a:gd name="T12" fmla="*/ 0 60000 65536"/>
                  <a:gd name="T13" fmla="*/ 0 60000 65536"/>
                  <a:gd name="T14" fmla="*/ 0 60000 65536"/>
                  <a:gd name="T15" fmla="*/ 0 60000 65536"/>
                  <a:gd name="T16" fmla="*/ 0 60000 65536"/>
                  <a:gd name="T17" fmla="*/ 0 60000 65536"/>
                  <a:gd name="T18" fmla="*/ 0 w 7"/>
                  <a:gd name="T19" fmla="*/ 0 h 4"/>
                  <a:gd name="T20" fmla="*/ 7 w 7"/>
                  <a:gd name="T21" fmla="*/ 4 h 4"/>
                </a:gdLst>
                <a:ahLst/>
                <a:cxnLst>
                  <a:cxn ang="T12">
                    <a:pos x="T0" y="T1"/>
                  </a:cxn>
                  <a:cxn ang="T13">
                    <a:pos x="T2" y="T3"/>
                  </a:cxn>
                  <a:cxn ang="T14">
                    <a:pos x="T4" y="T5"/>
                  </a:cxn>
                  <a:cxn ang="T15">
                    <a:pos x="T6" y="T7"/>
                  </a:cxn>
                  <a:cxn ang="T16">
                    <a:pos x="T8" y="T9"/>
                  </a:cxn>
                  <a:cxn ang="T17">
                    <a:pos x="T10" y="T11"/>
                  </a:cxn>
                </a:cxnLst>
                <a:rect l="T18" t="T19" r="T20" b="T21"/>
                <a:pathLst>
                  <a:path w="7" h="4">
                    <a:moveTo>
                      <a:pt x="0" y="0"/>
                    </a:moveTo>
                    <a:lnTo>
                      <a:pt x="7" y="3"/>
                    </a:lnTo>
                    <a:lnTo>
                      <a:pt x="7" y="4"/>
                    </a:lnTo>
                    <a:lnTo>
                      <a:pt x="0" y="1"/>
                    </a:lnTo>
                    <a:lnTo>
                      <a:pt x="0" y="0"/>
                    </a:lnTo>
                    <a:close/>
                  </a:path>
                </a:pathLst>
              </a:custGeom>
              <a:solidFill>
                <a:srgbClr val="808080"/>
              </a:solidFill>
              <a:ln w="9525">
                <a:noFill/>
                <a:round/>
                <a:headEnd/>
                <a:tailEnd/>
              </a:ln>
            </p:spPr>
            <p:txBody>
              <a:bodyPr/>
              <a:lstStyle/>
              <a:p>
                <a:endParaRPr lang="id-ID"/>
              </a:p>
            </p:txBody>
          </p:sp>
          <p:sp>
            <p:nvSpPr>
              <p:cNvPr id="3257" name="Freeform 382"/>
              <p:cNvSpPr>
                <a:spLocks/>
              </p:cNvSpPr>
              <p:nvPr/>
            </p:nvSpPr>
            <p:spPr bwMode="auto">
              <a:xfrm>
                <a:off x="5690" y="2267"/>
                <a:ext cx="15" cy="7"/>
              </a:xfrm>
              <a:custGeom>
                <a:avLst/>
                <a:gdLst>
                  <a:gd name="T0" fmla="*/ 0 w 15"/>
                  <a:gd name="T1" fmla="*/ 1 h 7"/>
                  <a:gd name="T2" fmla="*/ 0 w 15"/>
                  <a:gd name="T3" fmla="*/ 0 h 7"/>
                  <a:gd name="T4" fmla="*/ 0 w 15"/>
                  <a:gd name="T5" fmla="*/ 0 h 7"/>
                  <a:gd name="T6" fmla="*/ 8 w 15"/>
                  <a:gd name="T7" fmla="*/ 1 h 7"/>
                  <a:gd name="T8" fmla="*/ 15 w 15"/>
                  <a:gd name="T9" fmla="*/ 5 h 7"/>
                  <a:gd name="T10" fmla="*/ 14 w 15"/>
                  <a:gd name="T11" fmla="*/ 7 h 7"/>
                  <a:gd name="T12" fmla="*/ 14 w 15"/>
                  <a:gd name="T13" fmla="*/ 7 h 7"/>
                  <a:gd name="T14" fmla="*/ 7 w 15"/>
                  <a:gd name="T15" fmla="*/ 3 h 7"/>
                  <a:gd name="T16" fmla="*/ 0 w 15"/>
                  <a:gd name="T17" fmla="*/ 1 h 7"/>
                  <a:gd name="T18" fmla="*/ 0 w 15"/>
                  <a:gd name="T19" fmla="*/ 1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
                  <a:gd name="T31" fmla="*/ 0 h 7"/>
                  <a:gd name="T32" fmla="*/ 15 w 15"/>
                  <a:gd name="T33" fmla="*/ 7 h 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 h="7">
                    <a:moveTo>
                      <a:pt x="0" y="1"/>
                    </a:moveTo>
                    <a:lnTo>
                      <a:pt x="0" y="0"/>
                    </a:lnTo>
                    <a:lnTo>
                      <a:pt x="8" y="1"/>
                    </a:lnTo>
                    <a:lnTo>
                      <a:pt x="15" y="5"/>
                    </a:lnTo>
                    <a:lnTo>
                      <a:pt x="14" y="7"/>
                    </a:lnTo>
                    <a:lnTo>
                      <a:pt x="7" y="3"/>
                    </a:lnTo>
                    <a:lnTo>
                      <a:pt x="0" y="1"/>
                    </a:lnTo>
                    <a:close/>
                  </a:path>
                </a:pathLst>
              </a:custGeom>
              <a:solidFill>
                <a:srgbClr val="808080"/>
              </a:solidFill>
              <a:ln w="9525">
                <a:noFill/>
                <a:round/>
                <a:headEnd/>
                <a:tailEnd/>
              </a:ln>
            </p:spPr>
            <p:txBody>
              <a:bodyPr/>
              <a:lstStyle/>
              <a:p>
                <a:endParaRPr lang="id-ID"/>
              </a:p>
            </p:txBody>
          </p:sp>
          <p:sp>
            <p:nvSpPr>
              <p:cNvPr id="3258" name="Freeform 383"/>
              <p:cNvSpPr>
                <a:spLocks/>
              </p:cNvSpPr>
              <p:nvPr/>
            </p:nvSpPr>
            <p:spPr bwMode="auto">
              <a:xfrm>
                <a:off x="5687" y="2329"/>
                <a:ext cx="3" cy="2"/>
              </a:xfrm>
              <a:custGeom>
                <a:avLst/>
                <a:gdLst>
                  <a:gd name="T0" fmla="*/ 0 w 3"/>
                  <a:gd name="T1" fmla="*/ 2 h 2"/>
                  <a:gd name="T2" fmla="*/ 0 w 3"/>
                  <a:gd name="T3" fmla="*/ 0 h 2"/>
                  <a:gd name="T4" fmla="*/ 0 w 3"/>
                  <a:gd name="T5" fmla="*/ 0 h 2"/>
                  <a:gd name="T6" fmla="*/ 3 w 3"/>
                  <a:gd name="T7" fmla="*/ 0 h 2"/>
                  <a:gd name="T8" fmla="*/ 3 w 3"/>
                  <a:gd name="T9" fmla="*/ 1 h 2"/>
                  <a:gd name="T10" fmla="*/ 3 w 3"/>
                  <a:gd name="T11" fmla="*/ 1 h 2"/>
                  <a:gd name="T12" fmla="*/ 0 w 3"/>
                  <a:gd name="T13" fmla="*/ 2 h 2"/>
                  <a:gd name="T14" fmla="*/ 0 w 3"/>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0" y="2"/>
                    </a:moveTo>
                    <a:lnTo>
                      <a:pt x="0" y="0"/>
                    </a:lnTo>
                    <a:lnTo>
                      <a:pt x="3" y="0"/>
                    </a:lnTo>
                    <a:lnTo>
                      <a:pt x="3" y="1"/>
                    </a:lnTo>
                    <a:lnTo>
                      <a:pt x="0" y="2"/>
                    </a:lnTo>
                    <a:close/>
                  </a:path>
                </a:pathLst>
              </a:custGeom>
              <a:solidFill>
                <a:srgbClr val="808080"/>
              </a:solidFill>
              <a:ln w="9525">
                <a:noFill/>
                <a:round/>
                <a:headEnd/>
                <a:tailEnd/>
              </a:ln>
            </p:spPr>
            <p:txBody>
              <a:bodyPr/>
              <a:lstStyle/>
              <a:p>
                <a:endParaRPr lang="id-ID"/>
              </a:p>
            </p:txBody>
          </p:sp>
          <p:sp>
            <p:nvSpPr>
              <p:cNvPr id="3259" name="Freeform 384"/>
              <p:cNvSpPr>
                <a:spLocks/>
              </p:cNvSpPr>
              <p:nvPr/>
            </p:nvSpPr>
            <p:spPr bwMode="auto">
              <a:xfrm>
                <a:off x="5687" y="2278"/>
                <a:ext cx="3" cy="3"/>
              </a:xfrm>
              <a:custGeom>
                <a:avLst/>
                <a:gdLst>
                  <a:gd name="T0" fmla="*/ 3 w 3"/>
                  <a:gd name="T1" fmla="*/ 1 h 3"/>
                  <a:gd name="T2" fmla="*/ 3 w 3"/>
                  <a:gd name="T3" fmla="*/ 3 h 3"/>
                  <a:gd name="T4" fmla="*/ 3 w 3"/>
                  <a:gd name="T5" fmla="*/ 3 h 3"/>
                  <a:gd name="T6" fmla="*/ 0 w 3"/>
                  <a:gd name="T7" fmla="*/ 3 h 3"/>
                  <a:gd name="T8" fmla="*/ 0 w 3"/>
                  <a:gd name="T9" fmla="*/ 0 h 3"/>
                  <a:gd name="T10" fmla="*/ 0 w 3"/>
                  <a:gd name="T11" fmla="*/ 0 h 3"/>
                  <a:gd name="T12" fmla="*/ 3 w 3"/>
                  <a:gd name="T13" fmla="*/ 1 h 3"/>
                  <a:gd name="T14" fmla="*/ 3 w 3"/>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1"/>
                    </a:moveTo>
                    <a:lnTo>
                      <a:pt x="3" y="3"/>
                    </a:lnTo>
                    <a:lnTo>
                      <a:pt x="0" y="3"/>
                    </a:lnTo>
                    <a:lnTo>
                      <a:pt x="0" y="0"/>
                    </a:lnTo>
                    <a:lnTo>
                      <a:pt x="3" y="1"/>
                    </a:lnTo>
                    <a:close/>
                  </a:path>
                </a:pathLst>
              </a:custGeom>
              <a:solidFill>
                <a:srgbClr val="808080"/>
              </a:solidFill>
              <a:ln w="9525">
                <a:noFill/>
                <a:round/>
                <a:headEnd/>
                <a:tailEnd/>
              </a:ln>
            </p:spPr>
            <p:txBody>
              <a:bodyPr/>
              <a:lstStyle/>
              <a:p>
                <a:endParaRPr lang="id-ID"/>
              </a:p>
            </p:txBody>
          </p:sp>
          <p:sp>
            <p:nvSpPr>
              <p:cNvPr id="3260" name="Freeform 385"/>
              <p:cNvSpPr>
                <a:spLocks/>
              </p:cNvSpPr>
              <p:nvPr/>
            </p:nvSpPr>
            <p:spPr bwMode="auto">
              <a:xfrm>
                <a:off x="5687" y="2327"/>
                <a:ext cx="3" cy="2"/>
              </a:xfrm>
              <a:custGeom>
                <a:avLst/>
                <a:gdLst>
                  <a:gd name="T0" fmla="*/ 3 w 3"/>
                  <a:gd name="T1" fmla="*/ 2 h 2"/>
                  <a:gd name="T2" fmla="*/ 3 w 3"/>
                  <a:gd name="T3" fmla="*/ 2 h 2"/>
                  <a:gd name="T4" fmla="*/ 0 w 3"/>
                  <a:gd name="T5" fmla="*/ 2 h 2"/>
                  <a:gd name="T6" fmla="*/ 0 w 3"/>
                  <a:gd name="T7" fmla="*/ 0 h 2"/>
                  <a:gd name="T8" fmla="*/ 0 w 3"/>
                  <a:gd name="T9" fmla="*/ 0 h 2"/>
                  <a:gd name="T10" fmla="*/ 3 w 3"/>
                  <a:gd name="T11" fmla="*/ 0 h 2"/>
                  <a:gd name="T12" fmla="*/ 3 w 3"/>
                  <a:gd name="T13" fmla="*/ 2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3" y="2"/>
                    </a:moveTo>
                    <a:lnTo>
                      <a:pt x="3" y="2"/>
                    </a:lnTo>
                    <a:lnTo>
                      <a:pt x="0" y="2"/>
                    </a:lnTo>
                    <a:lnTo>
                      <a:pt x="0" y="0"/>
                    </a:lnTo>
                    <a:lnTo>
                      <a:pt x="3" y="0"/>
                    </a:lnTo>
                    <a:lnTo>
                      <a:pt x="3" y="2"/>
                    </a:lnTo>
                    <a:close/>
                  </a:path>
                </a:pathLst>
              </a:custGeom>
              <a:solidFill>
                <a:srgbClr val="808080"/>
              </a:solidFill>
              <a:ln w="9525">
                <a:noFill/>
                <a:round/>
                <a:headEnd/>
                <a:tailEnd/>
              </a:ln>
            </p:spPr>
            <p:txBody>
              <a:bodyPr/>
              <a:lstStyle/>
              <a:p>
                <a:endParaRPr lang="id-ID"/>
              </a:p>
            </p:txBody>
          </p:sp>
          <p:sp>
            <p:nvSpPr>
              <p:cNvPr id="3261" name="Freeform 386"/>
              <p:cNvSpPr>
                <a:spLocks/>
              </p:cNvSpPr>
              <p:nvPr/>
            </p:nvSpPr>
            <p:spPr bwMode="auto">
              <a:xfrm>
                <a:off x="5687" y="2340"/>
                <a:ext cx="3" cy="3"/>
              </a:xfrm>
              <a:custGeom>
                <a:avLst/>
                <a:gdLst>
                  <a:gd name="T0" fmla="*/ 0 w 3"/>
                  <a:gd name="T1" fmla="*/ 0 h 3"/>
                  <a:gd name="T2" fmla="*/ 0 w 3"/>
                  <a:gd name="T3" fmla="*/ 0 h 3"/>
                  <a:gd name="T4" fmla="*/ 3 w 3"/>
                  <a:gd name="T5" fmla="*/ 0 h 3"/>
                  <a:gd name="T6" fmla="*/ 3 w 3"/>
                  <a:gd name="T7" fmla="*/ 1 h 3"/>
                  <a:gd name="T8" fmla="*/ 3 w 3"/>
                  <a:gd name="T9" fmla="*/ 1 h 3"/>
                  <a:gd name="T10" fmla="*/ 0 w 3"/>
                  <a:gd name="T11" fmla="*/ 3 h 3"/>
                  <a:gd name="T12" fmla="*/ 0 w 3"/>
                  <a:gd name="T13" fmla="*/ 0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0"/>
                    </a:moveTo>
                    <a:lnTo>
                      <a:pt x="0" y="0"/>
                    </a:lnTo>
                    <a:lnTo>
                      <a:pt x="3" y="0"/>
                    </a:lnTo>
                    <a:lnTo>
                      <a:pt x="3" y="1"/>
                    </a:lnTo>
                    <a:lnTo>
                      <a:pt x="0" y="3"/>
                    </a:lnTo>
                    <a:lnTo>
                      <a:pt x="0" y="0"/>
                    </a:lnTo>
                    <a:close/>
                  </a:path>
                </a:pathLst>
              </a:custGeom>
              <a:solidFill>
                <a:srgbClr val="808080"/>
              </a:solidFill>
              <a:ln w="9525">
                <a:noFill/>
                <a:round/>
                <a:headEnd/>
                <a:tailEnd/>
              </a:ln>
            </p:spPr>
            <p:txBody>
              <a:bodyPr/>
              <a:lstStyle/>
              <a:p>
                <a:endParaRPr lang="id-ID"/>
              </a:p>
            </p:txBody>
          </p:sp>
          <p:sp>
            <p:nvSpPr>
              <p:cNvPr id="3262" name="Freeform 387"/>
              <p:cNvSpPr>
                <a:spLocks/>
              </p:cNvSpPr>
              <p:nvPr/>
            </p:nvSpPr>
            <p:spPr bwMode="auto">
              <a:xfrm>
                <a:off x="5687" y="2338"/>
                <a:ext cx="3" cy="2"/>
              </a:xfrm>
              <a:custGeom>
                <a:avLst/>
                <a:gdLst>
                  <a:gd name="T0" fmla="*/ 3 w 3"/>
                  <a:gd name="T1" fmla="*/ 2 h 2"/>
                  <a:gd name="T2" fmla="*/ 3 w 3"/>
                  <a:gd name="T3" fmla="*/ 2 h 2"/>
                  <a:gd name="T4" fmla="*/ 0 w 3"/>
                  <a:gd name="T5" fmla="*/ 2 h 2"/>
                  <a:gd name="T6" fmla="*/ 0 w 3"/>
                  <a:gd name="T7" fmla="*/ 0 h 2"/>
                  <a:gd name="T8" fmla="*/ 3 w 3"/>
                  <a:gd name="T9" fmla="*/ 0 h 2"/>
                  <a:gd name="T10" fmla="*/ 3 w 3"/>
                  <a:gd name="T11" fmla="*/ 2 h 2"/>
                  <a:gd name="T12" fmla="*/ 0 60000 65536"/>
                  <a:gd name="T13" fmla="*/ 0 60000 65536"/>
                  <a:gd name="T14" fmla="*/ 0 60000 65536"/>
                  <a:gd name="T15" fmla="*/ 0 60000 65536"/>
                  <a:gd name="T16" fmla="*/ 0 60000 65536"/>
                  <a:gd name="T17" fmla="*/ 0 60000 65536"/>
                  <a:gd name="T18" fmla="*/ 0 w 3"/>
                  <a:gd name="T19" fmla="*/ 0 h 2"/>
                  <a:gd name="T20" fmla="*/ 3 w 3"/>
                  <a:gd name="T21" fmla="*/ 2 h 2"/>
                </a:gdLst>
                <a:ahLst/>
                <a:cxnLst>
                  <a:cxn ang="T12">
                    <a:pos x="T0" y="T1"/>
                  </a:cxn>
                  <a:cxn ang="T13">
                    <a:pos x="T2" y="T3"/>
                  </a:cxn>
                  <a:cxn ang="T14">
                    <a:pos x="T4" y="T5"/>
                  </a:cxn>
                  <a:cxn ang="T15">
                    <a:pos x="T6" y="T7"/>
                  </a:cxn>
                  <a:cxn ang="T16">
                    <a:pos x="T8" y="T9"/>
                  </a:cxn>
                  <a:cxn ang="T17">
                    <a:pos x="T10" y="T11"/>
                  </a:cxn>
                </a:cxnLst>
                <a:rect l="T18" t="T19" r="T20" b="T21"/>
                <a:pathLst>
                  <a:path w="3" h="2">
                    <a:moveTo>
                      <a:pt x="3" y="2"/>
                    </a:moveTo>
                    <a:lnTo>
                      <a:pt x="3" y="2"/>
                    </a:lnTo>
                    <a:lnTo>
                      <a:pt x="0" y="2"/>
                    </a:lnTo>
                    <a:lnTo>
                      <a:pt x="0" y="0"/>
                    </a:lnTo>
                    <a:lnTo>
                      <a:pt x="3" y="0"/>
                    </a:lnTo>
                    <a:lnTo>
                      <a:pt x="3" y="2"/>
                    </a:lnTo>
                    <a:close/>
                  </a:path>
                </a:pathLst>
              </a:custGeom>
              <a:solidFill>
                <a:srgbClr val="808080"/>
              </a:solidFill>
              <a:ln w="9525">
                <a:noFill/>
                <a:round/>
                <a:headEnd/>
                <a:tailEnd/>
              </a:ln>
            </p:spPr>
            <p:txBody>
              <a:bodyPr/>
              <a:lstStyle/>
              <a:p>
                <a:endParaRPr lang="id-ID"/>
              </a:p>
            </p:txBody>
          </p:sp>
          <p:sp>
            <p:nvSpPr>
              <p:cNvPr id="3263" name="Freeform 388"/>
              <p:cNvSpPr>
                <a:spLocks/>
              </p:cNvSpPr>
              <p:nvPr/>
            </p:nvSpPr>
            <p:spPr bwMode="auto">
              <a:xfrm>
                <a:off x="5687" y="2267"/>
                <a:ext cx="3" cy="3"/>
              </a:xfrm>
              <a:custGeom>
                <a:avLst/>
                <a:gdLst>
                  <a:gd name="T0" fmla="*/ 0 w 3"/>
                  <a:gd name="T1" fmla="*/ 3 h 3"/>
                  <a:gd name="T2" fmla="*/ 0 w 3"/>
                  <a:gd name="T3" fmla="*/ 0 h 3"/>
                  <a:gd name="T4" fmla="*/ 0 w 3"/>
                  <a:gd name="T5" fmla="*/ 0 h 3"/>
                  <a:gd name="T6" fmla="*/ 3 w 3"/>
                  <a:gd name="T7" fmla="*/ 1 h 3"/>
                  <a:gd name="T8" fmla="*/ 3 w 3"/>
                  <a:gd name="T9" fmla="*/ 3 h 3"/>
                  <a:gd name="T10" fmla="*/ 3 w 3"/>
                  <a:gd name="T11" fmla="*/ 3 h 3"/>
                  <a:gd name="T12" fmla="*/ 0 w 3"/>
                  <a:gd name="T13" fmla="*/ 3 h 3"/>
                  <a:gd name="T14" fmla="*/ 0 w 3"/>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0" y="3"/>
                    </a:moveTo>
                    <a:lnTo>
                      <a:pt x="0" y="0"/>
                    </a:lnTo>
                    <a:lnTo>
                      <a:pt x="3" y="1"/>
                    </a:lnTo>
                    <a:lnTo>
                      <a:pt x="3" y="3"/>
                    </a:lnTo>
                    <a:lnTo>
                      <a:pt x="0" y="3"/>
                    </a:lnTo>
                    <a:close/>
                  </a:path>
                </a:pathLst>
              </a:custGeom>
              <a:solidFill>
                <a:srgbClr val="808080"/>
              </a:solidFill>
              <a:ln w="9525">
                <a:noFill/>
                <a:round/>
                <a:headEnd/>
                <a:tailEnd/>
              </a:ln>
            </p:spPr>
            <p:txBody>
              <a:bodyPr/>
              <a:lstStyle/>
              <a:p>
                <a:endParaRPr lang="id-ID"/>
              </a:p>
            </p:txBody>
          </p:sp>
          <p:sp>
            <p:nvSpPr>
              <p:cNvPr id="3264" name="Freeform 389"/>
              <p:cNvSpPr>
                <a:spLocks/>
              </p:cNvSpPr>
              <p:nvPr/>
            </p:nvSpPr>
            <p:spPr bwMode="auto">
              <a:xfrm>
                <a:off x="5687" y="2265"/>
                <a:ext cx="3" cy="3"/>
              </a:xfrm>
              <a:custGeom>
                <a:avLst/>
                <a:gdLst>
                  <a:gd name="T0" fmla="*/ 3 w 3"/>
                  <a:gd name="T1" fmla="*/ 2 h 3"/>
                  <a:gd name="T2" fmla="*/ 3 w 3"/>
                  <a:gd name="T3" fmla="*/ 3 h 3"/>
                  <a:gd name="T4" fmla="*/ 3 w 3"/>
                  <a:gd name="T5" fmla="*/ 3 h 3"/>
                  <a:gd name="T6" fmla="*/ 0 w 3"/>
                  <a:gd name="T7" fmla="*/ 2 h 3"/>
                  <a:gd name="T8" fmla="*/ 0 w 3"/>
                  <a:gd name="T9" fmla="*/ 0 h 3"/>
                  <a:gd name="T10" fmla="*/ 0 w 3"/>
                  <a:gd name="T11" fmla="*/ 0 h 3"/>
                  <a:gd name="T12" fmla="*/ 3 w 3"/>
                  <a:gd name="T13" fmla="*/ 2 h 3"/>
                  <a:gd name="T14" fmla="*/ 3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2"/>
                    </a:moveTo>
                    <a:lnTo>
                      <a:pt x="3" y="3"/>
                    </a:lnTo>
                    <a:lnTo>
                      <a:pt x="0" y="2"/>
                    </a:lnTo>
                    <a:lnTo>
                      <a:pt x="0" y="0"/>
                    </a:lnTo>
                    <a:lnTo>
                      <a:pt x="3" y="2"/>
                    </a:lnTo>
                    <a:close/>
                  </a:path>
                </a:pathLst>
              </a:custGeom>
              <a:solidFill>
                <a:srgbClr val="808080"/>
              </a:solidFill>
              <a:ln w="9525">
                <a:noFill/>
                <a:round/>
                <a:headEnd/>
                <a:tailEnd/>
              </a:ln>
            </p:spPr>
            <p:txBody>
              <a:bodyPr/>
              <a:lstStyle/>
              <a:p>
                <a:endParaRPr lang="id-ID"/>
              </a:p>
            </p:txBody>
          </p:sp>
          <p:sp>
            <p:nvSpPr>
              <p:cNvPr id="3265" name="Freeform 390"/>
              <p:cNvSpPr>
                <a:spLocks/>
              </p:cNvSpPr>
              <p:nvPr/>
            </p:nvSpPr>
            <p:spPr bwMode="auto">
              <a:xfrm>
                <a:off x="5687" y="2277"/>
                <a:ext cx="3" cy="2"/>
              </a:xfrm>
              <a:custGeom>
                <a:avLst/>
                <a:gdLst>
                  <a:gd name="T0" fmla="*/ 0 w 3"/>
                  <a:gd name="T1" fmla="*/ 0 h 2"/>
                  <a:gd name="T2" fmla="*/ 0 w 3"/>
                  <a:gd name="T3" fmla="*/ 0 h 2"/>
                  <a:gd name="T4" fmla="*/ 3 w 3"/>
                  <a:gd name="T5" fmla="*/ 1 h 2"/>
                  <a:gd name="T6" fmla="*/ 3 w 3"/>
                  <a:gd name="T7" fmla="*/ 2 h 2"/>
                  <a:gd name="T8" fmla="*/ 3 w 3"/>
                  <a:gd name="T9" fmla="*/ 2 h 2"/>
                  <a:gd name="T10" fmla="*/ 0 w 3"/>
                  <a:gd name="T11" fmla="*/ 1 h 2"/>
                  <a:gd name="T12" fmla="*/ 0 w 3"/>
                  <a:gd name="T13" fmla="*/ 0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0"/>
                    </a:moveTo>
                    <a:lnTo>
                      <a:pt x="0" y="0"/>
                    </a:lnTo>
                    <a:lnTo>
                      <a:pt x="3" y="1"/>
                    </a:lnTo>
                    <a:lnTo>
                      <a:pt x="3" y="2"/>
                    </a:lnTo>
                    <a:lnTo>
                      <a:pt x="0" y="1"/>
                    </a:lnTo>
                    <a:lnTo>
                      <a:pt x="0" y="0"/>
                    </a:lnTo>
                    <a:close/>
                  </a:path>
                </a:pathLst>
              </a:custGeom>
              <a:solidFill>
                <a:srgbClr val="808080"/>
              </a:solidFill>
              <a:ln w="9525">
                <a:noFill/>
                <a:round/>
                <a:headEnd/>
                <a:tailEnd/>
              </a:ln>
            </p:spPr>
            <p:txBody>
              <a:bodyPr/>
              <a:lstStyle/>
              <a:p>
                <a:endParaRPr lang="id-ID"/>
              </a:p>
            </p:txBody>
          </p:sp>
          <p:sp>
            <p:nvSpPr>
              <p:cNvPr id="3266" name="Freeform 391"/>
              <p:cNvSpPr>
                <a:spLocks/>
              </p:cNvSpPr>
              <p:nvPr/>
            </p:nvSpPr>
            <p:spPr bwMode="auto">
              <a:xfrm>
                <a:off x="5686" y="2340"/>
                <a:ext cx="1" cy="3"/>
              </a:xfrm>
              <a:custGeom>
                <a:avLst/>
                <a:gdLst>
                  <a:gd name="T0" fmla="*/ 1 w 1"/>
                  <a:gd name="T1" fmla="*/ 3 h 3"/>
                  <a:gd name="T2" fmla="*/ 1 w 1"/>
                  <a:gd name="T3" fmla="*/ 3 h 3"/>
                  <a:gd name="T4" fmla="*/ 0 w 1"/>
                  <a:gd name="T5" fmla="*/ 3 h 3"/>
                  <a:gd name="T6" fmla="*/ 0 w 1"/>
                  <a:gd name="T7" fmla="*/ 1 h 3"/>
                  <a:gd name="T8" fmla="*/ 0 w 1"/>
                  <a:gd name="T9" fmla="*/ 1 h 3"/>
                  <a:gd name="T10" fmla="*/ 1 w 1"/>
                  <a:gd name="T11" fmla="*/ 0 h 3"/>
                  <a:gd name="T12" fmla="*/ 1 w 1"/>
                  <a:gd name="T13" fmla="*/ 3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3"/>
                    </a:moveTo>
                    <a:lnTo>
                      <a:pt x="1" y="3"/>
                    </a:lnTo>
                    <a:lnTo>
                      <a:pt x="0" y="3"/>
                    </a:lnTo>
                    <a:lnTo>
                      <a:pt x="0" y="1"/>
                    </a:lnTo>
                    <a:lnTo>
                      <a:pt x="1" y="0"/>
                    </a:lnTo>
                    <a:lnTo>
                      <a:pt x="1" y="3"/>
                    </a:lnTo>
                    <a:close/>
                  </a:path>
                </a:pathLst>
              </a:custGeom>
              <a:solidFill>
                <a:srgbClr val="808080"/>
              </a:solidFill>
              <a:ln w="9525">
                <a:noFill/>
                <a:round/>
                <a:headEnd/>
                <a:tailEnd/>
              </a:ln>
            </p:spPr>
            <p:txBody>
              <a:bodyPr/>
              <a:lstStyle/>
              <a:p>
                <a:endParaRPr lang="id-ID"/>
              </a:p>
            </p:txBody>
          </p:sp>
          <p:sp>
            <p:nvSpPr>
              <p:cNvPr id="3267" name="Freeform 392"/>
              <p:cNvSpPr>
                <a:spLocks/>
              </p:cNvSpPr>
              <p:nvPr/>
            </p:nvSpPr>
            <p:spPr bwMode="auto">
              <a:xfrm>
                <a:off x="5686" y="2329"/>
                <a:ext cx="1" cy="2"/>
              </a:xfrm>
              <a:custGeom>
                <a:avLst/>
                <a:gdLst>
                  <a:gd name="T0" fmla="*/ 0 w 1"/>
                  <a:gd name="T1" fmla="*/ 2 h 2"/>
                  <a:gd name="T2" fmla="*/ 0 w 1"/>
                  <a:gd name="T3" fmla="*/ 0 h 2"/>
                  <a:gd name="T4" fmla="*/ 0 w 1"/>
                  <a:gd name="T5" fmla="*/ 0 h 2"/>
                  <a:gd name="T6" fmla="*/ 1 w 1"/>
                  <a:gd name="T7" fmla="*/ 0 h 2"/>
                  <a:gd name="T8" fmla="*/ 1 w 1"/>
                  <a:gd name="T9" fmla="*/ 2 h 2"/>
                  <a:gd name="T10" fmla="*/ 1 w 1"/>
                  <a:gd name="T11" fmla="*/ 2 h 2"/>
                  <a:gd name="T12" fmla="*/ 0 w 1"/>
                  <a:gd name="T13" fmla="*/ 2 h 2"/>
                  <a:gd name="T14" fmla="*/ 0 w 1"/>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2"/>
                    </a:moveTo>
                    <a:lnTo>
                      <a:pt x="0" y="0"/>
                    </a:lnTo>
                    <a:lnTo>
                      <a:pt x="1" y="0"/>
                    </a:lnTo>
                    <a:lnTo>
                      <a:pt x="1" y="2"/>
                    </a:lnTo>
                    <a:lnTo>
                      <a:pt x="0" y="2"/>
                    </a:lnTo>
                    <a:close/>
                  </a:path>
                </a:pathLst>
              </a:custGeom>
              <a:solidFill>
                <a:srgbClr val="808080"/>
              </a:solidFill>
              <a:ln w="9525">
                <a:noFill/>
                <a:round/>
                <a:headEnd/>
                <a:tailEnd/>
              </a:ln>
            </p:spPr>
            <p:txBody>
              <a:bodyPr/>
              <a:lstStyle/>
              <a:p>
                <a:endParaRPr lang="id-ID"/>
              </a:p>
            </p:txBody>
          </p:sp>
          <p:sp>
            <p:nvSpPr>
              <p:cNvPr id="3268" name="Freeform 393"/>
              <p:cNvSpPr>
                <a:spLocks/>
              </p:cNvSpPr>
              <p:nvPr/>
            </p:nvSpPr>
            <p:spPr bwMode="auto">
              <a:xfrm>
                <a:off x="5686" y="2278"/>
                <a:ext cx="1" cy="3"/>
              </a:xfrm>
              <a:custGeom>
                <a:avLst/>
                <a:gdLst>
                  <a:gd name="T0" fmla="*/ 0 w 1"/>
                  <a:gd name="T1" fmla="*/ 1 h 3"/>
                  <a:gd name="T2" fmla="*/ 0 w 1"/>
                  <a:gd name="T3" fmla="*/ 0 h 3"/>
                  <a:gd name="T4" fmla="*/ 0 w 1"/>
                  <a:gd name="T5" fmla="*/ 0 h 3"/>
                  <a:gd name="T6" fmla="*/ 1 w 1"/>
                  <a:gd name="T7" fmla="*/ 0 h 3"/>
                  <a:gd name="T8" fmla="*/ 1 w 1"/>
                  <a:gd name="T9" fmla="*/ 3 h 3"/>
                  <a:gd name="T10" fmla="*/ 1 w 1"/>
                  <a:gd name="T11" fmla="*/ 3 h 3"/>
                  <a:gd name="T12" fmla="*/ 0 w 1"/>
                  <a:gd name="T13" fmla="*/ 1 h 3"/>
                  <a:gd name="T14" fmla="*/ 0 w 1"/>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1"/>
                    </a:moveTo>
                    <a:lnTo>
                      <a:pt x="0" y="0"/>
                    </a:lnTo>
                    <a:lnTo>
                      <a:pt x="1" y="0"/>
                    </a:lnTo>
                    <a:lnTo>
                      <a:pt x="1" y="3"/>
                    </a:lnTo>
                    <a:lnTo>
                      <a:pt x="0" y="1"/>
                    </a:lnTo>
                    <a:close/>
                  </a:path>
                </a:pathLst>
              </a:custGeom>
              <a:solidFill>
                <a:srgbClr val="808080"/>
              </a:solidFill>
              <a:ln w="9525">
                <a:noFill/>
                <a:round/>
                <a:headEnd/>
                <a:tailEnd/>
              </a:ln>
            </p:spPr>
            <p:txBody>
              <a:bodyPr/>
              <a:lstStyle/>
              <a:p>
                <a:endParaRPr lang="id-ID"/>
              </a:p>
            </p:txBody>
          </p:sp>
          <p:sp>
            <p:nvSpPr>
              <p:cNvPr id="3269" name="Freeform 394"/>
              <p:cNvSpPr>
                <a:spLocks/>
              </p:cNvSpPr>
              <p:nvPr/>
            </p:nvSpPr>
            <p:spPr bwMode="auto">
              <a:xfrm>
                <a:off x="5686" y="2327"/>
                <a:ext cx="1" cy="2"/>
              </a:xfrm>
              <a:custGeom>
                <a:avLst/>
                <a:gdLst>
                  <a:gd name="T0" fmla="*/ 1 w 1"/>
                  <a:gd name="T1" fmla="*/ 2 h 2"/>
                  <a:gd name="T2" fmla="*/ 1 w 1"/>
                  <a:gd name="T3" fmla="*/ 2 h 2"/>
                  <a:gd name="T4" fmla="*/ 0 w 1"/>
                  <a:gd name="T5" fmla="*/ 2 h 2"/>
                  <a:gd name="T6" fmla="*/ 0 w 1"/>
                  <a:gd name="T7" fmla="*/ 0 h 2"/>
                  <a:gd name="T8" fmla="*/ 0 w 1"/>
                  <a:gd name="T9" fmla="*/ 0 h 2"/>
                  <a:gd name="T10" fmla="*/ 1 w 1"/>
                  <a:gd name="T11" fmla="*/ 0 h 2"/>
                  <a:gd name="T12" fmla="*/ 1 w 1"/>
                  <a:gd name="T13" fmla="*/ 2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1" y="2"/>
                    </a:moveTo>
                    <a:lnTo>
                      <a:pt x="1" y="2"/>
                    </a:lnTo>
                    <a:lnTo>
                      <a:pt x="0" y="2"/>
                    </a:lnTo>
                    <a:lnTo>
                      <a:pt x="0" y="0"/>
                    </a:lnTo>
                    <a:lnTo>
                      <a:pt x="1" y="0"/>
                    </a:lnTo>
                    <a:lnTo>
                      <a:pt x="1" y="2"/>
                    </a:lnTo>
                    <a:close/>
                  </a:path>
                </a:pathLst>
              </a:custGeom>
              <a:solidFill>
                <a:srgbClr val="808080"/>
              </a:solidFill>
              <a:ln w="9525">
                <a:noFill/>
                <a:round/>
                <a:headEnd/>
                <a:tailEnd/>
              </a:ln>
            </p:spPr>
            <p:txBody>
              <a:bodyPr/>
              <a:lstStyle/>
              <a:p>
                <a:endParaRPr lang="id-ID"/>
              </a:p>
            </p:txBody>
          </p:sp>
          <p:sp>
            <p:nvSpPr>
              <p:cNvPr id="3270" name="Freeform 395"/>
              <p:cNvSpPr>
                <a:spLocks/>
              </p:cNvSpPr>
              <p:nvPr/>
            </p:nvSpPr>
            <p:spPr bwMode="auto">
              <a:xfrm>
                <a:off x="5686" y="2265"/>
                <a:ext cx="1" cy="2"/>
              </a:xfrm>
              <a:custGeom>
                <a:avLst/>
                <a:gdLst>
                  <a:gd name="T0" fmla="*/ 0 w 1"/>
                  <a:gd name="T1" fmla="*/ 2 h 2"/>
                  <a:gd name="T2" fmla="*/ 0 w 1"/>
                  <a:gd name="T3" fmla="*/ 0 h 2"/>
                  <a:gd name="T4" fmla="*/ 0 w 1"/>
                  <a:gd name="T5" fmla="*/ 0 h 2"/>
                  <a:gd name="T6" fmla="*/ 1 w 1"/>
                  <a:gd name="T7" fmla="*/ 0 h 2"/>
                  <a:gd name="T8" fmla="*/ 1 w 1"/>
                  <a:gd name="T9" fmla="*/ 2 h 2"/>
                  <a:gd name="T10" fmla="*/ 1 w 1"/>
                  <a:gd name="T11" fmla="*/ 2 h 2"/>
                  <a:gd name="T12" fmla="*/ 0 w 1"/>
                  <a:gd name="T13" fmla="*/ 2 h 2"/>
                  <a:gd name="T14" fmla="*/ 0 w 1"/>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2"/>
                    </a:moveTo>
                    <a:lnTo>
                      <a:pt x="0" y="0"/>
                    </a:lnTo>
                    <a:lnTo>
                      <a:pt x="1" y="0"/>
                    </a:lnTo>
                    <a:lnTo>
                      <a:pt x="1" y="2"/>
                    </a:lnTo>
                    <a:lnTo>
                      <a:pt x="0" y="2"/>
                    </a:lnTo>
                    <a:close/>
                  </a:path>
                </a:pathLst>
              </a:custGeom>
              <a:solidFill>
                <a:srgbClr val="808080"/>
              </a:solidFill>
              <a:ln w="9525">
                <a:noFill/>
                <a:round/>
                <a:headEnd/>
                <a:tailEnd/>
              </a:ln>
            </p:spPr>
            <p:txBody>
              <a:bodyPr/>
              <a:lstStyle/>
              <a:p>
                <a:endParaRPr lang="id-ID"/>
              </a:p>
            </p:txBody>
          </p:sp>
          <p:sp>
            <p:nvSpPr>
              <p:cNvPr id="3271" name="Freeform 396"/>
              <p:cNvSpPr>
                <a:spLocks/>
              </p:cNvSpPr>
              <p:nvPr/>
            </p:nvSpPr>
            <p:spPr bwMode="auto">
              <a:xfrm>
                <a:off x="5686" y="2338"/>
                <a:ext cx="1" cy="3"/>
              </a:xfrm>
              <a:custGeom>
                <a:avLst/>
                <a:gdLst>
                  <a:gd name="T0" fmla="*/ 1 w 1"/>
                  <a:gd name="T1" fmla="*/ 2 h 3"/>
                  <a:gd name="T2" fmla="*/ 1 w 1"/>
                  <a:gd name="T3" fmla="*/ 2 h 3"/>
                  <a:gd name="T4" fmla="*/ 0 w 1"/>
                  <a:gd name="T5" fmla="*/ 3 h 3"/>
                  <a:gd name="T6" fmla="*/ 0 w 1"/>
                  <a:gd name="T7" fmla="*/ 0 h 3"/>
                  <a:gd name="T8" fmla="*/ 1 w 1"/>
                  <a:gd name="T9" fmla="*/ 0 h 3"/>
                  <a:gd name="T10" fmla="*/ 1 w 1"/>
                  <a:gd name="T11" fmla="*/ 2 h 3"/>
                  <a:gd name="T12" fmla="*/ 0 60000 65536"/>
                  <a:gd name="T13" fmla="*/ 0 60000 65536"/>
                  <a:gd name="T14" fmla="*/ 0 60000 65536"/>
                  <a:gd name="T15" fmla="*/ 0 60000 65536"/>
                  <a:gd name="T16" fmla="*/ 0 60000 65536"/>
                  <a:gd name="T17" fmla="*/ 0 60000 65536"/>
                  <a:gd name="T18" fmla="*/ 0 w 1"/>
                  <a:gd name="T19" fmla="*/ 0 h 3"/>
                  <a:gd name="T20" fmla="*/ 1 w 1"/>
                  <a:gd name="T21" fmla="*/ 3 h 3"/>
                </a:gdLst>
                <a:ahLst/>
                <a:cxnLst>
                  <a:cxn ang="T12">
                    <a:pos x="T0" y="T1"/>
                  </a:cxn>
                  <a:cxn ang="T13">
                    <a:pos x="T2" y="T3"/>
                  </a:cxn>
                  <a:cxn ang="T14">
                    <a:pos x="T4" y="T5"/>
                  </a:cxn>
                  <a:cxn ang="T15">
                    <a:pos x="T6" y="T7"/>
                  </a:cxn>
                  <a:cxn ang="T16">
                    <a:pos x="T8" y="T9"/>
                  </a:cxn>
                  <a:cxn ang="T17">
                    <a:pos x="T10" y="T11"/>
                  </a:cxn>
                </a:cxnLst>
                <a:rect l="T18" t="T19" r="T20" b="T21"/>
                <a:pathLst>
                  <a:path w="1" h="3">
                    <a:moveTo>
                      <a:pt x="1" y="2"/>
                    </a:moveTo>
                    <a:lnTo>
                      <a:pt x="1" y="2"/>
                    </a:lnTo>
                    <a:lnTo>
                      <a:pt x="0" y="3"/>
                    </a:lnTo>
                    <a:lnTo>
                      <a:pt x="0" y="0"/>
                    </a:lnTo>
                    <a:lnTo>
                      <a:pt x="1" y="0"/>
                    </a:lnTo>
                    <a:lnTo>
                      <a:pt x="1" y="2"/>
                    </a:lnTo>
                    <a:close/>
                  </a:path>
                </a:pathLst>
              </a:custGeom>
              <a:solidFill>
                <a:srgbClr val="808080"/>
              </a:solidFill>
              <a:ln w="9525">
                <a:noFill/>
                <a:round/>
                <a:headEnd/>
                <a:tailEnd/>
              </a:ln>
            </p:spPr>
            <p:txBody>
              <a:bodyPr/>
              <a:lstStyle/>
              <a:p>
                <a:endParaRPr lang="id-ID"/>
              </a:p>
            </p:txBody>
          </p:sp>
          <p:sp>
            <p:nvSpPr>
              <p:cNvPr id="3272" name="Freeform 397"/>
              <p:cNvSpPr>
                <a:spLocks/>
              </p:cNvSpPr>
              <p:nvPr/>
            </p:nvSpPr>
            <p:spPr bwMode="auto">
              <a:xfrm>
                <a:off x="5686" y="2277"/>
                <a:ext cx="1" cy="1"/>
              </a:xfrm>
              <a:custGeom>
                <a:avLst/>
                <a:gdLst>
                  <a:gd name="T0" fmla="*/ 1 w 1"/>
                  <a:gd name="T1" fmla="*/ 0 h 1"/>
                  <a:gd name="T2" fmla="*/ 1 w 1"/>
                  <a:gd name="T3" fmla="*/ 1 h 1"/>
                  <a:gd name="T4" fmla="*/ 1 w 1"/>
                  <a:gd name="T5" fmla="*/ 1 h 1"/>
                  <a:gd name="T6" fmla="*/ 0 w 1"/>
                  <a:gd name="T7" fmla="*/ 1 h 1"/>
                  <a:gd name="T8" fmla="*/ 0 w 1"/>
                  <a:gd name="T9" fmla="*/ 0 h 1"/>
                  <a:gd name="T10" fmla="*/ 0 w 1"/>
                  <a:gd name="T11" fmla="*/ 0 h 1"/>
                  <a:gd name="T12" fmla="*/ 1 w 1"/>
                  <a:gd name="T13" fmla="*/ 0 h 1"/>
                  <a:gd name="T14" fmla="*/ 1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0"/>
                    </a:moveTo>
                    <a:lnTo>
                      <a:pt x="1" y="1"/>
                    </a:lnTo>
                    <a:lnTo>
                      <a:pt x="0" y="1"/>
                    </a:lnTo>
                    <a:lnTo>
                      <a:pt x="0" y="0"/>
                    </a:lnTo>
                    <a:lnTo>
                      <a:pt x="1" y="0"/>
                    </a:lnTo>
                    <a:close/>
                  </a:path>
                </a:pathLst>
              </a:custGeom>
              <a:solidFill>
                <a:srgbClr val="808080"/>
              </a:solidFill>
              <a:ln w="9525">
                <a:noFill/>
                <a:round/>
                <a:headEnd/>
                <a:tailEnd/>
              </a:ln>
            </p:spPr>
            <p:txBody>
              <a:bodyPr/>
              <a:lstStyle/>
              <a:p>
                <a:endParaRPr lang="id-ID"/>
              </a:p>
            </p:txBody>
          </p:sp>
          <p:sp>
            <p:nvSpPr>
              <p:cNvPr id="3273" name="Freeform 398"/>
              <p:cNvSpPr>
                <a:spLocks/>
              </p:cNvSpPr>
              <p:nvPr/>
            </p:nvSpPr>
            <p:spPr bwMode="auto">
              <a:xfrm>
                <a:off x="5686" y="2267"/>
                <a:ext cx="1" cy="3"/>
              </a:xfrm>
              <a:custGeom>
                <a:avLst/>
                <a:gdLst>
                  <a:gd name="T0" fmla="*/ 0 w 1"/>
                  <a:gd name="T1" fmla="*/ 3 h 3"/>
                  <a:gd name="T2" fmla="*/ 0 w 1"/>
                  <a:gd name="T3" fmla="*/ 0 h 3"/>
                  <a:gd name="T4" fmla="*/ 0 w 1"/>
                  <a:gd name="T5" fmla="*/ 0 h 3"/>
                  <a:gd name="T6" fmla="*/ 1 w 1"/>
                  <a:gd name="T7" fmla="*/ 0 h 3"/>
                  <a:gd name="T8" fmla="*/ 1 w 1"/>
                  <a:gd name="T9" fmla="*/ 3 h 3"/>
                  <a:gd name="T10" fmla="*/ 1 w 1"/>
                  <a:gd name="T11" fmla="*/ 3 h 3"/>
                  <a:gd name="T12" fmla="*/ 0 w 1"/>
                  <a:gd name="T13" fmla="*/ 3 h 3"/>
                  <a:gd name="T14" fmla="*/ 0 w 1"/>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3"/>
                    </a:moveTo>
                    <a:lnTo>
                      <a:pt x="0" y="0"/>
                    </a:lnTo>
                    <a:lnTo>
                      <a:pt x="1" y="0"/>
                    </a:lnTo>
                    <a:lnTo>
                      <a:pt x="1" y="3"/>
                    </a:lnTo>
                    <a:lnTo>
                      <a:pt x="0" y="3"/>
                    </a:lnTo>
                    <a:close/>
                  </a:path>
                </a:pathLst>
              </a:custGeom>
              <a:solidFill>
                <a:srgbClr val="808080"/>
              </a:solidFill>
              <a:ln w="9525">
                <a:noFill/>
                <a:round/>
                <a:headEnd/>
                <a:tailEnd/>
              </a:ln>
            </p:spPr>
            <p:txBody>
              <a:bodyPr/>
              <a:lstStyle/>
              <a:p>
                <a:endParaRPr lang="id-ID"/>
              </a:p>
            </p:txBody>
          </p:sp>
          <p:sp>
            <p:nvSpPr>
              <p:cNvPr id="3274" name="Freeform 399"/>
              <p:cNvSpPr>
                <a:spLocks/>
              </p:cNvSpPr>
              <p:nvPr/>
            </p:nvSpPr>
            <p:spPr bwMode="auto">
              <a:xfrm>
                <a:off x="5680" y="2277"/>
                <a:ext cx="6" cy="1"/>
              </a:xfrm>
              <a:custGeom>
                <a:avLst/>
                <a:gdLst>
                  <a:gd name="T0" fmla="*/ 6 w 6"/>
                  <a:gd name="T1" fmla="*/ 0 h 1"/>
                  <a:gd name="T2" fmla="*/ 6 w 6"/>
                  <a:gd name="T3" fmla="*/ 1 h 1"/>
                  <a:gd name="T4" fmla="*/ 6 w 6"/>
                  <a:gd name="T5" fmla="*/ 1 h 1"/>
                  <a:gd name="T6" fmla="*/ 3 w 6"/>
                  <a:gd name="T7" fmla="*/ 1 h 1"/>
                  <a:gd name="T8" fmla="*/ 3 w 6"/>
                  <a:gd name="T9" fmla="*/ 1 h 1"/>
                  <a:gd name="T10" fmla="*/ 0 w 6"/>
                  <a:gd name="T11" fmla="*/ 1 h 1"/>
                  <a:gd name="T12" fmla="*/ 0 w 6"/>
                  <a:gd name="T13" fmla="*/ 0 h 1"/>
                  <a:gd name="T14" fmla="*/ 0 w 6"/>
                  <a:gd name="T15" fmla="*/ 0 h 1"/>
                  <a:gd name="T16" fmla="*/ 3 w 6"/>
                  <a:gd name="T17" fmla="*/ 0 h 1"/>
                  <a:gd name="T18" fmla="*/ 6 w 6"/>
                  <a:gd name="T19" fmla="*/ 0 h 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
                  <a:gd name="T31" fmla="*/ 0 h 1"/>
                  <a:gd name="T32" fmla="*/ 6 w 6"/>
                  <a:gd name="T33" fmla="*/ 1 h 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 h="1">
                    <a:moveTo>
                      <a:pt x="6" y="0"/>
                    </a:moveTo>
                    <a:lnTo>
                      <a:pt x="6" y="1"/>
                    </a:lnTo>
                    <a:lnTo>
                      <a:pt x="3" y="1"/>
                    </a:lnTo>
                    <a:lnTo>
                      <a:pt x="0" y="1"/>
                    </a:lnTo>
                    <a:lnTo>
                      <a:pt x="0" y="0"/>
                    </a:lnTo>
                    <a:lnTo>
                      <a:pt x="3" y="0"/>
                    </a:lnTo>
                    <a:lnTo>
                      <a:pt x="6" y="0"/>
                    </a:lnTo>
                    <a:close/>
                  </a:path>
                </a:pathLst>
              </a:custGeom>
              <a:solidFill>
                <a:srgbClr val="808080"/>
              </a:solidFill>
              <a:ln w="9525">
                <a:noFill/>
                <a:round/>
                <a:headEnd/>
                <a:tailEnd/>
              </a:ln>
            </p:spPr>
            <p:txBody>
              <a:bodyPr/>
              <a:lstStyle/>
              <a:p>
                <a:endParaRPr lang="id-ID"/>
              </a:p>
            </p:txBody>
          </p:sp>
          <p:sp>
            <p:nvSpPr>
              <p:cNvPr id="3275" name="Freeform 400"/>
              <p:cNvSpPr>
                <a:spLocks/>
              </p:cNvSpPr>
              <p:nvPr/>
            </p:nvSpPr>
            <p:spPr bwMode="auto">
              <a:xfrm>
                <a:off x="5680" y="2278"/>
                <a:ext cx="6" cy="1"/>
              </a:xfrm>
              <a:custGeom>
                <a:avLst/>
                <a:gdLst>
                  <a:gd name="T0" fmla="*/ 0 w 6"/>
                  <a:gd name="T1" fmla="*/ 0 h 1"/>
                  <a:gd name="T2" fmla="*/ 0 w 6"/>
                  <a:gd name="T3" fmla="*/ 0 h 1"/>
                  <a:gd name="T4" fmla="*/ 3 w 6"/>
                  <a:gd name="T5" fmla="*/ 0 h 1"/>
                  <a:gd name="T6" fmla="*/ 3 w 6"/>
                  <a:gd name="T7" fmla="*/ 0 h 1"/>
                  <a:gd name="T8" fmla="*/ 6 w 6"/>
                  <a:gd name="T9" fmla="*/ 0 h 1"/>
                  <a:gd name="T10" fmla="*/ 6 w 6"/>
                  <a:gd name="T11" fmla="*/ 1 h 1"/>
                  <a:gd name="T12" fmla="*/ 6 w 6"/>
                  <a:gd name="T13" fmla="*/ 1 h 1"/>
                  <a:gd name="T14" fmla="*/ 3 w 6"/>
                  <a:gd name="T15" fmla="*/ 1 h 1"/>
                  <a:gd name="T16" fmla="*/ 3 w 6"/>
                  <a:gd name="T17" fmla="*/ 1 h 1"/>
                  <a:gd name="T18" fmla="*/ 0 w 6"/>
                  <a:gd name="T19" fmla="*/ 1 h 1"/>
                  <a:gd name="T20" fmla="*/ 0 w 6"/>
                  <a:gd name="T21" fmla="*/ 0 h 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
                  <a:gd name="T34" fmla="*/ 0 h 1"/>
                  <a:gd name="T35" fmla="*/ 6 w 6"/>
                  <a:gd name="T36" fmla="*/ 1 h 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 h="1">
                    <a:moveTo>
                      <a:pt x="0" y="0"/>
                    </a:moveTo>
                    <a:lnTo>
                      <a:pt x="0" y="0"/>
                    </a:lnTo>
                    <a:lnTo>
                      <a:pt x="3" y="0"/>
                    </a:lnTo>
                    <a:lnTo>
                      <a:pt x="6" y="0"/>
                    </a:lnTo>
                    <a:lnTo>
                      <a:pt x="6" y="1"/>
                    </a:lnTo>
                    <a:lnTo>
                      <a:pt x="3" y="1"/>
                    </a:lnTo>
                    <a:lnTo>
                      <a:pt x="0" y="1"/>
                    </a:lnTo>
                    <a:lnTo>
                      <a:pt x="0" y="0"/>
                    </a:lnTo>
                    <a:close/>
                  </a:path>
                </a:pathLst>
              </a:custGeom>
              <a:solidFill>
                <a:srgbClr val="808080"/>
              </a:solidFill>
              <a:ln w="9525">
                <a:noFill/>
                <a:round/>
                <a:headEnd/>
                <a:tailEnd/>
              </a:ln>
            </p:spPr>
            <p:txBody>
              <a:bodyPr/>
              <a:lstStyle/>
              <a:p>
                <a:endParaRPr lang="id-ID"/>
              </a:p>
            </p:txBody>
          </p:sp>
          <p:sp>
            <p:nvSpPr>
              <p:cNvPr id="3276" name="Freeform 401"/>
              <p:cNvSpPr>
                <a:spLocks/>
              </p:cNvSpPr>
              <p:nvPr/>
            </p:nvSpPr>
            <p:spPr bwMode="auto">
              <a:xfrm>
                <a:off x="5680" y="2329"/>
                <a:ext cx="6" cy="2"/>
              </a:xfrm>
              <a:custGeom>
                <a:avLst/>
                <a:gdLst>
                  <a:gd name="T0" fmla="*/ 0 w 6"/>
                  <a:gd name="T1" fmla="*/ 2 h 2"/>
                  <a:gd name="T2" fmla="*/ 0 w 6"/>
                  <a:gd name="T3" fmla="*/ 0 h 2"/>
                  <a:gd name="T4" fmla="*/ 0 w 6"/>
                  <a:gd name="T5" fmla="*/ 0 h 2"/>
                  <a:gd name="T6" fmla="*/ 3 w 6"/>
                  <a:gd name="T7" fmla="*/ 1 h 2"/>
                  <a:gd name="T8" fmla="*/ 3 w 6"/>
                  <a:gd name="T9" fmla="*/ 1 h 2"/>
                  <a:gd name="T10" fmla="*/ 6 w 6"/>
                  <a:gd name="T11" fmla="*/ 0 h 2"/>
                  <a:gd name="T12" fmla="*/ 6 w 6"/>
                  <a:gd name="T13" fmla="*/ 2 h 2"/>
                  <a:gd name="T14" fmla="*/ 6 w 6"/>
                  <a:gd name="T15" fmla="*/ 2 h 2"/>
                  <a:gd name="T16" fmla="*/ 3 w 6"/>
                  <a:gd name="T17" fmla="*/ 2 h 2"/>
                  <a:gd name="T18" fmla="*/ 0 w 6"/>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
                  <a:gd name="T31" fmla="*/ 0 h 2"/>
                  <a:gd name="T32" fmla="*/ 6 w 6"/>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 h="2">
                    <a:moveTo>
                      <a:pt x="0" y="2"/>
                    </a:moveTo>
                    <a:lnTo>
                      <a:pt x="0" y="0"/>
                    </a:lnTo>
                    <a:lnTo>
                      <a:pt x="3" y="1"/>
                    </a:lnTo>
                    <a:lnTo>
                      <a:pt x="6" y="0"/>
                    </a:lnTo>
                    <a:lnTo>
                      <a:pt x="6" y="2"/>
                    </a:lnTo>
                    <a:lnTo>
                      <a:pt x="3" y="2"/>
                    </a:lnTo>
                    <a:lnTo>
                      <a:pt x="0" y="2"/>
                    </a:lnTo>
                    <a:close/>
                  </a:path>
                </a:pathLst>
              </a:custGeom>
              <a:solidFill>
                <a:srgbClr val="808080"/>
              </a:solidFill>
              <a:ln w="9525">
                <a:noFill/>
                <a:round/>
                <a:headEnd/>
                <a:tailEnd/>
              </a:ln>
            </p:spPr>
            <p:txBody>
              <a:bodyPr/>
              <a:lstStyle/>
              <a:p>
                <a:endParaRPr lang="id-ID"/>
              </a:p>
            </p:txBody>
          </p:sp>
          <p:sp>
            <p:nvSpPr>
              <p:cNvPr id="3277" name="Freeform 402"/>
              <p:cNvSpPr>
                <a:spLocks/>
              </p:cNvSpPr>
              <p:nvPr/>
            </p:nvSpPr>
            <p:spPr bwMode="auto">
              <a:xfrm>
                <a:off x="5680" y="2327"/>
                <a:ext cx="6" cy="3"/>
              </a:xfrm>
              <a:custGeom>
                <a:avLst/>
                <a:gdLst>
                  <a:gd name="T0" fmla="*/ 3 w 6"/>
                  <a:gd name="T1" fmla="*/ 3 h 3"/>
                  <a:gd name="T2" fmla="*/ 3 w 6"/>
                  <a:gd name="T3" fmla="*/ 3 h 3"/>
                  <a:gd name="T4" fmla="*/ 0 w 6"/>
                  <a:gd name="T5" fmla="*/ 2 h 3"/>
                  <a:gd name="T6" fmla="*/ 0 w 6"/>
                  <a:gd name="T7" fmla="*/ 0 h 3"/>
                  <a:gd name="T8" fmla="*/ 0 w 6"/>
                  <a:gd name="T9" fmla="*/ 0 h 3"/>
                  <a:gd name="T10" fmla="*/ 3 w 6"/>
                  <a:gd name="T11" fmla="*/ 0 h 3"/>
                  <a:gd name="T12" fmla="*/ 3 w 6"/>
                  <a:gd name="T13" fmla="*/ 0 h 3"/>
                  <a:gd name="T14" fmla="*/ 6 w 6"/>
                  <a:gd name="T15" fmla="*/ 0 h 3"/>
                  <a:gd name="T16" fmla="*/ 6 w 6"/>
                  <a:gd name="T17" fmla="*/ 2 h 3"/>
                  <a:gd name="T18" fmla="*/ 6 w 6"/>
                  <a:gd name="T19" fmla="*/ 2 h 3"/>
                  <a:gd name="T20" fmla="*/ 3 w 6"/>
                  <a:gd name="T21" fmla="*/ 3 h 3"/>
                  <a:gd name="T22" fmla="*/ 3 w 6"/>
                  <a:gd name="T23" fmla="*/ 3 h 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
                  <a:gd name="T37" fmla="*/ 0 h 3"/>
                  <a:gd name="T38" fmla="*/ 6 w 6"/>
                  <a:gd name="T39" fmla="*/ 3 h 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 h="3">
                    <a:moveTo>
                      <a:pt x="3" y="3"/>
                    </a:moveTo>
                    <a:lnTo>
                      <a:pt x="3" y="3"/>
                    </a:lnTo>
                    <a:lnTo>
                      <a:pt x="0" y="2"/>
                    </a:lnTo>
                    <a:lnTo>
                      <a:pt x="0" y="0"/>
                    </a:lnTo>
                    <a:lnTo>
                      <a:pt x="3" y="0"/>
                    </a:lnTo>
                    <a:lnTo>
                      <a:pt x="6" y="0"/>
                    </a:lnTo>
                    <a:lnTo>
                      <a:pt x="6" y="2"/>
                    </a:lnTo>
                    <a:lnTo>
                      <a:pt x="3" y="3"/>
                    </a:lnTo>
                    <a:close/>
                  </a:path>
                </a:pathLst>
              </a:custGeom>
              <a:solidFill>
                <a:srgbClr val="808080"/>
              </a:solidFill>
              <a:ln w="9525">
                <a:noFill/>
                <a:round/>
                <a:headEnd/>
                <a:tailEnd/>
              </a:ln>
            </p:spPr>
            <p:txBody>
              <a:bodyPr/>
              <a:lstStyle/>
              <a:p>
                <a:endParaRPr lang="id-ID"/>
              </a:p>
            </p:txBody>
          </p:sp>
          <p:sp>
            <p:nvSpPr>
              <p:cNvPr id="3278" name="Freeform 403"/>
              <p:cNvSpPr>
                <a:spLocks/>
              </p:cNvSpPr>
              <p:nvPr/>
            </p:nvSpPr>
            <p:spPr bwMode="auto">
              <a:xfrm>
                <a:off x="5679" y="2277"/>
                <a:ext cx="1" cy="1"/>
              </a:xfrm>
              <a:custGeom>
                <a:avLst/>
                <a:gdLst>
                  <a:gd name="T0" fmla="*/ 1 w 1"/>
                  <a:gd name="T1" fmla="*/ 0 h 1"/>
                  <a:gd name="T2" fmla="*/ 1 w 1"/>
                  <a:gd name="T3" fmla="*/ 1 h 1"/>
                  <a:gd name="T4" fmla="*/ 1 w 1"/>
                  <a:gd name="T5" fmla="*/ 1 h 1"/>
                  <a:gd name="T6" fmla="*/ 0 w 1"/>
                  <a:gd name="T7" fmla="*/ 1 h 1"/>
                  <a:gd name="T8" fmla="*/ 0 w 1"/>
                  <a:gd name="T9" fmla="*/ 0 h 1"/>
                  <a:gd name="T10" fmla="*/ 0 w 1"/>
                  <a:gd name="T11" fmla="*/ 0 h 1"/>
                  <a:gd name="T12" fmla="*/ 1 w 1"/>
                  <a:gd name="T13" fmla="*/ 0 h 1"/>
                  <a:gd name="T14" fmla="*/ 1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0"/>
                    </a:moveTo>
                    <a:lnTo>
                      <a:pt x="1" y="1"/>
                    </a:lnTo>
                    <a:lnTo>
                      <a:pt x="0" y="1"/>
                    </a:lnTo>
                    <a:lnTo>
                      <a:pt x="0" y="0"/>
                    </a:lnTo>
                    <a:lnTo>
                      <a:pt x="1" y="0"/>
                    </a:lnTo>
                    <a:close/>
                  </a:path>
                </a:pathLst>
              </a:custGeom>
              <a:solidFill>
                <a:srgbClr val="808080"/>
              </a:solidFill>
              <a:ln w="9525">
                <a:noFill/>
                <a:round/>
                <a:headEnd/>
                <a:tailEnd/>
              </a:ln>
            </p:spPr>
            <p:txBody>
              <a:bodyPr/>
              <a:lstStyle/>
              <a:p>
                <a:endParaRPr lang="id-ID"/>
              </a:p>
            </p:txBody>
          </p:sp>
          <p:sp>
            <p:nvSpPr>
              <p:cNvPr id="3279" name="Freeform 404"/>
              <p:cNvSpPr>
                <a:spLocks/>
              </p:cNvSpPr>
              <p:nvPr/>
            </p:nvSpPr>
            <p:spPr bwMode="auto">
              <a:xfrm>
                <a:off x="5679" y="2267"/>
                <a:ext cx="1" cy="3"/>
              </a:xfrm>
              <a:custGeom>
                <a:avLst/>
                <a:gdLst>
                  <a:gd name="T0" fmla="*/ 1 w 1"/>
                  <a:gd name="T1" fmla="*/ 0 h 3"/>
                  <a:gd name="T2" fmla="*/ 1 w 1"/>
                  <a:gd name="T3" fmla="*/ 3 h 3"/>
                  <a:gd name="T4" fmla="*/ 0 w 1"/>
                  <a:gd name="T5" fmla="*/ 3 h 3"/>
                  <a:gd name="T6" fmla="*/ 0 w 1"/>
                  <a:gd name="T7" fmla="*/ 0 h 3"/>
                  <a:gd name="T8" fmla="*/ 0 w 1"/>
                  <a:gd name="T9" fmla="*/ 0 h 3"/>
                  <a:gd name="T10" fmla="*/ 1 w 1"/>
                  <a:gd name="T11" fmla="*/ 0 h 3"/>
                  <a:gd name="T12" fmla="*/ 1 w 1"/>
                  <a:gd name="T13" fmla="*/ 0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0"/>
                    </a:moveTo>
                    <a:lnTo>
                      <a:pt x="1" y="3"/>
                    </a:lnTo>
                    <a:lnTo>
                      <a:pt x="0" y="3"/>
                    </a:lnTo>
                    <a:lnTo>
                      <a:pt x="0" y="0"/>
                    </a:lnTo>
                    <a:lnTo>
                      <a:pt x="1" y="0"/>
                    </a:lnTo>
                    <a:close/>
                  </a:path>
                </a:pathLst>
              </a:custGeom>
              <a:solidFill>
                <a:srgbClr val="808080"/>
              </a:solidFill>
              <a:ln w="9525">
                <a:noFill/>
                <a:round/>
                <a:headEnd/>
                <a:tailEnd/>
              </a:ln>
            </p:spPr>
            <p:txBody>
              <a:bodyPr/>
              <a:lstStyle/>
              <a:p>
                <a:endParaRPr lang="id-ID"/>
              </a:p>
            </p:txBody>
          </p:sp>
          <p:sp>
            <p:nvSpPr>
              <p:cNvPr id="3280" name="Freeform 405"/>
              <p:cNvSpPr>
                <a:spLocks/>
              </p:cNvSpPr>
              <p:nvPr/>
            </p:nvSpPr>
            <p:spPr bwMode="auto">
              <a:xfrm>
                <a:off x="5679" y="2338"/>
                <a:ext cx="1" cy="3"/>
              </a:xfrm>
              <a:custGeom>
                <a:avLst/>
                <a:gdLst>
                  <a:gd name="T0" fmla="*/ 0 w 1"/>
                  <a:gd name="T1" fmla="*/ 2 h 3"/>
                  <a:gd name="T2" fmla="*/ 0 w 1"/>
                  <a:gd name="T3" fmla="*/ 0 h 3"/>
                  <a:gd name="T4" fmla="*/ 0 w 1"/>
                  <a:gd name="T5" fmla="*/ 0 h 3"/>
                  <a:gd name="T6" fmla="*/ 1 w 1"/>
                  <a:gd name="T7" fmla="*/ 0 h 3"/>
                  <a:gd name="T8" fmla="*/ 1 w 1"/>
                  <a:gd name="T9" fmla="*/ 3 h 3"/>
                  <a:gd name="T10" fmla="*/ 1 w 1"/>
                  <a:gd name="T11" fmla="*/ 3 h 3"/>
                  <a:gd name="T12" fmla="*/ 0 w 1"/>
                  <a:gd name="T13" fmla="*/ 2 h 3"/>
                  <a:gd name="T14" fmla="*/ 0 w 1"/>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2"/>
                    </a:moveTo>
                    <a:lnTo>
                      <a:pt x="0" y="0"/>
                    </a:lnTo>
                    <a:lnTo>
                      <a:pt x="1" y="0"/>
                    </a:lnTo>
                    <a:lnTo>
                      <a:pt x="1" y="3"/>
                    </a:lnTo>
                    <a:lnTo>
                      <a:pt x="0" y="2"/>
                    </a:lnTo>
                    <a:close/>
                  </a:path>
                </a:pathLst>
              </a:custGeom>
              <a:solidFill>
                <a:srgbClr val="808080"/>
              </a:solidFill>
              <a:ln w="9525">
                <a:noFill/>
                <a:round/>
                <a:headEnd/>
                <a:tailEnd/>
              </a:ln>
            </p:spPr>
            <p:txBody>
              <a:bodyPr/>
              <a:lstStyle/>
              <a:p>
                <a:endParaRPr lang="id-ID"/>
              </a:p>
            </p:txBody>
          </p:sp>
          <p:sp>
            <p:nvSpPr>
              <p:cNvPr id="3281" name="Freeform 406"/>
              <p:cNvSpPr>
                <a:spLocks/>
              </p:cNvSpPr>
              <p:nvPr/>
            </p:nvSpPr>
            <p:spPr bwMode="auto">
              <a:xfrm>
                <a:off x="5679" y="2258"/>
                <a:ext cx="8" cy="7"/>
              </a:xfrm>
              <a:custGeom>
                <a:avLst/>
                <a:gdLst>
                  <a:gd name="T0" fmla="*/ 0 w 8"/>
                  <a:gd name="T1" fmla="*/ 0 h 7"/>
                  <a:gd name="T2" fmla="*/ 8 w 8"/>
                  <a:gd name="T3" fmla="*/ 0 h 7"/>
                  <a:gd name="T4" fmla="*/ 8 w 8"/>
                  <a:gd name="T5" fmla="*/ 7 h 7"/>
                  <a:gd name="T6" fmla="*/ 8 w 8"/>
                  <a:gd name="T7" fmla="*/ 7 h 7"/>
                  <a:gd name="T8" fmla="*/ 7 w 8"/>
                  <a:gd name="T9" fmla="*/ 7 h 7"/>
                  <a:gd name="T10" fmla="*/ 7 w 8"/>
                  <a:gd name="T11" fmla="*/ 3 h 7"/>
                  <a:gd name="T12" fmla="*/ 1 w 8"/>
                  <a:gd name="T13" fmla="*/ 3 h 7"/>
                  <a:gd name="T14" fmla="*/ 1 w 8"/>
                  <a:gd name="T15" fmla="*/ 7 h 7"/>
                  <a:gd name="T16" fmla="*/ 1 w 8"/>
                  <a:gd name="T17" fmla="*/ 7 h 7"/>
                  <a:gd name="T18" fmla="*/ 0 w 8"/>
                  <a:gd name="T19" fmla="*/ 7 h 7"/>
                  <a:gd name="T20" fmla="*/ 0 w 8"/>
                  <a:gd name="T21" fmla="*/ 0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
                  <a:gd name="T34" fmla="*/ 0 h 7"/>
                  <a:gd name="T35" fmla="*/ 8 w 8"/>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 h="7">
                    <a:moveTo>
                      <a:pt x="0" y="0"/>
                    </a:moveTo>
                    <a:lnTo>
                      <a:pt x="8" y="0"/>
                    </a:lnTo>
                    <a:lnTo>
                      <a:pt x="8" y="7"/>
                    </a:lnTo>
                    <a:lnTo>
                      <a:pt x="7" y="7"/>
                    </a:lnTo>
                    <a:lnTo>
                      <a:pt x="7" y="3"/>
                    </a:lnTo>
                    <a:lnTo>
                      <a:pt x="1" y="3"/>
                    </a:lnTo>
                    <a:lnTo>
                      <a:pt x="1" y="7"/>
                    </a:lnTo>
                    <a:lnTo>
                      <a:pt x="0" y="7"/>
                    </a:lnTo>
                    <a:lnTo>
                      <a:pt x="0" y="0"/>
                    </a:lnTo>
                    <a:close/>
                  </a:path>
                </a:pathLst>
              </a:custGeom>
              <a:solidFill>
                <a:srgbClr val="808080"/>
              </a:solidFill>
              <a:ln w="9525">
                <a:noFill/>
                <a:round/>
                <a:headEnd/>
                <a:tailEnd/>
              </a:ln>
            </p:spPr>
            <p:txBody>
              <a:bodyPr/>
              <a:lstStyle/>
              <a:p>
                <a:endParaRPr lang="id-ID"/>
              </a:p>
            </p:txBody>
          </p:sp>
          <p:sp>
            <p:nvSpPr>
              <p:cNvPr id="3282" name="Freeform 407"/>
              <p:cNvSpPr>
                <a:spLocks/>
              </p:cNvSpPr>
              <p:nvPr/>
            </p:nvSpPr>
            <p:spPr bwMode="auto">
              <a:xfrm>
                <a:off x="5679" y="2265"/>
                <a:ext cx="1" cy="2"/>
              </a:xfrm>
              <a:custGeom>
                <a:avLst/>
                <a:gdLst>
                  <a:gd name="T0" fmla="*/ 1 w 1"/>
                  <a:gd name="T1" fmla="*/ 2 h 2"/>
                  <a:gd name="T2" fmla="*/ 1 w 1"/>
                  <a:gd name="T3" fmla="*/ 2 h 2"/>
                  <a:gd name="T4" fmla="*/ 0 w 1"/>
                  <a:gd name="T5" fmla="*/ 2 h 2"/>
                  <a:gd name="T6" fmla="*/ 0 w 1"/>
                  <a:gd name="T7" fmla="*/ 0 h 2"/>
                  <a:gd name="T8" fmla="*/ 0 w 1"/>
                  <a:gd name="T9" fmla="*/ 0 h 2"/>
                  <a:gd name="T10" fmla="*/ 1 w 1"/>
                  <a:gd name="T11" fmla="*/ 0 h 2"/>
                  <a:gd name="T12" fmla="*/ 1 w 1"/>
                  <a:gd name="T13" fmla="*/ 2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1" y="2"/>
                    </a:moveTo>
                    <a:lnTo>
                      <a:pt x="1" y="2"/>
                    </a:lnTo>
                    <a:lnTo>
                      <a:pt x="0" y="2"/>
                    </a:lnTo>
                    <a:lnTo>
                      <a:pt x="0" y="0"/>
                    </a:lnTo>
                    <a:lnTo>
                      <a:pt x="1" y="0"/>
                    </a:lnTo>
                    <a:lnTo>
                      <a:pt x="1" y="2"/>
                    </a:lnTo>
                    <a:close/>
                  </a:path>
                </a:pathLst>
              </a:custGeom>
              <a:solidFill>
                <a:srgbClr val="808080"/>
              </a:solidFill>
              <a:ln w="9525">
                <a:noFill/>
                <a:round/>
                <a:headEnd/>
                <a:tailEnd/>
              </a:ln>
            </p:spPr>
            <p:txBody>
              <a:bodyPr/>
              <a:lstStyle/>
              <a:p>
                <a:endParaRPr lang="id-ID"/>
              </a:p>
            </p:txBody>
          </p:sp>
          <p:sp>
            <p:nvSpPr>
              <p:cNvPr id="3283" name="Freeform 408"/>
              <p:cNvSpPr>
                <a:spLocks/>
              </p:cNvSpPr>
              <p:nvPr/>
            </p:nvSpPr>
            <p:spPr bwMode="auto">
              <a:xfrm>
                <a:off x="5679" y="2278"/>
                <a:ext cx="1" cy="3"/>
              </a:xfrm>
              <a:custGeom>
                <a:avLst/>
                <a:gdLst>
                  <a:gd name="T0" fmla="*/ 1 w 1"/>
                  <a:gd name="T1" fmla="*/ 1 h 3"/>
                  <a:gd name="T2" fmla="*/ 1 w 1"/>
                  <a:gd name="T3" fmla="*/ 1 h 3"/>
                  <a:gd name="T4" fmla="*/ 0 w 1"/>
                  <a:gd name="T5" fmla="*/ 3 h 3"/>
                  <a:gd name="T6" fmla="*/ 0 w 1"/>
                  <a:gd name="T7" fmla="*/ 0 h 3"/>
                  <a:gd name="T8" fmla="*/ 0 w 1"/>
                  <a:gd name="T9" fmla="*/ 0 h 3"/>
                  <a:gd name="T10" fmla="*/ 1 w 1"/>
                  <a:gd name="T11" fmla="*/ 0 h 3"/>
                  <a:gd name="T12" fmla="*/ 1 w 1"/>
                  <a:gd name="T13" fmla="*/ 1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1"/>
                    </a:moveTo>
                    <a:lnTo>
                      <a:pt x="1" y="1"/>
                    </a:lnTo>
                    <a:lnTo>
                      <a:pt x="0" y="3"/>
                    </a:lnTo>
                    <a:lnTo>
                      <a:pt x="0" y="0"/>
                    </a:lnTo>
                    <a:lnTo>
                      <a:pt x="1" y="0"/>
                    </a:lnTo>
                    <a:lnTo>
                      <a:pt x="1" y="1"/>
                    </a:lnTo>
                    <a:close/>
                  </a:path>
                </a:pathLst>
              </a:custGeom>
              <a:solidFill>
                <a:srgbClr val="808080"/>
              </a:solidFill>
              <a:ln w="9525">
                <a:noFill/>
                <a:round/>
                <a:headEnd/>
                <a:tailEnd/>
              </a:ln>
            </p:spPr>
            <p:txBody>
              <a:bodyPr/>
              <a:lstStyle/>
              <a:p>
                <a:endParaRPr lang="id-ID"/>
              </a:p>
            </p:txBody>
          </p:sp>
          <p:sp>
            <p:nvSpPr>
              <p:cNvPr id="3284" name="Freeform 409"/>
              <p:cNvSpPr>
                <a:spLocks/>
              </p:cNvSpPr>
              <p:nvPr/>
            </p:nvSpPr>
            <p:spPr bwMode="auto">
              <a:xfrm>
                <a:off x="5679" y="2343"/>
                <a:ext cx="8" cy="5"/>
              </a:xfrm>
              <a:custGeom>
                <a:avLst/>
                <a:gdLst>
                  <a:gd name="T0" fmla="*/ 8 w 8"/>
                  <a:gd name="T1" fmla="*/ 5 h 5"/>
                  <a:gd name="T2" fmla="*/ 0 w 8"/>
                  <a:gd name="T3" fmla="*/ 5 h 5"/>
                  <a:gd name="T4" fmla="*/ 0 w 8"/>
                  <a:gd name="T5" fmla="*/ 0 h 5"/>
                  <a:gd name="T6" fmla="*/ 0 w 8"/>
                  <a:gd name="T7" fmla="*/ 0 h 5"/>
                  <a:gd name="T8" fmla="*/ 1 w 8"/>
                  <a:gd name="T9" fmla="*/ 0 h 5"/>
                  <a:gd name="T10" fmla="*/ 1 w 8"/>
                  <a:gd name="T11" fmla="*/ 4 h 5"/>
                  <a:gd name="T12" fmla="*/ 7 w 8"/>
                  <a:gd name="T13" fmla="*/ 4 h 5"/>
                  <a:gd name="T14" fmla="*/ 7 w 8"/>
                  <a:gd name="T15" fmla="*/ 0 h 5"/>
                  <a:gd name="T16" fmla="*/ 7 w 8"/>
                  <a:gd name="T17" fmla="*/ 0 h 5"/>
                  <a:gd name="T18" fmla="*/ 8 w 8"/>
                  <a:gd name="T19" fmla="*/ 0 h 5"/>
                  <a:gd name="T20" fmla="*/ 8 w 8"/>
                  <a:gd name="T21" fmla="*/ 4 h 5"/>
                  <a:gd name="T22" fmla="*/ 8 w 8"/>
                  <a:gd name="T23" fmla="*/ 5 h 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
                  <a:gd name="T37" fmla="*/ 0 h 5"/>
                  <a:gd name="T38" fmla="*/ 8 w 8"/>
                  <a:gd name="T39" fmla="*/ 5 h 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 h="5">
                    <a:moveTo>
                      <a:pt x="8" y="5"/>
                    </a:moveTo>
                    <a:lnTo>
                      <a:pt x="0" y="5"/>
                    </a:lnTo>
                    <a:lnTo>
                      <a:pt x="0" y="0"/>
                    </a:lnTo>
                    <a:lnTo>
                      <a:pt x="1" y="0"/>
                    </a:lnTo>
                    <a:lnTo>
                      <a:pt x="1" y="4"/>
                    </a:lnTo>
                    <a:lnTo>
                      <a:pt x="7" y="4"/>
                    </a:lnTo>
                    <a:lnTo>
                      <a:pt x="7" y="0"/>
                    </a:lnTo>
                    <a:lnTo>
                      <a:pt x="8" y="0"/>
                    </a:lnTo>
                    <a:lnTo>
                      <a:pt x="8" y="4"/>
                    </a:lnTo>
                    <a:lnTo>
                      <a:pt x="8" y="5"/>
                    </a:lnTo>
                    <a:close/>
                  </a:path>
                </a:pathLst>
              </a:custGeom>
              <a:solidFill>
                <a:srgbClr val="808080"/>
              </a:solidFill>
              <a:ln w="9525">
                <a:noFill/>
                <a:round/>
                <a:headEnd/>
                <a:tailEnd/>
              </a:ln>
            </p:spPr>
            <p:txBody>
              <a:bodyPr/>
              <a:lstStyle/>
              <a:p>
                <a:endParaRPr lang="id-ID"/>
              </a:p>
            </p:txBody>
          </p:sp>
          <p:sp>
            <p:nvSpPr>
              <p:cNvPr id="3285" name="Freeform 410"/>
              <p:cNvSpPr>
                <a:spLocks/>
              </p:cNvSpPr>
              <p:nvPr/>
            </p:nvSpPr>
            <p:spPr bwMode="auto">
              <a:xfrm>
                <a:off x="5679" y="2329"/>
                <a:ext cx="1" cy="2"/>
              </a:xfrm>
              <a:custGeom>
                <a:avLst/>
                <a:gdLst>
                  <a:gd name="T0" fmla="*/ 0 w 1"/>
                  <a:gd name="T1" fmla="*/ 0 h 2"/>
                  <a:gd name="T2" fmla="*/ 0 w 1"/>
                  <a:gd name="T3" fmla="*/ 0 h 2"/>
                  <a:gd name="T4" fmla="*/ 1 w 1"/>
                  <a:gd name="T5" fmla="*/ 0 h 2"/>
                  <a:gd name="T6" fmla="*/ 1 w 1"/>
                  <a:gd name="T7" fmla="*/ 2 h 2"/>
                  <a:gd name="T8" fmla="*/ 1 w 1"/>
                  <a:gd name="T9" fmla="*/ 2 h 2"/>
                  <a:gd name="T10" fmla="*/ 0 w 1"/>
                  <a:gd name="T11" fmla="*/ 2 h 2"/>
                  <a:gd name="T12" fmla="*/ 0 w 1"/>
                  <a:gd name="T13" fmla="*/ 0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0" y="0"/>
                    </a:moveTo>
                    <a:lnTo>
                      <a:pt x="0" y="0"/>
                    </a:lnTo>
                    <a:lnTo>
                      <a:pt x="1" y="0"/>
                    </a:lnTo>
                    <a:lnTo>
                      <a:pt x="1" y="2"/>
                    </a:lnTo>
                    <a:lnTo>
                      <a:pt x="0" y="2"/>
                    </a:lnTo>
                    <a:lnTo>
                      <a:pt x="0" y="0"/>
                    </a:lnTo>
                    <a:close/>
                  </a:path>
                </a:pathLst>
              </a:custGeom>
              <a:solidFill>
                <a:srgbClr val="808080"/>
              </a:solidFill>
              <a:ln w="9525">
                <a:noFill/>
                <a:round/>
                <a:headEnd/>
                <a:tailEnd/>
              </a:ln>
            </p:spPr>
            <p:txBody>
              <a:bodyPr/>
              <a:lstStyle/>
              <a:p>
                <a:endParaRPr lang="id-ID"/>
              </a:p>
            </p:txBody>
          </p:sp>
          <p:sp>
            <p:nvSpPr>
              <p:cNvPr id="3286" name="Freeform 411"/>
              <p:cNvSpPr>
                <a:spLocks/>
              </p:cNvSpPr>
              <p:nvPr/>
            </p:nvSpPr>
            <p:spPr bwMode="auto">
              <a:xfrm>
                <a:off x="5679" y="2340"/>
                <a:ext cx="1" cy="3"/>
              </a:xfrm>
              <a:custGeom>
                <a:avLst/>
                <a:gdLst>
                  <a:gd name="T0" fmla="*/ 0 w 1"/>
                  <a:gd name="T1" fmla="*/ 3 h 3"/>
                  <a:gd name="T2" fmla="*/ 0 w 1"/>
                  <a:gd name="T3" fmla="*/ 0 h 3"/>
                  <a:gd name="T4" fmla="*/ 0 w 1"/>
                  <a:gd name="T5" fmla="*/ 0 h 3"/>
                  <a:gd name="T6" fmla="*/ 1 w 1"/>
                  <a:gd name="T7" fmla="*/ 1 h 3"/>
                  <a:gd name="T8" fmla="*/ 1 w 1"/>
                  <a:gd name="T9" fmla="*/ 3 h 3"/>
                  <a:gd name="T10" fmla="*/ 1 w 1"/>
                  <a:gd name="T11" fmla="*/ 3 h 3"/>
                  <a:gd name="T12" fmla="*/ 0 w 1"/>
                  <a:gd name="T13" fmla="*/ 3 h 3"/>
                  <a:gd name="T14" fmla="*/ 0 w 1"/>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3"/>
                    </a:moveTo>
                    <a:lnTo>
                      <a:pt x="0" y="0"/>
                    </a:lnTo>
                    <a:lnTo>
                      <a:pt x="1" y="1"/>
                    </a:lnTo>
                    <a:lnTo>
                      <a:pt x="1" y="3"/>
                    </a:lnTo>
                    <a:lnTo>
                      <a:pt x="0" y="3"/>
                    </a:lnTo>
                    <a:close/>
                  </a:path>
                </a:pathLst>
              </a:custGeom>
              <a:solidFill>
                <a:srgbClr val="808080"/>
              </a:solidFill>
              <a:ln w="9525">
                <a:noFill/>
                <a:round/>
                <a:headEnd/>
                <a:tailEnd/>
              </a:ln>
            </p:spPr>
            <p:txBody>
              <a:bodyPr/>
              <a:lstStyle/>
              <a:p>
                <a:endParaRPr lang="id-ID"/>
              </a:p>
            </p:txBody>
          </p:sp>
          <p:sp>
            <p:nvSpPr>
              <p:cNvPr id="3287" name="Freeform 412"/>
              <p:cNvSpPr>
                <a:spLocks/>
              </p:cNvSpPr>
              <p:nvPr/>
            </p:nvSpPr>
            <p:spPr bwMode="auto">
              <a:xfrm>
                <a:off x="5679" y="2327"/>
                <a:ext cx="1" cy="2"/>
              </a:xfrm>
              <a:custGeom>
                <a:avLst/>
                <a:gdLst>
                  <a:gd name="T0" fmla="*/ 0 w 1"/>
                  <a:gd name="T1" fmla="*/ 2 h 2"/>
                  <a:gd name="T2" fmla="*/ 0 w 1"/>
                  <a:gd name="T3" fmla="*/ 0 h 2"/>
                  <a:gd name="T4" fmla="*/ 0 w 1"/>
                  <a:gd name="T5" fmla="*/ 0 h 2"/>
                  <a:gd name="T6" fmla="*/ 1 w 1"/>
                  <a:gd name="T7" fmla="*/ 0 h 2"/>
                  <a:gd name="T8" fmla="*/ 1 w 1"/>
                  <a:gd name="T9" fmla="*/ 2 h 2"/>
                  <a:gd name="T10" fmla="*/ 1 w 1"/>
                  <a:gd name="T11" fmla="*/ 2 h 2"/>
                  <a:gd name="T12" fmla="*/ 0 w 1"/>
                  <a:gd name="T13" fmla="*/ 2 h 2"/>
                  <a:gd name="T14" fmla="*/ 0 w 1"/>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2"/>
                    </a:moveTo>
                    <a:lnTo>
                      <a:pt x="0" y="0"/>
                    </a:lnTo>
                    <a:lnTo>
                      <a:pt x="1" y="0"/>
                    </a:lnTo>
                    <a:lnTo>
                      <a:pt x="1" y="2"/>
                    </a:lnTo>
                    <a:lnTo>
                      <a:pt x="0" y="2"/>
                    </a:lnTo>
                    <a:close/>
                  </a:path>
                </a:pathLst>
              </a:custGeom>
              <a:solidFill>
                <a:srgbClr val="808080"/>
              </a:solidFill>
              <a:ln w="9525">
                <a:noFill/>
                <a:round/>
                <a:headEnd/>
                <a:tailEnd/>
              </a:ln>
            </p:spPr>
            <p:txBody>
              <a:bodyPr/>
              <a:lstStyle/>
              <a:p>
                <a:endParaRPr lang="id-ID"/>
              </a:p>
            </p:txBody>
          </p:sp>
          <p:sp>
            <p:nvSpPr>
              <p:cNvPr id="3288" name="Freeform 413"/>
              <p:cNvSpPr>
                <a:spLocks/>
              </p:cNvSpPr>
              <p:nvPr/>
            </p:nvSpPr>
            <p:spPr bwMode="auto">
              <a:xfrm>
                <a:off x="5677" y="2277"/>
                <a:ext cx="2" cy="2"/>
              </a:xfrm>
              <a:custGeom>
                <a:avLst/>
                <a:gdLst>
                  <a:gd name="T0" fmla="*/ 2 w 2"/>
                  <a:gd name="T1" fmla="*/ 0 h 2"/>
                  <a:gd name="T2" fmla="*/ 2 w 2"/>
                  <a:gd name="T3" fmla="*/ 1 h 2"/>
                  <a:gd name="T4" fmla="*/ 2 w 2"/>
                  <a:gd name="T5" fmla="*/ 1 h 2"/>
                  <a:gd name="T6" fmla="*/ 0 w 2"/>
                  <a:gd name="T7" fmla="*/ 2 h 2"/>
                  <a:gd name="T8" fmla="*/ 0 w 2"/>
                  <a:gd name="T9" fmla="*/ 1 h 2"/>
                  <a:gd name="T10" fmla="*/ 0 w 2"/>
                  <a:gd name="T11" fmla="*/ 1 h 2"/>
                  <a:gd name="T12" fmla="*/ 2 w 2"/>
                  <a:gd name="T13" fmla="*/ 0 h 2"/>
                  <a:gd name="T14" fmla="*/ 2 w 2"/>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2" y="0"/>
                    </a:moveTo>
                    <a:lnTo>
                      <a:pt x="2" y="1"/>
                    </a:lnTo>
                    <a:lnTo>
                      <a:pt x="0" y="2"/>
                    </a:lnTo>
                    <a:lnTo>
                      <a:pt x="0" y="1"/>
                    </a:lnTo>
                    <a:lnTo>
                      <a:pt x="2" y="0"/>
                    </a:lnTo>
                    <a:close/>
                  </a:path>
                </a:pathLst>
              </a:custGeom>
              <a:solidFill>
                <a:srgbClr val="808080"/>
              </a:solidFill>
              <a:ln w="9525">
                <a:noFill/>
                <a:round/>
                <a:headEnd/>
                <a:tailEnd/>
              </a:ln>
            </p:spPr>
            <p:txBody>
              <a:bodyPr/>
              <a:lstStyle/>
              <a:p>
                <a:endParaRPr lang="id-ID"/>
              </a:p>
            </p:txBody>
          </p:sp>
          <p:sp>
            <p:nvSpPr>
              <p:cNvPr id="3289" name="Freeform 414"/>
              <p:cNvSpPr>
                <a:spLocks/>
              </p:cNvSpPr>
              <p:nvPr/>
            </p:nvSpPr>
            <p:spPr bwMode="auto">
              <a:xfrm>
                <a:off x="5677" y="2267"/>
                <a:ext cx="2" cy="3"/>
              </a:xfrm>
              <a:custGeom>
                <a:avLst/>
                <a:gdLst>
                  <a:gd name="T0" fmla="*/ 2 w 2"/>
                  <a:gd name="T1" fmla="*/ 3 h 3"/>
                  <a:gd name="T2" fmla="*/ 2 w 2"/>
                  <a:gd name="T3" fmla="*/ 3 h 3"/>
                  <a:gd name="T4" fmla="*/ 0 w 2"/>
                  <a:gd name="T5" fmla="*/ 3 h 3"/>
                  <a:gd name="T6" fmla="*/ 0 w 2"/>
                  <a:gd name="T7" fmla="*/ 1 h 3"/>
                  <a:gd name="T8" fmla="*/ 0 w 2"/>
                  <a:gd name="T9" fmla="*/ 1 h 3"/>
                  <a:gd name="T10" fmla="*/ 2 w 2"/>
                  <a:gd name="T11" fmla="*/ 0 h 3"/>
                  <a:gd name="T12" fmla="*/ 2 w 2"/>
                  <a:gd name="T13" fmla="*/ 3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3"/>
                    </a:moveTo>
                    <a:lnTo>
                      <a:pt x="2" y="3"/>
                    </a:lnTo>
                    <a:lnTo>
                      <a:pt x="0" y="3"/>
                    </a:lnTo>
                    <a:lnTo>
                      <a:pt x="0" y="1"/>
                    </a:lnTo>
                    <a:lnTo>
                      <a:pt x="2" y="0"/>
                    </a:lnTo>
                    <a:lnTo>
                      <a:pt x="2" y="3"/>
                    </a:lnTo>
                    <a:close/>
                  </a:path>
                </a:pathLst>
              </a:custGeom>
              <a:solidFill>
                <a:srgbClr val="808080"/>
              </a:solidFill>
              <a:ln w="9525">
                <a:noFill/>
                <a:round/>
                <a:headEnd/>
                <a:tailEnd/>
              </a:ln>
            </p:spPr>
            <p:txBody>
              <a:bodyPr/>
              <a:lstStyle/>
              <a:p>
                <a:endParaRPr lang="id-ID"/>
              </a:p>
            </p:txBody>
          </p:sp>
          <p:sp>
            <p:nvSpPr>
              <p:cNvPr id="3290" name="Freeform 415"/>
              <p:cNvSpPr>
                <a:spLocks/>
              </p:cNvSpPr>
              <p:nvPr/>
            </p:nvSpPr>
            <p:spPr bwMode="auto">
              <a:xfrm>
                <a:off x="5677" y="2327"/>
                <a:ext cx="2" cy="2"/>
              </a:xfrm>
              <a:custGeom>
                <a:avLst/>
                <a:gdLst>
                  <a:gd name="T0" fmla="*/ 0 w 2"/>
                  <a:gd name="T1" fmla="*/ 2 h 2"/>
                  <a:gd name="T2" fmla="*/ 0 w 2"/>
                  <a:gd name="T3" fmla="*/ 0 h 2"/>
                  <a:gd name="T4" fmla="*/ 0 w 2"/>
                  <a:gd name="T5" fmla="*/ 0 h 2"/>
                  <a:gd name="T6" fmla="*/ 2 w 2"/>
                  <a:gd name="T7" fmla="*/ 0 h 2"/>
                  <a:gd name="T8" fmla="*/ 2 w 2"/>
                  <a:gd name="T9" fmla="*/ 2 h 2"/>
                  <a:gd name="T10" fmla="*/ 2 w 2"/>
                  <a:gd name="T11" fmla="*/ 2 h 2"/>
                  <a:gd name="T12" fmla="*/ 0 w 2"/>
                  <a:gd name="T13" fmla="*/ 2 h 2"/>
                  <a:gd name="T14" fmla="*/ 0 w 2"/>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0" y="2"/>
                    </a:moveTo>
                    <a:lnTo>
                      <a:pt x="0" y="0"/>
                    </a:lnTo>
                    <a:lnTo>
                      <a:pt x="2" y="0"/>
                    </a:lnTo>
                    <a:lnTo>
                      <a:pt x="2" y="2"/>
                    </a:lnTo>
                    <a:lnTo>
                      <a:pt x="0" y="2"/>
                    </a:lnTo>
                    <a:close/>
                  </a:path>
                </a:pathLst>
              </a:custGeom>
              <a:solidFill>
                <a:srgbClr val="808080"/>
              </a:solidFill>
              <a:ln w="9525">
                <a:noFill/>
                <a:round/>
                <a:headEnd/>
                <a:tailEnd/>
              </a:ln>
            </p:spPr>
            <p:txBody>
              <a:bodyPr/>
              <a:lstStyle/>
              <a:p>
                <a:endParaRPr lang="id-ID"/>
              </a:p>
            </p:txBody>
          </p:sp>
          <p:sp>
            <p:nvSpPr>
              <p:cNvPr id="3291" name="Freeform 416"/>
              <p:cNvSpPr>
                <a:spLocks/>
              </p:cNvSpPr>
              <p:nvPr/>
            </p:nvSpPr>
            <p:spPr bwMode="auto">
              <a:xfrm>
                <a:off x="5677" y="2341"/>
                <a:ext cx="13" cy="9"/>
              </a:xfrm>
              <a:custGeom>
                <a:avLst/>
                <a:gdLst>
                  <a:gd name="T0" fmla="*/ 2 w 13"/>
                  <a:gd name="T1" fmla="*/ 2 h 9"/>
                  <a:gd name="T2" fmla="*/ 2 w 13"/>
                  <a:gd name="T3" fmla="*/ 7 h 9"/>
                  <a:gd name="T4" fmla="*/ 10 w 13"/>
                  <a:gd name="T5" fmla="*/ 7 h 9"/>
                  <a:gd name="T6" fmla="*/ 10 w 13"/>
                  <a:gd name="T7" fmla="*/ 6 h 9"/>
                  <a:gd name="T8" fmla="*/ 10 w 13"/>
                  <a:gd name="T9" fmla="*/ 2 h 9"/>
                  <a:gd name="T10" fmla="*/ 10 w 13"/>
                  <a:gd name="T11" fmla="*/ 2 h 9"/>
                  <a:gd name="T12" fmla="*/ 13 w 13"/>
                  <a:gd name="T13" fmla="*/ 0 h 9"/>
                  <a:gd name="T14" fmla="*/ 13 w 13"/>
                  <a:gd name="T15" fmla="*/ 7 h 9"/>
                  <a:gd name="T16" fmla="*/ 13 w 13"/>
                  <a:gd name="T17" fmla="*/ 9 h 9"/>
                  <a:gd name="T18" fmla="*/ 0 w 13"/>
                  <a:gd name="T19" fmla="*/ 9 h 9"/>
                  <a:gd name="T20" fmla="*/ 0 w 13"/>
                  <a:gd name="T21" fmla="*/ 0 h 9"/>
                  <a:gd name="T22" fmla="*/ 2 w 13"/>
                  <a:gd name="T23" fmla="*/ 2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
                  <a:gd name="T37" fmla="*/ 0 h 9"/>
                  <a:gd name="T38" fmla="*/ 13 w 13"/>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 h="9">
                    <a:moveTo>
                      <a:pt x="2" y="2"/>
                    </a:moveTo>
                    <a:lnTo>
                      <a:pt x="2" y="7"/>
                    </a:lnTo>
                    <a:lnTo>
                      <a:pt x="10" y="7"/>
                    </a:lnTo>
                    <a:lnTo>
                      <a:pt x="10" y="6"/>
                    </a:lnTo>
                    <a:lnTo>
                      <a:pt x="10" y="2"/>
                    </a:lnTo>
                    <a:lnTo>
                      <a:pt x="13" y="0"/>
                    </a:lnTo>
                    <a:lnTo>
                      <a:pt x="13" y="7"/>
                    </a:lnTo>
                    <a:lnTo>
                      <a:pt x="13" y="9"/>
                    </a:lnTo>
                    <a:lnTo>
                      <a:pt x="0" y="9"/>
                    </a:lnTo>
                    <a:lnTo>
                      <a:pt x="0" y="0"/>
                    </a:lnTo>
                    <a:lnTo>
                      <a:pt x="2" y="2"/>
                    </a:lnTo>
                    <a:close/>
                  </a:path>
                </a:pathLst>
              </a:custGeom>
              <a:solidFill>
                <a:srgbClr val="808080"/>
              </a:solidFill>
              <a:ln w="9525">
                <a:noFill/>
                <a:round/>
                <a:headEnd/>
                <a:tailEnd/>
              </a:ln>
            </p:spPr>
            <p:txBody>
              <a:bodyPr/>
              <a:lstStyle/>
              <a:p>
                <a:endParaRPr lang="id-ID"/>
              </a:p>
            </p:txBody>
          </p:sp>
          <p:sp>
            <p:nvSpPr>
              <p:cNvPr id="3292" name="Freeform 417"/>
              <p:cNvSpPr>
                <a:spLocks/>
              </p:cNvSpPr>
              <p:nvPr/>
            </p:nvSpPr>
            <p:spPr bwMode="auto">
              <a:xfrm>
                <a:off x="5677" y="2257"/>
                <a:ext cx="13" cy="10"/>
              </a:xfrm>
              <a:custGeom>
                <a:avLst/>
                <a:gdLst>
                  <a:gd name="T0" fmla="*/ 0 w 13"/>
                  <a:gd name="T1" fmla="*/ 0 h 10"/>
                  <a:gd name="T2" fmla="*/ 13 w 13"/>
                  <a:gd name="T3" fmla="*/ 0 h 10"/>
                  <a:gd name="T4" fmla="*/ 13 w 13"/>
                  <a:gd name="T5" fmla="*/ 10 h 10"/>
                  <a:gd name="T6" fmla="*/ 13 w 13"/>
                  <a:gd name="T7" fmla="*/ 10 h 10"/>
                  <a:gd name="T8" fmla="*/ 10 w 13"/>
                  <a:gd name="T9" fmla="*/ 8 h 10"/>
                  <a:gd name="T10" fmla="*/ 10 w 13"/>
                  <a:gd name="T11" fmla="*/ 1 h 10"/>
                  <a:gd name="T12" fmla="*/ 2 w 13"/>
                  <a:gd name="T13" fmla="*/ 1 h 10"/>
                  <a:gd name="T14" fmla="*/ 2 w 13"/>
                  <a:gd name="T15" fmla="*/ 8 h 10"/>
                  <a:gd name="T16" fmla="*/ 2 w 13"/>
                  <a:gd name="T17" fmla="*/ 8 h 10"/>
                  <a:gd name="T18" fmla="*/ 0 w 13"/>
                  <a:gd name="T19" fmla="*/ 10 h 10"/>
                  <a:gd name="T20" fmla="*/ 0 w 13"/>
                  <a:gd name="T21" fmla="*/ 0 h 1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
                  <a:gd name="T34" fmla="*/ 0 h 10"/>
                  <a:gd name="T35" fmla="*/ 13 w 13"/>
                  <a:gd name="T36" fmla="*/ 10 h 1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 h="10">
                    <a:moveTo>
                      <a:pt x="0" y="0"/>
                    </a:moveTo>
                    <a:lnTo>
                      <a:pt x="13" y="0"/>
                    </a:lnTo>
                    <a:lnTo>
                      <a:pt x="13" y="10"/>
                    </a:lnTo>
                    <a:lnTo>
                      <a:pt x="10" y="8"/>
                    </a:lnTo>
                    <a:lnTo>
                      <a:pt x="10" y="1"/>
                    </a:lnTo>
                    <a:lnTo>
                      <a:pt x="2" y="1"/>
                    </a:lnTo>
                    <a:lnTo>
                      <a:pt x="2" y="8"/>
                    </a:lnTo>
                    <a:lnTo>
                      <a:pt x="0" y="10"/>
                    </a:lnTo>
                    <a:lnTo>
                      <a:pt x="0" y="0"/>
                    </a:lnTo>
                    <a:close/>
                  </a:path>
                </a:pathLst>
              </a:custGeom>
              <a:solidFill>
                <a:srgbClr val="808080"/>
              </a:solidFill>
              <a:ln w="9525">
                <a:noFill/>
                <a:round/>
                <a:headEnd/>
                <a:tailEnd/>
              </a:ln>
            </p:spPr>
            <p:txBody>
              <a:bodyPr/>
              <a:lstStyle/>
              <a:p>
                <a:endParaRPr lang="id-ID"/>
              </a:p>
            </p:txBody>
          </p:sp>
          <p:sp>
            <p:nvSpPr>
              <p:cNvPr id="3293" name="Freeform 418"/>
              <p:cNvSpPr>
                <a:spLocks/>
              </p:cNvSpPr>
              <p:nvPr/>
            </p:nvSpPr>
            <p:spPr bwMode="auto">
              <a:xfrm>
                <a:off x="5677" y="2265"/>
                <a:ext cx="2" cy="3"/>
              </a:xfrm>
              <a:custGeom>
                <a:avLst/>
                <a:gdLst>
                  <a:gd name="T0" fmla="*/ 2 w 2"/>
                  <a:gd name="T1" fmla="*/ 2 h 3"/>
                  <a:gd name="T2" fmla="*/ 2 w 2"/>
                  <a:gd name="T3" fmla="*/ 2 h 3"/>
                  <a:gd name="T4" fmla="*/ 0 w 2"/>
                  <a:gd name="T5" fmla="*/ 3 h 3"/>
                  <a:gd name="T6" fmla="*/ 0 w 2"/>
                  <a:gd name="T7" fmla="*/ 2 h 3"/>
                  <a:gd name="T8" fmla="*/ 0 w 2"/>
                  <a:gd name="T9" fmla="*/ 2 h 3"/>
                  <a:gd name="T10" fmla="*/ 2 w 2"/>
                  <a:gd name="T11" fmla="*/ 0 h 3"/>
                  <a:gd name="T12" fmla="*/ 2 w 2"/>
                  <a:gd name="T13" fmla="*/ 2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2"/>
                    </a:moveTo>
                    <a:lnTo>
                      <a:pt x="2" y="2"/>
                    </a:lnTo>
                    <a:lnTo>
                      <a:pt x="0" y="3"/>
                    </a:lnTo>
                    <a:lnTo>
                      <a:pt x="0" y="2"/>
                    </a:lnTo>
                    <a:lnTo>
                      <a:pt x="2" y="0"/>
                    </a:lnTo>
                    <a:lnTo>
                      <a:pt x="2" y="2"/>
                    </a:lnTo>
                    <a:close/>
                  </a:path>
                </a:pathLst>
              </a:custGeom>
              <a:solidFill>
                <a:srgbClr val="808080"/>
              </a:solidFill>
              <a:ln w="9525">
                <a:noFill/>
                <a:round/>
                <a:headEnd/>
                <a:tailEnd/>
              </a:ln>
            </p:spPr>
            <p:txBody>
              <a:bodyPr/>
              <a:lstStyle/>
              <a:p>
                <a:endParaRPr lang="id-ID"/>
              </a:p>
            </p:txBody>
          </p:sp>
          <p:sp>
            <p:nvSpPr>
              <p:cNvPr id="3294" name="Freeform 419"/>
              <p:cNvSpPr>
                <a:spLocks/>
              </p:cNvSpPr>
              <p:nvPr/>
            </p:nvSpPr>
            <p:spPr bwMode="auto">
              <a:xfrm>
                <a:off x="5677" y="2278"/>
                <a:ext cx="2" cy="3"/>
              </a:xfrm>
              <a:custGeom>
                <a:avLst/>
                <a:gdLst>
                  <a:gd name="T0" fmla="*/ 0 w 2"/>
                  <a:gd name="T1" fmla="*/ 1 h 3"/>
                  <a:gd name="T2" fmla="*/ 0 w 2"/>
                  <a:gd name="T3" fmla="*/ 1 h 3"/>
                  <a:gd name="T4" fmla="*/ 2 w 2"/>
                  <a:gd name="T5" fmla="*/ 0 h 3"/>
                  <a:gd name="T6" fmla="*/ 2 w 2"/>
                  <a:gd name="T7" fmla="*/ 3 h 3"/>
                  <a:gd name="T8" fmla="*/ 2 w 2"/>
                  <a:gd name="T9" fmla="*/ 3 h 3"/>
                  <a:gd name="T10" fmla="*/ 0 w 2"/>
                  <a:gd name="T11" fmla="*/ 3 h 3"/>
                  <a:gd name="T12" fmla="*/ 0 w 2"/>
                  <a:gd name="T13" fmla="*/ 1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0" y="1"/>
                    </a:moveTo>
                    <a:lnTo>
                      <a:pt x="0" y="1"/>
                    </a:lnTo>
                    <a:lnTo>
                      <a:pt x="2" y="0"/>
                    </a:lnTo>
                    <a:lnTo>
                      <a:pt x="2" y="3"/>
                    </a:lnTo>
                    <a:lnTo>
                      <a:pt x="0" y="3"/>
                    </a:lnTo>
                    <a:lnTo>
                      <a:pt x="0" y="1"/>
                    </a:lnTo>
                    <a:close/>
                  </a:path>
                </a:pathLst>
              </a:custGeom>
              <a:solidFill>
                <a:srgbClr val="808080"/>
              </a:solidFill>
              <a:ln w="9525">
                <a:noFill/>
                <a:round/>
                <a:headEnd/>
                <a:tailEnd/>
              </a:ln>
            </p:spPr>
            <p:txBody>
              <a:bodyPr/>
              <a:lstStyle/>
              <a:p>
                <a:endParaRPr lang="id-ID"/>
              </a:p>
            </p:txBody>
          </p:sp>
          <p:sp>
            <p:nvSpPr>
              <p:cNvPr id="3295" name="Freeform 420"/>
              <p:cNvSpPr>
                <a:spLocks/>
              </p:cNvSpPr>
              <p:nvPr/>
            </p:nvSpPr>
            <p:spPr bwMode="auto">
              <a:xfrm>
                <a:off x="5677" y="2329"/>
                <a:ext cx="2" cy="2"/>
              </a:xfrm>
              <a:custGeom>
                <a:avLst/>
                <a:gdLst>
                  <a:gd name="T0" fmla="*/ 0 w 2"/>
                  <a:gd name="T1" fmla="*/ 1 h 2"/>
                  <a:gd name="T2" fmla="*/ 0 w 2"/>
                  <a:gd name="T3" fmla="*/ 0 h 2"/>
                  <a:gd name="T4" fmla="*/ 0 w 2"/>
                  <a:gd name="T5" fmla="*/ 0 h 2"/>
                  <a:gd name="T6" fmla="*/ 2 w 2"/>
                  <a:gd name="T7" fmla="*/ 0 h 2"/>
                  <a:gd name="T8" fmla="*/ 2 w 2"/>
                  <a:gd name="T9" fmla="*/ 2 h 2"/>
                  <a:gd name="T10" fmla="*/ 0 w 2"/>
                  <a:gd name="T11" fmla="*/ 1 h 2"/>
                  <a:gd name="T12" fmla="*/ 0 60000 65536"/>
                  <a:gd name="T13" fmla="*/ 0 60000 65536"/>
                  <a:gd name="T14" fmla="*/ 0 60000 65536"/>
                  <a:gd name="T15" fmla="*/ 0 60000 65536"/>
                  <a:gd name="T16" fmla="*/ 0 60000 65536"/>
                  <a:gd name="T17" fmla="*/ 0 60000 65536"/>
                  <a:gd name="T18" fmla="*/ 0 w 2"/>
                  <a:gd name="T19" fmla="*/ 0 h 2"/>
                  <a:gd name="T20" fmla="*/ 2 w 2"/>
                  <a:gd name="T21" fmla="*/ 2 h 2"/>
                </a:gdLst>
                <a:ahLst/>
                <a:cxnLst>
                  <a:cxn ang="T12">
                    <a:pos x="T0" y="T1"/>
                  </a:cxn>
                  <a:cxn ang="T13">
                    <a:pos x="T2" y="T3"/>
                  </a:cxn>
                  <a:cxn ang="T14">
                    <a:pos x="T4" y="T5"/>
                  </a:cxn>
                  <a:cxn ang="T15">
                    <a:pos x="T6" y="T7"/>
                  </a:cxn>
                  <a:cxn ang="T16">
                    <a:pos x="T8" y="T9"/>
                  </a:cxn>
                  <a:cxn ang="T17">
                    <a:pos x="T10" y="T11"/>
                  </a:cxn>
                </a:cxnLst>
                <a:rect l="T18" t="T19" r="T20" b="T21"/>
                <a:pathLst>
                  <a:path w="2" h="2">
                    <a:moveTo>
                      <a:pt x="0" y="1"/>
                    </a:moveTo>
                    <a:lnTo>
                      <a:pt x="0" y="0"/>
                    </a:lnTo>
                    <a:lnTo>
                      <a:pt x="2" y="0"/>
                    </a:lnTo>
                    <a:lnTo>
                      <a:pt x="2" y="2"/>
                    </a:lnTo>
                    <a:lnTo>
                      <a:pt x="0" y="1"/>
                    </a:lnTo>
                    <a:close/>
                  </a:path>
                </a:pathLst>
              </a:custGeom>
              <a:solidFill>
                <a:srgbClr val="808080"/>
              </a:solidFill>
              <a:ln w="9525">
                <a:noFill/>
                <a:round/>
                <a:headEnd/>
                <a:tailEnd/>
              </a:ln>
            </p:spPr>
            <p:txBody>
              <a:bodyPr/>
              <a:lstStyle/>
              <a:p>
                <a:endParaRPr lang="id-ID"/>
              </a:p>
            </p:txBody>
          </p:sp>
          <p:sp>
            <p:nvSpPr>
              <p:cNvPr id="3296" name="Freeform 421"/>
              <p:cNvSpPr>
                <a:spLocks/>
              </p:cNvSpPr>
              <p:nvPr/>
            </p:nvSpPr>
            <p:spPr bwMode="auto">
              <a:xfrm>
                <a:off x="5677" y="2340"/>
                <a:ext cx="2" cy="3"/>
              </a:xfrm>
              <a:custGeom>
                <a:avLst/>
                <a:gdLst>
                  <a:gd name="T0" fmla="*/ 2 w 2"/>
                  <a:gd name="T1" fmla="*/ 0 h 3"/>
                  <a:gd name="T2" fmla="*/ 2 w 2"/>
                  <a:gd name="T3" fmla="*/ 3 h 3"/>
                  <a:gd name="T4" fmla="*/ 0 w 2"/>
                  <a:gd name="T5" fmla="*/ 1 h 3"/>
                  <a:gd name="T6" fmla="*/ 0 w 2"/>
                  <a:gd name="T7" fmla="*/ 0 h 3"/>
                  <a:gd name="T8" fmla="*/ 0 w 2"/>
                  <a:gd name="T9" fmla="*/ 0 h 3"/>
                  <a:gd name="T10" fmla="*/ 2 w 2"/>
                  <a:gd name="T11" fmla="*/ 0 h 3"/>
                  <a:gd name="T12" fmla="*/ 2 w 2"/>
                  <a:gd name="T13" fmla="*/ 0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0"/>
                    </a:moveTo>
                    <a:lnTo>
                      <a:pt x="2" y="3"/>
                    </a:lnTo>
                    <a:lnTo>
                      <a:pt x="0" y="1"/>
                    </a:lnTo>
                    <a:lnTo>
                      <a:pt x="0" y="0"/>
                    </a:lnTo>
                    <a:lnTo>
                      <a:pt x="2" y="0"/>
                    </a:lnTo>
                    <a:close/>
                  </a:path>
                </a:pathLst>
              </a:custGeom>
              <a:solidFill>
                <a:srgbClr val="808080"/>
              </a:solidFill>
              <a:ln w="9525">
                <a:noFill/>
                <a:round/>
                <a:headEnd/>
                <a:tailEnd/>
              </a:ln>
            </p:spPr>
            <p:txBody>
              <a:bodyPr/>
              <a:lstStyle/>
              <a:p>
                <a:endParaRPr lang="id-ID"/>
              </a:p>
            </p:txBody>
          </p:sp>
          <p:sp>
            <p:nvSpPr>
              <p:cNvPr id="3297" name="Freeform 422"/>
              <p:cNvSpPr>
                <a:spLocks/>
              </p:cNvSpPr>
              <p:nvPr/>
            </p:nvSpPr>
            <p:spPr bwMode="auto">
              <a:xfrm>
                <a:off x="5677" y="2338"/>
                <a:ext cx="2" cy="2"/>
              </a:xfrm>
              <a:custGeom>
                <a:avLst/>
                <a:gdLst>
                  <a:gd name="T0" fmla="*/ 0 w 2"/>
                  <a:gd name="T1" fmla="*/ 2 h 2"/>
                  <a:gd name="T2" fmla="*/ 0 w 2"/>
                  <a:gd name="T3" fmla="*/ 0 h 2"/>
                  <a:gd name="T4" fmla="*/ 0 w 2"/>
                  <a:gd name="T5" fmla="*/ 0 h 2"/>
                  <a:gd name="T6" fmla="*/ 2 w 2"/>
                  <a:gd name="T7" fmla="*/ 0 h 2"/>
                  <a:gd name="T8" fmla="*/ 2 w 2"/>
                  <a:gd name="T9" fmla="*/ 2 h 2"/>
                  <a:gd name="T10" fmla="*/ 2 w 2"/>
                  <a:gd name="T11" fmla="*/ 2 h 2"/>
                  <a:gd name="T12" fmla="*/ 0 w 2"/>
                  <a:gd name="T13" fmla="*/ 2 h 2"/>
                  <a:gd name="T14" fmla="*/ 0 w 2"/>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0" y="2"/>
                    </a:moveTo>
                    <a:lnTo>
                      <a:pt x="0" y="0"/>
                    </a:lnTo>
                    <a:lnTo>
                      <a:pt x="2" y="0"/>
                    </a:lnTo>
                    <a:lnTo>
                      <a:pt x="2" y="2"/>
                    </a:lnTo>
                    <a:lnTo>
                      <a:pt x="0" y="2"/>
                    </a:lnTo>
                    <a:close/>
                  </a:path>
                </a:pathLst>
              </a:custGeom>
              <a:solidFill>
                <a:srgbClr val="808080"/>
              </a:solidFill>
              <a:ln w="9525">
                <a:noFill/>
                <a:round/>
                <a:headEnd/>
                <a:tailEnd/>
              </a:ln>
            </p:spPr>
            <p:txBody>
              <a:bodyPr/>
              <a:lstStyle/>
              <a:p>
                <a:endParaRPr lang="id-ID"/>
              </a:p>
            </p:txBody>
          </p:sp>
          <p:sp>
            <p:nvSpPr>
              <p:cNvPr id="3298" name="Freeform 423"/>
              <p:cNvSpPr>
                <a:spLocks/>
              </p:cNvSpPr>
              <p:nvPr/>
            </p:nvSpPr>
            <p:spPr bwMode="auto">
              <a:xfrm>
                <a:off x="5662" y="2268"/>
                <a:ext cx="15" cy="7"/>
              </a:xfrm>
              <a:custGeom>
                <a:avLst/>
                <a:gdLst>
                  <a:gd name="T0" fmla="*/ 15 w 15"/>
                  <a:gd name="T1" fmla="*/ 2 h 7"/>
                  <a:gd name="T2" fmla="*/ 1 w 15"/>
                  <a:gd name="T3" fmla="*/ 7 h 7"/>
                  <a:gd name="T4" fmla="*/ 0 w 15"/>
                  <a:gd name="T5" fmla="*/ 6 h 7"/>
                  <a:gd name="T6" fmla="*/ 0 w 15"/>
                  <a:gd name="T7" fmla="*/ 6 h 7"/>
                  <a:gd name="T8" fmla="*/ 7 w 15"/>
                  <a:gd name="T9" fmla="*/ 2 h 7"/>
                  <a:gd name="T10" fmla="*/ 15 w 15"/>
                  <a:gd name="T11" fmla="*/ 0 h 7"/>
                  <a:gd name="T12" fmla="*/ 15 w 15"/>
                  <a:gd name="T13" fmla="*/ 2 h 7"/>
                  <a:gd name="T14" fmla="*/ 0 60000 65536"/>
                  <a:gd name="T15" fmla="*/ 0 60000 65536"/>
                  <a:gd name="T16" fmla="*/ 0 60000 65536"/>
                  <a:gd name="T17" fmla="*/ 0 60000 65536"/>
                  <a:gd name="T18" fmla="*/ 0 60000 65536"/>
                  <a:gd name="T19" fmla="*/ 0 60000 65536"/>
                  <a:gd name="T20" fmla="*/ 0 60000 65536"/>
                  <a:gd name="T21" fmla="*/ 0 w 15"/>
                  <a:gd name="T22" fmla="*/ 0 h 7"/>
                  <a:gd name="T23" fmla="*/ 15 w 15"/>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 h="7">
                    <a:moveTo>
                      <a:pt x="15" y="2"/>
                    </a:moveTo>
                    <a:lnTo>
                      <a:pt x="1" y="7"/>
                    </a:lnTo>
                    <a:lnTo>
                      <a:pt x="0" y="6"/>
                    </a:lnTo>
                    <a:lnTo>
                      <a:pt x="7" y="2"/>
                    </a:lnTo>
                    <a:lnTo>
                      <a:pt x="15" y="0"/>
                    </a:lnTo>
                    <a:lnTo>
                      <a:pt x="15" y="2"/>
                    </a:lnTo>
                    <a:close/>
                  </a:path>
                </a:pathLst>
              </a:custGeom>
              <a:solidFill>
                <a:srgbClr val="808080"/>
              </a:solidFill>
              <a:ln w="9525">
                <a:noFill/>
                <a:round/>
                <a:headEnd/>
                <a:tailEnd/>
              </a:ln>
            </p:spPr>
            <p:txBody>
              <a:bodyPr/>
              <a:lstStyle/>
              <a:p>
                <a:endParaRPr lang="id-ID"/>
              </a:p>
            </p:txBody>
          </p:sp>
          <p:sp>
            <p:nvSpPr>
              <p:cNvPr id="3299" name="Freeform 424"/>
              <p:cNvSpPr>
                <a:spLocks/>
              </p:cNvSpPr>
              <p:nvPr/>
            </p:nvSpPr>
            <p:spPr bwMode="auto">
              <a:xfrm>
                <a:off x="5670" y="2279"/>
                <a:ext cx="7" cy="5"/>
              </a:xfrm>
              <a:custGeom>
                <a:avLst/>
                <a:gdLst>
                  <a:gd name="T0" fmla="*/ 1 w 7"/>
                  <a:gd name="T1" fmla="*/ 5 h 5"/>
                  <a:gd name="T2" fmla="*/ 0 w 7"/>
                  <a:gd name="T3" fmla="*/ 3 h 5"/>
                  <a:gd name="T4" fmla="*/ 0 w 7"/>
                  <a:gd name="T5" fmla="*/ 3 h 5"/>
                  <a:gd name="T6" fmla="*/ 7 w 7"/>
                  <a:gd name="T7" fmla="*/ 0 h 5"/>
                  <a:gd name="T8" fmla="*/ 7 w 7"/>
                  <a:gd name="T9" fmla="*/ 2 h 5"/>
                  <a:gd name="T10" fmla="*/ 1 w 7"/>
                  <a:gd name="T11" fmla="*/ 5 h 5"/>
                  <a:gd name="T12" fmla="*/ 0 60000 65536"/>
                  <a:gd name="T13" fmla="*/ 0 60000 65536"/>
                  <a:gd name="T14" fmla="*/ 0 60000 65536"/>
                  <a:gd name="T15" fmla="*/ 0 60000 65536"/>
                  <a:gd name="T16" fmla="*/ 0 60000 65536"/>
                  <a:gd name="T17" fmla="*/ 0 60000 65536"/>
                  <a:gd name="T18" fmla="*/ 0 w 7"/>
                  <a:gd name="T19" fmla="*/ 0 h 5"/>
                  <a:gd name="T20" fmla="*/ 7 w 7"/>
                  <a:gd name="T21" fmla="*/ 5 h 5"/>
                </a:gdLst>
                <a:ahLst/>
                <a:cxnLst>
                  <a:cxn ang="T12">
                    <a:pos x="T0" y="T1"/>
                  </a:cxn>
                  <a:cxn ang="T13">
                    <a:pos x="T2" y="T3"/>
                  </a:cxn>
                  <a:cxn ang="T14">
                    <a:pos x="T4" y="T5"/>
                  </a:cxn>
                  <a:cxn ang="T15">
                    <a:pos x="T6" y="T7"/>
                  </a:cxn>
                  <a:cxn ang="T16">
                    <a:pos x="T8" y="T9"/>
                  </a:cxn>
                  <a:cxn ang="T17">
                    <a:pos x="T10" y="T11"/>
                  </a:cxn>
                </a:cxnLst>
                <a:rect l="T18" t="T19" r="T20" b="T21"/>
                <a:pathLst>
                  <a:path w="7" h="5">
                    <a:moveTo>
                      <a:pt x="1" y="5"/>
                    </a:moveTo>
                    <a:lnTo>
                      <a:pt x="0" y="3"/>
                    </a:lnTo>
                    <a:lnTo>
                      <a:pt x="7" y="0"/>
                    </a:lnTo>
                    <a:lnTo>
                      <a:pt x="7" y="2"/>
                    </a:lnTo>
                    <a:lnTo>
                      <a:pt x="1" y="5"/>
                    </a:lnTo>
                    <a:close/>
                  </a:path>
                </a:pathLst>
              </a:custGeom>
              <a:solidFill>
                <a:srgbClr val="808080"/>
              </a:solidFill>
              <a:ln w="9525">
                <a:noFill/>
                <a:round/>
                <a:headEnd/>
                <a:tailEnd/>
              </a:ln>
            </p:spPr>
            <p:txBody>
              <a:bodyPr/>
              <a:lstStyle/>
              <a:p>
                <a:endParaRPr lang="id-ID"/>
              </a:p>
            </p:txBody>
          </p:sp>
          <p:sp>
            <p:nvSpPr>
              <p:cNvPr id="3300" name="Freeform 425"/>
              <p:cNvSpPr>
                <a:spLocks/>
              </p:cNvSpPr>
              <p:nvPr/>
            </p:nvSpPr>
            <p:spPr bwMode="auto">
              <a:xfrm>
                <a:off x="5670" y="2324"/>
                <a:ext cx="7" cy="5"/>
              </a:xfrm>
              <a:custGeom>
                <a:avLst/>
                <a:gdLst>
                  <a:gd name="T0" fmla="*/ 7 w 7"/>
                  <a:gd name="T1" fmla="*/ 5 h 5"/>
                  <a:gd name="T2" fmla="*/ 7 w 7"/>
                  <a:gd name="T3" fmla="*/ 5 h 5"/>
                  <a:gd name="T4" fmla="*/ 0 w 7"/>
                  <a:gd name="T5" fmla="*/ 2 h 5"/>
                  <a:gd name="T6" fmla="*/ 1 w 7"/>
                  <a:gd name="T7" fmla="*/ 0 h 5"/>
                  <a:gd name="T8" fmla="*/ 1 w 7"/>
                  <a:gd name="T9" fmla="*/ 0 h 5"/>
                  <a:gd name="T10" fmla="*/ 7 w 7"/>
                  <a:gd name="T11" fmla="*/ 3 h 5"/>
                  <a:gd name="T12" fmla="*/ 7 w 7"/>
                  <a:gd name="T13" fmla="*/ 5 h 5"/>
                  <a:gd name="T14" fmla="*/ 0 60000 65536"/>
                  <a:gd name="T15" fmla="*/ 0 60000 65536"/>
                  <a:gd name="T16" fmla="*/ 0 60000 65536"/>
                  <a:gd name="T17" fmla="*/ 0 60000 65536"/>
                  <a:gd name="T18" fmla="*/ 0 60000 65536"/>
                  <a:gd name="T19" fmla="*/ 0 60000 65536"/>
                  <a:gd name="T20" fmla="*/ 0 60000 65536"/>
                  <a:gd name="T21" fmla="*/ 0 w 7"/>
                  <a:gd name="T22" fmla="*/ 0 h 5"/>
                  <a:gd name="T23" fmla="*/ 7 w 7"/>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5">
                    <a:moveTo>
                      <a:pt x="7" y="5"/>
                    </a:moveTo>
                    <a:lnTo>
                      <a:pt x="7" y="5"/>
                    </a:lnTo>
                    <a:lnTo>
                      <a:pt x="0" y="2"/>
                    </a:lnTo>
                    <a:lnTo>
                      <a:pt x="1" y="0"/>
                    </a:lnTo>
                    <a:lnTo>
                      <a:pt x="7" y="3"/>
                    </a:lnTo>
                    <a:lnTo>
                      <a:pt x="7" y="5"/>
                    </a:lnTo>
                    <a:close/>
                  </a:path>
                </a:pathLst>
              </a:custGeom>
              <a:solidFill>
                <a:srgbClr val="808080"/>
              </a:solidFill>
              <a:ln w="9525">
                <a:noFill/>
                <a:round/>
                <a:headEnd/>
                <a:tailEnd/>
              </a:ln>
            </p:spPr>
            <p:txBody>
              <a:bodyPr/>
              <a:lstStyle/>
              <a:p>
                <a:endParaRPr lang="id-ID"/>
              </a:p>
            </p:txBody>
          </p:sp>
          <p:sp>
            <p:nvSpPr>
              <p:cNvPr id="3301" name="Freeform 426"/>
              <p:cNvSpPr>
                <a:spLocks/>
              </p:cNvSpPr>
              <p:nvPr/>
            </p:nvSpPr>
            <p:spPr bwMode="auto">
              <a:xfrm>
                <a:off x="5669" y="2323"/>
                <a:ext cx="2" cy="3"/>
              </a:xfrm>
              <a:custGeom>
                <a:avLst/>
                <a:gdLst>
                  <a:gd name="T0" fmla="*/ 1 w 2"/>
                  <a:gd name="T1" fmla="*/ 3 h 3"/>
                  <a:gd name="T2" fmla="*/ 1 w 2"/>
                  <a:gd name="T3" fmla="*/ 3 h 3"/>
                  <a:gd name="T4" fmla="*/ 0 w 2"/>
                  <a:gd name="T5" fmla="*/ 1 h 3"/>
                  <a:gd name="T6" fmla="*/ 1 w 2"/>
                  <a:gd name="T7" fmla="*/ 0 h 3"/>
                  <a:gd name="T8" fmla="*/ 1 w 2"/>
                  <a:gd name="T9" fmla="*/ 0 h 3"/>
                  <a:gd name="T10" fmla="*/ 2 w 2"/>
                  <a:gd name="T11" fmla="*/ 1 h 3"/>
                  <a:gd name="T12" fmla="*/ 1 w 2"/>
                  <a:gd name="T13" fmla="*/ 3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1" y="3"/>
                    </a:moveTo>
                    <a:lnTo>
                      <a:pt x="1" y="3"/>
                    </a:lnTo>
                    <a:lnTo>
                      <a:pt x="0" y="1"/>
                    </a:lnTo>
                    <a:lnTo>
                      <a:pt x="1" y="0"/>
                    </a:lnTo>
                    <a:lnTo>
                      <a:pt x="2" y="1"/>
                    </a:lnTo>
                    <a:lnTo>
                      <a:pt x="1" y="3"/>
                    </a:lnTo>
                    <a:close/>
                  </a:path>
                </a:pathLst>
              </a:custGeom>
              <a:solidFill>
                <a:srgbClr val="808080"/>
              </a:solidFill>
              <a:ln w="9525">
                <a:noFill/>
                <a:round/>
                <a:headEnd/>
                <a:tailEnd/>
              </a:ln>
            </p:spPr>
            <p:txBody>
              <a:bodyPr/>
              <a:lstStyle/>
              <a:p>
                <a:endParaRPr lang="id-ID"/>
              </a:p>
            </p:txBody>
          </p:sp>
          <p:sp>
            <p:nvSpPr>
              <p:cNvPr id="3302" name="Freeform 427"/>
              <p:cNvSpPr>
                <a:spLocks/>
              </p:cNvSpPr>
              <p:nvPr/>
            </p:nvSpPr>
            <p:spPr bwMode="auto">
              <a:xfrm>
                <a:off x="5669" y="2326"/>
                <a:ext cx="8" cy="4"/>
              </a:xfrm>
              <a:custGeom>
                <a:avLst/>
                <a:gdLst>
                  <a:gd name="T0" fmla="*/ 1 w 8"/>
                  <a:gd name="T1" fmla="*/ 0 h 4"/>
                  <a:gd name="T2" fmla="*/ 1 w 8"/>
                  <a:gd name="T3" fmla="*/ 0 h 4"/>
                  <a:gd name="T4" fmla="*/ 8 w 8"/>
                  <a:gd name="T5" fmla="*/ 3 h 4"/>
                  <a:gd name="T6" fmla="*/ 8 w 8"/>
                  <a:gd name="T7" fmla="*/ 4 h 4"/>
                  <a:gd name="T8" fmla="*/ 0 w 8"/>
                  <a:gd name="T9" fmla="*/ 1 h 4"/>
                  <a:gd name="T10" fmla="*/ 1 w 8"/>
                  <a:gd name="T11" fmla="*/ 0 h 4"/>
                  <a:gd name="T12" fmla="*/ 0 60000 65536"/>
                  <a:gd name="T13" fmla="*/ 0 60000 65536"/>
                  <a:gd name="T14" fmla="*/ 0 60000 65536"/>
                  <a:gd name="T15" fmla="*/ 0 60000 65536"/>
                  <a:gd name="T16" fmla="*/ 0 60000 65536"/>
                  <a:gd name="T17" fmla="*/ 0 60000 65536"/>
                  <a:gd name="T18" fmla="*/ 0 w 8"/>
                  <a:gd name="T19" fmla="*/ 0 h 4"/>
                  <a:gd name="T20" fmla="*/ 8 w 8"/>
                  <a:gd name="T21" fmla="*/ 4 h 4"/>
                </a:gdLst>
                <a:ahLst/>
                <a:cxnLst>
                  <a:cxn ang="T12">
                    <a:pos x="T0" y="T1"/>
                  </a:cxn>
                  <a:cxn ang="T13">
                    <a:pos x="T2" y="T3"/>
                  </a:cxn>
                  <a:cxn ang="T14">
                    <a:pos x="T4" y="T5"/>
                  </a:cxn>
                  <a:cxn ang="T15">
                    <a:pos x="T6" y="T7"/>
                  </a:cxn>
                  <a:cxn ang="T16">
                    <a:pos x="T8" y="T9"/>
                  </a:cxn>
                  <a:cxn ang="T17">
                    <a:pos x="T10" y="T11"/>
                  </a:cxn>
                </a:cxnLst>
                <a:rect l="T18" t="T19" r="T20" b="T21"/>
                <a:pathLst>
                  <a:path w="8" h="4">
                    <a:moveTo>
                      <a:pt x="1" y="0"/>
                    </a:moveTo>
                    <a:lnTo>
                      <a:pt x="1" y="0"/>
                    </a:lnTo>
                    <a:lnTo>
                      <a:pt x="8" y="3"/>
                    </a:lnTo>
                    <a:lnTo>
                      <a:pt x="8" y="4"/>
                    </a:lnTo>
                    <a:lnTo>
                      <a:pt x="0" y="1"/>
                    </a:lnTo>
                    <a:lnTo>
                      <a:pt x="1" y="0"/>
                    </a:lnTo>
                    <a:close/>
                  </a:path>
                </a:pathLst>
              </a:custGeom>
              <a:solidFill>
                <a:srgbClr val="808080"/>
              </a:solidFill>
              <a:ln w="9525">
                <a:noFill/>
                <a:round/>
                <a:headEnd/>
                <a:tailEnd/>
              </a:ln>
            </p:spPr>
            <p:txBody>
              <a:bodyPr/>
              <a:lstStyle/>
              <a:p>
                <a:endParaRPr lang="id-ID"/>
              </a:p>
            </p:txBody>
          </p:sp>
          <p:sp>
            <p:nvSpPr>
              <p:cNvPr id="3303" name="Freeform 428"/>
              <p:cNvSpPr>
                <a:spLocks/>
              </p:cNvSpPr>
              <p:nvPr/>
            </p:nvSpPr>
            <p:spPr bwMode="auto">
              <a:xfrm>
                <a:off x="5669" y="2282"/>
                <a:ext cx="2" cy="2"/>
              </a:xfrm>
              <a:custGeom>
                <a:avLst/>
                <a:gdLst>
                  <a:gd name="T0" fmla="*/ 2 w 2"/>
                  <a:gd name="T1" fmla="*/ 2 h 2"/>
                  <a:gd name="T2" fmla="*/ 2 w 2"/>
                  <a:gd name="T3" fmla="*/ 2 h 2"/>
                  <a:gd name="T4" fmla="*/ 1 w 2"/>
                  <a:gd name="T5" fmla="*/ 2 h 2"/>
                  <a:gd name="T6" fmla="*/ 0 w 2"/>
                  <a:gd name="T7" fmla="*/ 0 h 2"/>
                  <a:gd name="T8" fmla="*/ 0 w 2"/>
                  <a:gd name="T9" fmla="*/ 0 h 2"/>
                  <a:gd name="T10" fmla="*/ 1 w 2"/>
                  <a:gd name="T11" fmla="*/ 0 h 2"/>
                  <a:gd name="T12" fmla="*/ 2 w 2"/>
                  <a:gd name="T13" fmla="*/ 2 h 2"/>
                  <a:gd name="T14" fmla="*/ 0 60000 65536"/>
                  <a:gd name="T15" fmla="*/ 0 60000 65536"/>
                  <a:gd name="T16" fmla="*/ 0 60000 65536"/>
                  <a:gd name="T17" fmla="*/ 0 60000 65536"/>
                  <a:gd name="T18" fmla="*/ 0 60000 65536"/>
                  <a:gd name="T19" fmla="*/ 0 60000 65536"/>
                  <a:gd name="T20" fmla="*/ 0 60000 65536"/>
                  <a:gd name="T21" fmla="*/ 0 w 2"/>
                  <a:gd name="T22" fmla="*/ 0 h 2"/>
                  <a:gd name="T23" fmla="*/ 2 w 2"/>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2">
                    <a:moveTo>
                      <a:pt x="2" y="2"/>
                    </a:moveTo>
                    <a:lnTo>
                      <a:pt x="2" y="2"/>
                    </a:lnTo>
                    <a:lnTo>
                      <a:pt x="1" y="2"/>
                    </a:lnTo>
                    <a:lnTo>
                      <a:pt x="0" y="0"/>
                    </a:lnTo>
                    <a:lnTo>
                      <a:pt x="1" y="0"/>
                    </a:lnTo>
                    <a:lnTo>
                      <a:pt x="2" y="2"/>
                    </a:lnTo>
                    <a:close/>
                  </a:path>
                </a:pathLst>
              </a:custGeom>
              <a:solidFill>
                <a:srgbClr val="808080"/>
              </a:solidFill>
              <a:ln w="9525">
                <a:noFill/>
                <a:round/>
                <a:headEnd/>
                <a:tailEnd/>
              </a:ln>
            </p:spPr>
            <p:txBody>
              <a:bodyPr/>
              <a:lstStyle/>
              <a:p>
                <a:endParaRPr lang="id-ID"/>
              </a:p>
            </p:txBody>
          </p:sp>
          <p:sp>
            <p:nvSpPr>
              <p:cNvPr id="3304" name="Freeform 429"/>
              <p:cNvSpPr>
                <a:spLocks/>
              </p:cNvSpPr>
              <p:nvPr/>
            </p:nvSpPr>
            <p:spPr bwMode="auto">
              <a:xfrm>
                <a:off x="5667" y="2281"/>
                <a:ext cx="3" cy="1"/>
              </a:xfrm>
              <a:custGeom>
                <a:avLst/>
                <a:gdLst>
                  <a:gd name="T0" fmla="*/ 3 w 3"/>
                  <a:gd name="T1" fmla="*/ 1 h 1"/>
                  <a:gd name="T2" fmla="*/ 3 w 3"/>
                  <a:gd name="T3" fmla="*/ 1 h 1"/>
                  <a:gd name="T4" fmla="*/ 2 w 3"/>
                  <a:gd name="T5" fmla="*/ 1 h 1"/>
                  <a:gd name="T6" fmla="*/ 0 w 3"/>
                  <a:gd name="T7" fmla="*/ 1 h 1"/>
                  <a:gd name="T8" fmla="*/ 0 w 3"/>
                  <a:gd name="T9" fmla="*/ 1 h 1"/>
                  <a:gd name="T10" fmla="*/ 2 w 3"/>
                  <a:gd name="T11" fmla="*/ 0 h 1"/>
                  <a:gd name="T12" fmla="*/ 3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3" y="1"/>
                    </a:moveTo>
                    <a:lnTo>
                      <a:pt x="3" y="1"/>
                    </a:lnTo>
                    <a:lnTo>
                      <a:pt x="2" y="1"/>
                    </a:lnTo>
                    <a:lnTo>
                      <a:pt x="0" y="1"/>
                    </a:lnTo>
                    <a:lnTo>
                      <a:pt x="2" y="0"/>
                    </a:lnTo>
                    <a:lnTo>
                      <a:pt x="3" y="1"/>
                    </a:lnTo>
                    <a:close/>
                  </a:path>
                </a:pathLst>
              </a:custGeom>
              <a:solidFill>
                <a:srgbClr val="808080"/>
              </a:solidFill>
              <a:ln w="9525">
                <a:noFill/>
                <a:round/>
                <a:headEnd/>
                <a:tailEnd/>
              </a:ln>
            </p:spPr>
            <p:txBody>
              <a:bodyPr/>
              <a:lstStyle/>
              <a:p>
                <a:endParaRPr lang="id-ID"/>
              </a:p>
            </p:txBody>
          </p:sp>
          <p:sp>
            <p:nvSpPr>
              <p:cNvPr id="3305" name="Freeform 430"/>
              <p:cNvSpPr>
                <a:spLocks/>
              </p:cNvSpPr>
              <p:nvPr/>
            </p:nvSpPr>
            <p:spPr bwMode="auto">
              <a:xfrm>
                <a:off x="5669" y="2278"/>
                <a:ext cx="8" cy="4"/>
              </a:xfrm>
              <a:custGeom>
                <a:avLst/>
                <a:gdLst>
                  <a:gd name="T0" fmla="*/ 8 w 8"/>
                  <a:gd name="T1" fmla="*/ 1 h 4"/>
                  <a:gd name="T2" fmla="*/ 8 w 8"/>
                  <a:gd name="T3" fmla="*/ 1 h 4"/>
                  <a:gd name="T4" fmla="*/ 1 w 8"/>
                  <a:gd name="T5" fmla="*/ 4 h 4"/>
                  <a:gd name="T6" fmla="*/ 0 w 8"/>
                  <a:gd name="T7" fmla="*/ 3 h 4"/>
                  <a:gd name="T8" fmla="*/ 0 w 8"/>
                  <a:gd name="T9" fmla="*/ 3 h 4"/>
                  <a:gd name="T10" fmla="*/ 8 w 8"/>
                  <a:gd name="T11" fmla="*/ 0 h 4"/>
                  <a:gd name="T12" fmla="*/ 8 w 8"/>
                  <a:gd name="T13" fmla="*/ 1 h 4"/>
                  <a:gd name="T14" fmla="*/ 0 60000 65536"/>
                  <a:gd name="T15" fmla="*/ 0 60000 65536"/>
                  <a:gd name="T16" fmla="*/ 0 60000 65536"/>
                  <a:gd name="T17" fmla="*/ 0 60000 65536"/>
                  <a:gd name="T18" fmla="*/ 0 60000 65536"/>
                  <a:gd name="T19" fmla="*/ 0 60000 65536"/>
                  <a:gd name="T20" fmla="*/ 0 60000 65536"/>
                  <a:gd name="T21" fmla="*/ 0 w 8"/>
                  <a:gd name="T22" fmla="*/ 0 h 4"/>
                  <a:gd name="T23" fmla="*/ 8 w 8"/>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 h="4">
                    <a:moveTo>
                      <a:pt x="8" y="1"/>
                    </a:moveTo>
                    <a:lnTo>
                      <a:pt x="8" y="1"/>
                    </a:lnTo>
                    <a:lnTo>
                      <a:pt x="1" y="4"/>
                    </a:lnTo>
                    <a:lnTo>
                      <a:pt x="0" y="3"/>
                    </a:lnTo>
                    <a:lnTo>
                      <a:pt x="8" y="0"/>
                    </a:lnTo>
                    <a:lnTo>
                      <a:pt x="8" y="1"/>
                    </a:lnTo>
                    <a:close/>
                  </a:path>
                </a:pathLst>
              </a:custGeom>
              <a:solidFill>
                <a:srgbClr val="808080"/>
              </a:solidFill>
              <a:ln w="9525">
                <a:noFill/>
                <a:round/>
                <a:headEnd/>
                <a:tailEnd/>
              </a:ln>
            </p:spPr>
            <p:txBody>
              <a:bodyPr/>
              <a:lstStyle/>
              <a:p>
                <a:endParaRPr lang="id-ID"/>
              </a:p>
            </p:txBody>
          </p:sp>
          <p:sp>
            <p:nvSpPr>
              <p:cNvPr id="3306" name="Freeform 431"/>
              <p:cNvSpPr>
                <a:spLocks/>
              </p:cNvSpPr>
              <p:nvPr/>
            </p:nvSpPr>
            <p:spPr bwMode="auto">
              <a:xfrm>
                <a:off x="5667" y="2282"/>
                <a:ext cx="3" cy="3"/>
              </a:xfrm>
              <a:custGeom>
                <a:avLst/>
                <a:gdLst>
                  <a:gd name="T0" fmla="*/ 0 w 3"/>
                  <a:gd name="T1" fmla="*/ 2 h 3"/>
                  <a:gd name="T2" fmla="*/ 0 w 3"/>
                  <a:gd name="T3" fmla="*/ 2 h 3"/>
                  <a:gd name="T4" fmla="*/ 2 w 3"/>
                  <a:gd name="T5" fmla="*/ 0 h 3"/>
                  <a:gd name="T6" fmla="*/ 3 w 3"/>
                  <a:gd name="T7" fmla="*/ 2 h 3"/>
                  <a:gd name="T8" fmla="*/ 2 w 3"/>
                  <a:gd name="T9" fmla="*/ 3 h 3"/>
                  <a:gd name="T10" fmla="*/ 0 w 3"/>
                  <a:gd name="T11" fmla="*/ 2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0" y="2"/>
                    </a:moveTo>
                    <a:lnTo>
                      <a:pt x="0" y="2"/>
                    </a:lnTo>
                    <a:lnTo>
                      <a:pt x="2" y="0"/>
                    </a:lnTo>
                    <a:lnTo>
                      <a:pt x="3" y="2"/>
                    </a:lnTo>
                    <a:lnTo>
                      <a:pt x="2" y="3"/>
                    </a:lnTo>
                    <a:lnTo>
                      <a:pt x="0" y="2"/>
                    </a:lnTo>
                    <a:close/>
                  </a:path>
                </a:pathLst>
              </a:custGeom>
              <a:solidFill>
                <a:srgbClr val="808080"/>
              </a:solidFill>
              <a:ln w="9525">
                <a:noFill/>
                <a:round/>
                <a:headEnd/>
                <a:tailEnd/>
              </a:ln>
            </p:spPr>
            <p:txBody>
              <a:bodyPr/>
              <a:lstStyle/>
              <a:p>
                <a:endParaRPr lang="id-ID"/>
              </a:p>
            </p:txBody>
          </p:sp>
          <p:sp>
            <p:nvSpPr>
              <p:cNvPr id="3307" name="Freeform 432"/>
              <p:cNvSpPr>
                <a:spLocks/>
              </p:cNvSpPr>
              <p:nvPr/>
            </p:nvSpPr>
            <p:spPr bwMode="auto">
              <a:xfrm>
                <a:off x="5667" y="2324"/>
                <a:ext cx="3" cy="3"/>
              </a:xfrm>
              <a:custGeom>
                <a:avLst/>
                <a:gdLst>
                  <a:gd name="T0" fmla="*/ 2 w 3"/>
                  <a:gd name="T1" fmla="*/ 0 h 3"/>
                  <a:gd name="T2" fmla="*/ 2 w 3"/>
                  <a:gd name="T3" fmla="*/ 0 h 3"/>
                  <a:gd name="T4" fmla="*/ 3 w 3"/>
                  <a:gd name="T5" fmla="*/ 2 h 3"/>
                  <a:gd name="T6" fmla="*/ 2 w 3"/>
                  <a:gd name="T7" fmla="*/ 3 h 3"/>
                  <a:gd name="T8" fmla="*/ 2 w 3"/>
                  <a:gd name="T9" fmla="*/ 3 h 3"/>
                  <a:gd name="T10" fmla="*/ 0 w 3"/>
                  <a:gd name="T11" fmla="*/ 2 h 3"/>
                  <a:gd name="T12" fmla="*/ 2 w 3"/>
                  <a:gd name="T13" fmla="*/ 0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2" y="0"/>
                    </a:moveTo>
                    <a:lnTo>
                      <a:pt x="2" y="0"/>
                    </a:lnTo>
                    <a:lnTo>
                      <a:pt x="3" y="2"/>
                    </a:lnTo>
                    <a:lnTo>
                      <a:pt x="2" y="3"/>
                    </a:lnTo>
                    <a:lnTo>
                      <a:pt x="0" y="2"/>
                    </a:lnTo>
                    <a:lnTo>
                      <a:pt x="2" y="0"/>
                    </a:lnTo>
                    <a:close/>
                  </a:path>
                </a:pathLst>
              </a:custGeom>
              <a:solidFill>
                <a:srgbClr val="808080"/>
              </a:solidFill>
              <a:ln w="9525">
                <a:noFill/>
                <a:round/>
                <a:headEnd/>
                <a:tailEnd/>
              </a:ln>
            </p:spPr>
            <p:txBody>
              <a:bodyPr/>
              <a:lstStyle/>
              <a:p>
                <a:endParaRPr lang="id-ID"/>
              </a:p>
            </p:txBody>
          </p:sp>
          <p:sp>
            <p:nvSpPr>
              <p:cNvPr id="3308" name="Freeform 433"/>
              <p:cNvSpPr>
                <a:spLocks/>
              </p:cNvSpPr>
              <p:nvPr/>
            </p:nvSpPr>
            <p:spPr bwMode="auto">
              <a:xfrm>
                <a:off x="5667" y="2323"/>
                <a:ext cx="3" cy="1"/>
              </a:xfrm>
              <a:custGeom>
                <a:avLst/>
                <a:gdLst>
                  <a:gd name="T0" fmla="*/ 0 w 3"/>
                  <a:gd name="T1" fmla="*/ 1 h 1"/>
                  <a:gd name="T2" fmla="*/ 2 w 3"/>
                  <a:gd name="T3" fmla="*/ 0 h 1"/>
                  <a:gd name="T4" fmla="*/ 2 w 3"/>
                  <a:gd name="T5" fmla="*/ 0 h 1"/>
                  <a:gd name="T6" fmla="*/ 3 w 3"/>
                  <a:gd name="T7" fmla="*/ 0 h 1"/>
                  <a:gd name="T8" fmla="*/ 2 w 3"/>
                  <a:gd name="T9" fmla="*/ 1 h 1"/>
                  <a:gd name="T10" fmla="*/ 2 w 3"/>
                  <a:gd name="T11" fmla="*/ 1 h 1"/>
                  <a:gd name="T12" fmla="*/ 0 w 3"/>
                  <a:gd name="T13" fmla="*/ 1 h 1"/>
                  <a:gd name="T14" fmla="*/ 0 w 3"/>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0" y="1"/>
                    </a:moveTo>
                    <a:lnTo>
                      <a:pt x="2" y="0"/>
                    </a:lnTo>
                    <a:lnTo>
                      <a:pt x="3" y="0"/>
                    </a:lnTo>
                    <a:lnTo>
                      <a:pt x="2" y="1"/>
                    </a:lnTo>
                    <a:lnTo>
                      <a:pt x="0" y="1"/>
                    </a:lnTo>
                    <a:close/>
                  </a:path>
                </a:pathLst>
              </a:custGeom>
              <a:solidFill>
                <a:srgbClr val="808080"/>
              </a:solidFill>
              <a:ln w="9525">
                <a:noFill/>
                <a:round/>
                <a:headEnd/>
                <a:tailEnd/>
              </a:ln>
            </p:spPr>
            <p:txBody>
              <a:bodyPr/>
              <a:lstStyle/>
              <a:p>
                <a:endParaRPr lang="id-ID"/>
              </a:p>
            </p:txBody>
          </p:sp>
          <p:sp>
            <p:nvSpPr>
              <p:cNvPr id="3309" name="Freeform 434"/>
              <p:cNvSpPr>
                <a:spLocks/>
              </p:cNvSpPr>
              <p:nvPr/>
            </p:nvSpPr>
            <p:spPr bwMode="auto">
              <a:xfrm>
                <a:off x="5666" y="2282"/>
                <a:ext cx="3" cy="2"/>
              </a:xfrm>
              <a:custGeom>
                <a:avLst/>
                <a:gdLst>
                  <a:gd name="T0" fmla="*/ 1 w 3"/>
                  <a:gd name="T1" fmla="*/ 0 h 2"/>
                  <a:gd name="T2" fmla="*/ 3 w 3"/>
                  <a:gd name="T3" fmla="*/ 0 h 2"/>
                  <a:gd name="T4" fmla="*/ 3 w 3"/>
                  <a:gd name="T5" fmla="*/ 0 h 2"/>
                  <a:gd name="T6" fmla="*/ 1 w 3"/>
                  <a:gd name="T7" fmla="*/ 2 h 2"/>
                  <a:gd name="T8" fmla="*/ 0 w 3"/>
                  <a:gd name="T9" fmla="*/ 0 h 2"/>
                  <a:gd name="T10" fmla="*/ 0 w 3"/>
                  <a:gd name="T11" fmla="*/ 0 h 2"/>
                  <a:gd name="T12" fmla="*/ 1 w 3"/>
                  <a:gd name="T13" fmla="*/ 0 h 2"/>
                  <a:gd name="T14" fmla="*/ 1 w 3"/>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1" y="0"/>
                    </a:moveTo>
                    <a:lnTo>
                      <a:pt x="3" y="0"/>
                    </a:lnTo>
                    <a:lnTo>
                      <a:pt x="1" y="2"/>
                    </a:lnTo>
                    <a:lnTo>
                      <a:pt x="0" y="0"/>
                    </a:lnTo>
                    <a:lnTo>
                      <a:pt x="1" y="0"/>
                    </a:lnTo>
                    <a:close/>
                  </a:path>
                </a:pathLst>
              </a:custGeom>
              <a:solidFill>
                <a:srgbClr val="808080"/>
              </a:solidFill>
              <a:ln w="9525">
                <a:noFill/>
                <a:round/>
                <a:headEnd/>
                <a:tailEnd/>
              </a:ln>
            </p:spPr>
            <p:txBody>
              <a:bodyPr/>
              <a:lstStyle/>
              <a:p>
                <a:endParaRPr lang="id-ID"/>
              </a:p>
            </p:txBody>
          </p:sp>
          <p:sp>
            <p:nvSpPr>
              <p:cNvPr id="3310" name="Freeform 435"/>
              <p:cNvSpPr>
                <a:spLocks/>
              </p:cNvSpPr>
              <p:nvPr/>
            </p:nvSpPr>
            <p:spPr bwMode="auto">
              <a:xfrm>
                <a:off x="5666" y="2324"/>
                <a:ext cx="3" cy="2"/>
              </a:xfrm>
              <a:custGeom>
                <a:avLst/>
                <a:gdLst>
                  <a:gd name="T0" fmla="*/ 1 w 3"/>
                  <a:gd name="T1" fmla="*/ 0 h 2"/>
                  <a:gd name="T2" fmla="*/ 1 w 3"/>
                  <a:gd name="T3" fmla="*/ 0 h 2"/>
                  <a:gd name="T4" fmla="*/ 3 w 3"/>
                  <a:gd name="T5" fmla="*/ 0 h 2"/>
                  <a:gd name="T6" fmla="*/ 1 w 3"/>
                  <a:gd name="T7" fmla="*/ 2 h 2"/>
                  <a:gd name="T8" fmla="*/ 0 w 3"/>
                  <a:gd name="T9" fmla="*/ 0 h 2"/>
                  <a:gd name="T10" fmla="*/ 1 w 3"/>
                  <a:gd name="T11" fmla="*/ 0 h 2"/>
                  <a:gd name="T12" fmla="*/ 0 60000 65536"/>
                  <a:gd name="T13" fmla="*/ 0 60000 65536"/>
                  <a:gd name="T14" fmla="*/ 0 60000 65536"/>
                  <a:gd name="T15" fmla="*/ 0 60000 65536"/>
                  <a:gd name="T16" fmla="*/ 0 60000 65536"/>
                  <a:gd name="T17" fmla="*/ 0 60000 65536"/>
                  <a:gd name="T18" fmla="*/ 0 w 3"/>
                  <a:gd name="T19" fmla="*/ 0 h 2"/>
                  <a:gd name="T20" fmla="*/ 3 w 3"/>
                  <a:gd name="T21" fmla="*/ 2 h 2"/>
                </a:gdLst>
                <a:ahLst/>
                <a:cxnLst>
                  <a:cxn ang="T12">
                    <a:pos x="T0" y="T1"/>
                  </a:cxn>
                  <a:cxn ang="T13">
                    <a:pos x="T2" y="T3"/>
                  </a:cxn>
                  <a:cxn ang="T14">
                    <a:pos x="T4" y="T5"/>
                  </a:cxn>
                  <a:cxn ang="T15">
                    <a:pos x="T6" y="T7"/>
                  </a:cxn>
                  <a:cxn ang="T16">
                    <a:pos x="T8" y="T9"/>
                  </a:cxn>
                  <a:cxn ang="T17">
                    <a:pos x="T10" y="T11"/>
                  </a:cxn>
                </a:cxnLst>
                <a:rect l="T18" t="T19" r="T20" b="T21"/>
                <a:pathLst>
                  <a:path w="3" h="2">
                    <a:moveTo>
                      <a:pt x="1" y="0"/>
                    </a:moveTo>
                    <a:lnTo>
                      <a:pt x="1" y="0"/>
                    </a:lnTo>
                    <a:lnTo>
                      <a:pt x="3" y="0"/>
                    </a:lnTo>
                    <a:lnTo>
                      <a:pt x="1" y="2"/>
                    </a:lnTo>
                    <a:lnTo>
                      <a:pt x="0" y="0"/>
                    </a:lnTo>
                    <a:lnTo>
                      <a:pt x="1" y="0"/>
                    </a:lnTo>
                    <a:close/>
                  </a:path>
                </a:pathLst>
              </a:custGeom>
              <a:solidFill>
                <a:srgbClr val="808080"/>
              </a:solidFill>
              <a:ln w="9525">
                <a:noFill/>
                <a:round/>
                <a:headEnd/>
                <a:tailEnd/>
              </a:ln>
            </p:spPr>
            <p:txBody>
              <a:bodyPr/>
              <a:lstStyle/>
              <a:p>
                <a:endParaRPr lang="id-ID"/>
              </a:p>
            </p:txBody>
          </p:sp>
          <p:sp>
            <p:nvSpPr>
              <p:cNvPr id="3311" name="Freeform 436"/>
              <p:cNvSpPr>
                <a:spLocks/>
              </p:cNvSpPr>
              <p:nvPr/>
            </p:nvSpPr>
            <p:spPr bwMode="auto">
              <a:xfrm>
                <a:off x="5663" y="2284"/>
                <a:ext cx="6" cy="5"/>
              </a:xfrm>
              <a:custGeom>
                <a:avLst/>
                <a:gdLst>
                  <a:gd name="T0" fmla="*/ 1 w 6"/>
                  <a:gd name="T1" fmla="*/ 5 h 5"/>
                  <a:gd name="T2" fmla="*/ 0 w 6"/>
                  <a:gd name="T3" fmla="*/ 4 h 5"/>
                  <a:gd name="T4" fmla="*/ 0 w 6"/>
                  <a:gd name="T5" fmla="*/ 4 h 5"/>
                  <a:gd name="T6" fmla="*/ 4 w 6"/>
                  <a:gd name="T7" fmla="*/ 0 h 5"/>
                  <a:gd name="T8" fmla="*/ 6 w 6"/>
                  <a:gd name="T9" fmla="*/ 1 h 5"/>
                  <a:gd name="T10" fmla="*/ 3 w 6"/>
                  <a:gd name="T11" fmla="*/ 2 h 5"/>
                  <a:gd name="T12" fmla="*/ 3 w 6"/>
                  <a:gd name="T13" fmla="*/ 2 h 5"/>
                  <a:gd name="T14" fmla="*/ 1 w 6"/>
                  <a:gd name="T15" fmla="*/ 5 h 5"/>
                  <a:gd name="T16" fmla="*/ 1 w 6"/>
                  <a:gd name="T17" fmla="*/ 5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5"/>
                  <a:gd name="T29" fmla="*/ 6 w 6"/>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5">
                    <a:moveTo>
                      <a:pt x="1" y="5"/>
                    </a:moveTo>
                    <a:lnTo>
                      <a:pt x="0" y="4"/>
                    </a:lnTo>
                    <a:lnTo>
                      <a:pt x="4" y="0"/>
                    </a:lnTo>
                    <a:lnTo>
                      <a:pt x="6" y="1"/>
                    </a:lnTo>
                    <a:lnTo>
                      <a:pt x="3" y="2"/>
                    </a:lnTo>
                    <a:lnTo>
                      <a:pt x="1" y="5"/>
                    </a:lnTo>
                    <a:close/>
                  </a:path>
                </a:pathLst>
              </a:custGeom>
              <a:solidFill>
                <a:srgbClr val="808080"/>
              </a:solidFill>
              <a:ln w="9525">
                <a:noFill/>
                <a:round/>
                <a:headEnd/>
                <a:tailEnd/>
              </a:ln>
            </p:spPr>
            <p:txBody>
              <a:bodyPr/>
              <a:lstStyle/>
              <a:p>
                <a:endParaRPr lang="id-ID"/>
              </a:p>
            </p:txBody>
          </p:sp>
          <p:sp>
            <p:nvSpPr>
              <p:cNvPr id="3312" name="Freeform 437"/>
              <p:cNvSpPr>
                <a:spLocks/>
              </p:cNvSpPr>
              <p:nvPr/>
            </p:nvSpPr>
            <p:spPr bwMode="auto">
              <a:xfrm>
                <a:off x="5663" y="2319"/>
                <a:ext cx="6" cy="5"/>
              </a:xfrm>
              <a:custGeom>
                <a:avLst/>
                <a:gdLst>
                  <a:gd name="T0" fmla="*/ 6 w 6"/>
                  <a:gd name="T1" fmla="*/ 4 h 5"/>
                  <a:gd name="T2" fmla="*/ 4 w 6"/>
                  <a:gd name="T3" fmla="*/ 5 h 5"/>
                  <a:gd name="T4" fmla="*/ 4 w 6"/>
                  <a:gd name="T5" fmla="*/ 5 h 5"/>
                  <a:gd name="T6" fmla="*/ 0 w 6"/>
                  <a:gd name="T7" fmla="*/ 1 h 5"/>
                  <a:gd name="T8" fmla="*/ 1 w 6"/>
                  <a:gd name="T9" fmla="*/ 0 h 5"/>
                  <a:gd name="T10" fmla="*/ 1 w 6"/>
                  <a:gd name="T11" fmla="*/ 0 h 5"/>
                  <a:gd name="T12" fmla="*/ 6 w 6"/>
                  <a:gd name="T13" fmla="*/ 4 h 5"/>
                  <a:gd name="T14" fmla="*/ 6 w 6"/>
                  <a:gd name="T15" fmla="*/ 4 h 5"/>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5"/>
                  <a:gd name="T26" fmla="*/ 6 w 6"/>
                  <a:gd name="T27" fmla="*/ 5 h 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5">
                    <a:moveTo>
                      <a:pt x="6" y="4"/>
                    </a:moveTo>
                    <a:lnTo>
                      <a:pt x="4" y="5"/>
                    </a:lnTo>
                    <a:lnTo>
                      <a:pt x="0" y="1"/>
                    </a:lnTo>
                    <a:lnTo>
                      <a:pt x="1" y="0"/>
                    </a:lnTo>
                    <a:lnTo>
                      <a:pt x="6" y="4"/>
                    </a:lnTo>
                    <a:close/>
                  </a:path>
                </a:pathLst>
              </a:custGeom>
              <a:solidFill>
                <a:srgbClr val="808080"/>
              </a:solidFill>
              <a:ln w="9525">
                <a:noFill/>
                <a:round/>
                <a:headEnd/>
                <a:tailEnd/>
              </a:ln>
            </p:spPr>
            <p:txBody>
              <a:bodyPr/>
              <a:lstStyle/>
              <a:p>
                <a:endParaRPr lang="id-ID"/>
              </a:p>
            </p:txBody>
          </p:sp>
          <p:sp>
            <p:nvSpPr>
              <p:cNvPr id="3313" name="Freeform 438"/>
              <p:cNvSpPr>
                <a:spLocks/>
              </p:cNvSpPr>
              <p:nvPr/>
            </p:nvSpPr>
            <p:spPr bwMode="auto">
              <a:xfrm>
                <a:off x="5662" y="2282"/>
                <a:ext cx="5" cy="6"/>
              </a:xfrm>
              <a:custGeom>
                <a:avLst/>
                <a:gdLst>
                  <a:gd name="T0" fmla="*/ 0 w 5"/>
                  <a:gd name="T1" fmla="*/ 4 h 6"/>
                  <a:gd name="T2" fmla="*/ 0 w 5"/>
                  <a:gd name="T3" fmla="*/ 4 h 6"/>
                  <a:gd name="T4" fmla="*/ 4 w 5"/>
                  <a:gd name="T5" fmla="*/ 0 h 6"/>
                  <a:gd name="T6" fmla="*/ 5 w 5"/>
                  <a:gd name="T7" fmla="*/ 2 h 6"/>
                  <a:gd name="T8" fmla="*/ 5 w 5"/>
                  <a:gd name="T9" fmla="*/ 2 h 6"/>
                  <a:gd name="T10" fmla="*/ 1 w 5"/>
                  <a:gd name="T11" fmla="*/ 6 h 6"/>
                  <a:gd name="T12" fmla="*/ 0 w 5"/>
                  <a:gd name="T13" fmla="*/ 4 h 6"/>
                  <a:gd name="T14" fmla="*/ 0 60000 65536"/>
                  <a:gd name="T15" fmla="*/ 0 60000 65536"/>
                  <a:gd name="T16" fmla="*/ 0 60000 65536"/>
                  <a:gd name="T17" fmla="*/ 0 60000 65536"/>
                  <a:gd name="T18" fmla="*/ 0 60000 65536"/>
                  <a:gd name="T19" fmla="*/ 0 60000 65536"/>
                  <a:gd name="T20" fmla="*/ 0 60000 65536"/>
                  <a:gd name="T21" fmla="*/ 0 w 5"/>
                  <a:gd name="T22" fmla="*/ 0 h 6"/>
                  <a:gd name="T23" fmla="*/ 5 w 5"/>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 h="6">
                    <a:moveTo>
                      <a:pt x="0" y="4"/>
                    </a:moveTo>
                    <a:lnTo>
                      <a:pt x="0" y="4"/>
                    </a:lnTo>
                    <a:lnTo>
                      <a:pt x="4" y="0"/>
                    </a:lnTo>
                    <a:lnTo>
                      <a:pt x="5" y="2"/>
                    </a:lnTo>
                    <a:lnTo>
                      <a:pt x="1" y="6"/>
                    </a:lnTo>
                    <a:lnTo>
                      <a:pt x="0" y="4"/>
                    </a:lnTo>
                    <a:close/>
                  </a:path>
                </a:pathLst>
              </a:custGeom>
              <a:solidFill>
                <a:srgbClr val="808080"/>
              </a:solidFill>
              <a:ln w="9525">
                <a:noFill/>
                <a:round/>
                <a:headEnd/>
                <a:tailEnd/>
              </a:ln>
            </p:spPr>
            <p:txBody>
              <a:bodyPr/>
              <a:lstStyle/>
              <a:p>
                <a:endParaRPr lang="id-ID"/>
              </a:p>
            </p:txBody>
          </p:sp>
          <p:sp>
            <p:nvSpPr>
              <p:cNvPr id="3314" name="Freeform 439"/>
              <p:cNvSpPr>
                <a:spLocks/>
              </p:cNvSpPr>
              <p:nvPr/>
            </p:nvSpPr>
            <p:spPr bwMode="auto">
              <a:xfrm>
                <a:off x="5662" y="2320"/>
                <a:ext cx="5" cy="4"/>
              </a:xfrm>
              <a:custGeom>
                <a:avLst/>
                <a:gdLst>
                  <a:gd name="T0" fmla="*/ 1 w 5"/>
                  <a:gd name="T1" fmla="*/ 0 h 4"/>
                  <a:gd name="T2" fmla="*/ 1 w 5"/>
                  <a:gd name="T3" fmla="*/ 0 h 4"/>
                  <a:gd name="T4" fmla="*/ 5 w 5"/>
                  <a:gd name="T5" fmla="*/ 4 h 4"/>
                  <a:gd name="T6" fmla="*/ 4 w 5"/>
                  <a:gd name="T7" fmla="*/ 4 h 4"/>
                  <a:gd name="T8" fmla="*/ 2 w 5"/>
                  <a:gd name="T9" fmla="*/ 3 h 4"/>
                  <a:gd name="T10" fmla="*/ 2 w 5"/>
                  <a:gd name="T11" fmla="*/ 3 h 4"/>
                  <a:gd name="T12" fmla="*/ 0 w 5"/>
                  <a:gd name="T13" fmla="*/ 0 h 4"/>
                  <a:gd name="T14" fmla="*/ 1 w 5"/>
                  <a:gd name="T15" fmla="*/ 0 h 4"/>
                  <a:gd name="T16" fmla="*/ 0 60000 65536"/>
                  <a:gd name="T17" fmla="*/ 0 60000 65536"/>
                  <a:gd name="T18" fmla="*/ 0 60000 65536"/>
                  <a:gd name="T19" fmla="*/ 0 60000 65536"/>
                  <a:gd name="T20" fmla="*/ 0 60000 65536"/>
                  <a:gd name="T21" fmla="*/ 0 60000 65536"/>
                  <a:gd name="T22" fmla="*/ 0 60000 65536"/>
                  <a:gd name="T23" fmla="*/ 0 60000 65536"/>
                  <a:gd name="T24" fmla="*/ 0 w 5"/>
                  <a:gd name="T25" fmla="*/ 0 h 4"/>
                  <a:gd name="T26" fmla="*/ 5 w 5"/>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 h="4">
                    <a:moveTo>
                      <a:pt x="1" y="0"/>
                    </a:moveTo>
                    <a:lnTo>
                      <a:pt x="1" y="0"/>
                    </a:lnTo>
                    <a:lnTo>
                      <a:pt x="5" y="4"/>
                    </a:lnTo>
                    <a:lnTo>
                      <a:pt x="4" y="4"/>
                    </a:lnTo>
                    <a:lnTo>
                      <a:pt x="2" y="3"/>
                    </a:lnTo>
                    <a:lnTo>
                      <a:pt x="0" y="0"/>
                    </a:lnTo>
                    <a:lnTo>
                      <a:pt x="1" y="0"/>
                    </a:lnTo>
                    <a:close/>
                  </a:path>
                </a:pathLst>
              </a:custGeom>
              <a:solidFill>
                <a:srgbClr val="808080"/>
              </a:solidFill>
              <a:ln w="9525">
                <a:noFill/>
                <a:round/>
                <a:headEnd/>
                <a:tailEnd/>
              </a:ln>
            </p:spPr>
            <p:txBody>
              <a:bodyPr/>
              <a:lstStyle/>
              <a:p>
                <a:endParaRPr lang="id-ID"/>
              </a:p>
            </p:txBody>
          </p:sp>
          <p:sp>
            <p:nvSpPr>
              <p:cNvPr id="3315" name="Freeform 440"/>
              <p:cNvSpPr>
                <a:spLocks/>
              </p:cNvSpPr>
              <p:nvPr/>
            </p:nvSpPr>
            <p:spPr bwMode="auto">
              <a:xfrm>
                <a:off x="5662" y="2288"/>
                <a:ext cx="2" cy="3"/>
              </a:xfrm>
              <a:custGeom>
                <a:avLst/>
                <a:gdLst>
                  <a:gd name="T0" fmla="*/ 0 w 2"/>
                  <a:gd name="T1" fmla="*/ 1 h 3"/>
                  <a:gd name="T2" fmla="*/ 0 w 2"/>
                  <a:gd name="T3" fmla="*/ 1 h 3"/>
                  <a:gd name="T4" fmla="*/ 1 w 2"/>
                  <a:gd name="T5" fmla="*/ 0 h 3"/>
                  <a:gd name="T6" fmla="*/ 2 w 2"/>
                  <a:gd name="T7" fmla="*/ 1 h 3"/>
                  <a:gd name="T8" fmla="*/ 2 w 2"/>
                  <a:gd name="T9" fmla="*/ 1 h 3"/>
                  <a:gd name="T10" fmla="*/ 1 w 2"/>
                  <a:gd name="T11" fmla="*/ 3 h 3"/>
                  <a:gd name="T12" fmla="*/ 0 w 2"/>
                  <a:gd name="T13" fmla="*/ 1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0" y="1"/>
                    </a:moveTo>
                    <a:lnTo>
                      <a:pt x="0" y="1"/>
                    </a:lnTo>
                    <a:lnTo>
                      <a:pt x="1" y="0"/>
                    </a:lnTo>
                    <a:lnTo>
                      <a:pt x="2" y="1"/>
                    </a:lnTo>
                    <a:lnTo>
                      <a:pt x="1" y="3"/>
                    </a:lnTo>
                    <a:lnTo>
                      <a:pt x="0" y="1"/>
                    </a:lnTo>
                    <a:close/>
                  </a:path>
                </a:pathLst>
              </a:custGeom>
              <a:solidFill>
                <a:srgbClr val="808080"/>
              </a:solidFill>
              <a:ln w="9525">
                <a:noFill/>
                <a:round/>
                <a:headEnd/>
                <a:tailEnd/>
              </a:ln>
            </p:spPr>
            <p:txBody>
              <a:bodyPr/>
              <a:lstStyle/>
              <a:p>
                <a:endParaRPr lang="id-ID"/>
              </a:p>
            </p:txBody>
          </p:sp>
          <p:sp>
            <p:nvSpPr>
              <p:cNvPr id="3316" name="Freeform 441"/>
              <p:cNvSpPr>
                <a:spLocks/>
              </p:cNvSpPr>
              <p:nvPr/>
            </p:nvSpPr>
            <p:spPr bwMode="auto">
              <a:xfrm>
                <a:off x="5662" y="2317"/>
                <a:ext cx="2" cy="3"/>
              </a:xfrm>
              <a:custGeom>
                <a:avLst/>
                <a:gdLst>
                  <a:gd name="T0" fmla="*/ 1 w 2"/>
                  <a:gd name="T1" fmla="*/ 3 h 3"/>
                  <a:gd name="T2" fmla="*/ 1 w 2"/>
                  <a:gd name="T3" fmla="*/ 3 h 3"/>
                  <a:gd name="T4" fmla="*/ 0 w 2"/>
                  <a:gd name="T5" fmla="*/ 2 h 3"/>
                  <a:gd name="T6" fmla="*/ 1 w 2"/>
                  <a:gd name="T7" fmla="*/ 0 h 3"/>
                  <a:gd name="T8" fmla="*/ 1 w 2"/>
                  <a:gd name="T9" fmla="*/ 0 h 3"/>
                  <a:gd name="T10" fmla="*/ 2 w 2"/>
                  <a:gd name="T11" fmla="*/ 2 h 3"/>
                  <a:gd name="T12" fmla="*/ 1 w 2"/>
                  <a:gd name="T13" fmla="*/ 3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1" y="3"/>
                    </a:moveTo>
                    <a:lnTo>
                      <a:pt x="1" y="3"/>
                    </a:lnTo>
                    <a:lnTo>
                      <a:pt x="0" y="2"/>
                    </a:lnTo>
                    <a:lnTo>
                      <a:pt x="1" y="0"/>
                    </a:lnTo>
                    <a:lnTo>
                      <a:pt x="2" y="2"/>
                    </a:lnTo>
                    <a:lnTo>
                      <a:pt x="1" y="3"/>
                    </a:lnTo>
                    <a:close/>
                  </a:path>
                </a:pathLst>
              </a:custGeom>
              <a:solidFill>
                <a:srgbClr val="808080"/>
              </a:solidFill>
              <a:ln w="9525">
                <a:noFill/>
                <a:round/>
                <a:headEnd/>
                <a:tailEnd/>
              </a:ln>
            </p:spPr>
            <p:txBody>
              <a:bodyPr/>
              <a:lstStyle/>
              <a:p>
                <a:endParaRPr lang="id-ID"/>
              </a:p>
            </p:txBody>
          </p:sp>
          <p:sp>
            <p:nvSpPr>
              <p:cNvPr id="3317" name="Freeform 442"/>
              <p:cNvSpPr>
                <a:spLocks/>
              </p:cNvSpPr>
              <p:nvPr/>
            </p:nvSpPr>
            <p:spPr bwMode="auto">
              <a:xfrm>
                <a:off x="5662" y="2316"/>
                <a:ext cx="1" cy="3"/>
              </a:xfrm>
              <a:custGeom>
                <a:avLst/>
                <a:gdLst>
                  <a:gd name="T0" fmla="*/ 1 w 1"/>
                  <a:gd name="T1" fmla="*/ 1 h 3"/>
                  <a:gd name="T2" fmla="*/ 0 w 1"/>
                  <a:gd name="T3" fmla="*/ 3 h 3"/>
                  <a:gd name="T4" fmla="*/ 0 w 1"/>
                  <a:gd name="T5" fmla="*/ 3 h 3"/>
                  <a:gd name="T6" fmla="*/ 0 w 1"/>
                  <a:gd name="T7" fmla="*/ 1 h 3"/>
                  <a:gd name="T8" fmla="*/ 1 w 1"/>
                  <a:gd name="T9" fmla="*/ 0 h 3"/>
                  <a:gd name="T10" fmla="*/ 1 w 1"/>
                  <a:gd name="T11" fmla="*/ 0 h 3"/>
                  <a:gd name="T12" fmla="*/ 1 w 1"/>
                  <a:gd name="T13" fmla="*/ 1 h 3"/>
                  <a:gd name="T14" fmla="*/ 1 w 1"/>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1" y="1"/>
                    </a:moveTo>
                    <a:lnTo>
                      <a:pt x="0" y="3"/>
                    </a:lnTo>
                    <a:lnTo>
                      <a:pt x="0" y="1"/>
                    </a:lnTo>
                    <a:lnTo>
                      <a:pt x="1" y="0"/>
                    </a:lnTo>
                    <a:lnTo>
                      <a:pt x="1" y="1"/>
                    </a:lnTo>
                    <a:close/>
                  </a:path>
                </a:pathLst>
              </a:custGeom>
              <a:solidFill>
                <a:srgbClr val="808080"/>
              </a:solidFill>
              <a:ln w="9525">
                <a:noFill/>
                <a:round/>
                <a:headEnd/>
                <a:tailEnd/>
              </a:ln>
            </p:spPr>
            <p:txBody>
              <a:bodyPr/>
              <a:lstStyle/>
              <a:p>
                <a:endParaRPr lang="id-ID"/>
              </a:p>
            </p:txBody>
          </p:sp>
          <p:sp>
            <p:nvSpPr>
              <p:cNvPr id="3318" name="Freeform 443"/>
              <p:cNvSpPr>
                <a:spLocks/>
              </p:cNvSpPr>
              <p:nvPr/>
            </p:nvSpPr>
            <p:spPr bwMode="auto">
              <a:xfrm>
                <a:off x="5662" y="2333"/>
                <a:ext cx="15" cy="7"/>
              </a:xfrm>
              <a:custGeom>
                <a:avLst/>
                <a:gdLst>
                  <a:gd name="T0" fmla="*/ 1 w 15"/>
                  <a:gd name="T1" fmla="*/ 0 h 7"/>
                  <a:gd name="T2" fmla="*/ 1 w 15"/>
                  <a:gd name="T3" fmla="*/ 0 h 7"/>
                  <a:gd name="T4" fmla="*/ 8 w 15"/>
                  <a:gd name="T5" fmla="*/ 4 h 7"/>
                  <a:gd name="T6" fmla="*/ 15 w 15"/>
                  <a:gd name="T7" fmla="*/ 5 h 7"/>
                  <a:gd name="T8" fmla="*/ 15 w 15"/>
                  <a:gd name="T9" fmla="*/ 7 h 7"/>
                  <a:gd name="T10" fmla="*/ 15 w 15"/>
                  <a:gd name="T11" fmla="*/ 7 h 7"/>
                  <a:gd name="T12" fmla="*/ 7 w 15"/>
                  <a:gd name="T13" fmla="*/ 5 h 7"/>
                  <a:gd name="T14" fmla="*/ 0 w 15"/>
                  <a:gd name="T15" fmla="*/ 1 h 7"/>
                  <a:gd name="T16" fmla="*/ 1 w 15"/>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
                  <a:gd name="T28" fmla="*/ 0 h 7"/>
                  <a:gd name="T29" fmla="*/ 15 w 15"/>
                  <a:gd name="T30" fmla="*/ 7 h 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 h="7">
                    <a:moveTo>
                      <a:pt x="1" y="0"/>
                    </a:moveTo>
                    <a:lnTo>
                      <a:pt x="1" y="0"/>
                    </a:lnTo>
                    <a:lnTo>
                      <a:pt x="8" y="4"/>
                    </a:lnTo>
                    <a:lnTo>
                      <a:pt x="15" y="5"/>
                    </a:lnTo>
                    <a:lnTo>
                      <a:pt x="15" y="7"/>
                    </a:lnTo>
                    <a:lnTo>
                      <a:pt x="7" y="5"/>
                    </a:lnTo>
                    <a:lnTo>
                      <a:pt x="0" y="1"/>
                    </a:lnTo>
                    <a:lnTo>
                      <a:pt x="1" y="0"/>
                    </a:lnTo>
                    <a:close/>
                  </a:path>
                </a:pathLst>
              </a:custGeom>
              <a:solidFill>
                <a:srgbClr val="808080"/>
              </a:solidFill>
              <a:ln w="9525">
                <a:noFill/>
                <a:round/>
                <a:headEnd/>
                <a:tailEnd/>
              </a:ln>
            </p:spPr>
            <p:txBody>
              <a:bodyPr/>
              <a:lstStyle/>
              <a:p>
                <a:endParaRPr lang="id-ID"/>
              </a:p>
            </p:txBody>
          </p:sp>
          <p:sp>
            <p:nvSpPr>
              <p:cNvPr id="3319" name="Freeform 444"/>
              <p:cNvSpPr>
                <a:spLocks/>
              </p:cNvSpPr>
              <p:nvPr/>
            </p:nvSpPr>
            <p:spPr bwMode="auto">
              <a:xfrm>
                <a:off x="5660" y="2334"/>
                <a:ext cx="17" cy="7"/>
              </a:xfrm>
              <a:custGeom>
                <a:avLst/>
                <a:gdLst>
                  <a:gd name="T0" fmla="*/ 2 w 17"/>
                  <a:gd name="T1" fmla="*/ 0 h 7"/>
                  <a:gd name="T2" fmla="*/ 2 w 17"/>
                  <a:gd name="T3" fmla="*/ 0 h 7"/>
                  <a:gd name="T4" fmla="*/ 9 w 17"/>
                  <a:gd name="T5" fmla="*/ 4 h 7"/>
                  <a:gd name="T6" fmla="*/ 17 w 17"/>
                  <a:gd name="T7" fmla="*/ 6 h 7"/>
                  <a:gd name="T8" fmla="*/ 17 w 17"/>
                  <a:gd name="T9" fmla="*/ 7 h 7"/>
                  <a:gd name="T10" fmla="*/ 0 w 17"/>
                  <a:gd name="T11" fmla="*/ 0 h 7"/>
                  <a:gd name="T12" fmla="*/ 2 w 17"/>
                  <a:gd name="T13" fmla="*/ 0 h 7"/>
                  <a:gd name="T14" fmla="*/ 0 60000 65536"/>
                  <a:gd name="T15" fmla="*/ 0 60000 65536"/>
                  <a:gd name="T16" fmla="*/ 0 60000 65536"/>
                  <a:gd name="T17" fmla="*/ 0 60000 65536"/>
                  <a:gd name="T18" fmla="*/ 0 60000 65536"/>
                  <a:gd name="T19" fmla="*/ 0 60000 65536"/>
                  <a:gd name="T20" fmla="*/ 0 60000 65536"/>
                  <a:gd name="T21" fmla="*/ 0 w 17"/>
                  <a:gd name="T22" fmla="*/ 0 h 7"/>
                  <a:gd name="T23" fmla="*/ 17 w 17"/>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 h="7">
                    <a:moveTo>
                      <a:pt x="2" y="0"/>
                    </a:moveTo>
                    <a:lnTo>
                      <a:pt x="2" y="0"/>
                    </a:lnTo>
                    <a:lnTo>
                      <a:pt x="9" y="4"/>
                    </a:lnTo>
                    <a:lnTo>
                      <a:pt x="17" y="6"/>
                    </a:lnTo>
                    <a:lnTo>
                      <a:pt x="17" y="7"/>
                    </a:lnTo>
                    <a:lnTo>
                      <a:pt x="0" y="0"/>
                    </a:lnTo>
                    <a:lnTo>
                      <a:pt x="2" y="0"/>
                    </a:lnTo>
                    <a:close/>
                  </a:path>
                </a:pathLst>
              </a:custGeom>
              <a:solidFill>
                <a:srgbClr val="808080"/>
              </a:solidFill>
              <a:ln w="9525">
                <a:noFill/>
                <a:round/>
                <a:headEnd/>
                <a:tailEnd/>
              </a:ln>
            </p:spPr>
            <p:txBody>
              <a:bodyPr/>
              <a:lstStyle/>
              <a:p>
                <a:endParaRPr lang="id-ID"/>
              </a:p>
            </p:txBody>
          </p:sp>
          <p:sp>
            <p:nvSpPr>
              <p:cNvPr id="3320" name="Freeform 445"/>
              <p:cNvSpPr>
                <a:spLocks/>
              </p:cNvSpPr>
              <p:nvPr/>
            </p:nvSpPr>
            <p:spPr bwMode="auto">
              <a:xfrm>
                <a:off x="5659" y="2291"/>
                <a:ext cx="4" cy="7"/>
              </a:xfrm>
              <a:custGeom>
                <a:avLst/>
                <a:gdLst>
                  <a:gd name="T0" fmla="*/ 4 w 4"/>
                  <a:gd name="T1" fmla="*/ 1 h 7"/>
                  <a:gd name="T2" fmla="*/ 4 w 4"/>
                  <a:gd name="T3" fmla="*/ 1 h 7"/>
                  <a:gd name="T4" fmla="*/ 1 w 4"/>
                  <a:gd name="T5" fmla="*/ 7 h 7"/>
                  <a:gd name="T6" fmla="*/ 0 w 4"/>
                  <a:gd name="T7" fmla="*/ 7 h 7"/>
                  <a:gd name="T8" fmla="*/ 0 w 4"/>
                  <a:gd name="T9" fmla="*/ 7 h 7"/>
                  <a:gd name="T10" fmla="*/ 3 w 4"/>
                  <a:gd name="T11" fmla="*/ 0 h 7"/>
                  <a:gd name="T12" fmla="*/ 4 w 4"/>
                  <a:gd name="T13" fmla="*/ 1 h 7"/>
                  <a:gd name="T14" fmla="*/ 0 60000 65536"/>
                  <a:gd name="T15" fmla="*/ 0 60000 65536"/>
                  <a:gd name="T16" fmla="*/ 0 60000 65536"/>
                  <a:gd name="T17" fmla="*/ 0 60000 65536"/>
                  <a:gd name="T18" fmla="*/ 0 60000 65536"/>
                  <a:gd name="T19" fmla="*/ 0 60000 65536"/>
                  <a:gd name="T20" fmla="*/ 0 60000 65536"/>
                  <a:gd name="T21" fmla="*/ 0 w 4"/>
                  <a:gd name="T22" fmla="*/ 0 h 7"/>
                  <a:gd name="T23" fmla="*/ 4 w 4"/>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7">
                    <a:moveTo>
                      <a:pt x="4" y="1"/>
                    </a:moveTo>
                    <a:lnTo>
                      <a:pt x="4" y="1"/>
                    </a:lnTo>
                    <a:lnTo>
                      <a:pt x="1" y="7"/>
                    </a:lnTo>
                    <a:lnTo>
                      <a:pt x="0" y="7"/>
                    </a:lnTo>
                    <a:lnTo>
                      <a:pt x="3" y="0"/>
                    </a:lnTo>
                    <a:lnTo>
                      <a:pt x="4" y="1"/>
                    </a:lnTo>
                    <a:close/>
                  </a:path>
                </a:pathLst>
              </a:custGeom>
              <a:solidFill>
                <a:srgbClr val="808080"/>
              </a:solidFill>
              <a:ln w="9525">
                <a:noFill/>
                <a:round/>
                <a:headEnd/>
                <a:tailEnd/>
              </a:ln>
            </p:spPr>
            <p:txBody>
              <a:bodyPr/>
              <a:lstStyle/>
              <a:p>
                <a:endParaRPr lang="id-ID"/>
              </a:p>
            </p:txBody>
          </p:sp>
          <p:sp>
            <p:nvSpPr>
              <p:cNvPr id="3321" name="Freeform 446"/>
              <p:cNvSpPr>
                <a:spLocks/>
              </p:cNvSpPr>
              <p:nvPr/>
            </p:nvSpPr>
            <p:spPr bwMode="auto">
              <a:xfrm>
                <a:off x="5660" y="2274"/>
                <a:ext cx="3" cy="3"/>
              </a:xfrm>
              <a:custGeom>
                <a:avLst/>
                <a:gdLst>
                  <a:gd name="T0" fmla="*/ 3 w 3"/>
                  <a:gd name="T1" fmla="*/ 1 h 3"/>
                  <a:gd name="T2" fmla="*/ 3 w 3"/>
                  <a:gd name="T3" fmla="*/ 1 h 3"/>
                  <a:gd name="T4" fmla="*/ 2 w 3"/>
                  <a:gd name="T5" fmla="*/ 3 h 3"/>
                  <a:gd name="T6" fmla="*/ 0 w 3"/>
                  <a:gd name="T7" fmla="*/ 1 h 3"/>
                  <a:gd name="T8" fmla="*/ 0 w 3"/>
                  <a:gd name="T9" fmla="*/ 1 h 3"/>
                  <a:gd name="T10" fmla="*/ 2 w 3"/>
                  <a:gd name="T11" fmla="*/ 0 h 3"/>
                  <a:gd name="T12" fmla="*/ 3 w 3"/>
                  <a:gd name="T13" fmla="*/ 1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3" y="1"/>
                    </a:moveTo>
                    <a:lnTo>
                      <a:pt x="3" y="1"/>
                    </a:lnTo>
                    <a:lnTo>
                      <a:pt x="2" y="3"/>
                    </a:lnTo>
                    <a:lnTo>
                      <a:pt x="0" y="1"/>
                    </a:lnTo>
                    <a:lnTo>
                      <a:pt x="2" y="0"/>
                    </a:lnTo>
                    <a:lnTo>
                      <a:pt x="3" y="1"/>
                    </a:lnTo>
                    <a:close/>
                  </a:path>
                </a:pathLst>
              </a:custGeom>
              <a:solidFill>
                <a:srgbClr val="808080"/>
              </a:solidFill>
              <a:ln w="9525">
                <a:noFill/>
                <a:round/>
                <a:headEnd/>
                <a:tailEnd/>
              </a:ln>
            </p:spPr>
            <p:txBody>
              <a:bodyPr/>
              <a:lstStyle/>
              <a:p>
                <a:endParaRPr lang="id-ID"/>
              </a:p>
            </p:txBody>
          </p:sp>
          <p:sp>
            <p:nvSpPr>
              <p:cNvPr id="3322" name="Freeform 447"/>
              <p:cNvSpPr>
                <a:spLocks/>
              </p:cNvSpPr>
              <p:nvPr/>
            </p:nvSpPr>
            <p:spPr bwMode="auto">
              <a:xfrm>
                <a:off x="5662" y="2286"/>
                <a:ext cx="1" cy="3"/>
              </a:xfrm>
              <a:custGeom>
                <a:avLst/>
                <a:gdLst>
                  <a:gd name="T0" fmla="*/ 1 w 1"/>
                  <a:gd name="T1" fmla="*/ 2 h 3"/>
                  <a:gd name="T2" fmla="*/ 1 w 1"/>
                  <a:gd name="T3" fmla="*/ 2 h 3"/>
                  <a:gd name="T4" fmla="*/ 0 w 1"/>
                  <a:gd name="T5" fmla="*/ 3 h 3"/>
                  <a:gd name="T6" fmla="*/ 0 w 1"/>
                  <a:gd name="T7" fmla="*/ 2 h 3"/>
                  <a:gd name="T8" fmla="*/ 0 w 1"/>
                  <a:gd name="T9" fmla="*/ 2 h 3"/>
                  <a:gd name="T10" fmla="*/ 0 w 1"/>
                  <a:gd name="T11" fmla="*/ 0 h 3"/>
                  <a:gd name="T12" fmla="*/ 1 w 1"/>
                  <a:gd name="T13" fmla="*/ 2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2"/>
                    </a:moveTo>
                    <a:lnTo>
                      <a:pt x="1" y="2"/>
                    </a:lnTo>
                    <a:lnTo>
                      <a:pt x="0" y="3"/>
                    </a:lnTo>
                    <a:lnTo>
                      <a:pt x="0" y="2"/>
                    </a:lnTo>
                    <a:lnTo>
                      <a:pt x="0" y="0"/>
                    </a:lnTo>
                    <a:lnTo>
                      <a:pt x="1" y="2"/>
                    </a:lnTo>
                    <a:close/>
                  </a:path>
                </a:pathLst>
              </a:custGeom>
              <a:solidFill>
                <a:srgbClr val="808080"/>
              </a:solidFill>
              <a:ln w="9525">
                <a:noFill/>
                <a:round/>
                <a:headEnd/>
                <a:tailEnd/>
              </a:ln>
            </p:spPr>
            <p:txBody>
              <a:bodyPr/>
              <a:lstStyle/>
              <a:p>
                <a:endParaRPr lang="id-ID"/>
              </a:p>
            </p:txBody>
          </p:sp>
          <p:sp>
            <p:nvSpPr>
              <p:cNvPr id="3323" name="Freeform 448"/>
              <p:cNvSpPr>
                <a:spLocks/>
              </p:cNvSpPr>
              <p:nvPr/>
            </p:nvSpPr>
            <p:spPr bwMode="auto">
              <a:xfrm>
                <a:off x="5662" y="2289"/>
                <a:ext cx="1" cy="3"/>
              </a:xfrm>
              <a:custGeom>
                <a:avLst/>
                <a:gdLst>
                  <a:gd name="T0" fmla="*/ 0 w 1"/>
                  <a:gd name="T1" fmla="*/ 0 h 3"/>
                  <a:gd name="T2" fmla="*/ 1 w 1"/>
                  <a:gd name="T3" fmla="*/ 2 h 3"/>
                  <a:gd name="T4" fmla="*/ 1 w 1"/>
                  <a:gd name="T5" fmla="*/ 2 h 3"/>
                  <a:gd name="T6" fmla="*/ 1 w 1"/>
                  <a:gd name="T7" fmla="*/ 3 h 3"/>
                  <a:gd name="T8" fmla="*/ 0 w 1"/>
                  <a:gd name="T9" fmla="*/ 2 h 3"/>
                  <a:gd name="T10" fmla="*/ 0 w 1"/>
                  <a:gd name="T11" fmla="*/ 2 h 3"/>
                  <a:gd name="T12" fmla="*/ 0 w 1"/>
                  <a:gd name="T13" fmla="*/ 0 h 3"/>
                  <a:gd name="T14" fmla="*/ 0 w 1"/>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0"/>
                    </a:moveTo>
                    <a:lnTo>
                      <a:pt x="1" y="2"/>
                    </a:lnTo>
                    <a:lnTo>
                      <a:pt x="1" y="3"/>
                    </a:lnTo>
                    <a:lnTo>
                      <a:pt x="0" y="2"/>
                    </a:lnTo>
                    <a:lnTo>
                      <a:pt x="0" y="0"/>
                    </a:lnTo>
                    <a:close/>
                  </a:path>
                </a:pathLst>
              </a:custGeom>
              <a:solidFill>
                <a:srgbClr val="808080"/>
              </a:solidFill>
              <a:ln w="9525">
                <a:noFill/>
                <a:round/>
                <a:headEnd/>
                <a:tailEnd/>
              </a:ln>
            </p:spPr>
            <p:txBody>
              <a:bodyPr/>
              <a:lstStyle/>
              <a:p>
                <a:endParaRPr lang="id-ID"/>
              </a:p>
            </p:txBody>
          </p:sp>
          <p:sp>
            <p:nvSpPr>
              <p:cNvPr id="3324" name="Freeform 449"/>
              <p:cNvSpPr>
                <a:spLocks/>
              </p:cNvSpPr>
              <p:nvPr/>
            </p:nvSpPr>
            <p:spPr bwMode="auto">
              <a:xfrm>
                <a:off x="5662" y="2319"/>
                <a:ext cx="1" cy="1"/>
              </a:xfrm>
              <a:custGeom>
                <a:avLst/>
                <a:gdLst>
                  <a:gd name="T0" fmla="*/ 1 w 1"/>
                  <a:gd name="T1" fmla="*/ 1 h 1"/>
                  <a:gd name="T2" fmla="*/ 0 w 1"/>
                  <a:gd name="T3" fmla="*/ 1 h 1"/>
                  <a:gd name="T4" fmla="*/ 0 w 1"/>
                  <a:gd name="T5" fmla="*/ 1 h 1"/>
                  <a:gd name="T6" fmla="*/ 0 w 1"/>
                  <a:gd name="T7" fmla="*/ 1 h 1"/>
                  <a:gd name="T8" fmla="*/ 0 w 1"/>
                  <a:gd name="T9" fmla="*/ 0 h 1"/>
                  <a:gd name="T10" fmla="*/ 0 w 1"/>
                  <a:gd name="T11" fmla="*/ 0 h 1"/>
                  <a:gd name="T12" fmla="*/ 1 w 1"/>
                  <a:gd name="T13" fmla="*/ 1 h 1"/>
                  <a:gd name="T14" fmla="*/ 1 w 1"/>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1"/>
                    </a:move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3325" name="Freeform 450"/>
              <p:cNvSpPr>
                <a:spLocks/>
              </p:cNvSpPr>
              <p:nvPr/>
            </p:nvSpPr>
            <p:spPr bwMode="auto">
              <a:xfrm>
                <a:off x="5660" y="2267"/>
                <a:ext cx="17" cy="7"/>
              </a:xfrm>
              <a:custGeom>
                <a:avLst/>
                <a:gdLst>
                  <a:gd name="T0" fmla="*/ 0 w 17"/>
                  <a:gd name="T1" fmla="*/ 5 h 7"/>
                  <a:gd name="T2" fmla="*/ 0 w 17"/>
                  <a:gd name="T3" fmla="*/ 5 h 7"/>
                  <a:gd name="T4" fmla="*/ 9 w 17"/>
                  <a:gd name="T5" fmla="*/ 1 h 7"/>
                  <a:gd name="T6" fmla="*/ 17 w 17"/>
                  <a:gd name="T7" fmla="*/ 0 h 7"/>
                  <a:gd name="T8" fmla="*/ 17 w 17"/>
                  <a:gd name="T9" fmla="*/ 1 h 7"/>
                  <a:gd name="T10" fmla="*/ 17 w 17"/>
                  <a:gd name="T11" fmla="*/ 1 h 7"/>
                  <a:gd name="T12" fmla="*/ 9 w 17"/>
                  <a:gd name="T13" fmla="*/ 3 h 7"/>
                  <a:gd name="T14" fmla="*/ 2 w 17"/>
                  <a:gd name="T15" fmla="*/ 7 h 7"/>
                  <a:gd name="T16" fmla="*/ 0 w 17"/>
                  <a:gd name="T17" fmla="*/ 5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7"/>
                  <a:gd name="T29" fmla="*/ 17 w 17"/>
                  <a:gd name="T30" fmla="*/ 7 h 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7">
                    <a:moveTo>
                      <a:pt x="0" y="5"/>
                    </a:moveTo>
                    <a:lnTo>
                      <a:pt x="0" y="5"/>
                    </a:lnTo>
                    <a:lnTo>
                      <a:pt x="9" y="1"/>
                    </a:lnTo>
                    <a:lnTo>
                      <a:pt x="17" y="0"/>
                    </a:lnTo>
                    <a:lnTo>
                      <a:pt x="17" y="1"/>
                    </a:lnTo>
                    <a:lnTo>
                      <a:pt x="9" y="3"/>
                    </a:lnTo>
                    <a:lnTo>
                      <a:pt x="2" y="7"/>
                    </a:lnTo>
                    <a:lnTo>
                      <a:pt x="0" y="5"/>
                    </a:lnTo>
                    <a:close/>
                  </a:path>
                </a:pathLst>
              </a:custGeom>
              <a:solidFill>
                <a:srgbClr val="808080"/>
              </a:solidFill>
              <a:ln w="9525">
                <a:noFill/>
                <a:round/>
                <a:headEnd/>
                <a:tailEnd/>
              </a:ln>
            </p:spPr>
            <p:txBody>
              <a:bodyPr/>
              <a:lstStyle/>
              <a:p>
                <a:endParaRPr lang="id-ID"/>
              </a:p>
            </p:txBody>
          </p:sp>
          <p:sp>
            <p:nvSpPr>
              <p:cNvPr id="3326" name="Freeform 451"/>
              <p:cNvSpPr>
                <a:spLocks/>
              </p:cNvSpPr>
              <p:nvPr/>
            </p:nvSpPr>
            <p:spPr bwMode="auto">
              <a:xfrm>
                <a:off x="5660" y="2331"/>
                <a:ext cx="3" cy="3"/>
              </a:xfrm>
              <a:custGeom>
                <a:avLst/>
                <a:gdLst>
                  <a:gd name="T0" fmla="*/ 2 w 3"/>
                  <a:gd name="T1" fmla="*/ 0 h 3"/>
                  <a:gd name="T2" fmla="*/ 2 w 3"/>
                  <a:gd name="T3" fmla="*/ 0 h 3"/>
                  <a:gd name="T4" fmla="*/ 3 w 3"/>
                  <a:gd name="T5" fmla="*/ 2 h 3"/>
                  <a:gd name="T6" fmla="*/ 2 w 3"/>
                  <a:gd name="T7" fmla="*/ 3 h 3"/>
                  <a:gd name="T8" fmla="*/ 2 w 3"/>
                  <a:gd name="T9" fmla="*/ 3 h 3"/>
                  <a:gd name="T10" fmla="*/ 0 w 3"/>
                  <a:gd name="T11" fmla="*/ 2 h 3"/>
                  <a:gd name="T12" fmla="*/ 2 w 3"/>
                  <a:gd name="T13" fmla="*/ 0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2" y="0"/>
                    </a:moveTo>
                    <a:lnTo>
                      <a:pt x="2" y="0"/>
                    </a:lnTo>
                    <a:lnTo>
                      <a:pt x="3" y="2"/>
                    </a:lnTo>
                    <a:lnTo>
                      <a:pt x="2" y="3"/>
                    </a:lnTo>
                    <a:lnTo>
                      <a:pt x="0" y="2"/>
                    </a:lnTo>
                    <a:lnTo>
                      <a:pt x="2" y="0"/>
                    </a:lnTo>
                    <a:close/>
                  </a:path>
                </a:pathLst>
              </a:custGeom>
              <a:solidFill>
                <a:srgbClr val="808080"/>
              </a:solidFill>
              <a:ln w="9525">
                <a:noFill/>
                <a:round/>
                <a:headEnd/>
                <a:tailEnd/>
              </a:ln>
            </p:spPr>
            <p:txBody>
              <a:bodyPr/>
              <a:lstStyle/>
              <a:p>
                <a:endParaRPr lang="id-ID"/>
              </a:p>
            </p:txBody>
          </p:sp>
          <p:sp>
            <p:nvSpPr>
              <p:cNvPr id="3327" name="Freeform 452"/>
              <p:cNvSpPr>
                <a:spLocks/>
              </p:cNvSpPr>
              <p:nvPr/>
            </p:nvSpPr>
            <p:spPr bwMode="auto">
              <a:xfrm>
                <a:off x="5656" y="2289"/>
                <a:ext cx="6" cy="9"/>
              </a:xfrm>
              <a:custGeom>
                <a:avLst/>
                <a:gdLst>
                  <a:gd name="T0" fmla="*/ 0 w 6"/>
                  <a:gd name="T1" fmla="*/ 9 h 9"/>
                  <a:gd name="T2" fmla="*/ 0 w 6"/>
                  <a:gd name="T3" fmla="*/ 9 h 9"/>
                  <a:gd name="T4" fmla="*/ 4 w 6"/>
                  <a:gd name="T5" fmla="*/ 0 h 9"/>
                  <a:gd name="T6" fmla="*/ 6 w 6"/>
                  <a:gd name="T7" fmla="*/ 2 h 9"/>
                  <a:gd name="T8" fmla="*/ 6 w 6"/>
                  <a:gd name="T9" fmla="*/ 2 h 9"/>
                  <a:gd name="T10" fmla="*/ 3 w 6"/>
                  <a:gd name="T11" fmla="*/ 9 h 9"/>
                  <a:gd name="T12" fmla="*/ 0 w 6"/>
                  <a:gd name="T13" fmla="*/ 9 h 9"/>
                  <a:gd name="T14" fmla="*/ 0 60000 65536"/>
                  <a:gd name="T15" fmla="*/ 0 60000 65536"/>
                  <a:gd name="T16" fmla="*/ 0 60000 65536"/>
                  <a:gd name="T17" fmla="*/ 0 60000 65536"/>
                  <a:gd name="T18" fmla="*/ 0 60000 65536"/>
                  <a:gd name="T19" fmla="*/ 0 60000 65536"/>
                  <a:gd name="T20" fmla="*/ 0 60000 65536"/>
                  <a:gd name="T21" fmla="*/ 0 w 6"/>
                  <a:gd name="T22" fmla="*/ 0 h 9"/>
                  <a:gd name="T23" fmla="*/ 6 w 6"/>
                  <a:gd name="T24" fmla="*/ 9 h 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9">
                    <a:moveTo>
                      <a:pt x="0" y="9"/>
                    </a:moveTo>
                    <a:lnTo>
                      <a:pt x="0" y="9"/>
                    </a:lnTo>
                    <a:lnTo>
                      <a:pt x="4" y="0"/>
                    </a:lnTo>
                    <a:lnTo>
                      <a:pt x="6" y="2"/>
                    </a:lnTo>
                    <a:lnTo>
                      <a:pt x="3" y="9"/>
                    </a:lnTo>
                    <a:lnTo>
                      <a:pt x="0" y="9"/>
                    </a:lnTo>
                    <a:close/>
                  </a:path>
                </a:pathLst>
              </a:custGeom>
              <a:solidFill>
                <a:srgbClr val="808080"/>
              </a:solidFill>
              <a:ln w="9525">
                <a:noFill/>
                <a:round/>
                <a:headEnd/>
                <a:tailEnd/>
              </a:ln>
            </p:spPr>
            <p:txBody>
              <a:bodyPr/>
              <a:lstStyle/>
              <a:p>
                <a:endParaRPr lang="id-ID"/>
              </a:p>
            </p:txBody>
          </p:sp>
          <p:sp>
            <p:nvSpPr>
              <p:cNvPr id="3328" name="Freeform 453"/>
              <p:cNvSpPr>
                <a:spLocks/>
              </p:cNvSpPr>
              <p:nvPr/>
            </p:nvSpPr>
            <p:spPr bwMode="auto">
              <a:xfrm>
                <a:off x="5660" y="2272"/>
                <a:ext cx="2" cy="3"/>
              </a:xfrm>
              <a:custGeom>
                <a:avLst/>
                <a:gdLst>
                  <a:gd name="T0" fmla="*/ 0 w 2"/>
                  <a:gd name="T1" fmla="*/ 2 h 3"/>
                  <a:gd name="T2" fmla="*/ 0 w 2"/>
                  <a:gd name="T3" fmla="*/ 2 h 3"/>
                  <a:gd name="T4" fmla="*/ 0 w 2"/>
                  <a:gd name="T5" fmla="*/ 0 h 3"/>
                  <a:gd name="T6" fmla="*/ 2 w 2"/>
                  <a:gd name="T7" fmla="*/ 2 h 3"/>
                  <a:gd name="T8" fmla="*/ 2 w 2"/>
                  <a:gd name="T9" fmla="*/ 2 h 3"/>
                  <a:gd name="T10" fmla="*/ 0 w 2"/>
                  <a:gd name="T11" fmla="*/ 3 h 3"/>
                  <a:gd name="T12" fmla="*/ 0 w 2"/>
                  <a:gd name="T13" fmla="*/ 2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0" y="2"/>
                    </a:moveTo>
                    <a:lnTo>
                      <a:pt x="0" y="2"/>
                    </a:lnTo>
                    <a:lnTo>
                      <a:pt x="0" y="0"/>
                    </a:lnTo>
                    <a:lnTo>
                      <a:pt x="2" y="2"/>
                    </a:lnTo>
                    <a:lnTo>
                      <a:pt x="0" y="3"/>
                    </a:lnTo>
                    <a:lnTo>
                      <a:pt x="0" y="2"/>
                    </a:lnTo>
                    <a:close/>
                  </a:path>
                </a:pathLst>
              </a:custGeom>
              <a:solidFill>
                <a:srgbClr val="808080"/>
              </a:solidFill>
              <a:ln w="9525">
                <a:noFill/>
                <a:round/>
                <a:headEnd/>
                <a:tailEnd/>
              </a:ln>
            </p:spPr>
            <p:txBody>
              <a:bodyPr/>
              <a:lstStyle/>
              <a:p>
                <a:endParaRPr lang="id-ID"/>
              </a:p>
            </p:txBody>
          </p:sp>
          <p:sp>
            <p:nvSpPr>
              <p:cNvPr id="3329" name="Freeform 454"/>
              <p:cNvSpPr>
                <a:spLocks/>
              </p:cNvSpPr>
              <p:nvPr/>
            </p:nvSpPr>
            <p:spPr bwMode="auto">
              <a:xfrm>
                <a:off x="5660" y="2317"/>
                <a:ext cx="2" cy="3"/>
              </a:xfrm>
              <a:custGeom>
                <a:avLst/>
                <a:gdLst>
                  <a:gd name="T0" fmla="*/ 2 w 2"/>
                  <a:gd name="T1" fmla="*/ 2 h 3"/>
                  <a:gd name="T2" fmla="*/ 2 w 2"/>
                  <a:gd name="T3" fmla="*/ 3 h 3"/>
                  <a:gd name="T4" fmla="*/ 2 w 2"/>
                  <a:gd name="T5" fmla="*/ 3 h 3"/>
                  <a:gd name="T6" fmla="*/ 0 w 2"/>
                  <a:gd name="T7" fmla="*/ 2 h 3"/>
                  <a:gd name="T8" fmla="*/ 2 w 2"/>
                  <a:gd name="T9" fmla="*/ 0 h 3"/>
                  <a:gd name="T10" fmla="*/ 2 w 2"/>
                  <a:gd name="T11" fmla="*/ 0 h 3"/>
                  <a:gd name="T12" fmla="*/ 2 w 2"/>
                  <a:gd name="T13" fmla="*/ 2 h 3"/>
                  <a:gd name="T14" fmla="*/ 2 w 2"/>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3"/>
                  <a:gd name="T26" fmla="*/ 2 w 2"/>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3">
                    <a:moveTo>
                      <a:pt x="2" y="2"/>
                    </a:moveTo>
                    <a:lnTo>
                      <a:pt x="2" y="3"/>
                    </a:lnTo>
                    <a:lnTo>
                      <a:pt x="0" y="2"/>
                    </a:lnTo>
                    <a:lnTo>
                      <a:pt x="2" y="0"/>
                    </a:lnTo>
                    <a:lnTo>
                      <a:pt x="2" y="2"/>
                    </a:lnTo>
                    <a:close/>
                  </a:path>
                </a:pathLst>
              </a:custGeom>
              <a:solidFill>
                <a:srgbClr val="808080"/>
              </a:solidFill>
              <a:ln w="9525">
                <a:noFill/>
                <a:round/>
                <a:headEnd/>
                <a:tailEnd/>
              </a:ln>
            </p:spPr>
            <p:txBody>
              <a:bodyPr/>
              <a:lstStyle/>
              <a:p>
                <a:endParaRPr lang="id-ID"/>
              </a:p>
            </p:txBody>
          </p:sp>
          <p:sp>
            <p:nvSpPr>
              <p:cNvPr id="3330" name="Freeform 455"/>
              <p:cNvSpPr>
                <a:spLocks/>
              </p:cNvSpPr>
              <p:nvPr/>
            </p:nvSpPr>
            <p:spPr bwMode="auto">
              <a:xfrm>
                <a:off x="5659" y="2275"/>
                <a:ext cx="3" cy="2"/>
              </a:xfrm>
              <a:custGeom>
                <a:avLst/>
                <a:gdLst>
                  <a:gd name="T0" fmla="*/ 0 w 3"/>
                  <a:gd name="T1" fmla="*/ 0 h 2"/>
                  <a:gd name="T2" fmla="*/ 0 w 3"/>
                  <a:gd name="T3" fmla="*/ 0 h 2"/>
                  <a:gd name="T4" fmla="*/ 1 w 3"/>
                  <a:gd name="T5" fmla="*/ 0 h 2"/>
                  <a:gd name="T6" fmla="*/ 3 w 3"/>
                  <a:gd name="T7" fmla="*/ 2 h 2"/>
                  <a:gd name="T8" fmla="*/ 3 w 3"/>
                  <a:gd name="T9" fmla="*/ 2 h 2"/>
                  <a:gd name="T10" fmla="*/ 1 w 3"/>
                  <a:gd name="T11" fmla="*/ 2 h 2"/>
                  <a:gd name="T12" fmla="*/ 0 w 3"/>
                  <a:gd name="T13" fmla="*/ 0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0"/>
                    </a:moveTo>
                    <a:lnTo>
                      <a:pt x="0" y="0"/>
                    </a:lnTo>
                    <a:lnTo>
                      <a:pt x="1" y="0"/>
                    </a:lnTo>
                    <a:lnTo>
                      <a:pt x="3" y="2"/>
                    </a:lnTo>
                    <a:lnTo>
                      <a:pt x="1" y="2"/>
                    </a:lnTo>
                    <a:lnTo>
                      <a:pt x="0" y="0"/>
                    </a:lnTo>
                    <a:close/>
                  </a:path>
                </a:pathLst>
              </a:custGeom>
              <a:solidFill>
                <a:srgbClr val="808080"/>
              </a:solidFill>
              <a:ln w="9525">
                <a:noFill/>
                <a:round/>
                <a:headEnd/>
                <a:tailEnd/>
              </a:ln>
            </p:spPr>
            <p:txBody>
              <a:bodyPr/>
              <a:lstStyle/>
              <a:p>
                <a:endParaRPr lang="id-ID"/>
              </a:p>
            </p:txBody>
          </p:sp>
          <p:sp>
            <p:nvSpPr>
              <p:cNvPr id="3331" name="Freeform 456"/>
              <p:cNvSpPr>
                <a:spLocks/>
              </p:cNvSpPr>
              <p:nvPr/>
            </p:nvSpPr>
            <p:spPr bwMode="auto">
              <a:xfrm>
                <a:off x="5660" y="2288"/>
                <a:ext cx="2" cy="3"/>
              </a:xfrm>
              <a:custGeom>
                <a:avLst/>
                <a:gdLst>
                  <a:gd name="T0" fmla="*/ 2 w 2"/>
                  <a:gd name="T1" fmla="*/ 0 h 3"/>
                  <a:gd name="T2" fmla="*/ 2 w 2"/>
                  <a:gd name="T3" fmla="*/ 1 h 3"/>
                  <a:gd name="T4" fmla="*/ 2 w 2"/>
                  <a:gd name="T5" fmla="*/ 1 h 3"/>
                  <a:gd name="T6" fmla="*/ 2 w 2"/>
                  <a:gd name="T7" fmla="*/ 3 h 3"/>
                  <a:gd name="T8" fmla="*/ 0 w 2"/>
                  <a:gd name="T9" fmla="*/ 1 h 3"/>
                  <a:gd name="T10" fmla="*/ 0 w 2"/>
                  <a:gd name="T11" fmla="*/ 1 h 3"/>
                  <a:gd name="T12" fmla="*/ 2 w 2"/>
                  <a:gd name="T13" fmla="*/ 0 h 3"/>
                  <a:gd name="T14" fmla="*/ 2 w 2"/>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3"/>
                  <a:gd name="T26" fmla="*/ 2 w 2"/>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3">
                    <a:moveTo>
                      <a:pt x="2" y="0"/>
                    </a:moveTo>
                    <a:lnTo>
                      <a:pt x="2" y="1"/>
                    </a:lnTo>
                    <a:lnTo>
                      <a:pt x="2" y="3"/>
                    </a:lnTo>
                    <a:lnTo>
                      <a:pt x="0" y="1"/>
                    </a:lnTo>
                    <a:lnTo>
                      <a:pt x="2" y="0"/>
                    </a:lnTo>
                    <a:close/>
                  </a:path>
                </a:pathLst>
              </a:custGeom>
              <a:solidFill>
                <a:srgbClr val="808080"/>
              </a:solidFill>
              <a:ln w="9525">
                <a:noFill/>
                <a:round/>
                <a:headEnd/>
                <a:tailEnd/>
              </a:ln>
            </p:spPr>
            <p:txBody>
              <a:bodyPr/>
              <a:lstStyle/>
              <a:p>
                <a:endParaRPr lang="id-ID"/>
              </a:p>
            </p:txBody>
          </p:sp>
          <p:sp>
            <p:nvSpPr>
              <p:cNvPr id="3332" name="Freeform 457"/>
              <p:cNvSpPr>
                <a:spLocks/>
              </p:cNvSpPr>
              <p:nvPr/>
            </p:nvSpPr>
            <p:spPr bwMode="auto">
              <a:xfrm>
                <a:off x="5659" y="2333"/>
                <a:ext cx="3" cy="1"/>
              </a:xfrm>
              <a:custGeom>
                <a:avLst/>
                <a:gdLst>
                  <a:gd name="T0" fmla="*/ 1 w 3"/>
                  <a:gd name="T1" fmla="*/ 1 h 1"/>
                  <a:gd name="T2" fmla="*/ 1 w 3"/>
                  <a:gd name="T3" fmla="*/ 1 h 1"/>
                  <a:gd name="T4" fmla="*/ 0 w 3"/>
                  <a:gd name="T5" fmla="*/ 1 h 1"/>
                  <a:gd name="T6" fmla="*/ 1 w 3"/>
                  <a:gd name="T7" fmla="*/ 0 h 1"/>
                  <a:gd name="T8" fmla="*/ 1 w 3"/>
                  <a:gd name="T9" fmla="*/ 0 h 1"/>
                  <a:gd name="T10" fmla="*/ 3 w 3"/>
                  <a:gd name="T11" fmla="*/ 1 h 1"/>
                  <a:gd name="T12" fmla="*/ 1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1" y="1"/>
                    </a:moveTo>
                    <a:lnTo>
                      <a:pt x="1" y="1"/>
                    </a:lnTo>
                    <a:lnTo>
                      <a:pt x="0" y="1"/>
                    </a:lnTo>
                    <a:lnTo>
                      <a:pt x="1" y="0"/>
                    </a:lnTo>
                    <a:lnTo>
                      <a:pt x="3" y="1"/>
                    </a:lnTo>
                    <a:lnTo>
                      <a:pt x="1" y="1"/>
                    </a:lnTo>
                    <a:close/>
                  </a:path>
                </a:pathLst>
              </a:custGeom>
              <a:solidFill>
                <a:srgbClr val="808080"/>
              </a:solidFill>
              <a:ln w="9525">
                <a:noFill/>
                <a:round/>
                <a:headEnd/>
                <a:tailEnd/>
              </a:ln>
            </p:spPr>
            <p:txBody>
              <a:bodyPr/>
              <a:lstStyle/>
              <a:p>
                <a:endParaRPr lang="id-ID"/>
              </a:p>
            </p:txBody>
          </p:sp>
          <p:sp>
            <p:nvSpPr>
              <p:cNvPr id="3333" name="Freeform 458"/>
              <p:cNvSpPr>
                <a:spLocks/>
              </p:cNvSpPr>
              <p:nvPr/>
            </p:nvSpPr>
            <p:spPr bwMode="auto">
              <a:xfrm>
                <a:off x="5659" y="2330"/>
                <a:ext cx="3" cy="3"/>
              </a:xfrm>
              <a:custGeom>
                <a:avLst/>
                <a:gdLst>
                  <a:gd name="T0" fmla="*/ 1 w 3"/>
                  <a:gd name="T1" fmla="*/ 3 h 3"/>
                  <a:gd name="T2" fmla="*/ 1 w 3"/>
                  <a:gd name="T3" fmla="*/ 3 h 3"/>
                  <a:gd name="T4" fmla="*/ 0 w 3"/>
                  <a:gd name="T5" fmla="*/ 1 h 3"/>
                  <a:gd name="T6" fmla="*/ 1 w 3"/>
                  <a:gd name="T7" fmla="*/ 0 h 3"/>
                  <a:gd name="T8" fmla="*/ 1 w 3"/>
                  <a:gd name="T9" fmla="*/ 0 h 3"/>
                  <a:gd name="T10" fmla="*/ 3 w 3"/>
                  <a:gd name="T11" fmla="*/ 1 h 3"/>
                  <a:gd name="T12" fmla="*/ 1 w 3"/>
                  <a:gd name="T13" fmla="*/ 3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1" y="3"/>
                    </a:moveTo>
                    <a:lnTo>
                      <a:pt x="1" y="3"/>
                    </a:lnTo>
                    <a:lnTo>
                      <a:pt x="0" y="1"/>
                    </a:lnTo>
                    <a:lnTo>
                      <a:pt x="1" y="0"/>
                    </a:lnTo>
                    <a:lnTo>
                      <a:pt x="3" y="1"/>
                    </a:lnTo>
                    <a:lnTo>
                      <a:pt x="1" y="3"/>
                    </a:lnTo>
                    <a:close/>
                  </a:path>
                </a:pathLst>
              </a:custGeom>
              <a:solidFill>
                <a:srgbClr val="808080"/>
              </a:solidFill>
              <a:ln w="9525">
                <a:noFill/>
                <a:round/>
                <a:headEnd/>
                <a:tailEnd/>
              </a:ln>
            </p:spPr>
            <p:txBody>
              <a:bodyPr/>
              <a:lstStyle/>
              <a:p>
                <a:endParaRPr lang="id-ID"/>
              </a:p>
            </p:txBody>
          </p:sp>
          <p:sp>
            <p:nvSpPr>
              <p:cNvPr id="3334" name="Freeform 459"/>
              <p:cNvSpPr>
                <a:spLocks/>
              </p:cNvSpPr>
              <p:nvPr/>
            </p:nvSpPr>
            <p:spPr bwMode="auto">
              <a:xfrm>
                <a:off x="5659" y="2309"/>
                <a:ext cx="4" cy="8"/>
              </a:xfrm>
              <a:custGeom>
                <a:avLst/>
                <a:gdLst>
                  <a:gd name="T0" fmla="*/ 3 w 4"/>
                  <a:gd name="T1" fmla="*/ 8 h 8"/>
                  <a:gd name="T2" fmla="*/ 3 w 4"/>
                  <a:gd name="T3" fmla="*/ 8 h 8"/>
                  <a:gd name="T4" fmla="*/ 0 w 4"/>
                  <a:gd name="T5" fmla="*/ 0 h 8"/>
                  <a:gd name="T6" fmla="*/ 1 w 4"/>
                  <a:gd name="T7" fmla="*/ 0 h 8"/>
                  <a:gd name="T8" fmla="*/ 1 w 4"/>
                  <a:gd name="T9" fmla="*/ 0 h 8"/>
                  <a:gd name="T10" fmla="*/ 4 w 4"/>
                  <a:gd name="T11" fmla="*/ 7 h 8"/>
                  <a:gd name="T12" fmla="*/ 3 w 4"/>
                  <a:gd name="T13" fmla="*/ 8 h 8"/>
                  <a:gd name="T14" fmla="*/ 0 60000 65536"/>
                  <a:gd name="T15" fmla="*/ 0 60000 65536"/>
                  <a:gd name="T16" fmla="*/ 0 60000 65536"/>
                  <a:gd name="T17" fmla="*/ 0 60000 65536"/>
                  <a:gd name="T18" fmla="*/ 0 60000 65536"/>
                  <a:gd name="T19" fmla="*/ 0 60000 65536"/>
                  <a:gd name="T20" fmla="*/ 0 60000 65536"/>
                  <a:gd name="T21" fmla="*/ 0 w 4"/>
                  <a:gd name="T22" fmla="*/ 0 h 8"/>
                  <a:gd name="T23" fmla="*/ 4 w 4"/>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
                    <a:moveTo>
                      <a:pt x="3" y="8"/>
                    </a:moveTo>
                    <a:lnTo>
                      <a:pt x="3" y="8"/>
                    </a:lnTo>
                    <a:lnTo>
                      <a:pt x="0" y="0"/>
                    </a:lnTo>
                    <a:lnTo>
                      <a:pt x="1" y="0"/>
                    </a:lnTo>
                    <a:lnTo>
                      <a:pt x="4" y="7"/>
                    </a:lnTo>
                    <a:lnTo>
                      <a:pt x="3" y="8"/>
                    </a:lnTo>
                    <a:close/>
                  </a:path>
                </a:pathLst>
              </a:custGeom>
              <a:solidFill>
                <a:srgbClr val="808080"/>
              </a:solidFill>
              <a:ln w="9525">
                <a:noFill/>
                <a:round/>
                <a:headEnd/>
                <a:tailEnd/>
              </a:ln>
            </p:spPr>
            <p:txBody>
              <a:bodyPr/>
              <a:lstStyle/>
              <a:p>
                <a:endParaRPr lang="id-ID"/>
              </a:p>
            </p:txBody>
          </p:sp>
          <p:sp>
            <p:nvSpPr>
              <p:cNvPr id="3335" name="Freeform 460"/>
              <p:cNvSpPr>
                <a:spLocks/>
              </p:cNvSpPr>
              <p:nvPr/>
            </p:nvSpPr>
            <p:spPr bwMode="auto">
              <a:xfrm>
                <a:off x="5659" y="2274"/>
                <a:ext cx="1" cy="1"/>
              </a:xfrm>
              <a:custGeom>
                <a:avLst/>
                <a:gdLst>
                  <a:gd name="T0" fmla="*/ 0 w 1"/>
                  <a:gd name="T1" fmla="*/ 1 h 1"/>
                  <a:gd name="T2" fmla="*/ 0 w 1"/>
                  <a:gd name="T3" fmla="*/ 1 h 1"/>
                  <a:gd name="T4" fmla="*/ 1 w 1"/>
                  <a:gd name="T5" fmla="*/ 0 h 1"/>
                  <a:gd name="T6" fmla="*/ 1 w 1"/>
                  <a:gd name="T7" fmla="*/ 1 h 1"/>
                  <a:gd name="T8" fmla="*/ 1 w 1"/>
                  <a:gd name="T9" fmla="*/ 1 h 1"/>
                  <a:gd name="T10" fmla="*/ 0 w 1"/>
                  <a:gd name="T11" fmla="*/ 1 h 1"/>
                  <a:gd name="T12" fmla="*/ 0 w 1"/>
                  <a:gd name="T13" fmla="*/ 1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0" y="1"/>
                    </a:moveTo>
                    <a:lnTo>
                      <a:pt x="0" y="1"/>
                    </a:lnTo>
                    <a:lnTo>
                      <a:pt x="1" y="0"/>
                    </a:lnTo>
                    <a:lnTo>
                      <a:pt x="1" y="1"/>
                    </a:lnTo>
                    <a:lnTo>
                      <a:pt x="0" y="1"/>
                    </a:lnTo>
                    <a:close/>
                  </a:path>
                </a:pathLst>
              </a:custGeom>
              <a:solidFill>
                <a:srgbClr val="808080"/>
              </a:solidFill>
              <a:ln w="9525">
                <a:noFill/>
                <a:round/>
                <a:headEnd/>
                <a:tailEnd/>
              </a:ln>
            </p:spPr>
            <p:txBody>
              <a:bodyPr/>
              <a:lstStyle/>
              <a:p>
                <a:endParaRPr lang="id-ID"/>
              </a:p>
            </p:txBody>
          </p:sp>
          <p:sp>
            <p:nvSpPr>
              <p:cNvPr id="3336" name="Freeform 461"/>
              <p:cNvSpPr>
                <a:spLocks/>
              </p:cNvSpPr>
              <p:nvPr/>
            </p:nvSpPr>
            <p:spPr bwMode="auto">
              <a:xfrm>
                <a:off x="5657" y="2331"/>
                <a:ext cx="3" cy="3"/>
              </a:xfrm>
              <a:custGeom>
                <a:avLst/>
                <a:gdLst>
                  <a:gd name="T0" fmla="*/ 0 w 3"/>
                  <a:gd name="T1" fmla="*/ 2 h 3"/>
                  <a:gd name="T2" fmla="*/ 2 w 3"/>
                  <a:gd name="T3" fmla="*/ 0 h 3"/>
                  <a:gd name="T4" fmla="*/ 2 w 3"/>
                  <a:gd name="T5" fmla="*/ 0 h 3"/>
                  <a:gd name="T6" fmla="*/ 3 w 3"/>
                  <a:gd name="T7" fmla="*/ 2 h 3"/>
                  <a:gd name="T8" fmla="*/ 2 w 3"/>
                  <a:gd name="T9" fmla="*/ 3 h 3"/>
                  <a:gd name="T10" fmla="*/ 2 w 3"/>
                  <a:gd name="T11" fmla="*/ 3 h 3"/>
                  <a:gd name="T12" fmla="*/ 0 w 3"/>
                  <a:gd name="T13" fmla="*/ 2 h 3"/>
                  <a:gd name="T14" fmla="*/ 0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0" y="2"/>
                    </a:moveTo>
                    <a:lnTo>
                      <a:pt x="2" y="0"/>
                    </a:lnTo>
                    <a:lnTo>
                      <a:pt x="3" y="2"/>
                    </a:lnTo>
                    <a:lnTo>
                      <a:pt x="2" y="3"/>
                    </a:lnTo>
                    <a:lnTo>
                      <a:pt x="0" y="2"/>
                    </a:lnTo>
                    <a:close/>
                  </a:path>
                </a:pathLst>
              </a:custGeom>
              <a:solidFill>
                <a:srgbClr val="808080"/>
              </a:solidFill>
              <a:ln w="9525">
                <a:noFill/>
                <a:round/>
                <a:headEnd/>
                <a:tailEnd/>
              </a:ln>
            </p:spPr>
            <p:txBody>
              <a:bodyPr/>
              <a:lstStyle/>
              <a:p>
                <a:endParaRPr lang="id-ID"/>
              </a:p>
            </p:txBody>
          </p:sp>
          <p:sp>
            <p:nvSpPr>
              <p:cNvPr id="3337" name="Freeform 462"/>
              <p:cNvSpPr>
                <a:spLocks/>
              </p:cNvSpPr>
              <p:nvPr/>
            </p:nvSpPr>
            <p:spPr bwMode="auto">
              <a:xfrm>
                <a:off x="5657" y="2298"/>
                <a:ext cx="3" cy="1"/>
              </a:xfrm>
              <a:custGeom>
                <a:avLst/>
                <a:gdLst>
                  <a:gd name="T0" fmla="*/ 0 w 3"/>
                  <a:gd name="T1" fmla="*/ 1 h 1"/>
                  <a:gd name="T2" fmla="*/ 0 w 3"/>
                  <a:gd name="T3" fmla="*/ 1 h 1"/>
                  <a:gd name="T4" fmla="*/ 2 w 3"/>
                  <a:gd name="T5" fmla="*/ 0 h 1"/>
                  <a:gd name="T6" fmla="*/ 3 w 3"/>
                  <a:gd name="T7" fmla="*/ 0 h 1"/>
                  <a:gd name="T8" fmla="*/ 3 w 3"/>
                  <a:gd name="T9" fmla="*/ 0 h 1"/>
                  <a:gd name="T10" fmla="*/ 3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2" y="0"/>
                    </a:lnTo>
                    <a:lnTo>
                      <a:pt x="3" y="0"/>
                    </a:lnTo>
                    <a:lnTo>
                      <a:pt x="3" y="1"/>
                    </a:lnTo>
                    <a:lnTo>
                      <a:pt x="0" y="1"/>
                    </a:lnTo>
                    <a:close/>
                  </a:path>
                </a:pathLst>
              </a:custGeom>
              <a:solidFill>
                <a:srgbClr val="808080"/>
              </a:solidFill>
              <a:ln w="9525">
                <a:noFill/>
                <a:round/>
                <a:headEnd/>
                <a:tailEnd/>
              </a:ln>
            </p:spPr>
            <p:txBody>
              <a:bodyPr/>
              <a:lstStyle/>
              <a:p>
                <a:endParaRPr lang="id-ID"/>
              </a:p>
            </p:txBody>
          </p:sp>
          <p:sp>
            <p:nvSpPr>
              <p:cNvPr id="3338" name="Freeform 463"/>
              <p:cNvSpPr>
                <a:spLocks/>
              </p:cNvSpPr>
              <p:nvPr/>
            </p:nvSpPr>
            <p:spPr bwMode="auto">
              <a:xfrm>
                <a:off x="5657" y="2307"/>
                <a:ext cx="3" cy="2"/>
              </a:xfrm>
              <a:custGeom>
                <a:avLst/>
                <a:gdLst>
                  <a:gd name="T0" fmla="*/ 2 w 3"/>
                  <a:gd name="T1" fmla="*/ 2 h 2"/>
                  <a:gd name="T2" fmla="*/ 2 w 3"/>
                  <a:gd name="T3" fmla="*/ 2 h 2"/>
                  <a:gd name="T4" fmla="*/ 0 w 3"/>
                  <a:gd name="T5" fmla="*/ 0 h 2"/>
                  <a:gd name="T6" fmla="*/ 3 w 3"/>
                  <a:gd name="T7" fmla="*/ 0 h 2"/>
                  <a:gd name="T8" fmla="*/ 3 w 3"/>
                  <a:gd name="T9" fmla="*/ 0 h 2"/>
                  <a:gd name="T10" fmla="*/ 3 w 3"/>
                  <a:gd name="T11" fmla="*/ 2 h 2"/>
                  <a:gd name="T12" fmla="*/ 2 w 3"/>
                  <a:gd name="T13" fmla="*/ 2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2" y="2"/>
                    </a:moveTo>
                    <a:lnTo>
                      <a:pt x="2" y="2"/>
                    </a:lnTo>
                    <a:lnTo>
                      <a:pt x="0" y="0"/>
                    </a:lnTo>
                    <a:lnTo>
                      <a:pt x="3" y="0"/>
                    </a:lnTo>
                    <a:lnTo>
                      <a:pt x="3" y="2"/>
                    </a:lnTo>
                    <a:lnTo>
                      <a:pt x="2" y="2"/>
                    </a:lnTo>
                    <a:close/>
                  </a:path>
                </a:pathLst>
              </a:custGeom>
              <a:solidFill>
                <a:srgbClr val="808080"/>
              </a:solidFill>
              <a:ln w="9525">
                <a:noFill/>
                <a:round/>
                <a:headEnd/>
                <a:tailEnd/>
              </a:ln>
            </p:spPr>
            <p:txBody>
              <a:bodyPr/>
              <a:lstStyle/>
              <a:p>
                <a:endParaRPr lang="id-ID"/>
              </a:p>
            </p:txBody>
          </p:sp>
          <p:sp>
            <p:nvSpPr>
              <p:cNvPr id="3339" name="Freeform 464"/>
              <p:cNvSpPr>
                <a:spLocks/>
              </p:cNvSpPr>
              <p:nvPr/>
            </p:nvSpPr>
            <p:spPr bwMode="auto">
              <a:xfrm>
                <a:off x="5656" y="2309"/>
                <a:ext cx="6" cy="10"/>
              </a:xfrm>
              <a:custGeom>
                <a:avLst/>
                <a:gdLst>
                  <a:gd name="T0" fmla="*/ 4 w 6"/>
                  <a:gd name="T1" fmla="*/ 10 h 10"/>
                  <a:gd name="T2" fmla="*/ 4 w 6"/>
                  <a:gd name="T3" fmla="*/ 10 h 10"/>
                  <a:gd name="T4" fmla="*/ 0 w 6"/>
                  <a:gd name="T5" fmla="*/ 0 h 10"/>
                  <a:gd name="T6" fmla="*/ 3 w 6"/>
                  <a:gd name="T7" fmla="*/ 0 h 10"/>
                  <a:gd name="T8" fmla="*/ 3 w 6"/>
                  <a:gd name="T9" fmla="*/ 0 h 10"/>
                  <a:gd name="T10" fmla="*/ 6 w 6"/>
                  <a:gd name="T11" fmla="*/ 8 h 10"/>
                  <a:gd name="T12" fmla="*/ 4 w 6"/>
                  <a:gd name="T13" fmla="*/ 10 h 10"/>
                  <a:gd name="T14" fmla="*/ 0 60000 65536"/>
                  <a:gd name="T15" fmla="*/ 0 60000 65536"/>
                  <a:gd name="T16" fmla="*/ 0 60000 65536"/>
                  <a:gd name="T17" fmla="*/ 0 60000 65536"/>
                  <a:gd name="T18" fmla="*/ 0 60000 65536"/>
                  <a:gd name="T19" fmla="*/ 0 60000 65536"/>
                  <a:gd name="T20" fmla="*/ 0 60000 65536"/>
                  <a:gd name="T21" fmla="*/ 0 w 6"/>
                  <a:gd name="T22" fmla="*/ 0 h 10"/>
                  <a:gd name="T23" fmla="*/ 6 w 6"/>
                  <a:gd name="T24" fmla="*/ 10 h 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10">
                    <a:moveTo>
                      <a:pt x="4" y="10"/>
                    </a:moveTo>
                    <a:lnTo>
                      <a:pt x="4" y="10"/>
                    </a:lnTo>
                    <a:lnTo>
                      <a:pt x="0" y="0"/>
                    </a:lnTo>
                    <a:lnTo>
                      <a:pt x="3" y="0"/>
                    </a:lnTo>
                    <a:lnTo>
                      <a:pt x="6" y="8"/>
                    </a:lnTo>
                    <a:lnTo>
                      <a:pt x="4" y="10"/>
                    </a:lnTo>
                    <a:close/>
                  </a:path>
                </a:pathLst>
              </a:custGeom>
              <a:solidFill>
                <a:srgbClr val="808080"/>
              </a:solidFill>
              <a:ln w="9525">
                <a:noFill/>
                <a:round/>
                <a:headEnd/>
                <a:tailEnd/>
              </a:ln>
            </p:spPr>
            <p:txBody>
              <a:bodyPr/>
              <a:lstStyle/>
              <a:p>
                <a:endParaRPr lang="id-ID"/>
              </a:p>
            </p:txBody>
          </p:sp>
          <p:sp>
            <p:nvSpPr>
              <p:cNvPr id="3340" name="Freeform 465"/>
              <p:cNvSpPr>
                <a:spLocks/>
              </p:cNvSpPr>
              <p:nvPr/>
            </p:nvSpPr>
            <p:spPr bwMode="auto">
              <a:xfrm>
                <a:off x="5657" y="2299"/>
                <a:ext cx="3" cy="1"/>
              </a:xfrm>
              <a:custGeom>
                <a:avLst/>
                <a:gdLst>
                  <a:gd name="T0" fmla="*/ 0 w 3"/>
                  <a:gd name="T1" fmla="*/ 1 h 1"/>
                  <a:gd name="T2" fmla="*/ 0 w 3"/>
                  <a:gd name="T3" fmla="*/ 1 h 1"/>
                  <a:gd name="T4" fmla="*/ 0 w 3"/>
                  <a:gd name="T5" fmla="*/ 0 h 1"/>
                  <a:gd name="T6" fmla="*/ 3 w 3"/>
                  <a:gd name="T7" fmla="*/ 0 h 1"/>
                  <a:gd name="T8" fmla="*/ 3 w 3"/>
                  <a:gd name="T9" fmla="*/ 0 h 1"/>
                  <a:gd name="T10" fmla="*/ 2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3" y="0"/>
                    </a:lnTo>
                    <a:lnTo>
                      <a:pt x="2" y="1"/>
                    </a:lnTo>
                    <a:lnTo>
                      <a:pt x="0" y="1"/>
                    </a:lnTo>
                    <a:close/>
                  </a:path>
                </a:pathLst>
              </a:custGeom>
              <a:solidFill>
                <a:srgbClr val="808080"/>
              </a:solidFill>
              <a:ln w="9525">
                <a:noFill/>
                <a:round/>
                <a:headEnd/>
                <a:tailEnd/>
              </a:ln>
            </p:spPr>
            <p:txBody>
              <a:bodyPr/>
              <a:lstStyle/>
              <a:p>
                <a:endParaRPr lang="id-ID"/>
              </a:p>
            </p:txBody>
          </p:sp>
          <p:sp>
            <p:nvSpPr>
              <p:cNvPr id="3341" name="Freeform 466"/>
              <p:cNvSpPr>
                <a:spLocks/>
              </p:cNvSpPr>
              <p:nvPr/>
            </p:nvSpPr>
            <p:spPr bwMode="auto">
              <a:xfrm>
                <a:off x="5656" y="2298"/>
                <a:ext cx="3" cy="1"/>
              </a:xfrm>
              <a:custGeom>
                <a:avLst/>
                <a:gdLst>
                  <a:gd name="T0" fmla="*/ 0 w 3"/>
                  <a:gd name="T1" fmla="*/ 1 h 1"/>
                  <a:gd name="T2" fmla="*/ 0 w 3"/>
                  <a:gd name="T3" fmla="*/ 1 h 1"/>
                  <a:gd name="T4" fmla="*/ 0 w 3"/>
                  <a:gd name="T5" fmla="*/ 0 h 1"/>
                  <a:gd name="T6" fmla="*/ 3 w 3"/>
                  <a:gd name="T7" fmla="*/ 0 h 1"/>
                  <a:gd name="T8" fmla="*/ 3 w 3"/>
                  <a:gd name="T9" fmla="*/ 0 h 1"/>
                  <a:gd name="T10" fmla="*/ 1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3" y="0"/>
                    </a:lnTo>
                    <a:lnTo>
                      <a:pt x="1" y="1"/>
                    </a:lnTo>
                    <a:lnTo>
                      <a:pt x="0" y="1"/>
                    </a:lnTo>
                    <a:close/>
                  </a:path>
                </a:pathLst>
              </a:custGeom>
              <a:solidFill>
                <a:srgbClr val="808080"/>
              </a:solidFill>
              <a:ln w="9525">
                <a:noFill/>
                <a:round/>
                <a:headEnd/>
                <a:tailEnd/>
              </a:ln>
            </p:spPr>
            <p:txBody>
              <a:bodyPr/>
              <a:lstStyle/>
              <a:p>
                <a:endParaRPr lang="id-ID"/>
              </a:p>
            </p:txBody>
          </p:sp>
          <p:sp>
            <p:nvSpPr>
              <p:cNvPr id="3342" name="Freeform 467"/>
              <p:cNvSpPr>
                <a:spLocks/>
              </p:cNvSpPr>
              <p:nvPr/>
            </p:nvSpPr>
            <p:spPr bwMode="auto">
              <a:xfrm>
                <a:off x="5657" y="2306"/>
                <a:ext cx="3" cy="1"/>
              </a:xfrm>
              <a:custGeom>
                <a:avLst/>
                <a:gdLst>
                  <a:gd name="T0" fmla="*/ 0 w 3"/>
                  <a:gd name="T1" fmla="*/ 1 h 1"/>
                  <a:gd name="T2" fmla="*/ 0 w 3"/>
                  <a:gd name="T3" fmla="*/ 1 h 1"/>
                  <a:gd name="T4" fmla="*/ 0 w 3"/>
                  <a:gd name="T5" fmla="*/ 0 h 1"/>
                  <a:gd name="T6" fmla="*/ 2 w 3"/>
                  <a:gd name="T7" fmla="*/ 0 h 1"/>
                  <a:gd name="T8" fmla="*/ 2 w 3"/>
                  <a:gd name="T9" fmla="*/ 0 h 1"/>
                  <a:gd name="T10" fmla="*/ 3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2" y="0"/>
                    </a:lnTo>
                    <a:lnTo>
                      <a:pt x="3" y="1"/>
                    </a:lnTo>
                    <a:lnTo>
                      <a:pt x="0" y="1"/>
                    </a:lnTo>
                    <a:close/>
                  </a:path>
                </a:pathLst>
              </a:custGeom>
              <a:solidFill>
                <a:srgbClr val="808080"/>
              </a:solidFill>
              <a:ln w="9525">
                <a:noFill/>
                <a:round/>
                <a:headEnd/>
                <a:tailEnd/>
              </a:ln>
            </p:spPr>
            <p:txBody>
              <a:bodyPr/>
              <a:lstStyle/>
              <a:p>
                <a:endParaRPr lang="id-ID"/>
              </a:p>
            </p:txBody>
          </p:sp>
          <p:sp>
            <p:nvSpPr>
              <p:cNvPr id="3343" name="Freeform 468"/>
              <p:cNvSpPr>
                <a:spLocks/>
              </p:cNvSpPr>
              <p:nvPr/>
            </p:nvSpPr>
            <p:spPr bwMode="auto">
              <a:xfrm>
                <a:off x="5657" y="2300"/>
                <a:ext cx="2" cy="6"/>
              </a:xfrm>
              <a:custGeom>
                <a:avLst/>
                <a:gdLst>
                  <a:gd name="T0" fmla="*/ 0 w 2"/>
                  <a:gd name="T1" fmla="*/ 3 h 6"/>
                  <a:gd name="T2" fmla="*/ 0 w 2"/>
                  <a:gd name="T3" fmla="*/ 3 h 6"/>
                  <a:gd name="T4" fmla="*/ 0 w 2"/>
                  <a:gd name="T5" fmla="*/ 0 h 6"/>
                  <a:gd name="T6" fmla="*/ 2 w 2"/>
                  <a:gd name="T7" fmla="*/ 0 h 6"/>
                  <a:gd name="T8" fmla="*/ 2 w 2"/>
                  <a:gd name="T9" fmla="*/ 0 h 6"/>
                  <a:gd name="T10" fmla="*/ 2 w 2"/>
                  <a:gd name="T11" fmla="*/ 3 h 6"/>
                  <a:gd name="T12" fmla="*/ 2 w 2"/>
                  <a:gd name="T13" fmla="*/ 3 h 6"/>
                  <a:gd name="T14" fmla="*/ 2 w 2"/>
                  <a:gd name="T15" fmla="*/ 6 h 6"/>
                  <a:gd name="T16" fmla="*/ 0 w 2"/>
                  <a:gd name="T17" fmla="*/ 6 h 6"/>
                  <a:gd name="T18" fmla="*/ 0 w 2"/>
                  <a:gd name="T19" fmla="*/ 6 h 6"/>
                  <a:gd name="T20" fmla="*/ 0 w 2"/>
                  <a:gd name="T21" fmla="*/ 3 h 6"/>
                  <a:gd name="T22" fmla="*/ 0 w 2"/>
                  <a:gd name="T23" fmla="*/ 3 h 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
                  <a:gd name="T37" fmla="*/ 0 h 6"/>
                  <a:gd name="T38" fmla="*/ 2 w 2"/>
                  <a:gd name="T39" fmla="*/ 6 h 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 h="6">
                    <a:moveTo>
                      <a:pt x="0" y="3"/>
                    </a:moveTo>
                    <a:lnTo>
                      <a:pt x="0" y="3"/>
                    </a:lnTo>
                    <a:lnTo>
                      <a:pt x="0" y="0"/>
                    </a:lnTo>
                    <a:lnTo>
                      <a:pt x="2" y="0"/>
                    </a:lnTo>
                    <a:lnTo>
                      <a:pt x="2" y="3"/>
                    </a:lnTo>
                    <a:lnTo>
                      <a:pt x="2" y="6"/>
                    </a:lnTo>
                    <a:lnTo>
                      <a:pt x="0" y="6"/>
                    </a:lnTo>
                    <a:lnTo>
                      <a:pt x="0" y="3"/>
                    </a:lnTo>
                    <a:close/>
                  </a:path>
                </a:pathLst>
              </a:custGeom>
              <a:solidFill>
                <a:srgbClr val="808080"/>
              </a:solidFill>
              <a:ln w="9525">
                <a:noFill/>
                <a:round/>
                <a:headEnd/>
                <a:tailEnd/>
              </a:ln>
            </p:spPr>
            <p:txBody>
              <a:bodyPr/>
              <a:lstStyle/>
              <a:p>
                <a:endParaRPr lang="id-ID"/>
              </a:p>
            </p:txBody>
          </p:sp>
          <p:sp>
            <p:nvSpPr>
              <p:cNvPr id="3344" name="Freeform 469"/>
              <p:cNvSpPr>
                <a:spLocks/>
              </p:cNvSpPr>
              <p:nvPr/>
            </p:nvSpPr>
            <p:spPr bwMode="auto">
              <a:xfrm>
                <a:off x="5656" y="2299"/>
                <a:ext cx="1" cy="1"/>
              </a:xfrm>
              <a:custGeom>
                <a:avLst/>
                <a:gdLst>
                  <a:gd name="T0" fmla="*/ 0 w 1"/>
                  <a:gd name="T1" fmla="*/ 1 h 1"/>
                  <a:gd name="T2" fmla="*/ 0 w 1"/>
                  <a:gd name="T3" fmla="*/ 1 h 1"/>
                  <a:gd name="T4" fmla="*/ 0 w 1"/>
                  <a:gd name="T5" fmla="*/ 0 h 1"/>
                  <a:gd name="T6" fmla="*/ 1 w 1"/>
                  <a:gd name="T7" fmla="*/ 0 h 1"/>
                  <a:gd name="T8" fmla="*/ 1 w 1"/>
                  <a:gd name="T9" fmla="*/ 0 h 1"/>
                  <a:gd name="T10" fmla="*/ 1 w 1"/>
                  <a:gd name="T11" fmla="*/ 1 h 1"/>
                  <a:gd name="T12" fmla="*/ 0 w 1"/>
                  <a:gd name="T13" fmla="*/ 1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0" y="1"/>
                    </a:moveTo>
                    <a:lnTo>
                      <a:pt x="0" y="1"/>
                    </a:lnTo>
                    <a:lnTo>
                      <a:pt x="0" y="0"/>
                    </a:lnTo>
                    <a:lnTo>
                      <a:pt x="1" y="0"/>
                    </a:lnTo>
                    <a:lnTo>
                      <a:pt x="1" y="1"/>
                    </a:lnTo>
                    <a:lnTo>
                      <a:pt x="0" y="1"/>
                    </a:lnTo>
                    <a:close/>
                  </a:path>
                </a:pathLst>
              </a:custGeom>
              <a:solidFill>
                <a:srgbClr val="808080"/>
              </a:solidFill>
              <a:ln w="9525">
                <a:noFill/>
                <a:round/>
                <a:headEnd/>
                <a:tailEnd/>
              </a:ln>
            </p:spPr>
            <p:txBody>
              <a:bodyPr/>
              <a:lstStyle/>
              <a:p>
                <a:endParaRPr lang="id-ID"/>
              </a:p>
            </p:txBody>
          </p:sp>
          <p:sp>
            <p:nvSpPr>
              <p:cNvPr id="3345" name="Freeform 470"/>
              <p:cNvSpPr>
                <a:spLocks/>
              </p:cNvSpPr>
              <p:nvPr/>
            </p:nvSpPr>
            <p:spPr bwMode="auto">
              <a:xfrm>
                <a:off x="5655" y="2279"/>
                <a:ext cx="1" cy="3"/>
              </a:xfrm>
              <a:custGeom>
                <a:avLst/>
                <a:gdLst>
                  <a:gd name="T0" fmla="*/ 1 w 1"/>
                  <a:gd name="T1" fmla="*/ 0 h 3"/>
                  <a:gd name="T2" fmla="*/ 1 w 1"/>
                  <a:gd name="T3" fmla="*/ 2 h 3"/>
                  <a:gd name="T4" fmla="*/ 1 w 1"/>
                  <a:gd name="T5" fmla="*/ 2 h 3"/>
                  <a:gd name="T6" fmla="*/ 1 w 1"/>
                  <a:gd name="T7" fmla="*/ 3 h 3"/>
                  <a:gd name="T8" fmla="*/ 0 w 1"/>
                  <a:gd name="T9" fmla="*/ 2 h 3"/>
                  <a:gd name="T10" fmla="*/ 0 w 1"/>
                  <a:gd name="T11" fmla="*/ 2 h 3"/>
                  <a:gd name="T12" fmla="*/ 1 w 1"/>
                  <a:gd name="T13" fmla="*/ 0 h 3"/>
                  <a:gd name="T14" fmla="*/ 1 w 1"/>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1" y="0"/>
                    </a:moveTo>
                    <a:lnTo>
                      <a:pt x="1" y="2"/>
                    </a:lnTo>
                    <a:lnTo>
                      <a:pt x="1" y="3"/>
                    </a:lnTo>
                    <a:lnTo>
                      <a:pt x="0" y="2"/>
                    </a:lnTo>
                    <a:lnTo>
                      <a:pt x="1" y="0"/>
                    </a:lnTo>
                    <a:close/>
                  </a:path>
                </a:pathLst>
              </a:custGeom>
              <a:solidFill>
                <a:srgbClr val="808080"/>
              </a:solidFill>
              <a:ln w="9525">
                <a:noFill/>
                <a:round/>
                <a:headEnd/>
                <a:tailEnd/>
              </a:ln>
            </p:spPr>
            <p:txBody>
              <a:bodyPr/>
              <a:lstStyle/>
              <a:p>
                <a:endParaRPr lang="id-ID"/>
              </a:p>
            </p:txBody>
          </p:sp>
          <p:sp>
            <p:nvSpPr>
              <p:cNvPr id="3346" name="Freeform 471"/>
              <p:cNvSpPr>
                <a:spLocks/>
              </p:cNvSpPr>
              <p:nvPr/>
            </p:nvSpPr>
            <p:spPr bwMode="auto">
              <a:xfrm>
                <a:off x="5656" y="2307"/>
                <a:ext cx="3" cy="2"/>
              </a:xfrm>
              <a:custGeom>
                <a:avLst/>
                <a:gdLst>
                  <a:gd name="T0" fmla="*/ 0 w 3"/>
                  <a:gd name="T1" fmla="*/ 2 h 2"/>
                  <a:gd name="T2" fmla="*/ 0 w 3"/>
                  <a:gd name="T3" fmla="*/ 2 h 2"/>
                  <a:gd name="T4" fmla="*/ 0 w 3"/>
                  <a:gd name="T5" fmla="*/ 0 h 2"/>
                  <a:gd name="T6" fmla="*/ 1 w 3"/>
                  <a:gd name="T7" fmla="*/ 0 h 2"/>
                  <a:gd name="T8" fmla="*/ 1 w 3"/>
                  <a:gd name="T9" fmla="*/ 0 h 2"/>
                  <a:gd name="T10" fmla="*/ 3 w 3"/>
                  <a:gd name="T11" fmla="*/ 2 h 2"/>
                  <a:gd name="T12" fmla="*/ 0 w 3"/>
                  <a:gd name="T13" fmla="*/ 2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2"/>
                    </a:moveTo>
                    <a:lnTo>
                      <a:pt x="0" y="2"/>
                    </a:lnTo>
                    <a:lnTo>
                      <a:pt x="0" y="0"/>
                    </a:lnTo>
                    <a:lnTo>
                      <a:pt x="1" y="0"/>
                    </a:lnTo>
                    <a:lnTo>
                      <a:pt x="3" y="2"/>
                    </a:lnTo>
                    <a:lnTo>
                      <a:pt x="0" y="2"/>
                    </a:lnTo>
                    <a:close/>
                  </a:path>
                </a:pathLst>
              </a:custGeom>
              <a:solidFill>
                <a:srgbClr val="808080"/>
              </a:solidFill>
              <a:ln w="9525">
                <a:noFill/>
                <a:round/>
                <a:headEnd/>
                <a:tailEnd/>
              </a:ln>
            </p:spPr>
            <p:txBody>
              <a:bodyPr/>
              <a:lstStyle/>
              <a:p>
                <a:endParaRPr lang="id-ID"/>
              </a:p>
            </p:txBody>
          </p:sp>
          <p:sp>
            <p:nvSpPr>
              <p:cNvPr id="3347" name="Freeform 472"/>
              <p:cNvSpPr>
                <a:spLocks/>
              </p:cNvSpPr>
              <p:nvPr/>
            </p:nvSpPr>
            <p:spPr bwMode="auto">
              <a:xfrm>
                <a:off x="5656" y="2306"/>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348" name="Freeform 473"/>
              <p:cNvSpPr>
                <a:spLocks/>
              </p:cNvSpPr>
              <p:nvPr/>
            </p:nvSpPr>
            <p:spPr bwMode="auto">
              <a:xfrm>
                <a:off x="5656" y="2300"/>
                <a:ext cx="1" cy="6"/>
              </a:xfrm>
              <a:custGeom>
                <a:avLst/>
                <a:gdLst>
                  <a:gd name="T0" fmla="*/ 0 w 1"/>
                  <a:gd name="T1" fmla="*/ 6 h 6"/>
                  <a:gd name="T2" fmla="*/ 0 w 1"/>
                  <a:gd name="T3" fmla="*/ 6 h 6"/>
                  <a:gd name="T4" fmla="*/ 0 w 1"/>
                  <a:gd name="T5" fmla="*/ 3 h 6"/>
                  <a:gd name="T6" fmla="*/ 0 w 1"/>
                  <a:gd name="T7" fmla="*/ 3 h 6"/>
                  <a:gd name="T8" fmla="*/ 0 w 1"/>
                  <a:gd name="T9" fmla="*/ 0 h 6"/>
                  <a:gd name="T10" fmla="*/ 1 w 1"/>
                  <a:gd name="T11" fmla="*/ 0 h 6"/>
                  <a:gd name="T12" fmla="*/ 1 w 1"/>
                  <a:gd name="T13" fmla="*/ 0 h 6"/>
                  <a:gd name="T14" fmla="*/ 1 w 1"/>
                  <a:gd name="T15" fmla="*/ 3 h 6"/>
                  <a:gd name="T16" fmla="*/ 1 w 1"/>
                  <a:gd name="T17" fmla="*/ 3 h 6"/>
                  <a:gd name="T18" fmla="*/ 1 w 1"/>
                  <a:gd name="T19" fmla="*/ 6 h 6"/>
                  <a:gd name="T20" fmla="*/ 0 w 1"/>
                  <a:gd name="T21" fmla="*/ 6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
                  <a:gd name="T34" fmla="*/ 0 h 6"/>
                  <a:gd name="T35" fmla="*/ 1 w 1"/>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 h="6">
                    <a:moveTo>
                      <a:pt x="0" y="6"/>
                    </a:moveTo>
                    <a:lnTo>
                      <a:pt x="0" y="6"/>
                    </a:lnTo>
                    <a:lnTo>
                      <a:pt x="0" y="3"/>
                    </a:lnTo>
                    <a:lnTo>
                      <a:pt x="0" y="0"/>
                    </a:lnTo>
                    <a:lnTo>
                      <a:pt x="1" y="0"/>
                    </a:lnTo>
                    <a:lnTo>
                      <a:pt x="1" y="3"/>
                    </a:lnTo>
                    <a:lnTo>
                      <a:pt x="1" y="6"/>
                    </a:lnTo>
                    <a:lnTo>
                      <a:pt x="0" y="6"/>
                    </a:lnTo>
                    <a:close/>
                  </a:path>
                </a:pathLst>
              </a:custGeom>
              <a:solidFill>
                <a:srgbClr val="808080"/>
              </a:solidFill>
              <a:ln w="9525">
                <a:noFill/>
                <a:round/>
                <a:headEnd/>
                <a:tailEnd/>
              </a:ln>
            </p:spPr>
            <p:txBody>
              <a:bodyPr/>
              <a:lstStyle/>
              <a:p>
                <a:endParaRPr lang="id-ID"/>
              </a:p>
            </p:txBody>
          </p:sp>
          <p:sp>
            <p:nvSpPr>
              <p:cNvPr id="3349" name="Freeform 474"/>
              <p:cNvSpPr>
                <a:spLocks/>
              </p:cNvSpPr>
              <p:nvPr/>
            </p:nvSpPr>
            <p:spPr bwMode="auto">
              <a:xfrm>
                <a:off x="5653" y="2281"/>
                <a:ext cx="3" cy="3"/>
              </a:xfrm>
              <a:custGeom>
                <a:avLst/>
                <a:gdLst>
                  <a:gd name="T0" fmla="*/ 0 w 3"/>
                  <a:gd name="T1" fmla="*/ 1 h 3"/>
                  <a:gd name="T2" fmla="*/ 0 w 3"/>
                  <a:gd name="T3" fmla="*/ 1 h 3"/>
                  <a:gd name="T4" fmla="*/ 2 w 3"/>
                  <a:gd name="T5" fmla="*/ 0 h 3"/>
                  <a:gd name="T6" fmla="*/ 3 w 3"/>
                  <a:gd name="T7" fmla="*/ 1 h 3"/>
                  <a:gd name="T8" fmla="*/ 3 w 3"/>
                  <a:gd name="T9" fmla="*/ 1 h 3"/>
                  <a:gd name="T10" fmla="*/ 2 w 3"/>
                  <a:gd name="T11" fmla="*/ 3 h 3"/>
                  <a:gd name="T12" fmla="*/ 0 w 3"/>
                  <a:gd name="T13" fmla="*/ 1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1"/>
                    </a:moveTo>
                    <a:lnTo>
                      <a:pt x="0" y="1"/>
                    </a:lnTo>
                    <a:lnTo>
                      <a:pt x="2" y="0"/>
                    </a:lnTo>
                    <a:lnTo>
                      <a:pt x="3" y="1"/>
                    </a:lnTo>
                    <a:lnTo>
                      <a:pt x="2" y="3"/>
                    </a:lnTo>
                    <a:lnTo>
                      <a:pt x="0" y="1"/>
                    </a:lnTo>
                    <a:close/>
                  </a:path>
                </a:pathLst>
              </a:custGeom>
              <a:solidFill>
                <a:srgbClr val="808080"/>
              </a:solidFill>
              <a:ln w="9525">
                <a:noFill/>
                <a:round/>
                <a:headEnd/>
                <a:tailEnd/>
              </a:ln>
            </p:spPr>
            <p:txBody>
              <a:bodyPr/>
              <a:lstStyle/>
              <a:p>
                <a:endParaRPr lang="id-ID"/>
              </a:p>
            </p:txBody>
          </p:sp>
          <p:sp>
            <p:nvSpPr>
              <p:cNvPr id="3350" name="Freeform 475"/>
              <p:cNvSpPr>
                <a:spLocks/>
              </p:cNvSpPr>
              <p:nvPr/>
            </p:nvSpPr>
            <p:spPr bwMode="auto">
              <a:xfrm>
                <a:off x="5655" y="2326"/>
                <a:ext cx="1" cy="1"/>
              </a:xfrm>
              <a:custGeom>
                <a:avLst/>
                <a:gdLst>
                  <a:gd name="T0" fmla="*/ 0 w 1"/>
                  <a:gd name="T1" fmla="*/ 0 h 1"/>
                  <a:gd name="T2" fmla="*/ 0 w 1"/>
                  <a:gd name="T3" fmla="*/ 0 h 1"/>
                  <a:gd name="T4" fmla="*/ 0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0"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351" name="Freeform 476"/>
              <p:cNvSpPr>
                <a:spLocks/>
              </p:cNvSpPr>
              <p:nvPr/>
            </p:nvSpPr>
            <p:spPr bwMode="auto">
              <a:xfrm>
                <a:off x="5653" y="2278"/>
                <a:ext cx="3" cy="3"/>
              </a:xfrm>
              <a:custGeom>
                <a:avLst/>
                <a:gdLst>
                  <a:gd name="T0" fmla="*/ 2 w 3"/>
                  <a:gd name="T1" fmla="*/ 3 h 3"/>
                  <a:gd name="T2" fmla="*/ 0 w 3"/>
                  <a:gd name="T3" fmla="*/ 1 h 3"/>
                  <a:gd name="T4" fmla="*/ 0 w 3"/>
                  <a:gd name="T5" fmla="*/ 1 h 3"/>
                  <a:gd name="T6" fmla="*/ 2 w 3"/>
                  <a:gd name="T7" fmla="*/ 0 h 3"/>
                  <a:gd name="T8" fmla="*/ 3 w 3"/>
                  <a:gd name="T9" fmla="*/ 1 h 3"/>
                  <a:gd name="T10" fmla="*/ 3 w 3"/>
                  <a:gd name="T11" fmla="*/ 1 h 3"/>
                  <a:gd name="T12" fmla="*/ 2 w 3"/>
                  <a:gd name="T13" fmla="*/ 3 h 3"/>
                  <a:gd name="T14" fmla="*/ 2 w 3"/>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2" y="3"/>
                    </a:moveTo>
                    <a:lnTo>
                      <a:pt x="0" y="1"/>
                    </a:lnTo>
                    <a:lnTo>
                      <a:pt x="2" y="0"/>
                    </a:lnTo>
                    <a:lnTo>
                      <a:pt x="3" y="1"/>
                    </a:lnTo>
                    <a:lnTo>
                      <a:pt x="2" y="3"/>
                    </a:lnTo>
                    <a:close/>
                  </a:path>
                </a:pathLst>
              </a:custGeom>
              <a:solidFill>
                <a:srgbClr val="808080"/>
              </a:solidFill>
              <a:ln w="9525">
                <a:noFill/>
                <a:round/>
                <a:headEnd/>
                <a:tailEnd/>
              </a:ln>
            </p:spPr>
            <p:txBody>
              <a:bodyPr/>
              <a:lstStyle/>
              <a:p>
                <a:endParaRPr lang="id-ID"/>
              </a:p>
            </p:txBody>
          </p:sp>
          <p:sp>
            <p:nvSpPr>
              <p:cNvPr id="3352" name="Freeform 477"/>
              <p:cNvSpPr>
                <a:spLocks/>
              </p:cNvSpPr>
              <p:nvPr/>
            </p:nvSpPr>
            <p:spPr bwMode="auto">
              <a:xfrm>
                <a:off x="5649" y="2270"/>
                <a:ext cx="11" cy="9"/>
              </a:xfrm>
              <a:custGeom>
                <a:avLst/>
                <a:gdLst>
                  <a:gd name="T0" fmla="*/ 4 w 11"/>
                  <a:gd name="T1" fmla="*/ 9 h 9"/>
                  <a:gd name="T2" fmla="*/ 0 w 11"/>
                  <a:gd name="T3" fmla="*/ 5 h 9"/>
                  <a:gd name="T4" fmla="*/ 6 w 11"/>
                  <a:gd name="T5" fmla="*/ 0 h 9"/>
                  <a:gd name="T6" fmla="*/ 11 w 11"/>
                  <a:gd name="T7" fmla="*/ 4 h 9"/>
                  <a:gd name="T8" fmla="*/ 11 w 11"/>
                  <a:gd name="T9" fmla="*/ 4 h 9"/>
                  <a:gd name="T10" fmla="*/ 10 w 11"/>
                  <a:gd name="T11" fmla="*/ 5 h 9"/>
                  <a:gd name="T12" fmla="*/ 6 w 11"/>
                  <a:gd name="T13" fmla="*/ 1 h 9"/>
                  <a:gd name="T14" fmla="*/ 1 w 11"/>
                  <a:gd name="T15" fmla="*/ 5 h 9"/>
                  <a:gd name="T16" fmla="*/ 6 w 11"/>
                  <a:gd name="T17" fmla="*/ 8 h 9"/>
                  <a:gd name="T18" fmla="*/ 6 w 11"/>
                  <a:gd name="T19" fmla="*/ 8 h 9"/>
                  <a:gd name="T20" fmla="*/ 4 w 11"/>
                  <a:gd name="T21" fmla="*/ 9 h 9"/>
                  <a:gd name="T22" fmla="*/ 4 w 11"/>
                  <a:gd name="T23" fmla="*/ 9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
                  <a:gd name="T37" fmla="*/ 0 h 9"/>
                  <a:gd name="T38" fmla="*/ 11 w 11"/>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 h="9">
                    <a:moveTo>
                      <a:pt x="4" y="9"/>
                    </a:moveTo>
                    <a:lnTo>
                      <a:pt x="0" y="5"/>
                    </a:lnTo>
                    <a:lnTo>
                      <a:pt x="6" y="0"/>
                    </a:lnTo>
                    <a:lnTo>
                      <a:pt x="11" y="4"/>
                    </a:lnTo>
                    <a:lnTo>
                      <a:pt x="10" y="5"/>
                    </a:lnTo>
                    <a:lnTo>
                      <a:pt x="6" y="1"/>
                    </a:lnTo>
                    <a:lnTo>
                      <a:pt x="1" y="5"/>
                    </a:lnTo>
                    <a:lnTo>
                      <a:pt x="6" y="8"/>
                    </a:lnTo>
                    <a:lnTo>
                      <a:pt x="4" y="9"/>
                    </a:lnTo>
                    <a:close/>
                  </a:path>
                </a:pathLst>
              </a:custGeom>
              <a:solidFill>
                <a:srgbClr val="808080"/>
              </a:solidFill>
              <a:ln w="9525">
                <a:noFill/>
                <a:round/>
                <a:headEnd/>
                <a:tailEnd/>
              </a:ln>
            </p:spPr>
            <p:txBody>
              <a:bodyPr/>
              <a:lstStyle/>
              <a:p>
                <a:endParaRPr lang="id-ID"/>
              </a:p>
            </p:txBody>
          </p:sp>
          <p:sp>
            <p:nvSpPr>
              <p:cNvPr id="3353" name="Freeform 478"/>
              <p:cNvSpPr>
                <a:spLocks/>
              </p:cNvSpPr>
              <p:nvPr/>
            </p:nvSpPr>
            <p:spPr bwMode="auto">
              <a:xfrm>
                <a:off x="5648" y="2282"/>
                <a:ext cx="7" cy="16"/>
              </a:xfrm>
              <a:custGeom>
                <a:avLst/>
                <a:gdLst>
                  <a:gd name="T0" fmla="*/ 0 w 7"/>
                  <a:gd name="T1" fmla="*/ 16 h 16"/>
                  <a:gd name="T2" fmla="*/ 0 w 7"/>
                  <a:gd name="T3" fmla="*/ 16 h 16"/>
                  <a:gd name="T4" fmla="*/ 1 w 7"/>
                  <a:gd name="T5" fmla="*/ 7 h 16"/>
                  <a:gd name="T6" fmla="*/ 5 w 7"/>
                  <a:gd name="T7" fmla="*/ 0 h 16"/>
                  <a:gd name="T8" fmla="*/ 7 w 7"/>
                  <a:gd name="T9" fmla="*/ 2 h 16"/>
                  <a:gd name="T10" fmla="*/ 7 w 7"/>
                  <a:gd name="T11" fmla="*/ 2 h 16"/>
                  <a:gd name="T12" fmla="*/ 2 w 7"/>
                  <a:gd name="T13" fmla="*/ 9 h 16"/>
                  <a:gd name="T14" fmla="*/ 1 w 7"/>
                  <a:gd name="T15" fmla="*/ 16 h 16"/>
                  <a:gd name="T16" fmla="*/ 0 w 7"/>
                  <a:gd name="T17" fmla="*/ 16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16"/>
                  <a:gd name="T29" fmla="*/ 7 w 7"/>
                  <a:gd name="T30" fmla="*/ 16 h 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16">
                    <a:moveTo>
                      <a:pt x="0" y="16"/>
                    </a:moveTo>
                    <a:lnTo>
                      <a:pt x="0" y="16"/>
                    </a:lnTo>
                    <a:lnTo>
                      <a:pt x="1" y="7"/>
                    </a:lnTo>
                    <a:lnTo>
                      <a:pt x="5" y="0"/>
                    </a:lnTo>
                    <a:lnTo>
                      <a:pt x="7" y="2"/>
                    </a:lnTo>
                    <a:lnTo>
                      <a:pt x="2" y="9"/>
                    </a:lnTo>
                    <a:lnTo>
                      <a:pt x="1" y="16"/>
                    </a:lnTo>
                    <a:lnTo>
                      <a:pt x="0" y="16"/>
                    </a:lnTo>
                    <a:close/>
                  </a:path>
                </a:pathLst>
              </a:custGeom>
              <a:solidFill>
                <a:srgbClr val="808080"/>
              </a:solidFill>
              <a:ln w="9525">
                <a:noFill/>
                <a:round/>
                <a:headEnd/>
                <a:tailEnd/>
              </a:ln>
            </p:spPr>
            <p:txBody>
              <a:bodyPr/>
              <a:lstStyle/>
              <a:p>
                <a:endParaRPr lang="id-ID"/>
              </a:p>
            </p:txBody>
          </p:sp>
          <p:sp>
            <p:nvSpPr>
              <p:cNvPr id="3354" name="Freeform 479"/>
              <p:cNvSpPr>
                <a:spLocks/>
              </p:cNvSpPr>
              <p:nvPr/>
            </p:nvSpPr>
            <p:spPr bwMode="auto">
              <a:xfrm>
                <a:off x="5653" y="2324"/>
                <a:ext cx="2" cy="2"/>
              </a:xfrm>
              <a:custGeom>
                <a:avLst/>
                <a:gdLst>
                  <a:gd name="T0" fmla="*/ 0 w 2"/>
                  <a:gd name="T1" fmla="*/ 0 h 2"/>
                  <a:gd name="T2" fmla="*/ 2 w 2"/>
                  <a:gd name="T3" fmla="*/ 0 h 2"/>
                  <a:gd name="T4" fmla="*/ 2 w 2"/>
                  <a:gd name="T5" fmla="*/ 0 h 2"/>
                  <a:gd name="T6" fmla="*/ 2 w 2"/>
                  <a:gd name="T7" fmla="*/ 2 h 2"/>
                  <a:gd name="T8" fmla="*/ 2 w 2"/>
                  <a:gd name="T9" fmla="*/ 2 h 2"/>
                  <a:gd name="T10" fmla="*/ 2 w 2"/>
                  <a:gd name="T11" fmla="*/ 2 h 2"/>
                  <a:gd name="T12" fmla="*/ 0 w 2"/>
                  <a:gd name="T13" fmla="*/ 0 h 2"/>
                  <a:gd name="T14" fmla="*/ 0 w 2"/>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0" y="0"/>
                    </a:moveTo>
                    <a:lnTo>
                      <a:pt x="2" y="0"/>
                    </a:lnTo>
                    <a:lnTo>
                      <a:pt x="2" y="2"/>
                    </a:lnTo>
                    <a:lnTo>
                      <a:pt x="0" y="0"/>
                    </a:lnTo>
                    <a:close/>
                  </a:path>
                </a:pathLst>
              </a:custGeom>
              <a:solidFill>
                <a:srgbClr val="808080"/>
              </a:solidFill>
              <a:ln w="9525">
                <a:noFill/>
                <a:round/>
                <a:headEnd/>
                <a:tailEnd/>
              </a:ln>
            </p:spPr>
            <p:txBody>
              <a:bodyPr/>
              <a:lstStyle/>
              <a:p>
                <a:endParaRPr lang="id-ID"/>
              </a:p>
            </p:txBody>
          </p:sp>
          <p:sp>
            <p:nvSpPr>
              <p:cNvPr id="3355" name="Freeform 480"/>
              <p:cNvSpPr>
                <a:spLocks/>
              </p:cNvSpPr>
              <p:nvPr/>
            </p:nvSpPr>
            <p:spPr bwMode="auto">
              <a:xfrm>
                <a:off x="5653" y="2326"/>
                <a:ext cx="2" cy="3"/>
              </a:xfrm>
              <a:custGeom>
                <a:avLst/>
                <a:gdLst>
                  <a:gd name="T0" fmla="*/ 0 w 2"/>
                  <a:gd name="T1" fmla="*/ 1 h 3"/>
                  <a:gd name="T2" fmla="*/ 2 w 2"/>
                  <a:gd name="T3" fmla="*/ 0 h 3"/>
                  <a:gd name="T4" fmla="*/ 2 w 2"/>
                  <a:gd name="T5" fmla="*/ 0 h 3"/>
                  <a:gd name="T6" fmla="*/ 2 w 2"/>
                  <a:gd name="T7" fmla="*/ 1 h 3"/>
                  <a:gd name="T8" fmla="*/ 2 w 2"/>
                  <a:gd name="T9" fmla="*/ 3 h 3"/>
                  <a:gd name="T10" fmla="*/ 2 w 2"/>
                  <a:gd name="T11" fmla="*/ 3 h 3"/>
                  <a:gd name="T12" fmla="*/ 0 w 2"/>
                  <a:gd name="T13" fmla="*/ 1 h 3"/>
                  <a:gd name="T14" fmla="*/ 0 w 2"/>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3"/>
                  <a:gd name="T26" fmla="*/ 2 w 2"/>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3">
                    <a:moveTo>
                      <a:pt x="0" y="1"/>
                    </a:moveTo>
                    <a:lnTo>
                      <a:pt x="2" y="0"/>
                    </a:lnTo>
                    <a:lnTo>
                      <a:pt x="2" y="1"/>
                    </a:lnTo>
                    <a:lnTo>
                      <a:pt x="2" y="3"/>
                    </a:lnTo>
                    <a:lnTo>
                      <a:pt x="0" y="1"/>
                    </a:lnTo>
                    <a:close/>
                  </a:path>
                </a:pathLst>
              </a:custGeom>
              <a:solidFill>
                <a:srgbClr val="808080"/>
              </a:solidFill>
              <a:ln w="9525">
                <a:noFill/>
                <a:round/>
                <a:headEnd/>
                <a:tailEnd/>
              </a:ln>
            </p:spPr>
            <p:txBody>
              <a:bodyPr/>
              <a:lstStyle/>
              <a:p>
                <a:endParaRPr lang="id-ID"/>
              </a:p>
            </p:txBody>
          </p:sp>
          <p:sp>
            <p:nvSpPr>
              <p:cNvPr id="3356" name="Freeform 481"/>
              <p:cNvSpPr>
                <a:spLocks/>
              </p:cNvSpPr>
              <p:nvPr/>
            </p:nvSpPr>
            <p:spPr bwMode="auto">
              <a:xfrm>
                <a:off x="5652" y="2324"/>
                <a:ext cx="3" cy="3"/>
              </a:xfrm>
              <a:custGeom>
                <a:avLst/>
                <a:gdLst>
                  <a:gd name="T0" fmla="*/ 0 w 3"/>
                  <a:gd name="T1" fmla="*/ 2 h 3"/>
                  <a:gd name="T2" fmla="*/ 1 w 3"/>
                  <a:gd name="T3" fmla="*/ 0 h 3"/>
                  <a:gd name="T4" fmla="*/ 1 w 3"/>
                  <a:gd name="T5" fmla="*/ 0 h 3"/>
                  <a:gd name="T6" fmla="*/ 3 w 3"/>
                  <a:gd name="T7" fmla="*/ 2 h 3"/>
                  <a:gd name="T8" fmla="*/ 1 w 3"/>
                  <a:gd name="T9" fmla="*/ 3 h 3"/>
                  <a:gd name="T10" fmla="*/ 1 w 3"/>
                  <a:gd name="T11" fmla="*/ 3 h 3"/>
                  <a:gd name="T12" fmla="*/ 0 w 3"/>
                  <a:gd name="T13" fmla="*/ 2 h 3"/>
                  <a:gd name="T14" fmla="*/ 0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0" y="2"/>
                    </a:moveTo>
                    <a:lnTo>
                      <a:pt x="1" y="0"/>
                    </a:lnTo>
                    <a:lnTo>
                      <a:pt x="3" y="2"/>
                    </a:lnTo>
                    <a:lnTo>
                      <a:pt x="1" y="3"/>
                    </a:lnTo>
                    <a:lnTo>
                      <a:pt x="0" y="2"/>
                    </a:lnTo>
                    <a:close/>
                  </a:path>
                </a:pathLst>
              </a:custGeom>
              <a:solidFill>
                <a:srgbClr val="808080"/>
              </a:solidFill>
              <a:ln w="9525">
                <a:noFill/>
                <a:round/>
                <a:headEnd/>
                <a:tailEnd/>
              </a:ln>
            </p:spPr>
            <p:txBody>
              <a:bodyPr/>
              <a:lstStyle/>
              <a:p>
                <a:endParaRPr lang="id-ID"/>
              </a:p>
            </p:txBody>
          </p:sp>
          <p:sp>
            <p:nvSpPr>
              <p:cNvPr id="3357" name="Freeform 482"/>
              <p:cNvSpPr>
                <a:spLocks/>
              </p:cNvSpPr>
              <p:nvPr/>
            </p:nvSpPr>
            <p:spPr bwMode="auto">
              <a:xfrm>
                <a:off x="5652" y="2279"/>
                <a:ext cx="3" cy="3"/>
              </a:xfrm>
              <a:custGeom>
                <a:avLst/>
                <a:gdLst>
                  <a:gd name="T0" fmla="*/ 0 w 3"/>
                  <a:gd name="T1" fmla="*/ 2 h 3"/>
                  <a:gd name="T2" fmla="*/ 0 w 3"/>
                  <a:gd name="T3" fmla="*/ 2 h 3"/>
                  <a:gd name="T4" fmla="*/ 1 w 3"/>
                  <a:gd name="T5" fmla="*/ 0 h 3"/>
                  <a:gd name="T6" fmla="*/ 3 w 3"/>
                  <a:gd name="T7" fmla="*/ 2 h 3"/>
                  <a:gd name="T8" fmla="*/ 3 w 3"/>
                  <a:gd name="T9" fmla="*/ 2 h 3"/>
                  <a:gd name="T10" fmla="*/ 1 w 3"/>
                  <a:gd name="T11" fmla="*/ 3 h 3"/>
                  <a:gd name="T12" fmla="*/ 0 w 3"/>
                  <a:gd name="T13" fmla="*/ 2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2"/>
                    </a:moveTo>
                    <a:lnTo>
                      <a:pt x="0" y="2"/>
                    </a:lnTo>
                    <a:lnTo>
                      <a:pt x="1" y="0"/>
                    </a:lnTo>
                    <a:lnTo>
                      <a:pt x="3" y="2"/>
                    </a:lnTo>
                    <a:lnTo>
                      <a:pt x="1" y="3"/>
                    </a:lnTo>
                    <a:lnTo>
                      <a:pt x="0" y="2"/>
                    </a:lnTo>
                    <a:close/>
                  </a:path>
                </a:pathLst>
              </a:custGeom>
              <a:solidFill>
                <a:srgbClr val="808080"/>
              </a:solidFill>
              <a:ln w="9525">
                <a:noFill/>
                <a:round/>
                <a:headEnd/>
                <a:tailEnd/>
              </a:ln>
            </p:spPr>
            <p:txBody>
              <a:bodyPr/>
              <a:lstStyle/>
              <a:p>
                <a:endParaRPr lang="id-ID"/>
              </a:p>
            </p:txBody>
          </p:sp>
          <p:sp>
            <p:nvSpPr>
              <p:cNvPr id="3358" name="Freeform 483"/>
              <p:cNvSpPr>
                <a:spLocks/>
              </p:cNvSpPr>
              <p:nvPr/>
            </p:nvSpPr>
            <p:spPr bwMode="auto">
              <a:xfrm>
                <a:off x="5645" y="2281"/>
                <a:ext cx="8" cy="17"/>
              </a:xfrm>
              <a:custGeom>
                <a:avLst/>
                <a:gdLst>
                  <a:gd name="T0" fmla="*/ 0 w 8"/>
                  <a:gd name="T1" fmla="*/ 17 h 17"/>
                  <a:gd name="T2" fmla="*/ 0 w 8"/>
                  <a:gd name="T3" fmla="*/ 17 h 17"/>
                  <a:gd name="T4" fmla="*/ 3 w 8"/>
                  <a:gd name="T5" fmla="*/ 8 h 17"/>
                  <a:gd name="T6" fmla="*/ 7 w 8"/>
                  <a:gd name="T7" fmla="*/ 0 h 17"/>
                  <a:gd name="T8" fmla="*/ 8 w 8"/>
                  <a:gd name="T9" fmla="*/ 1 h 17"/>
                  <a:gd name="T10" fmla="*/ 8 w 8"/>
                  <a:gd name="T11" fmla="*/ 1 h 17"/>
                  <a:gd name="T12" fmla="*/ 4 w 8"/>
                  <a:gd name="T13" fmla="*/ 8 h 17"/>
                  <a:gd name="T14" fmla="*/ 3 w 8"/>
                  <a:gd name="T15" fmla="*/ 17 h 17"/>
                  <a:gd name="T16" fmla="*/ 0 w 8"/>
                  <a:gd name="T17" fmla="*/ 17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
                  <a:gd name="T28" fmla="*/ 0 h 17"/>
                  <a:gd name="T29" fmla="*/ 8 w 8"/>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 h="17">
                    <a:moveTo>
                      <a:pt x="0" y="17"/>
                    </a:moveTo>
                    <a:lnTo>
                      <a:pt x="0" y="17"/>
                    </a:lnTo>
                    <a:lnTo>
                      <a:pt x="3" y="8"/>
                    </a:lnTo>
                    <a:lnTo>
                      <a:pt x="7" y="0"/>
                    </a:lnTo>
                    <a:lnTo>
                      <a:pt x="8" y="1"/>
                    </a:lnTo>
                    <a:lnTo>
                      <a:pt x="4" y="8"/>
                    </a:lnTo>
                    <a:lnTo>
                      <a:pt x="3" y="17"/>
                    </a:lnTo>
                    <a:lnTo>
                      <a:pt x="0" y="17"/>
                    </a:lnTo>
                    <a:close/>
                  </a:path>
                </a:pathLst>
              </a:custGeom>
              <a:solidFill>
                <a:srgbClr val="808080"/>
              </a:solidFill>
              <a:ln w="9525">
                <a:noFill/>
                <a:round/>
                <a:headEnd/>
                <a:tailEnd/>
              </a:ln>
            </p:spPr>
            <p:txBody>
              <a:bodyPr/>
              <a:lstStyle/>
              <a:p>
                <a:endParaRPr lang="id-ID"/>
              </a:p>
            </p:txBody>
          </p:sp>
          <p:sp>
            <p:nvSpPr>
              <p:cNvPr id="3359" name="Freeform 484"/>
              <p:cNvSpPr>
                <a:spLocks/>
              </p:cNvSpPr>
              <p:nvPr/>
            </p:nvSpPr>
            <p:spPr bwMode="auto">
              <a:xfrm>
                <a:off x="5649" y="2327"/>
                <a:ext cx="10" cy="11"/>
              </a:xfrm>
              <a:custGeom>
                <a:avLst/>
                <a:gdLst>
                  <a:gd name="T0" fmla="*/ 0 w 10"/>
                  <a:gd name="T1" fmla="*/ 4 h 11"/>
                  <a:gd name="T2" fmla="*/ 4 w 10"/>
                  <a:gd name="T3" fmla="*/ 0 h 11"/>
                  <a:gd name="T4" fmla="*/ 4 w 10"/>
                  <a:gd name="T5" fmla="*/ 0 h 11"/>
                  <a:gd name="T6" fmla="*/ 6 w 10"/>
                  <a:gd name="T7" fmla="*/ 2 h 11"/>
                  <a:gd name="T8" fmla="*/ 1 w 10"/>
                  <a:gd name="T9" fmla="*/ 4 h 11"/>
                  <a:gd name="T10" fmla="*/ 6 w 10"/>
                  <a:gd name="T11" fmla="*/ 9 h 11"/>
                  <a:gd name="T12" fmla="*/ 8 w 10"/>
                  <a:gd name="T13" fmla="*/ 6 h 11"/>
                  <a:gd name="T14" fmla="*/ 8 w 10"/>
                  <a:gd name="T15" fmla="*/ 6 h 11"/>
                  <a:gd name="T16" fmla="*/ 10 w 10"/>
                  <a:gd name="T17" fmla="*/ 7 h 11"/>
                  <a:gd name="T18" fmla="*/ 7 w 10"/>
                  <a:gd name="T19" fmla="*/ 10 h 11"/>
                  <a:gd name="T20" fmla="*/ 6 w 10"/>
                  <a:gd name="T21" fmla="*/ 11 h 11"/>
                  <a:gd name="T22" fmla="*/ 0 w 10"/>
                  <a:gd name="T23" fmla="*/ 4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
                  <a:gd name="T37" fmla="*/ 0 h 11"/>
                  <a:gd name="T38" fmla="*/ 10 w 10"/>
                  <a:gd name="T39" fmla="*/ 11 h 1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 h="11">
                    <a:moveTo>
                      <a:pt x="0" y="4"/>
                    </a:moveTo>
                    <a:lnTo>
                      <a:pt x="4" y="0"/>
                    </a:lnTo>
                    <a:lnTo>
                      <a:pt x="6" y="2"/>
                    </a:lnTo>
                    <a:lnTo>
                      <a:pt x="1" y="4"/>
                    </a:lnTo>
                    <a:lnTo>
                      <a:pt x="6" y="9"/>
                    </a:lnTo>
                    <a:lnTo>
                      <a:pt x="8" y="6"/>
                    </a:lnTo>
                    <a:lnTo>
                      <a:pt x="10" y="7"/>
                    </a:lnTo>
                    <a:lnTo>
                      <a:pt x="7" y="10"/>
                    </a:lnTo>
                    <a:lnTo>
                      <a:pt x="6" y="11"/>
                    </a:lnTo>
                    <a:lnTo>
                      <a:pt x="0" y="4"/>
                    </a:lnTo>
                    <a:close/>
                  </a:path>
                </a:pathLst>
              </a:custGeom>
              <a:solidFill>
                <a:srgbClr val="808080"/>
              </a:solidFill>
              <a:ln w="9525">
                <a:noFill/>
                <a:round/>
                <a:headEnd/>
                <a:tailEnd/>
              </a:ln>
            </p:spPr>
            <p:txBody>
              <a:bodyPr/>
              <a:lstStyle/>
              <a:p>
                <a:endParaRPr lang="id-ID"/>
              </a:p>
            </p:txBody>
          </p:sp>
          <p:sp>
            <p:nvSpPr>
              <p:cNvPr id="3360" name="Freeform 485"/>
              <p:cNvSpPr>
                <a:spLocks/>
              </p:cNvSpPr>
              <p:nvPr/>
            </p:nvSpPr>
            <p:spPr bwMode="auto">
              <a:xfrm>
                <a:off x="5646" y="2309"/>
                <a:ext cx="9" cy="15"/>
              </a:xfrm>
              <a:custGeom>
                <a:avLst/>
                <a:gdLst>
                  <a:gd name="T0" fmla="*/ 0 w 9"/>
                  <a:gd name="T1" fmla="*/ 0 h 15"/>
                  <a:gd name="T2" fmla="*/ 3 w 9"/>
                  <a:gd name="T3" fmla="*/ 0 h 15"/>
                  <a:gd name="T4" fmla="*/ 3 w 9"/>
                  <a:gd name="T5" fmla="*/ 0 h 15"/>
                  <a:gd name="T6" fmla="*/ 4 w 9"/>
                  <a:gd name="T7" fmla="*/ 8 h 15"/>
                  <a:gd name="T8" fmla="*/ 9 w 9"/>
                  <a:gd name="T9" fmla="*/ 15 h 15"/>
                  <a:gd name="T10" fmla="*/ 7 w 9"/>
                  <a:gd name="T11" fmla="*/ 15 h 15"/>
                  <a:gd name="T12" fmla="*/ 7 w 9"/>
                  <a:gd name="T13" fmla="*/ 15 h 15"/>
                  <a:gd name="T14" fmla="*/ 3 w 9"/>
                  <a:gd name="T15" fmla="*/ 8 h 15"/>
                  <a:gd name="T16" fmla="*/ 0 w 9"/>
                  <a:gd name="T17" fmla="*/ 0 h 15"/>
                  <a:gd name="T18" fmla="*/ 0 w 9"/>
                  <a:gd name="T19" fmla="*/ 0 h 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15"/>
                  <a:gd name="T32" fmla="*/ 9 w 9"/>
                  <a:gd name="T33" fmla="*/ 15 h 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15">
                    <a:moveTo>
                      <a:pt x="0" y="0"/>
                    </a:moveTo>
                    <a:lnTo>
                      <a:pt x="3" y="0"/>
                    </a:lnTo>
                    <a:lnTo>
                      <a:pt x="4" y="8"/>
                    </a:lnTo>
                    <a:lnTo>
                      <a:pt x="9" y="15"/>
                    </a:lnTo>
                    <a:lnTo>
                      <a:pt x="7" y="15"/>
                    </a:lnTo>
                    <a:lnTo>
                      <a:pt x="3" y="8"/>
                    </a:lnTo>
                    <a:lnTo>
                      <a:pt x="0" y="0"/>
                    </a:lnTo>
                    <a:close/>
                  </a:path>
                </a:pathLst>
              </a:custGeom>
              <a:solidFill>
                <a:srgbClr val="808080"/>
              </a:solidFill>
              <a:ln w="9525">
                <a:noFill/>
                <a:round/>
                <a:headEnd/>
                <a:tailEnd/>
              </a:ln>
            </p:spPr>
            <p:txBody>
              <a:bodyPr/>
              <a:lstStyle/>
              <a:p>
                <a:endParaRPr lang="id-ID"/>
              </a:p>
            </p:txBody>
          </p:sp>
          <p:sp>
            <p:nvSpPr>
              <p:cNvPr id="3361" name="Freeform 486"/>
              <p:cNvSpPr>
                <a:spLocks/>
              </p:cNvSpPr>
              <p:nvPr/>
            </p:nvSpPr>
            <p:spPr bwMode="auto">
              <a:xfrm>
                <a:off x="5646" y="2267"/>
                <a:ext cx="14" cy="14"/>
              </a:xfrm>
              <a:custGeom>
                <a:avLst/>
                <a:gdLst>
                  <a:gd name="T0" fmla="*/ 0 w 14"/>
                  <a:gd name="T1" fmla="*/ 8 h 14"/>
                  <a:gd name="T2" fmla="*/ 9 w 14"/>
                  <a:gd name="T3" fmla="*/ 0 h 14"/>
                  <a:gd name="T4" fmla="*/ 14 w 14"/>
                  <a:gd name="T5" fmla="*/ 5 h 14"/>
                  <a:gd name="T6" fmla="*/ 14 w 14"/>
                  <a:gd name="T7" fmla="*/ 5 h 14"/>
                  <a:gd name="T8" fmla="*/ 14 w 14"/>
                  <a:gd name="T9" fmla="*/ 7 h 14"/>
                  <a:gd name="T10" fmla="*/ 9 w 14"/>
                  <a:gd name="T11" fmla="*/ 3 h 14"/>
                  <a:gd name="T12" fmla="*/ 3 w 14"/>
                  <a:gd name="T13" fmla="*/ 8 h 14"/>
                  <a:gd name="T14" fmla="*/ 7 w 14"/>
                  <a:gd name="T15" fmla="*/ 12 h 14"/>
                  <a:gd name="T16" fmla="*/ 7 w 14"/>
                  <a:gd name="T17" fmla="*/ 12 h 14"/>
                  <a:gd name="T18" fmla="*/ 6 w 14"/>
                  <a:gd name="T19" fmla="*/ 14 h 14"/>
                  <a:gd name="T20" fmla="*/ 0 w 14"/>
                  <a:gd name="T21" fmla="*/ 8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
                  <a:gd name="T34" fmla="*/ 0 h 14"/>
                  <a:gd name="T35" fmla="*/ 14 w 14"/>
                  <a:gd name="T36" fmla="*/ 14 h 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 h="14">
                    <a:moveTo>
                      <a:pt x="0" y="8"/>
                    </a:moveTo>
                    <a:lnTo>
                      <a:pt x="9" y="0"/>
                    </a:lnTo>
                    <a:lnTo>
                      <a:pt x="14" y="5"/>
                    </a:lnTo>
                    <a:lnTo>
                      <a:pt x="14" y="7"/>
                    </a:lnTo>
                    <a:lnTo>
                      <a:pt x="9" y="3"/>
                    </a:lnTo>
                    <a:lnTo>
                      <a:pt x="3" y="8"/>
                    </a:lnTo>
                    <a:lnTo>
                      <a:pt x="7" y="12"/>
                    </a:lnTo>
                    <a:lnTo>
                      <a:pt x="6" y="14"/>
                    </a:lnTo>
                    <a:lnTo>
                      <a:pt x="0" y="8"/>
                    </a:lnTo>
                    <a:close/>
                  </a:path>
                </a:pathLst>
              </a:custGeom>
              <a:solidFill>
                <a:srgbClr val="808080"/>
              </a:solidFill>
              <a:ln w="9525">
                <a:noFill/>
                <a:round/>
                <a:headEnd/>
                <a:tailEnd/>
              </a:ln>
            </p:spPr>
            <p:txBody>
              <a:bodyPr/>
              <a:lstStyle/>
              <a:p>
                <a:endParaRPr lang="id-ID"/>
              </a:p>
            </p:txBody>
          </p:sp>
          <p:sp>
            <p:nvSpPr>
              <p:cNvPr id="3362" name="Freeform 487"/>
              <p:cNvSpPr>
                <a:spLocks/>
              </p:cNvSpPr>
              <p:nvPr/>
            </p:nvSpPr>
            <p:spPr bwMode="auto">
              <a:xfrm>
                <a:off x="5646" y="2326"/>
                <a:ext cx="14" cy="14"/>
              </a:xfrm>
              <a:custGeom>
                <a:avLst/>
                <a:gdLst>
                  <a:gd name="T0" fmla="*/ 9 w 14"/>
                  <a:gd name="T1" fmla="*/ 14 h 14"/>
                  <a:gd name="T2" fmla="*/ 0 w 14"/>
                  <a:gd name="T3" fmla="*/ 5 h 14"/>
                  <a:gd name="T4" fmla="*/ 6 w 14"/>
                  <a:gd name="T5" fmla="*/ 0 h 14"/>
                  <a:gd name="T6" fmla="*/ 6 w 14"/>
                  <a:gd name="T7" fmla="*/ 0 h 14"/>
                  <a:gd name="T8" fmla="*/ 7 w 14"/>
                  <a:gd name="T9" fmla="*/ 1 h 14"/>
                  <a:gd name="T10" fmla="*/ 3 w 14"/>
                  <a:gd name="T11" fmla="*/ 5 h 14"/>
                  <a:gd name="T12" fmla="*/ 9 w 14"/>
                  <a:gd name="T13" fmla="*/ 12 h 14"/>
                  <a:gd name="T14" fmla="*/ 10 w 14"/>
                  <a:gd name="T15" fmla="*/ 11 h 14"/>
                  <a:gd name="T16" fmla="*/ 13 w 14"/>
                  <a:gd name="T17" fmla="*/ 8 h 14"/>
                  <a:gd name="T18" fmla="*/ 13 w 14"/>
                  <a:gd name="T19" fmla="*/ 8 h 14"/>
                  <a:gd name="T20" fmla="*/ 14 w 14"/>
                  <a:gd name="T21" fmla="*/ 8 h 14"/>
                  <a:gd name="T22" fmla="*/ 10 w 14"/>
                  <a:gd name="T23" fmla="*/ 14 h 14"/>
                  <a:gd name="T24" fmla="*/ 9 w 14"/>
                  <a:gd name="T25" fmla="*/ 14 h 1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
                  <a:gd name="T40" fmla="*/ 0 h 14"/>
                  <a:gd name="T41" fmla="*/ 14 w 14"/>
                  <a:gd name="T42" fmla="*/ 14 h 1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 h="14">
                    <a:moveTo>
                      <a:pt x="9" y="14"/>
                    </a:moveTo>
                    <a:lnTo>
                      <a:pt x="0" y="5"/>
                    </a:lnTo>
                    <a:lnTo>
                      <a:pt x="6" y="0"/>
                    </a:lnTo>
                    <a:lnTo>
                      <a:pt x="7" y="1"/>
                    </a:lnTo>
                    <a:lnTo>
                      <a:pt x="3" y="5"/>
                    </a:lnTo>
                    <a:lnTo>
                      <a:pt x="9" y="12"/>
                    </a:lnTo>
                    <a:lnTo>
                      <a:pt x="10" y="11"/>
                    </a:lnTo>
                    <a:lnTo>
                      <a:pt x="13" y="8"/>
                    </a:lnTo>
                    <a:lnTo>
                      <a:pt x="14" y="8"/>
                    </a:lnTo>
                    <a:lnTo>
                      <a:pt x="10" y="14"/>
                    </a:lnTo>
                    <a:lnTo>
                      <a:pt x="9" y="14"/>
                    </a:lnTo>
                    <a:close/>
                  </a:path>
                </a:pathLst>
              </a:custGeom>
              <a:solidFill>
                <a:srgbClr val="808080"/>
              </a:solidFill>
              <a:ln w="9525">
                <a:noFill/>
                <a:round/>
                <a:headEnd/>
                <a:tailEnd/>
              </a:ln>
            </p:spPr>
            <p:txBody>
              <a:bodyPr/>
              <a:lstStyle/>
              <a:p>
                <a:endParaRPr lang="id-ID"/>
              </a:p>
            </p:txBody>
          </p:sp>
          <p:sp>
            <p:nvSpPr>
              <p:cNvPr id="3363" name="Freeform 488"/>
              <p:cNvSpPr>
                <a:spLocks/>
              </p:cNvSpPr>
              <p:nvPr/>
            </p:nvSpPr>
            <p:spPr bwMode="auto">
              <a:xfrm>
                <a:off x="5646" y="2298"/>
                <a:ext cx="3" cy="1"/>
              </a:xfrm>
              <a:custGeom>
                <a:avLst/>
                <a:gdLst>
                  <a:gd name="T0" fmla="*/ 3 w 3"/>
                  <a:gd name="T1" fmla="*/ 1 h 1"/>
                  <a:gd name="T2" fmla="*/ 0 w 3"/>
                  <a:gd name="T3" fmla="*/ 1 h 1"/>
                  <a:gd name="T4" fmla="*/ 0 w 3"/>
                  <a:gd name="T5" fmla="*/ 1 h 1"/>
                  <a:gd name="T6" fmla="*/ 2 w 3"/>
                  <a:gd name="T7" fmla="*/ 0 h 1"/>
                  <a:gd name="T8" fmla="*/ 3 w 3"/>
                  <a:gd name="T9" fmla="*/ 0 h 1"/>
                  <a:gd name="T10" fmla="*/ 3 w 3"/>
                  <a:gd name="T11" fmla="*/ 0 h 1"/>
                  <a:gd name="T12" fmla="*/ 3 w 3"/>
                  <a:gd name="T13" fmla="*/ 1 h 1"/>
                  <a:gd name="T14" fmla="*/ 3 w 3"/>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3" y="1"/>
                    </a:moveTo>
                    <a:lnTo>
                      <a:pt x="0" y="1"/>
                    </a:lnTo>
                    <a:lnTo>
                      <a:pt x="2" y="0"/>
                    </a:lnTo>
                    <a:lnTo>
                      <a:pt x="3" y="0"/>
                    </a:lnTo>
                    <a:lnTo>
                      <a:pt x="3" y="1"/>
                    </a:lnTo>
                    <a:close/>
                  </a:path>
                </a:pathLst>
              </a:custGeom>
              <a:solidFill>
                <a:srgbClr val="808080"/>
              </a:solidFill>
              <a:ln w="9525">
                <a:noFill/>
                <a:round/>
                <a:headEnd/>
                <a:tailEnd/>
              </a:ln>
            </p:spPr>
            <p:txBody>
              <a:bodyPr/>
              <a:lstStyle/>
              <a:p>
                <a:endParaRPr lang="id-ID"/>
              </a:p>
            </p:txBody>
          </p:sp>
          <p:sp>
            <p:nvSpPr>
              <p:cNvPr id="3364" name="Freeform 489"/>
              <p:cNvSpPr>
                <a:spLocks/>
              </p:cNvSpPr>
              <p:nvPr/>
            </p:nvSpPr>
            <p:spPr bwMode="auto">
              <a:xfrm>
                <a:off x="5646" y="2299"/>
                <a:ext cx="3" cy="1"/>
              </a:xfrm>
              <a:custGeom>
                <a:avLst/>
                <a:gdLst>
                  <a:gd name="T0" fmla="*/ 0 w 3"/>
                  <a:gd name="T1" fmla="*/ 1 h 1"/>
                  <a:gd name="T2" fmla="*/ 0 w 3"/>
                  <a:gd name="T3" fmla="*/ 1 h 1"/>
                  <a:gd name="T4" fmla="*/ 0 w 3"/>
                  <a:gd name="T5" fmla="*/ 0 h 1"/>
                  <a:gd name="T6" fmla="*/ 3 w 3"/>
                  <a:gd name="T7" fmla="*/ 0 h 1"/>
                  <a:gd name="T8" fmla="*/ 3 w 3"/>
                  <a:gd name="T9" fmla="*/ 0 h 1"/>
                  <a:gd name="T10" fmla="*/ 2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3" y="0"/>
                    </a:lnTo>
                    <a:lnTo>
                      <a:pt x="2" y="1"/>
                    </a:lnTo>
                    <a:lnTo>
                      <a:pt x="0" y="1"/>
                    </a:lnTo>
                    <a:close/>
                  </a:path>
                </a:pathLst>
              </a:custGeom>
              <a:solidFill>
                <a:srgbClr val="808080"/>
              </a:solidFill>
              <a:ln w="9525">
                <a:noFill/>
                <a:round/>
                <a:headEnd/>
                <a:tailEnd/>
              </a:ln>
            </p:spPr>
            <p:txBody>
              <a:bodyPr/>
              <a:lstStyle/>
              <a:p>
                <a:endParaRPr lang="id-ID"/>
              </a:p>
            </p:txBody>
          </p:sp>
          <p:sp>
            <p:nvSpPr>
              <p:cNvPr id="3365" name="Freeform 490"/>
              <p:cNvSpPr>
                <a:spLocks/>
              </p:cNvSpPr>
              <p:nvPr/>
            </p:nvSpPr>
            <p:spPr bwMode="auto">
              <a:xfrm>
                <a:off x="5646" y="2307"/>
                <a:ext cx="3" cy="2"/>
              </a:xfrm>
              <a:custGeom>
                <a:avLst/>
                <a:gdLst>
                  <a:gd name="T0" fmla="*/ 0 w 3"/>
                  <a:gd name="T1" fmla="*/ 2 h 2"/>
                  <a:gd name="T2" fmla="*/ 0 w 3"/>
                  <a:gd name="T3" fmla="*/ 2 h 2"/>
                  <a:gd name="T4" fmla="*/ 0 w 3"/>
                  <a:gd name="T5" fmla="*/ 0 h 2"/>
                  <a:gd name="T6" fmla="*/ 2 w 3"/>
                  <a:gd name="T7" fmla="*/ 0 h 2"/>
                  <a:gd name="T8" fmla="*/ 2 w 3"/>
                  <a:gd name="T9" fmla="*/ 0 h 2"/>
                  <a:gd name="T10" fmla="*/ 3 w 3"/>
                  <a:gd name="T11" fmla="*/ 2 h 2"/>
                  <a:gd name="T12" fmla="*/ 0 w 3"/>
                  <a:gd name="T13" fmla="*/ 2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2"/>
                    </a:moveTo>
                    <a:lnTo>
                      <a:pt x="0" y="2"/>
                    </a:lnTo>
                    <a:lnTo>
                      <a:pt x="0" y="0"/>
                    </a:lnTo>
                    <a:lnTo>
                      <a:pt x="2" y="0"/>
                    </a:lnTo>
                    <a:lnTo>
                      <a:pt x="3" y="2"/>
                    </a:lnTo>
                    <a:lnTo>
                      <a:pt x="0" y="2"/>
                    </a:lnTo>
                    <a:close/>
                  </a:path>
                </a:pathLst>
              </a:custGeom>
              <a:solidFill>
                <a:srgbClr val="808080"/>
              </a:solidFill>
              <a:ln w="9525">
                <a:noFill/>
                <a:round/>
                <a:headEnd/>
                <a:tailEnd/>
              </a:ln>
            </p:spPr>
            <p:txBody>
              <a:bodyPr/>
              <a:lstStyle/>
              <a:p>
                <a:endParaRPr lang="id-ID"/>
              </a:p>
            </p:txBody>
          </p:sp>
          <p:sp>
            <p:nvSpPr>
              <p:cNvPr id="3366" name="Freeform 491"/>
              <p:cNvSpPr>
                <a:spLocks/>
              </p:cNvSpPr>
              <p:nvPr/>
            </p:nvSpPr>
            <p:spPr bwMode="auto">
              <a:xfrm>
                <a:off x="5645" y="2298"/>
                <a:ext cx="3" cy="1"/>
              </a:xfrm>
              <a:custGeom>
                <a:avLst/>
                <a:gdLst>
                  <a:gd name="T0" fmla="*/ 0 w 3"/>
                  <a:gd name="T1" fmla="*/ 1 h 1"/>
                  <a:gd name="T2" fmla="*/ 0 w 3"/>
                  <a:gd name="T3" fmla="*/ 1 h 1"/>
                  <a:gd name="T4" fmla="*/ 0 w 3"/>
                  <a:gd name="T5" fmla="*/ 0 h 1"/>
                  <a:gd name="T6" fmla="*/ 3 w 3"/>
                  <a:gd name="T7" fmla="*/ 0 h 1"/>
                  <a:gd name="T8" fmla="*/ 3 w 3"/>
                  <a:gd name="T9" fmla="*/ 0 h 1"/>
                  <a:gd name="T10" fmla="*/ 1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3" y="0"/>
                    </a:lnTo>
                    <a:lnTo>
                      <a:pt x="1" y="1"/>
                    </a:lnTo>
                    <a:lnTo>
                      <a:pt x="0" y="1"/>
                    </a:lnTo>
                    <a:close/>
                  </a:path>
                </a:pathLst>
              </a:custGeom>
              <a:solidFill>
                <a:srgbClr val="808080"/>
              </a:solidFill>
              <a:ln w="9525">
                <a:noFill/>
                <a:round/>
                <a:headEnd/>
                <a:tailEnd/>
              </a:ln>
            </p:spPr>
            <p:txBody>
              <a:bodyPr/>
              <a:lstStyle/>
              <a:p>
                <a:endParaRPr lang="id-ID"/>
              </a:p>
            </p:txBody>
          </p:sp>
          <p:sp>
            <p:nvSpPr>
              <p:cNvPr id="3367" name="Freeform 492"/>
              <p:cNvSpPr>
                <a:spLocks/>
              </p:cNvSpPr>
              <p:nvPr/>
            </p:nvSpPr>
            <p:spPr bwMode="auto">
              <a:xfrm>
                <a:off x="5645" y="2309"/>
                <a:ext cx="8" cy="17"/>
              </a:xfrm>
              <a:custGeom>
                <a:avLst/>
                <a:gdLst>
                  <a:gd name="T0" fmla="*/ 0 w 8"/>
                  <a:gd name="T1" fmla="*/ 0 h 17"/>
                  <a:gd name="T2" fmla="*/ 1 w 8"/>
                  <a:gd name="T3" fmla="*/ 0 h 17"/>
                  <a:gd name="T4" fmla="*/ 1 w 8"/>
                  <a:gd name="T5" fmla="*/ 0 h 17"/>
                  <a:gd name="T6" fmla="*/ 4 w 8"/>
                  <a:gd name="T7" fmla="*/ 8 h 17"/>
                  <a:gd name="T8" fmla="*/ 8 w 8"/>
                  <a:gd name="T9" fmla="*/ 15 h 17"/>
                  <a:gd name="T10" fmla="*/ 7 w 8"/>
                  <a:gd name="T11" fmla="*/ 17 h 17"/>
                  <a:gd name="T12" fmla="*/ 7 w 8"/>
                  <a:gd name="T13" fmla="*/ 17 h 17"/>
                  <a:gd name="T14" fmla="*/ 3 w 8"/>
                  <a:gd name="T15" fmla="*/ 10 h 17"/>
                  <a:gd name="T16" fmla="*/ 0 w 8"/>
                  <a:gd name="T17" fmla="*/ 0 h 17"/>
                  <a:gd name="T18" fmla="*/ 0 w 8"/>
                  <a:gd name="T19" fmla="*/ 0 h 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
                  <a:gd name="T31" fmla="*/ 0 h 17"/>
                  <a:gd name="T32" fmla="*/ 8 w 8"/>
                  <a:gd name="T33" fmla="*/ 17 h 1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 h="17">
                    <a:moveTo>
                      <a:pt x="0" y="0"/>
                    </a:moveTo>
                    <a:lnTo>
                      <a:pt x="1" y="0"/>
                    </a:lnTo>
                    <a:lnTo>
                      <a:pt x="4" y="8"/>
                    </a:lnTo>
                    <a:lnTo>
                      <a:pt x="8" y="15"/>
                    </a:lnTo>
                    <a:lnTo>
                      <a:pt x="7" y="17"/>
                    </a:lnTo>
                    <a:lnTo>
                      <a:pt x="3" y="10"/>
                    </a:lnTo>
                    <a:lnTo>
                      <a:pt x="0" y="0"/>
                    </a:lnTo>
                    <a:close/>
                  </a:path>
                </a:pathLst>
              </a:custGeom>
              <a:solidFill>
                <a:srgbClr val="808080"/>
              </a:solidFill>
              <a:ln w="9525">
                <a:noFill/>
                <a:round/>
                <a:headEnd/>
                <a:tailEnd/>
              </a:ln>
            </p:spPr>
            <p:txBody>
              <a:bodyPr/>
              <a:lstStyle/>
              <a:p>
                <a:endParaRPr lang="id-ID"/>
              </a:p>
            </p:txBody>
          </p:sp>
          <p:sp>
            <p:nvSpPr>
              <p:cNvPr id="3368" name="Freeform 493"/>
              <p:cNvSpPr>
                <a:spLocks/>
              </p:cNvSpPr>
              <p:nvPr/>
            </p:nvSpPr>
            <p:spPr bwMode="auto">
              <a:xfrm>
                <a:off x="5646" y="2306"/>
                <a:ext cx="2" cy="1"/>
              </a:xfrm>
              <a:custGeom>
                <a:avLst/>
                <a:gdLst>
                  <a:gd name="T0" fmla="*/ 0 w 2"/>
                  <a:gd name="T1" fmla="*/ 1 h 1"/>
                  <a:gd name="T2" fmla="*/ 0 w 2"/>
                  <a:gd name="T3" fmla="*/ 1 h 1"/>
                  <a:gd name="T4" fmla="*/ 0 w 2"/>
                  <a:gd name="T5" fmla="*/ 0 h 1"/>
                  <a:gd name="T6" fmla="*/ 2 w 2"/>
                  <a:gd name="T7" fmla="*/ 0 h 1"/>
                  <a:gd name="T8" fmla="*/ 2 w 2"/>
                  <a:gd name="T9" fmla="*/ 0 h 1"/>
                  <a:gd name="T10" fmla="*/ 2 w 2"/>
                  <a:gd name="T11" fmla="*/ 1 h 1"/>
                  <a:gd name="T12" fmla="*/ 0 w 2"/>
                  <a:gd name="T13" fmla="*/ 1 h 1"/>
                  <a:gd name="T14" fmla="*/ 0 60000 65536"/>
                  <a:gd name="T15" fmla="*/ 0 60000 65536"/>
                  <a:gd name="T16" fmla="*/ 0 60000 65536"/>
                  <a:gd name="T17" fmla="*/ 0 60000 65536"/>
                  <a:gd name="T18" fmla="*/ 0 60000 65536"/>
                  <a:gd name="T19" fmla="*/ 0 60000 65536"/>
                  <a:gd name="T20" fmla="*/ 0 60000 65536"/>
                  <a:gd name="T21" fmla="*/ 0 w 2"/>
                  <a:gd name="T22" fmla="*/ 0 h 1"/>
                  <a:gd name="T23" fmla="*/ 2 w 2"/>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
                    <a:moveTo>
                      <a:pt x="0" y="1"/>
                    </a:moveTo>
                    <a:lnTo>
                      <a:pt x="0" y="1"/>
                    </a:lnTo>
                    <a:lnTo>
                      <a:pt x="0" y="0"/>
                    </a:lnTo>
                    <a:lnTo>
                      <a:pt x="2" y="0"/>
                    </a:lnTo>
                    <a:lnTo>
                      <a:pt x="2" y="1"/>
                    </a:lnTo>
                    <a:lnTo>
                      <a:pt x="0" y="1"/>
                    </a:lnTo>
                    <a:close/>
                  </a:path>
                </a:pathLst>
              </a:custGeom>
              <a:solidFill>
                <a:srgbClr val="808080"/>
              </a:solidFill>
              <a:ln w="9525">
                <a:noFill/>
                <a:round/>
                <a:headEnd/>
                <a:tailEnd/>
              </a:ln>
            </p:spPr>
            <p:txBody>
              <a:bodyPr/>
              <a:lstStyle/>
              <a:p>
                <a:endParaRPr lang="id-ID"/>
              </a:p>
            </p:txBody>
          </p:sp>
          <p:sp>
            <p:nvSpPr>
              <p:cNvPr id="3369" name="Freeform 494"/>
              <p:cNvSpPr>
                <a:spLocks/>
              </p:cNvSpPr>
              <p:nvPr/>
            </p:nvSpPr>
            <p:spPr bwMode="auto">
              <a:xfrm>
                <a:off x="5645" y="2307"/>
                <a:ext cx="1" cy="2"/>
              </a:xfrm>
              <a:custGeom>
                <a:avLst/>
                <a:gdLst>
                  <a:gd name="T0" fmla="*/ 0 w 1"/>
                  <a:gd name="T1" fmla="*/ 0 h 2"/>
                  <a:gd name="T2" fmla="*/ 1 w 1"/>
                  <a:gd name="T3" fmla="*/ 0 h 2"/>
                  <a:gd name="T4" fmla="*/ 1 w 1"/>
                  <a:gd name="T5" fmla="*/ 0 h 2"/>
                  <a:gd name="T6" fmla="*/ 1 w 1"/>
                  <a:gd name="T7" fmla="*/ 2 h 2"/>
                  <a:gd name="T8" fmla="*/ 0 w 1"/>
                  <a:gd name="T9" fmla="*/ 2 h 2"/>
                  <a:gd name="T10" fmla="*/ 0 w 1"/>
                  <a:gd name="T11" fmla="*/ 2 h 2"/>
                  <a:gd name="T12" fmla="*/ 0 w 1"/>
                  <a:gd name="T13" fmla="*/ 0 h 2"/>
                  <a:gd name="T14" fmla="*/ 0 w 1"/>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0"/>
                    </a:moveTo>
                    <a:lnTo>
                      <a:pt x="1" y="0"/>
                    </a:lnTo>
                    <a:lnTo>
                      <a:pt x="1" y="2"/>
                    </a:lnTo>
                    <a:lnTo>
                      <a:pt x="0" y="2"/>
                    </a:lnTo>
                    <a:lnTo>
                      <a:pt x="0" y="0"/>
                    </a:lnTo>
                    <a:close/>
                  </a:path>
                </a:pathLst>
              </a:custGeom>
              <a:solidFill>
                <a:srgbClr val="808080"/>
              </a:solidFill>
              <a:ln w="9525">
                <a:noFill/>
                <a:round/>
                <a:headEnd/>
                <a:tailEnd/>
              </a:ln>
            </p:spPr>
            <p:txBody>
              <a:bodyPr/>
              <a:lstStyle/>
              <a:p>
                <a:endParaRPr lang="id-ID"/>
              </a:p>
            </p:txBody>
          </p:sp>
          <p:sp>
            <p:nvSpPr>
              <p:cNvPr id="3370" name="Freeform 495"/>
              <p:cNvSpPr>
                <a:spLocks/>
              </p:cNvSpPr>
              <p:nvPr/>
            </p:nvSpPr>
            <p:spPr bwMode="auto">
              <a:xfrm>
                <a:off x="5645" y="2299"/>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371" name="Freeform 496"/>
              <p:cNvSpPr>
                <a:spLocks/>
              </p:cNvSpPr>
              <p:nvPr/>
            </p:nvSpPr>
            <p:spPr bwMode="auto">
              <a:xfrm>
                <a:off x="5645" y="2306"/>
                <a:ext cx="1" cy="1"/>
              </a:xfrm>
              <a:custGeom>
                <a:avLst/>
                <a:gdLst>
                  <a:gd name="T0" fmla="*/ 1 w 1"/>
                  <a:gd name="T1" fmla="*/ 1 h 1"/>
                  <a:gd name="T2" fmla="*/ 0 w 1"/>
                  <a:gd name="T3" fmla="*/ 1 h 1"/>
                  <a:gd name="T4" fmla="*/ 0 w 1"/>
                  <a:gd name="T5" fmla="*/ 1 h 1"/>
                  <a:gd name="T6" fmla="*/ 0 w 1"/>
                  <a:gd name="T7" fmla="*/ 0 h 1"/>
                  <a:gd name="T8" fmla="*/ 1 w 1"/>
                  <a:gd name="T9" fmla="*/ 0 h 1"/>
                  <a:gd name="T10" fmla="*/ 1 w 1"/>
                  <a:gd name="T11" fmla="*/ 0 h 1"/>
                  <a:gd name="T12" fmla="*/ 1 w 1"/>
                  <a:gd name="T13" fmla="*/ 1 h 1"/>
                  <a:gd name="T14" fmla="*/ 1 w 1"/>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1"/>
                    </a:moveTo>
                    <a:lnTo>
                      <a:pt x="0" y="1"/>
                    </a:lnTo>
                    <a:lnTo>
                      <a:pt x="0" y="0"/>
                    </a:lnTo>
                    <a:lnTo>
                      <a:pt x="1" y="0"/>
                    </a:lnTo>
                    <a:lnTo>
                      <a:pt x="1" y="1"/>
                    </a:lnTo>
                    <a:close/>
                  </a:path>
                </a:pathLst>
              </a:custGeom>
              <a:solidFill>
                <a:srgbClr val="808080"/>
              </a:solidFill>
              <a:ln w="9525">
                <a:noFill/>
                <a:round/>
                <a:headEnd/>
                <a:tailEnd/>
              </a:ln>
            </p:spPr>
            <p:txBody>
              <a:bodyPr/>
              <a:lstStyle/>
              <a:p>
                <a:endParaRPr lang="id-ID"/>
              </a:p>
            </p:txBody>
          </p:sp>
          <p:sp>
            <p:nvSpPr>
              <p:cNvPr id="3372" name="Freeform 497"/>
              <p:cNvSpPr>
                <a:spLocks/>
              </p:cNvSpPr>
              <p:nvPr/>
            </p:nvSpPr>
            <p:spPr bwMode="auto">
              <a:xfrm>
                <a:off x="5639" y="2307"/>
                <a:ext cx="6" cy="2"/>
              </a:xfrm>
              <a:custGeom>
                <a:avLst/>
                <a:gdLst>
                  <a:gd name="T0" fmla="*/ 6 w 6"/>
                  <a:gd name="T1" fmla="*/ 0 h 2"/>
                  <a:gd name="T2" fmla="*/ 6 w 6"/>
                  <a:gd name="T3" fmla="*/ 0 h 2"/>
                  <a:gd name="T4" fmla="*/ 6 w 6"/>
                  <a:gd name="T5" fmla="*/ 2 h 2"/>
                  <a:gd name="T6" fmla="*/ 0 w 6"/>
                  <a:gd name="T7" fmla="*/ 2 h 2"/>
                  <a:gd name="T8" fmla="*/ 0 w 6"/>
                  <a:gd name="T9" fmla="*/ 0 h 2"/>
                  <a:gd name="T10" fmla="*/ 2 w 6"/>
                  <a:gd name="T11" fmla="*/ 0 h 2"/>
                  <a:gd name="T12" fmla="*/ 6 w 6"/>
                  <a:gd name="T13" fmla="*/ 0 h 2"/>
                  <a:gd name="T14" fmla="*/ 0 60000 65536"/>
                  <a:gd name="T15" fmla="*/ 0 60000 65536"/>
                  <a:gd name="T16" fmla="*/ 0 60000 65536"/>
                  <a:gd name="T17" fmla="*/ 0 60000 65536"/>
                  <a:gd name="T18" fmla="*/ 0 60000 65536"/>
                  <a:gd name="T19" fmla="*/ 0 60000 65536"/>
                  <a:gd name="T20" fmla="*/ 0 60000 65536"/>
                  <a:gd name="T21" fmla="*/ 0 w 6"/>
                  <a:gd name="T22" fmla="*/ 0 h 2"/>
                  <a:gd name="T23" fmla="*/ 6 w 6"/>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2">
                    <a:moveTo>
                      <a:pt x="6" y="0"/>
                    </a:moveTo>
                    <a:lnTo>
                      <a:pt x="6" y="0"/>
                    </a:lnTo>
                    <a:lnTo>
                      <a:pt x="6" y="2"/>
                    </a:lnTo>
                    <a:lnTo>
                      <a:pt x="0" y="2"/>
                    </a:lnTo>
                    <a:lnTo>
                      <a:pt x="0" y="0"/>
                    </a:lnTo>
                    <a:lnTo>
                      <a:pt x="2" y="0"/>
                    </a:lnTo>
                    <a:lnTo>
                      <a:pt x="6" y="0"/>
                    </a:lnTo>
                    <a:close/>
                  </a:path>
                </a:pathLst>
              </a:custGeom>
              <a:solidFill>
                <a:srgbClr val="808080"/>
              </a:solidFill>
              <a:ln w="9525">
                <a:noFill/>
                <a:round/>
                <a:headEnd/>
                <a:tailEnd/>
              </a:ln>
            </p:spPr>
            <p:txBody>
              <a:bodyPr/>
              <a:lstStyle/>
              <a:p>
                <a:endParaRPr lang="id-ID"/>
              </a:p>
            </p:txBody>
          </p:sp>
          <p:pic>
            <p:nvPicPr>
              <p:cNvPr id="3373" name="Picture 498"/>
              <p:cNvPicPr>
                <a:picLocks noChangeAspect="1" noChangeArrowheads="1"/>
              </p:cNvPicPr>
              <p:nvPr/>
            </p:nvPicPr>
            <p:blipFill>
              <a:blip r:embed="rId14"/>
              <a:srcRect/>
              <a:stretch>
                <a:fillRect/>
              </a:stretch>
            </p:blipFill>
            <p:spPr bwMode="auto">
              <a:xfrm>
                <a:off x="5634" y="2256"/>
                <a:ext cx="96" cy="96"/>
              </a:xfrm>
              <a:prstGeom prst="rect">
                <a:avLst/>
              </a:prstGeom>
              <a:noFill/>
              <a:ln w="9525">
                <a:noFill/>
                <a:miter lim="800000"/>
                <a:headEnd/>
                <a:tailEnd/>
              </a:ln>
            </p:spPr>
          </p:pic>
          <p:sp>
            <p:nvSpPr>
              <p:cNvPr id="3374" name="Freeform 499"/>
              <p:cNvSpPr>
                <a:spLocks/>
              </p:cNvSpPr>
              <p:nvPr/>
            </p:nvSpPr>
            <p:spPr bwMode="auto">
              <a:xfrm>
                <a:off x="5639" y="2299"/>
                <a:ext cx="6" cy="8"/>
              </a:xfrm>
              <a:custGeom>
                <a:avLst/>
                <a:gdLst>
                  <a:gd name="T0" fmla="*/ 6 w 6"/>
                  <a:gd name="T1" fmla="*/ 0 h 8"/>
                  <a:gd name="T2" fmla="*/ 6 w 6"/>
                  <a:gd name="T3" fmla="*/ 0 h 8"/>
                  <a:gd name="T4" fmla="*/ 6 w 6"/>
                  <a:gd name="T5" fmla="*/ 1 h 8"/>
                  <a:gd name="T6" fmla="*/ 2 w 6"/>
                  <a:gd name="T7" fmla="*/ 1 h 8"/>
                  <a:gd name="T8" fmla="*/ 2 w 6"/>
                  <a:gd name="T9" fmla="*/ 7 h 8"/>
                  <a:gd name="T10" fmla="*/ 6 w 6"/>
                  <a:gd name="T11" fmla="*/ 7 h 8"/>
                  <a:gd name="T12" fmla="*/ 6 w 6"/>
                  <a:gd name="T13" fmla="*/ 7 h 8"/>
                  <a:gd name="T14" fmla="*/ 6 w 6"/>
                  <a:gd name="T15" fmla="*/ 8 h 8"/>
                  <a:gd name="T16" fmla="*/ 2 w 6"/>
                  <a:gd name="T17" fmla="*/ 8 h 8"/>
                  <a:gd name="T18" fmla="*/ 0 w 6"/>
                  <a:gd name="T19" fmla="*/ 8 h 8"/>
                  <a:gd name="T20" fmla="*/ 0 w 6"/>
                  <a:gd name="T21" fmla="*/ 0 h 8"/>
                  <a:gd name="T22" fmla="*/ 6 w 6"/>
                  <a:gd name="T23" fmla="*/ 0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
                  <a:gd name="T37" fmla="*/ 0 h 8"/>
                  <a:gd name="T38" fmla="*/ 6 w 6"/>
                  <a:gd name="T39" fmla="*/ 8 h 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 h="8">
                    <a:moveTo>
                      <a:pt x="6" y="0"/>
                    </a:moveTo>
                    <a:lnTo>
                      <a:pt x="6" y="0"/>
                    </a:lnTo>
                    <a:lnTo>
                      <a:pt x="6" y="1"/>
                    </a:lnTo>
                    <a:lnTo>
                      <a:pt x="2" y="1"/>
                    </a:lnTo>
                    <a:lnTo>
                      <a:pt x="2" y="7"/>
                    </a:lnTo>
                    <a:lnTo>
                      <a:pt x="6" y="7"/>
                    </a:lnTo>
                    <a:lnTo>
                      <a:pt x="6" y="8"/>
                    </a:lnTo>
                    <a:lnTo>
                      <a:pt x="2" y="8"/>
                    </a:lnTo>
                    <a:lnTo>
                      <a:pt x="0" y="8"/>
                    </a:lnTo>
                    <a:lnTo>
                      <a:pt x="0" y="0"/>
                    </a:lnTo>
                    <a:lnTo>
                      <a:pt x="6" y="0"/>
                    </a:lnTo>
                    <a:close/>
                  </a:path>
                </a:pathLst>
              </a:custGeom>
              <a:solidFill>
                <a:srgbClr val="808080"/>
              </a:solidFill>
              <a:ln w="9525">
                <a:noFill/>
                <a:round/>
                <a:headEnd/>
                <a:tailEnd/>
              </a:ln>
            </p:spPr>
            <p:txBody>
              <a:bodyPr/>
              <a:lstStyle/>
              <a:p>
                <a:endParaRPr lang="id-ID"/>
              </a:p>
            </p:txBody>
          </p:sp>
          <p:sp>
            <p:nvSpPr>
              <p:cNvPr id="3375" name="Freeform 500"/>
              <p:cNvSpPr>
                <a:spLocks/>
              </p:cNvSpPr>
              <p:nvPr/>
            </p:nvSpPr>
            <p:spPr bwMode="auto">
              <a:xfrm>
                <a:off x="5636" y="2298"/>
                <a:ext cx="9" cy="11"/>
              </a:xfrm>
              <a:custGeom>
                <a:avLst/>
                <a:gdLst>
                  <a:gd name="T0" fmla="*/ 3 w 9"/>
                  <a:gd name="T1" fmla="*/ 9 h 11"/>
                  <a:gd name="T2" fmla="*/ 3 w 9"/>
                  <a:gd name="T3" fmla="*/ 11 h 11"/>
                  <a:gd name="T4" fmla="*/ 0 w 9"/>
                  <a:gd name="T5" fmla="*/ 11 h 11"/>
                  <a:gd name="T6" fmla="*/ 0 w 9"/>
                  <a:gd name="T7" fmla="*/ 0 h 11"/>
                  <a:gd name="T8" fmla="*/ 9 w 9"/>
                  <a:gd name="T9" fmla="*/ 0 h 11"/>
                  <a:gd name="T10" fmla="*/ 9 w 9"/>
                  <a:gd name="T11" fmla="*/ 0 h 11"/>
                  <a:gd name="T12" fmla="*/ 9 w 9"/>
                  <a:gd name="T13" fmla="*/ 1 h 11"/>
                  <a:gd name="T14" fmla="*/ 3 w 9"/>
                  <a:gd name="T15" fmla="*/ 1 h 11"/>
                  <a:gd name="T16" fmla="*/ 3 w 9"/>
                  <a:gd name="T17" fmla="*/ 9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
                  <a:gd name="T28" fmla="*/ 0 h 11"/>
                  <a:gd name="T29" fmla="*/ 9 w 9"/>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 h="11">
                    <a:moveTo>
                      <a:pt x="3" y="9"/>
                    </a:moveTo>
                    <a:lnTo>
                      <a:pt x="3" y="11"/>
                    </a:lnTo>
                    <a:lnTo>
                      <a:pt x="0" y="11"/>
                    </a:lnTo>
                    <a:lnTo>
                      <a:pt x="0" y="0"/>
                    </a:lnTo>
                    <a:lnTo>
                      <a:pt x="9" y="0"/>
                    </a:lnTo>
                    <a:lnTo>
                      <a:pt x="9" y="1"/>
                    </a:lnTo>
                    <a:lnTo>
                      <a:pt x="3" y="1"/>
                    </a:lnTo>
                    <a:lnTo>
                      <a:pt x="3" y="9"/>
                    </a:lnTo>
                    <a:close/>
                  </a:path>
                </a:pathLst>
              </a:custGeom>
              <a:solidFill>
                <a:srgbClr val="808080"/>
              </a:solidFill>
              <a:ln w="9525">
                <a:noFill/>
                <a:round/>
                <a:headEnd/>
                <a:tailEnd/>
              </a:ln>
            </p:spPr>
            <p:txBody>
              <a:bodyPr/>
              <a:lstStyle/>
              <a:p>
                <a:endParaRPr lang="id-ID"/>
              </a:p>
            </p:txBody>
          </p:sp>
          <p:sp>
            <p:nvSpPr>
              <p:cNvPr id="3376" name="Freeform 501"/>
              <p:cNvSpPr>
                <a:spLocks/>
              </p:cNvSpPr>
              <p:nvPr/>
            </p:nvSpPr>
            <p:spPr bwMode="auto">
              <a:xfrm>
                <a:off x="4793" y="2302"/>
                <a:ext cx="41" cy="22"/>
              </a:xfrm>
              <a:custGeom>
                <a:avLst/>
                <a:gdLst>
                  <a:gd name="T0" fmla="*/ 20 w 41"/>
                  <a:gd name="T1" fmla="*/ 0 h 22"/>
                  <a:gd name="T2" fmla="*/ 41 w 41"/>
                  <a:gd name="T3" fmla="*/ 0 h 22"/>
                  <a:gd name="T4" fmla="*/ 31 w 41"/>
                  <a:gd name="T5" fmla="*/ 11 h 22"/>
                  <a:gd name="T6" fmla="*/ 20 w 41"/>
                  <a:gd name="T7" fmla="*/ 22 h 22"/>
                  <a:gd name="T8" fmla="*/ 10 w 41"/>
                  <a:gd name="T9" fmla="*/ 11 h 22"/>
                  <a:gd name="T10" fmla="*/ 0 w 41"/>
                  <a:gd name="T11" fmla="*/ 0 h 22"/>
                  <a:gd name="T12" fmla="*/ 20 w 41"/>
                  <a:gd name="T13" fmla="*/ 0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20" y="0"/>
                    </a:moveTo>
                    <a:lnTo>
                      <a:pt x="41" y="0"/>
                    </a:lnTo>
                    <a:lnTo>
                      <a:pt x="31" y="11"/>
                    </a:lnTo>
                    <a:lnTo>
                      <a:pt x="20" y="22"/>
                    </a:lnTo>
                    <a:lnTo>
                      <a:pt x="10" y="11"/>
                    </a:lnTo>
                    <a:lnTo>
                      <a:pt x="0" y="0"/>
                    </a:lnTo>
                    <a:lnTo>
                      <a:pt x="20" y="0"/>
                    </a:lnTo>
                    <a:close/>
                  </a:path>
                </a:pathLst>
              </a:custGeom>
              <a:solidFill>
                <a:srgbClr val="1A1A1A"/>
              </a:solidFill>
              <a:ln w="9525">
                <a:noFill/>
                <a:round/>
                <a:headEnd/>
                <a:tailEnd/>
              </a:ln>
            </p:spPr>
            <p:txBody>
              <a:bodyPr/>
              <a:lstStyle/>
              <a:p>
                <a:endParaRPr lang="id-ID"/>
              </a:p>
            </p:txBody>
          </p:sp>
          <p:sp>
            <p:nvSpPr>
              <p:cNvPr id="3377" name="Freeform 502"/>
              <p:cNvSpPr>
                <a:spLocks/>
              </p:cNvSpPr>
              <p:nvPr/>
            </p:nvSpPr>
            <p:spPr bwMode="auto">
              <a:xfrm>
                <a:off x="5031" y="2302"/>
                <a:ext cx="41" cy="22"/>
              </a:xfrm>
              <a:custGeom>
                <a:avLst/>
                <a:gdLst>
                  <a:gd name="T0" fmla="*/ 21 w 41"/>
                  <a:gd name="T1" fmla="*/ 0 h 22"/>
                  <a:gd name="T2" fmla="*/ 41 w 41"/>
                  <a:gd name="T3" fmla="*/ 0 h 22"/>
                  <a:gd name="T4" fmla="*/ 31 w 41"/>
                  <a:gd name="T5" fmla="*/ 11 h 22"/>
                  <a:gd name="T6" fmla="*/ 21 w 41"/>
                  <a:gd name="T7" fmla="*/ 22 h 22"/>
                  <a:gd name="T8" fmla="*/ 10 w 41"/>
                  <a:gd name="T9" fmla="*/ 11 h 22"/>
                  <a:gd name="T10" fmla="*/ 0 w 41"/>
                  <a:gd name="T11" fmla="*/ 0 h 22"/>
                  <a:gd name="T12" fmla="*/ 21 w 41"/>
                  <a:gd name="T13" fmla="*/ 0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21" y="0"/>
                    </a:moveTo>
                    <a:lnTo>
                      <a:pt x="41" y="0"/>
                    </a:lnTo>
                    <a:lnTo>
                      <a:pt x="31" y="11"/>
                    </a:lnTo>
                    <a:lnTo>
                      <a:pt x="21" y="22"/>
                    </a:lnTo>
                    <a:lnTo>
                      <a:pt x="10" y="11"/>
                    </a:lnTo>
                    <a:lnTo>
                      <a:pt x="0" y="0"/>
                    </a:lnTo>
                    <a:lnTo>
                      <a:pt x="21" y="0"/>
                    </a:lnTo>
                    <a:close/>
                  </a:path>
                </a:pathLst>
              </a:custGeom>
              <a:solidFill>
                <a:srgbClr val="1A1A1A"/>
              </a:solidFill>
              <a:ln w="9525">
                <a:noFill/>
                <a:round/>
                <a:headEnd/>
                <a:tailEnd/>
              </a:ln>
            </p:spPr>
            <p:txBody>
              <a:bodyPr/>
              <a:lstStyle/>
              <a:p>
                <a:endParaRPr lang="id-ID"/>
              </a:p>
            </p:txBody>
          </p:sp>
          <p:sp>
            <p:nvSpPr>
              <p:cNvPr id="3378" name="Freeform 503"/>
              <p:cNvSpPr>
                <a:spLocks/>
              </p:cNvSpPr>
              <p:nvPr/>
            </p:nvSpPr>
            <p:spPr bwMode="auto">
              <a:xfrm>
                <a:off x="5288" y="2302"/>
                <a:ext cx="41" cy="22"/>
              </a:xfrm>
              <a:custGeom>
                <a:avLst/>
                <a:gdLst>
                  <a:gd name="T0" fmla="*/ 21 w 41"/>
                  <a:gd name="T1" fmla="*/ 0 h 22"/>
                  <a:gd name="T2" fmla="*/ 41 w 41"/>
                  <a:gd name="T3" fmla="*/ 0 h 22"/>
                  <a:gd name="T4" fmla="*/ 31 w 41"/>
                  <a:gd name="T5" fmla="*/ 11 h 22"/>
                  <a:gd name="T6" fmla="*/ 21 w 41"/>
                  <a:gd name="T7" fmla="*/ 22 h 22"/>
                  <a:gd name="T8" fmla="*/ 11 w 41"/>
                  <a:gd name="T9" fmla="*/ 11 h 22"/>
                  <a:gd name="T10" fmla="*/ 0 w 41"/>
                  <a:gd name="T11" fmla="*/ 0 h 22"/>
                  <a:gd name="T12" fmla="*/ 21 w 41"/>
                  <a:gd name="T13" fmla="*/ 0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21" y="0"/>
                    </a:moveTo>
                    <a:lnTo>
                      <a:pt x="41" y="0"/>
                    </a:lnTo>
                    <a:lnTo>
                      <a:pt x="31" y="11"/>
                    </a:lnTo>
                    <a:lnTo>
                      <a:pt x="21" y="22"/>
                    </a:lnTo>
                    <a:lnTo>
                      <a:pt x="11" y="11"/>
                    </a:lnTo>
                    <a:lnTo>
                      <a:pt x="0" y="0"/>
                    </a:lnTo>
                    <a:lnTo>
                      <a:pt x="21" y="0"/>
                    </a:lnTo>
                    <a:close/>
                  </a:path>
                </a:pathLst>
              </a:custGeom>
              <a:solidFill>
                <a:srgbClr val="1A1A1A"/>
              </a:solidFill>
              <a:ln w="9525">
                <a:noFill/>
                <a:round/>
                <a:headEnd/>
                <a:tailEnd/>
              </a:ln>
            </p:spPr>
            <p:txBody>
              <a:bodyPr/>
              <a:lstStyle/>
              <a:p>
                <a:endParaRPr lang="id-ID"/>
              </a:p>
            </p:txBody>
          </p:sp>
          <p:sp>
            <p:nvSpPr>
              <p:cNvPr id="3379" name="Freeform 504"/>
              <p:cNvSpPr>
                <a:spLocks/>
              </p:cNvSpPr>
              <p:nvPr/>
            </p:nvSpPr>
            <p:spPr bwMode="auto">
              <a:xfrm>
                <a:off x="5527" y="2300"/>
                <a:ext cx="41" cy="23"/>
              </a:xfrm>
              <a:custGeom>
                <a:avLst/>
                <a:gdLst>
                  <a:gd name="T0" fmla="*/ 21 w 41"/>
                  <a:gd name="T1" fmla="*/ 0 h 23"/>
                  <a:gd name="T2" fmla="*/ 41 w 41"/>
                  <a:gd name="T3" fmla="*/ 0 h 23"/>
                  <a:gd name="T4" fmla="*/ 31 w 41"/>
                  <a:gd name="T5" fmla="*/ 12 h 23"/>
                  <a:gd name="T6" fmla="*/ 21 w 41"/>
                  <a:gd name="T7" fmla="*/ 23 h 23"/>
                  <a:gd name="T8" fmla="*/ 11 w 41"/>
                  <a:gd name="T9" fmla="*/ 12 h 23"/>
                  <a:gd name="T10" fmla="*/ 0 w 41"/>
                  <a:gd name="T11" fmla="*/ 0 h 23"/>
                  <a:gd name="T12" fmla="*/ 21 w 41"/>
                  <a:gd name="T13" fmla="*/ 0 h 23"/>
                  <a:gd name="T14" fmla="*/ 0 60000 65536"/>
                  <a:gd name="T15" fmla="*/ 0 60000 65536"/>
                  <a:gd name="T16" fmla="*/ 0 60000 65536"/>
                  <a:gd name="T17" fmla="*/ 0 60000 65536"/>
                  <a:gd name="T18" fmla="*/ 0 60000 65536"/>
                  <a:gd name="T19" fmla="*/ 0 60000 65536"/>
                  <a:gd name="T20" fmla="*/ 0 60000 65536"/>
                  <a:gd name="T21" fmla="*/ 0 w 41"/>
                  <a:gd name="T22" fmla="*/ 0 h 23"/>
                  <a:gd name="T23" fmla="*/ 41 w 41"/>
                  <a:gd name="T24" fmla="*/ 23 h 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3">
                    <a:moveTo>
                      <a:pt x="21" y="0"/>
                    </a:moveTo>
                    <a:lnTo>
                      <a:pt x="41" y="0"/>
                    </a:lnTo>
                    <a:lnTo>
                      <a:pt x="31" y="12"/>
                    </a:lnTo>
                    <a:lnTo>
                      <a:pt x="21" y="23"/>
                    </a:lnTo>
                    <a:lnTo>
                      <a:pt x="11" y="12"/>
                    </a:lnTo>
                    <a:lnTo>
                      <a:pt x="0" y="0"/>
                    </a:lnTo>
                    <a:lnTo>
                      <a:pt x="21" y="0"/>
                    </a:lnTo>
                    <a:close/>
                  </a:path>
                </a:pathLst>
              </a:custGeom>
              <a:solidFill>
                <a:srgbClr val="1A1A1A"/>
              </a:solidFill>
              <a:ln w="9525">
                <a:noFill/>
                <a:round/>
                <a:headEnd/>
                <a:tailEnd/>
              </a:ln>
            </p:spPr>
            <p:txBody>
              <a:bodyPr/>
              <a:lstStyle/>
              <a:p>
                <a:endParaRPr lang="id-ID"/>
              </a:p>
            </p:txBody>
          </p:sp>
          <p:sp>
            <p:nvSpPr>
              <p:cNvPr id="3380" name="Freeform 505"/>
              <p:cNvSpPr>
                <a:spLocks/>
              </p:cNvSpPr>
              <p:nvPr/>
            </p:nvSpPr>
            <p:spPr bwMode="auto">
              <a:xfrm>
                <a:off x="2074" y="2369"/>
                <a:ext cx="3686" cy="34"/>
              </a:xfrm>
              <a:custGeom>
                <a:avLst/>
                <a:gdLst>
                  <a:gd name="T0" fmla="*/ 3686 w 3686"/>
                  <a:gd name="T1" fmla="*/ 0 h 34"/>
                  <a:gd name="T2" fmla="*/ 3686 w 3686"/>
                  <a:gd name="T3" fmla="*/ 34 h 34"/>
                  <a:gd name="T4" fmla="*/ 0 w 3686"/>
                  <a:gd name="T5" fmla="*/ 34 h 34"/>
                  <a:gd name="T6" fmla="*/ 0 w 3686"/>
                  <a:gd name="T7" fmla="*/ 31 h 34"/>
                  <a:gd name="T8" fmla="*/ 3683 w 3686"/>
                  <a:gd name="T9" fmla="*/ 31 h 34"/>
                  <a:gd name="T10" fmla="*/ 3683 w 3686"/>
                  <a:gd name="T11" fmla="*/ 3 h 34"/>
                  <a:gd name="T12" fmla="*/ 0 w 3686"/>
                  <a:gd name="T13" fmla="*/ 3 h 34"/>
                  <a:gd name="T14" fmla="*/ 0 w 3686"/>
                  <a:gd name="T15" fmla="*/ 0 h 34"/>
                  <a:gd name="T16" fmla="*/ 3686 w 3686"/>
                  <a:gd name="T17" fmla="*/ 0 h 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86"/>
                  <a:gd name="T28" fmla="*/ 0 h 34"/>
                  <a:gd name="T29" fmla="*/ 3686 w 3686"/>
                  <a:gd name="T30" fmla="*/ 34 h 3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86" h="34">
                    <a:moveTo>
                      <a:pt x="3686" y="0"/>
                    </a:moveTo>
                    <a:lnTo>
                      <a:pt x="3686" y="34"/>
                    </a:lnTo>
                    <a:lnTo>
                      <a:pt x="0" y="34"/>
                    </a:lnTo>
                    <a:lnTo>
                      <a:pt x="0" y="31"/>
                    </a:lnTo>
                    <a:lnTo>
                      <a:pt x="3683" y="31"/>
                    </a:lnTo>
                    <a:lnTo>
                      <a:pt x="3683" y="3"/>
                    </a:lnTo>
                    <a:lnTo>
                      <a:pt x="0" y="3"/>
                    </a:lnTo>
                    <a:lnTo>
                      <a:pt x="0" y="0"/>
                    </a:lnTo>
                    <a:lnTo>
                      <a:pt x="3686" y="0"/>
                    </a:lnTo>
                    <a:close/>
                  </a:path>
                </a:pathLst>
              </a:custGeom>
              <a:solidFill>
                <a:srgbClr val="808080"/>
              </a:solidFill>
              <a:ln w="9525">
                <a:noFill/>
                <a:round/>
                <a:headEnd/>
                <a:tailEnd/>
              </a:ln>
            </p:spPr>
            <p:txBody>
              <a:bodyPr/>
              <a:lstStyle/>
              <a:p>
                <a:endParaRPr lang="id-ID"/>
              </a:p>
            </p:txBody>
          </p:sp>
          <p:sp>
            <p:nvSpPr>
              <p:cNvPr id="3381" name="Freeform 506"/>
              <p:cNvSpPr>
                <a:spLocks/>
              </p:cNvSpPr>
              <p:nvPr/>
            </p:nvSpPr>
            <p:spPr bwMode="auto">
              <a:xfrm>
                <a:off x="2071" y="2372"/>
                <a:ext cx="3686" cy="28"/>
              </a:xfrm>
              <a:custGeom>
                <a:avLst/>
                <a:gdLst>
                  <a:gd name="T0" fmla="*/ 3686 w 3686"/>
                  <a:gd name="T1" fmla="*/ 0 h 28"/>
                  <a:gd name="T2" fmla="*/ 3686 w 3686"/>
                  <a:gd name="T3" fmla="*/ 28 h 28"/>
                  <a:gd name="T4" fmla="*/ 3 w 3686"/>
                  <a:gd name="T5" fmla="*/ 28 h 28"/>
                  <a:gd name="T6" fmla="*/ 0 w 3686"/>
                  <a:gd name="T7" fmla="*/ 28 h 28"/>
                  <a:gd name="T8" fmla="*/ 0 w 3686"/>
                  <a:gd name="T9" fmla="*/ 25 h 28"/>
                  <a:gd name="T10" fmla="*/ 3683 w 3686"/>
                  <a:gd name="T11" fmla="*/ 25 h 28"/>
                  <a:gd name="T12" fmla="*/ 3683 w 3686"/>
                  <a:gd name="T13" fmla="*/ 3 h 28"/>
                  <a:gd name="T14" fmla="*/ 0 w 3686"/>
                  <a:gd name="T15" fmla="*/ 3 h 28"/>
                  <a:gd name="T16" fmla="*/ 0 w 3686"/>
                  <a:gd name="T17" fmla="*/ 0 h 28"/>
                  <a:gd name="T18" fmla="*/ 3 w 3686"/>
                  <a:gd name="T19" fmla="*/ 0 h 28"/>
                  <a:gd name="T20" fmla="*/ 3686 w 3686"/>
                  <a:gd name="T21" fmla="*/ 0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686"/>
                  <a:gd name="T34" fmla="*/ 0 h 28"/>
                  <a:gd name="T35" fmla="*/ 3686 w 3686"/>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686" h="28">
                    <a:moveTo>
                      <a:pt x="3686" y="0"/>
                    </a:moveTo>
                    <a:lnTo>
                      <a:pt x="3686" y="28"/>
                    </a:lnTo>
                    <a:lnTo>
                      <a:pt x="3" y="28"/>
                    </a:lnTo>
                    <a:lnTo>
                      <a:pt x="0" y="28"/>
                    </a:lnTo>
                    <a:lnTo>
                      <a:pt x="0" y="25"/>
                    </a:lnTo>
                    <a:lnTo>
                      <a:pt x="3683" y="25"/>
                    </a:lnTo>
                    <a:lnTo>
                      <a:pt x="3683" y="3"/>
                    </a:lnTo>
                    <a:lnTo>
                      <a:pt x="0" y="3"/>
                    </a:lnTo>
                    <a:lnTo>
                      <a:pt x="0" y="0"/>
                    </a:lnTo>
                    <a:lnTo>
                      <a:pt x="3" y="0"/>
                    </a:lnTo>
                    <a:lnTo>
                      <a:pt x="3686" y="0"/>
                    </a:lnTo>
                    <a:close/>
                  </a:path>
                </a:pathLst>
              </a:custGeom>
              <a:solidFill>
                <a:srgbClr val="808080"/>
              </a:solidFill>
              <a:ln w="9525">
                <a:noFill/>
                <a:round/>
                <a:headEnd/>
                <a:tailEnd/>
              </a:ln>
            </p:spPr>
            <p:txBody>
              <a:bodyPr/>
              <a:lstStyle/>
              <a:p>
                <a:endParaRPr lang="id-ID"/>
              </a:p>
            </p:txBody>
          </p:sp>
          <p:sp>
            <p:nvSpPr>
              <p:cNvPr id="3382" name="Rectangle 507"/>
              <p:cNvSpPr>
                <a:spLocks noChangeArrowheads="1"/>
              </p:cNvSpPr>
              <p:nvPr/>
            </p:nvSpPr>
            <p:spPr bwMode="auto">
              <a:xfrm>
                <a:off x="2071" y="2375"/>
                <a:ext cx="3683" cy="22"/>
              </a:xfrm>
              <a:prstGeom prst="rect">
                <a:avLst/>
              </a:prstGeom>
              <a:solidFill>
                <a:srgbClr val="D8E8FB"/>
              </a:solidFill>
              <a:ln w="9525">
                <a:noFill/>
                <a:miter lim="800000"/>
                <a:headEnd/>
                <a:tailEnd/>
              </a:ln>
            </p:spPr>
            <p:txBody>
              <a:bodyPr/>
              <a:lstStyle/>
              <a:p>
                <a:endParaRPr lang="en-GB"/>
              </a:p>
            </p:txBody>
          </p:sp>
          <p:sp>
            <p:nvSpPr>
              <p:cNvPr id="3383" name="Rectangle 508"/>
              <p:cNvSpPr>
                <a:spLocks noChangeArrowheads="1"/>
              </p:cNvSpPr>
              <p:nvPr/>
            </p:nvSpPr>
            <p:spPr bwMode="auto">
              <a:xfrm>
                <a:off x="2071" y="2369"/>
                <a:ext cx="3" cy="3"/>
              </a:xfrm>
              <a:prstGeom prst="rect">
                <a:avLst/>
              </a:prstGeom>
              <a:solidFill>
                <a:srgbClr val="808080"/>
              </a:solidFill>
              <a:ln w="9525">
                <a:noFill/>
                <a:miter lim="800000"/>
                <a:headEnd/>
                <a:tailEnd/>
              </a:ln>
            </p:spPr>
            <p:txBody>
              <a:bodyPr/>
              <a:lstStyle/>
              <a:p>
                <a:endParaRPr lang="en-GB"/>
              </a:p>
            </p:txBody>
          </p:sp>
          <p:sp>
            <p:nvSpPr>
              <p:cNvPr id="3384" name="Freeform 509"/>
              <p:cNvSpPr>
                <a:spLocks/>
              </p:cNvSpPr>
              <p:nvPr/>
            </p:nvSpPr>
            <p:spPr bwMode="auto">
              <a:xfrm>
                <a:off x="2068" y="2400"/>
                <a:ext cx="6" cy="3"/>
              </a:xfrm>
              <a:custGeom>
                <a:avLst/>
                <a:gdLst>
                  <a:gd name="T0" fmla="*/ 3 w 6"/>
                  <a:gd name="T1" fmla="*/ 0 h 3"/>
                  <a:gd name="T2" fmla="*/ 6 w 6"/>
                  <a:gd name="T3" fmla="*/ 0 h 3"/>
                  <a:gd name="T4" fmla="*/ 6 w 6"/>
                  <a:gd name="T5" fmla="*/ 3 h 3"/>
                  <a:gd name="T6" fmla="*/ 3 w 6"/>
                  <a:gd name="T7" fmla="*/ 3 h 3"/>
                  <a:gd name="T8" fmla="*/ 0 w 6"/>
                  <a:gd name="T9" fmla="*/ 3 h 3"/>
                  <a:gd name="T10" fmla="*/ 0 w 6"/>
                  <a:gd name="T11" fmla="*/ 0 h 3"/>
                  <a:gd name="T12" fmla="*/ 3 w 6"/>
                  <a:gd name="T13" fmla="*/ 0 h 3"/>
                  <a:gd name="T14" fmla="*/ 0 60000 65536"/>
                  <a:gd name="T15" fmla="*/ 0 60000 65536"/>
                  <a:gd name="T16" fmla="*/ 0 60000 65536"/>
                  <a:gd name="T17" fmla="*/ 0 60000 65536"/>
                  <a:gd name="T18" fmla="*/ 0 60000 65536"/>
                  <a:gd name="T19" fmla="*/ 0 60000 65536"/>
                  <a:gd name="T20" fmla="*/ 0 60000 65536"/>
                  <a:gd name="T21" fmla="*/ 0 w 6"/>
                  <a:gd name="T22" fmla="*/ 0 h 3"/>
                  <a:gd name="T23" fmla="*/ 6 w 6"/>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3">
                    <a:moveTo>
                      <a:pt x="3" y="0"/>
                    </a:moveTo>
                    <a:lnTo>
                      <a:pt x="6" y="0"/>
                    </a:lnTo>
                    <a:lnTo>
                      <a:pt x="6" y="3"/>
                    </a:lnTo>
                    <a:lnTo>
                      <a:pt x="3" y="3"/>
                    </a:lnTo>
                    <a:lnTo>
                      <a:pt x="0" y="3"/>
                    </a:lnTo>
                    <a:lnTo>
                      <a:pt x="0" y="0"/>
                    </a:lnTo>
                    <a:lnTo>
                      <a:pt x="3" y="0"/>
                    </a:lnTo>
                    <a:close/>
                  </a:path>
                </a:pathLst>
              </a:custGeom>
              <a:solidFill>
                <a:srgbClr val="808080"/>
              </a:solidFill>
              <a:ln w="9525">
                <a:noFill/>
                <a:round/>
                <a:headEnd/>
                <a:tailEnd/>
              </a:ln>
            </p:spPr>
            <p:txBody>
              <a:bodyPr/>
              <a:lstStyle/>
              <a:p>
                <a:endParaRPr lang="id-ID"/>
              </a:p>
            </p:txBody>
          </p:sp>
          <p:sp>
            <p:nvSpPr>
              <p:cNvPr id="3385" name="Rectangle 510"/>
              <p:cNvSpPr>
                <a:spLocks noChangeArrowheads="1"/>
              </p:cNvSpPr>
              <p:nvPr/>
            </p:nvSpPr>
            <p:spPr bwMode="auto">
              <a:xfrm>
                <a:off x="2068" y="2369"/>
                <a:ext cx="3" cy="3"/>
              </a:xfrm>
              <a:prstGeom prst="rect">
                <a:avLst/>
              </a:prstGeom>
              <a:solidFill>
                <a:srgbClr val="808080"/>
              </a:solidFill>
              <a:ln w="9525">
                <a:noFill/>
                <a:miter lim="800000"/>
                <a:headEnd/>
                <a:tailEnd/>
              </a:ln>
            </p:spPr>
            <p:txBody>
              <a:bodyPr/>
              <a:lstStyle/>
              <a:p>
                <a:endParaRPr lang="en-GB"/>
              </a:p>
            </p:txBody>
          </p:sp>
          <p:sp>
            <p:nvSpPr>
              <p:cNvPr id="3386" name="Freeform 511"/>
              <p:cNvSpPr>
                <a:spLocks/>
              </p:cNvSpPr>
              <p:nvPr/>
            </p:nvSpPr>
            <p:spPr bwMode="auto">
              <a:xfrm>
                <a:off x="1871" y="2260"/>
                <a:ext cx="197" cy="109"/>
              </a:xfrm>
              <a:custGeom>
                <a:avLst/>
                <a:gdLst>
                  <a:gd name="T0" fmla="*/ 197 w 197"/>
                  <a:gd name="T1" fmla="*/ 43 h 109"/>
                  <a:gd name="T2" fmla="*/ 197 w 197"/>
                  <a:gd name="T3" fmla="*/ 109 h 109"/>
                  <a:gd name="T4" fmla="*/ 0 w 197"/>
                  <a:gd name="T5" fmla="*/ 109 h 109"/>
                  <a:gd name="T6" fmla="*/ 0 w 197"/>
                  <a:gd name="T7" fmla="*/ 1 h 109"/>
                  <a:gd name="T8" fmla="*/ 0 w 197"/>
                  <a:gd name="T9" fmla="*/ 1 h 109"/>
                  <a:gd name="T10" fmla="*/ 0 w 197"/>
                  <a:gd name="T11" fmla="*/ 0 h 109"/>
                  <a:gd name="T12" fmla="*/ 0 w 197"/>
                  <a:gd name="T13" fmla="*/ 0 h 109"/>
                  <a:gd name="T14" fmla="*/ 191 w 197"/>
                  <a:gd name="T15" fmla="*/ 0 h 109"/>
                  <a:gd name="T16" fmla="*/ 191 w 197"/>
                  <a:gd name="T17" fmla="*/ 0 h 109"/>
                  <a:gd name="T18" fmla="*/ 193 w 197"/>
                  <a:gd name="T19" fmla="*/ 4 h 109"/>
                  <a:gd name="T20" fmla="*/ 193 w 197"/>
                  <a:gd name="T21" fmla="*/ 4 h 109"/>
                  <a:gd name="T22" fmla="*/ 196 w 197"/>
                  <a:gd name="T23" fmla="*/ 19 h 109"/>
                  <a:gd name="T24" fmla="*/ 197 w 197"/>
                  <a:gd name="T25" fmla="*/ 43 h 109"/>
                  <a:gd name="T26" fmla="*/ 197 w 197"/>
                  <a:gd name="T27" fmla="*/ 43 h 10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7"/>
                  <a:gd name="T43" fmla="*/ 0 h 109"/>
                  <a:gd name="T44" fmla="*/ 197 w 197"/>
                  <a:gd name="T45" fmla="*/ 109 h 10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7" h="109">
                    <a:moveTo>
                      <a:pt x="197" y="43"/>
                    </a:moveTo>
                    <a:lnTo>
                      <a:pt x="197" y="109"/>
                    </a:lnTo>
                    <a:lnTo>
                      <a:pt x="0" y="109"/>
                    </a:lnTo>
                    <a:lnTo>
                      <a:pt x="0" y="1"/>
                    </a:lnTo>
                    <a:lnTo>
                      <a:pt x="0" y="0"/>
                    </a:lnTo>
                    <a:lnTo>
                      <a:pt x="191" y="0"/>
                    </a:lnTo>
                    <a:lnTo>
                      <a:pt x="193" y="4"/>
                    </a:lnTo>
                    <a:lnTo>
                      <a:pt x="196" y="19"/>
                    </a:lnTo>
                    <a:lnTo>
                      <a:pt x="197" y="43"/>
                    </a:lnTo>
                    <a:close/>
                  </a:path>
                </a:pathLst>
              </a:custGeom>
              <a:solidFill>
                <a:srgbClr val="E9F2FC"/>
              </a:solidFill>
              <a:ln w="9525">
                <a:noFill/>
                <a:round/>
                <a:headEnd/>
                <a:tailEnd/>
              </a:ln>
            </p:spPr>
            <p:txBody>
              <a:bodyPr/>
              <a:lstStyle/>
              <a:p>
                <a:endParaRPr lang="id-ID"/>
              </a:p>
            </p:txBody>
          </p:sp>
          <p:sp>
            <p:nvSpPr>
              <p:cNvPr id="3387" name="Freeform 512"/>
              <p:cNvSpPr>
                <a:spLocks/>
              </p:cNvSpPr>
              <p:nvPr/>
            </p:nvSpPr>
            <p:spPr bwMode="auto">
              <a:xfrm>
                <a:off x="2062" y="2258"/>
                <a:ext cx="0" cy="2"/>
              </a:xfrm>
              <a:custGeom>
                <a:avLst/>
                <a:gdLst>
                  <a:gd name="T0" fmla="*/ 0 h 2"/>
                  <a:gd name="T1" fmla="*/ 2 h 2"/>
                  <a:gd name="T2" fmla="*/ 2 h 2"/>
                  <a:gd name="T3" fmla="*/ 2 h 2"/>
                  <a:gd name="T4" fmla="*/ 0 h 2"/>
                  <a:gd name="T5" fmla="*/ 0 60000 65536"/>
                  <a:gd name="T6" fmla="*/ 0 60000 65536"/>
                  <a:gd name="T7" fmla="*/ 0 60000 65536"/>
                  <a:gd name="T8" fmla="*/ 0 60000 65536"/>
                  <a:gd name="T9" fmla="*/ 0 60000 65536"/>
                  <a:gd name="T10" fmla="*/ 0 h 2"/>
                  <a:gd name="T11" fmla="*/ 2 h 2"/>
                </a:gdLst>
                <a:ahLst/>
                <a:cxnLst>
                  <a:cxn ang="T5">
                    <a:pos x="0" y="T0"/>
                  </a:cxn>
                  <a:cxn ang="T6">
                    <a:pos x="0" y="T1"/>
                  </a:cxn>
                  <a:cxn ang="T7">
                    <a:pos x="0" y="T2"/>
                  </a:cxn>
                  <a:cxn ang="T8">
                    <a:pos x="0" y="T3"/>
                  </a:cxn>
                  <a:cxn ang="T9">
                    <a:pos x="0" y="T4"/>
                  </a:cxn>
                </a:cxnLst>
                <a:rect l="0" t="T10" r="0" b="T11"/>
                <a:pathLst>
                  <a:path h="2">
                    <a:moveTo>
                      <a:pt x="0" y="0"/>
                    </a:moveTo>
                    <a:lnTo>
                      <a:pt x="0" y="2"/>
                    </a:lnTo>
                    <a:lnTo>
                      <a:pt x="0" y="0"/>
                    </a:lnTo>
                    <a:close/>
                  </a:path>
                </a:pathLst>
              </a:custGeom>
              <a:solidFill>
                <a:srgbClr val="999999"/>
              </a:solidFill>
              <a:ln w="9525">
                <a:noFill/>
                <a:round/>
                <a:headEnd/>
                <a:tailEnd/>
              </a:ln>
            </p:spPr>
            <p:txBody>
              <a:bodyPr/>
              <a:lstStyle/>
              <a:p>
                <a:endParaRPr lang="id-ID"/>
              </a:p>
            </p:txBody>
          </p:sp>
          <p:sp>
            <p:nvSpPr>
              <p:cNvPr id="3388" name="Rectangle 513"/>
              <p:cNvSpPr>
                <a:spLocks noChangeArrowheads="1"/>
              </p:cNvSpPr>
              <p:nvPr/>
            </p:nvSpPr>
            <p:spPr bwMode="auto">
              <a:xfrm>
                <a:off x="2062" y="2260"/>
                <a:ext cx="1" cy="1"/>
              </a:xfrm>
              <a:prstGeom prst="rect">
                <a:avLst/>
              </a:prstGeom>
              <a:solidFill>
                <a:srgbClr val="999999"/>
              </a:solidFill>
              <a:ln w="9525">
                <a:noFill/>
                <a:miter lim="800000"/>
                <a:headEnd/>
                <a:tailEnd/>
              </a:ln>
            </p:spPr>
            <p:txBody>
              <a:bodyPr/>
              <a:lstStyle/>
              <a:p>
                <a:endParaRPr lang="en-GB"/>
              </a:p>
            </p:txBody>
          </p:sp>
        </p:grpSp>
        <p:sp>
          <p:nvSpPr>
            <p:cNvPr id="3088" name="Rectangle 515"/>
            <p:cNvSpPr>
              <a:spLocks noChangeArrowheads="1"/>
            </p:cNvSpPr>
            <p:nvPr/>
          </p:nvSpPr>
          <p:spPr bwMode="auto">
            <a:xfrm>
              <a:off x="2062" y="2260"/>
              <a:ext cx="1" cy="1"/>
            </a:xfrm>
            <a:prstGeom prst="rect">
              <a:avLst/>
            </a:prstGeom>
            <a:solidFill>
              <a:srgbClr val="999999"/>
            </a:solidFill>
            <a:ln w="9525">
              <a:noFill/>
              <a:miter lim="800000"/>
              <a:headEnd/>
              <a:tailEnd/>
            </a:ln>
          </p:spPr>
          <p:txBody>
            <a:bodyPr/>
            <a:lstStyle/>
            <a:p>
              <a:endParaRPr lang="en-GB"/>
            </a:p>
          </p:txBody>
        </p:sp>
        <p:sp>
          <p:nvSpPr>
            <p:cNvPr id="3089" name="Rectangle 516"/>
            <p:cNvSpPr>
              <a:spLocks noChangeArrowheads="1"/>
            </p:cNvSpPr>
            <p:nvPr/>
          </p:nvSpPr>
          <p:spPr bwMode="auto">
            <a:xfrm>
              <a:off x="1871" y="2260"/>
              <a:ext cx="1" cy="1"/>
            </a:xfrm>
            <a:prstGeom prst="rect">
              <a:avLst/>
            </a:prstGeom>
            <a:solidFill>
              <a:srgbClr val="999999"/>
            </a:solidFill>
            <a:ln w="9525">
              <a:noFill/>
              <a:miter lim="800000"/>
              <a:headEnd/>
              <a:tailEnd/>
            </a:ln>
          </p:spPr>
          <p:txBody>
            <a:bodyPr/>
            <a:lstStyle/>
            <a:p>
              <a:endParaRPr lang="en-GB"/>
            </a:p>
          </p:txBody>
        </p:sp>
        <p:sp>
          <p:nvSpPr>
            <p:cNvPr id="3090" name="Freeform 517"/>
            <p:cNvSpPr>
              <a:spLocks/>
            </p:cNvSpPr>
            <p:nvPr/>
          </p:nvSpPr>
          <p:spPr bwMode="auto">
            <a:xfrm>
              <a:off x="1871" y="2258"/>
              <a:ext cx="0" cy="2"/>
            </a:xfrm>
            <a:custGeom>
              <a:avLst/>
              <a:gdLst>
                <a:gd name="T0" fmla="*/ 2 h 2"/>
                <a:gd name="T1" fmla="*/ 2 h 2"/>
                <a:gd name="T2" fmla="*/ 2 h 2"/>
                <a:gd name="T3" fmla="*/ 2 h 2"/>
                <a:gd name="T4" fmla="*/ 2 h 2"/>
                <a:gd name="T5" fmla="*/ 0 h 2"/>
                <a:gd name="T6" fmla="*/ 0 h 2"/>
                <a:gd name="T7" fmla="*/ 0 h 2"/>
                <a:gd name="T8" fmla="*/ 2 h 2"/>
                <a:gd name="T9" fmla="*/ 0 60000 65536"/>
                <a:gd name="T10" fmla="*/ 0 60000 65536"/>
                <a:gd name="T11" fmla="*/ 0 60000 65536"/>
                <a:gd name="T12" fmla="*/ 0 60000 65536"/>
                <a:gd name="T13" fmla="*/ 0 60000 65536"/>
                <a:gd name="T14" fmla="*/ 0 60000 65536"/>
                <a:gd name="T15" fmla="*/ 0 60000 65536"/>
                <a:gd name="T16" fmla="*/ 0 60000 65536"/>
                <a:gd name="T17" fmla="*/ 0 60000 65536"/>
                <a:gd name="T18" fmla="*/ 0 h 2"/>
                <a:gd name="T19" fmla="*/ 2 h 2"/>
              </a:gdLst>
              <a:ahLst/>
              <a:cxnLst>
                <a:cxn ang="T9">
                  <a:pos x="0" y="T0"/>
                </a:cxn>
                <a:cxn ang="T10">
                  <a:pos x="0" y="T1"/>
                </a:cxn>
                <a:cxn ang="T11">
                  <a:pos x="0" y="T2"/>
                </a:cxn>
                <a:cxn ang="T12">
                  <a:pos x="0" y="T3"/>
                </a:cxn>
                <a:cxn ang="T13">
                  <a:pos x="0" y="T4"/>
                </a:cxn>
                <a:cxn ang="T14">
                  <a:pos x="0" y="T5"/>
                </a:cxn>
                <a:cxn ang="T15">
                  <a:pos x="0" y="T6"/>
                </a:cxn>
                <a:cxn ang="T16">
                  <a:pos x="0" y="T7"/>
                </a:cxn>
                <a:cxn ang="T17">
                  <a:pos x="0" y="T8"/>
                </a:cxn>
              </a:cxnLst>
              <a:rect l="0" t="T18" r="0" b="T19"/>
              <a:pathLst>
                <a:path h="2">
                  <a:moveTo>
                    <a:pt x="0" y="2"/>
                  </a:moveTo>
                  <a:lnTo>
                    <a:pt x="0" y="2"/>
                  </a:lnTo>
                  <a:lnTo>
                    <a:pt x="0" y="0"/>
                  </a:lnTo>
                  <a:lnTo>
                    <a:pt x="0" y="2"/>
                  </a:lnTo>
                  <a:close/>
                </a:path>
              </a:pathLst>
            </a:custGeom>
            <a:solidFill>
              <a:srgbClr val="999999"/>
            </a:solidFill>
            <a:ln w="9525">
              <a:noFill/>
              <a:round/>
              <a:headEnd/>
              <a:tailEnd/>
            </a:ln>
          </p:spPr>
          <p:txBody>
            <a:bodyPr/>
            <a:lstStyle/>
            <a:p>
              <a:endParaRPr lang="id-ID"/>
            </a:p>
          </p:txBody>
        </p:sp>
        <p:sp>
          <p:nvSpPr>
            <p:cNvPr id="3091" name="Rectangle 518"/>
            <p:cNvSpPr>
              <a:spLocks noChangeArrowheads="1"/>
            </p:cNvSpPr>
            <p:nvPr/>
          </p:nvSpPr>
          <p:spPr bwMode="auto">
            <a:xfrm>
              <a:off x="1871" y="2260"/>
              <a:ext cx="1" cy="1"/>
            </a:xfrm>
            <a:prstGeom prst="rect">
              <a:avLst/>
            </a:prstGeom>
            <a:solidFill>
              <a:srgbClr val="999999"/>
            </a:solidFill>
            <a:ln w="9525">
              <a:noFill/>
              <a:miter lim="800000"/>
              <a:headEnd/>
              <a:tailEnd/>
            </a:ln>
          </p:spPr>
          <p:txBody>
            <a:bodyPr/>
            <a:lstStyle/>
            <a:p>
              <a:endParaRPr lang="en-GB"/>
            </a:p>
          </p:txBody>
        </p:sp>
        <p:sp>
          <p:nvSpPr>
            <p:cNvPr id="3092" name="Freeform 519"/>
            <p:cNvSpPr>
              <a:spLocks/>
            </p:cNvSpPr>
            <p:nvPr/>
          </p:nvSpPr>
          <p:spPr bwMode="auto">
            <a:xfrm>
              <a:off x="1871" y="2260"/>
              <a:ext cx="0" cy="0"/>
            </a:xfrm>
            <a:custGeom>
              <a:avLst/>
              <a:gdLst>
                <a:gd name="T0" fmla="*/ 0 60000 65536"/>
                <a:gd name="T1" fmla="*/ 0 60000 65536"/>
                <a:gd name="T2" fmla="*/ 0 60000 65536"/>
                <a:gd name="T3" fmla="*/ 0 60000 65536"/>
                <a:gd name="T4" fmla="*/ 0 60000 65536"/>
                <a:gd name="T5" fmla="*/ 0 60000 65536"/>
              </a:gdLst>
              <a:ahLst/>
              <a:cxnLst>
                <a:cxn ang="T0">
                  <a:pos x="0" y="0"/>
                </a:cxn>
                <a:cxn ang="T1">
                  <a:pos x="0" y="0"/>
                </a:cxn>
                <a:cxn ang="T2">
                  <a:pos x="0" y="0"/>
                </a:cxn>
                <a:cxn ang="T3">
                  <a:pos x="0" y="0"/>
                </a:cxn>
                <a:cxn ang="T4">
                  <a:pos x="0" y="0"/>
                </a:cxn>
                <a:cxn ang="T5">
                  <a:pos x="0" y="0"/>
                </a:cxn>
              </a:cxnLst>
              <a:rect l="0" t="0" r="0" b="0"/>
              <a:pathLst>
                <a:path>
                  <a:moveTo>
                    <a:pt x="0" y="0"/>
                  </a:moveTo>
                  <a:lnTo>
                    <a:pt x="0" y="0"/>
                  </a:lnTo>
                  <a:close/>
                </a:path>
              </a:pathLst>
            </a:custGeom>
            <a:solidFill>
              <a:srgbClr val="808080"/>
            </a:solidFill>
            <a:ln w="9525">
              <a:noFill/>
              <a:round/>
              <a:headEnd/>
              <a:tailEnd/>
            </a:ln>
          </p:spPr>
          <p:txBody>
            <a:bodyPr/>
            <a:lstStyle/>
            <a:p>
              <a:endParaRPr lang="id-ID"/>
            </a:p>
          </p:txBody>
        </p:sp>
        <p:sp>
          <p:nvSpPr>
            <p:cNvPr id="3093" name="Freeform 520"/>
            <p:cNvSpPr>
              <a:spLocks/>
            </p:cNvSpPr>
            <p:nvPr/>
          </p:nvSpPr>
          <p:spPr bwMode="auto">
            <a:xfrm>
              <a:off x="1870" y="2254"/>
              <a:ext cx="204" cy="115"/>
            </a:xfrm>
            <a:custGeom>
              <a:avLst/>
              <a:gdLst>
                <a:gd name="T0" fmla="*/ 201 w 204"/>
                <a:gd name="T1" fmla="*/ 49 h 115"/>
                <a:gd name="T2" fmla="*/ 201 w 204"/>
                <a:gd name="T3" fmla="*/ 49 h 115"/>
                <a:gd name="T4" fmla="*/ 201 w 204"/>
                <a:gd name="T5" fmla="*/ 31 h 115"/>
                <a:gd name="T6" fmla="*/ 198 w 204"/>
                <a:gd name="T7" fmla="*/ 16 h 115"/>
                <a:gd name="T8" fmla="*/ 197 w 204"/>
                <a:gd name="T9" fmla="*/ 6 h 115"/>
                <a:gd name="T10" fmla="*/ 194 w 204"/>
                <a:gd name="T11" fmla="*/ 3 h 115"/>
                <a:gd name="T12" fmla="*/ 192 w 204"/>
                <a:gd name="T13" fmla="*/ 3 h 115"/>
                <a:gd name="T14" fmla="*/ 1 w 204"/>
                <a:gd name="T15" fmla="*/ 3 h 115"/>
                <a:gd name="T16" fmla="*/ 0 w 204"/>
                <a:gd name="T17" fmla="*/ 3 h 115"/>
                <a:gd name="T18" fmla="*/ 0 w 204"/>
                <a:gd name="T19" fmla="*/ 3 h 115"/>
                <a:gd name="T20" fmla="*/ 0 w 204"/>
                <a:gd name="T21" fmla="*/ 0 h 115"/>
                <a:gd name="T22" fmla="*/ 0 w 204"/>
                <a:gd name="T23" fmla="*/ 0 h 115"/>
                <a:gd name="T24" fmla="*/ 1 w 204"/>
                <a:gd name="T25" fmla="*/ 0 h 115"/>
                <a:gd name="T26" fmla="*/ 192 w 204"/>
                <a:gd name="T27" fmla="*/ 0 h 115"/>
                <a:gd name="T28" fmla="*/ 192 w 204"/>
                <a:gd name="T29" fmla="*/ 0 h 115"/>
                <a:gd name="T30" fmla="*/ 195 w 204"/>
                <a:gd name="T31" fmla="*/ 0 h 115"/>
                <a:gd name="T32" fmla="*/ 197 w 204"/>
                <a:gd name="T33" fmla="*/ 2 h 115"/>
                <a:gd name="T34" fmla="*/ 197 w 204"/>
                <a:gd name="T35" fmla="*/ 2 h 115"/>
                <a:gd name="T36" fmla="*/ 198 w 204"/>
                <a:gd name="T37" fmla="*/ 6 h 115"/>
                <a:gd name="T38" fmla="*/ 198 w 204"/>
                <a:gd name="T39" fmla="*/ 6 h 115"/>
                <a:gd name="T40" fmla="*/ 201 w 204"/>
                <a:gd name="T41" fmla="*/ 16 h 115"/>
                <a:gd name="T42" fmla="*/ 201 w 204"/>
                <a:gd name="T43" fmla="*/ 16 h 115"/>
                <a:gd name="T44" fmla="*/ 204 w 204"/>
                <a:gd name="T45" fmla="*/ 31 h 115"/>
                <a:gd name="T46" fmla="*/ 204 w 204"/>
                <a:gd name="T47" fmla="*/ 49 h 115"/>
                <a:gd name="T48" fmla="*/ 204 w 204"/>
                <a:gd name="T49" fmla="*/ 115 h 115"/>
                <a:gd name="T50" fmla="*/ 201 w 204"/>
                <a:gd name="T51" fmla="*/ 115 h 115"/>
                <a:gd name="T52" fmla="*/ 201 w 204"/>
                <a:gd name="T53" fmla="*/ 49 h 11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04"/>
                <a:gd name="T82" fmla="*/ 0 h 115"/>
                <a:gd name="T83" fmla="*/ 204 w 204"/>
                <a:gd name="T84" fmla="*/ 115 h 11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04" h="115">
                  <a:moveTo>
                    <a:pt x="201" y="49"/>
                  </a:moveTo>
                  <a:lnTo>
                    <a:pt x="201" y="49"/>
                  </a:lnTo>
                  <a:lnTo>
                    <a:pt x="201" y="31"/>
                  </a:lnTo>
                  <a:lnTo>
                    <a:pt x="198" y="16"/>
                  </a:lnTo>
                  <a:lnTo>
                    <a:pt x="197" y="6"/>
                  </a:lnTo>
                  <a:lnTo>
                    <a:pt x="194" y="3"/>
                  </a:lnTo>
                  <a:lnTo>
                    <a:pt x="192" y="3"/>
                  </a:lnTo>
                  <a:lnTo>
                    <a:pt x="1" y="3"/>
                  </a:lnTo>
                  <a:lnTo>
                    <a:pt x="0" y="3"/>
                  </a:lnTo>
                  <a:lnTo>
                    <a:pt x="0" y="0"/>
                  </a:lnTo>
                  <a:lnTo>
                    <a:pt x="1" y="0"/>
                  </a:lnTo>
                  <a:lnTo>
                    <a:pt x="192" y="0"/>
                  </a:lnTo>
                  <a:lnTo>
                    <a:pt x="195" y="0"/>
                  </a:lnTo>
                  <a:lnTo>
                    <a:pt x="197" y="2"/>
                  </a:lnTo>
                  <a:lnTo>
                    <a:pt x="198" y="6"/>
                  </a:lnTo>
                  <a:lnTo>
                    <a:pt x="201" y="16"/>
                  </a:lnTo>
                  <a:lnTo>
                    <a:pt x="204" y="31"/>
                  </a:lnTo>
                  <a:lnTo>
                    <a:pt x="204" y="49"/>
                  </a:lnTo>
                  <a:lnTo>
                    <a:pt x="204" y="115"/>
                  </a:lnTo>
                  <a:lnTo>
                    <a:pt x="201" y="115"/>
                  </a:lnTo>
                  <a:lnTo>
                    <a:pt x="201" y="49"/>
                  </a:lnTo>
                  <a:close/>
                </a:path>
              </a:pathLst>
            </a:custGeom>
            <a:solidFill>
              <a:srgbClr val="999999"/>
            </a:solidFill>
            <a:ln w="9525">
              <a:noFill/>
              <a:round/>
              <a:headEnd/>
              <a:tailEnd/>
            </a:ln>
          </p:spPr>
          <p:txBody>
            <a:bodyPr/>
            <a:lstStyle/>
            <a:p>
              <a:endParaRPr lang="id-ID"/>
            </a:p>
          </p:txBody>
        </p:sp>
        <p:sp>
          <p:nvSpPr>
            <p:cNvPr id="3094" name="Freeform 521"/>
            <p:cNvSpPr>
              <a:spLocks/>
            </p:cNvSpPr>
            <p:nvPr/>
          </p:nvSpPr>
          <p:spPr bwMode="auto">
            <a:xfrm>
              <a:off x="1870" y="2257"/>
              <a:ext cx="201" cy="112"/>
            </a:xfrm>
            <a:custGeom>
              <a:avLst/>
              <a:gdLst>
                <a:gd name="T0" fmla="*/ 192 w 201"/>
                <a:gd name="T1" fmla="*/ 0 h 112"/>
                <a:gd name="T2" fmla="*/ 192 w 201"/>
                <a:gd name="T3" fmla="*/ 0 h 112"/>
                <a:gd name="T4" fmla="*/ 194 w 201"/>
                <a:gd name="T5" fmla="*/ 0 h 112"/>
                <a:gd name="T6" fmla="*/ 197 w 201"/>
                <a:gd name="T7" fmla="*/ 3 h 112"/>
                <a:gd name="T8" fmla="*/ 198 w 201"/>
                <a:gd name="T9" fmla="*/ 13 h 112"/>
                <a:gd name="T10" fmla="*/ 201 w 201"/>
                <a:gd name="T11" fmla="*/ 28 h 112"/>
                <a:gd name="T12" fmla="*/ 201 w 201"/>
                <a:gd name="T13" fmla="*/ 46 h 112"/>
                <a:gd name="T14" fmla="*/ 201 w 201"/>
                <a:gd name="T15" fmla="*/ 112 h 112"/>
                <a:gd name="T16" fmla="*/ 198 w 201"/>
                <a:gd name="T17" fmla="*/ 112 h 112"/>
                <a:gd name="T18" fmla="*/ 198 w 201"/>
                <a:gd name="T19" fmla="*/ 46 h 112"/>
                <a:gd name="T20" fmla="*/ 198 w 201"/>
                <a:gd name="T21" fmla="*/ 46 h 112"/>
                <a:gd name="T22" fmla="*/ 197 w 201"/>
                <a:gd name="T23" fmla="*/ 22 h 112"/>
                <a:gd name="T24" fmla="*/ 194 w 201"/>
                <a:gd name="T25" fmla="*/ 7 h 112"/>
                <a:gd name="T26" fmla="*/ 194 w 201"/>
                <a:gd name="T27" fmla="*/ 7 h 112"/>
                <a:gd name="T28" fmla="*/ 192 w 201"/>
                <a:gd name="T29" fmla="*/ 3 h 112"/>
                <a:gd name="T30" fmla="*/ 192 w 201"/>
                <a:gd name="T31" fmla="*/ 3 h 112"/>
                <a:gd name="T32" fmla="*/ 192 w 201"/>
                <a:gd name="T33" fmla="*/ 1 h 112"/>
                <a:gd name="T34" fmla="*/ 192 w 201"/>
                <a:gd name="T35" fmla="*/ 3 h 112"/>
                <a:gd name="T36" fmla="*/ 192 w 201"/>
                <a:gd name="T37" fmla="*/ 3 h 112"/>
                <a:gd name="T38" fmla="*/ 192 w 201"/>
                <a:gd name="T39" fmla="*/ 3 h 112"/>
                <a:gd name="T40" fmla="*/ 1 w 201"/>
                <a:gd name="T41" fmla="*/ 3 h 112"/>
                <a:gd name="T42" fmla="*/ 1 w 201"/>
                <a:gd name="T43" fmla="*/ 3 h 112"/>
                <a:gd name="T44" fmla="*/ 1 w 201"/>
                <a:gd name="T45" fmla="*/ 3 h 112"/>
                <a:gd name="T46" fmla="*/ 1 w 201"/>
                <a:gd name="T47" fmla="*/ 1 h 112"/>
                <a:gd name="T48" fmla="*/ 1 w 201"/>
                <a:gd name="T49" fmla="*/ 1 h 112"/>
                <a:gd name="T50" fmla="*/ 1 w 201"/>
                <a:gd name="T51" fmla="*/ 1 h 112"/>
                <a:gd name="T52" fmla="*/ 0 w 201"/>
                <a:gd name="T53" fmla="*/ 0 h 112"/>
                <a:gd name="T54" fmla="*/ 1 w 201"/>
                <a:gd name="T55" fmla="*/ 0 h 112"/>
                <a:gd name="T56" fmla="*/ 192 w 201"/>
                <a:gd name="T57" fmla="*/ 0 h 11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01"/>
                <a:gd name="T88" fmla="*/ 0 h 112"/>
                <a:gd name="T89" fmla="*/ 201 w 201"/>
                <a:gd name="T90" fmla="*/ 112 h 11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01" h="112">
                  <a:moveTo>
                    <a:pt x="192" y="0"/>
                  </a:moveTo>
                  <a:lnTo>
                    <a:pt x="192" y="0"/>
                  </a:lnTo>
                  <a:lnTo>
                    <a:pt x="194" y="0"/>
                  </a:lnTo>
                  <a:lnTo>
                    <a:pt x="197" y="3"/>
                  </a:lnTo>
                  <a:lnTo>
                    <a:pt x="198" y="13"/>
                  </a:lnTo>
                  <a:lnTo>
                    <a:pt x="201" y="28"/>
                  </a:lnTo>
                  <a:lnTo>
                    <a:pt x="201" y="46"/>
                  </a:lnTo>
                  <a:lnTo>
                    <a:pt x="201" y="112"/>
                  </a:lnTo>
                  <a:lnTo>
                    <a:pt x="198" y="112"/>
                  </a:lnTo>
                  <a:lnTo>
                    <a:pt x="198" y="46"/>
                  </a:lnTo>
                  <a:lnTo>
                    <a:pt x="197" y="22"/>
                  </a:lnTo>
                  <a:lnTo>
                    <a:pt x="194" y="7"/>
                  </a:lnTo>
                  <a:lnTo>
                    <a:pt x="192" y="3"/>
                  </a:lnTo>
                  <a:lnTo>
                    <a:pt x="192" y="1"/>
                  </a:lnTo>
                  <a:lnTo>
                    <a:pt x="192" y="3"/>
                  </a:lnTo>
                  <a:lnTo>
                    <a:pt x="1" y="3"/>
                  </a:lnTo>
                  <a:lnTo>
                    <a:pt x="1" y="1"/>
                  </a:lnTo>
                  <a:lnTo>
                    <a:pt x="0" y="0"/>
                  </a:lnTo>
                  <a:lnTo>
                    <a:pt x="1" y="0"/>
                  </a:lnTo>
                  <a:lnTo>
                    <a:pt x="192" y="0"/>
                  </a:lnTo>
                  <a:close/>
                </a:path>
              </a:pathLst>
            </a:custGeom>
            <a:solidFill>
              <a:srgbClr val="999999"/>
            </a:solidFill>
            <a:ln w="9525">
              <a:noFill/>
              <a:round/>
              <a:headEnd/>
              <a:tailEnd/>
            </a:ln>
          </p:spPr>
          <p:txBody>
            <a:bodyPr/>
            <a:lstStyle/>
            <a:p>
              <a:endParaRPr lang="id-ID"/>
            </a:p>
          </p:txBody>
        </p:sp>
        <p:sp>
          <p:nvSpPr>
            <p:cNvPr id="3095" name="Freeform 522"/>
            <p:cNvSpPr>
              <a:spLocks/>
            </p:cNvSpPr>
            <p:nvPr/>
          </p:nvSpPr>
          <p:spPr bwMode="auto">
            <a:xfrm>
              <a:off x="1868" y="2260"/>
              <a:ext cx="3" cy="1"/>
            </a:xfrm>
            <a:custGeom>
              <a:avLst/>
              <a:gdLst>
                <a:gd name="T0" fmla="*/ 0 w 3"/>
                <a:gd name="T1" fmla="*/ 0 h 1"/>
                <a:gd name="T2" fmla="*/ 3 w 3"/>
                <a:gd name="T3" fmla="*/ 0 h 1"/>
                <a:gd name="T4" fmla="*/ 3 w 3"/>
                <a:gd name="T5" fmla="*/ 0 h 1"/>
                <a:gd name="T6" fmla="*/ 3 w 3"/>
                <a:gd name="T7" fmla="*/ 0 h 1"/>
                <a:gd name="T8" fmla="*/ 3 w 3"/>
                <a:gd name="T9" fmla="*/ 1 h 1"/>
                <a:gd name="T10" fmla="*/ 0 w 3"/>
                <a:gd name="T11" fmla="*/ 0 h 1"/>
                <a:gd name="T12" fmla="*/ 0 60000 65536"/>
                <a:gd name="T13" fmla="*/ 0 60000 65536"/>
                <a:gd name="T14" fmla="*/ 0 60000 65536"/>
                <a:gd name="T15" fmla="*/ 0 60000 65536"/>
                <a:gd name="T16" fmla="*/ 0 60000 65536"/>
                <a:gd name="T17" fmla="*/ 0 60000 65536"/>
                <a:gd name="T18" fmla="*/ 0 w 3"/>
                <a:gd name="T19" fmla="*/ 0 h 1"/>
                <a:gd name="T20" fmla="*/ 3 w 3"/>
                <a:gd name="T21" fmla="*/ 1 h 1"/>
              </a:gdLst>
              <a:ahLst/>
              <a:cxnLst>
                <a:cxn ang="T12">
                  <a:pos x="T0" y="T1"/>
                </a:cxn>
                <a:cxn ang="T13">
                  <a:pos x="T2" y="T3"/>
                </a:cxn>
                <a:cxn ang="T14">
                  <a:pos x="T4" y="T5"/>
                </a:cxn>
                <a:cxn ang="T15">
                  <a:pos x="T6" y="T7"/>
                </a:cxn>
                <a:cxn ang="T16">
                  <a:pos x="T8" y="T9"/>
                </a:cxn>
                <a:cxn ang="T17">
                  <a:pos x="T10" y="T11"/>
                </a:cxn>
              </a:cxnLst>
              <a:rect l="T18" t="T19" r="T20" b="T21"/>
              <a:pathLst>
                <a:path w="3" h="1">
                  <a:moveTo>
                    <a:pt x="0" y="0"/>
                  </a:moveTo>
                  <a:lnTo>
                    <a:pt x="3" y="0"/>
                  </a:lnTo>
                  <a:lnTo>
                    <a:pt x="3" y="1"/>
                  </a:lnTo>
                  <a:lnTo>
                    <a:pt x="0" y="0"/>
                  </a:lnTo>
                  <a:close/>
                </a:path>
              </a:pathLst>
            </a:custGeom>
            <a:solidFill>
              <a:srgbClr val="808080"/>
            </a:solidFill>
            <a:ln w="9525">
              <a:noFill/>
              <a:round/>
              <a:headEnd/>
              <a:tailEnd/>
            </a:ln>
          </p:spPr>
          <p:txBody>
            <a:bodyPr/>
            <a:lstStyle/>
            <a:p>
              <a:endParaRPr lang="id-ID"/>
            </a:p>
          </p:txBody>
        </p:sp>
        <p:sp>
          <p:nvSpPr>
            <p:cNvPr id="3096" name="Freeform 523"/>
            <p:cNvSpPr>
              <a:spLocks/>
            </p:cNvSpPr>
            <p:nvPr/>
          </p:nvSpPr>
          <p:spPr bwMode="auto">
            <a:xfrm>
              <a:off x="1868" y="2258"/>
              <a:ext cx="3" cy="2"/>
            </a:xfrm>
            <a:custGeom>
              <a:avLst/>
              <a:gdLst>
                <a:gd name="T0" fmla="*/ 0 w 3"/>
                <a:gd name="T1" fmla="*/ 2 h 2"/>
                <a:gd name="T2" fmla="*/ 3 w 3"/>
                <a:gd name="T3" fmla="*/ 0 h 2"/>
                <a:gd name="T4" fmla="*/ 3 w 3"/>
                <a:gd name="T5" fmla="*/ 0 h 2"/>
                <a:gd name="T6" fmla="*/ 3 w 3"/>
                <a:gd name="T7" fmla="*/ 2 h 2"/>
                <a:gd name="T8" fmla="*/ 3 w 3"/>
                <a:gd name="T9" fmla="*/ 2 h 2"/>
                <a:gd name="T10" fmla="*/ 3 w 3"/>
                <a:gd name="T11" fmla="*/ 2 h 2"/>
                <a:gd name="T12" fmla="*/ 3 w 3"/>
                <a:gd name="T13" fmla="*/ 2 h 2"/>
                <a:gd name="T14" fmla="*/ 3 w 3"/>
                <a:gd name="T15" fmla="*/ 2 h 2"/>
                <a:gd name="T16" fmla="*/ 0 w 3"/>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2"/>
                <a:gd name="T29" fmla="*/ 3 w 3"/>
                <a:gd name="T30" fmla="*/ 2 h 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2">
                  <a:moveTo>
                    <a:pt x="0" y="2"/>
                  </a:moveTo>
                  <a:lnTo>
                    <a:pt x="3" y="0"/>
                  </a:lnTo>
                  <a:lnTo>
                    <a:pt x="3" y="2"/>
                  </a:lnTo>
                  <a:lnTo>
                    <a:pt x="0" y="2"/>
                  </a:lnTo>
                  <a:close/>
                </a:path>
              </a:pathLst>
            </a:custGeom>
            <a:solidFill>
              <a:srgbClr val="808080"/>
            </a:solidFill>
            <a:ln w="9525">
              <a:noFill/>
              <a:round/>
              <a:headEnd/>
              <a:tailEnd/>
            </a:ln>
          </p:spPr>
          <p:txBody>
            <a:bodyPr/>
            <a:lstStyle/>
            <a:p>
              <a:endParaRPr lang="id-ID"/>
            </a:p>
          </p:txBody>
        </p:sp>
        <p:sp>
          <p:nvSpPr>
            <p:cNvPr id="3097" name="Freeform 524"/>
            <p:cNvSpPr>
              <a:spLocks/>
            </p:cNvSpPr>
            <p:nvPr/>
          </p:nvSpPr>
          <p:spPr bwMode="auto">
            <a:xfrm>
              <a:off x="1863" y="2397"/>
              <a:ext cx="208" cy="3"/>
            </a:xfrm>
            <a:custGeom>
              <a:avLst/>
              <a:gdLst>
                <a:gd name="T0" fmla="*/ 0 w 208"/>
                <a:gd name="T1" fmla="*/ 3 h 3"/>
                <a:gd name="T2" fmla="*/ 0 w 208"/>
                <a:gd name="T3" fmla="*/ 0 h 3"/>
                <a:gd name="T4" fmla="*/ 5 w 208"/>
                <a:gd name="T5" fmla="*/ 0 h 3"/>
                <a:gd name="T6" fmla="*/ 208 w 208"/>
                <a:gd name="T7" fmla="*/ 0 h 3"/>
                <a:gd name="T8" fmla="*/ 208 w 208"/>
                <a:gd name="T9" fmla="*/ 3 h 3"/>
                <a:gd name="T10" fmla="*/ 205 w 208"/>
                <a:gd name="T11" fmla="*/ 3 h 3"/>
                <a:gd name="T12" fmla="*/ 5 w 208"/>
                <a:gd name="T13" fmla="*/ 3 h 3"/>
                <a:gd name="T14" fmla="*/ 3 w 208"/>
                <a:gd name="T15" fmla="*/ 3 h 3"/>
                <a:gd name="T16" fmla="*/ 0 w 208"/>
                <a:gd name="T17" fmla="*/ 3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8"/>
                <a:gd name="T28" fmla="*/ 0 h 3"/>
                <a:gd name="T29" fmla="*/ 208 w 208"/>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8" h="3">
                  <a:moveTo>
                    <a:pt x="0" y="3"/>
                  </a:moveTo>
                  <a:lnTo>
                    <a:pt x="0" y="0"/>
                  </a:lnTo>
                  <a:lnTo>
                    <a:pt x="5" y="0"/>
                  </a:lnTo>
                  <a:lnTo>
                    <a:pt x="208" y="0"/>
                  </a:lnTo>
                  <a:lnTo>
                    <a:pt x="208" y="3"/>
                  </a:lnTo>
                  <a:lnTo>
                    <a:pt x="205" y="3"/>
                  </a:lnTo>
                  <a:lnTo>
                    <a:pt x="5" y="3"/>
                  </a:lnTo>
                  <a:lnTo>
                    <a:pt x="3" y="3"/>
                  </a:lnTo>
                  <a:lnTo>
                    <a:pt x="0" y="3"/>
                  </a:lnTo>
                  <a:close/>
                </a:path>
              </a:pathLst>
            </a:custGeom>
            <a:solidFill>
              <a:srgbClr val="808080"/>
            </a:solidFill>
            <a:ln w="9525">
              <a:noFill/>
              <a:round/>
              <a:headEnd/>
              <a:tailEnd/>
            </a:ln>
          </p:spPr>
          <p:txBody>
            <a:bodyPr/>
            <a:lstStyle/>
            <a:p>
              <a:endParaRPr lang="id-ID"/>
            </a:p>
          </p:txBody>
        </p:sp>
        <p:sp>
          <p:nvSpPr>
            <p:cNvPr id="3098" name="Freeform 525"/>
            <p:cNvSpPr>
              <a:spLocks/>
            </p:cNvSpPr>
            <p:nvPr/>
          </p:nvSpPr>
          <p:spPr bwMode="auto">
            <a:xfrm>
              <a:off x="1866" y="2400"/>
              <a:ext cx="202" cy="3"/>
            </a:xfrm>
            <a:custGeom>
              <a:avLst/>
              <a:gdLst>
                <a:gd name="T0" fmla="*/ 0 w 202"/>
                <a:gd name="T1" fmla="*/ 3 h 3"/>
                <a:gd name="T2" fmla="*/ 0 w 202"/>
                <a:gd name="T3" fmla="*/ 0 h 3"/>
                <a:gd name="T4" fmla="*/ 2 w 202"/>
                <a:gd name="T5" fmla="*/ 0 h 3"/>
                <a:gd name="T6" fmla="*/ 202 w 202"/>
                <a:gd name="T7" fmla="*/ 0 h 3"/>
                <a:gd name="T8" fmla="*/ 202 w 202"/>
                <a:gd name="T9" fmla="*/ 3 h 3"/>
                <a:gd name="T10" fmla="*/ 2 w 202"/>
                <a:gd name="T11" fmla="*/ 3 h 3"/>
                <a:gd name="T12" fmla="*/ 0 w 202"/>
                <a:gd name="T13" fmla="*/ 3 h 3"/>
                <a:gd name="T14" fmla="*/ 0 60000 65536"/>
                <a:gd name="T15" fmla="*/ 0 60000 65536"/>
                <a:gd name="T16" fmla="*/ 0 60000 65536"/>
                <a:gd name="T17" fmla="*/ 0 60000 65536"/>
                <a:gd name="T18" fmla="*/ 0 60000 65536"/>
                <a:gd name="T19" fmla="*/ 0 60000 65536"/>
                <a:gd name="T20" fmla="*/ 0 60000 65536"/>
                <a:gd name="T21" fmla="*/ 0 w 202"/>
                <a:gd name="T22" fmla="*/ 0 h 3"/>
                <a:gd name="T23" fmla="*/ 202 w 20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2" h="3">
                  <a:moveTo>
                    <a:pt x="0" y="3"/>
                  </a:moveTo>
                  <a:lnTo>
                    <a:pt x="0" y="0"/>
                  </a:lnTo>
                  <a:lnTo>
                    <a:pt x="2" y="0"/>
                  </a:lnTo>
                  <a:lnTo>
                    <a:pt x="202" y="0"/>
                  </a:lnTo>
                  <a:lnTo>
                    <a:pt x="202" y="3"/>
                  </a:lnTo>
                  <a:lnTo>
                    <a:pt x="2" y="3"/>
                  </a:lnTo>
                  <a:lnTo>
                    <a:pt x="0" y="3"/>
                  </a:lnTo>
                  <a:close/>
                </a:path>
              </a:pathLst>
            </a:custGeom>
            <a:solidFill>
              <a:srgbClr val="808080"/>
            </a:solidFill>
            <a:ln w="9525">
              <a:noFill/>
              <a:round/>
              <a:headEnd/>
              <a:tailEnd/>
            </a:ln>
          </p:spPr>
          <p:txBody>
            <a:bodyPr/>
            <a:lstStyle/>
            <a:p>
              <a:endParaRPr lang="id-ID"/>
            </a:p>
          </p:txBody>
        </p:sp>
        <p:sp>
          <p:nvSpPr>
            <p:cNvPr id="3099" name="Freeform 526"/>
            <p:cNvSpPr>
              <a:spLocks/>
            </p:cNvSpPr>
            <p:nvPr/>
          </p:nvSpPr>
          <p:spPr bwMode="auto">
            <a:xfrm>
              <a:off x="1867" y="2254"/>
              <a:ext cx="3" cy="6"/>
            </a:xfrm>
            <a:custGeom>
              <a:avLst/>
              <a:gdLst>
                <a:gd name="T0" fmla="*/ 3 w 3"/>
                <a:gd name="T1" fmla="*/ 3 h 6"/>
                <a:gd name="T2" fmla="*/ 3 w 3"/>
                <a:gd name="T3" fmla="*/ 3 h 6"/>
                <a:gd name="T4" fmla="*/ 1 w 3"/>
                <a:gd name="T5" fmla="*/ 6 h 6"/>
                <a:gd name="T6" fmla="*/ 1 w 3"/>
                <a:gd name="T7" fmla="*/ 6 h 6"/>
                <a:gd name="T8" fmla="*/ 0 w 3"/>
                <a:gd name="T9" fmla="*/ 2 h 6"/>
                <a:gd name="T10" fmla="*/ 0 w 3"/>
                <a:gd name="T11" fmla="*/ 2 h 6"/>
                <a:gd name="T12" fmla="*/ 0 w 3"/>
                <a:gd name="T13" fmla="*/ 2 h 6"/>
                <a:gd name="T14" fmla="*/ 3 w 3"/>
                <a:gd name="T15" fmla="*/ 0 h 6"/>
                <a:gd name="T16" fmla="*/ 3 w 3"/>
                <a:gd name="T17" fmla="*/ 0 h 6"/>
                <a:gd name="T18" fmla="*/ 3 w 3"/>
                <a:gd name="T19" fmla="*/ 3 h 6"/>
                <a:gd name="T20" fmla="*/ 3 w 3"/>
                <a:gd name="T21" fmla="*/ 3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
                <a:gd name="T34" fmla="*/ 0 h 6"/>
                <a:gd name="T35" fmla="*/ 3 w 3"/>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 h="6">
                  <a:moveTo>
                    <a:pt x="3" y="3"/>
                  </a:moveTo>
                  <a:lnTo>
                    <a:pt x="3" y="3"/>
                  </a:lnTo>
                  <a:lnTo>
                    <a:pt x="1" y="6"/>
                  </a:lnTo>
                  <a:lnTo>
                    <a:pt x="0" y="2"/>
                  </a:lnTo>
                  <a:lnTo>
                    <a:pt x="3" y="0"/>
                  </a:lnTo>
                  <a:lnTo>
                    <a:pt x="3" y="3"/>
                  </a:lnTo>
                  <a:close/>
                </a:path>
              </a:pathLst>
            </a:custGeom>
            <a:solidFill>
              <a:srgbClr val="808080"/>
            </a:solidFill>
            <a:ln w="9525">
              <a:noFill/>
              <a:round/>
              <a:headEnd/>
              <a:tailEnd/>
            </a:ln>
          </p:spPr>
          <p:txBody>
            <a:bodyPr/>
            <a:lstStyle/>
            <a:p>
              <a:endParaRPr lang="id-ID"/>
            </a:p>
          </p:txBody>
        </p:sp>
        <p:sp>
          <p:nvSpPr>
            <p:cNvPr id="3100" name="Freeform 527"/>
            <p:cNvSpPr>
              <a:spLocks/>
            </p:cNvSpPr>
            <p:nvPr/>
          </p:nvSpPr>
          <p:spPr bwMode="auto">
            <a:xfrm>
              <a:off x="1868" y="2257"/>
              <a:ext cx="3" cy="3"/>
            </a:xfrm>
            <a:custGeom>
              <a:avLst/>
              <a:gdLst>
                <a:gd name="T0" fmla="*/ 3 w 3"/>
                <a:gd name="T1" fmla="*/ 1 h 3"/>
                <a:gd name="T2" fmla="*/ 0 w 3"/>
                <a:gd name="T3" fmla="*/ 3 h 3"/>
                <a:gd name="T4" fmla="*/ 0 w 3"/>
                <a:gd name="T5" fmla="*/ 3 h 3"/>
                <a:gd name="T6" fmla="*/ 0 w 3"/>
                <a:gd name="T7" fmla="*/ 3 h 3"/>
                <a:gd name="T8" fmla="*/ 0 w 3"/>
                <a:gd name="T9" fmla="*/ 3 h 3"/>
                <a:gd name="T10" fmla="*/ 0 w 3"/>
                <a:gd name="T11" fmla="*/ 3 h 3"/>
                <a:gd name="T12" fmla="*/ 2 w 3"/>
                <a:gd name="T13" fmla="*/ 0 h 3"/>
                <a:gd name="T14" fmla="*/ 2 w 3"/>
                <a:gd name="T15" fmla="*/ 0 h 3"/>
                <a:gd name="T16" fmla="*/ 3 w 3"/>
                <a:gd name="T17" fmla="*/ 1 h 3"/>
                <a:gd name="T18" fmla="*/ 3 w 3"/>
                <a:gd name="T19" fmla="*/ 1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3" y="1"/>
                  </a:moveTo>
                  <a:lnTo>
                    <a:pt x="0" y="3"/>
                  </a:lnTo>
                  <a:lnTo>
                    <a:pt x="2" y="0"/>
                  </a:lnTo>
                  <a:lnTo>
                    <a:pt x="3" y="1"/>
                  </a:lnTo>
                  <a:close/>
                </a:path>
              </a:pathLst>
            </a:custGeom>
            <a:solidFill>
              <a:srgbClr val="808080"/>
            </a:solidFill>
            <a:ln w="9525">
              <a:noFill/>
              <a:round/>
              <a:headEnd/>
              <a:tailEnd/>
            </a:ln>
          </p:spPr>
          <p:txBody>
            <a:bodyPr/>
            <a:lstStyle/>
            <a:p>
              <a:endParaRPr lang="id-ID"/>
            </a:p>
          </p:txBody>
        </p:sp>
        <p:sp>
          <p:nvSpPr>
            <p:cNvPr id="3101" name="Freeform 528"/>
            <p:cNvSpPr>
              <a:spLocks/>
            </p:cNvSpPr>
            <p:nvPr/>
          </p:nvSpPr>
          <p:spPr bwMode="auto">
            <a:xfrm>
              <a:off x="1868" y="2260"/>
              <a:ext cx="200" cy="112"/>
            </a:xfrm>
            <a:custGeom>
              <a:avLst/>
              <a:gdLst>
                <a:gd name="T0" fmla="*/ 200 w 200"/>
                <a:gd name="T1" fmla="*/ 112 h 112"/>
                <a:gd name="T2" fmla="*/ 0 w 200"/>
                <a:gd name="T3" fmla="*/ 112 h 112"/>
                <a:gd name="T4" fmla="*/ 0 w 200"/>
                <a:gd name="T5" fmla="*/ 1 h 112"/>
                <a:gd name="T6" fmla="*/ 0 w 200"/>
                <a:gd name="T7" fmla="*/ 1 h 112"/>
                <a:gd name="T8" fmla="*/ 0 w 200"/>
                <a:gd name="T9" fmla="*/ 0 h 112"/>
                <a:gd name="T10" fmla="*/ 0 w 200"/>
                <a:gd name="T11" fmla="*/ 0 h 112"/>
                <a:gd name="T12" fmla="*/ 0 w 200"/>
                <a:gd name="T13" fmla="*/ 0 h 112"/>
                <a:gd name="T14" fmla="*/ 3 w 200"/>
                <a:gd name="T15" fmla="*/ 1 h 112"/>
                <a:gd name="T16" fmla="*/ 3 w 200"/>
                <a:gd name="T17" fmla="*/ 0 h 112"/>
                <a:gd name="T18" fmla="*/ 3 w 200"/>
                <a:gd name="T19" fmla="*/ 0 h 112"/>
                <a:gd name="T20" fmla="*/ 3 w 200"/>
                <a:gd name="T21" fmla="*/ 1 h 112"/>
                <a:gd name="T22" fmla="*/ 3 w 200"/>
                <a:gd name="T23" fmla="*/ 109 h 112"/>
                <a:gd name="T24" fmla="*/ 200 w 200"/>
                <a:gd name="T25" fmla="*/ 109 h 112"/>
                <a:gd name="T26" fmla="*/ 200 w 200"/>
                <a:gd name="T27" fmla="*/ 112 h 1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00"/>
                <a:gd name="T43" fmla="*/ 0 h 112"/>
                <a:gd name="T44" fmla="*/ 200 w 200"/>
                <a:gd name="T45" fmla="*/ 112 h 11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00" h="112">
                  <a:moveTo>
                    <a:pt x="200" y="112"/>
                  </a:moveTo>
                  <a:lnTo>
                    <a:pt x="0" y="112"/>
                  </a:lnTo>
                  <a:lnTo>
                    <a:pt x="0" y="1"/>
                  </a:lnTo>
                  <a:lnTo>
                    <a:pt x="0" y="0"/>
                  </a:lnTo>
                  <a:lnTo>
                    <a:pt x="3" y="1"/>
                  </a:lnTo>
                  <a:lnTo>
                    <a:pt x="3" y="0"/>
                  </a:lnTo>
                  <a:lnTo>
                    <a:pt x="3" y="1"/>
                  </a:lnTo>
                  <a:lnTo>
                    <a:pt x="3" y="109"/>
                  </a:lnTo>
                  <a:lnTo>
                    <a:pt x="200" y="109"/>
                  </a:lnTo>
                  <a:lnTo>
                    <a:pt x="200" y="112"/>
                  </a:lnTo>
                  <a:close/>
                </a:path>
              </a:pathLst>
            </a:custGeom>
            <a:solidFill>
              <a:srgbClr val="808080"/>
            </a:solidFill>
            <a:ln w="9525">
              <a:noFill/>
              <a:round/>
              <a:headEnd/>
              <a:tailEnd/>
            </a:ln>
          </p:spPr>
          <p:txBody>
            <a:bodyPr/>
            <a:lstStyle/>
            <a:p>
              <a:endParaRPr lang="id-ID"/>
            </a:p>
          </p:txBody>
        </p:sp>
        <p:sp>
          <p:nvSpPr>
            <p:cNvPr id="3102" name="Rectangle 529"/>
            <p:cNvSpPr>
              <a:spLocks noChangeArrowheads="1"/>
            </p:cNvSpPr>
            <p:nvPr/>
          </p:nvSpPr>
          <p:spPr bwMode="auto">
            <a:xfrm>
              <a:off x="1868" y="2260"/>
              <a:ext cx="1" cy="1"/>
            </a:xfrm>
            <a:prstGeom prst="rect">
              <a:avLst/>
            </a:prstGeom>
            <a:solidFill>
              <a:srgbClr val="808080"/>
            </a:solidFill>
            <a:ln w="9525">
              <a:noFill/>
              <a:miter lim="800000"/>
              <a:headEnd/>
              <a:tailEnd/>
            </a:ln>
          </p:spPr>
          <p:txBody>
            <a:bodyPr/>
            <a:lstStyle/>
            <a:p>
              <a:endParaRPr lang="en-GB"/>
            </a:p>
          </p:txBody>
        </p:sp>
        <p:sp>
          <p:nvSpPr>
            <p:cNvPr id="3103" name="Freeform 530"/>
            <p:cNvSpPr>
              <a:spLocks/>
            </p:cNvSpPr>
            <p:nvPr/>
          </p:nvSpPr>
          <p:spPr bwMode="auto">
            <a:xfrm>
              <a:off x="1866" y="2260"/>
              <a:ext cx="205" cy="115"/>
            </a:xfrm>
            <a:custGeom>
              <a:avLst/>
              <a:gdLst>
                <a:gd name="T0" fmla="*/ 0 w 205"/>
                <a:gd name="T1" fmla="*/ 115 h 115"/>
                <a:gd name="T2" fmla="*/ 0 w 205"/>
                <a:gd name="T3" fmla="*/ 8 h 115"/>
                <a:gd name="T4" fmla="*/ 0 w 205"/>
                <a:gd name="T5" fmla="*/ 8 h 115"/>
                <a:gd name="T6" fmla="*/ 2 w 205"/>
                <a:gd name="T7" fmla="*/ 0 h 115"/>
                <a:gd name="T8" fmla="*/ 2 w 205"/>
                <a:gd name="T9" fmla="*/ 0 h 115"/>
                <a:gd name="T10" fmla="*/ 2 w 205"/>
                <a:gd name="T11" fmla="*/ 1 h 115"/>
                <a:gd name="T12" fmla="*/ 2 w 205"/>
                <a:gd name="T13" fmla="*/ 112 h 115"/>
                <a:gd name="T14" fmla="*/ 202 w 205"/>
                <a:gd name="T15" fmla="*/ 112 h 115"/>
                <a:gd name="T16" fmla="*/ 205 w 205"/>
                <a:gd name="T17" fmla="*/ 112 h 115"/>
                <a:gd name="T18" fmla="*/ 205 w 205"/>
                <a:gd name="T19" fmla="*/ 115 h 115"/>
                <a:gd name="T20" fmla="*/ 0 w 205"/>
                <a:gd name="T21" fmla="*/ 115 h 1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5"/>
                <a:gd name="T34" fmla="*/ 0 h 115"/>
                <a:gd name="T35" fmla="*/ 205 w 205"/>
                <a:gd name="T36" fmla="*/ 115 h 11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5" h="115">
                  <a:moveTo>
                    <a:pt x="0" y="115"/>
                  </a:moveTo>
                  <a:lnTo>
                    <a:pt x="0" y="8"/>
                  </a:lnTo>
                  <a:lnTo>
                    <a:pt x="2" y="0"/>
                  </a:lnTo>
                  <a:lnTo>
                    <a:pt x="2" y="1"/>
                  </a:lnTo>
                  <a:lnTo>
                    <a:pt x="2" y="112"/>
                  </a:lnTo>
                  <a:lnTo>
                    <a:pt x="202" y="112"/>
                  </a:lnTo>
                  <a:lnTo>
                    <a:pt x="205" y="112"/>
                  </a:lnTo>
                  <a:lnTo>
                    <a:pt x="205" y="115"/>
                  </a:lnTo>
                  <a:lnTo>
                    <a:pt x="0" y="115"/>
                  </a:lnTo>
                  <a:close/>
                </a:path>
              </a:pathLst>
            </a:custGeom>
            <a:solidFill>
              <a:srgbClr val="808080"/>
            </a:solidFill>
            <a:ln w="9525">
              <a:noFill/>
              <a:round/>
              <a:headEnd/>
              <a:tailEnd/>
            </a:ln>
          </p:spPr>
          <p:txBody>
            <a:bodyPr/>
            <a:lstStyle/>
            <a:p>
              <a:endParaRPr lang="id-ID"/>
            </a:p>
          </p:txBody>
        </p:sp>
        <p:sp>
          <p:nvSpPr>
            <p:cNvPr id="3104" name="Freeform 531"/>
            <p:cNvSpPr>
              <a:spLocks/>
            </p:cNvSpPr>
            <p:nvPr/>
          </p:nvSpPr>
          <p:spPr bwMode="auto">
            <a:xfrm>
              <a:off x="1866" y="2260"/>
              <a:ext cx="2" cy="8"/>
            </a:xfrm>
            <a:custGeom>
              <a:avLst/>
              <a:gdLst>
                <a:gd name="T0" fmla="*/ 0 w 2"/>
                <a:gd name="T1" fmla="*/ 0 h 8"/>
                <a:gd name="T2" fmla="*/ 0 w 2"/>
                <a:gd name="T3" fmla="*/ 0 h 8"/>
                <a:gd name="T4" fmla="*/ 0 w 2"/>
                <a:gd name="T5" fmla="*/ 0 h 8"/>
                <a:gd name="T6" fmla="*/ 2 w 2"/>
                <a:gd name="T7" fmla="*/ 0 h 8"/>
                <a:gd name="T8" fmla="*/ 2 w 2"/>
                <a:gd name="T9" fmla="*/ 0 h 8"/>
                <a:gd name="T10" fmla="*/ 2 w 2"/>
                <a:gd name="T11" fmla="*/ 0 h 8"/>
                <a:gd name="T12" fmla="*/ 2 w 2"/>
                <a:gd name="T13" fmla="*/ 0 h 8"/>
                <a:gd name="T14" fmla="*/ 0 w 2"/>
                <a:gd name="T15" fmla="*/ 8 h 8"/>
                <a:gd name="T16" fmla="*/ 0 w 2"/>
                <a:gd name="T17" fmla="*/ 1 h 8"/>
                <a:gd name="T18" fmla="*/ 0 w 2"/>
                <a:gd name="T19" fmla="*/ 1 h 8"/>
                <a:gd name="T20" fmla="*/ 0 w 2"/>
                <a:gd name="T21" fmla="*/ 0 h 8"/>
                <a:gd name="T22" fmla="*/ 0 w 2"/>
                <a:gd name="T23" fmla="*/ 0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
                <a:gd name="T37" fmla="*/ 0 h 8"/>
                <a:gd name="T38" fmla="*/ 2 w 2"/>
                <a:gd name="T39" fmla="*/ 8 h 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 h="8">
                  <a:moveTo>
                    <a:pt x="0" y="0"/>
                  </a:moveTo>
                  <a:lnTo>
                    <a:pt x="0" y="0"/>
                  </a:lnTo>
                  <a:lnTo>
                    <a:pt x="2" y="0"/>
                  </a:lnTo>
                  <a:lnTo>
                    <a:pt x="0" y="8"/>
                  </a:lnTo>
                  <a:lnTo>
                    <a:pt x="0" y="1"/>
                  </a:lnTo>
                  <a:lnTo>
                    <a:pt x="0" y="0"/>
                  </a:lnTo>
                  <a:close/>
                </a:path>
              </a:pathLst>
            </a:custGeom>
            <a:solidFill>
              <a:srgbClr val="808080"/>
            </a:solidFill>
            <a:ln w="9525">
              <a:noFill/>
              <a:round/>
              <a:headEnd/>
              <a:tailEnd/>
            </a:ln>
          </p:spPr>
          <p:txBody>
            <a:bodyPr/>
            <a:lstStyle/>
            <a:p>
              <a:endParaRPr lang="id-ID"/>
            </a:p>
          </p:txBody>
        </p:sp>
        <p:sp>
          <p:nvSpPr>
            <p:cNvPr id="3105" name="Freeform 532"/>
            <p:cNvSpPr>
              <a:spLocks/>
            </p:cNvSpPr>
            <p:nvPr/>
          </p:nvSpPr>
          <p:spPr bwMode="auto">
            <a:xfrm>
              <a:off x="1866" y="2256"/>
              <a:ext cx="2" cy="4"/>
            </a:xfrm>
            <a:custGeom>
              <a:avLst/>
              <a:gdLst>
                <a:gd name="T0" fmla="*/ 0 w 2"/>
                <a:gd name="T1" fmla="*/ 2 h 4"/>
                <a:gd name="T2" fmla="*/ 0 w 2"/>
                <a:gd name="T3" fmla="*/ 2 h 4"/>
                <a:gd name="T4" fmla="*/ 1 w 2"/>
                <a:gd name="T5" fmla="*/ 0 h 4"/>
                <a:gd name="T6" fmla="*/ 1 w 2"/>
                <a:gd name="T7" fmla="*/ 0 h 4"/>
                <a:gd name="T8" fmla="*/ 2 w 2"/>
                <a:gd name="T9" fmla="*/ 4 h 4"/>
                <a:gd name="T10" fmla="*/ 2 w 2"/>
                <a:gd name="T11" fmla="*/ 4 h 4"/>
                <a:gd name="T12" fmla="*/ 2 w 2"/>
                <a:gd name="T13" fmla="*/ 4 h 4"/>
                <a:gd name="T14" fmla="*/ 0 w 2"/>
                <a:gd name="T15" fmla="*/ 2 h 4"/>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4"/>
                <a:gd name="T26" fmla="*/ 2 w 2"/>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4">
                  <a:moveTo>
                    <a:pt x="0" y="2"/>
                  </a:moveTo>
                  <a:lnTo>
                    <a:pt x="0" y="2"/>
                  </a:lnTo>
                  <a:lnTo>
                    <a:pt x="1" y="0"/>
                  </a:lnTo>
                  <a:lnTo>
                    <a:pt x="2" y="4"/>
                  </a:lnTo>
                  <a:lnTo>
                    <a:pt x="0" y="2"/>
                  </a:lnTo>
                  <a:close/>
                </a:path>
              </a:pathLst>
            </a:custGeom>
            <a:solidFill>
              <a:srgbClr val="808080"/>
            </a:solidFill>
            <a:ln w="9525">
              <a:noFill/>
              <a:round/>
              <a:headEnd/>
              <a:tailEnd/>
            </a:ln>
          </p:spPr>
          <p:txBody>
            <a:bodyPr/>
            <a:lstStyle/>
            <a:p>
              <a:endParaRPr lang="id-ID"/>
            </a:p>
          </p:txBody>
        </p:sp>
        <p:sp>
          <p:nvSpPr>
            <p:cNvPr id="3106" name="Freeform 533"/>
            <p:cNvSpPr>
              <a:spLocks/>
            </p:cNvSpPr>
            <p:nvPr/>
          </p:nvSpPr>
          <p:spPr bwMode="auto">
            <a:xfrm>
              <a:off x="1866" y="2260"/>
              <a:ext cx="2" cy="0"/>
            </a:xfrm>
            <a:custGeom>
              <a:avLst/>
              <a:gdLst>
                <a:gd name="T0" fmla="*/ 0 w 2"/>
                <a:gd name="T1" fmla="*/ 0 w 2"/>
                <a:gd name="T2" fmla="*/ 2 w 2"/>
                <a:gd name="T3" fmla="*/ 0 w 2"/>
                <a:gd name="T4" fmla="*/ 0 w 2"/>
                <a:gd name="T5" fmla="*/ 0 w 2"/>
                <a:gd name="T6" fmla="*/ 0 w 2"/>
                <a:gd name="T7" fmla="*/ 0 60000 65536"/>
                <a:gd name="T8" fmla="*/ 0 60000 65536"/>
                <a:gd name="T9" fmla="*/ 0 60000 65536"/>
                <a:gd name="T10" fmla="*/ 0 60000 65536"/>
                <a:gd name="T11" fmla="*/ 0 60000 65536"/>
                <a:gd name="T12" fmla="*/ 0 60000 65536"/>
                <a:gd name="T13" fmla="*/ 0 60000 65536"/>
                <a:gd name="T14" fmla="*/ 0 w 2"/>
                <a:gd name="T15" fmla="*/ 2 w 2"/>
              </a:gdLst>
              <a:ahLst/>
              <a:cxnLst>
                <a:cxn ang="T7">
                  <a:pos x="T0" y="0"/>
                </a:cxn>
                <a:cxn ang="T8">
                  <a:pos x="T1" y="0"/>
                </a:cxn>
                <a:cxn ang="T9">
                  <a:pos x="T2" y="0"/>
                </a:cxn>
                <a:cxn ang="T10">
                  <a:pos x="T3" y="0"/>
                </a:cxn>
                <a:cxn ang="T11">
                  <a:pos x="T4" y="0"/>
                </a:cxn>
                <a:cxn ang="T12">
                  <a:pos x="T5" y="0"/>
                </a:cxn>
                <a:cxn ang="T13">
                  <a:pos x="T6" y="0"/>
                </a:cxn>
              </a:cxnLst>
              <a:rect l="T14" t="0" r="T15" b="0"/>
              <a:pathLst>
                <a:path w="2">
                  <a:moveTo>
                    <a:pt x="0" y="0"/>
                  </a:moveTo>
                  <a:lnTo>
                    <a:pt x="0" y="0"/>
                  </a:lnTo>
                  <a:lnTo>
                    <a:pt x="2" y="0"/>
                  </a:lnTo>
                  <a:lnTo>
                    <a:pt x="0" y="0"/>
                  </a:lnTo>
                  <a:close/>
                </a:path>
              </a:pathLst>
            </a:custGeom>
            <a:solidFill>
              <a:srgbClr val="808080"/>
            </a:solidFill>
            <a:ln w="9525">
              <a:noFill/>
              <a:round/>
              <a:headEnd/>
              <a:tailEnd/>
            </a:ln>
          </p:spPr>
          <p:txBody>
            <a:bodyPr/>
            <a:lstStyle/>
            <a:p>
              <a:endParaRPr lang="id-ID"/>
            </a:p>
          </p:txBody>
        </p:sp>
        <p:sp>
          <p:nvSpPr>
            <p:cNvPr id="3107" name="Freeform 534"/>
            <p:cNvSpPr>
              <a:spLocks/>
            </p:cNvSpPr>
            <p:nvPr/>
          </p:nvSpPr>
          <p:spPr bwMode="auto">
            <a:xfrm>
              <a:off x="1863" y="2268"/>
              <a:ext cx="208" cy="129"/>
            </a:xfrm>
            <a:custGeom>
              <a:avLst/>
              <a:gdLst>
                <a:gd name="T0" fmla="*/ 3 w 208"/>
                <a:gd name="T1" fmla="*/ 107 h 129"/>
                <a:gd name="T2" fmla="*/ 208 w 208"/>
                <a:gd name="T3" fmla="*/ 107 h 129"/>
                <a:gd name="T4" fmla="*/ 208 w 208"/>
                <a:gd name="T5" fmla="*/ 129 h 129"/>
                <a:gd name="T6" fmla="*/ 5 w 208"/>
                <a:gd name="T7" fmla="*/ 129 h 129"/>
                <a:gd name="T8" fmla="*/ 0 w 208"/>
                <a:gd name="T9" fmla="*/ 129 h 129"/>
                <a:gd name="T10" fmla="*/ 0 w 208"/>
                <a:gd name="T11" fmla="*/ 35 h 129"/>
                <a:gd name="T12" fmla="*/ 0 w 208"/>
                <a:gd name="T13" fmla="*/ 35 h 129"/>
                <a:gd name="T14" fmla="*/ 1 w 208"/>
                <a:gd name="T15" fmla="*/ 16 h 129"/>
                <a:gd name="T16" fmla="*/ 3 w 208"/>
                <a:gd name="T17" fmla="*/ 0 h 129"/>
                <a:gd name="T18" fmla="*/ 3 w 208"/>
                <a:gd name="T19" fmla="*/ 107 h 12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8"/>
                <a:gd name="T31" fmla="*/ 0 h 129"/>
                <a:gd name="T32" fmla="*/ 208 w 208"/>
                <a:gd name="T33" fmla="*/ 129 h 12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8" h="129">
                  <a:moveTo>
                    <a:pt x="3" y="107"/>
                  </a:moveTo>
                  <a:lnTo>
                    <a:pt x="208" y="107"/>
                  </a:lnTo>
                  <a:lnTo>
                    <a:pt x="208" y="129"/>
                  </a:lnTo>
                  <a:lnTo>
                    <a:pt x="5" y="129"/>
                  </a:lnTo>
                  <a:lnTo>
                    <a:pt x="0" y="129"/>
                  </a:lnTo>
                  <a:lnTo>
                    <a:pt x="0" y="35"/>
                  </a:lnTo>
                  <a:lnTo>
                    <a:pt x="1" y="16"/>
                  </a:lnTo>
                  <a:lnTo>
                    <a:pt x="3" y="0"/>
                  </a:lnTo>
                  <a:lnTo>
                    <a:pt x="3" y="107"/>
                  </a:lnTo>
                  <a:close/>
                </a:path>
              </a:pathLst>
            </a:custGeom>
            <a:solidFill>
              <a:srgbClr val="D8E8FB"/>
            </a:solidFill>
            <a:ln w="9525">
              <a:noFill/>
              <a:round/>
              <a:headEnd/>
              <a:tailEnd/>
            </a:ln>
          </p:spPr>
          <p:txBody>
            <a:bodyPr/>
            <a:lstStyle/>
            <a:p>
              <a:endParaRPr lang="id-ID"/>
            </a:p>
          </p:txBody>
        </p:sp>
        <p:sp>
          <p:nvSpPr>
            <p:cNvPr id="3108" name="Freeform 535"/>
            <p:cNvSpPr>
              <a:spLocks/>
            </p:cNvSpPr>
            <p:nvPr/>
          </p:nvSpPr>
          <p:spPr bwMode="auto">
            <a:xfrm>
              <a:off x="6" y="2241"/>
              <a:ext cx="1860" cy="156"/>
            </a:xfrm>
            <a:custGeom>
              <a:avLst/>
              <a:gdLst>
                <a:gd name="T0" fmla="*/ 1860 w 1860"/>
                <a:gd name="T1" fmla="*/ 19 h 156"/>
                <a:gd name="T2" fmla="*/ 1860 w 1860"/>
                <a:gd name="T3" fmla="*/ 19 h 156"/>
                <a:gd name="T4" fmla="*/ 1860 w 1860"/>
                <a:gd name="T5" fmla="*/ 19 h 156"/>
                <a:gd name="T6" fmla="*/ 1860 w 1860"/>
                <a:gd name="T7" fmla="*/ 20 h 156"/>
                <a:gd name="T8" fmla="*/ 1860 w 1860"/>
                <a:gd name="T9" fmla="*/ 27 h 156"/>
                <a:gd name="T10" fmla="*/ 1860 w 1860"/>
                <a:gd name="T11" fmla="*/ 27 h 156"/>
                <a:gd name="T12" fmla="*/ 1858 w 1860"/>
                <a:gd name="T13" fmla="*/ 43 h 156"/>
                <a:gd name="T14" fmla="*/ 1857 w 1860"/>
                <a:gd name="T15" fmla="*/ 62 h 156"/>
                <a:gd name="T16" fmla="*/ 1857 w 1860"/>
                <a:gd name="T17" fmla="*/ 156 h 156"/>
                <a:gd name="T18" fmla="*/ 193 w 1860"/>
                <a:gd name="T19" fmla="*/ 156 h 156"/>
                <a:gd name="T20" fmla="*/ 0 w 1860"/>
                <a:gd name="T21" fmla="*/ 156 h 156"/>
                <a:gd name="T22" fmla="*/ 0 w 1860"/>
                <a:gd name="T23" fmla="*/ 134 h 156"/>
                <a:gd name="T24" fmla="*/ 196 w 1860"/>
                <a:gd name="T25" fmla="*/ 134 h 156"/>
                <a:gd name="T26" fmla="*/ 196 w 1860"/>
                <a:gd name="T27" fmla="*/ 20 h 156"/>
                <a:gd name="T28" fmla="*/ 196 w 1860"/>
                <a:gd name="T29" fmla="*/ 20 h 156"/>
                <a:gd name="T30" fmla="*/ 196 w 1860"/>
                <a:gd name="T31" fmla="*/ 17 h 156"/>
                <a:gd name="T32" fmla="*/ 199 w 1860"/>
                <a:gd name="T33" fmla="*/ 13 h 156"/>
                <a:gd name="T34" fmla="*/ 199 w 1860"/>
                <a:gd name="T35" fmla="*/ 13 h 156"/>
                <a:gd name="T36" fmla="*/ 203 w 1860"/>
                <a:gd name="T37" fmla="*/ 9 h 156"/>
                <a:gd name="T38" fmla="*/ 212 w 1860"/>
                <a:gd name="T39" fmla="*/ 5 h 156"/>
                <a:gd name="T40" fmla="*/ 212 w 1860"/>
                <a:gd name="T41" fmla="*/ 5 h 156"/>
                <a:gd name="T42" fmla="*/ 222 w 1860"/>
                <a:gd name="T43" fmla="*/ 2 h 156"/>
                <a:gd name="T44" fmla="*/ 233 w 1860"/>
                <a:gd name="T45" fmla="*/ 0 h 156"/>
                <a:gd name="T46" fmla="*/ 1823 w 1860"/>
                <a:gd name="T47" fmla="*/ 0 h 156"/>
                <a:gd name="T48" fmla="*/ 1823 w 1860"/>
                <a:gd name="T49" fmla="*/ 0 h 156"/>
                <a:gd name="T50" fmla="*/ 1837 w 1860"/>
                <a:gd name="T51" fmla="*/ 2 h 156"/>
                <a:gd name="T52" fmla="*/ 1848 w 1860"/>
                <a:gd name="T53" fmla="*/ 6 h 156"/>
                <a:gd name="T54" fmla="*/ 1848 w 1860"/>
                <a:gd name="T55" fmla="*/ 6 h 156"/>
                <a:gd name="T56" fmla="*/ 1853 w 1860"/>
                <a:gd name="T57" fmla="*/ 9 h 156"/>
                <a:gd name="T58" fmla="*/ 1855 w 1860"/>
                <a:gd name="T59" fmla="*/ 12 h 156"/>
                <a:gd name="T60" fmla="*/ 1858 w 1860"/>
                <a:gd name="T61" fmla="*/ 16 h 156"/>
                <a:gd name="T62" fmla="*/ 1860 w 1860"/>
                <a:gd name="T63" fmla="*/ 19 h 156"/>
                <a:gd name="T64" fmla="*/ 1860 w 1860"/>
                <a:gd name="T65" fmla="*/ 19 h 15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860"/>
                <a:gd name="T100" fmla="*/ 0 h 156"/>
                <a:gd name="T101" fmla="*/ 1860 w 1860"/>
                <a:gd name="T102" fmla="*/ 156 h 15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860" h="156">
                  <a:moveTo>
                    <a:pt x="1860" y="19"/>
                  </a:moveTo>
                  <a:lnTo>
                    <a:pt x="1860" y="19"/>
                  </a:lnTo>
                  <a:lnTo>
                    <a:pt x="1860" y="20"/>
                  </a:lnTo>
                  <a:lnTo>
                    <a:pt x="1860" y="27"/>
                  </a:lnTo>
                  <a:lnTo>
                    <a:pt x="1858" y="43"/>
                  </a:lnTo>
                  <a:lnTo>
                    <a:pt x="1857" y="62"/>
                  </a:lnTo>
                  <a:lnTo>
                    <a:pt x="1857" y="156"/>
                  </a:lnTo>
                  <a:lnTo>
                    <a:pt x="193" y="156"/>
                  </a:lnTo>
                  <a:lnTo>
                    <a:pt x="0" y="156"/>
                  </a:lnTo>
                  <a:lnTo>
                    <a:pt x="0" y="134"/>
                  </a:lnTo>
                  <a:lnTo>
                    <a:pt x="196" y="134"/>
                  </a:lnTo>
                  <a:lnTo>
                    <a:pt x="196" y="20"/>
                  </a:lnTo>
                  <a:lnTo>
                    <a:pt x="196" y="17"/>
                  </a:lnTo>
                  <a:lnTo>
                    <a:pt x="199" y="13"/>
                  </a:lnTo>
                  <a:lnTo>
                    <a:pt x="203" y="9"/>
                  </a:lnTo>
                  <a:lnTo>
                    <a:pt x="212" y="5"/>
                  </a:lnTo>
                  <a:lnTo>
                    <a:pt x="222" y="2"/>
                  </a:lnTo>
                  <a:lnTo>
                    <a:pt x="233" y="0"/>
                  </a:lnTo>
                  <a:lnTo>
                    <a:pt x="1823" y="0"/>
                  </a:lnTo>
                  <a:lnTo>
                    <a:pt x="1837" y="2"/>
                  </a:lnTo>
                  <a:lnTo>
                    <a:pt x="1848" y="6"/>
                  </a:lnTo>
                  <a:lnTo>
                    <a:pt x="1853" y="9"/>
                  </a:lnTo>
                  <a:lnTo>
                    <a:pt x="1855" y="12"/>
                  </a:lnTo>
                  <a:lnTo>
                    <a:pt x="1858" y="16"/>
                  </a:lnTo>
                  <a:lnTo>
                    <a:pt x="1860" y="19"/>
                  </a:lnTo>
                  <a:close/>
                </a:path>
              </a:pathLst>
            </a:custGeom>
            <a:solidFill>
              <a:srgbClr val="D8E8FB"/>
            </a:solidFill>
            <a:ln w="9525">
              <a:noFill/>
              <a:round/>
              <a:headEnd/>
              <a:tailEnd/>
            </a:ln>
          </p:spPr>
          <p:txBody>
            <a:bodyPr/>
            <a:lstStyle/>
            <a:p>
              <a:endParaRPr lang="id-ID"/>
            </a:p>
          </p:txBody>
        </p:sp>
        <p:sp>
          <p:nvSpPr>
            <p:cNvPr id="3109" name="Freeform 536"/>
            <p:cNvSpPr>
              <a:spLocks/>
            </p:cNvSpPr>
            <p:nvPr/>
          </p:nvSpPr>
          <p:spPr bwMode="auto">
            <a:xfrm>
              <a:off x="1860" y="2400"/>
              <a:ext cx="6" cy="3"/>
            </a:xfrm>
            <a:custGeom>
              <a:avLst/>
              <a:gdLst>
                <a:gd name="T0" fmla="*/ 6 w 6"/>
                <a:gd name="T1" fmla="*/ 0 h 3"/>
                <a:gd name="T2" fmla="*/ 6 w 6"/>
                <a:gd name="T3" fmla="*/ 3 h 3"/>
                <a:gd name="T4" fmla="*/ 3 w 6"/>
                <a:gd name="T5" fmla="*/ 3 h 3"/>
                <a:gd name="T6" fmla="*/ 0 w 6"/>
                <a:gd name="T7" fmla="*/ 3 h 3"/>
                <a:gd name="T8" fmla="*/ 0 w 6"/>
                <a:gd name="T9" fmla="*/ 0 h 3"/>
                <a:gd name="T10" fmla="*/ 3 w 6"/>
                <a:gd name="T11" fmla="*/ 0 h 3"/>
                <a:gd name="T12" fmla="*/ 6 w 6"/>
                <a:gd name="T13" fmla="*/ 0 h 3"/>
                <a:gd name="T14" fmla="*/ 0 60000 65536"/>
                <a:gd name="T15" fmla="*/ 0 60000 65536"/>
                <a:gd name="T16" fmla="*/ 0 60000 65536"/>
                <a:gd name="T17" fmla="*/ 0 60000 65536"/>
                <a:gd name="T18" fmla="*/ 0 60000 65536"/>
                <a:gd name="T19" fmla="*/ 0 60000 65536"/>
                <a:gd name="T20" fmla="*/ 0 60000 65536"/>
                <a:gd name="T21" fmla="*/ 0 w 6"/>
                <a:gd name="T22" fmla="*/ 0 h 3"/>
                <a:gd name="T23" fmla="*/ 6 w 6"/>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3">
                  <a:moveTo>
                    <a:pt x="6" y="0"/>
                  </a:moveTo>
                  <a:lnTo>
                    <a:pt x="6" y="3"/>
                  </a:lnTo>
                  <a:lnTo>
                    <a:pt x="3" y="3"/>
                  </a:lnTo>
                  <a:lnTo>
                    <a:pt x="0" y="3"/>
                  </a:lnTo>
                  <a:lnTo>
                    <a:pt x="0" y="0"/>
                  </a:lnTo>
                  <a:lnTo>
                    <a:pt x="3" y="0"/>
                  </a:lnTo>
                  <a:lnTo>
                    <a:pt x="6" y="0"/>
                  </a:lnTo>
                  <a:close/>
                </a:path>
              </a:pathLst>
            </a:custGeom>
            <a:solidFill>
              <a:srgbClr val="808080"/>
            </a:solidFill>
            <a:ln w="9525">
              <a:noFill/>
              <a:round/>
              <a:headEnd/>
              <a:tailEnd/>
            </a:ln>
          </p:spPr>
          <p:txBody>
            <a:bodyPr/>
            <a:lstStyle/>
            <a:p>
              <a:endParaRPr lang="id-ID"/>
            </a:p>
          </p:txBody>
        </p:sp>
        <p:sp>
          <p:nvSpPr>
            <p:cNvPr id="3110" name="Freeform 537"/>
            <p:cNvSpPr>
              <a:spLocks/>
            </p:cNvSpPr>
            <p:nvPr/>
          </p:nvSpPr>
          <p:spPr bwMode="auto">
            <a:xfrm>
              <a:off x="3" y="2239"/>
              <a:ext cx="1865" cy="161"/>
            </a:xfrm>
            <a:custGeom>
              <a:avLst/>
              <a:gdLst>
                <a:gd name="T0" fmla="*/ 199 w 1865"/>
                <a:gd name="T1" fmla="*/ 136 h 161"/>
                <a:gd name="T2" fmla="*/ 3 w 1865"/>
                <a:gd name="T3" fmla="*/ 136 h 161"/>
                <a:gd name="T4" fmla="*/ 3 w 1865"/>
                <a:gd name="T5" fmla="*/ 158 h 161"/>
                <a:gd name="T6" fmla="*/ 196 w 1865"/>
                <a:gd name="T7" fmla="*/ 158 h 161"/>
                <a:gd name="T8" fmla="*/ 1860 w 1865"/>
                <a:gd name="T9" fmla="*/ 158 h 161"/>
                <a:gd name="T10" fmla="*/ 1860 w 1865"/>
                <a:gd name="T11" fmla="*/ 161 h 161"/>
                <a:gd name="T12" fmla="*/ 1857 w 1865"/>
                <a:gd name="T13" fmla="*/ 161 h 161"/>
                <a:gd name="T14" fmla="*/ 196 w 1865"/>
                <a:gd name="T15" fmla="*/ 161 h 161"/>
                <a:gd name="T16" fmla="*/ 0 w 1865"/>
                <a:gd name="T17" fmla="*/ 161 h 161"/>
                <a:gd name="T18" fmla="*/ 0 w 1865"/>
                <a:gd name="T19" fmla="*/ 133 h 161"/>
                <a:gd name="T20" fmla="*/ 196 w 1865"/>
                <a:gd name="T21" fmla="*/ 133 h 161"/>
                <a:gd name="T22" fmla="*/ 196 w 1865"/>
                <a:gd name="T23" fmla="*/ 22 h 161"/>
                <a:gd name="T24" fmla="*/ 196 w 1865"/>
                <a:gd name="T25" fmla="*/ 22 h 161"/>
                <a:gd name="T26" fmla="*/ 196 w 1865"/>
                <a:gd name="T27" fmla="*/ 18 h 161"/>
                <a:gd name="T28" fmla="*/ 199 w 1865"/>
                <a:gd name="T29" fmla="*/ 14 h 161"/>
                <a:gd name="T30" fmla="*/ 204 w 1865"/>
                <a:gd name="T31" fmla="*/ 9 h 161"/>
                <a:gd name="T32" fmla="*/ 208 w 1865"/>
                <a:gd name="T33" fmla="*/ 7 h 161"/>
                <a:gd name="T34" fmla="*/ 213 w 1865"/>
                <a:gd name="T35" fmla="*/ 4 h 161"/>
                <a:gd name="T36" fmla="*/ 220 w 1865"/>
                <a:gd name="T37" fmla="*/ 2 h 161"/>
                <a:gd name="T38" fmla="*/ 227 w 1865"/>
                <a:gd name="T39" fmla="*/ 1 h 161"/>
                <a:gd name="T40" fmla="*/ 236 w 1865"/>
                <a:gd name="T41" fmla="*/ 0 h 161"/>
                <a:gd name="T42" fmla="*/ 1826 w 1865"/>
                <a:gd name="T43" fmla="*/ 0 h 161"/>
                <a:gd name="T44" fmla="*/ 1826 w 1865"/>
                <a:gd name="T45" fmla="*/ 0 h 161"/>
                <a:gd name="T46" fmla="*/ 1839 w 1865"/>
                <a:gd name="T47" fmla="*/ 1 h 161"/>
                <a:gd name="T48" fmla="*/ 1850 w 1865"/>
                <a:gd name="T49" fmla="*/ 5 h 161"/>
                <a:gd name="T50" fmla="*/ 1858 w 1865"/>
                <a:gd name="T51" fmla="*/ 11 h 161"/>
                <a:gd name="T52" fmla="*/ 1861 w 1865"/>
                <a:gd name="T53" fmla="*/ 14 h 161"/>
                <a:gd name="T54" fmla="*/ 1864 w 1865"/>
                <a:gd name="T55" fmla="*/ 17 h 161"/>
                <a:gd name="T56" fmla="*/ 1864 w 1865"/>
                <a:gd name="T57" fmla="*/ 17 h 161"/>
                <a:gd name="T58" fmla="*/ 1863 w 1865"/>
                <a:gd name="T59" fmla="*/ 19 h 161"/>
                <a:gd name="T60" fmla="*/ 1865 w 1865"/>
                <a:gd name="T61" fmla="*/ 21 h 161"/>
                <a:gd name="T62" fmla="*/ 1863 w 1865"/>
                <a:gd name="T63" fmla="*/ 21 h 161"/>
                <a:gd name="T64" fmla="*/ 1863 w 1865"/>
                <a:gd name="T65" fmla="*/ 21 h 161"/>
                <a:gd name="T66" fmla="*/ 1863 w 1865"/>
                <a:gd name="T67" fmla="*/ 21 h 161"/>
                <a:gd name="T68" fmla="*/ 1863 w 1865"/>
                <a:gd name="T69" fmla="*/ 21 h 161"/>
                <a:gd name="T70" fmla="*/ 1861 w 1865"/>
                <a:gd name="T71" fmla="*/ 18 h 161"/>
                <a:gd name="T72" fmla="*/ 1858 w 1865"/>
                <a:gd name="T73" fmla="*/ 14 h 161"/>
                <a:gd name="T74" fmla="*/ 1856 w 1865"/>
                <a:gd name="T75" fmla="*/ 11 h 161"/>
                <a:gd name="T76" fmla="*/ 1851 w 1865"/>
                <a:gd name="T77" fmla="*/ 8 h 161"/>
                <a:gd name="T78" fmla="*/ 1851 w 1865"/>
                <a:gd name="T79" fmla="*/ 8 h 161"/>
                <a:gd name="T80" fmla="*/ 1840 w 1865"/>
                <a:gd name="T81" fmla="*/ 4 h 161"/>
                <a:gd name="T82" fmla="*/ 1826 w 1865"/>
                <a:gd name="T83" fmla="*/ 2 h 161"/>
                <a:gd name="T84" fmla="*/ 236 w 1865"/>
                <a:gd name="T85" fmla="*/ 2 h 161"/>
                <a:gd name="T86" fmla="*/ 236 w 1865"/>
                <a:gd name="T87" fmla="*/ 2 h 161"/>
                <a:gd name="T88" fmla="*/ 225 w 1865"/>
                <a:gd name="T89" fmla="*/ 4 h 161"/>
                <a:gd name="T90" fmla="*/ 215 w 1865"/>
                <a:gd name="T91" fmla="*/ 7 h 161"/>
                <a:gd name="T92" fmla="*/ 215 w 1865"/>
                <a:gd name="T93" fmla="*/ 7 h 161"/>
                <a:gd name="T94" fmla="*/ 206 w 1865"/>
                <a:gd name="T95" fmla="*/ 11 h 161"/>
                <a:gd name="T96" fmla="*/ 202 w 1865"/>
                <a:gd name="T97" fmla="*/ 15 h 161"/>
                <a:gd name="T98" fmla="*/ 202 w 1865"/>
                <a:gd name="T99" fmla="*/ 15 h 161"/>
                <a:gd name="T100" fmla="*/ 199 w 1865"/>
                <a:gd name="T101" fmla="*/ 19 h 161"/>
                <a:gd name="T102" fmla="*/ 199 w 1865"/>
                <a:gd name="T103" fmla="*/ 22 h 161"/>
                <a:gd name="T104" fmla="*/ 199 w 1865"/>
                <a:gd name="T105" fmla="*/ 136 h 16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865"/>
                <a:gd name="T160" fmla="*/ 0 h 161"/>
                <a:gd name="T161" fmla="*/ 1865 w 1865"/>
                <a:gd name="T162" fmla="*/ 161 h 16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865" h="161">
                  <a:moveTo>
                    <a:pt x="199" y="136"/>
                  </a:moveTo>
                  <a:lnTo>
                    <a:pt x="3" y="136"/>
                  </a:lnTo>
                  <a:lnTo>
                    <a:pt x="3" y="158"/>
                  </a:lnTo>
                  <a:lnTo>
                    <a:pt x="196" y="158"/>
                  </a:lnTo>
                  <a:lnTo>
                    <a:pt x="1860" y="158"/>
                  </a:lnTo>
                  <a:lnTo>
                    <a:pt x="1860" y="161"/>
                  </a:lnTo>
                  <a:lnTo>
                    <a:pt x="1857" y="161"/>
                  </a:lnTo>
                  <a:lnTo>
                    <a:pt x="196" y="161"/>
                  </a:lnTo>
                  <a:lnTo>
                    <a:pt x="0" y="161"/>
                  </a:lnTo>
                  <a:lnTo>
                    <a:pt x="0" y="133"/>
                  </a:lnTo>
                  <a:lnTo>
                    <a:pt x="196" y="133"/>
                  </a:lnTo>
                  <a:lnTo>
                    <a:pt x="196" y="22"/>
                  </a:lnTo>
                  <a:lnTo>
                    <a:pt x="196" y="18"/>
                  </a:lnTo>
                  <a:lnTo>
                    <a:pt x="199" y="14"/>
                  </a:lnTo>
                  <a:lnTo>
                    <a:pt x="204" y="9"/>
                  </a:lnTo>
                  <a:lnTo>
                    <a:pt x="208" y="7"/>
                  </a:lnTo>
                  <a:lnTo>
                    <a:pt x="213" y="4"/>
                  </a:lnTo>
                  <a:lnTo>
                    <a:pt x="220" y="2"/>
                  </a:lnTo>
                  <a:lnTo>
                    <a:pt x="227" y="1"/>
                  </a:lnTo>
                  <a:lnTo>
                    <a:pt x="236" y="0"/>
                  </a:lnTo>
                  <a:lnTo>
                    <a:pt x="1826" y="0"/>
                  </a:lnTo>
                  <a:lnTo>
                    <a:pt x="1839" y="1"/>
                  </a:lnTo>
                  <a:lnTo>
                    <a:pt x="1850" y="5"/>
                  </a:lnTo>
                  <a:lnTo>
                    <a:pt x="1858" y="11"/>
                  </a:lnTo>
                  <a:lnTo>
                    <a:pt x="1861" y="14"/>
                  </a:lnTo>
                  <a:lnTo>
                    <a:pt x="1864" y="17"/>
                  </a:lnTo>
                  <a:lnTo>
                    <a:pt x="1863" y="19"/>
                  </a:lnTo>
                  <a:lnTo>
                    <a:pt x="1865" y="21"/>
                  </a:lnTo>
                  <a:lnTo>
                    <a:pt x="1863" y="21"/>
                  </a:lnTo>
                  <a:lnTo>
                    <a:pt x="1861" y="18"/>
                  </a:lnTo>
                  <a:lnTo>
                    <a:pt x="1858" y="14"/>
                  </a:lnTo>
                  <a:lnTo>
                    <a:pt x="1856" y="11"/>
                  </a:lnTo>
                  <a:lnTo>
                    <a:pt x="1851" y="8"/>
                  </a:lnTo>
                  <a:lnTo>
                    <a:pt x="1840" y="4"/>
                  </a:lnTo>
                  <a:lnTo>
                    <a:pt x="1826" y="2"/>
                  </a:lnTo>
                  <a:lnTo>
                    <a:pt x="236" y="2"/>
                  </a:lnTo>
                  <a:lnTo>
                    <a:pt x="225" y="4"/>
                  </a:lnTo>
                  <a:lnTo>
                    <a:pt x="215" y="7"/>
                  </a:lnTo>
                  <a:lnTo>
                    <a:pt x="206" y="11"/>
                  </a:lnTo>
                  <a:lnTo>
                    <a:pt x="202" y="15"/>
                  </a:lnTo>
                  <a:lnTo>
                    <a:pt x="199" y="19"/>
                  </a:lnTo>
                  <a:lnTo>
                    <a:pt x="199" y="22"/>
                  </a:lnTo>
                  <a:lnTo>
                    <a:pt x="199" y="136"/>
                  </a:lnTo>
                  <a:close/>
                </a:path>
              </a:pathLst>
            </a:custGeom>
            <a:solidFill>
              <a:srgbClr val="808080"/>
            </a:solidFill>
            <a:ln w="9525">
              <a:noFill/>
              <a:round/>
              <a:headEnd/>
              <a:tailEnd/>
            </a:ln>
          </p:spPr>
          <p:txBody>
            <a:bodyPr/>
            <a:lstStyle/>
            <a:p>
              <a:endParaRPr lang="id-ID"/>
            </a:p>
          </p:txBody>
        </p:sp>
        <p:sp>
          <p:nvSpPr>
            <p:cNvPr id="3111" name="Freeform 538"/>
            <p:cNvSpPr>
              <a:spLocks/>
            </p:cNvSpPr>
            <p:nvPr/>
          </p:nvSpPr>
          <p:spPr bwMode="auto">
            <a:xfrm>
              <a:off x="0" y="2236"/>
              <a:ext cx="1870" cy="167"/>
            </a:xfrm>
            <a:custGeom>
              <a:avLst/>
              <a:gdLst>
                <a:gd name="T0" fmla="*/ 197 w 1870"/>
                <a:gd name="T1" fmla="*/ 25 h 167"/>
                <a:gd name="T2" fmla="*/ 197 w 1870"/>
                <a:gd name="T3" fmla="*/ 25 h 167"/>
                <a:gd name="T4" fmla="*/ 198 w 1870"/>
                <a:gd name="T5" fmla="*/ 21 h 167"/>
                <a:gd name="T6" fmla="*/ 199 w 1870"/>
                <a:gd name="T7" fmla="*/ 15 h 167"/>
                <a:gd name="T8" fmla="*/ 199 w 1870"/>
                <a:gd name="T9" fmla="*/ 15 h 167"/>
                <a:gd name="T10" fmla="*/ 204 w 1870"/>
                <a:gd name="T11" fmla="*/ 11 h 167"/>
                <a:gd name="T12" fmla="*/ 209 w 1870"/>
                <a:gd name="T13" fmla="*/ 7 h 167"/>
                <a:gd name="T14" fmla="*/ 209 w 1870"/>
                <a:gd name="T15" fmla="*/ 7 h 167"/>
                <a:gd name="T16" fmla="*/ 216 w 1870"/>
                <a:gd name="T17" fmla="*/ 4 h 167"/>
                <a:gd name="T18" fmla="*/ 223 w 1870"/>
                <a:gd name="T19" fmla="*/ 3 h 167"/>
                <a:gd name="T20" fmla="*/ 230 w 1870"/>
                <a:gd name="T21" fmla="*/ 1 h 167"/>
                <a:gd name="T22" fmla="*/ 239 w 1870"/>
                <a:gd name="T23" fmla="*/ 0 h 167"/>
                <a:gd name="T24" fmla="*/ 1829 w 1870"/>
                <a:gd name="T25" fmla="*/ 0 h 167"/>
                <a:gd name="T26" fmla="*/ 1829 w 1870"/>
                <a:gd name="T27" fmla="*/ 0 h 167"/>
                <a:gd name="T28" fmla="*/ 1836 w 1870"/>
                <a:gd name="T29" fmla="*/ 1 h 167"/>
                <a:gd name="T30" fmla="*/ 1843 w 1870"/>
                <a:gd name="T31" fmla="*/ 1 h 167"/>
                <a:gd name="T32" fmla="*/ 1850 w 1870"/>
                <a:gd name="T33" fmla="*/ 4 h 167"/>
                <a:gd name="T34" fmla="*/ 1857 w 1870"/>
                <a:gd name="T35" fmla="*/ 7 h 167"/>
                <a:gd name="T36" fmla="*/ 1857 w 1870"/>
                <a:gd name="T37" fmla="*/ 7 h 167"/>
                <a:gd name="T38" fmla="*/ 1864 w 1870"/>
                <a:gd name="T39" fmla="*/ 11 h 167"/>
                <a:gd name="T40" fmla="*/ 1870 w 1870"/>
                <a:gd name="T41" fmla="*/ 18 h 167"/>
                <a:gd name="T42" fmla="*/ 1870 w 1870"/>
                <a:gd name="T43" fmla="*/ 18 h 167"/>
                <a:gd name="T44" fmla="*/ 1867 w 1870"/>
                <a:gd name="T45" fmla="*/ 20 h 167"/>
                <a:gd name="T46" fmla="*/ 1867 w 1870"/>
                <a:gd name="T47" fmla="*/ 20 h 167"/>
                <a:gd name="T48" fmla="*/ 1867 w 1870"/>
                <a:gd name="T49" fmla="*/ 20 h 167"/>
                <a:gd name="T50" fmla="*/ 1864 w 1870"/>
                <a:gd name="T51" fmla="*/ 17 h 167"/>
                <a:gd name="T52" fmla="*/ 1861 w 1870"/>
                <a:gd name="T53" fmla="*/ 14 h 167"/>
                <a:gd name="T54" fmla="*/ 1853 w 1870"/>
                <a:gd name="T55" fmla="*/ 8 h 167"/>
                <a:gd name="T56" fmla="*/ 1842 w 1870"/>
                <a:gd name="T57" fmla="*/ 4 h 167"/>
                <a:gd name="T58" fmla="*/ 1829 w 1870"/>
                <a:gd name="T59" fmla="*/ 3 h 167"/>
                <a:gd name="T60" fmla="*/ 239 w 1870"/>
                <a:gd name="T61" fmla="*/ 3 h 167"/>
                <a:gd name="T62" fmla="*/ 239 w 1870"/>
                <a:gd name="T63" fmla="*/ 3 h 167"/>
                <a:gd name="T64" fmla="*/ 230 w 1870"/>
                <a:gd name="T65" fmla="*/ 4 h 167"/>
                <a:gd name="T66" fmla="*/ 223 w 1870"/>
                <a:gd name="T67" fmla="*/ 5 h 167"/>
                <a:gd name="T68" fmla="*/ 216 w 1870"/>
                <a:gd name="T69" fmla="*/ 7 h 167"/>
                <a:gd name="T70" fmla="*/ 211 w 1870"/>
                <a:gd name="T71" fmla="*/ 10 h 167"/>
                <a:gd name="T72" fmla="*/ 207 w 1870"/>
                <a:gd name="T73" fmla="*/ 12 h 167"/>
                <a:gd name="T74" fmla="*/ 202 w 1870"/>
                <a:gd name="T75" fmla="*/ 17 h 167"/>
                <a:gd name="T76" fmla="*/ 199 w 1870"/>
                <a:gd name="T77" fmla="*/ 21 h 167"/>
                <a:gd name="T78" fmla="*/ 199 w 1870"/>
                <a:gd name="T79" fmla="*/ 25 h 167"/>
                <a:gd name="T80" fmla="*/ 199 w 1870"/>
                <a:gd name="T81" fmla="*/ 136 h 167"/>
                <a:gd name="T82" fmla="*/ 3 w 1870"/>
                <a:gd name="T83" fmla="*/ 136 h 167"/>
                <a:gd name="T84" fmla="*/ 3 w 1870"/>
                <a:gd name="T85" fmla="*/ 164 h 167"/>
                <a:gd name="T86" fmla="*/ 199 w 1870"/>
                <a:gd name="T87" fmla="*/ 164 h 167"/>
                <a:gd name="T88" fmla="*/ 1860 w 1870"/>
                <a:gd name="T89" fmla="*/ 164 h 167"/>
                <a:gd name="T90" fmla="*/ 1860 w 1870"/>
                <a:gd name="T91" fmla="*/ 167 h 167"/>
                <a:gd name="T92" fmla="*/ 199 w 1870"/>
                <a:gd name="T93" fmla="*/ 167 h 167"/>
                <a:gd name="T94" fmla="*/ 0 w 1870"/>
                <a:gd name="T95" fmla="*/ 167 h 167"/>
                <a:gd name="T96" fmla="*/ 0 w 1870"/>
                <a:gd name="T97" fmla="*/ 133 h 167"/>
                <a:gd name="T98" fmla="*/ 197 w 1870"/>
                <a:gd name="T99" fmla="*/ 133 h 167"/>
                <a:gd name="T100" fmla="*/ 197 w 1870"/>
                <a:gd name="T101" fmla="*/ 25 h 16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870"/>
                <a:gd name="T154" fmla="*/ 0 h 167"/>
                <a:gd name="T155" fmla="*/ 1870 w 1870"/>
                <a:gd name="T156" fmla="*/ 167 h 16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870" h="167">
                  <a:moveTo>
                    <a:pt x="197" y="25"/>
                  </a:moveTo>
                  <a:lnTo>
                    <a:pt x="197" y="25"/>
                  </a:lnTo>
                  <a:lnTo>
                    <a:pt x="198" y="21"/>
                  </a:lnTo>
                  <a:lnTo>
                    <a:pt x="199" y="15"/>
                  </a:lnTo>
                  <a:lnTo>
                    <a:pt x="204" y="11"/>
                  </a:lnTo>
                  <a:lnTo>
                    <a:pt x="209" y="7"/>
                  </a:lnTo>
                  <a:lnTo>
                    <a:pt x="216" y="4"/>
                  </a:lnTo>
                  <a:lnTo>
                    <a:pt x="223" y="3"/>
                  </a:lnTo>
                  <a:lnTo>
                    <a:pt x="230" y="1"/>
                  </a:lnTo>
                  <a:lnTo>
                    <a:pt x="239" y="0"/>
                  </a:lnTo>
                  <a:lnTo>
                    <a:pt x="1829" y="0"/>
                  </a:lnTo>
                  <a:lnTo>
                    <a:pt x="1836" y="1"/>
                  </a:lnTo>
                  <a:lnTo>
                    <a:pt x="1843" y="1"/>
                  </a:lnTo>
                  <a:lnTo>
                    <a:pt x="1850" y="4"/>
                  </a:lnTo>
                  <a:lnTo>
                    <a:pt x="1857" y="7"/>
                  </a:lnTo>
                  <a:lnTo>
                    <a:pt x="1864" y="11"/>
                  </a:lnTo>
                  <a:lnTo>
                    <a:pt x="1870" y="18"/>
                  </a:lnTo>
                  <a:lnTo>
                    <a:pt x="1867" y="20"/>
                  </a:lnTo>
                  <a:lnTo>
                    <a:pt x="1864" y="17"/>
                  </a:lnTo>
                  <a:lnTo>
                    <a:pt x="1861" y="14"/>
                  </a:lnTo>
                  <a:lnTo>
                    <a:pt x="1853" y="8"/>
                  </a:lnTo>
                  <a:lnTo>
                    <a:pt x="1842" y="4"/>
                  </a:lnTo>
                  <a:lnTo>
                    <a:pt x="1829" y="3"/>
                  </a:lnTo>
                  <a:lnTo>
                    <a:pt x="239" y="3"/>
                  </a:lnTo>
                  <a:lnTo>
                    <a:pt x="230" y="4"/>
                  </a:lnTo>
                  <a:lnTo>
                    <a:pt x="223" y="5"/>
                  </a:lnTo>
                  <a:lnTo>
                    <a:pt x="216" y="7"/>
                  </a:lnTo>
                  <a:lnTo>
                    <a:pt x="211" y="10"/>
                  </a:lnTo>
                  <a:lnTo>
                    <a:pt x="207" y="12"/>
                  </a:lnTo>
                  <a:lnTo>
                    <a:pt x="202" y="17"/>
                  </a:lnTo>
                  <a:lnTo>
                    <a:pt x="199" y="21"/>
                  </a:lnTo>
                  <a:lnTo>
                    <a:pt x="199" y="25"/>
                  </a:lnTo>
                  <a:lnTo>
                    <a:pt x="199" y="136"/>
                  </a:lnTo>
                  <a:lnTo>
                    <a:pt x="3" y="136"/>
                  </a:lnTo>
                  <a:lnTo>
                    <a:pt x="3" y="164"/>
                  </a:lnTo>
                  <a:lnTo>
                    <a:pt x="199" y="164"/>
                  </a:lnTo>
                  <a:lnTo>
                    <a:pt x="1860" y="164"/>
                  </a:lnTo>
                  <a:lnTo>
                    <a:pt x="1860" y="167"/>
                  </a:lnTo>
                  <a:lnTo>
                    <a:pt x="199" y="167"/>
                  </a:lnTo>
                  <a:lnTo>
                    <a:pt x="0" y="167"/>
                  </a:lnTo>
                  <a:lnTo>
                    <a:pt x="0" y="133"/>
                  </a:lnTo>
                  <a:lnTo>
                    <a:pt x="197" y="133"/>
                  </a:lnTo>
                  <a:lnTo>
                    <a:pt x="197" y="25"/>
                  </a:lnTo>
                  <a:close/>
                </a:path>
              </a:pathLst>
            </a:custGeom>
            <a:solidFill>
              <a:srgbClr val="808080"/>
            </a:solidFill>
            <a:ln w="9525">
              <a:noFill/>
              <a:round/>
              <a:headEnd/>
              <a:tailEnd/>
            </a:ln>
          </p:spPr>
          <p:txBody>
            <a:bodyPr/>
            <a:lstStyle/>
            <a:p>
              <a:endParaRPr lang="id-ID"/>
            </a:p>
          </p:txBody>
        </p:sp>
        <p:sp>
          <p:nvSpPr>
            <p:cNvPr id="3112" name="Freeform 539"/>
            <p:cNvSpPr>
              <a:spLocks/>
            </p:cNvSpPr>
            <p:nvPr/>
          </p:nvSpPr>
          <p:spPr bwMode="auto">
            <a:xfrm>
              <a:off x="3914" y="2129"/>
              <a:ext cx="41" cy="24"/>
            </a:xfrm>
            <a:custGeom>
              <a:avLst/>
              <a:gdLst>
                <a:gd name="T0" fmla="*/ 21 w 41"/>
                <a:gd name="T1" fmla="*/ 0 h 24"/>
                <a:gd name="T2" fmla="*/ 41 w 41"/>
                <a:gd name="T3" fmla="*/ 0 h 24"/>
                <a:gd name="T4" fmla="*/ 31 w 41"/>
                <a:gd name="T5" fmla="*/ 11 h 24"/>
                <a:gd name="T6" fmla="*/ 21 w 41"/>
                <a:gd name="T7" fmla="*/ 24 h 24"/>
                <a:gd name="T8" fmla="*/ 10 w 41"/>
                <a:gd name="T9" fmla="*/ 11 h 24"/>
                <a:gd name="T10" fmla="*/ 0 w 41"/>
                <a:gd name="T11" fmla="*/ 0 h 24"/>
                <a:gd name="T12" fmla="*/ 21 w 41"/>
                <a:gd name="T13" fmla="*/ 0 h 24"/>
                <a:gd name="T14" fmla="*/ 0 60000 65536"/>
                <a:gd name="T15" fmla="*/ 0 60000 65536"/>
                <a:gd name="T16" fmla="*/ 0 60000 65536"/>
                <a:gd name="T17" fmla="*/ 0 60000 65536"/>
                <a:gd name="T18" fmla="*/ 0 60000 65536"/>
                <a:gd name="T19" fmla="*/ 0 60000 65536"/>
                <a:gd name="T20" fmla="*/ 0 60000 65536"/>
                <a:gd name="T21" fmla="*/ 0 w 41"/>
                <a:gd name="T22" fmla="*/ 0 h 24"/>
                <a:gd name="T23" fmla="*/ 41 w 41"/>
                <a:gd name="T24" fmla="*/ 24 h 2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4">
                  <a:moveTo>
                    <a:pt x="21" y="0"/>
                  </a:moveTo>
                  <a:lnTo>
                    <a:pt x="41" y="0"/>
                  </a:lnTo>
                  <a:lnTo>
                    <a:pt x="31" y="11"/>
                  </a:lnTo>
                  <a:lnTo>
                    <a:pt x="21" y="24"/>
                  </a:lnTo>
                  <a:lnTo>
                    <a:pt x="10" y="11"/>
                  </a:lnTo>
                  <a:lnTo>
                    <a:pt x="0" y="0"/>
                  </a:lnTo>
                  <a:lnTo>
                    <a:pt x="21" y="0"/>
                  </a:lnTo>
                  <a:close/>
                </a:path>
              </a:pathLst>
            </a:custGeom>
            <a:solidFill>
              <a:srgbClr val="1A1A1A"/>
            </a:solidFill>
            <a:ln w="9525">
              <a:noFill/>
              <a:round/>
              <a:headEnd/>
              <a:tailEnd/>
            </a:ln>
          </p:spPr>
          <p:txBody>
            <a:bodyPr/>
            <a:lstStyle/>
            <a:p>
              <a:endParaRPr lang="id-ID"/>
            </a:p>
          </p:txBody>
        </p:sp>
        <p:pic>
          <p:nvPicPr>
            <p:cNvPr id="3113" name="Picture 540"/>
            <p:cNvPicPr>
              <a:picLocks noChangeAspect="1" noChangeArrowheads="1"/>
            </p:cNvPicPr>
            <p:nvPr/>
          </p:nvPicPr>
          <p:blipFill>
            <a:blip r:embed="rId15"/>
            <a:srcRect/>
            <a:stretch>
              <a:fillRect/>
            </a:stretch>
          </p:blipFill>
          <p:spPr bwMode="auto">
            <a:xfrm>
              <a:off x="5489" y="1918"/>
              <a:ext cx="257" cy="93"/>
            </a:xfrm>
            <a:prstGeom prst="rect">
              <a:avLst/>
            </a:prstGeom>
            <a:noFill/>
            <a:ln w="9525">
              <a:noFill/>
              <a:miter lim="800000"/>
              <a:headEnd/>
              <a:tailEnd/>
            </a:ln>
          </p:spPr>
        </p:pic>
        <p:pic>
          <p:nvPicPr>
            <p:cNvPr id="3114" name="Picture 541"/>
            <p:cNvPicPr>
              <a:picLocks noChangeAspect="1" noChangeArrowheads="1"/>
            </p:cNvPicPr>
            <p:nvPr/>
          </p:nvPicPr>
          <p:blipFill>
            <a:blip r:embed="rId16"/>
            <a:srcRect/>
            <a:stretch>
              <a:fillRect/>
            </a:stretch>
          </p:blipFill>
          <p:spPr bwMode="auto">
            <a:xfrm>
              <a:off x="5358" y="1918"/>
              <a:ext cx="122" cy="93"/>
            </a:xfrm>
            <a:prstGeom prst="rect">
              <a:avLst/>
            </a:prstGeom>
            <a:noFill/>
            <a:ln w="9525">
              <a:noFill/>
              <a:miter lim="800000"/>
              <a:headEnd/>
              <a:tailEnd/>
            </a:ln>
          </p:spPr>
        </p:pic>
        <p:sp>
          <p:nvSpPr>
            <p:cNvPr id="3115" name="Rectangle 542"/>
            <p:cNvSpPr>
              <a:spLocks noChangeArrowheads="1"/>
            </p:cNvSpPr>
            <p:nvPr/>
          </p:nvSpPr>
          <p:spPr bwMode="auto">
            <a:xfrm>
              <a:off x="5362" y="1917"/>
              <a:ext cx="3" cy="88"/>
            </a:xfrm>
            <a:prstGeom prst="rect">
              <a:avLst/>
            </a:prstGeom>
            <a:solidFill>
              <a:srgbClr val="F2F2F2"/>
            </a:solidFill>
            <a:ln w="9525">
              <a:noFill/>
              <a:miter lim="800000"/>
              <a:headEnd/>
              <a:tailEnd/>
            </a:ln>
          </p:spPr>
          <p:txBody>
            <a:bodyPr/>
            <a:lstStyle/>
            <a:p>
              <a:endParaRPr lang="en-GB"/>
            </a:p>
          </p:txBody>
        </p:sp>
        <p:sp>
          <p:nvSpPr>
            <p:cNvPr id="3116" name="Freeform 543"/>
            <p:cNvSpPr>
              <a:spLocks/>
            </p:cNvSpPr>
            <p:nvPr/>
          </p:nvSpPr>
          <p:spPr bwMode="auto">
            <a:xfrm>
              <a:off x="5402" y="1935"/>
              <a:ext cx="50" cy="41"/>
            </a:xfrm>
            <a:custGeom>
              <a:avLst/>
              <a:gdLst>
                <a:gd name="T0" fmla="*/ 50 w 50"/>
                <a:gd name="T1" fmla="*/ 0 h 41"/>
                <a:gd name="T2" fmla="*/ 50 w 50"/>
                <a:gd name="T3" fmla="*/ 41 h 41"/>
                <a:gd name="T4" fmla="*/ 48 w 50"/>
                <a:gd name="T5" fmla="*/ 41 h 41"/>
                <a:gd name="T6" fmla="*/ 48 w 50"/>
                <a:gd name="T7" fmla="*/ 3 h 41"/>
                <a:gd name="T8" fmla="*/ 3 w 50"/>
                <a:gd name="T9" fmla="*/ 3 h 41"/>
                <a:gd name="T10" fmla="*/ 3 w 50"/>
                <a:gd name="T11" fmla="*/ 6 h 41"/>
                <a:gd name="T12" fmla="*/ 0 w 50"/>
                <a:gd name="T13" fmla="*/ 6 h 41"/>
                <a:gd name="T14" fmla="*/ 0 w 50"/>
                <a:gd name="T15" fmla="*/ 0 h 41"/>
                <a:gd name="T16" fmla="*/ 50 w 50"/>
                <a:gd name="T17" fmla="*/ 0 h 4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0"/>
                <a:gd name="T28" fmla="*/ 0 h 41"/>
                <a:gd name="T29" fmla="*/ 50 w 50"/>
                <a:gd name="T30" fmla="*/ 41 h 4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0" h="41">
                  <a:moveTo>
                    <a:pt x="50" y="0"/>
                  </a:moveTo>
                  <a:lnTo>
                    <a:pt x="50" y="41"/>
                  </a:lnTo>
                  <a:lnTo>
                    <a:pt x="48" y="41"/>
                  </a:lnTo>
                  <a:lnTo>
                    <a:pt x="48" y="3"/>
                  </a:lnTo>
                  <a:lnTo>
                    <a:pt x="3" y="3"/>
                  </a:lnTo>
                  <a:lnTo>
                    <a:pt x="3" y="6"/>
                  </a:lnTo>
                  <a:lnTo>
                    <a:pt x="0" y="6"/>
                  </a:lnTo>
                  <a:lnTo>
                    <a:pt x="0" y="0"/>
                  </a:lnTo>
                  <a:lnTo>
                    <a:pt x="50" y="0"/>
                  </a:lnTo>
                  <a:close/>
                </a:path>
              </a:pathLst>
            </a:custGeom>
            <a:solidFill>
              <a:srgbClr val="666666"/>
            </a:solidFill>
            <a:ln w="9525">
              <a:noFill/>
              <a:round/>
              <a:headEnd/>
              <a:tailEnd/>
            </a:ln>
          </p:spPr>
          <p:txBody>
            <a:bodyPr/>
            <a:lstStyle/>
            <a:p>
              <a:endParaRPr lang="id-ID"/>
            </a:p>
          </p:txBody>
        </p:sp>
        <p:sp>
          <p:nvSpPr>
            <p:cNvPr id="3117" name="Freeform 544"/>
            <p:cNvSpPr>
              <a:spLocks/>
            </p:cNvSpPr>
            <p:nvPr/>
          </p:nvSpPr>
          <p:spPr bwMode="auto">
            <a:xfrm>
              <a:off x="5405" y="1938"/>
              <a:ext cx="45" cy="38"/>
            </a:xfrm>
            <a:custGeom>
              <a:avLst/>
              <a:gdLst>
                <a:gd name="T0" fmla="*/ 45 w 45"/>
                <a:gd name="T1" fmla="*/ 0 h 38"/>
                <a:gd name="T2" fmla="*/ 45 w 45"/>
                <a:gd name="T3" fmla="*/ 38 h 38"/>
                <a:gd name="T4" fmla="*/ 40 w 45"/>
                <a:gd name="T5" fmla="*/ 38 h 38"/>
                <a:gd name="T6" fmla="*/ 40 w 45"/>
                <a:gd name="T7" fmla="*/ 3 h 38"/>
                <a:gd name="T8" fmla="*/ 0 w 45"/>
                <a:gd name="T9" fmla="*/ 3 h 38"/>
                <a:gd name="T10" fmla="*/ 0 w 45"/>
                <a:gd name="T11" fmla="*/ 0 h 38"/>
                <a:gd name="T12" fmla="*/ 45 w 45"/>
                <a:gd name="T13" fmla="*/ 0 h 38"/>
                <a:gd name="T14" fmla="*/ 0 60000 65536"/>
                <a:gd name="T15" fmla="*/ 0 60000 65536"/>
                <a:gd name="T16" fmla="*/ 0 60000 65536"/>
                <a:gd name="T17" fmla="*/ 0 60000 65536"/>
                <a:gd name="T18" fmla="*/ 0 60000 65536"/>
                <a:gd name="T19" fmla="*/ 0 60000 65536"/>
                <a:gd name="T20" fmla="*/ 0 60000 65536"/>
                <a:gd name="T21" fmla="*/ 0 w 45"/>
                <a:gd name="T22" fmla="*/ 0 h 38"/>
                <a:gd name="T23" fmla="*/ 45 w 45"/>
                <a:gd name="T24" fmla="*/ 38 h 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8">
                  <a:moveTo>
                    <a:pt x="45" y="0"/>
                  </a:moveTo>
                  <a:lnTo>
                    <a:pt x="45" y="38"/>
                  </a:lnTo>
                  <a:lnTo>
                    <a:pt x="40" y="38"/>
                  </a:lnTo>
                  <a:lnTo>
                    <a:pt x="40" y="3"/>
                  </a:lnTo>
                  <a:lnTo>
                    <a:pt x="0" y="3"/>
                  </a:lnTo>
                  <a:lnTo>
                    <a:pt x="0" y="0"/>
                  </a:lnTo>
                  <a:lnTo>
                    <a:pt x="45" y="0"/>
                  </a:lnTo>
                  <a:close/>
                </a:path>
              </a:pathLst>
            </a:custGeom>
            <a:solidFill>
              <a:srgbClr val="FFFFFF"/>
            </a:solidFill>
            <a:ln w="9525">
              <a:noFill/>
              <a:round/>
              <a:headEnd/>
              <a:tailEnd/>
            </a:ln>
          </p:spPr>
          <p:txBody>
            <a:bodyPr/>
            <a:lstStyle/>
            <a:p>
              <a:endParaRPr lang="id-ID"/>
            </a:p>
          </p:txBody>
        </p:sp>
        <p:sp>
          <p:nvSpPr>
            <p:cNvPr id="3118" name="Rectangle 545"/>
            <p:cNvSpPr>
              <a:spLocks noChangeArrowheads="1"/>
            </p:cNvSpPr>
            <p:nvPr/>
          </p:nvSpPr>
          <p:spPr bwMode="auto">
            <a:xfrm>
              <a:off x="5618" y="1939"/>
              <a:ext cx="1" cy="2"/>
            </a:xfrm>
            <a:prstGeom prst="rect">
              <a:avLst/>
            </a:prstGeom>
            <a:solidFill>
              <a:srgbClr val="666666"/>
            </a:solidFill>
            <a:ln w="9525">
              <a:noFill/>
              <a:miter lim="800000"/>
              <a:headEnd/>
              <a:tailEnd/>
            </a:ln>
          </p:spPr>
          <p:txBody>
            <a:bodyPr/>
            <a:lstStyle/>
            <a:p>
              <a:endParaRPr lang="en-GB"/>
            </a:p>
          </p:txBody>
        </p:sp>
        <p:sp>
          <p:nvSpPr>
            <p:cNvPr id="3119" name="Rectangle 546"/>
            <p:cNvSpPr>
              <a:spLocks noChangeArrowheads="1"/>
            </p:cNvSpPr>
            <p:nvPr/>
          </p:nvSpPr>
          <p:spPr bwMode="auto">
            <a:xfrm>
              <a:off x="5399" y="1941"/>
              <a:ext cx="3" cy="3"/>
            </a:xfrm>
            <a:prstGeom prst="rect">
              <a:avLst/>
            </a:prstGeom>
            <a:solidFill>
              <a:srgbClr val="666666"/>
            </a:solidFill>
            <a:ln w="9525">
              <a:noFill/>
              <a:miter lim="800000"/>
              <a:headEnd/>
              <a:tailEnd/>
            </a:ln>
          </p:spPr>
          <p:txBody>
            <a:bodyPr/>
            <a:lstStyle/>
            <a:p>
              <a:endParaRPr lang="en-GB"/>
            </a:p>
          </p:txBody>
        </p:sp>
        <p:sp>
          <p:nvSpPr>
            <p:cNvPr id="3120" name="Rectangle 547"/>
            <p:cNvSpPr>
              <a:spLocks noChangeArrowheads="1"/>
            </p:cNvSpPr>
            <p:nvPr/>
          </p:nvSpPr>
          <p:spPr bwMode="auto">
            <a:xfrm>
              <a:off x="5402" y="1941"/>
              <a:ext cx="3" cy="3"/>
            </a:xfrm>
            <a:prstGeom prst="rect">
              <a:avLst/>
            </a:prstGeom>
            <a:solidFill>
              <a:srgbClr val="666666"/>
            </a:solidFill>
            <a:ln w="9525">
              <a:noFill/>
              <a:miter lim="800000"/>
              <a:headEnd/>
              <a:tailEnd/>
            </a:ln>
          </p:spPr>
          <p:txBody>
            <a:bodyPr/>
            <a:lstStyle/>
            <a:p>
              <a:endParaRPr lang="en-GB"/>
            </a:p>
          </p:txBody>
        </p:sp>
        <p:sp>
          <p:nvSpPr>
            <p:cNvPr id="3121" name="Freeform 548"/>
            <p:cNvSpPr>
              <a:spLocks/>
            </p:cNvSpPr>
            <p:nvPr/>
          </p:nvSpPr>
          <p:spPr bwMode="auto">
            <a:xfrm>
              <a:off x="5617" y="1939"/>
              <a:ext cx="1" cy="3"/>
            </a:xfrm>
            <a:custGeom>
              <a:avLst/>
              <a:gdLst>
                <a:gd name="T0" fmla="*/ 0 w 1"/>
                <a:gd name="T1" fmla="*/ 3 h 3"/>
                <a:gd name="T2" fmla="*/ 0 w 1"/>
                <a:gd name="T3" fmla="*/ 3 h 3"/>
                <a:gd name="T4" fmla="*/ 0 w 1"/>
                <a:gd name="T5" fmla="*/ 2 h 3"/>
                <a:gd name="T6" fmla="*/ 1 w 1"/>
                <a:gd name="T7" fmla="*/ 2 h 3"/>
                <a:gd name="T8" fmla="*/ 1 w 1"/>
                <a:gd name="T9" fmla="*/ 0 h 3"/>
                <a:gd name="T10" fmla="*/ 1 w 1"/>
                <a:gd name="T11" fmla="*/ 2 h 3"/>
                <a:gd name="T12" fmla="*/ 1 w 1"/>
                <a:gd name="T13" fmla="*/ 2 h 3"/>
                <a:gd name="T14" fmla="*/ 0 w 1"/>
                <a:gd name="T15" fmla="*/ 3 h 3"/>
                <a:gd name="T16" fmla="*/ 0 w 1"/>
                <a:gd name="T17" fmla="*/ 3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
                <a:gd name="T28" fmla="*/ 0 h 3"/>
                <a:gd name="T29" fmla="*/ 1 w 1"/>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 h="3">
                  <a:moveTo>
                    <a:pt x="0" y="3"/>
                  </a:moveTo>
                  <a:lnTo>
                    <a:pt x="0" y="3"/>
                  </a:lnTo>
                  <a:lnTo>
                    <a:pt x="0" y="2"/>
                  </a:lnTo>
                  <a:lnTo>
                    <a:pt x="1" y="2"/>
                  </a:lnTo>
                  <a:lnTo>
                    <a:pt x="1" y="0"/>
                  </a:lnTo>
                  <a:lnTo>
                    <a:pt x="1" y="2"/>
                  </a:lnTo>
                  <a:lnTo>
                    <a:pt x="0" y="3"/>
                  </a:lnTo>
                  <a:close/>
                </a:path>
              </a:pathLst>
            </a:custGeom>
            <a:solidFill>
              <a:srgbClr val="666666"/>
            </a:solidFill>
            <a:ln w="9525">
              <a:noFill/>
              <a:round/>
              <a:headEnd/>
              <a:tailEnd/>
            </a:ln>
          </p:spPr>
          <p:txBody>
            <a:bodyPr/>
            <a:lstStyle/>
            <a:p>
              <a:endParaRPr lang="id-ID"/>
            </a:p>
          </p:txBody>
        </p:sp>
        <p:sp>
          <p:nvSpPr>
            <p:cNvPr id="3122" name="Freeform 549"/>
            <p:cNvSpPr>
              <a:spLocks/>
            </p:cNvSpPr>
            <p:nvPr/>
          </p:nvSpPr>
          <p:spPr bwMode="auto">
            <a:xfrm>
              <a:off x="5620" y="1942"/>
              <a:ext cx="1" cy="3"/>
            </a:xfrm>
            <a:custGeom>
              <a:avLst/>
              <a:gdLst>
                <a:gd name="T0" fmla="*/ 1 w 1"/>
                <a:gd name="T1" fmla="*/ 0 h 3"/>
                <a:gd name="T2" fmla="*/ 1 w 1"/>
                <a:gd name="T3" fmla="*/ 0 h 3"/>
                <a:gd name="T4" fmla="*/ 0 w 1"/>
                <a:gd name="T5" fmla="*/ 3 h 3"/>
                <a:gd name="T6" fmla="*/ 0 w 1"/>
                <a:gd name="T7" fmla="*/ 3 h 3"/>
                <a:gd name="T8" fmla="*/ 1 w 1"/>
                <a:gd name="T9" fmla="*/ 0 h 3"/>
                <a:gd name="T10" fmla="*/ 1 w 1"/>
                <a:gd name="T11" fmla="*/ 0 h 3"/>
                <a:gd name="T12" fmla="*/ 0 60000 65536"/>
                <a:gd name="T13" fmla="*/ 0 60000 65536"/>
                <a:gd name="T14" fmla="*/ 0 60000 65536"/>
                <a:gd name="T15" fmla="*/ 0 60000 65536"/>
                <a:gd name="T16" fmla="*/ 0 60000 65536"/>
                <a:gd name="T17" fmla="*/ 0 60000 65536"/>
                <a:gd name="T18" fmla="*/ 0 w 1"/>
                <a:gd name="T19" fmla="*/ 0 h 3"/>
                <a:gd name="T20" fmla="*/ 1 w 1"/>
                <a:gd name="T21" fmla="*/ 3 h 3"/>
              </a:gdLst>
              <a:ahLst/>
              <a:cxnLst>
                <a:cxn ang="T12">
                  <a:pos x="T0" y="T1"/>
                </a:cxn>
                <a:cxn ang="T13">
                  <a:pos x="T2" y="T3"/>
                </a:cxn>
                <a:cxn ang="T14">
                  <a:pos x="T4" y="T5"/>
                </a:cxn>
                <a:cxn ang="T15">
                  <a:pos x="T6" y="T7"/>
                </a:cxn>
                <a:cxn ang="T16">
                  <a:pos x="T8" y="T9"/>
                </a:cxn>
                <a:cxn ang="T17">
                  <a:pos x="T10" y="T11"/>
                </a:cxn>
              </a:cxnLst>
              <a:rect l="T18" t="T19" r="T20" b="T21"/>
              <a:pathLst>
                <a:path w="1" h="3">
                  <a:moveTo>
                    <a:pt x="1" y="0"/>
                  </a:moveTo>
                  <a:lnTo>
                    <a:pt x="1" y="0"/>
                  </a:lnTo>
                  <a:lnTo>
                    <a:pt x="0" y="3"/>
                  </a:lnTo>
                  <a:lnTo>
                    <a:pt x="1" y="0"/>
                  </a:lnTo>
                  <a:close/>
                </a:path>
              </a:pathLst>
            </a:custGeom>
            <a:solidFill>
              <a:srgbClr val="666666"/>
            </a:solidFill>
            <a:ln w="9525">
              <a:noFill/>
              <a:round/>
              <a:headEnd/>
              <a:tailEnd/>
            </a:ln>
          </p:spPr>
          <p:txBody>
            <a:bodyPr/>
            <a:lstStyle/>
            <a:p>
              <a:endParaRPr lang="id-ID"/>
            </a:p>
          </p:txBody>
        </p:sp>
        <p:sp>
          <p:nvSpPr>
            <p:cNvPr id="3123" name="Freeform 550"/>
            <p:cNvSpPr>
              <a:spLocks/>
            </p:cNvSpPr>
            <p:nvPr/>
          </p:nvSpPr>
          <p:spPr bwMode="auto">
            <a:xfrm>
              <a:off x="5617" y="1941"/>
              <a:ext cx="4" cy="4"/>
            </a:xfrm>
            <a:custGeom>
              <a:avLst/>
              <a:gdLst>
                <a:gd name="T0" fmla="*/ 1 w 4"/>
                <a:gd name="T1" fmla="*/ 4 h 4"/>
                <a:gd name="T2" fmla="*/ 1 w 4"/>
                <a:gd name="T3" fmla="*/ 4 h 4"/>
                <a:gd name="T4" fmla="*/ 0 w 4"/>
                <a:gd name="T5" fmla="*/ 1 h 4"/>
                <a:gd name="T6" fmla="*/ 0 w 4"/>
                <a:gd name="T7" fmla="*/ 1 h 4"/>
                <a:gd name="T8" fmla="*/ 1 w 4"/>
                <a:gd name="T9" fmla="*/ 0 h 4"/>
                <a:gd name="T10" fmla="*/ 1 w 4"/>
                <a:gd name="T11" fmla="*/ 0 h 4"/>
                <a:gd name="T12" fmla="*/ 4 w 4"/>
                <a:gd name="T13" fmla="*/ 1 h 4"/>
                <a:gd name="T14" fmla="*/ 4 w 4"/>
                <a:gd name="T15" fmla="*/ 1 h 4"/>
                <a:gd name="T16" fmla="*/ 3 w 4"/>
                <a:gd name="T17" fmla="*/ 4 h 4"/>
                <a:gd name="T18" fmla="*/ 1 w 4"/>
                <a:gd name="T19" fmla="*/ 4 h 4"/>
                <a:gd name="T20" fmla="*/ 1 w 4"/>
                <a:gd name="T21" fmla="*/ 4 h 4"/>
                <a:gd name="T22" fmla="*/ 1 w 4"/>
                <a:gd name="T23" fmla="*/ 4 h 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
                <a:gd name="T37" fmla="*/ 0 h 4"/>
                <a:gd name="T38" fmla="*/ 4 w 4"/>
                <a:gd name="T39" fmla="*/ 4 h 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 h="4">
                  <a:moveTo>
                    <a:pt x="1" y="4"/>
                  </a:moveTo>
                  <a:lnTo>
                    <a:pt x="1" y="4"/>
                  </a:lnTo>
                  <a:lnTo>
                    <a:pt x="0" y="1"/>
                  </a:lnTo>
                  <a:lnTo>
                    <a:pt x="1" y="0"/>
                  </a:lnTo>
                  <a:lnTo>
                    <a:pt x="4" y="1"/>
                  </a:lnTo>
                  <a:lnTo>
                    <a:pt x="3" y="4"/>
                  </a:lnTo>
                  <a:lnTo>
                    <a:pt x="1" y="4"/>
                  </a:lnTo>
                  <a:close/>
                </a:path>
              </a:pathLst>
            </a:custGeom>
            <a:solidFill>
              <a:srgbClr val="666666"/>
            </a:solidFill>
            <a:ln w="9525">
              <a:noFill/>
              <a:round/>
              <a:headEnd/>
              <a:tailEnd/>
            </a:ln>
          </p:spPr>
          <p:txBody>
            <a:bodyPr/>
            <a:lstStyle/>
            <a:p>
              <a:endParaRPr lang="id-ID"/>
            </a:p>
          </p:txBody>
        </p:sp>
        <p:sp>
          <p:nvSpPr>
            <p:cNvPr id="3124" name="Freeform 551"/>
            <p:cNvSpPr>
              <a:spLocks/>
            </p:cNvSpPr>
            <p:nvPr/>
          </p:nvSpPr>
          <p:spPr bwMode="auto">
            <a:xfrm>
              <a:off x="5617" y="1942"/>
              <a:ext cx="1" cy="3"/>
            </a:xfrm>
            <a:custGeom>
              <a:avLst/>
              <a:gdLst>
                <a:gd name="T0" fmla="*/ 0 w 1"/>
                <a:gd name="T1" fmla="*/ 0 h 3"/>
                <a:gd name="T2" fmla="*/ 0 w 1"/>
                <a:gd name="T3" fmla="*/ 0 h 3"/>
                <a:gd name="T4" fmla="*/ 0 w 1"/>
                <a:gd name="T5" fmla="*/ 0 h 3"/>
                <a:gd name="T6" fmla="*/ 1 w 1"/>
                <a:gd name="T7" fmla="*/ 3 h 3"/>
                <a:gd name="T8" fmla="*/ 0 w 1"/>
                <a:gd name="T9" fmla="*/ 0 h 3"/>
                <a:gd name="T10" fmla="*/ 0 60000 65536"/>
                <a:gd name="T11" fmla="*/ 0 60000 65536"/>
                <a:gd name="T12" fmla="*/ 0 60000 65536"/>
                <a:gd name="T13" fmla="*/ 0 60000 65536"/>
                <a:gd name="T14" fmla="*/ 0 60000 65536"/>
                <a:gd name="T15" fmla="*/ 0 w 1"/>
                <a:gd name="T16" fmla="*/ 0 h 3"/>
                <a:gd name="T17" fmla="*/ 1 w 1"/>
                <a:gd name="T18" fmla="*/ 3 h 3"/>
              </a:gdLst>
              <a:ahLst/>
              <a:cxnLst>
                <a:cxn ang="T10">
                  <a:pos x="T0" y="T1"/>
                </a:cxn>
                <a:cxn ang="T11">
                  <a:pos x="T2" y="T3"/>
                </a:cxn>
                <a:cxn ang="T12">
                  <a:pos x="T4" y="T5"/>
                </a:cxn>
                <a:cxn ang="T13">
                  <a:pos x="T6" y="T7"/>
                </a:cxn>
                <a:cxn ang="T14">
                  <a:pos x="T8" y="T9"/>
                </a:cxn>
              </a:cxnLst>
              <a:rect l="T15" t="T16" r="T17" b="T18"/>
              <a:pathLst>
                <a:path w="1" h="3">
                  <a:moveTo>
                    <a:pt x="0" y="0"/>
                  </a:moveTo>
                  <a:lnTo>
                    <a:pt x="0" y="0"/>
                  </a:lnTo>
                  <a:lnTo>
                    <a:pt x="1" y="3"/>
                  </a:lnTo>
                  <a:lnTo>
                    <a:pt x="0" y="0"/>
                  </a:lnTo>
                  <a:close/>
                </a:path>
              </a:pathLst>
            </a:custGeom>
            <a:solidFill>
              <a:srgbClr val="666666"/>
            </a:solidFill>
            <a:ln w="9525">
              <a:noFill/>
              <a:round/>
              <a:headEnd/>
              <a:tailEnd/>
            </a:ln>
          </p:spPr>
          <p:txBody>
            <a:bodyPr/>
            <a:lstStyle/>
            <a:p>
              <a:endParaRPr lang="id-ID"/>
            </a:p>
          </p:txBody>
        </p:sp>
        <p:sp>
          <p:nvSpPr>
            <p:cNvPr id="3125" name="Freeform 552"/>
            <p:cNvSpPr>
              <a:spLocks/>
            </p:cNvSpPr>
            <p:nvPr/>
          </p:nvSpPr>
          <p:spPr bwMode="auto">
            <a:xfrm>
              <a:off x="5405" y="1941"/>
              <a:ext cx="40" cy="35"/>
            </a:xfrm>
            <a:custGeom>
              <a:avLst/>
              <a:gdLst>
                <a:gd name="T0" fmla="*/ 40 w 40"/>
                <a:gd name="T1" fmla="*/ 0 h 35"/>
                <a:gd name="T2" fmla="*/ 40 w 40"/>
                <a:gd name="T3" fmla="*/ 35 h 35"/>
                <a:gd name="T4" fmla="*/ 37 w 40"/>
                <a:gd name="T5" fmla="*/ 35 h 35"/>
                <a:gd name="T6" fmla="*/ 37 w 40"/>
                <a:gd name="T7" fmla="*/ 3 h 35"/>
                <a:gd name="T8" fmla="*/ 0 w 40"/>
                <a:gd name="T9" fmla="*/ 3 h 35"/>
                <a:gd name="T10" fmla="*/ 0 w 40"/>
                <a:gd name="T11" fmla="*/ 0 h 35"/>
                <a:gd name="T12" fmla="*/ 40 w 40"/>
                <a:gd name="T13" fmla="*/ 0 h 35"/>
                <a:gd name="T14" fmla="*/ 0 60000 65536"/>
                <a:gd name="T15" fmla="*/ 0 60000 65536"/>
                <a:gd name="T16" fmla="*/ 0 60000 65536"/>
                <a:gd name="T17" fmla="*/ 0 60000 65536"/>
                <a:gd name="T18" fmla="*/ 0 60000 65536"/>
                <a:gd name="T19" fmla="*/ 0 60000 65536"/>
                <a:gd name="T20" fmla="*/ 0 60000 65536"/>
                <a:gd name="T21" fmla="*/ 0 w 40"/>
                <a:gd name="T22" fmla="*/ 0 h 35"/>
                <a:gd name="T23" fmla="*/ 40 w 40"/>
                <a:gd name="T24" fmla="*/ 35 h 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5">
                  <a:moveTo>
                    <a:pt x="40" y="0"/>
                  </a:moveTo>
                  <a:lnTo>
                    <a:pt x="40" y="35"/>
                  </a:lnTo>
                  <a:lnTo>
                    <a:pt x="37" y="35"/>
                  </a:lnTo>
                  <a:lnTo>
                    <a:pt x="37" y="3"/>
                  </a:lnTo>
                  <a:lnTo>
                    <a:pt x="0" y="3"/>
                  </a:lnTo>
                  <a:lnTo>
                    <a:pt x="0" y="0"/>
                  </a:lnTo>
                  <a:lnTo>
                    <a:pt x="40" y="0"/>
                  </a:lnTo>
                  <a:close/>
                </a:path>
              </a:pathLst>
            </a:custGeom>
            <a:solidFill>
              <a:srgbClr val="666666"/>
            </a:solidFill>
            <a:ln w="9525">
              <a:noFill/>
              <a:round/>
              <a:headEnd/>
              <a:tailEnd/>
            </a:ln>
          </p:spPr>
          <p:txBody>
            <a:bodyPr/>
            <a:lstStyle/>
            <a:p>
              <a:endParaRPr lang="id-ID"/>
            </a:p>
          </p:txBody>
        </p:sp>
        <p:sp>
          <p:nvSpPr>
            <p:cNvPr id="3126" name="Rectangle 553"/>
            <p:cNvSpPr>
              <a:spLocks noChangeArrowheads="1"/>
            </p:cNvSpPr>
            <p:nvPr/>
          </p:nvSpPr>
          <p:spPr bwMode="auto">
            <a:xfrm>
              <a:off x="5399" y="1944"/>
              <a:ext cx="3" cy="2"/>
            </a:xfrm>
            <a:prstGeom prst="rect">
              <a:avLst/>
            </a:prstGeom>
            <a:solidFill>
              <a:srgbClr val="666666"/>
            </a:solidFill>
            <a:ln w="9525">
              <a:noFill/>
              <a:miter lim="800000"/>
              <a:headEnd/>
              <a:tailEnd/>
            </a:ln>
          </p:spPr>
          <p:txBody>
            <a:bodyPr/>
            <a:lstStyle/>
            <a:p>
              <a:endParaRPr lang="en-GB"/>
            </a:p>
          </p:txBody>
        </p:sp>
        <p:sp>
          <p:nvSpPr>
            <p:cNvPr id="3127" name="Rectangle 554"/>
            <p:cNvSpPr>
              <a:spLocks noChangeArrowheads="1"/>
            </p:cNvSpPr>
            <p:nvPr/>
          </p:nvSpPr>
          <p:spPr bwMode="auto">
            <a:xfrm>
              <a:off x="5402" y="1944"/>
              <a:ext cx="3" cy="2"/>
            </a:xfrm>
            <a:prstGeom prst="rect">
              <a:avLst/>
            </a:prstGeom>
            <a:solidFill>
              <a:srgbClr val="666666"/>
            </a:solidFill>
            <a:ln w="9525">
              <a:noFill/>
              <a:miter lim="800000"/>
              <a:headEnd/>
              <a:tailEnd/>
            </a:ln>
          </p:spPr>
          <p:txBody>
            <a:bodyPr/>
            <a:lstStyle/>
            <a:p>
              <a:endParaRPr lang="en-GB"/>
            </a:p>
          </p:txBody>
        </p:sp>
        <p:sp>
          <p:nvSpPr>
            <p:cNvPr id="3128" name="Freeform 555"/>
            <p:cNvSpPr>
              <a:spLocks/>
            </p:cNvSpPr>
            <p:nvPr/>
          </p:nvSpPr>
          <p:spPr bwMode="auto">
            <a:xfrm>
              <a:off x="5405" y="1944"/>
              <a:ext cx="37" cy="32"/>
            </a:xfrm>
            <a:custGeom>
              <a:avLst/>
              <a:gdLst>
                <a:gd name="T0" fmla="*/ 37 w 37"/>
                <a:gd name="T1" fmla="*/ 0 h 32"/>
                <a:gd name="T2" fmla="*/ 37 w 37"/>
                <a:gd name="T3" fmla="*/ 32 h 32"/>
                <a:gd name="T4" fmla="*/ 35 w 37"/>
                <a:gd name="T5" fmla="*/ 32 h 32"/>
                <a:gd name="T6" fmla="*/ 35 w 37"/>
                <a:gd name="T7" fmla="*/ 2 h 32"/>
                <a:gd name="T8" fmla="*/ 0 w 37"/>
                <a:gd name="T9" fmla="*/ 2 h 32"/>
                <a:gd name="T10" fmla="*/ 0 w 37"/>
                <a:gd name="T11" fmla="*/ 0 h 32"/>
                <a:gd name="T12" fmla="*/ 37 w 37"/>
                <a:gd name="T13" fmla="*/ 0 h 32"/>
                <a:gd name="T14" fmla="*/ 0 60000 65536"/>
                <a:gd name="T15" fmla="*/ 0 60000 65536"/>
                <a:gd name="T16" fmla="*/ 0 60000 65536"/>
                <a:gd name="T17" fmla="*/ 0 60000 65536"/>
                <a:gd name="T18" fmla="*/ 0 60000 65536"/>
                <a:gd name="T19" fmla="*/ 0 60000 65536"/>
                <a:gd name="T20" fmla="*/ 0 60000 65536"/>
                <a:gd name="T21" fmla="*/ 0 w 37"/>
                <a:gd name="T22" fmla="*/ 0 h 32"/>
                <a:gd name="T23" fmla="*/ 37 w 37"/>
                <a:gd name="T24" fmla="*/ 32 h 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 h="32">
                  <a:moveTo>
                    <a:pt x="37" y="0"/>
                  </a:moveTo>
                  <a:lnTo>
                    <a:pt x="37" y="32"/>
                  </a:lnTo>
                  <a:lnTo>
                    <a:pt x="35" y="32"/>
                  </a:lnTo>
                  <a:lnTo>
                    <a:pt x="35" y="2"/>
                  </a:lnTo>
                  <a:lnTo>
                    <a:pt x="0" y="2"/>
                  </a:lnTo>
                  <a:lnTo>
                    <a:pt x="0" y="0"/>
                  </a:lnTo>
                  <a:lnTo>
                    <a:pt x="37" y="0"/>
                  </a:lnTo>
                  <a:close/>
                </a:path>
              </a:pathLst>
            </a:custGeom>
            <a:solidFill>
              <a:srgbClr val="666666"/>
            </a:solidFill>
            <a:ln w="9525">
              <a:noFill/>
              <a:round/>
              <a:headEnd/>
              <a:tailEnd/>
            </a:ln>
          </p:spPr>
          <p:txBody>
            <a:bodyPr/>
            <a:lstStyle/>
            <a:p>
              <a:endParaRPr lang="id-ID"/>
            </a:p>
          </p:txBody>
        </p:sp>
        <p:sp>
          <p:nvSpPr>
            <p:cNvPr id="3129" name="Freeform 556"/>
            <p:cNvSpPr>
              <a:spLocks/>
            </p:cNvSpPr>
            <p:nvPr/>
          </p:nvSpPr>
          <p:spPr bwMode="auto">
            <a:xfrm>
              <a:off x="5618" y="1928"/>
              <a:ext cx="45" cy="28"/>
            </a:xfrm>
            <a:custGeom>
              <a:avLst/>
              <a:gdLst>
                <a:gd name="T0" fmla="*/ 45 w 45"/>
                <a:gd name="T1" fmla="*/ 0 h 28"/>
                <a:gd name="T2" fmla="*/ 17 w 45"/>
                <a:gd name="T3" fmla="*/ 28 h 28"/>
                <a:gd name="T4" fmla="*/ 16 w 45"/>
                <a:gd name="T5" fmla="*/ 27 h 28"/>
                <a:gd name="T6" fmla="*/ 38 w 45"/>
                <a:gd name="T7" fmla="*/ 3 h 28"/>
                <a:gd name="T8" fmla="*/ 13 w 45"/>
                <a:gd name="T9" fmla="*/ 3 h 28"/>
                <a:gd name="T10" fmla="*/ 3 w 45"/>
                <a:gd name="T11" fmla="*/ 14 h 28"/>
                <a:gd name="T12" fmla="*/ 3 w 45"/>
                <a:gd name="T13" fmla="*/ 14 h 28"/>
                <a:gd name="T14" fmla="*/ 3 w 45"/>
                <a:gd name="T15" fmla="*/ 14 h 28"/>
                <a:gd name="T16" fmla="*/ 0 w 45"/>
                <a:gd name="T17" fmla="*/ 13 h 28"/>
                <a:gd name="T18" fmla="*/ 2 w 45"/>
                <a:gd name="T19" fmla="*/ 13 h 28"/>
                <a:gd name="T20" fmla="*/ 11 w 45"/>
                <a:gd name="T21" fmla="*/ 0 h 28"/>
                <a:gd name="T22" fmla="*/ 45 w 45"/>
                <a:gd name="T23" fmla="*/ 0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5"/>
                <a:gd name="T37" fmla="*/ 0 h 28"/>
                <a:gd name="T38" fmla="*/ 45 w 45"/>
                <a:gd name="T39" fmla="*/ 28 h 2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5" h="28">
                  <a:moveTo>
                    <a:pt x="45" y="0"/>
                  </a:moveTo>
                  <a:lnTo>
                    <a:pt x="17" y="28"/>
                  </a:lnTo>
                  <a:lnTo>
                    <a:pt x="16" y="27"/>
                  </a:lnTo>
                  <a:lnTo>
                    <a:pt x="38" y="3"/>
                  </a:lnTo>
                  <a:lnTo>
                    <a:pt x="13" y="3"/>
                  </a:lnTo>
                  <a:lnTo>
                    <a:pt x="3" y="14"/>
                  </a:lnTo>
                  <a:lnTo>
                    <a:pt x="0" y="13"/>
                  </a:lnTo>
                  <a:lnTo>
                    <a:pt x="2" y="13"/>
                  </a:lnTo>
                  <a:lnTo>
                    <a:pt x="11" y="0"/>
                  </a:lnTo>
                  <a:lnTo>
                    <a:pt x="45" y="0"/>
                  </a:lnTo>
                  <a:close/>
                </a:path>
              </a:pathLst>
            </a:custGeom>
            <a:solidFill>
              <a:srgbClr val="666666"/>
            </a:solidFill>
            <a:ln w="9525">
              <a:noFill/>
              <a:round/>
              <a:headEnd/>
              <a:tailEnd/>
            </a:ln>
          </p:spPr>
          <p:txBody>
            <a:bodyPr/>
            <a:lstStyle/>
            <a:p>
              <a:endParaRPr lang="id-ID"/>
            </a:p>
          </p:txBody>
        </p:sp>
        <p:sp>
          <p:nvSpPr>
            <p:cNvPr id="3130" name="Freeform 557"/>
            <p:cNvSpPr>
              <a:spLocks/>
            </p:cNvSpPr>
            <p:nvPr/>
          </p:nvSpPr>
          <p:spPr bwMode="auto">
            <a:xfrm>
              <a:off x="5631" y="1955"/>
              <a:ext cx="4" cy="3"/>
            </a:xfrm>
            <a:custGeom>
              <a:avLst/>
              <a:gdLst>
                <a:gd name="T0" fmla="*/ 3 w 4"/>
                <a:gd name="T1" fmla="*/ 0 h 3"/>
                <a:gd name="T2" fmla="*/ 4 w 4"/>
                <a:gd name="T3" fmla="*/ 1 h 3"/>
                <a:gd name="T4" fmla="*/ 3 w 4"/>
                <a:gd name="T5" fmla="*/ 3 h 3"/>
                <a:gd name="T6" fmla="*/ 0 w 4"/>
                <a:gd name="T7" fmla="*/ 1 h 3"/>
                <a:gd name="T8" fmla="*/ 3 w 4"/>
                <a:gd name="T9" fmla="*/ 0 h 3"/>
                <a:gd name="T10" fmla="*/ 0 60000 65536"/>
                <a:gd name="T11" fmla="*/ 0 60000 65536"/>
                <a:gd name="T12" fmla="*/ 0 60000 65536"/>
                <a:gd name="T13" fmla="*/ 0 60000 65536"/>
                <a:gd name="T14" fmla="*/ 0 60000 65536"/>
                <a:gd name="T15" fmla="*/ 0 w 4"/>
                <a:gd name="T16" fmla="*/ 0 h 3"/>
                <a:gd name="T17" fmla="*/ 4 w 4"/>
                <a:gd name="T18" fmla="*/ 3 h 3"/>
              </a:gdLst>
              <a:ahLst/>
              <a:cxnLst>
                <a:cxn ang="T10">
                  <a:pos x="T0" y="T1"/>
                </a:cxn>
                <a:cxn ang="T11">
                  <a:pos x="T2" y="T3"/>
                </a:cxn>
                <a:cxn ang="T12">
                  <a:pos x="T4" y="T5"/>
                </a:cxn>
                <a:cxn ang="T13">
                  <a:pos x="T6" y="T7"/>
                </a:cxn>
                <a:cxn ang="T14">
                  <a:pos x="T8" y="T9"/>
                </a:cxn>
              </a:cxnLst>
              <a:rect l="T15" t="T16" r="T17" b="T18"/>
              <a:pathLst>
                <a:path w="4" h="3">
                  <a:moveTo>
                    <a:pt x="3" y="0"/>
                  </a:moveTo>
                  <a:lnTo>
                    <a:pt x="4" y="1"/>
                  </a:lnTo>
                  <a:lnTo>
                    <a:pt x="3" y="3"/>
                  </a:lnTo>
                  <a:lnTo>
                    <a:pt x="0" y="1"/>
                  </a:lnTo>
                  <a:lnTo>
                    <a:pt x="3" y="0"/>
                  </a:lnTo>
                  <a:close/>
                </a:path>
              </a:pathLst>
            </a:custGeom>
            <a:solidFill>
              <a:srgbClr val="666666"/>
            </a:solidFill>
            <a:ln w="9525">
              <a:noFill/>
              <a:round/>
              <a:headEnd/>
              <a:tailEnd/>
            </a:ln>
          </p:spPr>
          <p:txBody>
            <a:bodyPr/>
            <a:lstStyle/>
            <a:p>
              <a:endParaRPr lang="id-ID"/>
            </a:p>
          </p:txBody>
        </p:sp>
        <p:sp>
          <p:nvSpPr>
            <p:cNvPr id="3131" name="Rectangle 558"/>
            <p:cNvSpPr>
              <a:spLocks noChangeArrowheads="1"/>
            </p:cNvSpPr>
            <p:nvPr/>
          </p:nvSpPr>
          <p:spPr bwMode="auto">
            <a:xfrm>
              <a:off x="5263" y="1956"/>
              <a:ext cx="59" cy="12"/>
            </a:xfrm>
            <a:prstGeom prst="rect">
              <a:avLst/>
            </a:prstGeom>
            <a:solidFill>
              <a:srgbClr val="FFFFFF"/>
            </a:solidFill>
            <a:ln w="9525">
              <a:noFill/>
              <a:miter lim="800000"/>
              <a:headEnd/>
              <a:tailEnd/>
            </a:ln>
          </p:spPr>
          <p:txBody>
            <a:bodyPr/>
            <a:lstStyle/>
            <a:p>
              <a:endParaRPr lang="en-GB"/>
            </a:p>
          </p:txBody>
        </p:sp>
        <p:sp>
          <p:nvSpPr>
            <p:cNvPr id="3132" name="Rectangle 559"/>
            <p:cNvSpPr>
              <a:spLocks noChangeArrowheads="1"/>
            </p:cNvSpPr>
            <p:nvPr/>
          </p:nvSpPr>
          <p:spPr bwMode="auto">
            <a:xfrm>
              <a:off x="5412" y="1962"/>
              <a:ext cx="11" cy="8"/>
            </a:xfrm>
            <a:prstGeom prst="rect">
              <a:avLst/>
            </a:prstGeom>
            <a:solidFill>
              <a:srgbClr val="FFFFFF"/>
            </a:solidFill>
            <a:ln w="9525">
              <a:noFill/>
              <a:miter lim="800000"/>
              <a:headEnd/>
              <a:tailEnd/>
            </a:ln>
          </p:spPr>
          <p:txBody>
            <a:bodyPr/>
            <a:lstStyle/>
            <a:p>
              <a:endParaRPr lang="en-GB"/>
            </a:p>
          </p:txBody>
        </p:sp>
        <p:sp>
          <p:nvSpPr>
            <p:cNvPr id="3133" name="Freeform 560"/>
            <p:cNvSpPr>
              <a:spLocks/>
            </p:cNvSpPr>
            <p:nvPr/>
          </p:nvSpPr>
          <p:spPr bwMode="auto">
            <a:xfrm>
              <a:off x="5260" y="1954"/>
              <a:ext cx="64" cy="16"/>
            </a:xfrm>
            <a:custGeom>
              <a:avLst/>
              <a:gdLst>
                <a:gd name="T0" fmla="*/ 0 w 64"/>
                <a:gd name="T1" fmla="*/ 16 h 16"/>
                <a:gd name="T2" fmla="*/ 0 w 64"/>
                <a:gd name="T3" fmla="*/ 0 h 16"/>
                <a:gd name="T4" fmla="*/ 64 w 64"/>
                <a:gd name="T5" fmla="*/ 0 h 16"/>
                <a:gd name="T6" fmla="*/ 64 w 64"/>
                <a:gd name="T7" fmla="*/ 14 h 16"/>
                <a:gd name="T8" fmla="*/ 62 w 64"/>
                <a:gd name="T9" fmla="*/ 14 h 16"/>
                <a:gd name="T10" fmla="*/ 62 w 64"/>
                <a:gd name="T11" fmla="*/ 2 h 16"/>
                <a:gd name="T12" fmla="*/ 3 w 64"/>
                <a:gd name="T13" fmla="*/ 2 h 16"/>
                <a:gd name="T14" fmla="*/ 3 w 64"/>
                <a:gd name="T15" fmla="*/ 14 h 16"/>
                <a:gd name="T16" fmla="*/ 62 w 64"/>
                <a:gd name="T17" fmla="*/ 14 h 16"/>
                <a:gd name="T18" fmla="*/ 62 w 64"/>
                <a:gd name="T19" fmla="*/ 16 h 16"/>
                <a:gd name="T20" fmla="*/ 0 w 64"/>
                <a:gd name="T21" fmla="*/ 16 h 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4"/>
                <a:gd name="T34" fmla="*/ 0 h 16"/>
                <a:gd name="T35" fmla="*/ 64 w 64"/>
                <a:gd name="T36" fmla="*/ 16 h 1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4" h="16">
                  <a:moveTo>
                    <a:pt x="0" y="16"/>
                  </a:moveTo>
                  <a:lnTo>
                    <a:pt x="0" y="0"/>
                  </a:lnTo>
                  <a:lnTo>
                    <a:pt x="64" y="0"/>
                  </a:lnTo>
                  <a:lnTo>
                    <a:pt x="64" y="14"/>
                  </a:lnTo>
                  <a:lnTo>
                    <a:pt x="62" y="14"/>
                  </a:lnTo>
                  <a:lnTo>
                    <a:pt x="62" y="2"/>
                  </a:lnTo>
                  <a:lnTo>
                    <a:pt x="3" y="2"/>
                  </a:lnTo>
                  <a:lnTo>
                    <a:pt x="3" y="14"/>
                  </a:lnTo>
                  <a:lnTo>
                    <a:pt x="62" y="14"/>
                  </a:lnTo>
                  <a:lnTo>
                    <a:pt x="62" y="16"/>
                  </a:lnTo>
                  <a:lnTo>
                    <a:pt x="0" y="16"/>
                  </a:lnTo>
                  <a:close/>
                </a:path>
              </a:pathLst>
            </a:custGeom>
            <a:solidFill>
              <a:srgbClr val="666666"/>
            </a:solidFill>
            <a:ln w="9525">
              <a:noFill/>
              <a:round/>
              <a:headEnd/>
              <a:tailEnd/>
            </a:ln>
          </p:spPr>
          <p:txBody>
            <a:bodyPr/>
            <a:lstStyle/>
            <a:p>
              <a:endParaRPr lang="id-ID"/>
            </a:p>
          </p:txBody>
        </p:sp>
        <p:sp>
          <p:nvSpPr>
            <p:cNvPr id="3134" name="Rectangle 561"/>
            <p:cNvSpPr>
              <a:spLocks noChangeArrowheads="1"/>
            </p:cNvSpPr>
            <p:nvPr/>
          </p:nvSpPr>
          <p:spPr bwMode="auto">
            <a:xfrm>
              <a:off x="5322" y="1968"/>
              <a:ext cx="2" cy="2"/>
            </a:xfrm>
            <a:prstGeom prst="rect">
              <a:avLst/>
            </a:prstGeom>
            <a:solidFill>
              <a:srgbClr val="666666"/>
            </a:solidFill>
            <a:ln w="9525">
              <a:noFill/>
              <a:miter lim="800000"/>
              <a:headEnd/>
              <a:tailEnd/>
            </a:ln>
          </p:spPr>
          <p:txBody>
            <a:bodyPr/>
            <a:lstStyle/>
            <a:p>
              <a:endParaRPr lang="en-GB"/>
            </a:p>
          </p:txBody>
        </p:sp>
        <p:sp>
          <p:nvSpPr>
            <p:cNvPr id="3135" name="Freeform 562"/>
            <p:cNvSpPr>
              <a:spLocks/>
            </p:cNvSpPr>
            <p:nvPr/>
          </p:nvSpPr>
          <p:spPr bwMode="auto">
            <a:xfrm>
              <a:off x="5615" y="1969"/>
              <a:ext cx="3" cy="1"/>
            </a:xfrm>
            <a:custGeom>
              <a:avLst/>
              <a:gdLst>
                <a:gd name="T0" fmla="*/ 0 w 3"/>
                <a:gd name="T1" fmla="*/ 1 h 1"/>
                <a:gd name="T2" fmla="*/ 3 w 3"/>
                <a:gd name="T3" fmla="*/ 0 h 1"/>
                <a:gd name="T4" fmla="*/ 3 w 3"/>
                <a:gd name="T5" fmla="*/ 0 h 1"/>
                <a:gd name="T6" fmla="*/ 2 w 3"/>
                <a:gd name="T7" fmla="*/ 1 h 1"/>
                <a:gd name="T8" fmla="*/ 0 w 3"/>
                <a:gd name="T9" fmla="*/ 1 h 1"/>
                <a:gd name="T10" fmla="*/ 0 60000 65536"/>
                <a:gd name="T11" fmla="*/ 0 60000 65536"/>
                <a:gd name="T12" fmla="*/ 0 60000 65536"/>
                <a:gd name="T13" fmla="*/ 0 60000 65536"/>
                <a:gd name="T14" fmla="*/ 0 60000 65536"/>
                <a:gd name="T15" fmla="*/ 0 w 3"/>
                <a:gd name="T16" fmla="*/ 0 h 1"/>
                <a:gd name="T17" fmla="*/ 3 w 3"/>
                <a:gd name="T18" fmla="*/ 1 h 1"/>
              </a:gdLst>
              <a:ahLst/>
              <a:cxnLst>
                <a:cxn ang="T10">
                  <a:pos x="T0" y="T1"/>
                </a:cxn>
                <a:cxn ang="T11">
                  <a:pos x="T2" y="T3"/>
                </a:cxn>
                <a:cxn ang="T12">
                  <a:pos x="T4" y="T5"/>
                </a:cxn>
                <a:cxn ang="T13">
                  <a:pos x="T6" y="T7"/>
                </a:cxn>
                <a:cxn ang="T14">
                  <a:pos x="T8" y="T9"/>
                </a:cxn>
              </a:cxnLst>
              <a:rect l="T15" t="T16" r="T17" b="T18"/>
              <a:pathLst>
                <a:path w="3" h="1">
                  <a:moveTo>
                    <a:pt x="0" y="1"/>
                  </a:moveTo>
                  <a:lnTo>
                    <a:pt x="3" y="0"/>
                  </a:lnTo>
                  <a:lnTo>
                    <a:pt x="2" y="1"/>
                  </a:lnTo>
                  <a:lnTo>
                    <a:pt x="0" y="1"/>
                  </a:lnTo>
                  <a:close/>
                </a:path>
              </a:pathLst>
            </a:custGeom>
            <a:solidFill>
              <a:srgbClr val="666666"/>
            </a:solidFill>
            <a:ln w="9525">
              <a:noFill/>
              <a:round/>
              <a:headEnd/>
              <a:tailEnd/>
            </a:ln>
          </p:spPr>
          <p:txBody>
            <a:bodyPr/>
            <a:lstStyle/>
            <a:p>
              <a:endParaRPr lang="id-ID"/>
            </a:p>
          </p:txBody>
        </p:sp>
        <p:sp>
          <p:nvSpPr>
            <p:cNvPr id="3136" name="Freeform 563"/>
            <p:cNvSpPr>
              <a:spLocks/>
            </p:cNvSpPr>
            <p:nvPr/>
          </p:nvSpPr>
          <p:spPr bwMode="auto">
            <a:xfrm>
              <a:off x="5618" y="1969"/>
              <a:ext cx="2" cy="1"/>
            </a:xfrm>
            <a:custGeom>
              <a:avLst/>
              <a:gdLst>
                <a:gd name="T0" fmla="*/ 0 w 2"/>
                <a:gd name="T1" fmla="*/ 0 h 1"/>
                <a:gd name="T2" fmla="*/ 2 w 2"/>
                <a:gd name="T3" fmla="*/ 1 h 1"/>
                <a:gd name="T4" fmla="*/ 2 w 2"/>
                <a:gd name="T5" fmla="*/ 1 h 1"/>
                <a:gd name="T6" fmla="*/ 2 w 2"/>
                <a:gd name="T7" fmla="*/ 1 h 1"/>
                <a:gd name="T8" fmla="*/ 0 w 2"/>
                <a:gd name="T9" fmla="*/ 0 h 1"/>
                <a:gd name="T10" fmla="*/ 0 w 2"/>
                <a:gd name="T11" fmla="*/ 0 h 1"/>
                <a:gd name="T12" fmla="*/ 0 60000 65536"/>
                <a:gd name="T13" fmla="*/ 0 60000 65536"/>
                <a:gd name="T14" fmla="*/ 0 60000 65536"/>
                <a:gd name="T15" fmla="*/ 0 60000 65536"/>
                <a:gd name="T16" fmla="*/ 0 60000 65536"/>
                <a:gd name="T17" fmla="*/ 0 60000 65536"/>
                <a:gd name="T18" fmla="*/ 0 w 2"/>
                <a:gd name="T19" fmla="*/ 0 h 1"/>
                <a:gd name="T20" fmla="*/ 2 w 2"/>
                <a:gd name="T21" fmla="*/ 1 h 1"/>
              </a:gdLst>
              <a:ahLst/>
              <a:cxnLst>
                <a:cxn ang="T12">
                  <a:pos x="T0" y="T1"/>
                </a:cxn>
                <a:cxn ang="T13">
                  <a:pos x="T2" y="T3"/>
                </a:cxn>
                <a:cxn ang="T14">
                  <a:pos x="T4" y="T5"/>
                </a:cxn>
                <a:cxn ang="T15">
                  <a:pos x="T6" y="T7"/>
                </a:cxn>
                <a:cxn ang="T16">
                  <a:pos x="T8" y="T9"/>
                </a:cxn>
                <a:cxn ang="T17">
                  <a:pos x="T10" y="T11"/>
                </a:cxn>
              </a:cxnLst>
              <a:rect l="T18" t="T19" r="T20" b="T21"/>
              <a:pathLst>
                <a:path w="2" h="1">
                  <a:moveTo>
                    <a:pt x="0" y="0"/>
                  </a:moveTo>
                  <a:lnTo>
                    <a:pt x="2" y="1"/>
                  </a:lnTo>
                  <a:lnTo>
                    <a:pt x="0" y="0"/>
                  </a:lnTo>
                  <a:close/>
                </a:path>
              </a:pathLst>
            </a:custGeom>
            <a:solidFill>
              <a:srgbClr val="666666"/>
            </a:solidFill>
            <a:ln w="9525">
              <a:noFill/>
              <a:round/>
              <a:headEnd/>
              <a:tailEnd/>
            </a:ln>
          </p:spPr>
          <p:txBody>
            <a:bodyPr/>
            <a:lstStyle/>
            <a:p>
              <a:endParaRPr lang="id-ID"/>
            </a:p>
          </p:txBody>
        </p:sp>
        <p:sp>
          <p:nvSpPr>
            <p:cNvPr id="3137" name="Freeform 564"/>
            <p:cNvSpPr>
              <a:spLocks/>
            </p:cNvSpPr>
            <p:nvPr/>
          </p:nvSpPr>
          <p:spPr bwMode="auto">
            <a:xfrm>
              <a:off x="5617" y="1969"/>
              <a:ext cx="3" cy="4"/>
            </a:xfrm>
            <a:custGeom>
              <a:avLst/>
              <a:gdLst>
                <a:gd name="T0" fmla="*/ 1 w 3"/>
                <a:gd name="T1" fmla="*/ 0 h 4"/>
                <a:gd name="T2" fmla="*/ 1 w 3"/>
                <a:gd name="T3" fmla="*/ 0 h 4"/>
                <a:gd name="T4" fmla="*/ 3 w 3"/>
                <a:gd name="T5" fmla="*/ 1 h 4"/>
                <a:gd name="T6" fmla="*/ 3 w 3"/>
                <a:gd name="T7" fmla="*/ 1 h 4"/>
                <a:gd name="T8" fmla="*/ 1 w 3"/>
                <a:gd name="T9" fmla="*/ 4 h 4"/>
                <a:gd name="T10" fmla="*/ 1 w 3"/>
                <a:gd name="T11" fmla="*/ 4 h 4"/>
                <a:gd name="T12" fmla="*/ 0 w 3"/>
                <a:gd name="T13" fmla="*/ 1 h 4"/>
                <a:gd name="T14" fmla="*/ 0 w 3"/>
                <a:gd name="T15" fmla="*/ 1 h 4"/>
                <a:gd name="T16" fmla="*/ 1 w 3"/>
                <a:gd name="T17" fmla="*/ 0 h 4"/>
                <a:gd name="T18" fmla="*/ 1 w 3"/>
                <a:gd name="T19" fmla="*/ 0 h 4"/>
                <a:gd name="T20" fmla="*/ 1 w 3"/>
                <a:gd name="T21" fmla="*/ 0 h 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
                <a:gd name="T34" fmla="*/ 0 h 4"/>
                <a:gd name="T35" fmla="*/ 3 w 3"/>
                <a:gd name="T36" fmla="*/ 4 h 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 h="4">
                  <a:moveTo>
                    <a:pt x="1" y="0"/>
                  </a:moveTo>
                  <a:lnTo>
                    <a:pt x="1" y="0"/>
                  </a:lnTo>
                  <a:lnTo>
                    <a:pt x="3" y="1"/>
                  </a:lnTo>
                  <a:lnTo>
                    <a:pt x="1" y="4"/>
                  </a:lnTo>
                  <a:lnTo>
                    <a:pt x="0" y="1"/>
                  </a:lnTo>
                  <a:lnTo>
                    <a:pt x="1" y="0"/>
                  </a:lnTo>
                  <a:close/>
                </a:path>
              </a:pathLst>
            </a:custGeom>
            <a:solidFill>
              <a:srgbClr val="666666"/>
            </a:solidFill>
            <a:ln w="9525">
              <a:noFill/>
              <a:round/>
              <a:headEnd/>
              <a:tailEnd/>
            </a:ln>
          </p:spPr>
          <p:txBody>
            <a:bodyPr/>
            <a:lstStyle/>
            <a:p>
              <a:endParaRPr lang="id-ID"/>
            </a:p>
          </p:txBody>
        </p:sp>
        <p:pic>
          <p:nvPicPr>
            <p:cNvPr id="3138" name="Picture 565"/>
            <p:cNvPicPr>
              <a:picLocks noChangeAspect="1" noChangeArrowheads="1"/>
            </p:cNvPicPr>
            <p:nvPr/>
          </p:nvPicPr>
          <p:blipFill>
            <a:blip r:embed="rId17"/>
            <a:srcRect/>
            <a:stretch>
              <a:fillRect/>
            </a:stretch>
          </p:blipFill>
          <p:spPr bwMode="auto">
            <a:xfrm>
              <a:off x="5229" y="1918"/>
              <a:ext cx="122" cy="93"/>
            </a:xfrm>
            <a:prstGeom prst="rect">
              <a:avLst/>
            </a:prstGeom>
            <a:noFill/>
            <a:ln w="9525">
              <a:noFill/>
              <a:miter lim="800000"/>
              <a:headEnd/>
              <a:tailEnd/>
            </a:ln>
          </p:spPr>
        </p:pic>
        <p:sp>
          <p:nvSpPr>
            <p:cNvPr id="3139" name="Freeform 566"/>
            <p:cNvSpPr>
              <a:spLocks/>
            </p:cNvSpPr>
            <p:nvPr/>
          </p:nvSpPr>
          <p:spPr bwMode="auto">
            <a:xfrm>
              <a:off x="5409" y="1959"/>
              <a:ext cx="17" cy="14"/>
            </a:xfrm>
            <a:custGeom>
              <a:avLst/>
              <a:gdLst>
                <a:gd name="T0" fmla="*/ 14 w 17"/>
                <a:gd name="T1" fmla="*/ 14 h 14"/>
                <a:gd name="T2" fmla="*/ 0 w 17"/>
                <a:gd name="T3" fmla="*/ 14 h 14"/>
                <a:gd name="T4" fmla="*/ 0 w 17"/>
                <a:gd name="T5" fmla="*/ 0 h 14"/>
                <a:gd name="T6" fmla="*/ 17 w 17"/>
                <a:gd name="T7" fmla="*/ 0 h 14"/>
                <a:gd name="T8" fmla="*/ 17 w 17"/>
                <a:gd name="T9" fmla="*/ 11 h 14"/>
                <a:gd name="T10" fmla="*/ 14 w 17"/>
                <a:gd name="T11" fmla="*/ 11 h 14"/>
                <a:gd name="T12" fmla="*/ 14 w 17"/>
                <a:gd name="T13" fmla="*/ 3 h 14"/>
                <a:gd name="T14" fmla="*/ 3 w 17"/>
                <a:gd name="T15" fmla="*/ 3 h 14"/>
                <a:gd name="T16" fmla="*/ 3 w 17"/>
                <a:gd name="T17" fmla="*/ 11 h 14"/>
                <a:gd name="T18" fmla="*/ 14 w 17"/>
                <a:gd name="T19" fmla="*/ 11 h 14"/>
                <a:gd name="T20" fmla="*/ 14 w 17"/>
                <a:gd name="T21" fmla="*/ 14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14"/>
                <a:gd name="T35" fmla="*/ 17 w 17"/>
                <a:gd name="T36" fmla="*/ 14 h 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14">
                  <a:moveTo>
                    <a:pt x="14" y="14"/>
                  </a:moveTo>
                  <a:lnTo>
                    <a:pt x="0" y="14"/>
                  </a:lnTo>
                  <a:lnTo>
                    <a:pt x="0" y="0"/>
                  </a:lnTo>
                  <a:lnTo>
                    <a:pt x="17" y="0"/>
                  </a:lnTo>
                  <a:lnTo>
                    <a:pt x="17" y="11"/>
                  </a:lnTo>
                  <a:lnTo>
                    <a:pt x="14" y="11"/>
                  </a:lnTo>
                  <a:lnTo>
                    <a:pt x="14" y="3"/>
                  </a:lnTo>
                  <a:lnTo>
                    <a:pt x="3" y="3"/>
                  </a:lnTo>
                  <a:lnTo>
                    <a:pt x="3" y="11"/>
                  </a:lnTo>
                  <a:lnTo>
                    <a:pt x="14" y="11"/>
                  </a:lnTo>
                  <a:lnTo>
                    <a:pt x="14" y="14"/>
                  </a:lnTo>
                  <a:close/>
                </a:path>
              </a:pathLst>
            </a:custGeom>
            <a:solidFill>
              <a:srgbClr val="666666"/>
            </a:solidFill>
            <a:ln w="9525">
              <a:noFill/>
              <a:round/>
              <a:headEnd/>
              <a:tailEnd/>
            </a:ln>
          </p:spPr>
          <p:txBody>
            <a:bodyPr/>
            <a:lstStyle/>
            <a:p>
              <a:endParaRPr lang="id-ID"/>
            </a:p>
          </p:txBody>
        </p:sp>
        <p:sp>
          <p:nvSpPr>
            <p:cNvPr id="3140" name="Rectangle 567"/>
            <p:cNvSpPr>
              <a:spLocks noChangeArrowheads="1"/>
            </p:cNvSpPr>
            <p:nvPr/>
          </p:nvSpPr>
          <p:spPr bwMode="auto">
            <a:xfrm>
              <a:off x="5423" y="1970"/>
              <a:ext cx="3" cy="3"/>
            </a:xfrm>
            <a:prstGeom prst="rect">
              <a:avLst/>
            </a:prstGeom>
            <a:solidFill>
              <a:srgbClr val="666666"/>
            </a:solidFill>
            <a:ln w="9525">
              <a:noFill/>
              <a:miter lim="800000"/>
              <a:headEnd/>
              <a:tailEnd/>
            </a:ln>
          </p:spPr>
          <p:txBody>
            <a:bodyPr/>
            <a:lstStyle/>
            <a:p>
              <a:endParaRPr lang="en-GB"/>
            </a:p>
          </p:txBody>
        </p:sp>
        <p:sp>
          <p:nvSpPr>
            <p:cNvPr id="3141" name="Freeform 568"/>
            <p:cNvSpPr>
              <a:spLocks/>
            </p:cNvSpPr>
            <p:nvPr/>
          </p:nvSpPr>
          <p:spPr bwMode="auto">
            <a:xfrm>
              <a:off x="5587" y="1934"/>
              <a:ext cx="63" cy="46"/>
            </a:xfrm>
            <a:custGeom>
              <a:avLst/>
              <a:gdLst>
                <a:gd name="T0" fmla="*/ 42 w 63"/>
                <a:gd name="T1" fmla="*/ 24 h 46"/>
                <a:gd name="T2" fmla="*/ 63 w 63"/>
                <a:gd name="T3" fmla="*/ 46 h 46"/>
                <a:gd name="T4" fmla="*/ 45 w 63"/>
                <a:gd name="T5" fmla="*/ 46 h 46"/>
                <a:gd name="T6" fmla="*/ 35 w 63"/>
                <a:gd name="T7" fmla="*/ 35 h 46"/>
                <a:gd name="T8" fmla="*/ 35 w 63"/>
                <a:gd name="T9" fmla="*/ 35 h 46"/>
                <a:gd name="T10" fmla="*/ 33 w 63"/>
                <a:gd name="T11" fmla="*/ 32 h 46"/>
                <a:gd name="T12" fmla="*/ 31 w 63"/>
                <a:gd name="T13" fmla="*/ 31 h 46"/>
                <a:gd name="T14" fmla="*/ 28 w 63"/>
                <a:gd name="T15" fmla="*/ 32 h 46"/>
                <a:gd name="T16" fmla="*/ 28 w 63"/>
                <a:gd name="T17" fmla="*/ 32 h 46"/>
                <a:gd name="T18" fmla="*/ 25 w 63"/>
                <a:gd name="T19" fmla="*/ 35 h 46"/>
                <a:gd name="T20" fmla="*/ 17 w 63"/>
                <a:gd name="T21" fmla="*/ 46 h 46"/>
                <a:gd name="T22" fmla="*/ 0 w 63"/>
                <a:gd name="T23" fmla="*/ 46 h 46"/>
                <a:gd name="T24" fmla="*/ 23 w 63"/>
                <a:gd name="T25" fmla="*/ 22 h 46"/>
                <a:gd name="T26" fmla="*/ 0 w 63"/>
                <a:gd name="T27" fmla="*/ 0 h 46"/>
                <a:gd name="T28" fmla="*/ 17 w 63"/>
                <a:gd name="T29" fmla="*/ 0 h 46"/>
                <a:gd name="T30" fmla="*/ 18 w 63"/>
                <a:gd name="T31" fmla="*/ 0 h 46"/>
                <a:gd name="T32" fmla="*/ 27 w 63"/>
                <a:gd name="T33" fmla="*/ 10 h 46"/>
                <a:gd name="T34" fmla="*/ 27 w 63"/>
                <a:gd name="T35" fmla="*/ 10 h 46"/>
                <a:gd name="T36" fmla="*/ 27 w 63"/>
                <a:gd name="T37" fmla="*/ 10 h 46"/>
                <a:gd name="T38" fmla="*/ 30 w 63"/>
                <a:gd name="T39" fmla="*/ 12 h 46"/>
                <a:gd name="T40" fmla="*/ 31 w 63"/>
                <a:gd name="T41" fmla="*/ 15 h 46"/>
                <a:gd name="T42" fmla="*/ 34 w 63"/>
                <a:gd name="T43" fmla="*/ 12 h 46"/>
                <a:gd name="T44" fmla="*/ 34 w 63"/>
                <a:gd name="T45" fmla="*/ 12 h 46"/>
                <a:gd name="T46" fmla="*/ 37 w 63"/>
                <a:gd name="T47" fmla="*/ 10 h 46"/>
                <a:gd name="T48" fmla="*/ 45 w 63"/>
                <a:gd name="T49" fmla="*/ 0 h 46"/>
                <a:gd name="T50" fmla="*/ 62 w 63"/>
                <a:gd name="T51" fmla="*/ 0 h 46"/>
                <a:gd name="T52" fmla="*/ 40 w 63"/>
                <a:gd name="T53" fmla="*/ 22 h 46"/>
                <a:gd name="T54" fmla="*/ 42 w 63"/>
                <a:gd name="T55" fmla="*/ 24 h 4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3"/>
                <a:gd name="T85" fmla="*/ 0 h 46"/>
                <a:gd name="T86" fmla="*/ 63 w 63"/>
                <a:gd name="T87" fmla="*/ 46 h 4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3" h="46">
                  <a:moveTo>
                    <a:pt x="42" y="24"/>
                  </a:moveTo>
                  <a:lnTo>
                    <a:pt x="63" y="46"/>
                  </a:lnTo>
                  <a:lnTo>
                    <a:pt x="45" y="46"/>
                  </a:lnTo>
                  <a:lnTo>
                    <a:pt x="35" y="35"/>
                  </a:lnTo>
                  <a:lnTo>
                    <a:pt x="33" y="32"/>
                  </a:lnTo>
                  <a:lnTo>
                    <a:pt x="31" y="31"/>
                  </a:lnTo>
                  <a:lnTo>
                    <a:pt x="28" y="32"/>
                  </a:lnTo>
                  <a:lnTo>
                    <a:pt x="25" y="35"/>
                  </a:lnTo>
                  <a:lnTo>
                    <a:pt x="17" y="46"/>
                  </a:lnTo>
                  <a:lnTo>
                    <a:pt x="0" y="46"/>
                  </a:lnTo>
                  <a:lnTo>
                    <a:pt x="23" y="22"/>
                  </a:lnTo>
                  <a:lnTo>
                    <a:pt x="0" y="0"/>
                  </a:lnTo>
                  <a:lnTo>
                    <a:pt x="17" y="0"/>
                  </a:lnTo>
                  <a:lnTo>
                    <a:pt x="18" y="0"/>
                  </a:lnTo>
                  <a:lnTo>
                    <a:pt x="27" y="10"/>
                  </a:lnTo>
                  <a:lnTo>
                    <a:pt x="30" y="12"/>
                  </a:lnTo>
                  <a:lnTo>
                    <a:pt x="31" y="15"/>
                  </a:lnTo>
                  <a:lnTo>
                    <a:pt x="34" y="12"/>
                  </a:lnTo>
                  <a:lnTo>
                    <a:pt x="37" y="10"/>
                  </a:lnTo>
                  <a:lnTo>
                    <a:pt x="45" y="0"/>
                  </a:lnTo>
                  <a:lnTo>
                    <a:pt x="62" y="0"/>
                  </a:lnTo>
                  <a:lnTo>
                    <a:pt x="40" y="22"/>
                  </a:lnTo>
                  <a:lnTo>
                    <a:pt x="42" y="24"/>
                  </a:lnTo>
                  <a:close/>
                </a:path>
              </a:pathLst>
            </a:custGeom>
            <a:solidFill>
              <a:srgbClr val="FFFFFF"/>
            </a:solidFill>
            <a:ln w="9525">
              <a:noFill/>
              <a:round/>
              <a:headEnd/>
              <a:tailEnd/>
            </a:ln>
          </p:spPr>
          <p:txBody>
            <a:bodyPr/>
            <a:lstStyle/>
            <a:p>
              <a:endParaRPr lang="id-ID"/>
            </a:p>
          </p:txBody>
        </p:sp>
        <p:sp>
          <p:nvSpPr>
            <p:cNvPr id="3142" name="Freeform 569"/>
            <p:cNvSpPr>
              <a:spLocks noEditPoints="1"/>
            </p:cNvSpPr>
            <p:nvPr/>
          </p:nvSpPr>
          <p:spPr bwMode="auto">
            <a:xfrm>
              <a:off x="5257" y="1951"/>
              <a:ext cx="70" cy="22"/>
            </a:xfrm>
            <a:custGeom>
              <a:avLst/>
              <a:gdLst>
                <a:gd name="T0" fmla="*/ 3 w 70"/>
                <a:gd name="T1" fmla="*/ 19 h 22"/>
                <a:gd name="T2" fmla="*/ 65 w 70"/>
                <a:gd name="T3" fmla="*/ 19 h 22"/>
                <a:gd name="T4" fmla="*/ 67 w 70"/>
                <a:gd name="T5" fmla="*/ 19 h 22"/>
                <a:gd name="T6" fmla="*/ 67 w 70"/>
                <a:gd name="T7" fmla="*/ 17 h 22"/>
                <a:gd name="T8" fmla="*/ 67 w 70"/>
                <a:gd name="T9" fmla="*/ 3 h 22"/>
                <a:gd name="T10" fmla="*/ 3 w 70"/>
                <a:gd name="T11" fmla="*/ 3 h 22"/>
                <a:gd name="T12" fmla="*/ 3 w 70"/>
                <a:gd name="T13" fmla="*/ 19 h 22"/>
                <a:gd name="T14" fmla="*/ 70 w 70"/>
                <a:gd name="T15" fmla="*/ 22 h 22"/>
                <a:gd name="T16" fmla="*/ 0 w 70"/>
                <a:gd name="T17" fmla="*/ 22 h 22"/>
                <a:gd name="T18" fmla="*/ 0 w 70"/>
                <a:gd name="T19" fmla="*/ 0 h 22"/>
                <a:gd name="T20" fmla="*/ 70 w 70"/>
                <a:gd name="T21" fmla="*/ 0 h 22"/>
                <a:gd name="T22" fmla="*/ 70 w 70"/>
                <a:gd name="T23" fmla="*/ 19 h 22"/>
                <a:gd name="T24" fmla="*/ 70 w 70"/>
                <a:gd name="T25" fmla="*/ 22 h 2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22"/>
                <a:gd name="T41" fmla="*/ 70 w 70"/>
                <a:gd name="T42" fmla="*/ 22 h 2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22">
                  <a:moveTo>
                    <a:pt x="3" y="19"/>
                  </a:moveTo>
                  <a:lnTo>
                    <a:pt x="65" y="19"/>
                  </a:lnTo>
                  <a:lnTo>
                    <a:pt x="67" y="19"/>
                  </a:lnTo>
                  <a:lnTo>
                    <a:pt x="67" y="17"/>
                  </a:lnTo>
                  <a:lnTo>
                    <a:pt x="67" y="3"/>
                  </a:lnTo>
                  <a:lnTo>
                    <a:pt x="3" y="3"/>
                  </a:lnTo>
                  <a:lnTo>
                    <a:pt x="3" y="19"/>
                  </a:lnTo>
                  <a:close/>
                  <a:moveTo>
                    <a:pt x="70" y="22"/>
                  </a:moveTo>
                  <a:lnTo>
                    <a:pt x="0" y="22"/>
                  </a:lnTo>
                  <a:lnTo>
                    <a:pt x="0" y="0"/>
                  </a:lnTo>
                  <a:lnTo>
                    <a:pt x="70" y="0"/>
                  </a:lnTo>
                  <a:lnTo>
                    <a:pt x="70" y="19"/>
                  </a:lnTo>
                  <a:lnTo>
                    <a:pt x="70" y="22"/>
                  </a:lnTo>
                  <a:close/>
                </a:path>
              </a:pathLst>
            </a:custGeom>
            <a:solidFill>
              <a:srgbClr val="666666"/>
            </a:solidFill>
            <a:ln w="9525">
              <a:noFill/>
              <a:round/>
              <a:headEnd/>
              <a:tailEnd/>
            </a:ln>
          </p:spPr>
          <p:txBody>
            <a:bodyPr/>
            <a:lstStyle/>
            <a:p>
              <a:endParaRPr lang="id-ID"/>
            </a:p>
          </p:txBody>
        </p:sp>
        <p:sp>
          <p:nvSpPr>
            <p:cNvPr id="3143" name="Freeform 570"/>
            <p:cNvSpPr>
              <a:spLocks/>
            </p:cNvSpPr>
            <p:nvPr/>
          </p:nvSpPr>
          <p:spPr bwMode="auto">
            <a:xfrm>
              <a:off x="5405" y="1946"/>
              <a:ext cx="35" cy="30"/>
            </a:xfrm>
            <a:custGeom>
              <a:avLst/>
              <a:gdLst>
                <a:gd name="T0" fmla="*/ 23 w 35"/>
                <a:gd name="T1" fmla="*/ 30 h 30"/>
                <a:gd name="T2" fmla="*/ 23 w 35"/>
                <a:gd name="T3" fmla="*/ 27 h 30"/>
                <a:gd name="T4" fmla="*/ 23 w 35"/>
                <a:gd name="T5" fmla="*/ 10 h 30"/>
                <a:gd name="T6" fmla="*/ 1 w 35"/>
                <a:gd name="T7" fmla="*/ 10 h 30"/>
                <a:gd name="T8" fmla="*/ 1 w 35"/>
                <a:gd name="T9" fmla="*/ 30 h 30"/>
                <a:gd name="T10" fmla="*/ 0 w 35"/>
                <a:gd name="T11" fmla="*/ 30 h 30"/>
                <a:gd name="T12" fmla="*/ 0 w 35"/>
                <a:gd name="T13" fmla="*/ 0 h 30"/>
                <a:gd name="T14" fmla="*/ 35 w 35"/>
                <a:gd name="T15" fmla="*/ 0 h 30"/>
                <a:gd name="T16" fmla="*/ 35 w 35"/>
                <a:gd name="T17" fmla="*/ 30 h 30"/>
                <a:gd name="T18" fmla="*/ 23 w 35"/>
                <a:gd name="T19" fmla="*/ 30 h 3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5"/>
                <a:gd name="T31" fmla="*/ 0 h 30"/>
                <a:gd name="T32" fmla="*/ 35 w 35"/>
                <a:gd name="T33" fmla="*/ 30 h 3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5" h="30">
                  <a:moveTo>
                    <a:pt x="23" y="30"/>
                  </a:moveTo>
                  <a:lnTo>
                    <a:pt x="23" y="27"/>
                  </a:lnTo>
                  <a:lnTo>
                    <a:pt x="23" y="10"/>
                  </a:lnTo>
                  <a:lnTo>
                    <a:pt x="1" y="10"/>
                  </a:lnTo>
                  <a:lnTo>
                    <a:pt x="1" y="30"/>
                  </a:lnTo>
                  <a:lnTo>
                    <a:pt x="0" y="30"/>
                  </a:lnTo>
                  <a:lnTo>
                    <a:pt x="0" y="0"/>
                  </a:lnTo>
                  <a:lnTo>
                    <a:pt x="35" y="0"/>
                  </a:lnTo>
                  <a:lnTo>
                    <a:pt x="35" y="30"/>
                  </a:lnTo>
                  <a:lnTo>
                    <a:pt x="23" y="30"/>
                  </a:lnTo>
                  <a:close/>
                </a:path>
              </a:pathLst>
            </a:custGeom>
            <a:solidFill>
              <a:srgbClr val="FFFFFF"/>
            </a:solidFill>
            <a:ln w="9525">
              <a:noFill/>
              <a:round/>
              <a:headEnd/>
              <a:tailEnd/>
            </a:ln>
          </p:spPr>
          <p:txBody>
            <a:bodyPr/>
            <a:lstStyle/>
            <a:p>
              <a:endParaRPr lang="id-ID"/>
            </a:p>
          </p:txBody>
        </p:sp>
        <p:sp>
          <p:nvSpPr>
            <p:cNvPr id="3144" name="Freeform 571"/>
            <p:cNvSpPr>
              <a:spLocks noEditPoints="1"/>
            </p:cNvSpPr>
            <p:nvPr/>
          </p:nvSpPr>
          <p:spPr bwMode="auto">
            <a:xfrm>
              <a:off x="5406" y="1956"/>
              <a:ext cx="22" cy="20"/>
            </a:xfrm>
            <a:custGeom>
              <a:avLst/>
              <a:gdLst>
                <a:gd name="T0" fmla="*/ 17 w 22"/>
                <a:gd name="T1" fmla="*/ 17 h 20"/>
                <a:gd name="T2" fmla="*/ 20 w 22"/>
                <a:gd name="T3" fmla="*/ 17 h 20"/>
                <a:gd name="T4" fmla="*/ 20 w 22"/>
                <a:gd name="T5" fmla="*/ 14 h 20"/>
                <a:gd name="T6" fmla="*/ 20 w 22"/>
                <a:gd name="T7" fmla="*/ 3 h 20"/>
                <a:gd name="T8" fmla="*/ 3 w 22"/>
                <a:gd name="T9" fmla="*/ 3 h 20"/>
                <a:gd name="T10" fmla="*/ 3 w 22"/>
                <a:gd name="T11" fmla="*/ 17 h 20"/>
                <a:gd name="T12" fmla="*/ 17 w 22"/>
                <a:gd name="T13" fmla="*/ 17 h 20"/>
                <a:gd name="T14" fmla="*/ 0 w 22"/>
                <a:gd name="T15" fmla="*/ 20 h 20"/>
                <a:gd name="T16" fmla="*/ 0 w 22"/>
                <a:gd name="T17" fmla="*/ 0 h 20"/>
                <a:gd name="T18" fmla="*/ 22 w 22"/>
                <a:gd name="T19" fmla="*/ 0 h 20"/>
                <a:gd name="T20" fmla="*/ 22 w 22"/>
                <a:gd name="T21" fmla="*/ 17 h 20"/>
                <a:gd name="T22" fmla="*/ 22 w 22"/>
                <a:gd name="T23" fmla="*/ 20 h 20"/>
                <a:gd name="T24" fmla="*/ 0 w 22"/>
                <a:gd name="T25" fmla="*/ 20 h 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
                <a:gd name="T40" fmla="*/ 0 h 20"/>
                <a:gd name="T41" fmla="*/ 22 w 22"/>
                <a:gd name="T42" fmla="*/ 20 h 2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 h="20">
                  <a:moveTo>
                    <a:pt x="17" y="17"/>
                  </a:moveTo>
                  <a:lnTo>
                    <a:pt x="20" y="17"/>
                  </a:lnTo>
                  <a:lnTo>
                    <a:pt x="20" y="14"/>
                  </a:lnTo>
                  <a:lnTo>
                    <a:pt x="20" y="3"/>
                  </a:lnTo>
                  <a:lnTo>
                    <a:pt x="3" y="3"/>
                  </a:lnTo>
                  <a:lnTo>
                    <a:pt x="3" y="17"/>
                  </a:lnTo>
                  <a:lnTo>
                    <a:pt x="17" y="17"/>
                  </a:lnTo>
                  <a:close/>
                  <a:moveTo>
                    <a:pt x="0" y="20"/>
                  </a:moveTo>
                  <a:lnTo>
                    <a:pt x="0" y="0"/>
                  </a:lnTo>
                  <a:lnTo>
                    <a:pt x="22" y="0"/>
                  </a:lnTo>
                  <a:lnTo>
                    <a:pt x="22" y="17"/>
                  </a:lnTo>
                  <a:lnTo>
                    <a:pt x="22" y="20"/>
                  </a:lnTo>
                  <a:lnTo>
                    <a:pt x="0" y="20"/>
                  </a:lnTo>
                  <a:close/>
                </a:path>
              </a:pathLst>
            </a:custGeom>
            <a:solidFill>
              <a:srgbClr val="666666"/>
            </a:solidFill>
            <a:ln w="9525">
              <a:noFill/>
              <a:round/>
              <a:headEnd/>
              <a:tailEnd/>
            </a:ln>
          </p:spPr>
          <p:txBody>
            <a:bodyPr/>
            <a:lstStyle/>
            <a:p>
              <a:endParaRPr lang="id-ID"/>
            </a:p>
          </p:txBody>
        </p:sp>
        <p:sp>
          <p:nvSpPr>
            <p:cNvPr id="3145" name="Rectangle 572"/>
            <p:cNvSpPr>
              <a:spLocks noChangeArrowheads="1"/>
            </p:cNvSpPr>
            <p:nvPr/>
          </p:nvSpPr>
          <p:spPr bwMode="auto">
            <a:xfrm>
              <a:off x="5406" y="1976"/>
              <a:ext cx="22" cy="1"/>
            </a:xfrm>
            <a:prstGeom prst="rect">
              <a:avLst/>
            </a:prstGeom>
            <a:solidFill>
              <a:srgbClr val="666666"/>
            </a:solidFill>
            <a:ln w="9525">
              <a:noFill/>
              <a:miter lim="800000"/>
              <a:headEnd/>
              <a:tailEnd/>
            </a:ln>
          </p:spPr>
          <p:txBody>
            <a:bodyPr/>
            <a:lstStyle/>
            <a:p>
              <a:endParaRPr lang="en-GB"/>
            </a:p>
          </p:txBody>
        </p:sp>
        <p:sp>
          <p:nvSpPr>
            <p:cNvPr id="3146" name="Rectangle 573"/>
            <p:cNvSpPr>
              <a:spLocks noChangeArrowheads="1"/>
            </p:cNvSpPr>
            <p:nvPr/>
          </p:nvSpPr>
          <p:spPr bwMode="auto">
            <a:xfrm>
              <a:off x="5440" y="1976"/>
              <a:ext cx="2" cy="3"/>
            </a:xfrm>
            <a:prstGeom prst="rect">
              <a:avLst/>
            </a:prstGeom>
            <a:solidFill>
              <a:srgbClr val="666666"/>
            </a:solidFill>
            <a:ln w="9525">
              <a:noFill/>
              <a:miter lim="800000"/>
              <a:headEnd/>
              <a:tailEnd/>
            </a:ln>
          </p:spPr>
          <p:txBody>
            <a:bodyPr/>
            <a:lstStyle/>
            <a:p>
              <a:endParaRPr lang="en-GB"/>
            </a:p>
          </p:txBody>
        </p:sp>
        <p:sp>
          <p:nvSpPr>
            <p:cNvPr id="3147" name="Rectangle 574"/>
            <p:cNvSpPr>
              <a:spLocks noChangeArrowheads="1"/>
            </p:cNvSpPr>
            <p:nvPr/>
          </p:nvSpPr>
          <p:spPr bwMode="auto">
            <a:xfrm>
              <a:off x="5442" y="1976"/>
              <a:ext cx="3" cy="3"/>
            </a:xfrm>
            <a:prstGeom prst="rect">
              <a:avLst/>
            </a:prstGeom>
            <a:solidFill>
              <a:srgbClr val="666666"/>
            </a:solidFill>
            <a:ln w="9525">
              <a:noFill/>
              <a:miter lim="800000"/>
              <a:headEnd/>
              <a:tailEnd/>
            </a:ln>
          </p:spPr>
          <p:txBody>
            <a:bodyPr/>
            <a:lstStyle/>
            <a:p>
              <a:endParaRPr lang="en-GB"/>
            </a:p>
          </p:txBody>
        </p:sp>
        <p:sp>
          <p:nvSpPr>
            <p:cNvPr id="3148" name="Rectangle 575"/>
            <p:cNvSpPr>
              <a:spLocks noChangeArrowheads="1"/>
            </p:cNvSpPr>
            <p:nvPr/>
          </p:nvSpPr>
          <p:spPr bwMode="auto">
            <a:xfrm>
              <a:off x="5445" y="1976"/>
              <a:ext cx="5" cy="3"/>
            </a:xfrm>
            <a:prstGeom prst="rect">
              <a:avLst/>
            </a:prstGeom>
            <a:solidFill>
              <a:srgbClr val="666666"/>
            </a:solidFill>
            <a:ln w="9525">
              <a:noFill/>
              <a:miter lim="800000"/>
              <a:headEnd/>
              <a:tailEnd/>
            </a:ln>
          </p:spPr>
          <p:txBody>
            <a:bodyPr/>
            <a:lstStyle/>
            <a:p>
              <a:endParaRPr lang="en-GB"/>
            </a:p>
          </p:txBody>
        </p:sp>
        <p:sp>
          <p:nvSpPr>
            <p:cNvPr id="3149" name="Rectangle 576"/>
            <p:cNvSpPr>
              <a:spLocks noChangeArrowheads="1"/>
            </p:cNvSpPr>
            <p:nvPr/>
          </p:nvSpPr>
          <p:spPr bwMode="auto">
            <a:xfrm>
              <a:off x="5450" y="1976"/>
              <a:ext cx="2" cy="3"/>
            </a:xfrm>
            <a:prstGeom prst="rect">
              <a:avLst/>
            </a:prstGeom>
            <a:solidFill>
              <a:srgbClr val="666666"/>
            </a:solidFill>
            <a:ln w="9525">
              <a:noFill/>
              <a:miter lim="800000"/>
              <a:headEnd/>
              <a:tailEnd/>
            </a:ln>
          </p:spPr>
          <p:txBody>
            <a:bodyPr/>
            <a:lstStyle/>
            <a:p>
              <a:endParaRPr lang="en-GB"/>
            </a:p>
          </p:txBody>
        </p:sp>
        <p:sp>
          <p:nvSpPr>
            <p:cNvPr id="3150" name="Freeform 577"/>
            <p:cNvSpPr>
              <a:spLocks/>
            </p:cNvSpPr>
            <p:nvPr/>
          </p:nvSpPr>
          <p:spPr bwMode="auto">
            <a:xfrm>
              <a:off x="5399" y="1932"/>
              <a:ext cx="56" cy="47"/>
            </a:xfrm>
            <a:custGeom>
              <a:avLst/>
              <a:gdLst>
                <a:gd name="T0" fmla="*/ 56 w 56"/>
                <a:gd name="T1" fmla="*/ 47 h 47"/>
                <a:gd name="T2" fmla="*/ 53 w 56"/>
                <a:gd name="T3" fmla="*/ 47 h 47"/>
                <a:gd name="T4" fmla="*/ 53 w 56"/>
                <a:gd name="T5" fmla="*/ 44 h 47"/>
                <a:gd name="T6" fmla="*/ 53 w 56"/>
                <a:gd name="T7" fmla="*/ 3 h 47"/>
                <a:gd name="T8" fmla="*/ 3 w 56"/>
                <a:gd name="T9" fmla="*/ 3 h 47"/>
                <a:gd name="T10" fmla="*/ 3 w 56"/>
                <a:gd name="T11" fmla="*/ 9 h 47"/>
                <a:gd name="T12" fmla="*/ 0 w 56"/>
                <a:gd name="T13" fmla="*/ 9 h 47"/>
                <a:gd name="T14" fmla="*/ 0 w 56"/>
                <a:gd name="T15" fmla="*/ 0 h 47"/>
                <a:gd name="T16" fmla="*/ 56 w 56"/>
                <a:gd name="T17" fmla="*/ 0 h 47"/>
                <a:gd name="T18" fmla="*/ 56 w 56"/>
                <a:gd name="T19" fmla="*/ 47 h 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6"/>
                <a:gd name="T31" fmla="*/ 0 h 47"/>
                <a:gd name="T32" fmla="*/ 56 w 56"/>
                <a:gd name="T33" fmla="*/ 47 h 4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6" h="47">
                  <a:moveTo>
                    <a:pt x="56" y="47"/>
                  </a:moveTo>
                  <a:lnTo>
                    <a:pt x="53" y="47"/>
                  </a:lnTo>
                  <a:lnTo>
                    <a:pt x="53" y="44"/>
                  </a:lnTo>
                  <a:lnTo>
                    <a:pt x="53" y="3"/>
                  </a:lnTo>
                  <a:lnTo>
                    <a:pt x="3" y="3"/>
                  </a:lnTo>
                  <a:lnTo>
                    <a:pt x="3" y="9"/>
                  </a:lnTo>
                  <a:lnTo>
                    <a:pt x="0" y="9"/>
                  </a:lnTo>
                  <a:lnTo>
                    <a:pt x="0" y="0"/>
                  </a:lnTo>
                  <a:lnTo>
                    <a:pt x="56" y="0"/>
                  </a:lnTo>
                  <a:lnTo>
                    <a:pt x="56" y="47"/>
                  </a:lnTo>
                  <a:close/>
                </a:path>
              </a:pathLst>
            </a:custGeom>
            <a:solidFill>
              <a:srgbClr val="666666"/>
            </a:solidFill>
            <a:ln w="9525">
              <a:noFill/>
              <a:round/>
              <a:headEnd/>
              <a:tailEnd/>
            </a:ln>
          </p:spPr>
          <p:txBody>
            <a:bodyPr/>
            <a:lstStyle/>
            <a:p>
              <a:endParaRPr lang="id-ID"/>
            </a:p>
          </p:txBody>
        </p:sp>
        <p:sp>
          <p:nvSpPr>
            <p:cNvPr id="3151" name="Freeform 578"/>
            <p:cNvSpPr>
              <a:spLocks/>
            </p:cNvSpPr>
            <p:nvPr/>
          </p:nvSpPr>
          <p:spPr bwMode="auto">
            <a:xfrm>
              <a:off x="5402" y="1946"/>
              <a:ext cx="38" cy="33"/>
            </a:xfrm>
            <a:custGeom>
              <a:avLst/>
              <a:gdLst>
                <a:gd name="T0" fmla="*/ 38 w 38"/>
                <a:gd name="T1" fmla="*/ 33 h 33"/>
                <a:gd name="T2" fmla="*/ 0 w 38"/>
                <a:gd name="T3" fmla="*/ 33 h 33"/>
                <a:gd name="T4" fmla="*/ 0 w 38"/>
                <a:gd name="T5" fmla="*/ 0 h 33"/>
                <a:gd name="T6" fmla="*/ 3 w 38"/>
                <a:gd name="T7" fmla="*/ 0 h 33"/>
                <a:gd name="T8" fmla="*/ 3 w 38"/>
                <a:gd name="T9" fmla="*/ 30 h 33"/>
                <a:gd name="T10" fmla="*/ 4 w 38"/>
                <a:gd name="T11" fmla="*/ 30 h 33"/>
                <a:gd name="T12" fmla="*/ 4 w 38"/>
                <a:gd name="T13" fmla="*/ 30 h 33"/>
                <a:gd name="T14" fmla="*/ 26 w 38"/>
                <a:gd name="T15" fmla="*/ 30 h 33"/>
                <a:gd name="T16" fmla="*/ 26 w 38"/>
                <a:gd name="T17" fmla="*/ 30 h 33"/>
                <a:gd name="T18" fmla="*/ 38 w 38"/>
                <a:gd name="T19" fmla="*/ 30 h 33"/>
                <a:gd name="T20" fmla="*/ 38 w 38"/>
                <a:gd name="T21" fmla="*/ 33 h 3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
                <a:gd name="T34" fmla="*/ 0 h 33"/>
                <a:gd name="T35" fmla="*/ 38 w 38"/>
                <a:gd name="T36" fmla="*/ 33 h 3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 h="33">
                  <a:moveTo>
                    <a:pt x="38" y="33"/>
                  </a:moveTo>
                  <a:lnTo>
                    <a:pt x="0" y="33"/>
                  </a:lnTo>
                  <a:lnTo>
                    <a:pt x="0" y="0"/>
                  </a:lnTo>
                  <a:lnTo>
                    <a:pt x="3" y="0"/>
                  </a:lnTo>
                  <a:lnTo>
                    <a:pt x="3" y="30"/>
                  </a:lnTo>
                  <a:lnTo>
                    <a:pt x="4" y="30"/>
                  </a:lnTo>
                  <a:lnTo>
                    <a:pt x="26" y="30"/>
                  </a:lnTo>
                  <a:lnTo>
                    <a:pt x="38" y="30"/>
                  </a:lnTo>
                  <a:lnTo>
                    <a:pt x="38" y="33"/>
                  </a:lnTo>
                  <a:close/>
                </a:path>
              </a:pathLst>
            </a:custGeom>
            <a:solidFill>
              <a:srgbClr val="FFFFFF"/>
            </a:solidFill>
            <a:ln w="9525">
              <a:noFill/>
              <a:round/>
              <a:headEnd/>
              <a:tailEnd/>
            </a:ln>
          </p:spPr>
          <p:txBody>
            <a:bodyPr/>
            <a:lstStyle/>
            <a:p>
              <a:endParaRPr lang="id-ID"/>
            </a:p>
          </p:txBody>
        </p:sp>
        <p:sp>
          <p:nvSpPr>
            <p:cNvPr id="3152" name="Freeform 579"/>
            <p:cNvSpPr>
              <a:spLocks/>
            </p:cNvSpPr>
            <p:nvPr/>
          </p:nvSpPr>
          <p:spPr bwMode="auto">
            <a:xfrm>
              <a:off x="5399" y="1946"/>
              <a:ext cx="41" cy="36"/>
            </a:xfrm>
            <a:custGeom>
              <a:avLst/>
              <a:gdLst>
                <a:gd name="T0" fmla="*/ 41 w 41"/>
                <a:gd name="T1" fmla="*/ 36 h 36"/>
                <a:gd name="T2" fmla="*/ 0 w 41"/>
                <a:gd name="T3" fmla="*/ 36 h 36"/>
                <a:gd name="T4" fmla="*/ 0 w 41"/>
                <a:gd name="T5" fmla="*/ 0 h 36"/>
                <a:gd name="T6" fmla="*/ 3 w 41"/>
                <a:gd name="T7" fmla="*/ 0 h 36"/>
                <a:gd name="T8" fmla="*/ 3 w 41"/>
                <a:gd name="T9" fmla="*/ 33 h 36"/>
                <a:gd name="T10" fmla="*/ 41 w 41"/>
                <a:gd name="T11" fmla="*/ 33 h 36"/>
                <a:gd name="T12" fmla="*/ 41 w 41"/>
                <a:gd name="T13" fmla="*/ 36 h 36"/>
                <a:gd name="T14" fmla="*/ 0 60000 65536"/>
                <a:gd name="T15" fmla="*/ 0 60000 65536"/>
                <a:gd name="T16" fmla="*/ 0 60000 65536"/>
                <a:gd name="T17" fmla="*/ 0 60000 65536"/>
                <a:gd name="T18" fmla="*/ 0 60000 65536"/>
                <a:gd name="T19" fmla="*/ 0 60000 65536"/>
                <a:gd name="T20" fmla="*/ 0 60000 65536"/>
                <a:gd name="T21" fmla="*/ 0 w 41"/>
                <a:gd name="T22" fmla="*/ 0 h 36"/>
                <a:gd name="T23" fmla="*/ 41 w 41"/>
                <a:gd name="T24" fmla="*/ 36 h 3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6">
                  <a:moveTo>
                    <a:pt x="41" y="36"/>
                  </a:moveTo>
                  <a:lnTo>
                    <a:pt x="0" y="36"/>
                  </a:lnTo>
                  <a:lnTo>
                    <a:pt x="0" y="0"/>
                  </a:lnTo>
                  <a:lnTo>
                    <a:pt x="3" y="0"/>
                  </a:lnTo>
                  <a:lnTo>
                    <a:pt x="3" y="33"/>
                  </a:lnTo>
                  <a:lnTo>
                    <a:pt x="41" y="33"/>
                  </a:lnTo>
                  <a:lnTo>
                    <a:pt x="41" y="36"/>
                  </a:lnTo>
                  <a:close/>
                </a:path>
              </a:pathLst>
            </a:custGeom>
            <a:solidFill>
              <a:srgbClr val="FFFFFF"/>
            </a:solidFill>
            <a:ln w="9525">
              <a:noFill/>
              <a:round/>
              <a:headEnd/>
              <a:tailEnd/>
            </a:ln>
          </p:spPr>
          <p:txBody>
            <a:bodyPr/>
            <a:lstStyle/>
            <a:p>
              <a:endParaRPr lang="id-ID"/>
            </a:p>
          </p:txBody>
        </p:sp>
        <p:sp>
          <p:nvSpPr>
            <p:cNvPr id="3153" name="Rectangle 580"/>
            <p:cNvSpPr>
              <a:spLocks noChangeArrowheads="1"/>
            </p:cNvSpPr>
            <p:nvPr/>
          </p:nvSpPr>
          <p:spPr bwMode="auto">
            <a:xfrm>
              <a:off x="5440" y="1979"/>
              <a:ext cx="2" cy="3"/>
            </a:xfrm>
            <a:prstGeom prst="rect">
              <a:avLst/>
            </a:prstGeom>
            <a:solidFill>
              <a:srgbClr val="666666"/>
            </a:solidFill>
            <a:ln w="9525">
              <a:noFill/>
              <a:miter lim="800000"/>
              <a:headEnd/>
              <a:tailEnd/>
            </a:ln>
          </p:spPr>
          <p:txBody>
            <a:bodyPr/>
            <a:lstStyle/>
            <a:p>
              <a:endParaRPr lang="en-GB"/>
            </a:p>
          </p:txBody>
        </p:sp>
        <p:sp>
          <p:nvSpPr>
            <p:cNvPr id="3154" name="Rectangle 581"/>
            <p:cNvSpPr>
              <a:spLocks noChangeArrowheads="1"/>
            </p:cNvSpPr>
            <p:nvPr/>
          </p:nvSpPr>
          <p:spPr bwMode="auto">
            <a:xfrm>
              <a:off x="5442" y="1979"/>
              <a:ext cx="3" cy="3"/>
            </a:xfrm>
            <a:prstGeom prst="rect">
              <a:avLst/>
            </a:prstGeom>
            <a:solidFill>
              <a:srgbClr val="666666"/>
            </a:solidFill>
            <a:ln w="9525">
              <a:noFill/>
              <a:miter lim="800000"/>
              <a:headEnd/>
              <a:tailEnd/>
            </a:ln>
          </p:spPr>
          <p:txBody>
            <a:bodyPr/>
            <a:lstStyle/>
            <a:p>
              <a:endParaRPr lang="en-GB"/>
            </a:p>
          </p:txBody>
        </p:sp>
        <p:sp>
          <p:nvSpPr>
            <p:cNvPr id="3155" name="Freeform 582"/>
            <p:cNvSpPr>
              <a:spLocks noEditPoints="1"/>
            </p:cNvSpPr>
            <p:nvPr/>
          </p:nvSpPr>
          <p:spPr bwMode="auto">
            <a:xfrm>
              <a:off x="5580" y="1931"/>
              <a:ext cx="76" cy="52"/>
            </a:xfrm>
            <a:custGeom>
              <a:avLst/>
              <a:gdLst>
                <a:gd name="T0" fmla="*/ 7 w 76"/>
                <a:gd name="T1" fmla="*/ 49 h 52"/>
                <a:gd name="T2" fmla="*/ 24 w 76"/>
                <a:gd name="T3" fmla="*/ 49 h 52"/>
                <a:gd name="T4" fmla="*/ 32 w 76"/>
                <a:gd name="T5" fmla="*/ 38 h 52"/>
                <a:gd name="T6" fmla="*/ 32 w 76"/>
                <a:gd name="T7" fmla="*/ 38 h 52"/>
                <a:gd name="T8" fmla="*/ 35 w 76"/>
                <a:gd name="T9" fmla="*/ 35 h 52"/>
                <a:gd name="T10" fmla="*/ 38 w 76"/>
                <a:gd name="T11" fmla="*/ 34 h 52"/>
                <a:gd name="T12" fmla="*/ 40 w 76"/>
                <a:gd name="T13" fmla="*/ 35 h 52"/>
                <a:gd name="T14" fmla="*/ 40 w 76"/>
                <a:gd name="T15" fmla="*/ 35 h 52"/>
                <a:gd name="T16" fmla="*/ 42 w 76"/>
                <a:gd name="T17" fmla="*/ 38 h 52"/>
                <a:gd name="T18" fmla="*/ 52 w 76"/>
                <a:gd name="T19" fmla="*/ 49 h 52"/>
                <a:gd name="T20" fmla="*/ 70 w 76"/>
                <a:gd name="T21" fmla="*/ 49 h 52"/>
                <a:gd name="T22" fmla="*/ 49 w 76"/>
                <a:gd name="T23" fmla="*/ 27 h 52"/>
                <a:gd name="T24" fmla="*/ 47 w 76"/>
                <a:gd name="T25" fmla="*/ 25 h 52"/>
                <a:gd name="T26" fmla="*/ 69 w 76"/>
                <a:gd name="T27" fmla="*/ 3 h 52"/>
                <a:gd name="T28" fmla="*/ 52 w 76"/>
                <a:gd name="T29" fmla="*/ 3 h 52"/>
                <a:gd name="T30" fmla="*/ 44 w 76"/>
                <a:gd name="T31" fmla="*/ 13 h 52"/>
                <a:gd name="T32" fmla="*/ 44 w 76"/>
                <a:gd name="T33" fmla="*/ 13 h 52"/>
                <a:gd name="T34" fmla="*/ 41 w 76"/>
                <a:gd name="T35" fmla="*/ 15 h 52"/>
                <a:gd name="T36" fmla="*/ 38 w 76"/>
                <a:gd name="T37" fmla="*/ 18 h 52"/>
                <a:gd name="T38" fmla="*/ 37 w 76"/>
                <a:gd name="T39" fmla="*/ 15 h 52"/>
                <a:gd name="T40" fmla="*/ 37 w 76"/>
                <a:gd name="T41" fmla="*/ 15 h 52"/>
                <a:gd name="T42" fmla="*/ 34 w 76"/>
                <a:gd name="T43" fmla="*/ 13 h 52"/>
                <a:gd name="T44" fmla="*/ 34 w 76"/>
                <a:gd name="T45" fmla="*/ 13 h 52"/>
                <a:gd name="T46" fmla="*/ 25 w 76"/>
                <a:gd name="T47" fmla="*/ 3 h 52"/>
                <a:gd name="T48" fmla="*/ 24 w 76"/>
                <a:gd name="T49" fmla="*/ 3 h 52"/>
                <a:gd name="T50" fmla="*/ 7 w 76"/>
                <a:gd name="T51" fmla="*/ 3 h 52"/>
                <a:gd name="T52" fmla="*/ 30 w 76"/>
                <a:gd name="T53" fmla="*/ 25 h 52"/>
                <a:gd name="T54" fmla="*/ 7 w 76"/>
                <a:gd name="T55" fmla="*/ 49 h 52"/>
                <a:gd name="T56" fmla="*/ 51 w 76"/>
                <a:gd name="T57" fmla="*/ 52 h 52"/>
                <a:gd name="T58" fmla="*/ 41 w 76"/>
                <a:gd name="T59" fmla="*/ 41 h 52"/>
                <a:gd name="T60" fmla="*/ 40 w 76"/>
                <a:gd name="T61" fmla="*/ 39 h 52"/>
                <a:gd name="T62" fmla="*/ 40 w 76"/>
                <a:gd name="T63" fmla="*/ 39 h 52"/>
                <a:gd name="T64" fmla="*/ 38 w 76"/>
                <a:gd name="T65" fmla="*/ 38 h 52"/>
                <a:gd name="T66" fmla="*/ 38 w 76"/>
                <a:gd name="T67" fmla="*/ 38 h 52"/>
                <a:gd name="T68" fmla="*/ 38 w 76"/>
                <a:gd name="T69" fmla="*/ 38 h 52"/>
                <a:gd name="T70" fmla="*/ 35 w 76"/>
                <a:gd name="T71" fmla="*/ 39 h 52"/>
                <a:gd name="T72" fmla="*/ 37 w 76"/>
                <a:gd name="T73" fmla="*/ 39 h 52"/>
                <a:gd name="T74" fmla="*/ 35 w 76"/>
                <a:gd name="T75" fmla="*/ 41 h 52"/>
                <a:gd name="T76" fmla="*/ 25 w 76"/>
                <a:gd name="T77" fmla="*/ 52 h 52"/>
                <a:gd name="T78" fmla="*/ 0 w 76"/>
                <a:gd name="T79" fmla="*/ 52 h 52"/>
                <a:gd name="T80" fmla="*/ 25 w 76"/>
                <a:gd name="T81" fmla="*/ 25 h 52"/>
                <a:gd name="T82" fmla="*/ 0 w 76"/>
                <a:gd name="T83" fmla="*/ 0 h 52"/>
                <a:gd name="T84" fmla="*/ 24 w 76"/>
                <a:gd name="T85" fmla="*/ 0 h 52"/>
                <a:gd name="T86" fmla="*/ 25 w 76"/>
                <a:gd name="T87" fmla="*/ 0 h 52"/>
                <a:gd name="T88" fmla="*/ 37 w 76"/>
                <a:gd name="T89" fmla="*/ 11 h 52"/>
                <a:gd name="T90" fmla="*/ 37 w 76"/>
                <a:gd name="T91" fmla="*/ 11 h 52"/>
                <a:gd name="T92" fmla="*/ 37 w 76"/>
                <a:gd name="T93" fmla="*/ 11 h 52"/>
                <a:gd name="T94" fmla="*/ 38 w 76"/>
                <a:gd name="T95" fmla="*/ 14 h 52"/>
                <a:gd name="T96" fmla="*/ 38 w 76"/>
                <a:gd name="T97" fmla="*/ 14 h 52"/>
                <a:gd name="T98" fmla="*/ 38 w 76"/>
                <a:gd name="T99" fmla="*/ 14 h 52"/>
                <a:gd name="T100" fmla="*/ 40 w 76"/>
                <a:gd name="T101" fmla="*/ 14 h 52"/>
                <a:gd name="T102" fmla="*/ 41 w 76"/>
                <a:gd name="T103" fmla="*/ 11 h 52"/>
                <a:gd name="T104" fmla="*/ 41 w 76"/>
                <a:gd name="T105" fmla="*/ 11 h 52"/>
                <a:gd name="T106" fmla="*/ 41 w 76"/>
                <a:gd name="T107" fmla="*/ 11 h 52"/>
                <a:gd name="T108" fmla="*/ 51 w 76"/>
                <a:gd name="T109" fmla="*/ 0 h 52"/>
                <a:gd name="T110" fmla="*/ 76 w 76"/>
                <a:gd name="T111" fmla="*/ 0 h 52"/>
                <a:gd name="T112" fmla="*/ 54 w 76"/>
                <a:gd name="T113" fmla="*/ 24 h 52"/>
                <a:gd name="T114" fmla="*/ 51 w 76"/>
                <a:gd name="T115" fmla="*/ 25 h 52"/>
                <a:gd name="T116" fmla="*/ 54 w 76"/>
                <a:gd name="T117" fmla="*/ 27 h 52"/>
                <a:gd name="T118" fmla="*/ 76 w 76"/>
                <a:gd name="T119" fmla="*/ 52 h 52"/>
                <a:gd name="T120" fmla="*/ 51 w 76"/>
                <a:gd name="T121" fmla="*/ 52 h 5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76"/>
                <a:gd name="T184" fmla="*/ 0 h 52"/>
                <a:gd name="T185" fmla="*/ 76 w 76"/>
                <a:gd name="T186" fmla="*/ 52 h 52"/>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76" h="52">
                  <a:moveTo>
                    <a:pt x="7" y="49"/>
                  </a:moveTo>
                  <a:lnTo>
                    <a:pt x="24" y="49"/>
                  </a:lnTo>
                  <a:lnTo>
                    <a:pt x="32" y="38"/>
                  </a:lnTo>
                  <a:lnTo>
                    <a:pt x="35" y="35"/>
                  </a:lnTo>
                  <a:lnTo>
                    <a:pt x="38" y="34"/>
                  </a:lnTo>
                  <a:lnTo>
                    <a:pt x="40" y="35"/>
                  </a:lnTo>
                  <a:lnTo>
                    <a:pt x="42" y="38"/>
                  </a:lnTo>
                  <a:lnTo>
                    <a:pt x="52" y="49"/>
                  </a:lnTo>
                  <a:lnTo>
                    <a:pt x="70" y="49"/>
                  </a:lnTo>
                  <a:lnTo>
                    <a:pt x="49" y="27"/>
                  </a:lnTo>
                  <a:lnTo>
                    <a:pt x="47" y="25"/>
                  </a:lnTo>
                  <a:lnTo>
                    <a:pt x="69" y="3"/>
                  </a:lnTo>
                  <a:lnTo>
                    <a:pt x="52" y="3"/>
                  </a:lnTo>
                  <a:lnTo>
                    <a:pt x="44" y="13"/>
                  </a:lnTo>
                  <a:lnTo>
                    <a:pt x="41" y="15"/>
                  </a:lnTo>
                  <a:lnTo>
                    <a:pt x="38" y="18"/>
                  </a:lnTo>
                  <a:lnTo>
                    <a:pt x="37" y="15"/>
                  </a:lnTo>
                  <a:lnTo>
                    <a:pt x="34" y="13"/>
                  </a:lnTo>
                  <a:lnTo>
                    <a:pt x="25" y="3"/>
                  </a:lnTo>
                  <a:lnTo>
                    <a:pt x="24" y="3"/>
                  </a:lnTo>
                  <a:lnTo>
                    <a:pt x="7" y="3"/>
                  </a:lnTo>
                  <a:lnTo>
                    <a:pt x="30" y="25"/>
                  </a:lnTo>
                  <a:lnTo>
                    <a:pt x="7" y="49"/>
                  </a:lnTo>
                  <a:close/>
                  <a:moveTo>
                    <a:pt x="51" y="52"/>
                  </a:moveTo>
                  <a:lnTo>
                    <a:pt x="41" y="41"/>
                  </a:lnTo>
                  <a:lnTo>
                    <a:pt x="40" y="39"/>
                  </a:lnTo>
                  <a:lnTo>
                    <a:pt x="38" y="38"/>
                  </a:lnTo>
                  <a:lnTo>
                    <a:pt x="35" y="39"/>
                  </a:lnTo>
                  <a:lnTo>
                    <a:pt x="37" y="39"/>
                  </a:lnTo>
                  <a:lnTo>
                    <a:pt x="35" y="41"/>
                  </a:lnTo>
                  <a:lnTo>
                    <a:pt x="25" y="52"/>
                  </a:lnTo>
                  <a:lnTo>
                    <a:pt x="0" y="52"/>
                  </a:lnTo>
                  <a:lnTo>
                    <a:pt x="25" y="25"/>
                  </a:lnTo>
                  <a:lnTo>
                    <a:pt x="0" y="0"/>
                  </a:lnTo>
                  <a:lnTo>
                    <a:pt x="24" y="0"/>
                  </a:lnTo>
                  <a:lnTo>
                    <a:pt x="25" y="0"/>
                  </a:lnTo>
                  <a:lnTo>
                    <a:pt x="37" y="11"/>
                  </a:lnTo>
                  <a:lnTo>
                    <a:pt x="38" y="14"/>
                  </a:lnTo>
                  <a:lnTo>
                    <a:pt x="40" y="14"/>
                  </a:lnTo>
                  <a:lnTo>
                    <a:pt x="41" y="11"/>
                  </a:lnTo>
                  <a:lnTo>
                    <a:pt x="51" y="0"/>
                  </a:lnTo>
                  <a:lnTo>
                    <a:pt x="76" y="0"/>
                  </a:lnTo>
                  <a:lnTo>
                    <a:pt x="54" y="24"/>
                  </a:lnTo>
                  <a:lnTo>
                    <a:pt x="51" y="25"/>
                  </a:lnTo>
                  <a:lnTo>
                    <a:pt x="54" y="27"/>
                  </a:lnTo>
                  <a:lnTo>
                    <a:pt x="76" y="52"/>
                  </a:lnTo>
                  <a:lnTo>
                    <a:pt x="51" y="52"/>
                  </a:lnTo>
                  <a:close/>
                </a:path>
              </a:pathLst>
            </a:custGeom>
            <a:solidFill>
              <a:srgbClr val="666666"/>
            </a:solidFill>
            <a:ln w="9525">
              <a:noFill/>
              <a:round/>
              <a:headEnd/>
              <a:tailEnd/>
            </a:ln>
          </p:spPr>
          <p:txBody>
            <a:bodyPr/>
            <a:lstStyle/>
            <a:p>
              <a:endParaRPr lang="id-ID"/>
            </a:p>
          </p:txBody>
        </p:sp>
        <p:sp>
          <p:nvSpPr>
            <p:cNvPr id="3156" name="Freeform 583"/>
            <p:cNvSpPr>
              <a:spLocks/>
            </p:cNvSpPr>
            <p:nvPr/>
          </p:nvSpPr>
          <p:spPr bwMode="auto">
            <a:xfrm>
              <a:off x="5445" y="1979"/>
              <a:ext cx="10" cy="3"/>
            </a:xfrm>
            <a:custGeom>
              <a:avLst/>
              <a:gdLst>
                <a:gd name="T0" fmla="*/ 7 w 10"/>
                <a:gd name="T1" fmla="*/ 0 h 3"/>
                <a:gd name="T2" fmla="*/ 10 w 10"/>
                <a:gd name="T3" fmla="*/ 0 h 3"/>
                <a:gd name="T4" fmla="*/ 10 w 10"/>
                <a:gd name="T5" fmla="*/ 3 h 3"/>
                <a:gd name="T6" fmla="*/ 0 w 10"/>
                <a:gd name="T7" fmla="*/ 3 h 3"/>
                <a:gd name="T8" fmla="*/ 0 w 10"/>
                <a:gd name="T9" fmla="*/ 0 h 3"/>
                <a:gd name="T10" fmla="*/ 5 w 10"/>
                <a:gd name="T11" fmla="*/ 0 h 3"/>
                <a:gd name="T12" fmla="*/ 7 w 10"/>
                <a:gd name="T13" fmla="*/ 0 h 3"/>
                <a:gd name="T14" fmla="*/ 0 60000 65536"/>
                <a:gd name="T15" fmla="*/ 0 60000 65536"/>
                <a:gd name="T16" fmla="*/ 0 60000 65536"/>
                <a:gd name="T17" fmla="*/ 0 60000 65536"/>
                <a:gd name="T18" fmla="*/ 0 60000 65536"/>
                <a:gd name="T19" fmla="*/ 0 60000 65536"/>
                <a:gd name="T20" fmla="*/ 0 60000 65536"/>
                <a:gd name="T21" fmla="*/ 0 w 10"/>
                <a:gd name="T22" fmla="*/ 0 h 3"/>
                <a:gd name="T23" fmla="*/ 10 w 10"/>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 h="3">
                  <a:moveTo>
                    <a:pt x="7" y="0"/>
                  </a:moveTo>
                  <a:lnTo>
                    <a:pt x="10" y="0"/>
                  </a:lnTo>
                  <a:lnTo>
                    <a:pt x="10" y="3"/>
                  </a:lnTo>
                  <a:lnTo>
                    <a:pt x="0" y="3"/>
                  </a:lnTo>
                  <a:lnTo>
                    <a:pt x="0" y="0"/>
                  </a:lnTo>
                  <a:lnTo>
                    <a:pt x="5" y="0"/>
                  </a:lnTo>
                  <a:lnTo>
                    <a:pt x="7" y="0"/>
                  </a:lnTo>
                  <a:close/>
                </a:path>
              </a:pathLst>
            </a:custGeom>
            <a:solidFill>
              <a:srgbClr val="666666"/>
            </a:solidFill>
            <a:ln w="9525">
              <a:noFill/>
              <a:round/>
              <a:headEnd/>
              <a:tailEnd/>
            </a:ln>
          </p:spPr>
          <p:txBody>
            <a:bodyPr/>
            <a:lstStyle/>
            <a:p>
              <a:endParaRPr lang="id-ID"/>
            </a:p>
          </p:txBody>
        </p:sp>
        <p:sp>
          <p:nvSpPr>
            <p:cNvPr id="3157" name="Freeform 584"/>
            <p:cNvSpPr>
              <a:spLocks/>
            </p:cNvSpPr>
            <p:nvPr/>
          </p:nvSpPr>
          <p:spPr bwMode="auto">
            <a:xfrm>
              <a:off x="5395" y="1946"/>
              <a:ext cx="45" cy="38"/>
            </a:xfrm>
            <a:custGeom>
              <a:avLst/>
              <a:gdLst>
                <a:gd name="T0" fmla="*/ 45 w 45"/>
                <a:gd name="T1" fmla="*/ 38 h 38"/>
                <a:gd name="T2" fmla="*/ 0 w 45"/>
                <a:gd name="T3" fmla="*/ 38 h 38"/>
                <a:gd name="T4" fmla="*/ 0 w 45"/>
                <a:gd name="T5" fmla="*/ 0 h 38"/>
                <a:gd name="T6" fmla="*/ 4 w 45"/>
                <a:gd name="T7" fmla="*/ 0 h 38"/>
                <a:gd name="T8" fmla="*/ 4 w 45"/>
                <a:gd name="T9" fmla="*/ 36 h 38"/>
                <a:gd name="T10" fmla="*/ 45 w 45"/>
                <a:gd name="T11" fmla="*/ 36 h 38"/>
                <a:gd name="T12" fmla="*/ 45 w 45"/>
                <a:gd name="T13" fmla="*/ 38 h 38"/>
                <a:gd name="T14" fmla="*/ 0 60000 65536"/>
                <a:gd name="T15" fmla="*/ 0 60000 65536"/>
                <a:gd name="T16" fmla="*/ 0 60000 65536"/>
                <a:gd name="T17" fmla="*/ 0 60000 65536"/>
                <a:gd name="T18" fmla="*/ 0 60000 65536"/>
                <a:gd name="T19" fmla="*/ 0 60000 65536"/>
                <a:gd name="T20" fmla="*/ 0 60000 65536"/>
                <a:gd name="T21" fmla="*/ 0 w 45"/>
                <a:gd name="T22" fmla="*/ 0 h 38"/>
                <a:gd name="T23" fmla="*/ 45 w 45"/>
                <a:gd name="T24" fmla="*/ 38 h 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8">
                  <a:moveTo>
                    <a:pt x="45" y="38"/>
                  </a:moveTo>
                  <a:lnTo>
                    <a:pt x="0" y="38"/>
                  </a:lnTo>
                  <a:lnTo>
                    <a:pt x="0" y="0"/>
                  </a:lnTo>
                  <a:lnTo>
                    <a:pt x="4" y="0"/>
                  </a:lnTo>
                  <a:lnTo>
                    <a:pt x="4" y="36"/>
                  </a:lnTo>
                  <a:lnTo>
                    <a:pt x="45" y="36"/>
                  </a:lnTo>
                  <a:lnTo>
                    <a:pt x="45" y="38"/>
                  </a:lnTo>
                  <a:close/>
                </a:path>
              </a:pathLst>
            </a:custGeom>
            <a:solidFill>
              <a:srgbClr val="FFFFFF"/>
            </a:solidFill>
            <a:ln w="9525">
              <a:noFill/>
              <a:round/>
              <a:headEnd/>
              <a:tailEnd/>
            </a:ln>
          </p:spPr>
          <p:txBody>
            <a:bodyPr/>
            <a:lstStyle/>
            <a:p>
              <a:endParaRPr lang="id-ID"/>
            </a:p>
          </p:txBody>
        </p:sp>
        <p:sp>
          <p:nvSpPr>
            <p:cNvPr id="3158" name="Rectangle 585"/>
            <p:cNvSpPr>
              <a:spLocks noChangeArrowheads="1"/>
            </p:cNvSpPr>
            <p:nvPr/>
          </p:nvSpPr>
          <p:spPr bwMode="auto">
            <a:xfrm>
              <a:off x="5440" y="1982"/>
              <a:ext cx="2" cy="2"/>
            </a:xfrm>
            <a:prstGeom prst="rect">
              <a:avLst/>
            </a:prstGeom>
            <a:solidFill>
              <a:srgbClr val="666666"/>
            </a:solidFill>
            <a:ln w="9525">
              <a:noFill/>
              <a:miter lim="800000"/>
              <a:headEnd/>
              <a:tailEnd/>
            </a:ln>
          </p:spPr>
          <p:txBody>
            <a:bodyPr/>
            <a:lstStyle/>
            <a:p>
              <a:endParaRPr lang="en-GB"/>
            </a:p>
          </p:txBody>
        </p:sp>
        <p:sp>
          <p:nvSpPr>
            <p:cNvPr id="3159" name="Freeform 586"/>
            <p:cNvSpPr>
              <a:spLocks/>
            </p:cNvSpPr>
            <p:nvPr/>
          </p:nvSpPr>
          <p:spPr bwMode="auto">
            <a:xfrm>
              <a:off x="5573" y="1928"/>
              <a:ext cx="45" cy="58"/>
            </a:xfrm>
            <a:custGeom>
              <a:avLst/>
              <a:gdLst>
                <a:gd name="T0" fmla="*/ 34 w 45"/>
                <a:gd name="T1" fmla="*/ 58 h 58"/>
                <a:gd name="T2" fmla="*/ 0 w 45"/>
                <a:gd name="T3" fmla="*/ 58 h 58"/>
                <a:gd name="T4" fmla="*/ 28 w 45"/>
                <a:gd name="T5" fmla="*/ 28 h 58"/>
                <a:gd name="T6" fmla="*/ 2 w 45"/>
                <a:gd name="T7" fmla="*/ 0 h 58"/>
                <a:gd name="T8" fmla="*/ 31 w 45"/>
                <a:gd name="T9" fmla="*/ 0 h 58"/>
                <a:gd name="T10" fmla="*/ 34 w 45"/>
                <a:gd name="T11" fmla="*/ 0 h 58"/>
                <a:gd name="T12" fmla="*/ 45 w 45"/>
                <a:gd name="T13" fmla="*/ 11 h 58"/>
                <a:gd name="T14" fmla="*/ 45 w 45"/>
                <a:gd name="T15" fmla="*/ 13 h 58"/>
                <a:gd name="T16" fmla="*/ 44 w 45"/>
                <a:gd name="T17" fmla="*/ 13 h 58"/>
                <a:gd name="T18" fmla="*/ 44 w 45"/>
                <a:gd name="T19" fmla="*/ 14 h 58"/>
                <a:gd name="T20" fmla="*/ 32 w 45"/>
                <a:gd name="T21" fmla="*/ 3 h 58"/>
                <a:gd name="T22" fmla="*/ 31 w 45"/>
                <a:gd name="T23" fmla="*/ 3 h 58"/>
                <a:gd name="T24" fmla="*/ 7 w 45"/>
                <a:gd name="T25" fmla="*/ 3 h 58"/>
                <a:gd name="T26" fmla="*/ 32 w 45"/>
                <a:gd name="T27" fmla="*/ 28 h 58"/>
                <a:gd name="T28" fmla="*/ 7 w 45"/>
                <a:gd name="T29" fmla="*/ 55 h 58"/>
                <a:gd name="T30" fmla="*/ 32 w 45"/>
                <a:gd name="T31" fmla="*/ 55 h 58"/>
                <a:gd name="T32" fmla="*/ 42 w 45"/>
                <a:gd name="T33" fmla="*/ 44 h 58"/>
                <a:gd name="T34" fmla="*/ 44 w 45"/>
                <a:gd name="T35" fmla="*/ 42 h 58"/>
                <a:gd name="T36" fmla="*/ 44 w 45"/>
                <a:gd name="T37" fmla="*/ 42 h 58"/>
                <a:gd name="T38" fmla="*/ 45 w 45"/>
                <a:gd name="T39" fmla="*/ 45 h 58"/>
                <a:gd name="T40" fmla="*/ 44 w 45"/>
                <a:gd name="T41" fmla="*/ 45 h 58"/>
                <a:gd name="T42" fmla="*/ 34 w 45"/>
                <a:gd name="T43" fmla="*/ 58 h 5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5"/>
                <a:gd name="T67" fmla="*/ 0 h 58"/>
                <a:gd name="T68" fmla="*/ 45 w 45"/>
                <a:gd name="T69" fmla="*/ 58 h 5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5" h="58">
                  <a:moveTo>
                    <a:pt x="34" y="58"/>
                  </a:moveTo>
                  <a:lnTo>
                    <a:pt x="0" y="58"/>
                  </a:lnTo>
                  <a:lnTo>
                    <a:pt x="28" y="28"/>
                  </a:lnTo>
                  <a:lnTo>
                    <a:pt x="2" y="0"/>
                  </a:lnTo>
                  <a:lnTo>
                    <a:pt x="31" y="0"/>
                  </a:lnTo>
                  <a:lnTo>
                    <a:pt x="34" y="0"/>
                  </a:lnTo>
                  <a:lnTo>
                    <a:pt x="45" y="11"/>
                  </a:lnTo>
                  <a:lnTo>
                    <a:pt x="45" y="13"/>
                  </a:lnTo>
                  <a:lnTo>
                    <a:pt x="44" y="13"/>
                  </a:lnTo>
                  <a:lnTo>
                    <a:pt x="44" y="14"/>
                  </a:lnTo>
                  <a:lnTo>
                    <a:pt x="32" y="3"/>
                  </a:lnTo>
                  <a:lnTo>
                    <a:pt x="31" y="3"/>
                  </a:lnTo>
                  <a:lnTo>
                    <a:pt x="7" y="3"/>
                  </a:lnTo>
                  <a:lnTo>
                    <a:pt x="32" y="28"/>
                  </a:lnTo>
                  <a:lnTo>
                    <a:pt x="7" y="55"/>
                  </a:lnTo>
                  <a:lnTo>
                    <a:pt x="32" y="55"/>
                  </a:lnTo>
                  <a:lnTo>
                    <a:pt x="42" y="44"/>
                  </a:lnTo>
                  <a:lnTo>
                    <a:pt x="44" y="42"/>
                  </a:lnTo>
                  <a:lnTo>
                    <a:pt x="45" y="45"/>
                  </a:lnTo>
                  <a:lnTo>
                    <a:pt x="44" y="45"/>
                  </a:lnTo>
                  <a:lnTo>
                    <a:pt x="34" y="58"/>
                  </a:lnTo>
                  <a:close/>
                </a:path>
              </a:pathLst>
            </a:custGeom>
            <a:solidFill>
              <a:srgbClr val="666666"/>
            </a:solidFill>
            <a:ln w="9525">
              <a:noFill/>
              <a:round/>
              <a:headEnd/>
              <a:tailEnd/>
            </a:ln>
          </p:spPr>
          <p:txBody>
            <a:bodyPr/>
            <a:lstStyle/>
            <a:p>
              <a:endParaRPr lang="id-ID"/>
            </a:p>
          </p:txBody>
        </p:sp>
        <p:sp>
          <p:nvSpPr>
            <p:cNvPr id="3160" name="Freeform 587"/>
            <p:cNvSpPr>
              <a:spLocks/>
            </p:cNvSpPr>
            <p:nvPr/>
          </p:nvSpPr>
          <p:spPr bwMode="auto">
            <a:xfrm>
              <a:off x="5618" y="1956"/>
              <a:ext cx="45" cy="30"/>
            </a:xfrm>
            <a:custGeom>
              <a:avLst/>
              <a:gdLst>
                <a:gd name="T0" fmla="*/ 38 w 45"/>
                <a:gd name="T1" fmla="*/ 27 h 30"/>
                <a:gd name="T2" fmla="*/ 16 w 45"/>
                <a:gd name="T3" fmla="*/ 2 h 30"/>
                <a:gd name="T4" fmla="*/ 17 w 45"/>
                <a:gd name="T5" fmla="*/ 0 h 30"/>
                <a:gd name="T6" fmla="*/ 45 w 45"/>
                <a:gd name="T7" fmla="*/ 30 h 30"/>
                <a:gd name="T8" fmla="*/ 11 w 45"/>
                <a:gd name="T9" fmla="*/ 30 h 30"/>
                <a:gd name="T10" fmla="*/ 0 w 45"/>
                <a:gd name="T11" fmla="*/ 17 h 30"/>
                <a:gd name="T12" fmla="*/ 0 w 45"/>
                <a:gd name="T13" fmla="*/ 17 h 30"/>
                <a:gd name="T14" fmla="*/ 0 w 45"/>
                <a:gd name="T15" fmla="*/ 17 h 30"/>
                <a:gd name="T16" fmla="*/ 2 w 45"/>
                <a:gd name="T17" fmla="*/ 14 h 30"/>
                <a:gd name="T18" fmla="*/ 3 w 45"/>
                <a:gd name="T19" fmla="*/ 16 h 30"/>
                <a:gd name="T20" fmla="*/ 13 w 45"/>
                <a:gd name="T21" fmla="*/ 27 h 30"/>
                <a:gd name="T22" fmla="*/ 38 w 45"/>
                <a:gd name="T23" fmla="*/ 27 h 3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5"/>
                <a:gd name="T37" fmla="*/ 0 h 30"/>
                <a:gd name="T38" fmla="*/ 45 w 45"/>
                <a:gd name="T39" fmla="*/ 30 h 3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5" h="30">
                  <a:moveTo>
                    <a:pt x="38" y="27"/>
                  </a:moveTo>
                  <a:lnTo>
                    <a:pt x="16" y="2"/>
                  </a:lnTo>
                  <a:lnTo>
                    <a:pt x="17" y="0"/>
                  </a:lnTo>
                  <a:lnTo>
                    <a:pt x="45" y="30"/>
                  </a:lnTo>
                  <a:lnTo>
                    <a:pt x="11" y="30"/>
                  </a:lnTo>
                  <a:lnTo>
                    <a:pt x="0" y="17"/>
                  </a:lnTo>
                  <a:lnTo>
                    <a:pt x="2" y="14"/>
                  </a:lnTo>
                  <a:lnTo>
                    <a:pt x="3" y="16"/>
                  </a:lnTo>
                  <a:lnTo>
                    <a:pt x="13" y="27"/>
                  </a:lnTo>
                  <a:lnTo>
                    <a:pt x="38" y="27"/>
                  </a:lnTo>
                  <a:close/>
                </a:path>
              </a:pathLst>
            </a:custGeom>
            <a:solidFill>
              <a:srgbClr val="666666"/>
            </a:solidFill>
            <a:ln w="9525">
              <a:noFill/>
              <a:round/>
              <a:headEnd/>
              <a:tailEnd/>
            </a:ln>
          </p:spPr>
          <p:txBody>
            <a:bodyPr/>
            <a:lstStyle/>
            <a:p>
              <a:endParaRPr lang="id-ID"/>
            </a:p>
          </p:txBody>
        </p:sp>
        <p:sp>
          <p:nvSpPr>
            <p:cNvPr id="3161" name="Freeform 588"/>
            <p:cNvSpPr>
              <a:spLocks/>
            </p:cNvSpPr>
            <p:nvPr/>
          </p:nvSpPr>
          <p:spPr bwMode="auto">
            <a:xfrm>
              <a:off x="5392" y="1944"/>
              <a:ext cx="48" cy="43"/>
            </a:xfrm>
            <a:custGeom>
              <a:avLst/>
              <a:gdLst>
                <a:gd name="T0" fmla="*/ 0 w 48"/>
                <a:gd name="T1" fmla="*/ 43 h 43"/>
                <a:gd name="T2" fmla="*/ 0 w 48"/>
                <a:gd name="T3" fmla="*/ 0 h 43"/>
                <a:gd name="T4" fmla="*/ 7 w 48"/>
                <a:gd name="T5" fmla="*/ 0 h 43"/>
                <a:gd name="T6" fmla="*/ 7 w 48"/>
                <a:gd name="T7" fmla="*/ 2 h 43"/>
                <a:gd name="T8" fmla="*/ 3 w 48"/>
                <a:gd name="T9" fmla="*/ 2 h 43"/>
                <a:gd name="T10" fmla="*/ 3 w 48"/>
                <a:gd name="T11" fmla="*/ 40 h 43"/>
                <a:gd name="T12" fmla="*/ 48 w 48"/>
                <a:gd name="T13" fmla="*/ 40 h 43"/>
                <a:gd name="T14" fmla="*/ 48 w 48"/>
                <a:gd name="T15" fmla="*/ 43 h 43"/>
                <a:gd name="T16" fmla="*/ 0 w 48"/>
                <a:gd name="T17" fmla="*/ 43 h 4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8"/>
                <a:gd name="T28" fmla="*/ 0 h 43"/>
                <a:gd name="T29" fmla="*/ 48 w 48"/>
                <a:gd name="T30" fmla="*/ 43 h 4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8" h="43">
                  <a:moveTo>
                    <a:pt x="0" y="43"/>
                  </a:moveTo>
                  <a:lnTo>
                    <a:pt x="0" y="0"/>
                  </a:lnTo>
                  <a:lnTo>
                    <a:pt x="7" y="0"/>
                  </a:lnTo>
                  <a:lnTo>
                    <a:pt x="7" y="2"/>
                  </a:lnTo>
                  <a:lnTo>
                    <a:pt x="3" y="2"/>
                  </a:lnTo>
                  <a:lnTo>
                    <a:pt x="3" y="40"/>
                  </a:lnTo>
                  <a:lnTo>
                    <a:pt x="48" y="40"/>
                  </a:lnTo>
                  <a:lnTo>
                    <a:pt x="48" y="43"/>
                  </a:lnTo>
                  <a:lnTo>
                    <a:pt x="0" y="43"/>
                  </a:lnTo>
                  <a:close/>
                </a:path>
              </a:pathLst>
            </a:custGeom>
            <a:solidFill>
              <a:srgbClr val="666666"/>
            </a:solidFill>
            <a:ln w="9525">
              <a:noFill/>
              <a:round/>
              <a:headEnd/>
              <a:tailEnd/>
            </a:ln>
          </p:spPr>
          <p:txBody>
            <a:bodyPr/>
            <a:lstStyle/>
            <a:p>
              <a:endParaRPr lang="id-ID"/>
            </a:p>
          </p:txBody>
        </p:sp>
        <p:sp>
          <p:nvSpPr>
            <p:cNvPr id="3162" name="Rectangle 589"/>
            <p:cNvSpPr>
              <a:spLocks noChangeArrowheads="1"/>
            </p:cNvSpPr>
            <p:nvPr/>
          </p:nvSpPr>
          <p:spPr bwMode="auto">
            <a:xfrm>
              <a:off x="5440" y="1984"/>
              <a:ext cx="2" cy="3"/>
            </a:xfrm>
            <a:prstGeom prst="rect">
              <a:avLst/>
            </a:prstGeom>
            <a:solidFill>
              <a:srgbClr val="666666"/>
            </a:solidFill>
            <a:ln w="9525">
              <a:noFill/>
              <a:miter lim="800000"/>
              <a:headEnd/>
              <a:tailEnd/>
            </a:ln>
          </p:spPr>
          <p:txBody>
            <a:bodyPr/>
            <a:lstStyle/>
            <a:p>
              <a:endParaRPr lang="en-GB"/>
            </a:p>
          </p:txBody>
        </p:sp>
        <p:sp>
          <p:nvSpPr>
            <p:cNvPr id="3163" name="Freeform 590"/>
            <p:cNvSpPr>
              <a:spLocks/>
            </p:cNvSpPr>
            <p:nvPr/>
          </p:nvSpPr>
          <p:spPr bwMode="auto">
            <a:xfrm>
              <a:off x="5442" y="1982"/>
              <a:ext cx="3" cy="5"/>
            </a:xfrm>
            <a:custGeom>
              <a:avLst/>
              <a:gdLst>
                <a:gd name="T0" fmla="*/ 0 w 3"/>
                <a:gd name="T1" fmla="*/ 2 h 5"/>
                <a:gd name="T2" fmla="*/ 0 w 3"/>
                <a:gd name="T3" fmla="*/ 0 h 5"/>
                <a:gd name="T4" fmla="*/ 3 w 3"/>
                <a:gd name="T5" fmla="*/ 0 h 5"/>
                <a:gd name="T6" fmla="*/ 3 w 3"/>
                <a:gd name="T7" fmla="*/ 5 h 5"/>
                <a:gd name="T8" fmla="*/ 0 w 3"/>
                <a:gd name="T9" fmla="*/ 5 h 5"/>
                <a:gd name="T10" fmla="*/ 0 w 3"/>
                <a:gd name="T11" fmla="*/ 2 h 5"/>
                <a:gd name="T12" fmla="*/ 0 60000 65536"/>
                <a:gd name="T13" fmla="*/ 0 60000 65536"/>
                <a:gd name="T14" fmla="*/ 0 60000 65536"/>
                <a:gd name="T15" fmla="*/ 0 60000 65536"/>
                <a:gd name="T16" fmla="*/ 0 60000 65536"/>
                <a:gd name="T17" fmla="*/ 0 60000 65536"/>
                <a:gd name="T18" fmla="*/ 0 w 3"/>
                <a:gd name="T19" fmla="*/ 0 h 5"/>
                <a:gd name="T20" fmla="*/ 3 w 3"/>
                <a:gd name="T21" fmla="*/ 5 h 5"/>
              </a:gdLst>
              <a:ahLst/>
              <a:cxnLst>
                <a:cxn ang="T12">
                  <a:pos x="T0" y="T1"/>
                </a:cxn>
                <a:cxn ang="T13">
                  <a:pos x="T2" y="T3"/>
                </a:cxn>
                <a:cxn ang="T14">
                  <a:pos x="T4" y="T5"/>
                </a:cxn>
                <a:cxn ang="T15">
                  <a:pos x="T6" y="T7"/>
                </a:cxn>
                <a:cxn ang="T16">
                  <a:pos x="T8" y="T9"/>
                </a:cxn>
                <a:cxn ang="T17">
                  <a:pos x="T10" y="T11"/>
                </a:cxn>
              </a:cxnLst>
              <a:rect l="T18" t="T19" r="T20" b="T21"/>
              <a:pathLst>
                <a:path w="3" h="5">
                  <a:moveTo>
                    <a:pt x="0" y="2"/>
                  </a:moveTo>
                  <a:lnTo>
                    <a:pt x="0" y="0"/>
                  </a:lnTo>
                  <a:lnTo>
                    <a:pt x="3" y="0"/>
                  </a:lnTo>
                  <a:lnTo>
                    <a:pt x="3" y="5"/>
                  </a:lnTo>
                  <a:lnTo>
                    <a:pt x="0" y="5"/>
                  </a:lnTo>
                  <a:lnTo>
                    <a:pt x="0" y="2"/>
                  </a:lnTo>
                  <a:close/>
                </a:path>
              </a:pathLst>
            </a:custGeom>
            <a:solidFill>
              <a:srgbClr val="666666"/>
            </a:solidFill>
            <a:ln w="9525">
              <a:noFill/>
              <a:round/>
              <a:headEnd/>
              <a:tailEnd/>
            </a:ln>
          </p:spPr>
          <p:txBody>
            <a:bodyPr/>
            <a:lstStyle/>
            <a:p>
              <a:endParaRPr lang="id-ID"/>
            </a:p>
          </p:txBody>
        </p:sp>
        <p:sp>
          <p:nvSpPr>
            <p:cNvPr id="3164" name="Freeform 591"/>
            <p:cNvSpPr>
              <a:spLocks/>
            </p:cNvSpPr>
            <p:nvPr/>
          </p:nvSpPr>
          <p:spPr bwMode="auto">
            <a:xfrm>
              <a:off x="5389" y="1941"/>
              <a:ext cx="56" cy="49"/>
            </a:xfrm>
            <a:custGeom>
              <a:avLst/>
              <a:gdLst>
                <a:gd name="T0" fmla="*/ 3 w 56"/>
                <a:gd name="T1" fmla="*/ 46 h 49"/>
                <a:gd name="T2" fmla="*/ 51 w 56"/>
                <a:gd name="T3" fmla="*/ 46 h 49"/>
                <a:gd name="T4" fmla="*/ 53 w 56"/>
                <a:gd name="T5" fmla="*/ 46 h 49"/>
                <a:gd name="T6" fmla="*/ 56 w 56"/>
                <a:gd name="T7" fmla="*/ 46 h 49"/>
                <a:gd name="T8" fmla="*/ 56 w 56"/>
                <a:gd name="T9" fmla="*/ 49 h 49"/>
                <a:gd name="T10" fmla="*/ 0 w 56"/>
                <a:gd name="T11" fmla="*/ 49 h 49"/>
                <a:gd name="T12" fmla="*/ 0 w 56"/>
                <a:gd name="T13" fmla="*/ 0 h 49"/>
                <a:gd name="T14" fmla="*/ 10 w 56"/>
                <a:gd name="T15" fmla="*/ 0 h 49"/>
                <a:gd name="T16" fmla="*/ 10 w 56"/>
                <a:gd name="T17" fmla="*/ 3 h 49"/>
                <a:gd name="T18" fmla="*/ 3 w 56"/>
                <a:gd name="T19" fmla="*/ 3 h 49"/>
                <a:gd name="T20" fmla="*/ 3 w 56"/>
                <a:gd name="T21" fmla="*/ 46 h 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
                <a:gd name="T34" fmla="*/ 0 h 49"/>
                <a:gd name="T35" fmla="*/ 56 w 56"/>
                <a:gd name="T36" fmla="*/ 49 h 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 h="49">
                  <a:moveTo>
                    <a:pt x="3" y="46"/>
                  </a:moveTo>
                  <a:lnTo>
                    <a:pt x="51" y="46"/>
                  </a:lnTo>
                  <a:lnTo>
                    <a:pt x="53" y="46"/>
                  </a:lnTo>
                  <a:lnTo>
                    <a:pt x="56" y="46"/>
                  </a:lnTo>
                  <a:lnTo>
                    <a:pt x="56" y="49"/>
                  </a:lnTo>
                  <a:lnTo>
                    <a:pt x="0" y="49"/>
                  </a:lnTo>
                  <a:lnTo>
                    <a:pt x="0" y="0"/>
                  </a:lnTo>
                  <a:lnTo>
                    <a:pt x="10" y="0"/>
                  </a:lnTo>
                  <a:lnTo>
                    <a:pt x="10" y="3"/>
                  </a:lnTo>
                  <a:lnTo>
                    <a:pt x="3" y="3"/>
                  </a:lnTo>
                  <a:lnTo>
                    <a:pt x="3" y="46"/>
                  </a:lnTo>
                  <a:close/>
                </a:path>
              </a:pathLst>
            </a:custGeom>
            <a:solidFill>
              <a:srgbClr val="666666"/>
            </a:solidFill>
            <a:ln w="9525">
              <a:noFill/>
              <a:round/>
              <a:headEnd/>
              <a:tailEnd/>
            </a:ln>
          </p:spPr>
          <p:txBody>
            <a:bodyPr/>
            <a:lstStyle/>
            <a:p>
              <a:endParaRPr lang="id-ID"/>
            </a:p>
          </p:txBody>
        </p:sp>
        <p:sp>
          <p:nvSpPr>
            <p:cNvPr id="3165" name="Rectangle 592"/>
            <p:cNvSpPr>
              <a:spLocks noChangeArrowheads="1"/>
            </p:cNvSpPr>
            <p:nvPr/>
          </p:nvSpPr>
          <p:spPr bwMode="auto">
            <a:xfrm>
              <a:off x="5236" y="2004"/>
              <a:ext cx="1" cy="1"/>
            </a:xfrm>
            <a:prstGeom prst="rect">
              <a:avLst/>
            </a:prstGeom>
            <a:solidFill>
              <a:srgbClr val="F2F2F2"/>
            </a:solidFill>
            <a:ln w="9525">
              <a:noFill/>
              <a:miter lim="800000"/>
              <a:headEnd/>
              <a:tailEnd/>
            </a:ln>
          </p:spPr>
          <p:txBody>
            <a:bodyPr/>
            <a:lstStyle/>
            <a:p>
              <a:endParaRPr lang="en-GB"/>
            </a:p>
          </p:txBody>
        </p:sp>
        <p:sp>
          <p:nvSpPr>
            <p:cNvPr id="3166" name="Freeform 593"/>
            <p:cNvSpPr>
              <a:spLocks/>
            </p:cNvSpPr>
            <p:nvPr/>
          </p:nvSpPr>
          <p:spPr bwMode="auto">
            <a:xfrm>
              <a:off x="5740" y="2004"/>
              <a:ext cx="0" cy="1"/>
            </a:xfrm>
            <a:custGeom>
              <a:avLst/>
              <a:gdLst>
                <a:gd name="T0" fmla="*/ 0 h 1"/>
                <a:gd name="T1" fmla="*/ 0 h 1"/>
                <a:gd name="T2" fmla="*/ 1 h 1"/>
                <a:gd name="T3" fmla="*/ 0 h 1"/>
                <a:gd name="T4" fmla="*/ 0 h 1"/>
                <a:gd name="T5" fmla="*/ 0 h 1"/>
                <a:gd name="T6" fmla="*/ 0 h 1"/>
                <a:gd name="T7" fmla="*/ 0 60000 65536"/>
                <a:gd name="T8" fmla="*/ 0 60000 65536"/>
                <a:gd name="T9" fmla="*/ 0 60000 65536"/>
                <a:gd name="T10" fmla="*/ 0 60000 65536"/>
                <a:gd name="T11" fmla="*/ 0 60000 65536"/>
                <a:gd name="T12" fmla="*/ 0 60000 65536"/>
                <a:gd name="T13" fmla="*/ 0 60000 65536"/>
                <a:gd name="T14" fmla="*/ 0 h 1"/>
                <a:gd name="T15" fmla="*/ 1 h 1"/>
              </a:gdLst>
              <a:ahLst/>
              <a:cxnLst>
                <a:cxn ang="T7">
                  <a:pos x="0" y="T0"/>
                </a:cxn>
                <a:cxn ang="T8">
                  <a:pos x="0" y="T1"/>
                </a:cxn>
                <a:cxn ang="T9">
                  <a:pos x="0" y="T2"/>
                </a:cxn>
                <a:cxn ang="T10">
                  <a:pos x="0" y="T3"/>
                </a:cxn>
                <a:cxn ang="T11">
                  <a:pos x="0" y="T4"/>
                </a:cxn>
                <a:cxn ang="T12">
                  <a:pos x="0" y="T5"/>
                </a:cxn>
                <a:cxn ang="T13">
                  <a:pos x="0" y="T6"/>
                </a:cxn>
              </a:cxnLst>
              <a:rect l="0" t="T14" r="0" b="T15"/>
              <a:pathLst>
                <a:path h="1">
                  <a:moveTo>
                    <a:pt x="0" y="0"/>
                  </a:moveTo>
                  <a:lnTo>
                    <a:pt x="0" y="0"/>
                  </a:lnTo>
                  <a:lnTo>
                    <a:pt x="0" y="1"/>
                  </a:lnTo>
                  <a:lnTo>
                    <a:pt x="0" y="0"/>
                  </a:lnTo>
                  <a:close/>
                </a:path>
              </a:pathLst>
            </a:custGeom>
            <a:solidFill>
              <a:srgbClr val="F2F2F2"/>
            </a:solidFill>
            <a:ln w="9525">
              <a:noFill/>
              <a:round/>
              <a:headEnd/>
              <a:tailEnd/>
            </a:ln>
          </p:spPr>
          <p:txBody>
            <a:bodyPr/>
            <a:lstStyle/>
            <a:p>
              <a:endParaRPr lang="id-ID"/>
            </a:p>
          </p:txBody>
        </p:sp>
        <p:sp>
          <p:nvSpPr>
            <p:cNvPr id="3167" name="Freeform 594"/>
            <p:cNvSpPr>
              <a:spLocks/>
            </p:cNvSpPr>
            <p:nvPr/>
          </p:nvSpPr>
          <p:spPr bwMode="auto">
            <a:xfrm>
              <a:off x="5235" y="2004"/>
              <a:ext cx="1" cy="0"/>
            </a:xfrm>
            <a:custGeom>
              <a:avLst/>
              <a:gdLst>
                <a:gd name="T0" fmla="*/ 1 w 1"/>
                <a:gd name="T1" fmla="*/ 0 w 1"/>
                <a:gd name="T2" fmla="*/ 0 w 1"/>
                <a:gd name="T3" fmla="*/ 1 w 1"/>
                <a:gd name="T4" fmla="*/ 1 w 1"/>
                <a:gd name="T5" fmla="*/ 1 w 1"/>
                <a:gd name="T6" fmla="*/ 1 w 1"/>
                <a:gd name="T7" fmla="*/ 1 w 1"/>
                <a:gd name="T8" fmla="*/ 1 w 1"/>
                <a:gd name="T9" fmla="*/ 0 60000 65536"/>
                <a:gd name="T10" fmla="*/ 0 60000 65536"/>
                <a:gd name="T11" fmla="*/ 0 60000 65536"/>
                <a:gd name="T12" fmla="*/ 0 60000 65536"/>
                <a:gd name="T13" fmla="*/ 0 60000 65536"/>
                <a:gd name="T14" fmla="*/ 0 60000 65536"/>
                <a:gd name="T15" fmla="*/ 0 60000 65536"/>
                <a:gd name="T16" fmla="*/ 0 60000 65536"/>
                <a:gd name="T17" fmla="*/ 0 60000 65536"/>
                <a:gd name="T18" fmla="*/ 0 w 1"/>
                <a:gd name="T19" fmla="*/ 1 w 1"/>
              </a:gdLst>
              <a:ahLst/>
              <a:cxnLst>
                <a:cxn ang="T9">
                  <a:pos x="T0" y="0"/>
                </a:cxn>
                <a:cxn ang="T10">
                  <a:pos x="T1" y="0"/>
                </a:cxn>
                <a:cxn ang="T11">
                  <a:pos x="T2" y="0"/>
                </a:cxn>
                <a:cxn ang="T12">
                  <a:pos x="T3" y="0"/>
                </a:cxn>
                <a:cxn ang="T13">
                  <a:pos x="T4" y="0"/>
                </a:cxn>
                <a:cxn ang="T14">
                  <a:pos x="T5" y="0"/>
                </a:cxn>
                <a:cxn ang="T15">
                  <a:pos x="T6" y="0"/>
                </a:cxn>
                <a:cxn ang="T16">
                  <a:pos x="T7" y="0"/>
                </a:cxn>
                <a:cxn ang="T17">
                  <a:pos x="T8" y="0"/>
                </a:cxn>
              </a:cxnLst>
              <a:rect l="T18" t="0" r="T19" b="0"/>
              <a:pathLst>
                <a:path w="1">
                  <a:moveTo>
                    <a:pt x="1" y="0"/>
                  </a:moveTo>
                  <a:lnTo>
                    <a:pt x="0" y="0"/>
                  </a:lnTo>
                  <a:lnTo>
                    <a:pt x="1" y="0"/>
                  </a:lnTo>
                  <a:close/>
                </a:path>
              </a:pathLst>
            </a:custGeom>
            <a:solidFill>
              <a:srgbClr val="F2F2F2"/>
            </a:solidFill>
            <a:ln w="9525">
              <a:noFill/>
              <a:round/>
              <a:headEnd/>
              <a:tailEnd/>
            </a:ln>
          </p:spPr>
          <p:txBody>
            <a:bodyPr/>
            <a:lstStyle/>
            <a:p>
              <a:endParaRPr lang="id-ID"/>
            </a:p>
          </p:txBody>
        </p:sp>
        <p:sp>
          <p:nvSpPr>
            <p:cNvPr id="3168" name="Freeform 595"/>
            <p:cNvSpPr>
              <a:spLocks/>
            </p:cNvSpPr>
            <p:nvPr/>
          </p:nvSpPr>
          <p:spPr bwMode="auto">
            <a:xfrm>
              <a:off x="5740" y="2004"/>
              <a:ext cx="2" cy="1"/>
            </a:xfrm>
            <a:custGeom>
              <a:avLst/>
              <a:gdLst>
                <a:gd name="T0" fmla="*/ 2 w 2"/>
                <a:gd name="T1" fmla="*/ 0 h 1"/>
                <a:gd name="T2" fmla="*/ 2 w 2"/>
                <a:gd name="T3" fmla="*/ 0 h 1"/>
                <a:gd name="T4" fmla="*/ 2 w 2"/>
                <a:gd name="T5" fmla="*/ 1 h 1"/>
                <a:gd name="T6" fmla="*/ 2 w 2"/>
                <a:gd name="T7" fmla="*/ 0 h 1"/>
                <a:gd name="T8" fmla="*/ 0 w 2"/>
                <a:gd name="T9" fmla="*/ 0 h 1"/>
                <a:gd name="T10" fmla="*/ 0 w 2"/>
                <a:gd name="T11" fmla="*/ 0 h 1"/>
                <a:gd name="T12" fmla="*/ 0 w 2"/>
                <a:gd name="T13" fmla="*/ 0 h 1"/>
                <a:gd name="T14" fmla="*/ 0 w 2"/>
                <a:gd name="T15" fmla="*/ 0 h 1"/>
                <a:gd name="T16" fmla="*/ 0 w 2"/>
                <a:gd name="T17" fmla="*/ 0 h 1"/>
                <a:gd name="T18" fmla="*/ 0 w 2"/>
                <a:gd name="T19" fmla="*/ 0 h 1"/>
                <a:gd name="T20" fmla="*/ 0 w 2"/>
                <a:gd name="T21" fmla="*/ 0 h 1"/>
                <a:gd name="T22" fmla="*/ 2 w 2"/>
                <a:gd name="T23" fmla="*/ 0 h 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
                <a:gd name="T37" fmla="*/ 0 h 1"/>
                <a:gd name="T38" fmla="*/ 2 w 2"/>
                <a:gd name="T39" fmla="*/ 1 h 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 h="1">
                  <a:moveTo>
                    <a:pt x="2" y="0"/>
                  </a:moveTo>
                  <a:lnTo>
                    <a:pt x="2" y="0"/>
                  </a:lnTo>
                  <a:lnTo>
                    <a:pt x="2" y="1"/>
                  </a:lnTo>
                  <a:lnTo>
                    <a:pt x="2" y="0"/>
                  </a:lnTo>
                  <a:lnTo>
                    <a:pt x="0" y="0"/>
                  </a:lnTo>
                  <a:lnTo>
                    <a:pt x="2" y="0"/>
                  </a:lnTo>
                  <a:close/>
                </a:path>
              </a:pathLst>
            </a:custGeom>
            <a:solidFill>
              <a:srgbClr val="F2F2F2"/>
            </a:solidFill>
            <a:ln w="9525">
              <a:noFill/>
              <a:round/>
              <a:headEnd/>
              <a:tailEnd/>
            </a:ln>
          </p:spPr>
          <p:txBody>
            <a:bodyPr/>
            <a:lstStyle/>
            <a:p>
              <a:endParaRPr lang="id-ID"/>
            </a:p>
          </p:txBody>
        </p:sp>
        <p:sp>
          <p:nvSpPr>
            <p:cNvPr id="3169" name="Rectangle 596"/>
            <p:cNvSpPr>
              <a:spLocks noChangeArrowheads="1"/>
            </p:cNvSpPr>
            <p:nvPr/>
          </p:nvSpPr>
          <p:spPr bwMode="auto">
            <a:xfrm>
              <a:off x="5362" y="2005"/>
              <a:ext cx="3" cy="3"/>
            </a:xfrm>
            <a:prstGeom prst="rect">
              <a:avLst/>
            </a:prstGeom>
            <a:solidFill>
              <a:srgbClr val="F2F2F2"/>
            </a:solidFill>
            <a:ln w="9525">
              <a:noFill/>
              <a:miter lim="800000"/>
              <a:headEnd/>
              <a:tailEnd/>
            </a:ln>
          </p:spPr>
          <p:txBody>
            <a:bodyPr/>
            <a:lstStyle/>
            <a:p>
              <a:endParaRPr lang="en-GB"/>
            </a:p>
          </p:txBody>
        </p:sp>
        <p:sp>
          <p:nvSpPr>
            <p:cNvPr id="3170" name="Freeform 597"/>
            <p:cNvSpPr>
              <a:spLocks/>
            </p:cNvSpPr>
            <p:nvPr/>
          </p:nvSpPr>
          <p:spPr bwMode="auto">
            <a:xfrm>
              <a:off x="5365" y="1917"/>
              <a:ext cx="115" cy="91"/>
            </a:xfrm>
            <a:custGeom>
              <a:avLst/>
              <a:gdLst>
                <a:gd name="T0" fmla="*/ 115 w 115"/>
                <a:gd name="T1" fmla="*/ 91 h 91"/>
                <a:gd name="T2" fmla="*/ 0 w 115"/>
                <a:gd name="T3" fmla="*/ 91 h 91"/>
                <a:gd name="T4" fmla="*/ 0 w 115"/>
                <a:gd name="T5" fmla="*/ 88 h 91"/>
                <a:gd name="T6" fmla="*/ 113 w 115"/>
                <a:gd name="T7" fmla="*/ 88 h 91"/>
                <a:gd name="T8" fmla="*/ 113 w 115"/>
                <a:gd name="T9" fmla="*/ 0 h 91"/>
                <a:gd name="T10" fmla="*/ 115 w 115"/>
                <a:gd name="T11" fmla="*/ 0 h 91"/>
                <a:gd name="T12" fmla="*/ 115 w 115"/>
                <a:gd name="T13" fmla="*/ 91 h 91"/>
                <a:gd name="T14" fmla="*/ 0 60000 65536"/>
                <a:gd name="T15" fmla="*/ 0 60000 65536"/>
                <a:gd name="T16" fmla="*/ 0 60000 65536"/>
                <a:gd name="T17" fmla="*/ 0 60000 65536"/>
                <a:gd name="T18" fmla="*/ 0 60000 65536"/>
                <a:gd name="T19" fmla="*/ 0 60000 65536"/>
                <a:gd name="T20" fmla="*/ 0 60000 65536"/>
                <a:gd name="T21" fmla="*/ 0 w 115"/>
                <a:gd name="T22" fmla="*/ 0 h 91"/>
                <a:gd name="T23" fmla="*/ 115 w 115"/>
                <a:gd name="T24" fmla="*/ 91 h 9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5" h="91">
                  <a:moveTo>
                    <a:pt x="115" y="91"/>
                  </a:moveTo>
                  <a:lnTo>
                    <a:pt x="0" y="91"/>
                  </a:lnTo>
                  <a:lnTo>
                    <a:pt x="0" y="88"/>
                  </a:lnTo>
                  <a:lnTo>
                    <a:pt x="113" y="88"/>
                  </a:lnTo>
                  <a:lnTo>
                    <a:pt x="113" y="0"/>
                  </a:lnTo>
                  <a:lnTo>
                    <a:pt x="115" y="0"/>
                  </a:lnTo>
                  <a:lnTo>
                    <a:pt x="115" y="91"/>
                  </a:lnTo>
                  <a:close/>
                </a:path>
              </a:pathLst>
            </a:custGeom>
            <a:solidFill>
              <a:srgbClr val="F2F2F2"/>
            </a:solidFill>
            <a:ln w="9525">
              <a:noFill/>
              <a:round/>
              <a:headEnd/>
              <a:tailEnd/>
            </a:ln>
          </p:spPr>
          <p:txBody>
            <a:bodyPr/>
            <a:lstStyle/>
            <a:p>
              <a:endParaRPr lang="id-ID"/>
            </a:p>
          </p:txBody>
        </p:sp>
        <p:sp>
          <p:nvSpPr>
            <p:cNvPr id="3171" name="Freeform 598"/>
            <p:cNvSpPr>
              <a:spLocks/>
            </p:cNvSpPr>
            <p:nvPr/>
          </p:nvSpPr>
          <p:spPr bwMode="auto">
            <a:xfrm>
              <a:off x="5233" y="1917"/>
              <a:ext cx="118" cy="91"/>
            </a:xfrm>
            <a:custGeom>
              <a:avLst/>
              <a:gdLst>
                <a:gd name="T0" fmla="*/ 14 w 118"/>
                <a:gd name="T1" fmla="*/ 91 h 91"/>
                <a:gd name="T2" fmla="*/ 14 w 118"/>
                <a:gd name="T3" fmla="*/ 91 h 91"/>
                <a:gd name="T4" fmla="*/ 4 w 118"/>
                <a:gd name="T5" fmla="*/ 90 h 91"/>
                <a:gd name="T6" fmla="*/ 2 w 118"/>
                <a:gd name="T7" fmla="*/ 88 h 91"/>
                <a:gd name="T8" fmla="*/ 0 w 118"/>
                <a:gd name="T9" fmla="*/ 87 h 91"/>
                <a:gd name="T10" fmla="*/ 0 w 118"/>
                <a:gd name="T11" fmla="*/ 0 h 91"/>
                <a:gd name="T12" fmla="*/ 3 w 118"/>
                <a:gd name="T13" fmla="*/ 0 h 91"/>
                <a:gd name="T14" fmla="*/ 3 w 118"/>
                <a:gd name="T15" fmla="*/ 87 h 91"/>
                <a:gd name="T16" fmla="*/ 3 w 118"/>
                <a:gd name="T17" fmla="*/ 87 h 91"/>
                <a:gd name="T18" fmla="*/ 3 w 118"/>
                <a:gd name="T19" fmla="*/ 87 h 91"/>
                <a:gd name="T20" fmla="*/ 3 w 118"/>
                <a:gd name="T21" fmla="*/ 87 h 91"/>
                <a:gd name="T22" fmla="*/ 2 w 118"/>
                <a:gd name="T23" fmla="*/ 87 h 91"/>
                <a:gd name="T24" fmla="*/ 2 w 118"/>
                <a:gd name="T25" fmla="*/ 87 h 91"/>
                <a:gd name="T26" fmla="*/ 3 w 118"/>
                <a:gd name="T27" fmla="*/ 87 h 91"/>
                <a:gd name="T28" fmla="*/ 3 w 118"/>
                <a:gd name="T29" fmla="*/ 87 h 91"/>
                <a:gd name="T30" fmla="*/ 3 w 118"/>
                <a:gd name="T31" fmla="*/ 87 h 91"/>
                <a:gd name="T32" fmla="*/ 3 w 118"/>
                <a:gd name="T33" fmla="*/ 87 h 91"/>
                <a:gd name="T34" fmla="*/ 3 w 118"/>
                <a:gd name="T35" fmla="*/ 87 h 91"/>
                <a:gd name="T36" fmla="*/ 4 w 118"/>
                <a:gd name="T37" fmla="*/ 87 h 91"/>
                <a:gd name="T38" fmla="*/ 4 w 118"/>
                <a:gd name="T39" fmla="*/ 87 h 91"/>
                <a:gd name="T40" fmla="*/ 14 w 118"/>
                <a:gd name="T41" fmla="*/ 88 h 91"/>
                <a:gd name="T42" fmla="*/ 115 w 118"/>
                <a:gd name="T43" fmla="*/ 88 h 91"/>
                <a:gd name="T44" fmla="*/ 115 w 118"/>
                <a:gd name="T45" fmla="*/ 0 h 91"/>
                <a:gd name="T46" fmla="*/ 118 w 118"/>
                <a:gd name="T47" fmla="*/ 0 h 91"/>
                <a:gd name="T48" fmla="*/ 118 w 118"/>
                <a:gd name="T49" fmla="*/ 91 h 91"/>
                <a:gd name="T50" fmla="*/ 14 w 118"/>
                <a:gd name="T51" fmla="*/ 91 h 9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8"/>
                <a:gd name="T79" fmla="*/ 0 h 91"/>
                <a:gd name="T80" fmla="*/ 118 w 118"/>
                <a:gd name="T81" fmla="*/ 91 h 9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8" h="91">
                  <a:moveTo>
                    <a:pt x="14" y="91"/>
                  </a:moveTo>
                  <a:lnTo>
                    <a:pt x="14" y="91"/>
                  </a:lnTo>
                  <a:lnTo>
                    <a:pt x="4" y="90"/>
                  </a:lnTo>
                  <a:lnTo>
                    <a:pt x="2" y="88"/>
                  </a:lnTo>
                  <a:lnTo>
                    <a:pt x="0" y="87"/>
                  </a:lnTo>
                  <a:lnTo>
                    <a:pt x="0" y="0"/>
                  </a:lnTo>
                  <a:lnTo>
                    <a:pt x="3" y="0"/>
                  </a:lnTo>
                  <a:lnTo>
                    <a:pt x="3" y="87"/>
                  </a:lnTo>
                  <a:lnTo>
                    <a:pt x="2" y="87"/>
                  </a:lnTo>
                  <a:lnTo>
                    <a:pt x="3" y="87"/>
                  </a:lnTo>
                  <a:lnTo>
                    <a:pt x="4" y="87"/>
                  </a:lnTo>
                  <a:lnTo>
                    <a:pt x="14" y="88"/>
                  </a:lnTo>
                  <a:lnTo>
                    <a:pt x="115" y="88"/>
                  </a:lnTo>
                  <a:lnTo>
                    <a:pt x="115" y="0"/>
                  </a:lnTo>
                  <a:lnTo>
                    <a:pt x="118" y="0"/>
                  </a:lnTo>
                  <a:lnTo>
                    <a:pt x="118" y="91"/>
                  </a:lnTo>
                  <a:lnTo>
                    <a:pt x="14" y="91"/>
                  </a:lnTo>
                  <a:close/>
                </a:path>
              </a:pathLst>
            </a:custGeom>
            <a:solidFill>
              <a:srgbClr val="F2F2F2"/>
            </a:solidFill>
            <a:ln w="9525">
              <a:noFill/>
              <a:round/>
              <a:headEnd/>
              <a:tailEnd/>
            </a:ln>
          </p:spPr>
          <p:txBody>
            <a:bodyPr/>
            <a:lstStyle/>
            <a:p>
              <a:endParaRPr lang="id-ID"/>
            </a:p>
          </p:txBody>
        </p:sp>
        <p:sp>
          <p:nvSpPr>
            <p:cNvPr id="3172" name="Freeform 599"/>
            <p:cNvSpPr>
              <a:spLocks/>
            </p:cNvSpPr>
            <p:nvPr/>
          </p:nvSpPr>
          <p:spPr bwMode="auto">
            <a:xfrm>
              <a:off x="5493" y="1917"/>
              <a:ext cx="250" cy="91"/>
            </a:xfrm>
            <a:custGeom>
              <a:avLst/>
              <a:gdLst>
                <a:gd name="T0" fmla="*/ 250 w 250"/>
                <a:gd name="T1" fmla="*/ 88 h 91"/>
                <a:gd name="T2" fmla="*/ 250 w 250"/>
                <a:gd name="T3" fmla="*/ 88 h 91"/>
                <a:gd name="T4" fmla="*/ 240 w 250"/>
                <a:gd name="T5" fmla="*/ 91 h 91"/>
                <a:gd name="T6" fmla="*/ 219 w 250"/>
                <a:gd name="T7" fmla="*/ 91 h 91"/>
                <a:gd name="T8" fmla="*/ 0 w 250"/>
                <a:gd name="T9" fmla="*/ 91 h 91"/>
                <a:gd name="T10" fmla="*/ 0 w 250"/>
                <a:gd name="T11" fmla="*/ 0 h 91"/>
                <a:gd name="T12" fmla="*/ 3 w 250"/>
                <a:gd name="T13" fmla="*/ 0 h 91"/>
                <a:gd name="T14" fmla="*/ 3 w 250"/>
                <a:gd name="T15" fmla="*/ 88 h 91"/>
                <a:gd name="T16" fmla="*/ 219 w 250"/>
                <a:gd name="T17" fmla="*/ 88 h 91"/>
                <a:gd name="T18" fmla="*/ 219 w 250"/>
                <a:gd name="T19" fmla="*/ 88 h 91"/>
                <a:gd name="T20" fmla="*/ 245 w 250"/>
                <a:gd name="T21" fmla="*/ 87 h 91"/>
                <a:gd name="T22" fmla="*/ 245 w 250"/>
                <a:gd name="T23" fmla="*/ 87 h 91"/>
                <a:gd name="T24" fmla="*/ 247 w 250"/>
                <a:gd name="T25" fmla="*/ 87 h 91"/>
                <a:gd name="T26" fmla="*/ 247 w 250"/>
                <a:gd name="T27" fmla="*/ 88 h 91"/>
                <a:gd name="T28" fmla="*/ 249 w 250"/>
                <a:gd name="T29" fmla="*/ 88 h 91"/>
                <a:gd name="T30" fmla="*/ 250 w 250"/>
                <a:gd name="T31" fmla="*/ 88 h 9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50"/>
                <a:gd name="T49" fmla="*/ 0 h 91"/>
                <a:gd name="T50" fmla="*/ 250 w 250"/>
                <a:gd name="T51" fmla="*/ 91 h 9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50" h="91">
                  <a:moveTo>
                    <a:pt x="250" y="88"/>
                  </a:moveTo>
                  <a:lnTo>
                    <a:pt x="250" y="88"/>
                  </a:lnTo>
                  <a:lnTo>
                    <a:pt x="240" y="91"/>
                  </a:lnTo>
                  <a:lnTo>
                    <a:pt x="219" y="91"/>
                  </a:lnTo>
                  <a:lnTo>
                    <a:pt x="0" y="91"/>
                  </a:lnTo>
                  <a:lnTo>
                    <a:pt x="0" y="0"/>
                  </a:lnTo>
                  <a:lnTo>
                    <a:pt x="3" y="0"/>
                  </a:lnTo>
                  <a:lnTo>
                    <a:pt x="3" y="88"/>
                  </a:lnTo>
                  <a:lnTo>
                    <a:pt x="219" y="88"/>
                  </a:lnTo>
                  <a:lnTo>
                    <a:pt x="245" y="87"/>
                  </a:lnTo>
                  <a:lnTo>
                    <a:pt x="247" y="87"/>
                  </a:lnTo>
                  <a:lnTo>
                    <a:pt x="247" y="88"/>
                  </a:lnTo>
                  <a:lnTo>
                    <a:pt x="249" y="88"/>
                  </a:lnTo>
                  <a:lnTo>
                    <a:pt x="250" y="88"/>
                  </a:lnTo>
                  <a:close/>
                </a:path>
              </a:pathLst>
            </a:custGeom>
            <a:solidFill>
              <a:srgbClr val="F2F2F2"/>
            </a:solidFill>
            <a:ln w="9525">
              <a:noFill/>
              <a:round/>
              <a:headEnd/>
              <a:tailEnd/>
            </a:ln>
          </p:spPr>
          <p:txBody>
            <a:bodyPr/>
            <a:lstStyle/>
            <a:p>
              <a:endParaRPr lang="id-ID"/>
            </a:p>
          </p:txBody>
        </p:sp>
        <p:sp>
          <p:nvSpPr>
            <p:cNvPr id="3173" name="Freeform 600"/>
            <p:cNvSpPr>
              <a:spLocks/>
            </p:cNvSpPr>
            <p:nvPr/>
          </p:nvSpPr>
          <p:spPr bwMode="auto">
            <a:xfrm>
              <a:off x="5740" y="2004"/>
              <a:ext cx="2" cy="1"/>
            </a:xfrm>
            <a:custGeom>
              <a:avLst/>
              <a:gdLst>
                <a:gd name="T0" fmla="*/ 2 w 2"/>
                <a:gd name="T1" fmla="*/ 1 h 1"/>
                <a:gd name="T2" fmla="*/ 0 w 2"/>
                <a:gd name="T3" fmla="*/ 1 h 1"/>
                <a:gd name="T4" fmla="*/ 0 w 2"/>
                <a:gd name="T5" fmla="*/ 1 h 1"/>
                <a:gd name="T6" fmla="*/ 0 w 2"/>
                <a:gd name="T7" fmla="*/ 0 h 1"/>
                <a:gd name="T8" fmla="*/ 0 w 2"/>
                <a:gd name="T9" fmla="*/ 0 h 1"/>
                <a:gd name="T10" fmla="*/ 0 w 2"/>
                <a:gd name="T11" fmla="*/ 0 h 1"/>
                <a:gd name="T12" fmla="*/ 0 w 2"/>
                <a:gd name="T13" fmla="*/ 0 h 1"/>
                <a:gd name="T14" fmla="*/ 2 w 2"/>
                <a:gd name="T15" fmla="*/ 0 h 1"/>
                <a:gd name="T16" fmla="*/ 2 w 2"/>
                <a:gd name="T17" fmla="*/ 1 h 1"/>
                <a:gd name="T18" fmla="*/ 2 w 2"/>
                <a:gd name="T19" fmla="*/ 1 h 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1"/>
                <a:gd name="T32" fmla="*/ 2 w 2"/>
                <a:gd name="T33" fmla="*/ 1 h 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1">
                  <a:moveTo>
                    <a:pt x="2" y="1"/>
                  </a:moveTo>
                  <a:lnTo>
                    <a:pt x="0" y="1"/>
                  </a:lnTo>
                  <a:lnTo>
                    <a:pt x="0" y="0"/>
                  </a:lnTo>
                  <a:lnTo>
                    <a:pt x="2" y="0"/>
                  </a:lnTo>
                  <a:lnTo>
                    <a:pt x="2" y="1"/>
                  </a:lnTo>
                  <a:close/>
                </a:path>
              </a:pathLst>
            </a:custGeom>
            <a:solidFill>
              <a:srgbClr val="F2F2F2"/>
            </a:solidFill>
            <a:ln w="9525">
              <a:noFill/>
              <a:round/>
              <a:headEnd/>
              <a:tailEnd/>
            </a:ln>
          </p:spPr>
          <p:txBody>
            <a:bodyPr/>
            <a:lstStyle/>
            <a:p>
              <a:endParaRPr lang="id-ID"/>
            </a:p>
          </p:txBody>
        </p:sp>
        <p:sp>
          <p:nvSpPr>
            <p:cNvPr id="3174" name="Freeform 601"/>
            <p:cNvSpPr>
              <a:spLocks/>
            </p:cNvSpPr>
            <p:nvPr/>
          </p:nvSpPr>
          <p:spPr bwMode="auto">
            <a:xfrm>
              <a:off x="5740" y="1917"/>
              <a:ext cx="3" cy="88"/>
            </a:xfrm>
            <a:custGeom>
              <a:avLst/>
              <a:gdLst>
                <a:gd name="T0" fmla="*/ 2 w 3"/>
                <a:gd name="T1" fmla="*/ 88 h 88"/>
                <a:gd name="T2" fmla="*/ 2 w 3"/>
                <a:gd name="T3" fmla="*/ 87 h 88"/>
                <a:gd name="T4" fmla="*/ 2 w 3"/>
                <a:gd name="T5" fmla="*/ 87 h 88"/>
                <a:gd name="T6" fmla="*/ 0 w 3"/>
                <a:gd name="T7" fmla="*/ 87 h 88"/>
                <a:gd name="T8" fmla="*/ 0 w 3"/>
                <a:gd name="T9" fmla="*/ 87 h 88"/>
                <a:gd name="T10" fmla="*/ 0 w 3"/>
                <a:gd name="T11" fmla="*/ 87 h 88"/>
                <a:gd name="T12" fmla="*/ 0 w 3"/>
                <a:gd name="T13" fmla="*/ 87 h 88"/>
                <a:gd name="T14" fmla="*/ 0 w 3"/>
                <a:gd name="T15" fmla="*/ 87 h 88"/>
                <a:gd name="T16" fmla="*/ 0 w 3"/>
                <a:gd name="T17" fmla="*/ 0 h 88"/>
                <a:gd name="T18" fmla="*/ 3 w 3"/>
                <a:gd name="T19" fmla="*/ 0 h 88"/>
                <a:gd name="T20" fmla="*/ 3 w 3"/>
                <a:gd name="T21" fmla="*/ 88 h 88"/>
                <a:gd name="T22" fmla="*/ 3 w 3"/>
                <a:gd name="T23" fmla="*/ 88 h 88"/>
                <a:gd name="T24" fmla="*/ 2 w 3"/>
                <a:gd name="T25" fmla="*/ 88 h 88"/>
                <a:gd name="T26" fmla="*/ 2 w 3"/>
                <a:gd name="T27" fmla="*/ 88 h 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
                <a:gd name="T43" fmla="*/ 0 h 88"/>
                <a:gd name="T44" fmla="*/ 3 w 3"/>
                <a:gd name="T45" fmla="*/ 88 h 8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 h="88">
                  <a:moveTo>
                    <a:pt x="2" y="88"/>
                  </a:moveTo>
                  <a:lnTo>
                    <a:pt x="2" y="87"/>
                  </a:lnTo>
                  <a:lnTo>
                    <a:pt x="0" y="87"/>
                  </a:lnTo>
                  <a:lnTo>
                    <a:pt x="0" y="0"/>
                  </a:lnTo>
                  <a:lnTo>
                    <a:pt x="3" y="0"/>
                  </a:lnTo>
                  <a:lnTo>
                    <a:pt x="3" y="88"/>
                  </a:lnTo>
                  <a:lnTo>
                    <a:pt x="2" y="88"/>
                  </a:lnTo>
                  <a:close/>
                </a:path>
              </a:pathLst>
            </a:custGeom>
            <a:solidFill>
              <a:srgbClr val="F2F2F2"/>
            </a:solidFill>
            <a:ln w="9525">
              <a:noFill/>
              <a:round/>
              <a:headEnd/>
              <a:tailEnd/>
            </a:ln>
          </p:spPr>
          <p:txBody>
            <a:bodyPr/>
            <a:lstStyle/>
            <a:p>
              <a:endParaRPr lang="id-ID"/>
            </a:p>
          </p:txBody>
        </p:sp>
        <p:sp>
          <p:nvSpPr>
            <p:cNvPr id="3175" name="Freeform 602"/>
            <p:cNvSpPr>
              <a:spLocks/>
            </p:cNvSpPr>
            <p:nvPr/>
          </p:nvSpPr>
          <p:spPr bwMode="auto">
            <a:xfrm>
              <a:off x="5360" y="1917"/>
              <a:ext cx="2" cy="94"/>
            </a:xfrm>
            <a:custGeom>
              <a:avLst/>
              <a:gdLst>
                <a:gd name="T0" fmla="*/ 2 w 2"/>
                <a:gd name="T1" fmla="*/ 88 h 94"/>
                <a:gd name="T2" fmla="*/ 2 w 2"/>
                <a:gd name="T3" fmla="*/ 91 h 94"/>
                <a:gd name="T4" fmla="*/ 2 w 2"/>
                <a:gd name="T5" fmla="*/ 94 h 94"/>
                <a:gd name="T6" fmla="*/ 0 w 2"/>
                <a:gd name="T7" fmla="*/ 94 h 94"/>
                <a:gd name="T8" fmla="*/ 0 w 2"/>
                <a:gd name="T9" fmla="*/ 0 h 94"/>
                <a:gd name="T10" fmla="*/ 2 w 2"/>
                <a:gd name="T11" fmla="*/ 0 h 94"/>
                <a:gd name="T12" fmla="*/ 2 w 2"/>
                <a:gd name="T13" fmla="*/ 88 h 94"/>
                <a:gd name="T14" fmla="*/ 0 60000 65536"/>
                <a:gd name="T15" fmla="*/ 0 60000 65536"/>
                <a:gd name="T16" fmla="*/ 0 60000 65536"/>
                <a:gd name="T17" fmla="*/ 0 60000 65536"/>
                <a:gd name="T18" fmla="*/ 0 60000 65536"/>
                <a:gd name="T19" fmla="*/ 0 60000 65536"/>
                <a:gd name="T20" fmla="*/ 0 60000 65536"/>
                <a:gd name="T21" fmla="*/ 0 w 2"/>
                <a:gd name="T22" fmla="*/ 0 h 94"/>
                <a:gd name="T23" fmla="*/ 2 w 2"/>
                <a:gd name="T24" fmla="*/ 94 h 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94">
                  <a:moveTo>
                    <a:pt x="2" y="88"/>
                  </a:moveTo>
                  <a:lnTo>
                    <a:pt x="2" y="91"/>
                  </a:lnTo>
                  <a:lnTo>
                    <a:pt x="2" y="94"/>
                  </a:lnTo>
                  <a:lnTo>
                    <a:pt x="0" y="94"/>
                  </a:lnTo>
                  <a:lnTo>
                    <a:pt x="0" y="0"/>
                  </a:lnTo>
                  <a:lnTo>
                    <a:pt x="2" y="0"/>
                  </a:lnTo>
                  <a:lnTo>
                    <a:pt x="2" y="88"/>
                  </a:lnTo>
                  <a:close/>
                </a:path>
              </a:pathLst>
            </a:custGeom>
            <a:solidFill>
              <a:srgbClr val="F2F2F2"/>
            </a:solidFill>
            <a:ln w="9525">
              <a:noFill/>
              <a:round/>
              <a:headEnd/>
              <a:tailEnd/>
            </a:ln>
          </p:spPr>
          <p:txBody>
            <a:bodyPr/>
            <a:lstStyle/>
            <a:p>
              <a:endParaRPr lang="id-ID"/>
            </a:p>
          </p:txBody>
        </p:sp>
        <p:sp>
          <p:nvSpPr>
            <p:cNvPr id="3176" name="Freeform 603"/>
            <p:cNvSpPr>
              <a:spLocks/>
            </p:cNvSpPr>
            <p:nvPr/>
          </p:nvSpPr>
          <p:spPr bwMode="auto">
            <a:xfrm>
              <a:off x="5362" y="1917"/>
              <a:ext cx="121" cy="94"/>
            </a:xfrm>
            <a:custGeom>
              <a:avLst/>
              <a:gdLst>
                <a:gd name="T0" fmla="*/ 121 w 121"/>
                <a:gd name="T1" fmla="*/ 0 h 94"/>
                <a:gd name="T2" fmla="*/ 121 w 121"/>
                <a:gd name="T3" fmla="*/ 94 h 94"/>
                <a:gd name="T4" fmla="*/ 0 w 121"/>
                <a:gd name="T5" fmla="*/ 94 h 94"/>
                <a:gd name="T6" fmla="*/ 0 w 121"/>
                <a:gd name="T7" fmla="*/ 91 h 94"/>
                <a:gd name="T8" fmla="*/ 3 w 121"/>
                <a:gd name="T9" fmla="*/ 91 h 94"/>
                <a:gd name="T10" fmla="*/ 118 w 121"/>
                <a:gd name="T11" fmla="*/ 91 h 94"/>
                <a:gd name="T12" fmla="*/ 118 w 121"/>
                <a:gd name="T13" fmla="*/ 0 h 94"/>
                <a:gd name="T14" fmla="*/ 121 w 121"/>
                <a:gd name="T15" fmla="*/ 0 h 94"/>
                <a:gd name="T16" fmla="*/ 0 60000 65536"/>
                <a:gd name="T17" fmla="*/ 0 60000 65536"/>
                <a:gd name="T18" fmla="*/ 0 60000 65536"/>
                <a:gd name="T19" fmla="*/ 0 60000 65536"/>
                <a:gd name="T20" fmla="*/ 0 60000 65536"/>
                <a:gd name="T21" fmla="*/ 0 60000 65536"/>
                <a:gd name="T22" fmla="*/ 0 60000 65536"/>
                <a:gd name="T23" fmla="*/ 0 60000 65536"/>
                <a:gd name="T24" fmla="*/ 0 w 121"/>
                <a:gd name="T25" fmla="*/ 0 h 94"/>
                <a:gd name="T26" fmla="*/ 121 w 121"/>
                <a:gd name="T27" fmla="*/ 94 h 9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1" h="94">
                  <a:moveTo>
                    <a:pt x="121" y="0"/>
                  </a:moveTo>
                  <a:lnTo>
                    <a:pt x="121" y="94"/>
                  </a:lnTo>
                  <a:lnTo>
                    <a:pt x="0" y="94"/>
                  </a:lnTo>
                  <a:lnTo>
                    <a:pt x="0" y="91"/>
                  </a:lnTo>
                  <a:lnTo>
                    <a:pt x="3" y="91"/>
                  </a:lnTo>
                  <a:lnTo>
                    <a:pt x="118" y="91"/>
                  </a:lnTo>
                  <a:lnTo>
                    <a:pt x="118" y="0"/>
                  </a:lnTo>
                  <a:lnTo>
                    <a:pt x="121" y="0"/>
                  </a:lnTo>
                  <a:close/>
                </a:path>
              </a:pathLst>
            </a:custGeom>
            <a:solidFill>
              <a:srgbClr val="F2F2F2"/>
            </a:solidFill>
            <a:ln w="9525">
              <a:noFill/>
              <a:round/>
              <a:headEnd/>
              <a:tailEnd/>
            </a:ln>
          </p:spPr>
          <p:txBody>
            <a:bodyPr/>
            <a:lstStyle/>
            <a:p>
              <a:endParaRPr lang="id-ID"/>
            </a:p>
          </p:txBody>
        </p:sp>
        <p:sp>
          <p:nvSpPr>
            <p:cNvPr id="3177" name="Freeform 604"/>
            <p:cNvSpPr>
              <a:spLocks/>
            </p:cNvSpPr>
            <p:nvPr/>
          </p:nvSpPr>
          <p:spPr bwMode="auto">
            <a:xfrm>
              <a:off x="5230" y="1917"/>
              <a:ext cx="124" cy="94"/>
            </a:xfrm>
            <a:custGeom>
              <a:avLst/>
              <a:gdLst>
                <a:gd name="T0" fmla="*/ 17 w 124"/>
                <a:gd name="T1" fmla="*/ 94 h 94"/>
                <a:gd name="T2" fmla="*/ 17 w 124"/>
                <a:gd name="T3" fmla="*/ 94 h 94"/>
                <a:gd name="T4" fmla="*/ 10 w 124"/>
                <a:gd name="T5" fmla="*/ 93 h 94"/>
                <a:gd name="T6" fmla="*/ 5 w 124"/>
                <a:gd name="T7" fmla="*/ 91 h 94"/>
                <a:gd name="T8" fmla="*/ 5 w 124"/>
                <a:gd name="T9" fmla="*/ 91 h 94"/>
                <a:gd name="T10" fmla="*/ 2 w 124"/>
                <a:gd name="T11" fmla="*/ 90 h 94"/>
                <a:gd name="T12" fmla="*/ 2 w 124"/>
                <a:gd name="T13" fmla="*/ 90 h 94"/>
                <a:gd name="T14" fmla="*/ 0 w 124"/>
                <a:gd name="T15" fmla="*/ 87 h 94"/>
                <a:gd name="T16" fmla="*/ 0 w 124"/>
                <a:gd name="T17" fmla="*/ 0 h 94"/>
                <a:gd name="T18" fmla="*/ 3 w 124"/>
                <a:gd name="T19" fmla="*/ 0 h 94"/>
                <a:gd name="T20" fmla="*/ 3 w 124"/>
                <a:gd name="T21" fmla="*/ 87 h 94"/>
                <a:gd name="T22" fmla="*/ 3 w 124"/>
                <a:gd name="T23" fmla="*/ 87 h 94"/>
                <a:gd name="T24" fmla="*/ 5 w 124"/>
                <a:gd name="T25" fmla="*/ 88 h 94"/>
                <a:gd name="T26" fmla="*/ 7 w 124"/>
                <a:gd name="T27" fmla="*/ 90 h 94"/>
                <a:gd name="T28" fmla="*/ 17 w 124"/>
                <a:gd name="T29" fmla="*/ 91 h 94"/>
                <a:gd name="T30" fmla="*/ 121 w 124"/>
                <a:gd name="T31" fmla="*/ 91 h 94"/>
                <a:gd name="T32" fmla="*/ 121 w 124"/>
                <a:gd name="T33" fmla="*/ 0 h 94"/>
                <a:gd name="T34" fmla="*/ 124 w 124"/>
                <a:gd name="T35" fmla="*/ 0 h 94"/>
                <a:gd name="T36" fmla="*/ 124 w 124"/>
                <a:gd name="T37" fmla="*/ 94 h 94"/>
                <a:gd name="T38" fmla="*/ 17 w 124"/>
                <a:gd name="T39" fmla="*/ 94 h 9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4"/>
                <a:gd name="T61" fmla="*/ 0 h 94"/>
                <a:gd name="T62" fmla="*/ 124 w 124"/>
                <a:gd name="T63" fmla="*/ 94 h 9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4" h="94">
                  <a:moveTo>
                    <a:pt x="17" y="94"/>
                  </a:moveTo>
                  <a:lnTo>
                    <a:pt x="17" y="94"/>
                  </a:lnTo>
                  <a:lnTo>
                    <a:pt x="10" y="93"/>
                  </a:lnTo>
                  <a:lnTo>
                    <a:pt x="5" y="91"/>
                  </a:lnTo>
                  <a:lnTo>
                    <a:pt x="2" y="90"/>
                  </a:lnTo>
                  <a:lnTo>
                    <a:pt x="0" y="87"/>
                  </a:lnTo>
                  <a:lnTo>
                    <a:pt x="0" y="0"/>
                  </a:lnTo>
                  <a:lnTo>
                    <a:pt x="3" y="0"/>
                  </a:lnTo>
                  <a:lnTo>
                    <a:pt x="3" y="87"/>
                  </a:lnTo>
                  <a:lnTo>
                    <a:pt x="5" y="88"/>
                  </a:lnTo>
                  <a:lnTo>
                    <a:pt x="7" y="90"/>
                  </a:lnTo>
                  <a:lnTo>
                    <a:pt x="17" y="91"/>
                  </a:lnTo>
                  <a:lnTo>
                    <a:pt x="121" y="91"/>
                  </a:lnTo>
                  <a:lnTo>
                    <a:pt x="121" y="0"/>
                  </a:lnTo>
                  <a:lnTo>
                    <a:pt x="124" y="0"/>
                  </a:lnTo>
                  <a:lnTo>
                    <a:pt x="124" y="94"/>
                  </a:lnTo>
                  <a:lnTo>
                    <a:pt x="17" y="94"/>
                  </a:lnTo>
                  <a:close/>
                </a:path>
              </a:pathLst>
            </a:custGeom>
            <a:solidFill>
              <a:srgbClr val="F2F2F2"/>
            </a:solidFill>
            <a:ln w="9525">
              <a:noFill/>
              <a:round/>
              <a:headEnd/>
              <a:tailEnd/>
            </a:ln>
          </p:spPr>
          <p:txBody>
            <a:bodyPr/>
            <a:lstStyle/>
            <a:p>
              <a:endParaRPr lang="id-ID"/>
            </a:p>
          </p:txBody>
        </p:sp>
        <p:sp>
          <p:nvSpPr>
            <p:cNvPr id="3178" name="Freeform 605"/>
            <p:cNvSpPr>
              <a:spLocks/>
            </p:cNvSpPr>
            <p:nvPr/>
          </p:nvSpPr>
          <p:spPr bwMode="auto">
            <a:xfrm>
              <a:off x="5490" y="1917"/>
              <a:ext cx="256" cy="94"/>
            </a:xfrm>
            <a:custGeom>
              <a:avLst/>
              <a:gdLst>
                <a:gd name="T0" fmla="*/ 222 w 256"/>
                <a:gd name="T1" fmla="*/ 94 h 94"/>
                <a:gd name="T2" fmla="*/ 0 w 256"/>
                <a:gd name="T3" fmla="*/ 94 h 94"/>
                <a:gd name="T4" fmla="*/ 0 w 256"/>
                <a:gd name="T5" fmla="*/ 0 h 94"/>
                <a:gd name="T6" fmla="*/ 3 w 256"/>
                <a:gd name="T7" fmla="*/ 0 h 94"/>
                <a:gd name="T8" fmla="*/ 3 w 256"/>
                <a:gd name="T9" fmla="*/ 91 h 94"/>
                <a:gd name="T10" fmla="*/ 222 w 256"/>
                <a:gd name="T11" fmla="*/ 91 h 94"/>
                <a:gd name="T12" fmla="*/ 222 w 256"/>
                <a:gd name="T13" fmla="*/ 91 h 94"/>
                <a:gd name="T14" fmla="*/ 243 w 256"/>
                <a:gd name="T15" fmla="*/ 91 h 94"/>
                <a:gd name="T16" fmla="*/ 253 w 256"/>
                <a:gd name="T17" fmla="*/ 88 h 94"/>
                <a:gd name="T18" fmla="*/ 253 w 256"/>
                <a:gd name="T19" fmla="*/ 88 h 94"/>
                <a:gd name="T20" fmla="*/ 253 w 256"/>
                <a:gd name="T21" fmla="*/ 0 h 94"/>
                <a:gd name="T22" fmla="*/ 256 w 256"/>
                <a:gd name="T23" fmla="*/ 0 h 94"/>
                <a:gd name="T24" fmla="*/ 256 w 256"/>
                <a:gd name="T25" fmla="*/ 88 h 94"/>
                <a:gd name="T26" fmla="*/ 256 w 256"/>
                <a:gd name="T27" fmla="*/ 88 h 94"/>
                <a:gd name="T28" fmla="*/ 255 w 256"/>
                <a:gd name="T29" fmla="*/ 91 h 94"/>
                <a:gd name="T30" fmla="*/ 253 w 256"/>
                <a:gd name="T31" fmla="*/ 91 h 94"/>
                <a:gd name="T32" fmla="*/ 253 w 256"/>
                <a:gd name="T33" fmla="*/ 91 h 94"/>
                <a:gd name="T34" fmla="*/ 250 w 256"/>
                <a:gd name="T35" fmla="*/ 93 h 94"/>
                <a:gd name="T36" fmla="*/ 250 w 256"/>
                <a:gd name="T37" fmla="*/ 93 h 94"/>
                <a:gd name="T38" fmla="*/ 245 w 256"/>
                <a:gd name="T39" fmla="*/ 93 h 94"/>
                <a:gd name="T40" fmla="*/ 245 w 256"/>
                <a:gd name="T41" fmla="*/ 93 h 94"/>
                <a:gd name="T42" fmla="*/ 222 w 256"/>
                <a:gd name="T43" fmla="*/ 94 h 94"/>
                <a:gd name="T44" fmla="*/ 222 w 256"/>
                <a:gd name="T45" fmla="*/ 94 h 9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56"/>
                <a:gd name="T70" fmla="*/ 0 h 94"/>
                <a:gd name="T71" fmla="*/ 256 w 256"/>
                <a:gd name="T72" fmla="*/ 94 h 9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56" h="94">
                  <a:moveTo>
                    <a:pt x="222" y="94"/>
                  </a:moveTo>
                  <a:lnTo>
                    <a:pt x="0" y="94"/>
                  </a:lnTo>
                  <a:lnTo>
                    <a:pt x="0" y="0"/>
                  </a:lnTo>
                  <a:lnTo>
                    <a:pt x="3" y="0"/>
                  </a:lnTo>
                  <a:lnTo>
                    <a:pt x="3" y="91"/>
                  </a:lnTo>
                  <a:lnTo>
                    <a:pt x="222" y="91"/>
                  </a:lnTo>
                  <a:lnTo>
                    <a:pt x="243" y="91"/>
                  </a:lnTo>
                  <a:lnTo>
                    <a:pt x="253" y="88"/>
                  </a:lnTo>
                  <a:lnTo>
                    <a:pt x="253" y="0"/>
                  </a:lnTo>
                  <a:lnTo>
                    <a:pt x="256" y="0"/>
                  </a:lnTo>
                  <a:lnTo>
                    <a:pt x="256" y="88"/>
                  </a:lnTo>
                  <a:lnTo>
                    <a:pt x="255" y="91"/>
                  </a:lnTo>
                  <a:lnTo>
                    <a:pt x="253" y="91"/>
                  </a:lnTo>
                  <a:lnTo>
                    <a:pt x="250" y="93"/>
                  </a:lnTo>
                  <a:lnTo>
                    <a:pt x="245" y="93"/>
                  </a:lnTo>
                  <a:lnTo>
                    <a:pt x="222" y="94"/>
                  </a:lnTo>
                  <a:close/>
                </a:path>
              </a:pathLst>
            </a:custGeom>
            <a:solidFill>
              <a:srgbClr val="F2F2F2"/>
            </a:solidFill>
            <a:ln w="9525">
              <a:noFill/>
              <a:round/>
              <a:headEnd/>
              <a:tailEnd/>
            </a:ln>
          </p:spPr>
          <p:txBody>
            <a:bodyPr/>
            <a:lstStyle/>
            <a:p>
              <a:endParaRPr lang="id-ID"/>
            </a:p>
          </p:txBody>
        </p:sp>
        <p:sp>
          <p:nvSpPr>
            <p:cNvPr id="3179" name="Freeform 606"/>
            <p:cNvSpPr>
              <a:spLocks/>
            </p:cNvSpPr>
            <p:nvPr/>
          </p:nvSpPr>
          <p:spPr bwMode="auto">
            <a:xfrm>
              <a:off x="5225" y="1917"/>
              <a:ext cx="527" cy="98"/>
            </a:xfrm>
            <a:custGeom>
              <a:avLst/>
              <a:gdLst>
                <a:gd name="T0" fmla="*/ 522 w 527"/>
                <a:gd name="T1" fmla="*/ 94 h 98"/>
                <a:gd name="T2" fmla="*/ 522 w 527"/>
                <a:gd name="T3" fmla="*/ 94 h 98"/>
                <a:gd name="T4" fmla="*/ 520 w 527"/>
                <a:gd name="T5" fmla="*/ 97 h 98"/>
                <a:gd name="T6" fmla="*/ 515 w 527"/>
                <a:gd name="T7" fmla="*/ 98 h 98"/>
                <a:gd name="T8" fmla="*/ 11 w 527"/>
                <a:gd name="T9" fmla="*/ 98 h 98"/>
                <a:gd name="T10" fmla="*/ 11 w 527"/>
                <a:gd name="T11" fmla="*/ 98 h 98"/>
                <a:gd name="T12" fmla="*/ 7 w 527"/>
                <a:gd name="T13" fmla="*/ 97 h 98"/>
                <a:gd name="T14" fmla="*/ 3 w 527"/>
                <a:gd name="T15" fmla="*/ 94 h 98"/>
                <a:gd name="T16" fmla="*/ 3 w 527"/>
                <a:gd name="T17" fmla="*/ 94 h 98"/>
                <a:gd name="T18" fmla="*/ 1 w 527"/>
                <a:gd name="T19" fmla="*/ 90 h 98"/>
                <a:gd name="T20" fmla="*/ 0 w 527"/>
                <a:gd name="T21" fmla="*/ 86 h 98"/>
                <a:gd name="T22" fmla="*/ 0 w 527"/>
                <a:gd name="T23" fmla="*/ 0 h 98"/>
                <a:gd name="T24" fmla="*/ 5 w 527"/>
                <a:gd name="T25" fmla="*/ 0 h 98"/>
                <a:gd name="T26" fmla="*/ 5 w 527"/>
                <a:gd name="T27" fmla="*/ 87 h 98"/>
                <a:gd name="T28" fmla="*/ 5 w 527"/>
                <a:gd name="T29" fmla="*/ 87 h 98"/>
                <a:gd name="T30" fmla="*/ 7 w 527"/>
                <a:gd name="T31" fmla="*/ 90 h 98"/>
                <a:gd name="T32" fmla="*/ 7 w 527"/>
                <a:gd name="T33" fmla="*/ 90 h 98"/>
                <a:gd name="T34" fmla="*/ 10 w 527"/>
                <a:gd name="T35" fmla="*/ 91 h 98"/>
                <a:gd name="T36" fmla="*/ 10 w 527"/>
                <a:gd name="T37" fmla="*/ 91 h 98"/>
                <a:gd name="T38" fmla="*/ 15 w 527"/>
                <a:gd name="T39" fmla="*/ 93 h 98"/>
                <a:gd name="T40" fmla="*/ 22 w 527"/>
                <a:gd name="T41" fmla="*/ 94 h 98"/>
                <a:gd name="T42" fmla="*/ 129 w 527"/>
                <a:gd name="T43" fmla="*/ 94 h 98"/>
                <a:gd name="T44" fmla="*/ 129 w 527"/>
                <a:gd name="T45" fmla="*/ 0 h 98"/>
                <a:gd name="T46" fmla="*/ 135 w 527"/>
                <a:gd name="T47" fmla="*/ 0 h 98"/>
                <a:gd name="T48" fmla="*/ 135 w 527"/>
                <a:gd name="T49" fmla="*/ 94 h 98"/>
                <a:gd name="T50" fmla="*/ 137 w 527"/>
                <a:gd name="T51" fmla="*/ 94 h 98"/>
                <a:gd name="T52" fmla="*/ 258 w 527"/>
                <a:gd name="T53" fmla="*/ 94 h 98"/>
                <a:gd name="T54" fmla="*/ 258 w 527"/>
                <a:gd name="T55" fmla="*/ 0 h 98"/>
                <a:gd name="T56" fmla="*/ 265 w 527"/>
                <a:gd name="T57" fmla="*/ 0 h 98"/>
                <a:gd name="T58" fmla="*/ 265 w 527"/>
                <a:gd name="T59" fmla="*/ 94 h 98"/>
                <a:gd name="T60" fmla="*/ 487 w 527"/>
                <a:gd name="T61" fmla="*/ 94 h 98"/>
                <a:gd name="T62" fmla="*/ 487 w 527"/>
                <a:gd name="T63" fmla="*/ 94 h 98"/>
                <a:gd name="T64" fmla="*/ 510 w 527"/>
                <a:gd name="T65" fmla="*/ 93 h 98"/>
                <a:gd name="T66" fmla="*/ 510 w 527"/>
                <a:gd name="T67" fmla="*/ 93 h 98"/>
                <a:gd name="T68" fmla="*/ 515 w 527"/>
                <a:gd name="T69" fmla="*/ 93 h 98"/>
                <a:gd name="T70" fmla="*/ 515 w 527"/>
                <a:gd name="T71" fmla="*/ 93 h 98"/>
                <a:gd name="T72" fmla="*/ 518 w 527"/>
                <a:gd name="T73" fmla="*/ 91 h 98"/>
                <a:gd name="T74" fmla="*/ 520 w 527"/>
                <a:gd name="T75" fmla="*/ 91 h 98"/>
                <a:gd name="T76" fmla="*/ 520 w 527"/>
                <a:gd name="T77" fmla="*/ 91 h 98"/>
                <a:gd name="T78" fmla="*/ 521 w 527"/>
                <a:gd name="T79" fmla="*/ 88 h 98"/>
                <a:gd name="T80" fmla="*/ 521 w 527"/>
                <a:gd name="T81" fmla="*/ 0 h 98"/>
                <a:gd name="T82" fmla="*/ 527 w 527"/>
                <a:gd name="T83" fmla="*/ 0 h 98"/>
                <a:gd name="T84" fmla="*/ 527 w 527"/>
                <a:gd name="T85" fmla="*/ 86 h 98"/>
                <a:gd name="T86" fmla="*/ 527 w 527"/>
                <a:gd name="T87" fmla="*/ 86 h 98"/>
                <a:gd name="T88" fmla="*/ 525 w 527"/>
                <a:gd name="T89" fmla="*/ 90 h 98"/>
                <a:gd name="T90" fmla="*/ 522 w 527"/>
                <a:gd name="T91" fmla="*/ 94 h 98"/>
                <a:gd name="T92" fmla="*/ 522 w 527"/>
                <a:gd name="T93" fmla="*/ 94 h 9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527"/>
                <a:gd name="T142" fmla="*/ 0 h 98"/>
                <a:gd name="T143" fmla="*/ 527 w 527"/>
                <a:gd name="T144" fmla="*/ 98 h 9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527" h="98">
                  <a:moveTo>
                    <a:pt x="522" y="94"/>
                  </a:moveTo>
                  <a:lnTo>
                    <a:pt x="522" y="94"/>
                  </a:lnTo>
                  <a:lnTo>
                    <a:pt x="520" y="97"/>
                  </a:lnTo>
                  <a:lnTo>
                    <a:pt x="515" y="98"/>
                  </a:lnTo>
                  <a:lnTo>
                    <a:pt x="11" y="98"/>
                  </a:lnTo>
                  <a:lnTo>
                    <a:pt x="7" y="97"/>
                  </a:lnTo>
                  <a:lnTo>
                    <a:pt x="3" y="94"/>
                  </a:lnTo>
                  <a:lnTo>
                    <a:pt x="1" y="90"/>
                  </a:lnTo>
                  <a:lnTo>
                    <a:pt x="0" y="86"/>
                  </a:lnTo>
                  <a:lnTo>
                    <a:pt x="0" y="0"/>
                  </a:lnTo>
                  <a:lnTo>
                    <a:pt x="5" y="0"/>
                  </a:lnTo>
                  <a:lnTo>
                    <a:pt x="5" y="87"/>
                  </a:lnTo>
                  <a:lnTo>
                    <a:pt x="7" y="90"/>
                  </a:lnTo>
                  <a:lnTo>
                    <a:pt x="10" y="91"/>
                  </a:lnTo>
                  <a:lnTo>
                    <a:pt x="15" y="93"/>
                  </a:lnTo>
                  <a:lnTo>
                    <a:pt x="22" y="94"/>
                  </a:lnTo>
                  <a:lnTo>
                    <a:pt x="129" y="94"/>
                  </a:lnTo>
                  <a:lnTo>
                    <a:pt x="129" y="0"/>
                  </a:lnTo>
                  <a:lnTo>
                    <a:pt x="135" y="0"/>
                  </a:lnTo>
                  <a:lnTo>
                    <a:pt x="135" y="94"/>
                  </a:lnTo>
                  <a:lnTo>
                    <a:pt x="137" y="94"/>
                  </a:lnTo>
                  <a:lnTo>
                    <a:pt x="258" y="94"/>
                  </a:lnTo>
                  <a:lnTo>
                    <a:pt x="258" y="0"/>
                  </a:lnTo>
                  <a:lnTo>
                    <a:pt x="265" y="0"/>
                  </a:lnTo>
                  <a:lnTo>
                    <a:pt x="265" y="94"/>
                  </a:lnTo>
                  <a:lnTo>
                    <a:pt x="487" y="94"/>
                  </a:lnTo>
                  <a:lnTo>
                    <a:pt x="510" y="93"/>
                  </a:lnTo>
                  <a:lnTo>
                    <a:pt x="515" y="93"/>
                  </a:lnTo>
                  <a:lnTo>
                    <a:pt x="518" y="91"/>
                  </a:lnTo>
                  <a:lnTo>
                    <a:pt x="520" y="91"/>
                  </a:lnTo>
                  <a:lnTo>
                    <a:pt x="521" y="88"/>
                  </a:lnTo>
                  <a:lnTo>
                    <a:pt x="521" y="0"/>
                  </a:lnTo>
                  <a:lnTo>
                    <a:pt x="527" y="0"/>
                  </a:lnTo>
                  <a:lnTo>
                    <a:pt x="527" y="86"/>
                  </a:lnTo>
                  <a:lnTo>
                    <a:pt x="525" y="90"/>
                  </a:lnTo>
                  <a:lnTo>
                    <a:pt x="522" y="94"/>
                  </a:lnTo>
                  <a:close/>
                </a:path>
              </a:pathLst>
            </a:custGeom>
            <a:solidFill>
              <a:srgbClr val="0E2235"/>
            </a:solidFill>
            <a:ln w="9525">
              <a:noFill/>
              <a:round/>
              <a:headEnd/>
              <a:tailEnd/>
            </a:ln>
          </p:spPr>
          <p:txBody>
            <a:bodyPr/>
            <a:lstStyle/>
            <a:p>
              <a:endParaRPr lang="id-ID"/>
            </a:p>
          </p:txBody>
        </p:sp>
        <p:sp>
          <p:nvSpPr>
            <p:cNvPr id="3180" name="Freeform 607"/>
            <p:cNvSpPr>
              <a:spLocks/>
            </p:cNvSpPr>
            <p:nvPr/>
          </p:nvSpPr>
          <p:spPr bwMode="auto">
            <a:xfrm>
              <a:off x="5222" y="1917"/>
              <a:ext cx="532" cy="101"/>
            </a:xfrm>
            <a:custGeom>
              <a:avLst/>
              <a:gdLst>
                <a:gd name="T0" fmla="*/ 518 w 532"/>
                <a:gd name="T1" fmla="*/ 98 h 101"/>
                <a:gd name="T2" fmla="*/ 518 w 532"/>
                <a:gd name="T3" fmla="*/ 98 h 101"/>
                <a:gd name="T4" fmla="*/ 523 w 532"/>
                <a:gd name="T5" fmla="*/ 97 h 101"/>
                <a:gd name="T6" fmla="*/ 525 w 532"/>
                <a:gd name="T7" fmla="*/ 94 h 101"/>
                <a:gd name="T8" fmla="*/ 525 w 532"/>
                <a:gd name="T9" fmla="*/ 94 h 101"/>
                <a:gd name="T10" fmla="*/ 528 w 532"/>
                <a:gd name="T11" fmla="*/ 90 h 101"/>
                <a:gd name="T12" fmla="*/ 530 w 532"/>
                <a:gd name="T13" fmla="*/ 86 h 101"/>
                <a:gd name="T14" fmla="*/ 530 w 532"/>
                <a:gd name="T15" fmla="*/ 0 h 101"/>
                <a:gd name="T16" fmla="*/ 532 w 532"/>
                <a:gd name="T17" fmla="*/ 0 h 101"/>
                <a:gd name="T18" fmla="*/ 532 w 532"/>
                <a:gd name="T19" fmla="*/ 86 h 101"/>
                <a:gd name="T20" fmla="*/ 532 w 532"/>
                <a:gd name="T21" fmla="*/ 86 h 101"/>
                <a:gd name="T22" fmla="*/ 531 w 532"/>
                <a:gd name="T23" fmla="*/ 91 h 101"/>
                <a:gd name="T24" fmla="*/ 528 w 532"/>
                <a:gd name="T25" fmla="*/ 96 h 101"/>
                <a:gd name="T26" fmla="*/ 524 w 532"/>
                <a:gd name="T27" fmla="*/ 100 h 101"/>
                <a:gd name="T28" fmla="*/ 518 w 532"/>
                <a:gd name="T29" fmla="*/ 101 h 101"/>
                <a:gd name="T30" fmla="*/ 14 w 532"/>
                <a:gd name="T31" fmla="*/ 101 h 101"/>
                <a:gd name="T32" fmla="*/ 14 w 532"/>
                <a:gd name="T33" fmla="*/ 101 h 101"/>
                <a:gd name="T34" fmla="*/ 8 w 532"/>
                <a:gd name="T35" fmla="*/ 100 h 101"/>
                <a:gd name="T36" fmla="*/ 4 w 532"/>
                <a:gd name="T37" fmla="*/ 96 h 101"/>
                <a:gd name="T38" fmla="*/ 1 w 532"/>
                <a:gd name="T39" fmla="*/ 91 h 101"/>
                <a:gd name="T40" fmla="*/ 0 w 532"/>
                <a:gd name="T41" fmla="*/ 86 h 101"/>
                <a:gd name="T42" fmla="*/ 0 w 532"/>
                <a:gd name="T43" fmla="*/ 0 h 101"/>
                <a:gd name="T44" fmla="*/ 3 w 532"/>
                <a:gd name="T45" fmla="*/ 0 h 101"/>
                <a:gd name="T46" fmla="*/ 3 w 532"/>
                <a:gd name="T47" fmla="*/ 86 h 101"/>
                <a:gd name="T48" fmla="*/ 3 w 532"/>
                <a:gd name="T49" fmla="*/ 86 h 101"/>
                <a:gd name="T50" fmla="*/ 4 w 532"/>
                <a:gd name="T51" fmla="*/ 90 h 101"/>
                <a:gd name="T52" fmla="*/ 6 w 532"/>
                <a:gd name="T53" fmla="*/ 94 h 101"/>
                <a:gd name="T54" fmla="*/ 6 w 532"/>
                <a:gd name="T55" fmla="*/ 94 h 101"/>
                <a:gd name="T56" fmla="*/ 10 w 532"/>
                <a:gd name="T57" fmla="*/ 97 h 101"/>
                <a:gd name="T58" fmla="*/ 14 w 532"/>
                <a:gd name="T59" fmla="*/ 98 h 101"/>
                <a:gd name="T60" fmla="*/ 518 w 532"/>
                <a:gd name="T61" fmla="*/ 98 h 10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32"/>
                <a:gd name="T94" fmla="*/ 0 h 101"/>
                <a:gd name="T95" fmla="*/ 532 w 532"/>
                <a:gd name="T96" fmla="*/ 101 h 10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32" h="101">
                  <a:moveTo>
                    <a:pt x="518" y="98"/>
                  </a:moveTo>
                  <a:lnTo>
                    <a:pt x="518" y="98"/>
                  </a:lnTo>
                  <a:lnTo>
                    <a:pt x="523" y="97"/>
                  </a:lnTo>
                  <a:lnTo>
                    <a:pt x="525" y="94"/>
                  </a:lnTo>
                  <a:lnTo>
                    <a:pt x="528" y="90"/>
                  </a:lnTo>
                  <a:lnTo>
                    <a:pt x="530" y="86"/>
                  </a:lnTo>
                  <a:lnTo>
                    <a:pt x="530" y="0"/>
                  </a:lnTo>
                  <a:lnTo>
                    <a:pt x="532" y="0"/>
                  </a:lnTo>
                  <a:lnTo>
                    <a:pt x="532" y="86"/>
                  </a:lnTo>
                  <a:lnTo>
                    <a:pt x="531" y="91"/>
                  </a:lnTo>
                  <a:lnTo>
                    <a:pt x="528" y="96"/>
                  </a:lnTo>
                  <a:lnTo>
                    <a:pt x="524" y="100"/>
                  </a:lnTo>
                  <a:lnTo>
                    <a:pt x="518" y="101"/>
                  </a:lnTo>
                  <a:lnTo>
                    <a:pt x="14" y="101"/>
                  </a:lnTo>
                  <a:lnTo>
                    <a:pt x="8" y="100"/>
                  </a:lnTo>
                  <a:lnTo>
                    <a:pt x="4" y="96"/>
                  </a:lnTo>
                  <a:lnTo>
                    <a:pt x="1" y="91"/>
                  </a:lnTo>
                  <a:lnTo>
                    <a:pt x="0" y="86"/>
                  </a:lnTo>
                  <a:lnTo>
                    <a:pt x="0" y="0"/>
                  </a:lnTo>
                  <a:lnTo>
                    <a:pt x="3" y="0"/>
                  </a:lnTo>
                  <a:lnTo>
                    <a:pt x="3" y="86"/>
                  </a:lnTo>
                  <a:lnTo>
                    <a:pt x="4" y="90"/>
                  </a:lnTo>
                  <a:lnTo>
                    <a:pt x="6" y="94"/>
                  </a:lnTo>
                  <a:lnTo>
                    <a:pt x="10" y="97"/>
                  </a:lnTo>
                  <a:lnTo>
                    <a:pt x="14" y="98"/>
                  </a:lnTo>
                  <a:lnTo>
                    <a:pt x="518" y="98"/>
                  </a:lnTo>
                  <a:close/>
                </a:path>
              </a:pathLst>
            </a:custGeom>
            <a:solidFill>
              <a:srgbClr val="E6E6E6"/>
            </a:solidFill>
            <a:ln w="9525">
              <a:noFill/>
              <a:round/>
              <a:headEnd/>
              <a:tailEnd/>
            </a:ln>
          </p:spPr>
          <p:txBody>
            <a:bodyPr/>
            <a:lstStyle/>
            <a:p>
              <a:endParaRPr lang="id-ID"/>
            </a:p>
          </p:txBody>
        </p:sp>
        <p:sp>
          <p:nvSpPr>
            <p:cNvPr id="3181" name="Freeform 608"/>
            <p:cNvSpPr>
              <a:spLocks/>
            </p:cNvSpPr>
            <p:nvPr/>
          </p:nvSpPr>
          <p:spPr bwMode="auto">
            <a:xfrm>
              <a:off x="5219" y="1917"/>
              <a:ext cx="538" cy="104"/>
            </a:xfrm>
            <a:custGeom>
              <a:avLst/>
              <a:gdLst>
                <a:gd name="T0" fmla="*/ 521 w 538"/>
                <a:gd name="T1" fmla="*/ 101 h 104"/>
                <a:gd name="T2" fmla="*/ 521 w 538"/>
                <a:gd name="T3" fmla="*/ 101 h 104"/>
                <a:gd name="T4" fmla="*/ 527 w 538"/>
                <a:gd name="T5" fmla="*/ 100 h 104"/>
                <a:gd name="T6" fmla="*/ 531 w 538"/>
                <a:gd name="T7" fmla="*/ 96 h 104"/>
                <a:gd name="T8" fmla="*/ 534 w 538"/>
                <a:gd name="T9" fmla="*/ 91 h 104"/>
                <a:gd name="T10" fmla="*/ 535 w 538"/>
                <a:gd name="T11" fmla="*/ 86 h 104"/>
                <a:gd name="T12" fmla="*/ 535 w 538"/>
                <a:gd name="T13" fmla="*/ 0 h 104"/>
                <a:gd name="T14" fmla="*/ 538 w 538"/>
                <a:gd name="T15" fmla="*/ 0 h 104"/>
                <a:gd name="T16" fmla="*/ 538 w 538"/>
                <a:gd name="T17" fmla="*/ 86 h 104"/>
                <a:gd name="T18" fmla="*/ 538 w 538"/>
                <a:gd name="T19" fmla="*/ 86 h 104"/>
                <a:gd name="T20" fmla="*/ 537 w 538"/>
                <a:gd name="T21" fmla="*/ 93 h 104"/>
                <a:gd name="T22" fmla="*/ 533 w 538"/>
                <a:gd name="T23" fmla="*/ 98 h 104"/>
                <a:gd name="T24" fmla="*/ 533 w 538"/>
                <a:gd name="T25" fmla="*/ 98 h 104"/>
                <a:gd name="T26" fmla="*/ 528 w 538"/>
                <a:gd name="T27" fmla="*/ 103 h 104"/>
                <a:gd name="T28" fmla="*/ 521 w 538"/>
                <a:gd name="T29" fmla="*/ 104 h 104"/>
                <a:gd name="T30" fmla="*/ 17 w 538"/>
                <a:gd name="T31" fmla="*/ 104 h 104"/>
                <a:gd name="T32" fmla="*/ 17 w 538"/>
                <a:gd name="T33" fmla="*/ 104 h 104"/>
                <a:gd name="T34" fmla="*/ 10 w 538"/>
                <a:gd name="T35" fmla="*/ 103 h 104"/>
                <a:gd name="T36" fmla="*/ 4 w 538"/>
                <a:gd name="T37" fmla="*/ 98 h 104"/>
                <a:gd name="T38" fmla="*/ 4 w 538"/>
                <a:gd name="T39" fmla="*/ 98 h 104"/>
                <a:gd name="T40" fmla="*/ 2 w 538"/>
                <a:gd name="T41" fmla="*/ 93 h 104"/>
                <a:gd name="T42" fmla="*/ 0 w 538"/>
                <a:gd name="T43" fmla="*/ 86 h 104"/>
                <a:gd name="T44" fmla="*/ 0 w 538"/>
                <a:gd name="T45" fmla="*/ 0 h 104"/>
                <a:gd name="T46" fmla="*/ 3 w 538"/>
                <a:gd name="T47" fmla="*/ 0 h 104"/>
                <a:gd name="T48" fmla="*/ 3 w 538"/>
                <a:gd name="T49" fmla="*/ 86 h 104"/>
                <a:gd name="T50" fmla="*/ 3 w 538"/>
                <a:gd name="T51" fmla="*/ 86 h 104"/>
                <a:gd name="T52" fmla="*/ 4 w 538"/>
                <a:gd name="T53" fmla="*/ 91 h 104"/>
                <a:gd name="T54" fmla="*/ 7 w 538"/>
                <a:gd name="T55" fmla="*/ 96 h 104"/>
                <a:gd name="T56" fmla="*/ 11 w 538"/>
                <a:gd name="T57" fmla="*/ 100 h 104"/>
                <a:gd name="T58" fmla="*/ 17 w 538"/>
                <a:gd name="T59" fmla="*/ 101 h 104"/>
                <a:gd name="T60" fmla="*/ 521 w 538"/>
                <a:gd name="T61" fmla="*/ 101 h 10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38"/>
                <a:gd name="T94" fmla="*/ 0 h 104"/>
                <a:gd name="T95" fmla="*/ 538 w 538"/>
                <a:gd name="T96" fmla="*/ 104 h 10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38" h="104">
                  <a:moveTo>
                    <a:pt x="521" y="101"/>
                  </a:moveTo>
                  <a:lnTo>
                    <a:pt x="521" y="101"/>
                  </a:lnTo>
                  <a:lnTo>
                    <a:pt x="527" y="100"/>
                  </a:lnTo>
                  <a:lnTo>
                    <a:pt x="531" y="96"/>
                  </a:lnTo>
                  <a:lnTo>
                    <a:pt x="534" y="91"/>
                  </a:lnTo>
                  <a:lnTo>
                    <a:pt x="535" y="86"/>
                  </a:lnTo>
                  <a:lnTo>
                    <a:pt x="535" y="0"/>
                  </a:lnTo>
                  <a:lnTo>
                    <a:pt x="538" y="0"/>
                  </a:lnTo>
                  <a:lnTo>
                    <a:pt x="538" y="86"/>
                  </a:lnTo>
                  <a:lnTo>
                    <a:pt x="537" y="93"/>
                  </a:lnTo>
                  <a:lnTo>
                    <a:pt x="533" y="98"/>
                  </a:lnTo>
                  <a:lnTo>
                    <a:pt x="528" y="103"/>
                  </a:lnTo>
                  <a:lnTo>
                    <a:pt x="521" y="104"/>
                  </a:lnTo>
                  <a:lnTo>
                    <a:pt x="17" y="104"/>
                  </a:lnTo>
                  <a:lnTo>
                    <a:pt x="10" y="103"/>
                  </a:lnTo>
                  <a:lnTo>
                    <a:pt x="4" y="98"/>
                  </a:lnTo>
                  <a:lnTo>
                    <a:pt x="2" y="93"/>
                  </a:lnTo>
                  <a:lnTo>
                    <a:pt x="0" y="86"/>
                  </a:lnTo>
                  <a:lnTo>
                    <a:pt x="0" y="0"/>
                  </a:lnTo>
                  <a:lnTo>
                    <a:pt x="3" y="0"/>
                  </a:lnTo>
                  <a:lnTo>
                    <a:pt x="3" y="86"/>
                  </a:lnTo>
                  <a:lnTo>
                    <a:pt x="4" y="91"/>
                  </a:lnTo>
                  <a:lnTo>
                    <a:pt x="7" y="96"/>
                  </a:lnTo>
                  <a:lnTo>
                    <a:pt x="11" y="100"/>
                  </a:lnTo>
                  <a:lnTo>
                    <a:pt x="17" y="101"/>
                  </a:lnTo>
                  <a:lnTo>
                    <a:pt x="521" y="101"/>
                  </a:lnTo>
                  <a:close/>
                </a:path>
              </a:pathLst>
            </a:custGeom>
            <a:solidFill>
              <a:srgbClr val="E6E6E6"/>
            </a:solidFill>
            <a:ln w="9525">
              <a:noFill/>
              <a:round/>
              <a:headEnd/>
              <a:tailEnd/>
            </a:ln>
          </p:spPr>
          <p:txBody>
            <a:bodyPr/>
            <a:lstStyle/>
            <a:p>
              <a:endParaRPr lang="id-ID"/>
            </a:p>
          </p:txBody>
        </p:sp>
        <p:sp>
          <p:nvSpPr>
            <p:cNvPr id="3182" name="Freeform 609"/>
            <p:cNvSpPr>
              <a:spLocks/>
            </p:cNvSpPr>
            <p:nvPr/>
          </p:nvSpPr>
          <p:spPr bwMode="auto">
            <a:xfrm>
              <a:off x="4383" y="2146"/>
              <a:ext cx="9" cy="7"/>
            </a:xfrm>
            <a:custGeom>
              <a:avLst/>
              <a:gdLst>
                <a:gd name="T0" fmla="*/ 7 w 9"/>
                <a:gd name="T1" fmla="*/ 0 h 7"/>
                <a:gd name="T2" fmla="*/ 9 w 9"/>
                <a:gd name="T3" fmla="*/ 7 h 7"/>
                <a:gd name="T4" fmla="*/ 9 w 9"/>
                <a:gd name="T5" fmla="*/ 7 h 7"/>
                <a:gd name="T6" fmla="*/ 0 w 9"/>
                <a:gd name="T7" fmla="*/ 7 h 7"/>
                <a:gd name="T8" fmla="*/ 0 w 9"/>
                <a:gd name="T9" fmla="*/ 7 h 7"/>
                <a:gd name="T10" fmla="*/ 3 w 9"/>
                <a:gd name="T11" fmla="*/ 0 h 7"/>
                <a:gd name="T12" fmla="*/ 7 w 9"/>
                <a:gd name="T13" fmla="*/ 0 h 7"/>
                <a:gd name="T14" fmla="*/ 0 60000 65536"/>
                <a:gd name="T15" fmla="*/ 0 60000 65536"/>
                <a:gd name="T16" fmla="*/ 0 60000 65536"/>
                <a:gd name="T17" fmla="*/ 0 60000 65536"/>
                <a:gd name="T18" fmla="*/ 0 60000 65536"/>
                <a:gd name="T19" fmla="*/ 0 60000 65536"/>
                <a:gd name="T20" fmla="*/ 0 60000 65536"/>
                <a:gd name="T21" fmla="*/ 0 w 9"/>
                <a:gd name="T22" fmla="*/ 0 h 7"/>
                <a:gd name="T23" fmla="*/ 9 w 9"/>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 h="7">
                  <a:moveTo>
                    <a:pt x="7" y="0"/>
                  </a:moveTo>
                  <a:lnTo>
                    <a:pt x="9" y="7"/>
                  </a:lnTo>
                  <a:lnTo>
                    <a:pt x="0" y="7"/>
                  </a:lnTo>
                  <a:lnTo>
                    <a:pt x="3" y="0"/>
                  </a:lnTo>
                  <a:lnTo>
                    <a:pt x="7" y="0"/>
                  </a:lnTo>
                  <a:close/>
                </a:path>
              </a:pathLst>
            </a:custGeom>
            <a:solidFill>
              <a:srgbClr val="231F20"/>
            </a:solidFill>
            <a:ln w="9525">
              <a:noFill/>
              <a:round/>
              <a:headEnd/>
              <a:tailEnd/>
            </a:ln>
          </p:spPr>
          <p:txBody>
            <a:bodyPr/>
            <a:lstStyle/>
            <a:p>
              <a:endParaRPr lang="id-ID"/>
            </a:p>
          </p:txBody>
        </p:sp>
        <p:sp>
          <p:nvSpPr>
            <p:cNvPr id="3183" name="Freeform 610"/>
            <p:cNvSpPr>
              <a:spLocks/>
            </p:cNvSpPr>
            <p:nvPr/>
          </p:nvSpPr>
          <p:spPr bwMode="auto">
            <a:xfrm>
              <a:off x="4352" y="2131"/>
              <a:ext cx="34" cy="22"/>
            </a:xfrm>
            <a:custGeom>
              <a:avLst/>
              <a:gdLst>
                <a:gd name="T0" fmla="*/ 26 w 34"/>
                <a:gd name="T1" fmla="*/ 22 h 22"/>
                <a:gd name="T2" fmla="*/ 26 w 34"/>
                <a:gd name="T3" fmla="*/ 22 h 22"/>
                <a:gd name="T4" fmla="*/ 16 w 34"/>
                <a:gd name="T5" fmla="*/ 19 h 22"/>
                <a:gd name="T6" fmla="*/ 9 w 34"/>
                <a:gd name="T7" fmla="*/ 15 h 22"/>
                <a:gd name="T8" fmla="*/ 9 w 34"/>
                <a:gd name="T9" fmla="*/ 15 h 22"/>
                <a:gd name="T10" fmla="*/ 3 w 34"/>
                <a:gd name="T11" fmla="*/ 8 h 22"/>
                <a:gd name="T12" fmla="*/ 0 w 34"/>
                <a:gd name="T13" fmla="*/ 1 h 22"/>
                <a:gd name="T14" fmla="*/ 0 w 34"/>
                <a:gd name="T15" fmla="*/ 1 h 22"/>
                <a:gd name="T16" fmla="*/ 5 w 34"/>
                <a:gd name="T17" fmla="*/ 0 h 22"/>
                <a:gd name="T18" fmla="*/ 9 w 34"/>
                <a:gd name="T19" fmla="*/ 0 h 22"/>
                <a:gd name="T20" fmla="*/ 9 w 34"/>
                <a:gd name="T21" fmla="*/ 0 h 22"/>
                <a:gd name="T22" fmla="*/ 10 w 34"/>
                <a:gd name="T23" fmla="*/ 4 h 22"/>
                <a:gd name="T24" fmla="*/ 14 w 34"/>
                <a:gd name="T25" fmla="*/ 8 h 22"/>
                <a:gd name="T26" fmla="*/ 20 w 34"/>
                <a:gd name="T27" fmla="*/ 12 h 22"/>
                <a:gd name="T28" fmla="*/ 27 w 34"/>
                <a:gd name="T29" fmla="*/ 14 h 22"/>
                <a:gd name="T30" fmla="*/ 34 w 34"/>
                <a:gd name="T31" fmla="*/ 15 h 22"/>
                <a:gd name="T32" fmla="*/ 34 w 34"/>
                <a:gd name="T33" fmla="*/ 15 h 22"/>
                <a:gd name="T34" fmla="*/ 31 w 34"/>
                <a:gd name="T35" fmla="*/ 22 h 22"/>
                <a:gd name="T36" fmla="*/ 31 w 34"/>
                <a:gd name="T37" fmla="*/ 22 h 22"/>
                <a:gd name="T38" fmla="*/ 26 w 34"/>
                <a:gd name="T39" fmla="*/ 22 h 22"/>
                <a:gd name="T40" fmla="*/ 26 w 34"/>
                <a:gd name="T41" fmla="*/ 22 h 2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
                <a:gd name="T64" fmla="*/ 0 h 22"/>
                <a:gd name="T65" fmla="*/ 34 w 34"/>
                <a:gd name="T66" fmla="*/ 22 h 2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 h="22">
                  <a:moveTo>
                    <a:pt x="26" y="22"/>
                  </a:moveTo>
                  <a:lnTo>
                    <a:pt x="26" y="22"/>
                  </a:lnTo>
                  <a:lnTo>
                    <a:pt x="16" y="19"/>
                  </a:lnTo>
                  <a:lnTo>
                    <a:pt x="9" y="15"/>
                  </a:lnTo>
                  <a:lnTo>
                    <a:pt x="3" y="8"/>
                  </a:lnTo>
                  <a:lnTo>
                    <a:pt x="0" y="1"/>
                  </a:lnTo>
                  <a:lnTo>
                    <a:pt x="5" y="0"/>
                  </a:lnTo>
                  <a:lnTo>
                    <a:pt x="9" y="0"/>
                  </a:lnTo>
                  <a:lnTo>
                    <a:pt x="10" y="4"/>
                  </a:lnTo>
                  <a:lnTo>
                    <a:pt x="14" y="8"/>
                  </a:lnTo>
                  <a:lnTo>
                    <a:pt x="20" y="12"/>
                  </a:lnTo>
                  <a:lnTo>
                    <a:pt x="27" y="14"/>
                  </a:lnTo>
                  <a:lnTo>
                    <a:pt x="34" y="15"/>
                  </a:lnTo>
                  <a:lnTo>
                    <a:pt x="31" y="22"/>
                  </a:lnTo>
                  <a:lnTo>
                    <a:pt x="26" y="22"/>
                  </a:lnTo>
                  <a:close/>
                </a:path>
              </a:pathLst>
            </a:custGeom>
            <a:solidFill>
              <a:srgbClr val="231F20"/>
            </a:solidFill>
            <a:ln w="9525">
              <a:noFill/>
              <a:round/>
              <a:headEnd/>
              <a:tailEnd/>
            </a:ln>
          </p:spPr>
          <p:txBody>
            <a:bodyPr/>
            <a:lstStyle/>
            <a:p>
              <a:endParaRPr lang="id-ID"/>
            </a:p>
          </p:txBody>
        </p:sp>
        <p:sp>
          <p:nvSpPr>
            <p:cNvPr id="3184" name="Freeform 611"/>
            <p:cNvSpPr>
              <a:spLocks/>
            </p:cNvSpPr>
            <p:nvPr/>
          </p:nvSpPr>
          <p:spPr bwMode="auto">
            <a:xfrm>
              <a:off x="4351" y="2129"/>
              <a:ext cx="10" cy="3"/>
            </a:xfrm>
            <a:custGeom>
              <a:avLst/>
              <a:gdLst>
                <a:gd name="T0" fmla="*/ 1 w 10"/>
                <a:gd name="T1" fmla="*/ 3 h 3"/>
                <a:gd name="T2" fmla="*/ 0 w 10"/>
                <a:gd name="T3" fmla="*/ 2 h 3"/>
                <a:gd name="T4" fmla="*/ 8 w 10"/>
                <a:gd name="T5" fmla="*/ 0 h 3"/>
                <a:gd name="T6" fmla="*/ 10 w 10"/>
                <a:gd name="T7" fmla="*/ 2 h 3"/>
                <a:gd name="T8" fmla="*/ 10 w 10"/>
                <a:gd name="T9" fmla="*/ 2 h 3"/>
                <a:gd name="T10" fmla="*/ 6 w 10"/>
                <a:gd name="T11" fmla="*/ 2 h 3"/>
                <a:gd name="T12" fmla="*/ 1 w 10"/>
                <a:gd name="T13" fmla="*/ 3 h 3"/>
                <a:gd name="T14" fmla="*/ 1 w 10"/>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10"/>
                <a:gd name="T25" fmla="*/ 0 h 3"/>
                <a:gd name="T26" fmla="*/ 10 w 10"/>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 h="3">
                  <a:moveTo>
                    <a:pt x="1" y="3"/>
                  </a:moveTo>
                  <a:lnTo>
                    <a:pt x="0" y="2"/>
                  </a:lnTo>
                  <a:lnTo>
                    <a:pt x="8" y="0"/>
                  </a:lnTo>
                  <a:lnTo>
                    <a:pt x="10" y="2"/>
                  </a:lnTo>
                  <a:lnTo>
                    <a:pt x="6" y="2"/>
                  </a:lnTo>
                  <a:lnTo>
                    <a:pt x="1" y="3"/>
                  </a:lnTo>
                  <a:close/>
                </a:path>
              </a:pathLst>
            </a:custGeom>
            <a:solidFill>
              <a:srgbClr val="231F20"/>
            </a:solidFill>
            <a:ln w="9525">
              <a:noFill/>
              <a:round/>
              <a:headEnd/>
              <a:tailEnd/>
            </a:ln>
          </p:spPr>
          <p:txBody>
            <a:bodyPr/>
            <a:lstStyle/>
            <a:p>
              <a:endParaRPr lang="id-ID"/>
            </a:p>
          </p:txBody>
        </p:sp>
        <p:sp>
          <p:nvSpPr>
            <p:cNvPr id="3185" name="Freeform 612"/>
            <p:cNvSpPr>
              <a:spLocks/>
            </p:cNvSpPr>
            <p:nvPr/>
          </p:nvSpPr>
          <p:spPr bwMode="auto">
            <a:xfrm>
              <a:off x="4342" y="2128"/>
              <a:ext cx="26" cy="11"/>
            </a:xfrm>
            <a:custGeom>
              <a:avLst/>
              <a:gdLst>
                <a:gd name="T0" fmla="*/ 0 w 26"/>
                <a:gd name="T1" fmla="*/ 10 h 11"/>
                <a:gd name="T2" fmla="*/ 0 w 26"/>
                <a:gd name="T3" fmla="*/ 10 h 11"/>
                <a:gd name="T4" fmla="*/ 5 w 26"/>
                <a:gd name="T5" fmla="*/ 5 h 11"/>
                <a:gd name="T6" fmla="*/ 9 w 26"/>
                <a:gd name="T7" fmla="*/ 1 h 11"/>
                <a:gd name="T8" fmla="*/ 15 w 26"/>
                <a:gd name="T9" fmla="*/ 0 h 11"/>
                <a:gd name="T10" fmla="*/ 20 w 26"/>
                <a:gd name="T11" fmla="*/ 0 h 11"/>
                <a:gd name="T12" fmla="*/ 20 w 26"/>
                <a:gd name="T13" fmla="*/ 0 h 11"/>
                <a:gd name="T14" fmla="*/ 26 w 26"/>
                <a:gd name="T15" fmla="*/ 3 h 11"/>
                <a:gd name="T16" fmla="*/ 24 w 26"/>
                <a:gd name="T17" fmla="*/ 4 h 11"/>
                <a:gd name="T18" fmla="*/ 24 w 26"/>
                <a:gd name="T19" fmla="*/ 4 h 11"/>
                <a:gd name="T20" fmla="*/ 20 w 26"/>
                <a:gd name="T21" fmla="*/ 3 h 11"/>
                <a:gd name="T22" fmla="*/ 20 w 26"/>
                <a:gd name="T23" fmla="*/ 3 h 11"/>
                <a:gd name="T24" fmla="*/ 19 w 26"/>
                <a:gd name="T25" fmla="*/ 3 h 11"/>
                <a:gd name="T26" fmla="*/ 17 w 26"/>
                <a:gd name="T27" fmla="*/ 1 h 11"/>
                <a:gd name="T28" fmla="*/ 9 w 26"/>
                <a:gd name="T29" fmla="*/ 3 h 11"/>
                <a:gd name="T30" fmla="*/ 10 w 26"/>
                <a:gd name="T31" fmla="*/ 4 h 11"/>
                <a:gd name="T32" fmla="*/ 10 w 26"/>
                <a:gd name="T33" fmla="*/ 4 h 11"/>
                <a:gd name="T34" fmla="*/ 6 w 26"/>
                <a:gd name="T35" fmla="*/ 7 h 11"/>
                <a:gd name="T36" fmla="*/ 2 w 26"/>
                <a:gd name="T37" fmla="*/ 11 h 11"/>
                <a:gd name="T38" fmla="*/ 0 w 26"/>
                <a:gd name="T39" fmla="*/ 10 h 1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6"/>
                <a:gd name="T61" fmla="*/ 0 h 11"/>
                <a:gd name="T62" fmla="*/ 26 w 26"/>
                <a:gd name="T63" fmla="*/ 11 h 1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6" h="11">
                  <a:moveTo>
                    <a:pt x="0" y="10"/>
                  </a:moveTo>
                  <a:lnTo>
                    <a:pt x="0" y="10"/>
                  </a:lnTo>
                  <a:lnTo>
                    <a:pt x="5" y="5"/>
                  </a:lnTo>
                  <a:lnTo>
                    <a:pt x="9" y="1"/>
                  </a:lnTo>
                  <a:lnTo>
                    <a:pt x="15" y="0"/>
                  </a:lnTo>
                  <a:lnTo>
                    <a:pt x="20" y="0"/>
                  </a:lnTo>
                  <a:lnTo>
                    <a:pt x="26" y="3"/>
                  </a:lnTo>
                  <a:lnTo>
                    <a:pt x="24" y="4"/>
                  </a:lnTo>
                  <a:lnTo>
                    <a:pt x="20" y="3"/>
                  </a:lnTo>
                  <a:lnTo>
                    <a:pt x="19" y="3"/>
                  </a:lnTo>
                  <a:lnTo>
                    <a:pt x="17" y="1"/>
                  </a:lnTo>
                  <a:lnTo>
                    <a:pt x="9" y="3"/>
                  </a:lnTo>
                  <a:lnTo>
                    <a:pt x="10" y="4"/>
                  </a:lnTo>
                  <a:lnTo>
                    <a:pt x="6" y="7"/>
                  </a:lnTo>
                  <a:lnTo>
                    <a:pt x="2" y="11"/>
                  </a:lnTo>
                  <a:lnTo>
                    <a:pt x="0" y="10"/>
                  </a:lnTo>
                  <a:close/>
                </a:path>
              </a:pathLst>
            </a:custGeom>
            <a:solidFill>
              <a:srgbClr val="231F20"/>
            </a:solidFill>
            <a:ln w="9525">
              <a:noFill/>
              <a:round/>
              <a:headEnd/>
              <a:tailEnd/>
            </a:ln>
          </p:spPr>
          <p:txBody>
            <a:bodyPr/>
            <a:lstStyle/>
            <a:p>
              <a:endParaRPr lang="id-ID"/>
            </a:p>
          </p:txBody>
        </p:sp>
        <p:sp>
          <p:nvSpPr>
            <p:cNvPr id="3186" name="Freeform 613"/>
            <p:cNvSpPr>
              <a:spLocks/>
            </p:cNvSpPr>
            <p:nvPr/>
          </p:nvSpPr>
          <p:spPr bwMode="auto">
            <a:xfrm>
              <a:off x="4317" y="2098"/>
              <a:ext cx="77" cy="77"/>
            </a:xfrm>
            <a:custGeom>
              <a:avLst/>
              <a:gdLst>
                <a:gd name="T0" fmla="*/ 44 w 77"/>
                <a:gd name="T1" fmla="*/ 9 h 77"/>
                <a:gd name="T2" fmla="*/ 33 w 77"/>
                <a:gd name="T3" fmla="*/ 9 h 77"/>
                <a:gd name="T4" fmla="*/ 21 w 77"/>
                <a:gd name="T5" fmla="*/ 14 h 77"/>
                <a:gd name="T6" fmla="*/ 17 w 77"/>
                <a:gd name="T7" fmla="*/ 18 h 77"/>
                <a:gd name="T8" fmla="*/ 11 w 77"/>
                <a:gd name="T9" fmla="*/ 28 h 77"/>
                <a:gd name="T10" fmla="*/ 9 w 77"/>
                <a:gd name="T11" fmla="*/ 34 h 77"/>
                <a:gd name="T12" fmla="*/ 10 w 77"/>
                <a:gd name="T13" fmla="*/ 47 h 77"/>
                <a:gd name="T14" fmla="*/ 14 w 77"/>
                <a:gd name="T15" fmla="*/ 56 h 77"/>
                <a:gd name="T16" fmla="*/ 23 w 77"/>
                <a:gd name="T17" fmla="*/ 65 h 77"/>
                <a:gd name="T18" fmla="*/ 35 w 77"/>
                <a:gd name="T19" fmla="*/ 69 h 77"/>
                <a:gd name="T20" fmla="*/ 41 w 77"/>
                <a:gd name="T21" fmla="*/ 69 h 77"/>
                <a:gd name="T22" fmla="*/ 52 w 77"/>
                <a:gd name="T23" fmla="*/ 66 h 77"/>
                <a:gd name="T24" fmla="*/ 58 w 77"/>
                <a:gd name="T25" fmla="*/ 63 h 77"/>
                <a:gd name="T26" fmla="*/ 66 w 77"/>
                <a:gd name="T27" fmla="*/ 55 h 77"/>
                <a:gd name="T28" fmla="*/ 75 w 77"/>
                <a:gd name="T29" fmla="*/ 55 h 77"/>
                <a:gd name="T30" fmla="*/ 77 w 77"/>
                <a:gd name="T31" fmla="*/ 48 h 77"/>
                <a:gd name="T32" fmla="*/ 73 w 77"/>
                <a:gd name="T33" fmla="*/ 56 h 77"/>
                <a:gd name="T34" fmla="*/ 66 w 77"/>
                <a:gd name="T35" fmla="*/ 68 h 77"/>
                <a:gd name="T36" fmla="*/ 62 w 77"/>
                <a:gd name="T37" fmla="*/ 70 h 77"/>
                <a:gd name="T38" fmla="*/ 49 w 77"/>
                <a:gd name="T39" fmla="*/ 76 h 77"/>
                <a:gd name="T40" fmla="*/ 34 w 77"/>
                <a:gd name="T41" fmla="*/ 77 h 77"/>
                <a:gd name="T42" fmla="*/ 25 w 77"/>
                <a:gd name="T43" fmla="*/ 75 h 77"/>
                <a:gd name="T44" fmla="*/ 13 w 77"/>
                <a:gd name="T45" fmla="*/ 68 h 77"/>
                <a:gd name="T46" fmla="*/ 9 w 77"/>
                <a:gd name="T47" fmla="*/ 62 h 77"/>
                <a:gd name="T48" fmla="*/ 2 w 77"/>
                <a:gd name="T49" fmla="*/ 48 h 77"/>
                <a:gd name="T50" fmla="*/ 2 w 77"/>
                <a:gd name="T51" fmla="*/ 33 h 77"/>
                <a:gd name="T52" fmla="*/ 3 w 77"/>
                <a:gd name="T53" fmla="*/ 25 h 77"/>
                <a:gd name="T54" fmla="*/ 11 w 77"/>
                <a:gd name="T55" fmla="*/ 13 h 77"/>
                <a:gd name="T56" fmla="*/ 23 w 77"/>
                <a:gd name="T57" fmla="*/ 3 h 77"/>
                <a:gd name="T58" fmla="*/ 38 w 77"/>
                <a:gd name="T59" fmla="*/ 0 h 77"/>
                <a:gd name="T60" fmla="*/ 45 w 77"/>
                <a:gd name="T61" fmla="*/ 0 h 77"/>
                <a:gd name="T62" fmla="*/ 61 w 77"/>
                <a:gd name="T63" fmla="*/ 6 h 77"/>
                <a:gd name="T64" fmla="*/ 70 w 77"/>
                <a:gd name="T65" fmla="*/ 16 h 77"/>
                <a:gd name="T66" fmla="*/ 73 w 77"/>
                <a:gd name="T67" fmla="*/ 20 h 77"/>
                <a:gd name="T68" fmla="*/ 65 w 77"/>
                <a:gd name="T69" fmla="*/ 21 h 77"/>
                <a:gd name="T70" fmla="*/ 61 w 77"/>
                <a:gd name="T71" fmla="*/ 16 h 77"/>
                <a:gd name="T72" fmla="*/ 51 w 77"/>
                <a:gd name="T73" fmla="*/ 10 h 77"/>
                <a:gd name="T74" fmla="*/ 44 w 77"/>
                <a:gd name="T75" fmla="*/ 9 h 7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7"/>
                <a:gd name="T115" fmla="*/ 0 h 77"/>
                <a:gd name="T116" fmla="*/ 77 w 77"/>
                <a:gd name="T117" fmla="*/ 77 h 7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7" h="77">
                  <a:moveTo>
                    <a:pt x="44" y="9"/>
                  </a:moveTo>
                  <a:lnTo>
                    <a:pt x="44" y="9"/>
                  </a:lnTo>
                  <a:lnTo>
                    <a:pt x="38" y="9"/>
                  </a:lnTo>
                  <a:lnTo>
                    <a:pt x="33" y="9"/>
                  </a:lnTo>
                  <a:lnTo>
                    <a:pt x="27" y="11"/>
                  </a:lnTo>
                  <a:lnTo>
                    <a:pt x="21" y="14"/>
                  </a:lnTo>
                  <a:lnTo>
                    <a:pt x="17" y="18"/>
                  </a:lnTo>
                  <a:lnTo>
                    <a:pt x="13" y="23"/>
                  </a:lnTo>
                  <a:lnTo>
                    <a:pt x="11" y="28"/>
                  </a:lnTo>
                  <a:lnTo>
                    <a:pt x="9" y="34"/>
                  </a:lnTo>
                  <a:lnTo>
                    <a:pt x="9" y="40"/>
                  </a:lnTo>
                  <a:lnTo>
                    <a:pt x="10" y="47"/>
                  </a:lnTo>
                  <a:lnTo>
                    <a:pt x="11" y="52"/>
                  </a:lnTo>
                  <a:lnTo>
                    <a:pt x="14" y="56"/>
                  </a:lnTo>
                  <a:lnTo>
                    <a:pt x="18" y="61"/>
                  </a:lnTo>
                  <a:lnTo>
                    <a:pt x="23" y="65"/>
                  </a:lnTo>
                  <a:lnTo>
                    <a:pt x="28" y="68"/>
                  </a:lnTo>
                  <a:lnTo>
                    <a:pt x="35" y="69"/>
                  </a:lnTo>
                  <a:lnTo>
                    <a:pt x="41" y="69"/>
                  </a:lnTo>
                  <a:lnTo>
                    <a:pt x="47" y="69"/>
                  </a:lnTo>
                  <a:lnTo>
                    <a:pt x="52" y="66"/>
                  </a:lnTo>
                  <a:lnTo>
                    <a:pt x="58" y="63"/>
                  </a:lnTo>
                  <a:lnTo>
                    <a:pt x="62" y="59"/>
                  </a:lnTo>
                  <a:lnTo>
                    <a:pt x="66" y="55"/>
                  </a:lnTo>
                  <a:lnTo>
                    <a:pt x="75" y="55"/>
                  </a:lnTo>
                  <a:lnTo>
                    <a:pt x="73" y="48"/>
                  </a:lnTo>
                  <a:lnTo>
                    <a:pt x="77" y="48"/>
                  </a:lnTo>
                  <a:lnTo>
                    <a:pt x="73" y="56"/>
                  </a:lnTo>
                  <a:lnTo>
                    <a:pt x="70" y="63"/>
                  </a:lnTo>
                  <a:lnTo>
                    <a:pt x="66" y="68"/>
                  </a:lnTo>
                  <a:lnTo>
                    <a:pt x="62" y="70"/>
                  </a:lnTo>
                  <a:lnTo>
                    <a:pt x="56" y="75"/>
                  </a:lnTo>
                  <a:lnTo>
                    <a:pt x="49" y="76"/>
                  </a:lnTo>
                  <a:lnTo>
                    <a:pt x="41" y="77"/>
                  </a:lnTo>
                  <a:lnTo>
                    <a:pt x="34" y="77"/>
                  </a:lnTo>
                  <a:lnTo>
                    <a:pt x="25" y="75"/>
                  </a:lnTo>
                  <a:lnTo>
                    <a:pt x="18" y="72"/>
                  </a:lnTo>
                  <a:lnTo>
                    <a:pt x="13" y="68"/>
                  </a:lnTo>
                  <a:lnTo>
                    <a:pt x="9" y="62"/>
                  </a:lnTo>
                  <a:lnTo>
                    <a:pt x="4" y="55"/>
                  </a:lnTo>
                  <a:lnTo>
                    <a:pt x="2" y="48"/>
                  </a:lnTo>
                  <a:lnTo>
                    <a:pt x="0" y="41"/>
                  </a:lnTo>
                  <a:lnTo>
                    <a:pt x="2" y="33"/>
                  </a:lnTo>
                  <a:lnTo>
                    <a:pt x="3" y="25"/>
                  </a:lnTo>
                  <a:lnTo>
                    <a:pt x="6" y="18"/>
                  </a:lnTo>
                  <a:lnTo>
                    <a:pt x="11" y="13"/>
                  </a:lnTo>
                  <a:lnTo>
                    <a:pt x="17" y="7"/>
                  </a:lnTo>
                  <a:lnTo>
                    <a:pt x="23" y="3"/>
                  </a:lnTo>
                  <a:lnTo>
                    <a:pt x="30" y="0"/>
                  </a:lnTo>
                  <a:lnTo>
                    <a:pt x="38" y="0"/>
                  </a:lnTo>
                  <a:lnTo>
                    <a:pt x="45" y="0"/>
                  </a:lnTo>
                  <a:lnTo>
                    <a:pt x="54" y="2"/>
                  </a:lnTo>
                  <a:lnTo>
                    <a:pt x="61" y="6"/>
                  </a:lnTo>
                  <a:lnTo>
                    <a:pt x="66" y="10"/>
                  </a:lnTo>
                  <a:lnTo>
                    <a:pt x="70" y="16"/>
                  </a:lnTo>
                  <a:lnTo>
                    <a:pt x="73" y="20"/>
                  </a:lnTo>
                  <a:lnTo>
                    <a:pt x="66" y="24"/>
                  </a:lnTo>
                  <a:lnTo>
                    <a:pt x="65" y="21"/>
                  </a:lnTo>
                  <a:lnTo>
                    <a:pt x="61" y="16"/>
                  </a:lnTo>
                  <a:lnTo>
                    <a:pt x="55" y="13"/>
                  </a:lnTo>
                  <a:lnTo>
                    <a:pt x="51" y="10"/>
                  </a:lnTo>
                  <a:lnTo>
                    <a:pt x="44" y="9"/>
                  </a:lnTo>
                  <a:close/>
                </a:path>
              </a:pathLst>
            </a:custGeom>
            <a:solidFill>
              <a:srgbClr val="231F20"/>
            </a:solidFill>
            <a:ln w="9525">
              <a:noFill/>
              <a:round/>
              <a:headEnd/>
              <a:tailEnd/>
            </a:ln>
          </p:spPr>
          <p:txBody>
            <a:bodyPr/>
            <a:lstStyle/>
            <a:p>
              <a:endParaRPr lang="id-ID"/>
            </a:p>
          </p:txBody>
        </p:sp>
        <p:sp>
          <p:nvSpPr>
            <p:cNvPr id="3187" name="Freeform 614"/>
            <p:cNvSpPr>
              <a:spLocks/>
            </p:cNvSpPr>
            <p:nvPr/>
          </p:nvSpPr>
          <p:spPr bwMode="auto">
            <a:xfrm>
              <a:off x="4371" y="2121"/>
              <a:ext cx="8" cy="10"/>
            </a:xfrm>
            <a:custGeom>
              <a:avLst/>
              <a:gdLst>
                <a:gd name="T0" fmla="*/ 8 w 8"/>
                <a:gd name="T1" fmla="*/ 7 h 10"/>
                <a:gd name="T2" fmla="*/ 8 w 8"/>
                <a:gd name="T3" fmla="*/ 7 h 10"/>
                <a:gd name="T4" fmla="*/ 5 w 8"/>
                <a:gd name="T5" fmla="*/ 8 h 10"/>
                <a:gd name="T6" fmla="*/ 2 w 8"/>
                <a:gd name="T7" fmla="*/ 10 h 10"/>
                <a:gd name="T8" fmla="*/ 2 w 8"/>
                <a:gd name="T9" fmla="*/ 10 h 10"/>
                <a:gd name="T10" fmla="*/ 0 w 8"/>
                <a:gd name="T11" fmla="*/ 7 h 10"/>
                <a:gd name="T12" fmla="*/ 0 w 8"/>
                <a:gd name="T13" fmla="*/ 4 h 10"/>
                <a:gd name="T14" fmla="*/ 0 w 8"/>
                <a:gd name="T15" fmla="*/ 4 h 10"/>
                <a:gd name="T16" fmla="*/ 1 w 8"/>
                <a:gd name="T17" fmla="*/ 1 h 10"/>
                <a:gd name="T18" fmla="*/ 5 w 8"/>
                <a:gd name="T19" fmla="*/ 0 h 10"/>
                <a:gd name="T20" fmla="*/ 5 w 8"/>
                <a:gd name="T21" fmla="*/ 0 h 10"/>
                <a:gd name="T22" fmla="*/ 8 w 8"/>
                <a:gd name="T23" fmla="*/ 2 h 10"/>
                <a:gd name="T24" fmla="*/ 8 w 8"/>
                <a:gd name="T25" fmla="*/ 7 h 10"/>
                <a:gd name="T26" fmla="*/ 8 w 8"/>
                <a:gd name="T27" fmla="*/ 7 h 1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
                <a:gd name="T43" fmla="*/ 0 h 10"/>
                <a:gd name="T44" fmla="*/ 8 w 8"/>
                <a:gd name="T45" fmla="*/ 10 h 1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 h="10">
                  <a:moveTo>
                    <a:pt x="8" y="7"/>
                  </a:moveTo>
                  <a:lnTo>
                    <a:pt x="8" y="7"/>
                  </a:lnTo>
                  <a:lnTo>
                    <a:pt x="5" y="8"/>
                  </a:lnTo>
                  <a:lnTo>
                    <a:pt x="2" y="10"/>
                  </a:lnTo>
                  <a:lnTo>
                    <a:pt x="0" y="7"/>
                  </a:lnTo>
                  <a:lnTo>
                    <a:pt x="0" y="4"/>
                  </a:lnTo>
                  <a:lnTo>
                    <a:pt x="1" y="1"/>
                  </a:lnTo>
                  <a:lnTo>
                    <a:pt x="5" y="0"/>
                  </a:lnTo>
                  <a:lnTo>
                    <a:pt x="8" y="2"/>
                  </a:lnTo>
                  <a:lnTo>
                    <a:pt x="8" y="7"/>
                  </a:lnTo>
                  <a:close/>
                </a:path>
              </a:pathLst>
            </a:custGeom>
            <a:solidFill>
              <a:srgbClr val="231F20"/>
            </a:solidFill>
            <a:ln w="9525">
              <a:noFill/>
              <a:round/>
              <a:headEnd/>
              <a:tailEnd/>
            </a:ln>
          </p:spPr>
          <p:txBody>
            <a:bodyPr/>
            <a:lstStyle/>
            <a:p>
              <a:endParaRPr lang="id-ID"/>
            </a:p>
          </p:txBody>
        </p:sp>
        <p:sp>
          <p:nvSpPr>
            <p:cNvPr id="3188" name="Freeform 615"/>
            <p:cNvSpPr>
              <a:spLocks/>
            </p:cNvSpPr>
            <p:nvPr/>
          </p:nvSpPr>
          <p:spPr bwMode="auto">
            <a:xfrm>
              <a:off x="4382" y="2128"/>
              <a:ext cx="8" cy="8"/>
            </a:xfrm>
            <a:custGeom>
              <a:avLst/>
              <a:gdLst>
                <a:gd name="T0" fmla="*/ 8 w 8"/>
                <a:gd name="T1" fmla="*/ 5 h 8"/>
                <a:gd name="T2" fmla="*/ 8 w 8"/>
                <a:gd name="T3" fmla="*/ 5 h 8"/>
                <a:gd name="T4" fmla="*/ 7 w 8"/>
                <a:gd name="T5" fmla="*/ 8 h 8"/>
                <a:gd name="T6" fmla="*/ 3 w 8"/>
                <a:gd name="T7" fmla="*/ 8 h 8"/>
                <a:gd name="T8" fmla="*/ 3 w 8"/>
                <a:gd name="T9" fmla="*/ 8 h 8"/>
                <a:gd name="T10" fmla="*/ 0 w 8"/>
                <a:gd name="T11" fmla="*/ 5 h 8"/>
                <a:gd name="T12" fmla="*/ 0 w 8"/>
                <a:gd name="T13" fmla="*/ 3 h 8"/>
                <a:gd name="T14" fmla="*/ 0 w 8"/>
                <a:gd name="T15" fmla="*/ 3 h 8"/>
                <a:gd name="T16" fmla="*/ 3 w 8"/>
                <a:gd name="T17" fmla="*/ 0 h 8"/>
                <a:gd name="T18" fmla="*/ 5 w 8"/>
                <a:gd name="T19" fmla="*/ 0 h 8"/>
                <a:gd name="T20" fmla="*/ 5 w 8"/>
                <a:gd name="T21" fmla="*/ 0 h 8"/>
                <a:gd name="T22" fmla="*/ 8 w 8"/>
                <a:gd name="T23" fmla="*/ 1 h 8"/>
                <a:gd name="T24" fmla="*/ 8 w 8"/>
                <a:gd name="T25" fmla="*/ 5 h 8"/>
                <a:gd name="T26" fmla="*/ 8 w 8"/>
                <a:gd name="T27" fmla="*/ 5 h 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
                <a:gd name="T43" fmla="*/ 0 h 8"/>
                <a:gd name="T44" fmla="*/ 8 w 8"/>
                <a:gd name="T45" fmla="*/ 8 h 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 h="8">
                  <a:moveTo>
                    <a:pt x="8" y="5"/>
                  </a:moveTo>
                  <a:lnTo>
                    <a:pt x="8" y="5"/>
                  </a:lnTo>
                  <a:lnTo>
                    <a:pt x="7" y="8"/>
                  </a:lnTo>
                  <a:lnTo>
                    <a:pt x="3" y="8"/>
                  </a:lnTo>
                  <a:lnTo>
                    <a:pt x="0" y="5"/>
                  </a:lnTo>
                  <a:lnTo>
                    <a:pt x="0" y="3"/>
                  </a:lnTo>
                  <a:lnTo>
                    <a:pt x="3" y="0"/>
                  </a:lnTo>
                  <a:lnTo>
                    <a:pt x="5" y="0"/>
                  </a:lnTo>
                  <a:lnTo>
                    <a:pt x="8" y="1"/>
                  </a:lnTo>
                  <a:lnTo>
                    <a:pt x="8" y="5"/>
                  </a:lnTo>
                  <a:close/>
                </a:path>
              </a:pathLst>
            </a:custGeom>
            <a:solidFill>
              <a:srgbClr val="231F20"/>
            </a:solidFill>
            <a:ln w="9525">
              <a:noFill/>
              <a:round/>
              <a:headEnd/>
              <a:tailEnd/>
            </a:ln>
          </p:spPr>
          <p:txBody>
            <a:bodyPr/>
            <a:lstStyle/>
            <a:p>
              <a:endParaRPr lang="id-ID"/>
            </a:p>
          </p:txBody>
        </p:sp>
      </p:grpSp>
      <p:sp>
        <p:nvSpPr>
          <p:cNvPr id="3076" name="TextBox 617"/>
          <p:cNvSpPr txBox="1">
            <a:spLocks noChangeArrowheads="1"/>
          </p:cNvSpPr>
          <p:nvPr/>
        </p:nvSpPr>
        <p:spPr bwMode="auto">
          <a:xfrm>
            <a:off x="193675" y="-14288"/>
            <a:ext cx="2330450" cy="246063"/>
          </a:xfrm>
          <a:prstGeom prst="rect">
            <a:avLst/>
          </a:prstGeom>
          <a:noFill/>
          <a:ln w="9525">
            <a:noFill/>
            <a:miter lim="800000"/>
            <a:headEnd/>
            <a:tailEnd/>
          </a:ln>
        </p:spPr>
        <p:txBody>
          <a:bodyPr wrap="none">
            <a:spAutoFit/>
          </a:bodyPr>
          <a:lstStyle/>
          <a:p>
            <a:r>
              <a:rPr lang="en-GB" sz="1000">
                <a:solidFill>
                  <a:schemeClr val="bg1"/>
                </a:solidFill>
              </a:rPr>
              <a:t>Your Page Name – Internet Web Browser</a:t>
            </a:r>
          </a:p>
        </p:txBody>
      </p:sp>
      <p:sp>
        <p:nvSpPr>
          <p:cNvPr id="3077" name="TextBox 618"/>
          <p:cNvSpPr txBox="1">
            <a:spLocks noChangeArrowheads="1"/>
          </p:cNvSpPr>
          <p:nvPr/>
        </p:nvSpPr>
        <p:spPr bwMode="auto">
          <a:xfrm>
            <a:off x="971550" y="230188"/>
            <a:ext cx="1778051" cy="246221"/>
          </a:xfrm>
          <a:prstGeom prst="rect">
            <a:avLst/>
          </a:prstGeom>
          <a:noFill/>
          <a:ln w="9525">
            <a:noFill/>
            <a:miter lim="800000"/>
            <a:headEnd/>
            <a:tailEnd/>
          </a:ln>
        </p:spPr>
        <p:txBody>
          <a:bodyPr wrap="none">
            <a:spAutoFit/>
          </a:bodyPr>
          <a:lstStyle/>
          <a:p>
            <a:r>
              <a:rPr lang="en-GB" sz="1000" dirty="0"/>
              <a:t>http://</a:t>
            </a:r>
            <a:r>
              <a:rPr lang="en-GB" sz="1000" dirty="0" smtClean="0"/>
              <a:t>www.bumiaksara.co.id/</a:t>
            </a:r>
            <a:endParaRPr lang="en-GB" sz="1000" dirty="0">
              <a:solidFill>
                <a:schemeClr val="bg1"/>
              </a:solidFill>
            </a:endParaRPr>
          </a:p>
        </p:txBody>
      </p:sp>
      <p:sp>
        <p:nvSpPr>
          <p:cNvPr id="3078" name="TextBox 619"/>
          <p:cNvSpPr txBox="1">
            <a:spLocks noChangeArrowheads="1"/>
          </p:cNvSpPr>
          <p:nvPr/>
        </p:nvSpPr>
        <p:spPr bwMode="auto">
          <a:xfrm>
            <a:off x="346075" y="496888"/>
            <a:ext cx="985838" cy="246062"/>
          </a:xfrm>
          <a:prstGeom prst="rect">
            <a:avLst/>
          </a:prstGeom>
          <a:noFill/>
          <a:ln w="9525">
            <a:noFill/>
            <a:miter lim="800000"/>
            <a:headEnd/>
            <a:tailEnd/>
          </a:ln>
        </p:spPr>
        <p:txBody>
          <a:bodyPr wrap="none">
            <a:spAutoFit/>
          </a:bodyPr>
          <a:lstStyle/>
          <a:p>
            <a:r>
              <a:rPr lang="en-GB" sz="1000"/>
              <a:t>Your Tab Name</a:t>
            </a:r>
            <a:endParaRPr lang="en-GB" sz="1000">
              <a:solidFill>
                <a:schemeClr val="bg1"/>
              </a:solidFill>
            </a:endParaRPr>
          </a:p>
        </p:txBody>
      </p:sp>
      <p:sp>
        <p:nvSpPr>
          <p:cNvPr id="3079" name="TextBox 620"/>
          <p:cNvSpPr txBox="1">
            <a:spLocks noChangeArrowheads="1"/>
          </p:cNvSpPr>
          <p:nvPr/>
        </p:nvSpPr>
        <p:spPr bwMode="auto">
          <a:xfrm>
            <a:off x="6948488" y="230188"/>
            <a:ext cx="887412" cy="246062"/>
          </a:xfrm>
          <a:prstGeom prst="rect">
            <a:avLst/>
          </a:prstGeom>
          <a:noFill/>
          <a:ln w="9525">
            <a:noFill/>
            <a:miter lim="800000"/>
            <a:headEnd/>
            <a:tailEnd/>
          </a:ln>
        </p:spPr>
        <p:txBody>
          <a:bodyPr wrap="none">
            <a:spAutoFit/>
          </a:bodyPr>
          <a:lstStyle/>
          <a:p>
            <a:r>
              <a:rPr lang="en-GB" sz="1000" i="1"/>
              <a:t>Giggle Search</a:t>
            </a:r>
            <a:endParaRPr lang="en-GB" sz="1000" i="1">
              <a:solidFill>
                <a:schemeClr val="bg1"/>
              </a:solidFill>
            </a:endParaRPr>
          </a:p>
        </p:txBody>
      </p:sp>
      <p:pic>
        <p:nvPicPr>
          <p:cNvPr id="3080" name="Picture 622"/>
          <p:cNvPicPr>
            <a:picLocks noChangeAspect="1"/>
          </p:cNvPicPr>
          <p:nvPr/>
        </p:nvPicPr>
        <p:blipFill>
          <a:blip r:embed="rId18"/>
          <a:srcRect/>
          <a:stretch>
            <a:fillRect/>
          </a:stretch>
        </p:blipFill>
        <p:spPr bwMode="auto">
          <a:xfrm>
            <a:off x="-1588" y="6605588"/>
            <a:ext cx="9164638" cy="211137"/>
          </a:xfrm>
          <a:prstGeom prst="rect">
            <a:avLst/>
          </a:prstGeom>
          <a:noFill/>
          <a:ln w="9525">
            <a:noFill/>
            <a:miter lim="800000"/>
            <a:headEnd/>
            <a:tailEnd/>
          </a:ln>
        </p:spPr>
      </p:pic>
      <p:pic>
        <p:nvPicPr>
          <p:cNvPr id="3081" name="Picture 3948"/>
          <p:cNvPicPr>
            <a:picLocks noChangeAspect="1"/>
          </p:cNvPicPr>
          <p:nvPr/>
        </p:nvPicPr>
        <p:blipFill>
          <a:blip r:embed="rId19"/>
          <a:srcRect/>
          <a:stretch>
            <a:fillRect/>
          </a:stretch>
        </p:blipFill>
        <p:spPr bwMode="auto">
          <a:xfrm>
            <a:off x="33338" y="227013"/>
            <a:ext cx="214312" cy="214312"/>
          </a:xfrm>
          <a:prstGeom prst="rect">
            <a:avLst/>
          </a:prstGeom>
          <a:noFill/>
          <a:ln w="9525">
            <a:noFill/>
            <a:miter lim="800000"/>
            <a:headEnd/>
            <a:tailEnd/>
          </a:ln>
        </p:spPr>
      </p:pic>
      <p:pic>
        <p:nvPicPr>
          <p:cNvPr id="3082" name="Picture 3949"/>
          <p:cNvPicPr>
            <a:picLocks noChangeAspect="1"/>
          </p:cNvPicPr>
          <p:nvPr/>
        </p:nvPicPr>
        <p:blipFill>
          <a:blip r:embed="rId20"/>
          <a:srcRect/>
          <a:stretch>
            <a:fillRect/>
          </a:stretch>
        </p:blipFill>
        <p:spPr bwMode="auto">
          <a:xfrm>
            <a:off x="323850" y="228600"/>
            <a:ext cx="215900" cy="215900"/>
          </a:xfrm>
          <a:prstGeom prst="rect">
            <a:avLst/>
          </a:prstGeom>
          <a:noFill/>
          <a:ln w="9525">
            <a:noFill/>
            <a:miter lim="800000"/>
            <a:headEnd/>
            <a:tailEnd/>
          </a:ln>
        </p:spPr>
      </p:pic>
      <p:sp>
        <p:nvSpPr>
          <p:cNvPr id="525" name="Rectangle 3"/>
          <p:cNvSpPr>
            <a:spLocks noGrp="1" noChangeArrowheads="1"/>
          </p:cNvSpPr>
          <p:nvPr>
            <p:ph idx="1"/>
          </p:nvPr>
        </p:nvSpPr>
        <p:spPr>
          <a:xfrm>
            <a:off x="457200" y="1142984"/>
            <a:ext cx="8229600" cy="4983179"/>
          </a:xfrm>
        </p:spPr>
        <p:txBody>
          <a:bodyPr rtlCol="0">
            <a:normAutofit/>
          </a:bodyPr>
          <a:lstStyle/>
          <a:p>
            <a:pPr marL="0" indent="0" eaLnBrk="1" fontAlgn="auto" hangingPunct="1">
              <a:spcAft>
                <a:spcPts val="0"/>
              </a:spcAft>
              <a:buFont typeface="Arial" pitchFamily="34" charset="0"/>
              <a:buNone/>
              <a:defRPr/>
            </a:pPr>
            <a:r>
              <a:rPr lang="en-US" u="sng" dirty="0" err="1" smtClean="0">
                <a:solidFill>
                  <a:srgbClr val="0000FF"/>
                </a:solidFill>
              </a:rPr>
              <a:t>Pertanyaan</a:t>
            </a:r>
            <a:r>
              <a:rPr lang="en-US" u="sng" dirty="0" smtClean="0">
                <a:solidFill>
                  <a:srgbClr val="0000FF"/>
                </a:solidFill>
              </a:rPr>
              <a:t> </a:t>
            </a:r>
            <a:r>
              <a:rPr lang="en-US" u="sng" dirty="0" err="1" smtClean="0">
                <a:solidFill>
                  <a:srgbClr val="0000FF"/>
                </a:solidFill>
              </a:rPr>
              <a:t>Uji</a:t>
            </a:r>
            <a:r>
              <a:rPr lang="en-US" u="sng" dirty="0" smtClean="0">
                <a:solidFill>
                  <a:srgbClr val="0000FF"/>
                </a:solidFill>
              </a:rPr>
              <a:t> </a:t>
            </a:r>
            <a:r>
              <a:rPr lang="en-US" u="sng" dirty="0" err="1" smtClean="0">
                <a:solidFill>
                  <a:srgbClr val="0000FF"/>
                </a:solidFill>
              </a:rPr>
              <a:t>Pengetahuan</a:t>
            </a:r>
            <a:endParaRPr lang="en-US" u="sng" dirty="0" smtClean="0">
              <a:solidFill>
                <a:srgbClr val="0000FF"/>
              </a:solidFill>
            </a:endParaRPr>
          </a:p>
          <a:p>
            <a:pPr lvl="0"/>
            <a:endParaRPr lang="en-US" sz="2400" dirty="0" smtClean="0"/>
          </a:p>
          <a:p>
            <a:pPr marL="457200" lvl="0" indent="-457200" algn="just">
              <a:buFont typeface="+mj-lt"/>
              <a:buAutoNum type="arabicPeriod"/>
            </a:pPr>
            <a:r>
              <a:rPr lang="id-ID" sz="2400" dirty="0" smtClean="0"/>
              <a:t>Jelaskan bahwa prasangka akan menimbulkan ketidaknyamanan !</a:t>
            </a:r>
            <a:endParaRPr lang="en-US" sz="2400" dirty="0" smtClean="0"/>
          </a:p>
          <a:p>
            <a:pPr marL="457200" indent="-457200" algn="just">
              <a:buFont typeface="+mj-lt"/>
              <a:buAutoNum type="arabicPeriod"/>
            </a:pPr>
            <a:r>
              <a:rPr lang="id-ID" sz="2400" dirty="0" smtClean="0"/>
              <a:t>Apakah yang dimaksud dengan rekategorisasi ?</a:t>
            </a:r>
            <a:endParaRPr lang="en-US" sz="2400" dirty="0" smtClean="0">
              <a:solidFill>
                <a:srgbClr val="008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20"/>
          <p:cNvGrpSpPr>
            <a:grpSpLocks noChangeAspect="1"/>
          </p:cNvGrpSpPr>
          <p:nvPr/>
        </p:nvGrpSpPr>
        <p:grpSpPr bwMode="auto">
          <a:xfrm>
            <a:off x="8964613" y="-26988"/>
            <a:ext cx="155575" cy="6858001"/>
            <a:chOff x="2831" y="0"/>
            <a:chExt cx="98" cy="4320"/>
          </a:xfrm>
        </p:grpSpPr>
        <p:sp>
          <p:nvSpPr>
            <p:cNvPr id="3589" name="AutoShape 619"/>
            <p:cNvSpPr>
              <a:spLocks noChangeAspect="1" noChangeArrowheads="1" noTextEdit="1"/>
            </p:cNvSpPr>
            <p:nvPr/>
          </p:nvSpPr>
          <p:spPr bwMode="auto">
            <a:xfrm>
              <a:off x="2831" y="0"/>
              <a:ext cx="98" cy="4320"/>
            </a:xfrm>
            <a:prstGeom prst="rect">
              <a:avLst/>
            </a:prstGeom>
            <a:noFill/>
            <a:ln w="9525">
              <a:noFill/>
              <a:miter lim="800000"/>
              <a:headEnd/>
              <a:tailEnd/>
            </a:ln>
          </p:spPr>
          <p:txBody>
            <a:bodyPr/>
            <a:lstStyle/>
            <a:p>
              <a:endParaRPr lang="en-US"/>
            </a:p>
          </p:txBody>
        </p:sp>
        <p:pic>
          <p:nvPicPr>
            <p:cNvPr id="3590" name="Picture 621"/>
            <p:cNvPicPr>
              <a:picLocks noChangeAspect="1" noChangeArrowheads="1"/>
            </p:cNvPicPr>
            <p:nvPr/>
          </p:nvPicPr>
          <p:blipFill>
            <a:blip r:embed="rId2"/>
            <a:srcRect/>
            <a:stretch>
              <a:fillRect/>
            </a:stretch>
          </p:blipFill>
          <p:spPr bwMode="auto">
            <a:xfrm>
              <a:off x="2830" y="1"/>
              <a:ext cx="98" cy="4320"/>
            </a:xfrm>
            <a:prstGeom prst="rect">
              <a:avLst/>
            </a:prstGeom>
            <a:noFill/>
            <a:ln w="9525">
              <a:noFill/>
              <a:miter lim="800000"/>
              <a:headEnd/>
              <a:tailEnd/>
            </a:ln>
          </p:spPr>
        </p:pic>
        <p:sp>
          <p:nvSpPr>
            <p:cNvPr id="3591" name="Freeform 622"/>
            <p:cNvSpPr>
              <a:spLocks/>
            </p:cNvSpPr>
            <p:nvPr/>
          </p:nvSpPr>
          <p:spPr bwMode="auto">
            <a:xfrm>
              <a:off x="2861" y="522"/>
              <a:ext cx="41" cy="22"/>
            </a:xfrm>
            <a:custGeom>
              <a:avLst/>
              <a:gdLst>
                <a:gd name="T0" fmla="*/ 20 w 41"/>
                <a:gd name="T1" fmla="*/ 22 h 22"/>
                <a:gd name="T2" fmla="*/ 0 w 41"/>
                <a:gd name="T3" fmla="*/ 22 h 22"/>
                <a:gd name="T4" fmla="*/ 10 w 41"/>
                <a:gd name="T5" fmla="*/ 11 h 22"/>
                <a:gd name="T6" fmla="*/ 20 w 41"/>
                <a:gd name="T7" fmla="*/ 0 h 22"/>
                <a:gd name="T8" fmla="*/ 31 w 41"/>
                <a:gd name="T9" fmla="*/ 11 h 22"/>
                <a:gd name="T10" fmla="*/ 41 w 41"/>
                <a:gd name="T11" fmla="*/ 22 h 22"/>
                <a:gd name="T12" fmla="*/ 20 w 41"/>
                <a:gd name="T13" fmla="*/ 22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20" y="22"/>
                  </a:moveTo>
                  <a:lnTo>
                    <a:pt x="0" y="22"/>
                  </a:lnTo>
                  <a:lnTo>
                    <a:pt x="10" y="11"/>
                  </a:lnTo>
                  <a:lnTo>
                    <a:pt x="20" y="0"/>
                  </a:lnTo>
                  <a:lnTo>
                    <a:pt x="31" y="11"/>
                  </a:lnTo>
                  <a:lnTo>
                    <a:pt x="41" y="22"/>
                  </a:lnTo>
                  <a:lnTo>
                    <a:pt x="20" y="22"/>
                  </a:lnTo>
                  <a:close/>
                </a:path>
              </a:pathLst>
            </a:custGeom>
            <a:solidFill>
              <a:srgbClr val="808080"/>
            </a:solidFill>
            <a:ln w="9525">
              <a:noFill/>
              <a:round/>
              <a:headEnd/>
              <a:tailEnd/>
            </a:ln>
          </p:spPr>
          <p:txBody>
            <a:bodyPr/>
            <a:lstStyle/>
            <a:p>
              <a:endParaRPr lang="id-ID"/>
            </a:p>
          </p:txBody>
        </p:sp>
        <p:sp>
          <p:nvSpPr>
            <p:cNvPr id="3592" name="Freeform 623"/>
            <p:cNvSpPr>
              <a:spLocks/>
            </p:cNvSpPr>
            <p:nvPr/>
          </p:nvSpPr>
          <p:spPr bwMode="auto">
            <a:xfrm>
              <a:off x="2857" y="4133"/>
              <a:ext cx="41" cy="22"/>
            </a:xfrm>
            <a:custGeom>
              <a:avLst/>
              <a:gdLst>
                <a:gd name="T0" fmla="*/ 19 w 41"/>
                <a:gd name="T1" fmla="*/ 0 h 22"/>
                <a:gd name="T2" fmla="*/ 41 w 41"/>
                <a:gd name="T3" fmla="*/ 0 h 22"/>
                <a:gd name="T4" fmla="*/ 31 w 41"/>
                <a:gd name="T5" fmla="*/ 11 h 22"/>
                <a:gd name="T6" fmla="*/ 19 w 41"/>
                <a:gd name="T7" fmla="*/ 22 h 22"/>
                <a:gd name="T8" fmla="*/ 10 w 41"/>
                <a:gd name="T9" fmla="*/ 11 h 22"/>
                <a:gd name="T10" fmla="*/ 0 w 41"/>
                <a:gd name="T11" fmla="*/ 0 h 22"/>
                <a:gd name="T12" fmla="*/ 19 w 41"/>
                <a:gd name="T13" fmla="*/ 0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19" y="0"/>
                  </a:moveTo>
                  <a:lnTo>
                    <a:pt x="41" y="0"/>
                  </a:lnTo>
                  <a:lnTo>
                    <a:pt x="31" y="11"/>
                  </a:lnTo>
                  <a:lnTo>
                    <a:pt x="19" y="22"/>
                  </a:lnTo>
                  <a:lnTo>
                    <a:pt x="10" y="11"/>
                  </a:lnTo>
                  <a:lnTo>
                    <a:pt x="0" y="0"/>
                  </a:lnTo>
                  <a:lnTo>
                    <a:pt x="19" y="0"/>
                  </a:lnTo>
                  <a:close/>
                </a:path>
              </a:pathLst>
            </a:custGeom>
            <a:solidFill>
              <a:srgbClr val="808080"/>
            </a:solidFill>
            <a:ln w="9525">
              <a:noFill/>
              <a:round/>
              <a:headEnd/>
              <a:tailEnd/>
            </a:ln>
          </p:spPr>
          <p:txBody>
            <a:bodyPr/>
            <a:lstStyle/>
            <a:p>
              <a:endParaRPr lang="id-ID"/>
            </a:p>
          </p:txBody>
        </p:sp>
      </p:grpSp>
      <p:grpSp>
        <p:nvGrpSpPr>
          <p:cNvPr id="3" name="Group 112"/>
          <p:cNvGrpSpPr>
            <a:grpSpLocks noChangeAspect="1"/>
          </p:cNvGrpSpPr>
          <p:nvPr/>
        </p:nvGrpSpPr>
        <p:grpSpPr bwMode="auto">
          <a:xfrm>
            <a:off x="0" y="-6350"/>
            <a:ext cx="9144000" cy="771525"/>
            <a:chOff x="0" y="1917"/>
            <a:chExt cx="5760" cy="486"/>
          </a:xfrm>
        </p:grpSpPr>
        <p:sp>
          <p:nvSpPr>
            <p:cNvPr id="3085" name="AutoShape 111"/>
            <p:cNvSpPr>
              <a:spLocks noChangeAspect="1" noChangeArrowheads="1" noTextEdit="1"/>
            </p:cNvSpPr>
            <p:nvPr/>
          </p:nvSpPr>
          <p:spPr bwMode="auto">
            <a:xfrm>
              <a:off x="0" y="1917"/>
              <a:ext cx="5760" cy="486"/>
            </a:xfrm>
            <a:prstGeom prst="rect">
              <a:avLst/>
            </a:prstGeom>
            <a:noFill/>
            <a:ln w="9525">
              <a:noFill/>
              <a:miter lim="800000"/>
              <a:headEnd/>
              <a:tailEnd/>
            </a:ln>
          </p:spPr>
          <p:txBody>
            <a:bodyPr/>
            <a:lstStyle/>
            <a:p>
              <a:endParaRPr lang="en-US"/>
            </a:p>
          </p:txBody>
        </p:sp>
        <p:grpSp>
          <p:nvGrpSpPr>
            <p:cNvPr id="4" name="Group 313"/>
            <p:cNvGrpSpPr>
              <a:grpSpLocks/>
            </p:cNvGrpSpPr>
            <p:nvPr/>
          </p:nvGrpSpPr>
          <p:grpSpPr bwMode="auto">
            <a:xfrm>
              <a:off x="-1" y="1920"/>
              <a:ext cx="5761" cy="483"/>
              <a:chOff x="-1" y="1920"/>
              <a:chExt cx="5761" cy="483"/>
            </a:xfrm>
          </p:grpSpPr>
          <p:sp>
            <p:nvSpPr>
              <p:cNvPr id="3389" name="Rectangle 113"/>
              <p:cNvSpPr>
                <a:spLocks noChangeArrowheads="1"/>
              </p:cNvSpPr>
              <p:nvPr/>
            </p:nvSpPr>
            <p:spPr bwMode="auto">
              <a:xfrm>
                <a:off x="3" y="2226"/>
                <a:ext cx="5754" cy="177"/>
              </a:xfrm>
              <a:prstGeom prst="rect">
                <a:avLst/>
              </a:prstGeom>
              <a:solidFill>
                <a:srgbClr val="E9F2FC"/>
              </a:solidFill>
              <a:ln w="9525">
                <a:noFill/>
                <a:miter lim="800000"/>
                <a:headEnd/>
                <a:tailEnd/>
              </a:ln>
            </p:spPr>
            <p:txBody>
              <a:bodyPr/>
              <a:lstStyle/>
              <a:p>
                <a:endParaRPr lang="en-GB"/>
              </a:p>
            </p:txBody>
          </p:sp>
          <p:pic>
            <p:nvPicPr>
              <p:cNvPr id="3390" name="Picture 114"/>
              <p:cNvPicPr>
                <a:picLocks noChangeAspect="1" noChangeArrowheads="1"/>
              </p:cNvPicPr>
              <p:nvPr/>
            </p:nvPicPr>
            <p:blipFill>
              <a:blip r:embed="rId3"/>
              <a:srcRect/>
              <a:stretch>
                <a:fillRect/>
              </a:stretch>
            </p:blipFill>
            <p:spPr bwMode="auto">
              <a:xfrm>
                <a:off x="-1" y="1920"/>
                <a:ext cx="5761" cy="312"/>
              </a:xfrm>
              <a:prstGeom prst="rect">
                <a:avLst/>
              </a:prstGeom>
              <a:noFill/>
              <a:ln w="9525">
                <a:noFill/>
                <a:miter lim="800000"/>
                <a:headEnd/>
                <a:tailEnd/>
              </a:ln>
            </p:spPr>
          </p:pic>
          <p:sp>
            <p:nvSpPr>
              <p:cNvPr id="3391" name="Rectangle 115"/>
              <p:cNvSpPr>
                <a:spLocks noChangeArrowheads="1"/>
              </p:cNvSpPr>
              <p:nvPr/>
            </p:nvSpPr>
            <p:spPr bwMode="auto">
              <a:xfrm>
                <a:off x="532" y="2080"/>
                <a:ext cx="3729" cy="115"/>
              </a:xfrm>
              <a:prstGeom prst="rect">
                <a:avLst/>
              </a:prstGeom>
              <a:solidFill>
                <a:srgbClr val="BDC2C8"/>
              </a:solidFill>
              <a:ln w="9525">
                <a:noFill/>
                <a:miter lim="800000"/>
                <a:headEnd/>
                <a:tailEnd/>
              </a:ln>
            </p:spPr>
            <p:txBody>
              <a:bodyPr/>
              <a:lstStyle/>
              <a:p>
                <a:endParaRPr lang="en-GB"/>
              </a:p>
            </p:txBody>
          </p:sp>
          <p:sp>
            <p:nvSpPr>
              <p:cNvPr id="3392" name="Freeform 116"/>
              <p:cNvSpPr>
                <a:spLocks noEditPoints="1"/>
              </p:cNvSpPr>
              <p:nvPr/>
            </p:nvSpPr>
            <p:spPr bwMode="auto">
              <a:xfrm>
                <a:off x="528" y="2077"/>
                <a:ext cx="3737" cy="121"/>
              </a:xfrm>
              <a:custGeom>
                <a:avLst/>
                <a:gdLst>
                  <a:gd name="T0" fmla="*/ 0 w 3737"/>
                  <a:gd name="T1" fmla="*/ 121 h 121"/>
                  <a:gd name="T2" fmla="*/ 0 w 3737"/>
                  <a:gd name="T3" fmla="*/ 0 h 121"/>
                  <a:gd name="T4" fmla="*/ 3737 w 3737"/>
                  <a:gd name="T5" fmla="*/ 0 h 121"/>
                  <a:gd name="T6" fmla="*/ 3737 w 3737"/>
                  <a:gd name="T7" fmla="*/ 118 h 121"/>
                  <a:gd name="T8" fmla="*/ 3737 w 3737"/>
                  <a:gd name="T9" fmla="*/ 121 h 121"/>
                  <a:gd name="T10" fmla="*/ 0 w 3737"/>
                  <a:gd name="T11" fmla="*/ 121 h 121"/>
                  <a:gd name="T12" fmla="*/ 0 w 3737"/>
                  <a:gd name="T13" fmla="*/ 121 h 121"/>
                  <a:gd name="T14" fmla="*/ 3733 w 3737"/>
                  <a:gd name="T15" fmla="*/ 118 h 121"/>
                  <a:gd name="T16" fmla="*/ 3733 w 3737"/>
                  <a:gd name="T17" fmla="*/ 115 h 121"/>
                  <a:gd name="T18" fmla="*/ 3733 w 3737"/>
                  <a:gd name="T19" fmla="*/ 118 h 121"/>
                  <a:gd name="T20" fmla="*/ 3733 w 3737"/>
                  <a:gd name="T21" fmla="*/ 118 h 121"/>
                  <a:gd name="T22" fmla="*/ 9 w 3737"/>
                  <a:gd name="T23" fmla="*/ 115 h 121"/>
                  <a:gd name="T24" fmla="*/ 3729 w 3737"/>
                  <a:gd name="T25" fmla="*/ 115 h 121"/>
                  <a:gd name="T26" fmla="*/ 3729 w 3737"/>
                  <a:gd name="T27" fmla="*/ 6 h 121"/>
                  <a:gd name="T28" fmla="*/ 9 w 3737"/>
                  <a:gd name="T29" fmla="*/ 6 h 121"/>
                  <a:gd name="T30" fmla="*/ 9 w 3737"/>
                  <a:gd name="T31" fmla="*/ 115 h 121"/>
                  <a:gd name="T32" fmla="*/ 9 w 3737"/>
                  <a:gd name="T33" fmla="*/ 115 h 1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37"/>
                  <a:gd name="T52" fmla="*/ 0 h 121"/>
                  <a:gd name="T53" fmla="*/ 3737 w 3737"/>
                  <a:gd name="T54" fmla="*/ 121 h 1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37" h="121">
                    <a:moveTo>
                      <a:pt x="0" y="121"/>
                    </a:moveTo>
                    <a:lnTo>
                      <a:pt x="0" y="0"/>
                    </a:lnTo>
                    <a:lnTo>
                      <a:pt x="3737" y="0"/>
                    </a:lnTo>
                    <a:lnTo>
                      <a:pt x="3737" y="118"/>
                    </a:lnTo>
                    <a:lnTo>
                      <a:pt x="3737" y="121"/>
                    </a:lnTo>
                    <a:lnTo>
                      <a:pt x="0" y="121"/>
                    </a:lnTo>
                    <a:close/>
                    <a:moveTo>
                      <a:pt x="3733" y="118"/>
                    </a:moveTo>
                    <a:lnTo>
                      <a:pt x="3733" y="115"/>
                    </a:lnTo>
                    <a:lnTo>
                      <a:pt x="3733" y="118"/>
                    </a:lnTo>
                    <a:close/>
                    <a:moveTo>
                      <a:pt x="9" y="115"/>
                    </a:moveTo>
                    <a:lnTo>
                      <a:pt x="3729" y="115"/>
                    </a:lnTo>
                    <a:lnTo>
                      <a:pt x="3729" y="6"/>
                    </a:lnTo>
                    <a:lnTo>
                      <a:pt x="9" y="6"/>
                    </a:lnTo>
                    <a:lnTo>
                      <a:pt x="9" y="115"/>
                    </a:lnTo>
                    <a:close/>
                  </a:path>
                </a:pathLst>
              </a:custGeom>
              <a:solidFill>
                <a:srgbClr val="FFFFFF"/>
              </a:solidFill>
              <a:ln w="9525">
                <a:noFill/>
                <a:round/>
                <a:headEnd/>
                <a:tailEnd/>
              </a:ln>
            </p:spPr>
            <p:txBody>
              <a:bodyPr/>
              <a:lstStyle/>
              <a:p>
                <a:endParaRPr lang="id-ID"/>
              </a:p>
            </p:txBody>
          </p:sp>
          <p:sp>
            <p:nvSpPr>
              <p:cNvPr id="3393" name="Freeform 117"/>
              <p:cNvSpPr>
                <a:spLocks noEditPoints="1"/>
              </p:cNvSpPr>
              <p:nvPr/>
            </p:nvSpPr>
            <p:spPr bwMode="auto">
              <a:xfrm>
                <a:off x="528" y="2077"/>
                <a:ext cx="3737" cy="121"/>
              </a:xfrm>
              <a:custGeom>
                <a:avLst/>
                <a:gdLst>
                  <a:gd name="T0" fmla="*/ 0 w 3737"/>
                  <a:gd name="T1" fmla="*/ 121 h 121"/>
                  <a:gd name="T2" fmla="*/ 0 w 3737"/>
                  <a:gd name="T3" fmla="*/ 0 h 121"/>
                  <a:gd name="T4" fmla="*/ 3737 w 3737"/>
                  <a:gd name="T5" fmla="*/ 0 h 121"/>
                  <a:gd name="T6" fmla="*/ 3737 w 3737"/>
                  <a:gd name="T7" fmla="*/ 118 h 121"/>
                  <a:gd name="T8" fmla="*/ 3737 w 3737"/>
                  <a:gd name="T9" fmla="*/ 121 h 121"/>
                  <a:gd name="T10" fmla="*/ 0 w 3737"/>
                  <a:gd name="T11" fmla="*/ 121 h 121"/>
                  <a:gd name="T12" fmla="*/ 0 w 3737"/>
                  <a:gd name="T13" fmla="*/ 121 h 121"/>
                  <a:gd name="T14" fmla="*/ 3733 w 3737"/>
                  <a:gd name="T15" fmla="*/ 118 h 121"/>
                  <a:gd name="T16" fmla="*/ 3733 w 3737"/>
                  <a:gd name="T17" fmla="*/ 115 h 121"/>
                  <a:gd name="T18" fmla="*/ 3733 w 3737"/>
                  <a:gd name="T19" fmla="*/ 118 h 121"/>
                  <a:gd name="T20" fmla="*/ 3733 w 3737"/>
                  <a:gd name="T21" fmla="*/ 118 h 121"/>
                  <a:gd name="T22" fmla="*/ 9 w 3737"/>
                  <a:gd name="T23" fmla="*/ 115 h 121"/>
                  <a:gd name="T24" fmla="*/ 3729 w 3737"/>
                  <a:gd name="T25" fmla="*/ 115 h 121"/>
                  <a:gd name="T26" fmla="*/ 3729 w 3737"/>
                  <a:gd name="T27" fmla="*/ 6 h 121"/>
                  <a:gd name="T28" fmla="*/ 9 w 3737"/>
                  <a:gd name="T29" fmla="*/ 6 h 121"/>
                  <a:gd name="T30" fmla="*/ 9 w 3737"/>
                  <a:gd name="T31" fmla="*/ 115 h 121"/>
                  <a:gd name="T32" fmla="*/ 9 w 3737"/>
                  <a:gd name="T33" fmla="*/ 115 h 1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37"/>
                  <a:gd name="T52" fmla="*/ 0 h 121"/>
                  <a:gd name="T53" fmla="*/ 3737 w 3737"/>
                  <a:gd name="T54" fmla="*/ 121 h 1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37" h="121">
                    <a:moveTo>
                      <a:pt x="0" y="121"/>
                    </a:moveTo>
                    <a:lnTo>
                      <a:pt x="0" y="0"/>
                    </a:lnTo>
                    <a:lnTo>
                      <a:pt x="3737" y="0"/>
                    </a:lnTo>
                    <a:lnTo>
                      <a:pt x="3737" y="118"/>
                    </a:lnTo>
                    <a:lnTo>
                      <a:pt x="3737" y="121"/>
                    </a:lnTo>
                    <a:lnTo>
                      <a:pt x="0" y="121"/>
                    </a:lnTo>
                    <a:close/>
                    <a:moveTo>
                      <a:pt x="3733" y="118"/>
                    </a:moveTo>
                    <a:lnTo>
                      <a:pt x="3733" y="115"/>
                    </a:lnTo>
                    <a:lnTo>
                      <a:pt x="3733" y="118"/>
                    </a:lnTo>
                    <a:close/>
                    <a:moveTo>
                      <a:pt x="9" y="115"/>
                    </a:moveTo>
                    <a:lnTo>
                      <a:pt x="3729" y="115"/>
                    </a:lnTo>
                    <a:lnTo>
                      <a:pt x="3729" y="6"/>
                    </a:lnTo>
                    <a:lnTo>
                      <a:pt x="9" y="6"/>
                    </a:lnTo>
                    <a:lnTo>
                      <a:pt x="9" y="115"/>
                    </a:lnTo>
                    <a:close/>
                  </a:path>
                </a:pathLst>
              </a:custGeom>
              <a:solidFill>
                <a:srgbClr val="808080"/>
              </a:solidFill>
              <a:ln w="9525">
                <a:noFill/>
                <a:round/>
                <a:headEnd/>
                <a:tailEnd/>
              </a:ln>
            </p:spPr>
            <p:txBody>
              <a:bodyPr/>
              <a:lstStyle/>
              <a:p>
                <a:endParaRPr lang="id-ID"/>
              </a:p>
            </p:txBody>
          </p:sp>
          <p:sp>
            <p:nvSpPr>
              <p:cNvPr id="3394" name="Freeform 118"/>
              <p:cNvSpPr>
                <a:spLocks noEditPoints="1"/>
              </p:cNvSpPr>
              <p:nvPr/>
            </p:nvSpPr>
            <p:spPr bwMode="auto">
              <a:xfrm>
                <a:off x="545" y="2086"/>
                <a:ext cx="3705" cy="105"/>
              </a:xfrm>
              <a:custGeom>
                <a:avLst/>
                <a:gdLst>
                  <a:gd name="T0" fmla="*/ 0 w 3705"/>
                  <a:gd name="T1" fmla="*/ 105 h 105"/>
                  <a:gd name="T2" fmla="*/ 0 w 3705"/>
                  <a:gd name="T3" fmla="*/ 0 h 105"/>
                  <a:gd name="T4" fmla="*/ 3705 w 3705"/>
                  <a:gd name="T5" fmla="*/ 0 h 105"/>
                  <a:gd name="T6" fmla="*/ 3705 w 3705"/>
                  <a:gd name="T7" fmla="*/ 102 h 105"/>
                  <a:gd name="T8" fmla="*/ 3705 w 3705"/>
                  <a:gd name="T9" fmla="*/ 105 h 105"/>
                  <a:gd name="T10" fmla="*/ 0 w 3705"/>
                  <a:gd name="T11" fmla="*/ 105 h 105"/>
                  <a:gd name="T12" fmla="*/ 0 w 3705"/>
                  <a:gd name="T13" fmla="*/ 105 h 105"/>
                  <a:gd name="T14" fmla="*/ 3701 w 3705"/>
                  <a:gd name="T15" fmla="*/ 102 h 105"/>
                  <a:gd name="T16" fmla="*/ 3701 w 3705"/>
                  <a:gd name="T17" fmla="*/ 99 h 105"/>
                  <a:gd name="T18" fmla="*/ 3701 w 3705"/>
                  <a:gd name="T19" fmla="*/ 102 h 105"/>
                  <a:gd name="T20" fmla="*/ 3701 w 3705"/>
                  <a:gd name="T21" fmla="*/ 102 h 105"/>
                  <a:gd name="T22" fmla="*/ 9 w 3705"/>
                  <a:gd name="T23" fmla="*/ 99 h 105"/>
                  <a:gd name="T24" fmla="*/ 3696 w 3705"/>
                  <a:gd name="T25" fmla="*/ 99 h 105"/>
                  <a:gd name="T26" fmla="*/ 3696 w 3705"/>
                  <a:gd name="T27" fmla="*/ 5 h 105"/>
                  <a:gd name="T28" fmla="*/ 9 w 3705"/>
                  <a:gd name="T29" fmla="*/ 5 h 105"/>
                  <a:gd name="T30" fmla="*/ 9 w 3705"/>
                  <a:gd name="T31" fmla="*/ 99 h 105"/>
                  <a:gd name="T32" fmla="*/ 9 w 3705"/>
                  <a:gd name="T33" fmla="*/ 99 h 10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05"/>
                  <a:gd name="T52" fmla="*/ 0 h 105"/>
                  <a:gd name="T53" fmla="*/ 3705 w 3705"/>
                  <a:gd name="T54" fmla="*/ 105 h 10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05" h="105">
                    <a:moveTo>
                      <a:pt x="0" y="105"/>
                    </a:moveTo>
                    <a:lnTo>
                      <a:pt x="0" y="0"/>
                    </a:lnTo>
                    <a:lnTo>
                      <a:pt x="3705" y="0"/>
                    </a:lnTo>
                    <a:lnTo>
                      <a:pt x="3705" y="102"/>
                    </a:lnTo>
                    <a:lnTo>
                      <a:pt x="3705" y="105"/>
                    </a:lnTo>
                    <a:lnTo>
                      <a:pt x="0" y="105"/>
                    </a:lnTo>
                    <a:close/>
                    <a:moveTo>
                      <a:pt x="3701" y="102"/>
                    </a:moveTo>
                    <a:lnTo>
                      <a:pt x="3701" y="99"/>
                    </a:lnTo>
                    <a:lnTo>
                      <a:pt x="3701" y="102"/>
                    </a:lnTo>
                    <a:close/>
                    <a:moveTo>
                      <a:pt x="9" y="99"/>
                    </a:moveTo>
                    <a:lnTo>
                      <a:pt x="3696" y="99"/>
                    </a:lnTo>
                    <a:lnTo>
                      <a:pt x="3696" y="5"/>
                    </a:lnTo>
                    <a:lnTo>
                      <a:pt x="9" y="5"/>
                    </a:lnTo>
                    <a:lnTo>
                      <a:pt x="9" y="99"/>
                    </a:lnTo>
                    <a:close/>
                  </a:path>
                </a:pathLst>
              </a:custGeom>
              <a:solidFill>
                <a:srgbClr val="FFFFFF"/>
              </a:solidFill>
              <a:ln w="9525">
                <a:noFill/>
                <a:round/>
                <a:headEnd/>
                <a:tailEnd/>
              </a:ln>
            </p:spPr>
            <p:txBody>
              <a:bodyPr/>
              <a:lstStyle/>
              <a:p>
                <a:endParaRPr lang="id-ID"/>
              </a:p>
            </p:txBody>
          </p:sp>
          <p:sp>
            <p:nvSpPr>
              <p:cNvPr id="3395" name="Freeform 119"/>
              <p:cNvSpPr>
                <a:spLocks/>
              </p:cNvSpPr>
              <p:nvPr/>
            </p:nvSpPr>
            <p:spPr bwMode="auto">
              <a:xfrm>
                <a:off x="391" y="2128"/>
                <a:ext cx="40" cy="21"/>
              </a:xfrm>
              <a:custGeom>
                <a:avLst/>
                <a:gdLst>
                  <a:gd name="T0" fmla="*/ 19 w 40"/>
                  <a:gd name="T1" fmla="*/ 0 h 21"/>
                  <a:gd name="T2" fmla="*/ 40 w 40"/>
                  <a:gd name="T3" fmla="*/ 0 h 21"/>
                  <a:gd name="T4" fmla="*/ 30 w 40"/>
                  <a:gd name="T5" fmla="*/ 10 h 21"/>
                  <a:gd name="T6" fmla="*/ 19 w 40"/>
                  <a:gd name="T7" fmla="*/ 21 h 21"/>
                  <a:gd name="T8" fmla="*/ 9 w 40"/>
                  <a:gd name="T9" fmla="*/ 10 h 21"/>
                  <a:gd name="T10" fmla="*/ 0 w 40"/>
                  <a:gd name="T11" fmla="*/ 0 h 21"/>
                  <a:gd name="T12" fmla="*/ 19 w 40"/>
                  <a:gd name="T13" fmla="*/ 0 h 21"/>
                  <a:gd name="T14" fmla="*/ 0 60000 65536"/>
                  <a:gd name="T15" fmla="*/ 0 60000 65536"/>
                  <a:gd name="T16" fmla="*/ 0 60000 65536"/>
                  <a:gd name="T17" fmla="*/ 0 60000 65536"/>
                  <a:gd name="T18" fmla="*/ 0 60000 65536"/>
                  <a:gd name="T19" fmla="*/ 0 60000 65536"/>
                  <a:gd name="T20" fmla="*/ 0 60000 65536"/>
                  <a:gd name="T21" fmla="*/ 0 w 40"/>
                  <a:gd name="T22" fmla="*/ 0 h 21"/>
                  <a:gd name="T23" fmla="*/ 40 w 40"/>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21">
                    <a:moveTo>
                      <a:pt x="19" y="0"/>
                    </a:moveTo>
                    <a:lnTo>
                      <a:pt x="40" y="0"/>
                    </a:lnTo>
                    <a:lnTo>
                      <a:pt x="30" y="10"/>
                    </a:lnTo>
                    <a:lnTo>
                      <a:pt x="19" y="21"/>
                    </a:lnTo>
                    <a:lnTo>
                      <a:pt x="9" y="10"/>
                    </a:lnTo>
                    <a:lnTo>
                      <a:pt x="0" y="0"/>
                    </a:lnTo>
                    <a:lnTo>
                      <a:pt x="19" y="0"/>
                    </a:lnTo>
                    <a:close/>
                  </a:path>
                </a:pathLst>
              </a:custGeom>
              <a:solidFill>
                <a:srgbClr val="BDC2C8"/>
              </a:solidFill>
              <a:ln w="9525">
                <a:noFill/>
                <a:round/>
                <a:headEnd/>
                <a:tailEnd/>
              </a:ln>
            </p:spPr>
            <p:txBody>
              <a:bodyPr/>
              <a:lstStyle/>
              <a:p>
                <a:endParaRPr lang="id-ID"/>
              </a:p>
            </p:txBody>
          </p:sp>
          <p:sp>
            <p:nvSpPr>
              <p:cNvPr id="3396" name="Rectangle 120"/>
              <p:cNvSpPr>
                <a:spLocks noChangeArrowheads="1"/>
              </p:cNvSpPr>
              <p:nvPr/>
            </p:nvSpPr>
            <p:spPr bwMode="auto">
              <a:xfrm>
                <a:off x="4296" y="2080"/>
                <a:ext cx="1440" cy="115"/>
              </a:xfrm>
              <a:prstGeom prst="rect">
                <a:avLst/>
              </a:prstGeom>
              <a:solidFill>
                <a:srgbClr val="BDC2C8"/>
              </a:solidFill>
              <a:ln w="9525">
                <a:noFill/>
                <a:miter lim="800000"/>
                <a:headEnd/>
                <a:tailEnd/>
              </a:ln>
            </p:spPr>
            <p:txBody>
              <a:bodyPr/>
              <a:lstStyle/>
              <a:p>
                <a:endParaRPr lang="en-GB"/>
              </a:p>
            </p:txBody>
          </p:sp>
          <p:sp>
            <p:nvSpPr>
              <p:cNvPr id="3397" name="Freeform 121"/>
              <p:cNvSpPr>
                <a:spLocks noEditPoints="1"/>
              </p:cNvSpPr>
              <p:nvPr/>
            </p:nvSpPr>
            <p:spPr bwMode="auto">
              <a:xfrm>
                <a:off x="4295" y="2077"/>
                <a:ext cx="1443" cy="121"/>
              </a:xfrm>
              <a:custGeom>
                <a:avLst/>
                <a:gdLst>
                  <a:gd name="T0" fmla="*/ 0 w 1443"/>
                  <a:gd name="T1" fmla="*/ 121 h 121"/>
                  <a:gd name="T2" fmla="*/ 0 w 1443"/>
                  <a:gd name="T3" fmla="*/ 0 h 121"/>
                  <a:gd name="T4" fmla="*/ 1443 w 1443"/>
                  <a:gd name="T5" fmla="*/ 0 h 121"/>
                  <a:gd name="T6" fmla="*/ 1443 w 1443"/>
                  <a:gd name="T7" fmla="*/ 118 h 121"/>
                  <a:gd name="T8" fmla="*/ 1443 w 1443"/>
                  <a:gd name="T9" fmla="*/ 121 h 121"/>
                  <a:gd name="T10" fmla="*/ 0 w 1443"/>
                  <a:gd name="T11" fmla="*/ 121 h 121"/>
                  <a:gd name="T12" fmla="*/ 0 w 1443"/>
                  <a:gd name="T13" fmla="*/ 121 h 121"/>
                  <a:gd name="T14" fmla="*/ 1441 w 1443"/>
                  <a:gd name="T15" fmla="*/ 118 h 121"/>
                  <a:gd name="T16" fmla="*/ 1441 w 1443"/>
                  <a:gd name="T17" fmla="*/ 115 h 121"/>
                  <a:gd name="T18" fmla="*/ 1441 w 1443"/>
                  <a:gd name="T19" fmla="*/ 118 h 121"/>
                  <a:gd name="T20" fmla="*/ 1441 w 1443"/>
                  <a:gd name="T21" fmla="*/ 118 h 121"/>
                  <a:gd name="T22" fmla="*/ 3 w 1443"/>
                  <a:gd name="T23" fmla="*/ 115 h 121"/>
                  <a:gd name="T24" fmla="*/ 1440 w 1443"/>
                  <a:gd name="T25" fmla="*/ 115 h 121"/>
                  <a:gd name="T26" fmla="*/ 1440 w 1443"/>
                  <a:gd name="T27" fmla="*/ 6 h 121"/>
                  <a:gd name="T28" fmla="*/ 3 w 1443"/>
                  <a:gd name="T29" fmla="*/ 6 h 121"/>
                  <a:gd name="T30" fmla="*/ 3 w 1443"/>
                  <a:gd name="T31" fmla="*/ 115 h 121"/>
                  <a:gd name="T32" fmla="*/ 3 w 1443"/>
                  <a:gd name="T33" fmla="*/ 115 h 1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43"/>
                  <a:gd name="T52" fmla="*/ 0 h 121"/>
                  <a:gd name="T53" fmla="*/ 1443 w 1443"/>
                  <a:gd name="T54" fmla="*/ 121 h 1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43" h="121">
                    <a:moveTo>
                      <a:pt x="0" y="121"/>
                    </a:moveTo>
                    <a:lnTo>
                      <a:pt x="0" y="0"/>
                    </a:lnTo>
                    <a:lnTo>
                      <a:pt x="1443" y="0"/>
                    </a:lnTo>
                    <a:lnTo>
                      <a:pt x="1443" y="118"/>
                    </a:lnTo>
                    <a:lnTo>
                      <a:pt x="1443" y="121"/>
                    </a:lnTo>
                    <a:lnTo>
                      <a:pt x="0" y="121"/>
                    </a:lnTo>
                    <a:close/>
                    <a:moveTo>
                      <a:pt x="1441" y="118"/>
                    </a:moveTo>
                    <a:lnTo>
                      <a:pt x="1441" y="115"/>
                    </a:lnTo>
                    <a:lnTo>
                      <a:pt x="1441" y="118"/>
                    </a:lnTo>
                    <a:close/>
                    <a:moveTo>
                      <a:pt x="3" y="115"/>
                    </a:moveTo>
                    <a:lnTo>
                      <a:pt x="1440" y="115"/>
                    </a:lnTo>
                    <a:lnTo>
                      <a:pt x="1440" y="6"/>
                    </a:lnTo>
                    <a:lnTo>
                      <a:pt x="3" y="6"/>
                    </a:lnTo>
                    <a:lnTo>
                      <a:pt x="3" y="115"/>
                    </a:lnTo>
                    <a:close/>
                  </a:path>
                </a:pathLst>
              </a:custGeom>
              <a:solidFill>
                <a:srgbClr val="FFFFFF"/>
              </a:solidFill>
              <a:ln w="9525">
                <a:noFill/>
                <a:round/>
                <a:headEnd/>
                <a:tailEnd/>
              </a:ln>
            </p:spPr>
            <p:txBody>
              <a:bodyPr/>
              <a:lstStyle/>
              <a:p>
                <a:endParaRPr lang="id-ID"/>
              </a:p>
            </p:txBody>
          </p:sp>
          <p:sp>
            <p:nvSpPr>
              <p:cNvPr id="3398" name="Freeform 122"/>
              <p:cNvSpPr>
                <a:spLocks noEditPoints="1"/>
              </p:cNvSpPr>
              <p:nvPr/>
            </p:nvSpPr>
            <p:spPr bwMode="auto">
              <a:xfrm>
                <a:off x="4295" y="2077"/>
                <a:ext cx="1443" cy="121"/>
              </a:xfrm>
              <a:custGeom>
                <a:avLst/>
                <a:gdLst>
                  <a:gd name="T0" fmla="*/ 0 w 1443"/>
                  <a:gd name="T1" fmla="*/ 121 h 121"/>
                  <a:gd name="T2" fmla="*/ 0 w 1443"/>
                  <a:gd name="T3" fmla="*/ 0 h 121"/>
                  <a:gd name="T4" fmla="*/ 1443 w 1443"/>
                  <a:gd name="T5" fmla="*/ 0 h 121"/>
                  <a:gd name="T6" fmla="*/ 1443 w 1443"/>
                  <a:gd name="T7" fmla="*/ 118 h 121"/>
                  <a:gd name="T8" fmla="*/ 1443 w 1443"/>
                  <a:gd name="T9" fmla="*/ 121 h 121"/>
                  <a:gd name="T10" fmla="*/ 0 w 1443"/>
                  <a:gd name="T11" fmla="*/ 121 h 121"/>
                  <a:gd name="T12" fmla="*/ 0 w 1443"/>
                  <a:gd name="T13" fmla="*/ 121 h 121"/>
                  <a:gd name="T14" fmla="*/ 1441 w 1443"/>
                  <a:gd name="T15" fmla="*/ 118 h 121"/>
                  <a:gd name="T16" fmla="*/ 1441 w 1443"/>
                  <a:gd name="T17" fmla="*/ 115 h 121"/>
                  <a:gd name="T18" fmla="*/ 1441 w 1443"/>
                  <a:gd name="T19" fmla="*/ 118 h 121"/>
                  <a:gd name="T20" fmla="*/ 1441 w 1443"/>
                  <a:gd name="T21" fmla="*/ 118 h 121"/>
                  <a:gd name="T22" fmla="*/ 3 w 1443"/>
                  <a:gd name="T23" fmla="*/ 115 h 121"/>
                  <a:gd name="T24" fmla="*/ 1440 w 1443"/>
                  <a:gd name="T25" fmla="*/ 115 h 121"/>
                  <a:gd name="T26" fmla="*/ 1440 w 1443"/>
                  <a:gd name="T27" fmla="*/ 6 h 121"/>
                  <a:gd name="T28" fmla="*/ 3 w 1443"/>
                  <a:gd name="T29" fmla="*/ 6 h 121"/>
                  <a:gd name="T30" fmla="*/ 3 w 1443"/>
                  <a:gd name="T31" fmla="*/ 115 h 121"/>
                  <a:gd name="T32" fmla="*/ 3 w 1443"/>
                  <a:gd name="T33" fmla="*/ 115 h 1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43"/>
                  <a:gd name="T52" fmla="*/ 0 h 121"/>
                  <a:gd name="T53" fmla="*/ 1443 w 1443"/>
                  <a:gd name="T54" fmla="*/ 121 h 1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43" h="121">
                    <a:moveTo>
                      <a:pt x="0" y="121"/>
                    </a:moveTo>
                    <a:lnTo>
                      <a:pt x="0" y="0"/>
                    </a:lnTo>
                    <a:lnTo>
                      <a:pt x="1443" y="0"/>
                    </a:lnTo>
                    <a:lnTo>
                      <a:pt x="1443" y="118"/>
                    </a:lnTo>
                    <a:lnTo>
                      <a:pt x="1443" y="121"/>
                    </a:lnTo>
                    <a:lnTo>
                      <a:pt x="0" y="121"/>
                    </a:lnTo>
                    <a:close/>
                    <a:moveTo>
                      <a:pt x="1441" y="118"/>
                    </a:moveTo>
                    <a:lnTo>
                      <a:pt x="1441" y="115"/>
                    </a:lnTo>
                    <a:lnTo>
                      <a:pt x="1441" y="118"/>
                    </a:lnTo>
                    <a:close/>
                    <a:moveTo>
                      <a:pt x="3" y="115"/>
                    </a:moveTo>
                    <a:lnTo>
                      <a:pt x="1440" y="115"/>
                    </a:lnTo>
                    <a:lnTo>
                      <a:pt x="1440" y="6"/>
                    </a:lnTo>
                    <a:lnTo>
                      <a:pt x="3" y="6"/>
                    </a:lnTo>
                    <a:lnTo>
                      <a:pt x="3" y="115"/>
                    </a:lnTo>
                    <a:close/>
                  </a:path>
                </a:pathLst>
              </a:custGeom>
              <a:solidFill>
                <a:srgbClr val="808080"/>
              </a:solidFill>
              <a:ln w="9525">
                <a:noFill/>
                <a:round/>
                <a:headEnd/>
                <a:tailEnd/>
              </a:ln>
            </p:spPr>
            <p:txBody>
              <a:bodyPr/>
              <a:lstStyle/>
              <a:p>
                <a:endParaRPr lang="id-ID"/>
              </a:p>
            </p:txBody>
          </p:sp>
          <p:sp>
            <p:nvSpPr>
              <p:cNvPr id="3399" name="Freeform 123"/>
              <p:cNvSpPr>
                <a:spLocks noEditPoints="1"/>
              </p:cNvSpPr>
              <p:nvPr/>
            </p:nvSpPr>
            <p:spPr bwMode="auto">
              <a:xfrm>
                <a:off x="4302" y="2086"/>
                <a:ext cx="1430" cy="105"/>
              </a:xfrm>
              <a:custGeom>
                <a:avLst/>
                <a:gdLst>
                  <a:gd name="T0" fmla="*/ 0 w 1430"/>
                  <a:gd name="T1" fmla="*/ 105 h 105"/>
                  <a:gd name="T2" fmla="*/ 0 w 1430"/>
                  <a:gd name="T3" fmla="*/ 0 h 105"/>
                  <a:gd name="T4" fmla="*/ 1430 w 1430"/>
                  <a:gd name="T5" fmla="*/ 0 h 105"/>
                  <a:gd name="T6" fmla="*/ 1430 w 1430"/>
                  <a:gd name="T7" fmla="*/ 102 h 105"/>
                  <a:gd name="T8" fmla="*/ 1430 w 1430"/>
                  <a:gd name="T9" fmla="*/ 105 h 105"/>
                  <a:gd name="T10" fmla="*/ 0 w 1430"/>
                  <a:gd name="T11" fmla="*/ 105 h 105"/>
                  <a:gd name="T12" fmla="*/ 0 w 1430"/>
                  <a:gd name="T13" fmla="*/ 105 h 105"/>
                  <a:gd name="T14" fmla="*/ 1428 w 1430"/>
                  <a:gd name="T15" fmla="*/ 102 h 105"/>
                  <a:gd name="T16" fmla="*/ 1428 w 1430"/>
                  <a:gd name="T17" fmla="*/ 99 h 105"/>
                  <a:gd name="T18" fmla="*/ 1428 w 1430"/>
                  <a:gd name="T19" fmla="*/ 102 h 105"/>
                  <a:gd name="T20" fmla="*/ 1428 w 1430"/>
                  <a:gd name="T21" fmla="*/ 102 h 105"/>
                  <a:gd name="T22" fmla="*/ 3 w 1430"/>
                  <a:gd name="T23" fmla="*/ 99 h 105"/>
                  <a:gd name="T24" fmla="*/ 1427 w 1430"/>
                  <a:gd name="T25" fmla="*/ 99 h 105"/>
                  <a:gd name="T26" fmla="*/ 1427 w 1430"/>
                  <a:gd name="T27" fmla="*/ 5 h 105"/>
                  <a:gd name="T28" fmla="*/ 3 w 1430"/>
                  <a:gd name="T29" fmla="*/ 5 h 105"/>
                  <a:gd name="T30" fmla="*/ 3 w 1430"/>
                  <a:gd name="T31" fmla="*/ 99 h 105"/>
                  <a:gd name="T32" fmla="*/ 3 w 1430"/>
                  <a:gd name="T33" fmla="*/ 99 h 10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30"/>
                  <a:gd name="T52" fmla="*/ 0 h 105"/>
                  <a:gd name="T53" fmla="*/ 1430 w 1430"/>
                  <a:gd name="T54" fmla="*/ 105 h 10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30" h="105">
                    <a:moveTo>
                      <a:pt x="0" y="105"/>
                    </a:moveTo>
                    <a:lnTo>
                      <a:pt x="0" y="0"/>
                    </a:lnTo>
                    <a:lnTo>
                      <a:pt x="1430" y="0"/>
                    </a:lnTo>
                    <a:lnTo>
                      <a:pt x="1430" y="102"/>
                    </a:lnTo>
                    <a:lnTo>
                      <a:pt x="1430" y="105"/>
                    </a:lnTo>
                    <a:lnTo>
                      <a:pt x="0" y="105"/>
                    </a:lnTo>
                    <a:close/>
                    <a:moveTo>
                      <a:pt x="1428" y="102"/>
                    </a:moveTo>
                    <a:lnTo>
                      <a:pt x="1428" y="99"/>
                    </a:lnTo>
                    <a:lnTo>
                      <a:pt x="1428" y="102"/>
                    </a:lnTo>
                    <a:close/>
                    <a:moveTo>
                      <a:pt x="3" y="99"/>
                    </a:moveTo>
                    <a:lnTo>
                      <a:pt x="1427" y="99"/>
                    </a:lnTo>
                    <a:lnTo>
                      <a:pt x="1427" y="5"/>
                    </a:lnTo>
                    <a:lnTo>
                      <a:pt x="3" y="5"/>
                    </a:lnTo>
                    <a:lnTo>
                      <a:pt x="3" y="99"/>
                    </a:lnTo>
                    <a:close/>
                  </a:path>
                </a:pathLst>
              </a:custGeom>
              <a:solidFill>
                <a:srgbClr val="FFFFFF"/>
              </a:solidFill>
              <a:ln w="9525">
                <a:noFill/>
                <a:round/>
                <a:headEnd/>
                <a:tailEnd/>
              </a:ln>
            </p:spPr>
            <p:txBody>
              <a:bodyPr/>
              <a:lstStyle/>
              <a:p>
                <a:endParaRPr lang="id-ID"/>
              </a:p>
            </p:txBody>
          </p:sp>
          <p:pic>
            <p:nvPicPr>
              <p:cNvPr id="3400" name="Picture 124"/>
              <p:cNvPicPr>
                <a:picLocks noChangeAspect="1" noChangeArrowheads="1"/>
              </p:cNvPicPr>
              <p:nvPr/>
            </p:nvPicPr>
            <p:blipFill>
              <a:blip r:embed="rId4"/>
              <a:srcRect/>
              <a:stretch>
                <a:fillRect/>
              </a:stretch>
            </p:blipFill>
            <p:spPr bwMode="auto">
              <a:xfrm>
                <a:off x="4139" y="2100"/>
                <a:ext cx="92" cy="80"/>
              </a:xfrm>
              <a:prstGeom prst="rect">
                <a:avLst/>
              </a:prstGeom>
              <a:noFill/>
              <a:ln w="9525">
                <a:noFill/>
                <a:miter lim="800000"/>
                <a:headEnd/>
                <a:tailEnd/>
              </a:ln>
            </p:spPr>
          </p:pic>
          <p:sp>
            <p:nvSpPr>
              <p:cNvPr id="3401" name="Freeform 125"/>
              <p:cNvSpPr>
                <a:spLocks/>
              </p:cNvSpPr>
              <p:nvPr/>
            </p:nvSpPr>
            <p:spPr bwMode="auto">
              <a:xfrm>
                <a:off x="4150" y="2105"/>
                <a:ext cx="70" cy="65"/>
              </a:xfrm>
              <a:custGeom>
                <a:avLst/>
                <a:gdLst>
                  <a:gd name="T0" fmla="*/ 22 w 70"/>
                  <a:gd name="T1" fmla="*/ 34 h 65"/>
                  <a:gd name="T2" fmla="*/ 0 w 70"/>
                  <a:gd name="T3" fmla="*/ 0 h 65"/>
                  <a:gd name="T4" fmla="*/ 24 w 70"/>
                  <a:gd name="T5" fmla="*/ 0 h 65"/>
                  <a:gd name="T6" fmla="*/ 32 w 70"/>
                  <a:gd name="T7" fmla="*/ 14 h 65"/>
                  <a:gd name="T8" fmla="*/ 32 w 70"/>
                  <a:gd name="T9" fmla="*/ 14 h 65"/>
                  <a:gd name="T10" fmla="*/ 35 w 70"/>
                  <a:gd name="T11" fmla="*/ 18 h 65"/>
                  <a:gd name="T12" fmla="*/ 35 w 70"/>
                  <a:gd name="T13" fmla="*/ 18 h 65"/>
                  <a:gd name="T14" fmla="*/ 38 w 70"/>
                  <a:gd name="T15" fmla="*/ 14 h 65"/>
                  <a:gd name="T16" fmla="*/ 48 w 70"/>
                  <a:gd name="T17" fmla="*/ 0 h 65"/>
                  <a:gd name="T18" fmla="*/ 70 w 70"/>
                  <a:gd name="T19" fmla="*/ 0 h 65"/>
                  <a:gd name="T20" fmla="*/ 46 w 70"/>
                  <a:gd name="T21" fmla="*/ 34 h 65"/>
                  <a:gd name="T22" fmla="*/ 70 w 70"/>
                  <a:gd name="T23" fmla="*/ 65 h 65"/>
                  <a:gd name="T24" fmla="*/ 49 w 70"/>
                  <a:gd name="T25" fmla="*/ 65 h 65"/>
                  <a:gd name="T26" fmla="*/ 46 w 70"/>
                  <a:gd name="T27" fmla="*/ 65 h 65"/>
                  <a:gd name="T28" fmla="*/ 37 w 70"/>
                  <a:gd name="T29" fmla="*/ 52 h 65"/>
                  <a:gd name="T30" fmla="*/ 37 w 70"/>
                  <a:gd name="T31" fmla="*/ 52 h 65"/>
                  <a:gd name="T32" fmla="*/ 35 w 70"/>
                  <a:gd name="T33" fmla="*/ 48 h 65"/>
                  <a:gd name="T34" fmla="*/ 35 w 70"/>
                  <a:gd name="T35" fmla="*/ 48 h 65"/>
                  <a:gd name="T36" fmla="*/ 32 w 70"/>
                  <a:gd name="T37" fmla="*/ 52 h 65"/>
                  <a:gd name="T38" fmla="*/ 24 w 70"/>
                  <a:gd name="T39" fmla="*/ 65 h 65"/>
                  <a:gd name="T40" fmla="*/ 0 w 70"/>
                  <a:gd name="T41" fmla="*/ 65 h 65"/>
                  <a:gd name="T42" fmla="*/ 22 w 70"/>
                  <a:gd name="T43" fmla="*/ 34 h 6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0"/>
                  <a:gd name="T67" fmla="*/ 0 h 65"/>
                  <a:gd name="T68" fmla="*/ 70 w 70"/>
                  <a:gd name="T69" fmla="*/ 65 h 6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0" h="65">
                    <a:moveTo>
                      <a:pt x="22" y="34"/>
                    </a:moveTo>
                    <a:lnTo>
                      <a:pt x="0" y="0"/>
                    </a:lnTo>
                    <a:lnTo>
                      <a:pt x="24" y="0"/>
                    </a:lnTo>
                    <a:lnTo>
                      <a:pt x="32" y="14"/>
                    </a:lnTo>
                    <a:lnTo>
                      <a:pt x="35" y="18"/>
                    </a:lnTo>
                    <a:lnTo>
                      <a:pt x="38" y="14"/>
                    </a:lnTo>
                    <a:lnTo>
                      <a:pt x="48" y="0"/>
                    </a:lnTo>
                    <a:lnTo>
                      <a:pt x="70" y="0"/>
                    </a:lnTo>
                    <a:lnTo>
                      <a:pt x="46" y="34"/>
                    </a:lnTo>
                    <a:lnTo>
                      <a:pt x="70" y="65"/>
                    </a:lnTo>
                    <a:lnTo>
                      <a:pt x="49" y="65"/>
                    </a:lnTo>
                    <a:lnTo>
                      <a:pt x="46" y="65"/>
                    </a:lnTo>
                    <a:lnTo>
                      <a:pt x="37" y="52"/>
                    </a:lnTo>
                    <a:lnTo>
                      <a:pt x="35" y="48"/>
                    </a:lnTo>
                    <a:lnTo>
                      <a:pt x="32" y="52"/>
                    </a:lnTo>
                    <a:lnTo>
                      <a:pt x="24" y="65"/>
                    </a:lnTo>
                    <a:lnTo>
                      <a:pt x="0" y="65"/>
                    </a:lnTo>
                    <a:lnTo>
                      <a:pt x="22" y="34"/>
                    </a:lnTo>
                    <a:close/>
                  </a:path>
                </a:pathLst>
              </a:custGeom>
              <a:noFill/>
              <a:ln w="6">
                <a:solidFill>
                  <a:srgbClr val="CCCCCC"/>
                </a:solidFill>
                <a:round/>
                <a:headEnd/>
                <a:tailEnd/>
              </a:ln>
            </p:spPr>
            <p:txBody>
              <a:bodyPr/>
              <a:lstStyle/>
              <a:p>
                <a:endParaRPr lang="id-ID"/>
              </a:p>
            </p:txBody>
          </p:sp>
          <p:pic>
            <p:nvPicPr>
              <p:cNvPr id="3402" name="Picture 126"/>
              <p:cNvPicPr>
                <a:picLocks noChangeAspect="1" noChangeArrowheads="1"/>
              </p:cNvPicPr>
              <p:nvPr/>
            </p:nvPicPr>
            <p:blipFill>
              <a:blip r:embed="rId5"/>
              <a:srcRect/>
              <a:stretch>
                <a:fillRect/>
              </a:stretch>
            </p:blipFill>
            <p:spPr bwMode="auto">
              <a:xfrm>
                <a:off x="4057" y="2114"/>
                <a:ext cx="55" cy="71"/>
              </a:xfrm>
              <a:prstGeom prst="rect">
                <a:avLst/>
              </a:prstGeom>
              <a:noFill/>
              <a:ln w="9525">
                <a:noFill/>
                <a:miter lim="800000"/>
                <a:headEnd/>
                <a:tailEnd/>
              </a:ln>
            </p:spPr>
          </p:pic>
          <p:sp>
            <p:nvSpPr>
              <p:cNvPr id="3403" name="Freeform 127"/>
              <p:cNvSpPr>
                <a:spLocks/>
              </p:cNvSpPr>
              <p:nvPr/>
            </p:nvSpPr>
            <p:spPr bwMode="auto">
              <a:xfrm>
                <a:off x="4066" y="2121"/>
                <a:ext cx="40" cy="56"/>
              </a:xfrm>
              <a:custGeom>
                <a:avLst/>
                <a:gdLst>
                  <a:gd name="T0" fmla="*/ 11 w 40"/>
                  <a:gd name="T1" fmla="*/ 40 h 56"/>
                  <a:gd name="T2" fmla="*/ 11 w 40"/>
                  <a:gd name="T3" fmla="*/ 40 h 56"/>
                  <a:gd name="T4" fmla="*/ 14 w 40"/>
                  <a:gd name="T5" fmla="*/ 33 h 56"/>
                  <a:gd name="T6" fmla="*/ 15 w 40"/>
                  <a:gd name="T7" fmla="*/ 25 h 56"/>
                  <a:gd name="T8" fmla="*/ 0 w 40"/>
                  <a:gd name="T9" fmla="*/ 25 h 56"/>
                  <a:gd name="T10" fmla="*/ 11 w 40"/>
                  <a:gd name="T11" fmla="*/ 12 h 56"/>
                  <a:gd name="T12" fmla="*/ 21 w 40"/>
                  <a:gd name="T13" fmla="*/ 0 h 56"/>
                  <a:gd name="T14" fmla="*/ 31 w 40"/>
                  <a:gd name="T15" fmla="*/ 12 h 56"/>
                  <a:gd name="T16" fmla="*/ 40 w 40"/>
                  <a:gd name="T17" fmla="*/ 25 h 56"/>
                  <a:gd name="T18" fmla="*/ 26 w 40"/>
                  <a:gd name="T19" fmla="*/ 25 h 56"/>
                  <a:gd name="T20" fmla="*/ 26 w 40"/>
                  <a:gd name="T21" fmla="*/ 25 h 56"/>
                  <a:gd name="T22" fmla="*/ 25 w 40"/>
                  <a:gd name="T23" fmla="*/ 36 h 56"/>
                  <a:gd name="T24" fmla="*/ 22 w 40"/>
                  <a:gd name="T25" fmla="*/ 42 h 56"/>
                  <a:gd name="T26" fmla="*/ 19 w 40"/>
                  <a:gd name="T27" fmla="*/ 46 h 56"/>
                  <a:gd name="T28" fmla="*/ 17 w 40"/>
                  <a:gd name="T29" fmla="*/ 50 h 56"/>
                  <a:gd name="T30" fmla="*/ 12 w 40"/>
                  <a:gd name="T31" fmla="*/ 53 h 56"/>
                  <a:gd name="T32" fmla="*/ 8 w 40"/>
                  <a:gd name="T33" fmla="*/ 56 h 56"/>
                  <a:gd name="T34" fmla="*/ 3 w 40"/>
                  <a:gd name="T35" fmla="*/ 56 h 56"/>
                  <a:gd name="T36" fmla="*/ 3 w 40"/>
                  <a:gd name="T37" fmla="*/ 45 h 56"/>
                  <a:gd name="T38" fmla="*/ 3 w 40"/>
                  <a:gd name="T39" fmla="*/ 45 h 56"/>
                  <a:gd name="T40" fmla="*/ 7 w 40"/>
                  <a:gd name="T41" fmla="*/ 45 h 56"/>
                  <a:gd name="T42" fmla="*/ 11 w 40"/>
                  <a:gd name="T43" fmla="*/ 40 h 56"/>
                  <a:gd name="T44" fmla="*/ 11 w 40"/>
                  <a:gd name="T45" fmla="*/ 40 h 5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0"/>
                  <a:gd name="T70" fmla="*/ 0 h 56"/>
                  <a:gd name="T71" fmla="*/ 40 w 40"/>
                  <a:gd name="T72" fmla="*/ 56 h 5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0" h="56">
                    <a:moveTo>
                      <a:pt x="11" y="40"/>
                    </a:moveTo>
                    <a:lnTo>
                      <a:pt x="11" y="40"/>
                    </a:lnTo>
                    <a:lnTo>
                      <a:pt x="14" y="33"/>
                    </a:lnTo>
                    <a:lnTo>
                      <a:pt x="15" y="25"/>
                    </a:lnTo>
                    <a:lnTo>
                      <a:pt x="0" y="25"/>
                    </a:lnTo>
                    <a:lnTo>
                      <a:pt x="11" y="12"/>
                    </a:lnTo>
                    <a:lnTo>
                      <a:pt x="21" y="0"/>
                    </a:lnTo>
                    <a:lnTo>
                      <a:pt x="31" y="12"/>
                    </a:lnTo>
                    <a:lnTo>
                      <a:pt x="40" y="25"/>
                    </a:lnTo>
                    <a:lnTo>
                      <a:pt x="26" y="25"/>
                    </a:lnTo>
                    <a:lnTo>
                      <a:pt x="25" y="36"/>
                    </a:lnTo>
                    <a:lnTo>
                      <a:pt x="22" y="42"/>
                    </a:lnTo>
                    <a:lnTo>
                      <a:pt x="19" y="46"/>
                    </a:lnTo>
                    <a:lnTo>
                      <a:pt x="17" y="50"/>
                    </a:lnTo>
                    <a:lnTo>
                      <a:pt x="12" y="53"/>
                    </a:lnTo>
                    <a:lnTo>
                      <a:pt x="8" y="56"/>
                    </a:lnTo>
                    <a:lnTo>
                      <a:pt x="3" y="56"/>
                    </a:lnTo>
                    <a:lnTo>
                      <a:pt x="3" y="45"/>
                    </a:lnTo>
                    <a:lnTo>
                      <a:pt x="7" y="45"/>
                    </a:lnTo>
                    <a:lnTo>
                      <a:pt x="11" y="40"/>
                    </a:lnTo>
                    <a:close/>
                  </a:path>
                </a:pathLst>
              </a:custGeom>
              <a:noFill/>
              <a:ln w="3">
                <a:solidFill>
                  <a:srgbClr val="E6E6E6"/>
                </a:solidFill>
                <a:round/>
                <a:headEnd/>
                <a:tailEnd/>
              </a:ln>
            </p:spPr>
            <p:txBody>
              <a:bodyPr/>
              <a:lstStyle/>
              <a:p>
                <a:endParaRPr lang="id-ID"/>
              </a:p>
            </p:txBody>
          </p:sp>
          <p:pic>
            <p:nvPicPr>
              <p:cNvPr id="3404" name="Picture 128"/>
              <p:cNvPicPr>
                <a:picLocks noChangeAspect="1" noChangeArrowheads="1"/>
              </p:cNvPicPr>
              <p:nvPr/>
            </p:nvPicPr>
            <p:blipFill>
              <a:blip r:embed="rId6"/>
              <a:srcRect/>
              <a:stretch>
                <a:fillRect/>
              </a:stretch>
            </p:blipFill>
            <p:spPr bwMode="auto">
              <a:xfrm>
                <a:off x="4017" y="2093"/>
                <a:ext cx="54" cy="71"/>
              </a:xfrm>
              <a:prstGeom prst="rect">
                <a:avLst/>
              </a:prstGeom>
              <a:noFill/>
              <a:ln w="9525">
                <a:noFill/>
                <a:miter lim="800000"/>
                <a:headEnd/>
                <a:tailEnd/>
              </a:ln>
            </p:spPr>
          </p:pic>
          <p:sp>
            <p:nvSpPr>
              <p:cNvPr id="3405" name="Freeform 129"/>
              <p:cNvSpPr>
                <a:spLocks/>
              </p:cNvSpPr>
              <p:nvPr/>
            </p:nvSpPr>
            <p:spPr bwMode="auto">
              <a:xfrm>
                <a:off x="4025" y="2100"/>
                <a:ext cx="41" cy="56"/>
              </a:xfrm>
              <a:custGeom>
                <a:avLst/>
                <a:gdLst>
                  <a:gd name="T0" fmla="*/ 29 w 41"/>
                  <a:gd name="T1" fmla="*/ 15 h 56"/>
                  <a:gd name="T2" fmla="*/ 29 w 41"/>
                  <a:gd name="T3" fmla="*/ 15 h 56"/>
                  <a:gd name="T4" fmla="*/ 27 w 41"/>
                  <a:gd name="T5" fmla="*/ 22 h 56"/>
                  <a:gd name="T6" fmla="*/ 25 w 41"/>
                  <a:gd name="T7" fmla="*/ 31 h 56"/>
                  <a:gd name="T8" fmla="*/ 41 w 41"/>
                  <a:gd name="T9" fmla="*/ 31 h 56"/>
                  <a:gd name="T10" fmla="*/ 31 w 41"/>
                  <a:gd name="T11" fmla="*/ 43 h 56"/>
                  <a:gd name="T12" fmla="*/ 21 w 41"/>
                  <a:gd name="T13" fmla="*/ 56 h 56"/>
                  <a:gd name="T14" fmla="*/ 11 w 41"/>
                  <a:gd name="T15" fmla="*/ 43 h 56"/>
                  <a:gd name="T16" fmla="*/ 0 w 41"/>
                  <a:gd name="T17" fmla="*/ 31 h 56"/>
                  <a:gd name="T18" fmla="*/ 14 w 41"/>
                  <a:gd name="T19" fmla="*/ 31 h 56"/>
                  <a:gd name="T20" fmla="*/ 14 w 41"/>
                  <a:gd name="T21" fmla="*/ 31 h 56"/>
                  <a:gd name="T22" fmla="*/ 17 w 41"/>
                  <a:gd name="T23" fmla="*/ 19 h 56"/>
                  <a:gd name="T24" fmla="*/ 18 w 41"/>
                  <a:gd name="T25" fmla="*/ 14 h 56"/>
                  <a:gd name="T26" fmla="*/ 21 w 41"/>
                  <a:gd name="T27" fmla="*/ 9 h 56"/>
                  <a:gd name="T28" fmla="*/ 24 w 41"/>
                  <a:gd name="T29" fmla="*/ 5 h 56"/>
                  <a:gd name="T30" fmla="*/ 28 w 41"/>
                  <a:gd name="T31" fmla="*/ 2 h 56"/>
                  <a:gd name="T32" fmla="*/ 32 w 41"/>
                  <a:gd name="T33" fmla="*/ 0 h 56"/>
                  <a:gd name="T34" fmla="*/ 38 w 41"/>
                  <a:gd name="T35" fmla="*/ 0 h 56"/>
                  <a:gd name="T36" fmla="*/ 38 w 41"/>
                  <a:gd name="T37" fmla="*/ 9 h 56"/>
                  <a:gd name="T38" fmla="*/ 38 w 41"/>
                  <a:gd name="T39" fmla="*/ 9 h 56"/>
                  <a:gd name="T40" fmla="*/ 34 w 41"/>
                  <a:gd name="T41" fmla="*/ 11 h 56"/>
                  <a:gd name="T42" fmla="*/ 29 w 41"/>
                  <a:gd name="T43" fmla="*/ 15 h 56"/>
                  <a:gd name="T44" fmla="*/ 29 w 41"/>
                  <a:gd name="T45" fmla="*/ 15 h 5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1"/>
                  <a:gd name="T70" fmla="*/ 0 h 56"/>
                  <a:gd name="T71" fmla="*/ 41 w 41"/>
                  <a:gd name="T72" fmla="*/ 56 h 5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1" h="56">
                    <a:moveTo>
                      <a:pt x="29" y="15"/>
                    </a:moveTo>
                    <a:lnTo>
                      <a:pt x="29" y="15"/>
                    </a:lnTo>
                    <a:lnTo>
                      <a:pt x="27" y="22"/>
                    </a:lnTo>
                    <a:lnTo>
                      <a:pt x="25" y="31"/>
                    </a:lnTo>
                    <a:lnTo>
                      <a:pt x="41" y="31"/>
                    </a:lnTo>
                    <a:lnTo>
                      <a:pt x="31" y="43"/>
                    </a:lnTo>
                    <a:lnTo>
                      <a:pt x="21" y="56"/>
                    </a:lnTo>
                    <a:lnTo>
                      <a:pt x="11" y="43"/>
                    </a:lnTo>
                    <a:lnTo>
                      <a:pt x="0" y="31"/>
                    </a:lnTo>
                    <a:lnTo>
                      <a:pt x="14" y="31"/>
                    </a:lnTo>
                    <a:lnTo>
                      <a:pt x="17" y="19"/>
                    </a:lnTo>
                    <a:lnTo>
                      <a:pt x="18" y="14"/>
                    </a:lnTo>
                    <a:lnTo>
                      <a:pt x="21" y="9"/>
                    </a:lnTo>
                    <a:lnTo>
                      <a:pt x="24" y="5"/>
                    </a:lnTo>
                    <a:lnTo>
                      <a:pt x="28" y="2"/>
                    </a:lnTo>
                    <a:lnTo>
                      <a:pt x="32" y="0"/>
                    </a:lnTo>
                    <a:lnTo>
                      <a:pt x="38" y="0"/>
                    </a:lnTo>
                    <a:lnTo>
                      <a:pt x="38" y="9"/>
                    </a:lnTo>
                    <a:lnTo>
                      <a:pt x="34" y="11"/>
                    </a:lnTo>
                    <a:lnTo>
                      <a:pt x="29" y="15"/>
                    </a:lnTo>
                    <a:close/>
                  </a:path>
                </a:pathLst>
              </a:custGeom>
              <a:noFill/>
              <a:ln w="3">
                <a:solidFill>
                  <a:srgbClr val="E6E6E6"/>
                </a:solidFill>
                <a:round/>
                <a:headEnd/>
                <a:tailEnd/>
              </a:ln>
            </p:spPr>
            <p:txBody>
              <a:bodyPr/>
              <a:lstStyle/>
              <a:p>
                <a:endParaRPr lang="id-ID"/>
              </a:p>
            </p:txBody>
          </p:sp>
          <p:pic>
            <p:nvPicPr>
              <p:cNvPr id="3406" name="Picture 130"/>
              <p:cNvPicPr>
                <a:picLocks noChangeAspect="1" noChangeArrowheads="1"/>
              </p:cNvPicPr>
              <p:nvPr/>
            </p:nvPicPr>
            <p:blipFill>
              <a:blip r:embed="rId7"/>
              <a:srcRect/>
              <a:stretch>
                <a:fillRect/>
              </a:stretch>
            </p:blipFill>
            <p:spPr bwMode="auto">
              <a:xfrm>
                <a:off x="5541" y="2093"/>
                <a:ext cx="88" cy="96"/>
              </a:xfrm>
              <a:prstGeom prst="rect">
                <a:avLst/>
              </a:prstGeom>
              <a:noFill/>
              <a:ln w="9525">
                <a:noFill/>
                <a:miter lim="800000"/>
                <a:headEnd/>
                <a:tailEnd/>
              </a:ln>
            </p:spPr>
          </p:pic>
          <p:sp>
            <p:nvSpPr>
              <p:cNvPr id="3407" name="Freeform 131"/>
              <p:cNvSpPr>
                <a:spLocks noEditPoints="1"/>
              </p:cNvSpPr>
              <p:nvPr/>
            </p:nvSpPr>
            <p:spPr bwMode="auto">
              <a:xfrm>
                <a:off x="5548" y="2100"/>
                <a:ext cx="74" cy="81"/>
              </a:xfrm>
              <a:custGeom>
                <a:avLst/>
                <a:gdLst>
                  <a:gd name="T0" fmla="*/ 66 w 74"/>
                  <a:gd name="T1" fmla="*/ 9 h 81"/>
                  <a:gd name="T2" fmla="*/ 73 w 74"/>
                  <a:gd name="T3" fmla="*/ 19 h 81"/>
                  <a:gd name="T4" fmla="*/ 74 w 74"/>
                  <a:gd name="T5" fmla="*/ 31 h 81"/>
                  <a:gd name="T6" fmla="*/ 74 w 74"/>
                  <a:gd name="T7" fmla="*/ 38 h 81"/>
                  <a:gd name="T8" fmla="*/ 70 w 74"/>
                  <a:gd name="T9" fmla="*/ 47 h 81"/>
                  <a:gd name="T10" fmla="*/ 66 w 74"/>
                  <a:gd name="T11" fmla="*/ 53 h 81"/>
                  <a:gd name="T12" fmla="*/ 56 w 74"/>
                  <a:gd name="T13" fmla="*/ 59 h 81"/>
                  <a:gd name="T14" fmla="*/ 43 w 74"/>
                  <a:gd name="T15" fmla="*/ 61 h 81"/>
                  <a:gd name="T16" fmla="*/ 38 w 74"/>
                  <a:gd name="T17" fmla="*/ 61 h 81"/>
                  <a:gd name="T18" fmla="*/ 13 w 74"/>
                  <a:gd name="T19" fmla="*/ 81 h 81"/>
                  <a:gd name="T20" fmla="*/ 20 w 74"/>
                  <a:gd name="T21" fmla="*/ 49 h 81"/>
                  <a:gd name="T22" fmla="*/ 15 w 74"/>
                  <a:gd name="T23" fmla="*/ 40 h 81"/>
                  <a:gd name="T24" fmla="*/ 13 w 74"/>
                  <a:gd name="T25" fmla="*/ 31 h 81"/>
                  <a:gd name="T26" fmla="*/ 15 w 74"/>
                  <a:gd name="T27" fmla="*/ 19 h 81"/>
                  <a:gd name="T28" fmla="*/ 22 w 74"/>
                  <a:gd name="T29" fmla="*/ 9 h 81"/>
                  <a:gd name="T30" fmla="*/ 27 w 74"/>
                  <a:gd name="T31" fmla="*/ 5 h 81"/>
                  <a:gd name="T32" fmla="*/ 38 w 74"/>
                  <a:gd name="T33" fmla="*/ 1 h 81"/>
                  <a:gd name="T34" fmla="*/ 43 w 74"/>
                  <a:gd name="T35" fmla="*/ 0 h 81"/>
                  <a:gd name="T36" fmla="*/ 56 w 74"/>
                  <a:gd name="T37" fmla="*/ 2 h 81"/>
                  <a:gd name="T38" fmla="*/ 66 w 74"/>
                  <a:gd name="T39" fmla="*/ 9 h 81"/>
                  <a:gd name="T40" fmla="*/ 59 w 74"/>
                  <a:gd name="T41" fmla="*/ 31 h 81"/>
                  <a:gd name="T42" fmla="*/ 57 w 74"/>
                  <a:gd name="T43" fmla="*/ 25 h 81"/>
                  <a:gd name="T44" fmla="*/ 55 w 74"/>
                  <a:gd name="T45" fmla="*/ 21 h 81"/>
                  <a:gd name="T46" fmla="*/ 43 w 74"/>
                  <a:gd name="T47" fmla="*/ 16 h 81"/>
                  <a:gd name="T48" fmla="*/ 38 w 74"/>
                  <a:gd name="T49" fmla="*/ 18 h 81"/>
                  <a:gd name="T50" fmla="*/ 34 w 74"/>
                  <a:gd name="T51" fmla="*/ 21 h 81"/>
                  <a:gd name="T52" fmla="*/ 29 w 74"/>
                  <a:gd name="T53" fmla="*/ 31 h 81"/>
                  <a:gd name="T54" fmla="*/ 31 w 74"/>
                  <a:gd name="T55" fmla="*/ 36 h 81"/>
                  <a:gd name="T56" fmla="*/ 34 w 74"/>
                  <a:gd name="T57" fmla="*/ 40 h 81"/>
                  <a:gd name="T58" fmla="*/ 43 w 74"/>
                  <a:gd name="T59" fmla="*/ 46 h 81"/>
                  <a:gd name="T60" fmla="*/ 49 w 74"/>
                  <a:gd name="T61" fmla="*/ 45 h 81"/>
                  <a:gd name="T62" fmla="*/ 55 w 74"/>
                  <a:gd name="T63" fmla="*/ 40 h 81"/>
                  <a:gd name="T64" fmla="*/ 59 w 74"/>
                  <a:gd name="T65" fmla="*/ 31 h 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4"/>
                  <a:gd name="T100" fmla="*/ 0 h 81"/>
                  <a:gd name="T101" fmla="*/ 74 w 74"/>
                  <a:gd name="T102" fmla="*/ 81 h 8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4" h="81">
                    <a:moveTo>
                      <a:pt x="66" y="9"/>
                    </a:moveTo>
                    <a:lnTo>
                      <a:pt x="66" y="9"/>
                    </a:lnTo>
                    <a:lnTo>
                      <a:pt x="70" y="14"/>
                    </a:lnTo>
                    <a:lnTo>
                      <a:pt x="73" y="19"/>
                    </a:lnTo>
                    <a:lnTo>
                      <a:pt x="74" y="25"/>
                    </a:lnTo>
                    <a:lnTo>
                      <a:pt x="74" y="31"/>
                    </a:lnTo>
                    <a:lnTo>
                      <a:pt x="74" y="38"/>
                    </a:lnTo>
                    <a:lnTo>
                      <a:pt x="73" y="43"/>
                    </a:lnTo>
                    <a:lnTo>
                      <a:pt x="70" y="47"/>
                    </a:lnTo>
                    <a:lnTo>
                      <a:pt x="66" y="53"/>
                    </a:lnTo>
                    <a:lnTo>
                      <a:pt x="62" y="56"/>
                    </a:lnTo>
                    <a:lnTo>
                      <a:pt x="56" y="59"/>
                    </a:lnTo>
                    <a:lnTo>
                      <a:pt x="50" y="61"/>
                    </a:lnTo>
                    <a:lnTo>
                      <a:pt x="43" y="61"/>
                    </a:lnTo>
                    <a:lnTo>
                      <a:pt x="38" y="61"/>
                    </a:lnTo>
                    <a:lnTo>
                      <a:pt x="32" y="59"/>
                    </a:lnTo>
                    <a:lnTo>
                      <a:pt x="13" y="81"/>
                    </a:lnTo>
                    <a:lnTo>
                      <a:pt x="0" y="71"/>
                    </a:lnTo>
                    <a:lnTo>
                      <a:pt x="20" y="49"/>
                    </a:lnTo>
                    <a:lnTo>
                      <a:pt x="15" y="40"/>
                    </a:lnTo>
                    <a:lnTo>
                      <a:pt x="13" y="31"/>
                    </a:lnTo>
                    <a:lnTo>
                      <a:pt x="14" y="25"/>
                    </a:lnTo>
                    <a:lnTo>
                      <a:pt x="15" y="19"/>
                    </a:lnTo>
                    <a:lnTo>
                      <a:pt x="18" y="14"/>
                    </a:lnTo>
                    <a:lnTo>
                      <a:pt x="22" y="9"/>
                    </a:lnTo>
                    <a:lnTo>
                      <a:pt x="27" y="5"/>
                    </a:lnTo>
                    <a:lnTo>
                      <a:pt x="32" y="2"/>
                    </a:lnTo>
                    <a:lnTo>
                      <a:pt x="38" y="1"/>
                    </a:lnTo>
                    <a:lnTo>
                      <a:pt x="43" y="0"/>
                    </a:lnTo>
                    <a:lnTo>
                      <a:pt x="50" y="1"/>
                    </a:lnTo>
                    <a:lnTo>
                      <a:pt x="56" y="2"/>
                    </a:lnTo>
                    <a:lnTo>
                      <a:pt x="62" y="5"/>
                    </a:lnTo>
                    <a:lnTo>
                      <a:pt x="66" y="9"/>
                    </a:lnTo>
                    <a:close/>
                    <a:moveTo>
                      <a:pt x="59" y="31"/>
                    </a:moveTo>
                    <a:lnTo>
                      <a:pt x="59" y="31"/>
                    </a:lnTo>
                    <a:lnTo>
                      <a:pt x="57" y="25"/>
                    </a:lnTo>
                    <a:lnTo>
                      <a:pt x="55" y="21"/>
                    </a:lnTo>
                    <a:lnTo>
                      <a:pt x="49" y="18"/>
                    </a:lnTo>
                    <a:lnTo>
                      <a:pt x="43" y="16"/>
                    </a:lnTo>
                    <a:lnTo>
                      <a:pt x="38" y="18"/>
                    </a:lnTo>
                    <a:lnTo>
                      <a:pt x="34" y="21"/>
                    </a:lnTo>
                    <a:lnTo>
                      <a:pt x="31" y="25"/>
                    </a:lnTo>
                    <a:lnTo>
                      <a:pt x="29" y="31"/>
                    </a:lnTo>
                    <a:lnTo>
                      <a:pt x="31" y="36"/>
                    </a:lnTo>
                    <a:lnTo>
                      <a:pt x="34" y="40"/>
                    </a:lnTo>
                    <a:lnTo>
                      <a:pt x="38" y="45"/>
                    </a:lnTo>
                    <a:lnTo>
                      <a:pt x="43" y="46"/>
                    </a:lnTo>
                    <a:lnTo>
                      <a:pt x="49" y="45"/>
                    </a:lnTo>
                    <a:lnTo>
                      <a:pt x="55" y="40"/>
                    </a:lnTo>
                    <a:lnTo>
                      <a:pt x="57" y="36"/>
                    </a:lnTo>
                    <a:lnTo>
                      <a:pt x="59" y="31"/>
                    </a:lnTo>
                    <a:close/>
                  </a:path>
                </a:pathLst>
              </a:custGeom>
              <a:noFill/>
              <a:ln w="3">
                <a:solidFill>
                  <a:srgbClr val="E6E6E6"/>
                </a:solidFill>
                <a:round/>
                <a:headEnd/>
                <a:tailEnd/>
              </a:ln>
            </p:spPr>
            <p:txBody>
              <a:bodyPr/>
              <a:lstStyle/>
              <a:p>
                <a:endParaRPr lang="id-ID"/>
              </a:p>
            </p:txBody>
          </p:sp>
          <p:pic>
            <p:nvPicPr>
              <p:cNvPr id="3408" name="Picture 132"/>
              <p:cNvPicPr>
                <a:picLocks noChangeAspect="1" noChangeArrowheads="1"/>
              </p:cNvPicPr>
              <p:nvPr/>
            </p:nvPicPr>
            <p:blipFill>
              <a:blip r:embed="rId8"/>
              <a:srcRect/>
              <a:stretch>
                <a:fillRect/>
              </a:stretch>
            </p:blipFill>
            <p:spPr bwMode="auto">
              <a:xfrm>
                <a:off x="27" y="1941"/>
                <a:ext cx="88" cy="88"/>
              </a:xfrm>
              <a:prstGeom prst="rect">
                <a:avLst/>
              </a:prstGeom>
              <a:noFill/>
              <a:ln w="9525">
                <a:noFill/>
                <a:miter lim="800000"/>
                <a:headEnd/>
                <a:tailEnd/>
              </a:ln>
            </p:spPr>
          </p:pic>
          <p:sp>
            <p:nvSpPr>
              <p:cNvPr id="3409" name="Rectangle 133"/>
              <p:cNvSpPr>
                <a:spLocks noChangeArrowheads="1"/>
              </p:cNvSpPr>
              <p:nvPr/>
            </p:nvSpPr>
            <p:spPr bwMode="auto">
              <a:xfrm>
                <a:off x="53" y="1945"/>
                <a:ext cx="89" cy="104"/>
              </a:xfrm>
              <a:prstGeom prst="rect">
                <a:avLst/>
              </a:prstGeom>
              <a:noFill/>
              <a:ln w="9525">
                <a:noFill/>
                <a:miter lim="800000"/>
                <a:headEnd/>
                <a:tailEnd/>
              </a:ln>
            </p:spPr>
            <p:txBody>
              <a:bodyPr wrap="none" lIns="0" tIns="0" rIns="0" bIns="0">
                <a:spAutoFit/>
              </a:bodyPr>
              <a:lstStyle/>
              <a:p>
                <a:r>
                  <a:rPr lang="en-US" sz="800">
                    <a:solidFill>
                      <a:srgbClr val="FFFFFF"/>
                    </a:solidFill>
                    <a:latin typeface="Myriad Pro" pitchFamily="34" charset="0"/>
                  </a:rPr>
                  <a:t>w</a:t>
                </a:r>
                <a:endParaRPr lang="en-US">
                  <a:latin typeface="Arial" charset="0"/>
                </a:endParaRPr>
              </a:p>
            </p:txBody>
          </p:sp>
          <p:pic>
            <p:nvPicPr>
              <p:cNvPr id="3410" name="Picture 134"/>
              <p:cNvPicPr>
                <a:picLocks noChangeAspect="1" noChangeArrowheads="1"/>
              </p:cNvPicPr>
              <p:nvPr/>
            </p:nvPicPr>
            <p:blipFill>
              <a:blip r:embed="rId9"/>
              <a:srcRect/>
              <a:stretch>
                <a:fillRect/>
              </a:stretch>
            </p:blipFill>
            <p:spPr bwMode="auto">
              <a:xfrm>
                <a:off x="25" y="1935"/>
                <a:ext cx="97" cy="97"/>
              </a:xfrm>
              <a:prstGeom prst="rect">
                <a:avLst/>
              </a:prstGeom>
              <a:noFill/>
              <a:ln w="9525">
                <a:noFill/>
                <a:miter lim="800000"/>
                <a:headEnd/>
                <a:tailEnd/>
              </a:ln>
            </p:spPr>
          </p:pic>
          <p:sp>
            <p:nvSpPr>
              <p:cNvPr id="3411" name="Freeform 135"/>
              <p:cNvSpPr>
                <a:spLocks/>
              </p:cNvSpPr>
              <p:nvPr/>
            </p:nvSpPr>
            <p:spPr bwMode="auto">
              <a:xfrm>
                <a:off x="636" y="2115"/>
                <a:ext cx="2" cy="59"/>
              </a:xfrm>
              <a:custGeom>
                <a:avLst/>
                <a:gdLst>
                  <a:gd name="T0" fmla="*/ 2 w 2"/>
                  <a:gd name="T1" fmla="*/ 0 h 59"/>
                  <a:gd name="T2" fmla="*/ 2 w 2"/>
                  <a:gd name="T3" fmla="*/ 59 h 59"/>
                  <a:gd name="T4" fmla="*/ 0 w 2"/>
                  <a:gd name="T5" fmla="*/ 59 h 59"/>
                  <a:gd name="T6" fmla="*/ 0 w 2"/>
                  <a:gd name="T7" fmla="*/ 58 h 59"/>
                  <a:gd name="T8" fmla="*/ 0 w 2"/>
                  <a:gd name="T9" fmla="*/ 0 h 59"/>
                  <a:gd name="T10" fmla="*/ 2 w 2"/>
                  <a:gd name="T11" fmla="*/ 0 h 59"/>
                  <a:gd name="T12" fmla="*/ 0 60000 65536"/>
                  <a:gd name="T13" fmla="*/ 0 60000 65536"/>
                  <a:gd name="T14" fmla="*/ 0 60000 65536"/>
                  <a:gd name="T15" fmla="*/ 0 60000 65536"/>
                  <a:gd name="T16" fmla="*/ 0 60000 65536"/>
                  <a:gd name="T17" fmla="*/ 0 60000 65536"/>
                  <a:gd name="T18" fmla="*/ 0 w 2"/>
                  <a:gd name="T19" fmla="*/ 0 h 59"/>
                  <a:gd name="T20" fmla="*/ 2 w 2"/>
                  <a:gd name="T21" fmla="*/ 59 h 59"/>
                </a:gdLst>
                <a:ahLst/>
                <a:cxnLst>
                  <a:cxn ang="T12">
                    <a:pos x="T0" y="T1"/>
                  </a:cxn>
                  <a:cxn ang="T13">
                    <a:pos x="T2" y="T3"/>
                  </a:cxn>
                  <a:cxn ang="T14">
                    <a:pos x="T4" y="T5"/>
                  </a:cxn>
                  <a:cxn ang="T15">
                    <a:pos x="T6" y="T7"/>
                  </a:cxn>
                  <a:cxn ang="T16">
                    <a:pos x="T8" y="T9"/>
                  </a:cxn>
                  <a:cxn ang="T17">
                    <a:pos x="T10" y="T11"/>
                  </a:cxn>
                </a:cxnLst>
                <a:rect l="T18" t="T19" r="T20" b="T21"/>
                <a:pathLst>
                  <a:path w="2" h="59">
                    <a:moveTo>
                      <a:pt x="2" y="0"/>
                    </a:moveTo>
                    <a:lnTo>
                      <a:pt x="2" y="59"/>
                    </a:lnTo>
                    <a:lnTo>
                      <a:pt x="0" y="59"/>
                    </a:lnTo>
                    <a:lnTo>
                      <a:pt x="0" y="58"/>
                    </a:lnTo>
                    <a:lnTo>
                      <a:pt x="0" y="0"/>
                    </a:lnTo>
                    <a:lnTo>
                      <a:pt x="2" y="0"/>
                    </a:lnTo>
                    <a:close/>
                  </a:path>
                </a:pathLst>
              </a:custGeom>
              <a:solidFill>
                <a:srgbClr val="CCCCCC"/>
              </a:solidFill>
              <a:ln w="9525">
                <a:noFill/>
                <a:round/>
                <a:headEnd/>
                <a:tailEnd/>
              </a:ln>
            </p:spPr>
            <p:txBody>
              <a:bodyPr/>
              <a:lstStyle/>
              <a:p>
                <a:endParaRPr lang="id-ID"/>
              </a:p>
            </p:txBody>
          </p:sp>
          <p:sp>
            <p:nvSpPr>
              <p:cNvPr id="3412" name="Freeform 136"/>
              <p:cNvSpPr>
                <a:spLocks/>
              </p:cNvSpPr>
              <p:nvPr/>
            </p:nvSpPr>
            <p:spPr bwMode="auto">
              <a:xfrm>
                <a:off x="636" y="2111"/>
                <a:ext cx="2" cy="4"/>
              </a:xfrm>
              <a:custGeom>
                <a:avLst/>
                <a:gdLst>
                  <a:gd name="T0" fmla="*/ 2 w 2"/>
                  <a:gd name="T1" fmla="*/ 3 h 4"/>
                  <a:gd name="T2" fmla="*/ 0 w 2"/>
                  <a:gd name="T3" fmla="*/ 1 h 4"/>
                  <a:gd name="T4" fmla="*/ 0 w 2"/>
                  <a:gd name="T5" fmla="*/ 0 h 4"/>
                  <a:gd name="T6" fmla="*/ 2 w 2"/>
                  <a:gd name="T7" fmla="*/ 1 h 4"/>
                  <a:gd name="T8" fmla="*/ 2 w 2"/>
                  <a:gd name="T9" fmla="*/ 4 h 4"/>
                  <a:gd name="T10" fmla="*/ 0 w 2"/>
                  <a:gd name="T11" fmla="*/ 4 h 4"/>
                  <a:gd name="T12" fmla="*/ 0 w 2"/>
                  <a:gd name="T13" fmla="*/ 3 h 4"/>
                  <a:gd name="T14" fmla="*/ 2 w 2"/>
                  <a:gd name="T15" fmla="*/ 3 h 4"/>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4"/>
                  <a:gd name="T26" fmla="*/ 2 w 2"/>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4">
                    <a:moveTo>
                      <a:pt x="2" y="3"/>
                    </a:moveTo>
                    <a:lnTo>
                      <a:pt x="0" y="1"/>
                    </a:lnTo>
                    <a:lnTo>
                      <a:pt x="0" y="0"/>
                    </a:lnTo>
                    <a:lnTo>
                      <a:pt x="2" y="1"/>
                    </a:lnTo>
                    <a:lnTo>
                      <a:pt x="2" y="4"/>
                    </a:lnTo>
                    <a:lnTo>
                      <a:pt x="0" y="4"/>
                    </a:lnTo>
                    <a:lnTo>
                      <a:pt x="0" y="3"/>
                    </a:lnTo>
                    <a:lnTo>
                      <a:pt x="2" y="3"/>
                    </a:lnTo>
                    <a:close/>
                  </a:path>
                </a:pathLst>
              </a:custGeom>
              <a:solidFill>
                <a:srgbClr val="CCCCCC"/>
              </a:solidFill>
              <a:ln w="9525">
                <a:noFill/>
                <a:round/>
                <a:headEnd/>
                <a:tailEnd/>
              </a:ln>
            </p:spPr>
            <p:txBody>
              <a:bodyPr/>
              <a:lstStyle/>
              <a:p>
                <a:endParaRPr lang="id-ID"/>
              </a:p>
            </p:txBody>
          </p:sp>
          <p:sp>
            <p:nvSpPr>
              <p:cNvPr id="3413" name="Freeform 137"/>
              <p:cNvSpPr>
                <a:spLocks/>
              </p:cNvSpPr>
              <p:nvPr/>
            </p:nvSpPr>
            <p:spPr bwMode="auto">
              <a:xfrm>
                <a:off x="636" y="2112"/>
                <a:ext cx="2" cy="2"/>
              </a:xfrm>
              <a:custGeom>
                <a:avLst/>
                <a:gdLst>
                  <a:gd name="T0" fmla="*/ 2 w 2"/>
                  <a:gd name="T1" fmla="*/ 2 h 2"/>
                  <a:gd name="T2" fmla="*/ 0 w 2"/>
                  <a:gd name="T3" fmla="*/ 2 h 2"/>
                  <a:gd name="T4" fmla="*/ 0 w 2"/>
                  <a:gd name="T5" fmla="*/ 0 h 2"/>
                  <a:gd name="T6" fmla="*/ 2 w 2"/>
                  <a:gd name="T7" fmla="*/ 2 h 2"/>
                  <a:gd name="T8" fmla="*/ 0 60000 65536"/>
                  <a:gd name="T9" fmla="*/ 0 60000 65536"/>
                  <a:gd name="T10" fmla="*/ 0 60000 65536"/>
                  <a:gd name="T11" fmla="*/ 0 60000 65536"/>
                  <a:gd name="T12" fmla="*/ 0 w 2"/>
                  <a:gd name="T13" fmla="*/ 0 h 2"/>
                  <a:gd name="T14" fmla="*/ 2 w 2"/>
                  <a:gd name="T15" fmla="*/ 2 h 2"/>
                </a:gdLst>
                <a:ahLst/>
                <a:cxnLst>
                  <a:cxn ang="T8">
                    <a:pos x="T0" y="T1"/>
                  </a:cxn>
                  <a:cxn ang="T9">
                    <a:pos x="T2" y="T3"/>
                  </a:cxn>
                  <a:cxn ang="T10">
                    <a:pos x="T4" y="T5"/>
                  </a:cxn>
                  <a:cxn ang="T11">
                    <a:pos x="T6" y="T7"/>
                  </a:cxn>
                </a:cxnLst>
                <a:rect l="T12" t="T13" r="T14" b="T15"/>
                <a:pathLst>
                  <a:path w="2" h="2">
                    <a:moveTo>
                      <a:pt x="2" y="2"/>
                    </a:moveTo>
                    <a:lnTo>
                      <a:pt x="0" y="2"/>
                    </a:lnTo>
                    <a:lnTo>
                      <a:pt x="0" y="0"/>
                    </a:lnTo>
                    <a:lnTo>
                      <a:pt x="2" y="2"/>
                    </a:lnTo>
                    <a:close/>
                  </a:path>
                </a:pathLst>
              </a:custGeom>
              <a:solidFill>
                <a:srgbClr val="CCCCCC"/>
              </a:solidFill>
              <a:ln w="9525">
                <a:noFill/>
                <a:round/>
                <a:headEnd/>
                <a:tailEnd/>
              </a:ln>
            </p:spPr>
            <p:txBody>
              <a:bodyPr/>
              <a:lstStyle/>
              <a:p>
                <a:endParaRPr lang="id-ID"/>
              </a:p>
            </p:txBody>
          </p:sp>
          <p:sp>
            <p:nvSpPr>
              <p:cNvPr id="3414" name="Freeform 138"/>
              <p:cNvSpPr>
                <a:spLocks/>
              </p:cNvSpPr>
              <p:nvPr/>
            </p:nvSpPr>
            <p:spPr bwMode="auto">
              <a:xfrm>
                <a:off x="635" y="2115"/>
                <a:ext cx="1" cy="58"/>
              </a:xfrm>
              <a:custGeom>
                <a:avLst/>
                <a:gdLst>
                  <a:gd name="T0" fmla="*/ 1 w 1"/>
                  <a:gd name="T1" fmla="*/ 0 h 58"/>
                  <a:gd name="T2" fmla="*/ 1 w 1"/>
                  <a:gd name="T3" fmla="*/ 58 h 58"/>
                  <a:gd name="T4" fmla="*/ 0 w 1"/>
                  <a:gd name="T5" fmla="*/ 58 h 58"/>
                  <a:gd name="T6" fmla="*/ 0 w 1"/>
                  <a:gd name="T7" fmla="*/ 1 h 58"/>
                  <a:gd name="T8" fmla="*/ 1 w 1"/>
                  <a:gd name="T9" fmla="*/ 0 h 58"/>
                  <a:gd name="T10" fmla="*/ 0 60000 65536"/>
                  <a:gd name="T11" fmla="*/ 0 60000 65536"/>
                  <a:gd name="T12" fmla="*/ 0 60000 65536"/>
                  <a:gd name="T13" fmla="*/ 0 60000 65536"/>
                  <a:gd name="T14" fmla="*/ 0 60000 65536"/>
                  <a:gd name="T15" fmla="*/ 0 w 1"/>
                  <a:gd name="T16" fmla="*/ 0 h 58"/>
                  <a:gd name="T17" fmla="*/ 1 w 1"/>
                  <a:gd name="T18" fmla="*/ 58 h 58"/>
                </a:gdLst>
                <a:ahLst/>
                <a:cxnLst>
                  <a:cxn ang="T10">
                    <a:pos x="T0" y="T1"/>
                  </a:cxn>
                  <a:cxn ang="T11">
                    <a:pos x="T2" y="T3"/>
                  </a:cxn>
                  <a:cxn ang="T12">
                    <a:pos x="T4" y="T5"/>
                  </a:cxn>
                  <a:cxn ang="T13">
                    <a:pos x="T6" y="T7"/>
                  </a:cxn>
                  <a:cxn ang="T14">
                    <a:pos x="T8" y="T9"/>
                  </a:cxn>
                </a:cxnLst>
                <a:rect l="T15" t="T16" r="T17" b="T18"/>
                <a:pathLst>
                  <a:path w="1" h="58">
                    <a:moveTo>
                      <a:pt x="1" y="0"/>
                    </a:moveTo>
                    <a:lnTo>
                      <a:pt x="1" y="58"/>
                    </a:lnTo>
                    <a:lnTo>
                      <a:pt x="0" y="58"/>
                    </a:lnTo>
                    <a:lnTo>
                      <a:pt x="0" y="1"/>
                    </a:lnTo>
                    <a:lnTo>
                      <a:pt x="1" y="0"/>
                    </a:lnTo>
                    <a:close/>
                  </a:path>
                </a:pathLst>
              </a:custGeom>
              <a:solidFill>
                <a:srgbClr val="CCCCCC"/>
              </a:solidFill>
              <a:ln w="9525">
                <a:noFill/>
                <a:round/>
                <a:headEnd/>
                <a:tailEnd/>
              </a:ln>
            </p:spPr>
            <p:txBody>
              <a:bodyPr/>
              <a:lstStyle/>
              <a:p>
                <a:endParaRPr lang="id-ID"/>
              </a:p>
            </p:txBody>
          </p:sp>
          <p:sp>
            <p:nvSpPr>
              <p:cNvPr id="3415" name="Freeform 139"/>
              <p:cNvSpPr>
                <a:spLocks/>
              </p:cNvSpPr>
              <p:nvPr/>
            </p:nvSpPr>
            <p:spPr bwMode="auto">
              <a:xfrm>
                <a:off x="635" y="2114"/>
                <a:ext cx="1" cy="2"/>
              </a:xfrm>
              <a:custGeom>
                <a:avLst/>
                <a:gdLst>
                  <a:gd name="T0" fmla="*/ 1 w 1"/>
                  <a:gd name="T1" fmla="*/ 0 h 2"/>
                  <a:gd name="T2" fmla="*/ 1 w 1"/>
                  <a:gd name="T3" fmla="*/ 1 h 2"/>
                  <a:gd name="T4" fmla="*/ 0 w 1"/>
                  <a:gd name="T5" fmla="*/ 2 h 2"/>
                  <a:gd name="T6" fmla="*/ 0 w 1"/>
                  <a:gd name="T7" fmla="*/ 1 h 2"/>
                  <a:gd name="T8" fmla="*/ 1 w 1"/>
                  <a:gd name="T9" fmla="*/ 0 h 2"/>
                  <a:gd name="T10" fmla="*/ 0 60000 65536"/>
                  <a:gd name="T11" fmla="*/ 0 60000 65536"/>
                  <a:gd name="T12" fmla="*/ 0 60000 65536"/>
                  <a:gd name="T13" fmla="*/ 0 60000 65536"/>
                  <a:gd name="T14" fmla="*/ 0 60000 65536"/>
                  <a:gd name="T15" fmla="*/ 0 w 1"/>
                  <a:gd name="T16" fmla="*/ 0 h 2"/>
                  <a:gd name="T17" fmla="*/ 1 w 1"/>
                  <a:gd name="T18" fmla="*/ 2 h 2"/>
                </a:gdLst>
                <a:ahLst/>
                <a:cxnLst>
                  <a:cxn ang="T10">
                    <a:pos x="T0" y="T1"/>
                  </a:cxn>
                  <a:cxn ang="T11">
                    <a:pos x="T2" y="T3"/>
                  </a:cxn>
                  <a:cxn ang="T12">
                    <a:pos x="T4" y="T5"/>
                  </a:cxn>
                  <a:cxn ang="T13">
                    <a:pos x="T6" y="T7"/>
                  </a:cxn>
                  <a:cxn ang="T14">
                    <a:pos x="T8" y="T9"/>
                  </a:cxn>
                </a:cxnLst>
                <a:rect l="T15" t="T16" r="T17" b="T18"/>
                <a:pathLst>
                  <a:path w="1" h="2">
                    <a:moveTo>
                      <a:pt x="1" y="0"/>
                    </a:moveTo>
                    <a:lnTo>
                      <a:pt x="1" y="1"/>
                    </a:lnTo>
                    <a:lnTo>
                      <a:pt x="0" y="2"/>
                    </a:lnTo>
                    <a:lnTo>
                      <a:pt x="0" y="1"/>
                    </a:lnTo>
                    <a:lnTo>
                      <a:pt x="1" y="0"/>
                    </a:lnTo>
                    <a:close/>
                  </a:path>
                </a:pathLst>
              </a:custGeom>
              <a:solidFill>
                <a:srgbClr val="CCCCCC"/>
              </a:solidFill>
              <a:ln w="9525">
                <a:noFill/>
                <a:round/>
                <a:headEnd/>
                <a:tailEnd/>
              </a:ln>
            </p:spPr>
            <p:txBody>
              <a:bodyPr/>
              <a:lstStyle/>
              <a:p>
                <a:endParaRPr lang="id-ID"/>
              </a:p>
            </p:txBody>
          </p:sp>
          <p:sp>
            <p:nvSpPr>
              <p:cNvPr id="3416" name="Freeform 140"/>
              <p:cNvSpPr>
                <a:spLocks/>
              </p:cNvSpPr>
              <p:nvPr/>
            </p:nvSpPr>
            <p:spPr bwMode="auto">
              <a:xfrm>
                <a:off x="635" y="2109"/>
                <a:ext cx="1" cy="3"/>
              </a:xfrm>
              <a:custGeom>
                <a:avLst/>
                <a:gdLst>
                  <a:gd name="T0" fmla="*/ 1 w 1"/>
                  <a:gd name="T1" fmla="*/ 2 h 3"/>
                  <a:gd name="T2" fmla="*/ 1 w 1"/>
                  <a:gd name="T3" fmla="*/ 3 h 3"/>
                  <a:gd name="T4" fmla="*/ 0 w 1"/>
                  <a:gd name="T5" fmla="*/ 2 h 3"/>
                  <a:gd name="T6" fmla="*/ 0 w 1"/>
                  <a:gd name="T7" fmla="*/ 0 h 3"/>
                  <a:gd name="T8" fmla="*/ 1 w 1"/>
                  <a:gd name="T9" fmla="*/ 2 h 3"/>
                  <a:gd name="T10" fmla="*/ 0 60000 65536"/>
                  <a:gd name="T11" fmla="*/ 0 60000 65536"/>
                  <a:gd name="T12" fmla="*/ 0 60000 65536"/>
                  <a:gd name="T13" fmla="*/ 0 60000 65536"/>
                  <a:gd name="T14" fmla="*/ 0 60000 65536"/>
                  <a:gd name="T15" fmla="*/ 0 w 1"/>
                  <a:gd name="T16" fmla="*/ 0 h 3"/>
                  <a:gd name="T17" fmla="*/ 1 w 1"/>
                  <a:gd name="T18" fmla="*/ 3 h 3"/>
                </a:gdLst>
                <a:ahLst/>
                <a:cxnLst>
                  <a:cxn ang="T10">
                    <a:pos x="T0" y="T1"/>
                  </a:cxn>
                  <a:cxn ang="T11">
                    <a:pos x="T2" y="T3"/>
                  </a:cxn>
                  <a:cxn ang="T12">
                    <a:pos x="T4" y="T5"/>
                  </a:cxn>
                  <a:cxn ang="T13">
                    <a:pos x="T6" y="T7"/>
                  </a:cxn>
                  <a:cxn ang="T14">
                    <a:pos x="T8" y="T9"/>
                  </a:cxn>
                </a:cxnLst>
                <a:rect l="T15" t="T16" r="T17" b="T18"/>
                <a:pathLst>
                  <a:path w="1" h="3">
                    <a:moveTo>
                      <a:pt x="1" y="2"/>
                    </a:moveTo>
                    <a:lnTo>
                      <a:pt x="1" y="3"/>
                    </a:lnTo>
                    <a:lnTo>
                      <a:pt x="0" y="2"/>
                    </a:lnTo>
                    <a:lnTo>
                      <a:pt x="0" y="0"/>
                    </a:lnTo>
                    <a:lnTo>
                      <a:pt x="1" y="2"/>
                    </a:lnTo>
                    <a:close/>
                  </a:path>
                </a:pathLst>
              </a:custGeom>
              <a:solidFill>
                <a:srgbClr val="CCCCCC"/>
              </a:solidFill>
              <a:ln w="9525">
                <a:noFill/>
                <a:round/>
                <a:headEnd/>
                <a:tailEnd/>
              </a:ln>
            </p:spPr>
            <p:txBody>
              <a:bodyPr/>
              <a:lstStyle/>
              <a:p>
                <a:endParaRPr lang="id-ID"/>
              </a:p>
            </p:txBody>
          </p:sp>
          <p:sp>
            <p:nvSpPr>
              <p:cNvPr id="3417" name="Rectangle 141"/>
              <p:cNvSpPr>
                <a:spLocks noChangeArrowheads="1"/>
              </p:cNvSpPr>
              <p:nvPr/>
            </p:nvSpPr>
            <p:spPr bwMode="auto">
              <a:xfrm>
                <a:off x="635" y="2173"/>
                <a:ext cx="1" cy="1"/>
              </a:xfrm>
              <a:prstGeom prst="rect">
                <a:avLst/>
              </a:prstGeom>
              <a:solidFill>
                <a:srgbClr val="CCCCCC"/>
              </a:solidFill>
              <a:ln w="9525">
                <a:noFill/>
                <a:miter lim="800000"/>
                <a:headEnd/>
                <a:tailEnd/>
              </a:ln>
            </p:spPr>
            <p:txBody>
              <a:bodyPr/>
              <a:lstStyle/>
              <a:p>
                <a:endParaRPr lang="en-GB"/>
              </a:p>
            </p:txBody>
          </p:sp>
          <p:sp>
            <p:nvSpPr>
              <p:cNvPr id="3418" name="Freeform 142"/>
              <p:cNvSpPr>
                <a:spLocks/>
              </p:cNvSpPr>
              <p:nvPr/>
            </p:nvSpPr>
            <p:spPr bwMode="auto">
              <a:xfrm>
                <a:off x="635" y="2111"/>
                <a:ext cx="1" cy="4"/>
              </a:xfrm>
              <a:custGeom>
                <a:avLst/>
                <a:gdLst>
                  <a:gd name="T0" fmla="*/ 0 w 1"/>
                  <a:gd name="T1" fmla="*/ 0 h 4"/>
                  <a:gd name="T2" fmla="*/ 1 w 1"/>
                  <a:gd name="T3" fmla="*/ 1 h 4"/>
                  <a:gd name="T4" fmla="*/ 1 w 1"/>
                  <a:gd name="T5" fmla="*/ 3 h 4"/>
                  <a:gd name="T6" fmla="*/ 0 w 1"/>
                  <a:gd name="T7" fmla="*/ 4 h 4"/>
                  <a:gd name="T8" fmla="*/ 0 w 1"/>
                  <a:gd name="T9" fmla="*/ 0 h 4"/>
                  <a:gd name="T10" fmla="*/ 0 60000 65536"/>
                  <a:gd name="T11" fmla="*/ 0 60000 65536"/>
                  <a:gd name="T12" fmla="*/ 0 60000 65536"/>
                  <a:gd name="T13" fmla="*/ 0 60000 65536"/>
                  <a:gd name="T14" fmla="*/ 0 60000 65536"/>
                  <a:gd name="T15" fmla="*/ 0 w 1"/>
                  <a:gd name="T16" fmla="*/ 0 h 4"/>
                  <a:gd name="T17" fmla="*/ 1 w 1"/>
                  <a:gd name="T18" fmla="*/ 4 h 4"/>
                </a:gdLst>
                <a:ahLst/>
                <a:cxnLst>
                  <a:cxn ang="T10">
                    <a:pos x="T0" y="T1"/>
                  </a:cxn>
                  <a:cxn ang="T11">
                    <a:pos x="T2" y="T3"/>
                  </a:cxn>
                  <a:cxn ang="T12">
                    <a:pos x="T4" y="T5"/>
                  </a:cxn>
                  <a:cxn ang="T13">
                    <a:pos x="T6" y="T7"/>
                  </a:cxn>
                  <a:cxn ang="T14">
                    <a:pos x="T8" y="T9"/>
                  </a:cxn>
                </a:cxnLst>
                <a:rect l="T15" t="T16" r="T17" b="T18"/>
                <a:pathLst>
                  <a:path w="1" h="4">
                    <a:moveTo>
                      <a:pt x="0" y="0"/>
                    </a:moveTo>
                    <a:lnTo>
                      <a:pt x="1" y="1"/>
                    </a:lnTo>
                    <a:lnTo>
                      <a:pt x="1" y="3"/>
                    </a:lnTo>
                    <a:lnTo>
                      <a:pt x="0" y="4"/>
                    </a:lnTo>
                    <a:lnTo>
                      <a:pt x="0" y="0"/>
                    </a:lnTo>
                    <a:close/>
                  </a:path>
                </a:pathLst>
              </a:custGeom>
              <a:solidFill>
                <a:srgbClr val="CCCCCC"/>
              </a:solidFill>
              <a:ln w="9525">
                <a:noFill/>
                <a:round/>
                <a:headEnd/>
                <a:tailEnd/>
              </a:ln>
            </p:spPr>
            <p:txBody>
              <a:bodyPr/>
              <a:lstStyle/>
              <a:p>
                <a:endParaRPr lang="id-ID"/>
              </a:p>
            </p:txBody>
          </p:sp>
          <p:sp>
            <p:nvSpPr>
              <p:cNvPr id="3419" name="Freeform 143"/>
              <p:cNvSpPr>
                <a:spLocks/>
              </p:cNvSpPr>
              <p:nvPr/>
            </p:nvSpPr>
            <p:spPr bwMode="auto">
              <a:xfrm>
                <a:off x="584" y="2105"/>
                <a:ext cx="51" cy="68"/>
              </a:xfrm>
              <a:custGeom>
                <a:avLst/>
                <a:gdLst>
                  <a:gd name="T0" fmla="*/ 51 w 51"/>
                  <a:gd name="T1" fmla="*/ 11 h 68"/>
                  <a:gd name="T2" fmla="*/ 51 w 51"/>
                  <a:gd name="T3" fmla="*/ 68 h 68"/>
                  <a:gd name="T4" fmla="*/ 0 w 51"/>
                  <a:gd name="T5" fmla="*/ 68 h 68"/>
                  <a:gd name="T6" fmla="*/ 0 w 51"/>
                  <a:gd name="T7" fmla="*/ 0 h 68"/>
                  <a:gd name="T8" fmla="*/ 40 w 51"/>
                  <a:gd name="T9" fmla="*/ 0 h 68"/>
                  <a:gd name="T10" fmla="*/ 38 w 51"/>
                  <a:gd name="T11" fmla="*/ 4 h 68"/>
                  <a:gd name="T12" fmla="*/ 36 w 51"/>
                  <a:gd name="T13" fmla="*/ 14 h 68"/>
                  <a:gd name="T14" fmla="*/ 45 w 51"/>
                  <a:gd name="T15" fmla="*/ 13 h 68"/>
                  <a:gd name="T16" fmla="*/ 51 w 51"/>
                  <a:gd name="T17" fmla="*/ 11 h 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1"/>
                  <a:gd name="T28" fmla="*/ 0 h 68"/>
                  <a:gd name="T29" fmla="*/ 51 w 51"/>
                  <a:gd name="T30" fmla="*/ 68 h 6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1" h="68">
                    <a:moveTo>
                      <a:pt x="51" y="11"/>
                    </a:moveTo>
                    <a:lnTo>
                      <a:pt x="51" y="68"/>
                    </a:lnTo>
                    <a:lnTo>
                      <a:pt x="0" y="68"/>
                    </a:lnTo>
                    <a:lnTo>
                      <a:pt x="0" y="0"/>
                    </a:lnTo>
                    <a:lnTo>
                      <a:pt x="40" y="0"/>
                    </a:lnTo>
                    <a:lnTo>
                      <a:pt x="38" y="4"/>
                    </a:lnTo>
                    <a:lnTo>
                      <a:pt x="36" y="14"/>
                    </a:lnTo>
                    <a:lnTo>
                      <a:pt x="45" y="13"/>
                    </a:lnTo>
                    <a:lnTo>
                      <a:pt x="51" y="11"/>
                    </a:lnTo>
                    <a:close/>
                  </a:path>
                </a:pathLst>
              </a:custGeom>
              <a:solidFill>
                <a:srgbClr val="FFFFFF"/>
              </a:solidFill>
              <a:ln w="9525">
                <a:noFill/>
                <a:round/>
                <a:headEnd/>
                <a:tailEnd/>
              </a:ln>
            </p:spPr>
            <p:txBody>
              <a:bodyPr/>
              <a:lstStyle/>
              <a:p>
                <a:endParaRPr lang="id-ID"/>
              </a:p>
            </p:txBody>
          </p:sp>
          <p:sp>
            <p:nvSpPr>
              <p:cNvPr id="3420" name="Freeform 144"/>
              <p:cNvSpPr>
                <a:spLocks/>
              </p:cNvSpPr>
              <p:nvPr/>
            </p:nvSpPr>
            <p:spPr bwMode="auto">
              <a:xfrm>
                <a:off x="631" y="2105"/>
                <a:ext cx="4" cy="4"/>
              </a:xfrm>
              <a:custGeom>
                <a:avLst/>
                <a:gdLst>
                  <a:gd name="T0" fmla="*/ 4 w 4"/>
                  <a:gd name="T1" fmla="*/ 0 h 4"/>
                  <a:gd name="T2" fmla="*/ 4 w 4"/>
                  <a:gd name="T3" fmla="*/ 4 h 4"/>
                  <a:gd name="T4" fmla="*/ 1 w 4"/>
                  <a:gd name="T5" fmla="*/ 2 h 4"/>
                  <a:gd name="T6" fmla="*/ 0 w 4"/>
                  <a:gd name="T7" fmla="*/ 0 h 4"/>
                  <a:gd name="T8" fmla="*/ 4 w 4"/>
                  <a:gd name="T9" fmla="*/ 0 h 4"/>
                  <a:gd name="T10" fmla="*/ 0 60000 65536"/>
                  <a:gd name="T11" fmla="*/ 0 60000 65536"/>
                  <a:gd name="T12" fmla="*/ 0 60000 65536"/>
                  <a:gd name="T13" fmla="*/ 0 60000 65536"/>
                  <a:gd name="T14" fmla="*/ 0 60000 65536"/>
                  <a:gd name="T15" fmla="*/ 0 w 4"/>
                  <a:gd name="T16" fmla="*/ 0 h 4"/>
                  <a:gd name="T17" fmla="*/ 4 w 4"/>
                  <a:gd name="T18" fmla="*/ 4 h 4"/>
                </a:gdLst>
                <a:ahLst/>
                <a:cxnLst>
                  <a:cxn ang="T10">
                    <a:pos x="T0" y="T1"/>
                  </a:cxn>
                  <a:cxn ang="T11">
                    <a:pos x="T2" y="T3"/>
                  </a:cxn>
                  <a:cxn ang="T12">
                    <a:pos x="T4" y="T5"/>
                  </a:cxn>
                  <a:cxn ang="T13">
                    <a:pos x="T6" y="T7"/>
                  </a:cxn>
                  <a:cxn ang="T14">
                    <a:pos x="T8" y="T9"/>
                  </a:cxn>
                </a:cxnLst>
                <a:rect l="T15" t="T16" r="T17" b="T18"/>
                <a:pathLst>
                  <a:path w="4" h="4">
                    <a:moveTo>
                      <a:pt x="4" y="0"/>
                    </a:moveTo>
                    <a:lnTo>
                      <a:pt x="4" y="4"/>
                    </a:lnTo>
                    <a:lnTo>
                      <a:pt x="1" y="2"/>
                    </a:lnTo>
                    <a:lnTo>
                      <a:pt x="0" y="0"/>
                    </a:lnTo>
                    <a:lnTo>
                      <a:pt x="4" y="0"/>
                    </a:lnTo>
                    <a:close/>
                  </a:path>
                </a:pathLst>
              </a:custGeom>
              <a:solidFill>
                <a:srgbClr val="FFFFFF"/>
              </a:solidFill>
              <a:ln w="9525">
                <a:noFill/>
                <a:round/>
                <a:headEnd/>
                <a:tailEnd/>
              </a:ln>
            </p:spPr>
            <p:txBody>
              <a:bodyPr/>
              <a:lstStyle/>
              <a:p>
                <a:endParaRPr lang="id-ID"/>
              </a:p>
            </p:txBody>
          </p:sp>
          <p:sp>
            <p:nvSpPr>
              <p:cNvPr id="3421" name="Freeform 145"/>
              <p:cNvSpPr>
                <a:spLocks/>
              </p:cNvSpPr>
              <p:nvPr/>
            </p:nvSpPr>
            <p:spPr bwMode="auto">
              <a:xfrm>
                <a:off x="632" y="2107"/>
                <a:ext cx="3" cy="4"/>
              </a:xfrm>
              <a:custGeom>
                <a:avLst/>
                <a:gdLst>
                  <a:gd name="T0" fmla="*/ 0 w 3"/>
                  <a:gd name="T1" fmla="*/ 0 h 4"/>
                  <a:gd name="T2" fmla="*/ 3 w 3"/>
                  <a:gd name="T3" fmla="*/ 2 h 4"/>
                  <a:gd name="T4" fmla="*/ 3 w 3"/>
                  <a:gd name="T5" fmla="*/ 4 h 4"/>
                  <a:gd name="T6" fmla="*/ 0 w 3"/>
                  <a:gd name="T7" fmla="*/ 1 h 4"/>
                  <a:gd name="T8" fmla="*/ 0 w 3"/>
                  <a:gd name="T9" fmla="*/ 0 h 4"/>
                  <a:gd name="T10" fmla="*/ 0 60000 65536"/>
                  <a:gd name="T11" fmla="*/ 0 60000 65536"/>
                  <a:gd name="T12" fmla="*/ 0 60000 65536"/>
                  <a:gd name="T13" fmla="*/ 0 60000 65536"/>
                  <a:gd name="T14" fmla="*/ 0 60000 65536"/>
                  <a:gd name="T15" fmla="*/ 0 w 3"/>
                  <a:gd name="T16" fmla="*/ 0 h 4"/>
                  <a:gd name="T17" fmla="*/ 3 w 3"/>
                  <a:gd name="T18" fmla="*/ 4 h 4"/>
                </a:gdLst>
                <a:ahLst/>
                <a:cxnLst>
                  <a:cxn ang="T10">
                    <a:pos x="T0" y="T1"/>
                  </a:cxn>
                  <a:cxn ang="T11">
                    <a:pos x="T2" y="T3"/>
                  </a:cxn>
                  <a:cxn ang="T12">
                    <a:pos x="T4" y="T5"/>
                  </a:cxn>
                  <a:cxn ang="T13">
                    <a:pos x="T6" y="T7"/>
                  </a:cxn>
                  <a:cxn ang="T14">
                    <a:pos x="T8" y="T9"/>
                  </a:cxn>
                </a:cxnLst>
                <a:rect l="T15" t="T16" r="T17" b="T18"/>
                <a:pathLst>
                  <a:path w="3" h="4">
                    <a:moveTo>
                      <a:pt x="0" y="0"/>
                    </a:moveTo>
                    <a:lnTo>
                      <a:pt x="3" y="2"/>
                    </a:lnTo>
                    <a:lnTo>
                      <a:pt x="3" y="4"/>
                    </a:lnTo>
                    <a:lnTo>
                      <a:pt x="0" y="1"/>
                    </a:lnTo>
                    <a:lnTo>
                      <a:pt x="0" y="0"/>
                    </a:lnTo>
                    <a:close/>
                  </a:path>
                </a:pathLst>
              </a:custGeom>
              <a:solidFill>
                <a:srgbClr val="CCCCCC"/>
              </a:solidFill>
              <a:ln w="9525">
                <a:noFill/>
                <a:round/>
                <a:headEnd/>
                <a:tailEnd/>
              </a:ln>
            </p:spPr>
            <p:txBody>
              <a:bodyPr/>
              <a:lstStyle/>
              <a:p>
                <a:endParaRPr lang="id-ID"/>
              </a:p>
            </p:txBody>
          </p:sp>
          <p:sp>
            <p:nvSpPr>
              <p:cNvPr id="3422" name="Freeform 146"/>
              <p:cNvSpPr>
                <a:spLocks/>
              </p:cNvSpPr>
              <p:nvPr/>
            </p:nvSpPr>
            <p:spPr bwMode="auto">
              <a:xfrm>
                <a:off x="628" y="2105"/>
                <a:ext cx="4" cy="3"/>
              </a:xfrm>
              <a:custGeom>
                <a:avLst/>
                <a:gdLst>
                  <a:gd name="T0" fmla="*/ 4 w 4"/>
                  <a:gd name="T1" fmla="*/ 2 h 3"/>
                  <a:gd name="T2" fmla="*/ 4 w 4"/>
                  <a:gd name="T3" fmla="*/ 3 h 3"/>
                  <a:gd name="T4" fmla="*/ 0 w 4"/>
                  <a:gd name="T5" fmla="*/ 0 h 3"/>
                  <a:gd name="T6" fmla="*/ 3 w 4"/>
                  <a:gd name="T7" fmla="*/ 0 h 3"/>
                  <a:gd name="T8" fmla="*/ 4 w 4"/>
                  <a:gd name="T9" fmla="*/ 2 h 3"/>
                  <a:gd name="T10" fmla="*/ 0 60000 65536"/>
                  <a:gd name="T11" fmla="*/ 0 60000 65536"/>
                  <a:gd name="T12" fmla="*/ 0 60000 65536"/>
                  <a:gd name="T13" fmla="*/ 0 60000 65536"/>
                  <a:gd name="T14" fmla="*/ 0 60000 65536"/>
                  <a:gd name="T15" fmla="*/ 0 w 4"/>
                  <a:gd name="T16" fmla="*/ 0 h 3"/>
                  <a:gd name="T17" fmla="*/ 4 w 4"/>
                  <a:gd name="T18" fmla="*/ 3 h 3"/>
                </a:gdLst>
                <a:ahLst/>
                <a:cxnLst>
                  <a:cxn ang="T10">
                    <a:pos x="T0" y="T1"/>
                  </a:cxn>
                  <a:cxn ang="T11">
                    <a:pos x="T2" y="T3"/>
                  </a:cxn>
                  <a:cxn ang="T12">
                    <a:pos x="T4" y="T5"/>
                  </a:cxn>
                  <a:cxn ang="T13">
                    <a:pos x="T6" y="T7"/>
                  </a:cxn>
                  <a:cxn ang="T14">
                    <a:pos x="T8" y="T9"/>
                  </a:cxn>
                </a:cxnLst>
                <a:rect l="T15" t="T16" r="T17" b="T18"/>
                <a:pathLst>
                  <a:path w="4" h="3">
                    <a:moveTo>
                      <a:pt x="4" y="2"/>
                    </a:moveTo>
                    <a:lnTo>
                      <a:pt x="4" y="3"/>
                    </a:lnTo>
                    <a:lnTo>
                      <a:pt x="0" y="0"/>
                    </a:lnTo>
                    <a:lnTo>
                      <a:pt x="3" y="0"/>
                    </a:lnTo>
                    <a:lnTo>
                      <a:pt x="4" y="2"/>
                    </a:lnTo>
                    <a:close/>
                  </a:path>
                </a:pathLst>
              </a:custGeom>
              <a:solidFill>
                <a:srgbClr val="CCCCCC"/>
              </a:solidFill>
              <a:ln w="9525">
                <a:noFill/>
                <a:round/>
                <a:headEnd/>
                <a:tailEnd/>
              </a:ln>
            </p:spPr>
            <p:txBody>
              <a:bodyPr/>
              <a:lstStyle/>
              <a:p>
                <a:endParaRPr lang="id-ID"/>
              </a:p>
            </p:txBody>
          </p:sp>
          <p:sp>
            <p:nvSpPr>
              <p:cNvPr id="3423" name="Freeform 147"/>
              <p:cNvSpPr>
                <a:spLocks/>
              </p:cNvSpPr>
              <p:nvPr/>
            </p:nvSpPr>
            <p:spPr bwMode="auto">
              <a:xfrm>
                <a:off x="624" y="2105"/>
                <a:ext cx="11" cy="11"/>
              </a:xfrm>
              <a:custGeom>
                <a:avLst/>
                <a:gdLst>
                  <a:gd name="T0" fmla="*/ 7 w 11"/>
                  <a:gd name="T1" fmla="*/ 4 h 11"/>
                  <a:gd name="T2" fmla="*/ 11 w 11"/>
                  <a:gd name="T3" fmla="*/ 9 h 11"/>
                  <a:gd name="T4" fmla="*/ 5 w 11"/>
                  <a:gd name="T5" fmla="*/ 10 h 11"/>
                  <a:gd name="T6" fmla="*/ 0 w 11"/>
                  <a:gd name="T7" fmla="*/ 11 h 11"/>
                  <a:gd name="T8" fmla="*/ 1 w 11"/>
                  <a:gd name="T9" fmla="*/ 6 h 11"/>
                  <a:gd name="T10" fmla="*/ 3 w 11"/>
                  <a:gd name="T11" fmla="*/ 0 h 11"/>
                  <a:gd name="T12" fmla="*/ 7 w 11"/>
                  <a:gd name="T13" fmla="*/ 4 h 11"/>
                  <a:gd name="T14" fmla="*/ 0 60000 65536"/>
                  <a:gd name="T15" fmla="*/ 0 60000 65536"/>
                  <a:gd name="T16" fmla="*/ 0 60000 65536"/>
                  <a:gd name="T17" fmla="*/ 0 60000 65536"/>
                  <a:gd name="T18" fmla="*/ 0 60000 65536"/>
                  <a:gd name="T19" fmla="*/ 0 60000 65536"/>
                  <a:gd name="T20" fmla="*/ 0 60000 65536"/>
                  <a:gd name="T21" fmla="*/ 0 w 11"/>
                  <a:gd name="T22" fmla="*/ 0 h 11"/>
                  <a:gd name="T23" fmla="*/ 11 w 11"/>
                  <a:gd name="T24" fmla="*/ 11 h 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 h="11">
                    <a:moveTo>
                      <a:pt x="7" y="4"/>
                    </a:moveTo>
                    <a:lnTo>
                      <a:pt x="11" y="9"/>
                    </a:lnTo>
                    <a:lnTo>
                      <a:pt x="5" y="10"/>
                    </a:lnTo>
                    <a:lnTo>
                      <a:pt x="0" y="11"/>
                    </a:lnTo>
                    <a:lnTo>
                      <a:pt x="1" y="6"/>
                    </a:lnTo>
                    <a:lnTo>
                      <a:pt x="3" y="0"/>
                    </a:lnTo>
                    <a:lnTo>
                      <a:pt x="7" y="4"/>
                    </a:lnTo>
                    <a:close/>
                  </a:path>
                </a:pathLst>
              </a:custGeom>
              <a:solidFill>
                <a:srgbClr val="FFFFFF"/>
              </a:solidFill>
              <a:ln w="9525">
                <a:noFill/>
                <a:round/>
                <a:headEnd/>
                <a:tailEnd/>
              </a:ln>
            </p:spPr>
            <p:txBody>
              <a:bodyPr/>
              <a:lstStyle/>
              <a:p>
                <a:endParaRPr lang="id-ID"/>
              </a:p>
            </p:txBody>
          </p:sp>
          <p:sp>
            <p:nvSpPr>
              <p:cNvPr id="3424" name="Freeform 148"/>
              <p:cNvSpPr>
                <a:spLocks/>
              </p:cNvSpPr>
              <p:nvPr/>
            </p:nvSpPr>
            <p:spPr bwMode="auto">
              <a:xfrm>
                <a:off x="627" y="2104"/>
                <a:ext cx="4" cy="1"/>
              </a:xfrm>
              <a:custGeom>
                <a:avLst/>
                <a:gdLst>
                  <a:gd name="T0" fmla="*/ 4 w 4"/>
                  <a:gd name="T1" fmla="*/ 1 h 1"/>
                  <a:gd name="T2" fmla="*/ 1 w 4"/>
                  <a:gd name="T3" fmla="*/ 1 h 1"/>
                  <a:gd name="T4" fmla="*/ 0 w 4"/>
                  <a:gd name="T5" fmla="*/ 0 h 1"/>
                  <a:gd name="T6" fmla="*/ 2 w 4"/>
                  <a:gd name="T7" fmla="*/ 0 h 1"/>
                  <a:gd name="T8" fmla="*/ 4 w 4"/>
                  <a:gd name="T9" fmla="*/ 1 h 1"/>
                  <a:gd name="T10" fmla="*/ 0 60000 65536"/>
                  <a:gd name="T11" fmla="*/ 0 60000 65536"/>
                  <a:gd name="T12" fmla="*/ 0 60000 65536"/>
                  <a:gd name="T13" fmla="*/ 0 60000 65536"/>
                  <a:gd name="T14" fmla="*/ 0 60000 65536"/>
                  <a:gd name="T15" fmla="*/ 0 w 4"/>
                  <a:gd name="T16" fmla="*/ 0 h 1"/>
                  <a:gd name="T17" fmla="*/ 4 w 4"/>
                  <a:gd name="T18" fmla="*/ 1 h 1"/>
                </a:gdLst>
                <a:ahLst/>
                <a:cxnLst>
                  <a:cxn ang="T10">
                    <a:pos x="T0" y="T1"/>
                  </a:cxn>
                  <a:cxn ang="T11">
                    <a:pos x="T2" y="T3"/>
                  </a:cxn>
                  <a:cxn ang="T12">
                    <a:pos x="T4" y="T5"/>
                  </a:cxn>
                  <a:cxn ang="T13">
                    <a:pos x="T6" y="T7"/>
                  </a:cxn>
                  <a:cxn ang="T14">
                    <a:pos x="T8" y="T9"/>
                  </a:cxn>
                </a:cxnLst>
                <a:rect l="T15" t="T16" r="T17" b="T18"/>
                <a:pathLst>
                  <a:path w="4" h="1">
                    <a:moveTo>
                      <a:pt x="4" y="1"/>
                    </a:moveTo>
                    <a:lnTo>
                      <a:pt x="1" y="1"/>
                    </a:lnTo>
                    <a:lnTo>
                      <a:pt x="0" y="0"/>
                    </a:lnTo>
                    <a:lnTo>
                      <a:pt x="2" y="0"/>
                    </a:lnTo>
                    <a:lnTo>
                      <a:pt x="4" y="1"/>
                    </a:lnTo>
                    <a:close/>
                  </a:path>
                </a:pathLst>
              </a:custGeom>
              <a:solidFill>
                <a:srgbClr val="CCCCCC"/>
              </a:solidFill>
              <a:ln w="9525">
                <a:noFill/>
                <a:round/>
                <a:headEnd/>
                <a:tailEnd/>
              </a:ln>
            </p:spPr>
            <p:txBody>
              <a:bodyPr/>
              <a:lstStyle/>
              <a:p>
                <a:endParaRPr lang="id-ID"/>
              </a:p>
            </p:txBody>
          </p:sp>
          <p:sp>
            <p:nvSpPr>
              <p:cNvPr id="3425" name="Freeform 149"/>
              <p:cNvSpPr>
                <a:spLocks/>
              </p:cNvSpPr>
              <p:nvPr/>
            </p:nvSpPr>
            <p:spPr bwMode="auto">
              <a:xfrm>
                <a:off x="625" y="2102"/>
                <a:ext cx="2" cy="2"/>
              </a:xfrm>
              <a:custGeom>
                <a:avLst/>
                <a:gdLst>
                  <a:gd name="T0" fmla="*/ 2 w 2"/>
                  <a:gd name="T1" fmla="*/ 2 h 2"/>
                  <a:gd name="T2" fmla="*/ 0 w 2"/>
                  <a:gd name="T3" fmla="*/ 2 h 2"/>
                  <a:gd name="T4" fmla="*/ 2 w 2"/>
                  <a:gd name="T5" fmla="*/ 0 h 2"/>
                  <a:gd name="T6" fmla="*/ 2 w 2"/>
                  <a:gd name="T7" fmla="*/ 2 h 2"/>
                  <a:gd name="T8" fmla="*/ 0 60000 65536"/>
                  <a:gd name="T9" fmla="*/ 0 60000 65536"/>
                  <a:gd name="T10" fmla="*/ 0 60000 65536"/>
                  <a:gd name="T11" fmla="*/ 0 60000 65536"/>
                  <a:gd name="T12" fmla="*/ 0 w 2"/>
                  <a:gd name="T13" fmla="*/ 0 h 2"/>
                  <a:gd name="T14" fmla="*/ 2 w 2"/>
                  <a:gd name="T15" fmla="*/ 2 h 2"/>
                </a:gdLst>
                <a:ahLst/>
                <a:cxnLst>
                  <a:cxn ang="T8">
                    <a:pos x="T0" y="T1"/>
                  </a:cxn>
                  <a:cxn ang="T9">
                    <a:pos x="T2" y="T3"/>
                  </a:cxn>
                  <a:cxn ang="T10">
                    <a:pos x="T4" y="T5"/>
                  </a:cxn>
                  <a:cxn ang="T11">
                    <a:pos x="T6" y="T7"/>
                  </a:cxn>
                </a:cxnLst>
                <a:rect l="T12" t="T13" r="T14" b="T15"/>
                <a:pathLst>
                  <a:path w="2" h="2">
                    <a:moveTo>
                      <a:pt x="2" y="2"/>
                    </a:moveTo>
                    <a:lnTo>
                      <a:pt x="0" y="2"/>
                    </a:lnTo>
                    <a:lnTo>
                      <a:pt x="2" y="0"/>
                    </a:lnTo>
                    <a:lnTo>
                      <a:pt x="2" y="2"/>
                    </a:lnTo>
                    <a:close/>
                  </a:path>
                </a:pathLst>
              </a:custGeom>
              <a:solidFill>
                <a:srgbClr val="CCCCCC"/>
              </a:solidFill>
              <a:ln w="9525">
                <a:noFill/>
                <a:round/>
                <a:headEnd/>
                <a:tailEnd/>
              </a:ln>
            </p:spPr>
            <p:txBody>
              <a:bodyPr/>
              <a:lstStyle/>
              <a:p>
                <a:endParaRPr lang="id-ID"/>
              </a:p>
            </p:txBody>
          </p:sp>
          <p:sp>
            <p:nvSpPr>
              <p:cNvPr id="3426" name="Freeform 150"/>
              <p:cNvSpPr>
                <a:spLocks/>
              </p:cNvSpPr>
              <p:nvPr/>
            </p:nvSpPr>
            <p:spPr bwMode="auto">
              <a:xfrm>
                <a:off x="624" y="2102"/>
                <a:ext cx="5" cy="2"/>
              </a:xfrm>
              <a:custGeom>
                <a:avLst/>
                <a:gdLst>
                  <a:gd name="T0" fmla="*/ 1 w 5"/>
                  <a:gd name="T1" fmla="*/ 0 h 2"/>
                  <a:gd name="T2" fmla="*/ 4 w 5"/>
                  <a:gd name="T3" fmla="*/ 0 h 2"/>
                  <a:gd name="T4" fmla="*/ 5 w 5"/>
                  <a:gd name="T5" fmla="*/ 2 h 2"/>
                  <a:gd name="T6" fmla="*/ 3 w 5"/>
                  <a:gd name="T7" fmla="*/ 2 h 2"/>
                  <a:gd name="T8" fmla="*/ 3 w 5"/>
                  <a:gd name="T9" fmla="*/ 0 h 2"/>
                  <a:gd name="T10" fmla="*/ 1 w 5"/>
                  <a:gd name="T11" fmla="*/ 2 h 2"/>
                  <a:gd name="T12" fmla="*/ 0 w 5"/>
                  <a:gd name="T13" fmla="*/ 2 h 2"/>
                  <a:gd name="T14" fmla="*/ 1 w 5"/>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5"/>
                  <a:gd name="T25" fmla="*/ 0 h 2"/>
                  <a:gd name="T26" fmla="*/ 5 w 5"/>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 h="2">
                    <a:moveTo>
                      <a:pt x="1" y="0"/>
                    </a:moveTo>
                    <a:lnTo>
                      <a:pt x="4" y="0"/>
                    </a:lnTo>
                    <a:lnTo>
                      <a:pt x="5" y="2"/>
                    </a:lnTo>
                    <a:lnTo>
                      <a:pt x="3" y="2"/>
                    </a:lnTo>
                    <a:lnTo>
                      <a:pt x="3" y="0"/>
                    </a:lnTo>
                    <a:lnTo>
                      <a:pt x="1" y="2"/>
                    </a:lnTo>
                    <a:lnTo>
                      <a:pt x="0" y="2"/>
                    </a:lnTo>
                    <a:lnTo>
                      <a:pt x="1" y="0"/>
                    </a:lnTo>
                    <a:close/>
                  </a:path>
                </a:pathLst>
              </a:custGeom>
              <a:solidFill>
                <a:srgbClr val="CCCCCC"/>
              </a:solidFill>
              <a:ln w="9525">
                <a:noFill/>
                <a:round/>
                <a:headEnd/>
                <a:tailEnd/>
              </a:ln>
            </p:spPr>
            <p:txBody>
              <a:bodyPr/>
              <a:lstStyle/>
              <a:p>
                <a:endParaRPr lang="id-ID"/>
              </a:p>
            </p:txBody>
          </p:sp>
          <p:sp>
            <p:nvSpPr>
              <p:cNvPr id="3427" name="Rectangle 151"/>
              <p:cNvSpPr>
                <a:spLocks noChangeArrowheads="1"/>
              </p:cNvSpPr>
              <p:nvPr/>
            </p:nvSpPr>
            <p:spPr bwMode="auto">
              <a:xfrm>
                <a:off x="624" y="2104"/>
                <a:ext cx="1" cy="1"/>
              </a:xfrm>
              <a:prstGeom prst="rect">
                <a:avLst/>
              </a:prstGeom>
              <a:solidFill>
                <a:srgbClr val="CCCCCC"/>
              </a:solidFill>
              <a:ln w="9525">
                <a:noFill/>
                <a:miter lim="800000"/>
                <a:headEnd/>
                <a:tailEnd/>
              </a:ln>
            </p:spPr>
            <p:txBody>
              <a:bodyPr/>
              <a:lstStyle/>
              <a:p>
                <a:endParaRPr lang="en-GB"/>
              </a:p>
            </p:txBody>
          </p:sp>
          <p:sp>
            <p:nvSpPr>
              <p:cNvPr id="3428" name="Freeform 152"/>
              <p:cNvSpPr>
                <a:spLocks/>
              </p:cNvSpPr>
              <p:nvPr/>
            </p:nvSpPr>
            <p:spPr bwMode="auto">
              <a:xfrm>
                <a:off x="625" y="2104"/>
                <a:ext cx="3" cy="1"/>
              </a:xfrm>
              <a:custGeom>
                <a:avLst/>
                <a:gdLst>
                  <a:gd name="T0" fmla="*/ 0 w 3"/>
                  <a:gd name="T1" fmla="*/ 1 h 1"/>
                  <a:gd name="T2" fmla="*/ 0 w 3"/>
                  <a:gd name="T3" fmla="*/ 0 h 1"/>
                  <a:gd name="T4" fmla="*/ 2 w 3"/>
                  <a:gd name="T5" fmla="*/ 0 h 1"/>
                  <a:gd name="T6" fmla="*/ 3 w 3"/>
                  <a:gd name="T7" fmla="*/ 1 h 1"/>
                  <a:gd name="T8" fmla="*/ 0 w 3"/>
                  <a:gd name="T9" fmla="*/ 1 h 1"/>
                  <a:gd name="T10" fmla="*/ 0 60000 65536"/>
                  <a:gd name="T11" fmla="*/ 0 60000 65536"/>
                  <a:gd name="T12" fmla="*/ 0 60000 65536"/>
                  <a:gd name="T13" fmla="*/ 0 60000 65536"/>
                  <a:gd name="T14" fmla="*/ 0 60000 65536"/>
                  <a:gd name="T15" fmla="*/ 0 w 3"/>
                  <a:gd name="T16" fmla="*/ 0 h 1"/>
                  <a:gd name="T17" fmla="*/ 3 w 3"/>
                  <a:gd name="T18" fmla="*/ 1 h 1"/>
                </a:gdLst>
                <a:ahLst/>
                <a:cxnLst>
                  <a:cxn ang="T10">
                    <a:pos x="T0" y="T1"/>
                  </a:cxn>
                  <a:cxn ang="T11">
                    <a:pos x="T2" y="T3"/>
                  </a:cxn>
                  <a:cxn ang="T12">
                    <a:pos x="T4" y="T5"/>
                  </a:cxn>
                  <a:cxn ang="T13">
                    <a:pos x="T6" y="T7"/>
                  </a:cxn>
                  <a:cxn ang="T14">
                    <a:pos x="T8" y="T9"/>
                  </a:cxn>
                </a:cxnLst>
                <a:rect l="T15" t="T16" r="T17" b="T18"/>
                <a:pathLst>
                  <a:path w="3" h="1">
                    <a:moveTo>
                      <a:pt x="0" y="1"/>
                    </a:moveTo>
                    <a:lnTo>
                      <a:pt x="0" y="0"/>
                    </a:lnTo>
                    <a:lnTo>
                      <a:pt x="2" y="0"/>
                    </a:lnTo>
                    <a:lnTo>
                      <a:pt x="3" y="1"/>
                    </a:lnTo>
                    <a:lnTo>
                      <a:pt x="0" y="1"/>
                    </a:lnTo>
                    <a:close/>
                  </a:path>
                </a:pathLst>
              </a:custGeom>
              <a:solidFill>
                <a:srgbClr val="CCCCCC"/>
              </a:solidFill>
              <a:ln w="9525">
                <a:noFill/>
                <a:round/>
                <a:headEnd/>
                <a:tailEnd/>
              </a:ln>
            </p:spPr>
            <p:txBody>
              <a:bodyPr/>
              <a:lstStyle/>
              <a:p>
                <a:endParaRPr lang="id-ID"/>
              </a:p>
            </p:txBody>
          </p:sp>
          <p:sp>
            <p:nvSpPr>
              <p:cNvPr id="3429" name="Freeform 153"/>
              <p:cNvSpPr>
                <a:spLocks noEditPoints="1"/>
              </p:cNvSpPr>
              <p:nvPr/>
            </p:nvSpPr>
            <p:spPr bwMode="auto">
              <a:xfrm>
                <a:off x="622" y="2105"/>
                <a:ext cx="13" cy="13"/>
              </a:xfrm>
              <a:custGeom>
                <a:avLst/>
                <a:gdLst>
                  <a:gd name="T0" fmla="*/ 13 w 13"/>
                  <a:gd name="T1" fmla="*/ 9 h 13"/>
                  <a:gd name="T2" fmla="*/ 9 w 13"/>
                  <a:gd name="T3" fmla="*/ 4 h 13"/>
                  <a:gd name="T4" fmla="*/ 5 w 13"/>
                  <a:gd name="T5" fmla="*/ 0 h 13"/>
                  <a:gd name="T6" fmla="*/ 3 w 13"/>
                  <a:gd name="T7" fmla="*/ 6 h 13"/>
                  <a:gd name="T8" fmla="*/ 2 w 13"/>
                  <a:gd name="T9" fmla="*/ 11 h 13"/>
                  <a:gd name="T10" fmla="*/ 7 w 13"/>
                  <a:gd name="T11" fmla="*/ 10 h 13"/>
                  <a:gd name="T12" fmla="*/ 13 w 13"/>
                  <a:gd name="T13" fmla="*/ 9 h 13"/>
                  <a:gd name="T14" fmla="*/ 6 w 13"/>
                  <a:gd name="T15" fmla="*/ 0 h 13"/>
                  <a:gd name="T16" fmla="*/ 10 w 13"/>
                  <a:gd name="T17" fmla="*/ 3 h 13"/>
                  <a:gd name="T18" fmla="*/ 13 w 13"/>
                  <a:gd name="T19" fmla="*/ 6 h 13"/>
                  <a:gd name="T20" fmla="*/ 13 w 13"/>
                  <a:gd name="T21" fmla="*/ 10 h 13"/>
                  <a:gd name="T22" fmla="*/ 7 w 13"/>
                  <a:gd name="T23" fmla="*/ 11 h 13"/>
                  <a:gd name="T24" fmla="*/ 0 w 13"/>
                  <a:gd name="T25" fmla="*/ 13 h 13"/>
                  <a:gd name="T26" fmla="*/ 2 w 13"/>
                  <a:gd name="T27" fmla="*/ 4 h 13"/>
                  <a:gd name="T28" fmla="*/ 3 w 13"/>
                  <a:gd name="T29" fmla="*/ 0 h 13"/>
                  <a:gd name="T30" fmla="*/ 6 w 13"/>
                  <a:gd name="T31" fmla="*/ 0 h 1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3"/>
                  <a:gd name="T49" fmla="*/ 0 h 13"/>
                  <a:gd name="T50" fmla="*/ 13 w 13"/>
                  <a:gd name="T51" fmla="*/ 13 h 1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3" h="13">
                    <a:moveTo>
                      <a:pt x="13" y="9"/>
                    </a:moveTo>
                    <a:lnTo>
                      <a:pt x="9" y="4"/>
                    </a:lnTo>
                    <a:lnTo>
                      <a:pt x="5" y="0"/>
                    </a:lnTo>
                    <a:lnTo>
                      <a:pt x="3" y="6"/>
                    </a:lnTo>
                    <a:lnTo>
                      <a:pt x="2" y="11"/>
                    </a:lnTo>
                    <a:lnTo>
                      <a:pt x="7" y="10"/>
                    </a:lnTo>
                    <a:lnTo>
                      <a:pt x="13" y="9"/>
                    </a:lnTo>
                    <a:close/>
                    <a:moveTo>
                      <a:pt x="6" y="0"/>
                    </a:moveTo>
                    <a:lnTo>
                      <a:pt x="10" y="3"/>
                    </a:lnTo>
                    <a:lnTo>
                      <a:pt x="13" y="6"/>
                    </a:lnTo>
                    <a:lnTo>
                      <a:pt x="13" y="10"/>
                    </a:lnTo>
                    <a:lnTo>
                      <a:pt x="7" y="11"/>
                    </a:lnTo>
                    <a:lnTo>
                      <a:pt x="0" y="13"/>
                    </a:lnTo>
                    <a:lnTo>
                      <a:pt x="2" y="4"/>
                    </a:lnTo>
                    <a:lnTo>
                      <a:pt x="3" y="0"/>
                    </a:lnTo>
                    <a:lnTo>
                      <a:pt x="6" y="0"/>
                    </a:lnTo>
                    <a:close/>
                  </a:path>
                </a:pathLst>
              </a:custGeom>
              <a:solidFill>
                <a:srgbClr val="CCCCCC"/>
              </a:solidFill>
              <a:ln w="9525">
                <a:noFill/>
                <a:round/>
                <a:headEnd/>
                <a:tailEnd/>
              </a:ln>
            </p:spPr>
            <p:txBody>
              <a:bodyPr/>
              <a:lstStyle/>
              <a:p>
                <a:endParaRPr lang="id-ID"/>
              </a:p>
            </p:txBody>
          </p:sp>
          <p:sp>
            <p:nvSpPr>
              <p:cNvPr id="3430" name="Freeform 154"/>
              <p:cNvSpPr>
                <a:spLocks/>
              </p:cNvSpPr>
              <p:nvPr/>
            </p:nvSpPr>
            <p:spPr bwMode="auto">
              <a:xfrm>
                <a:off x="620" y="2105"/>
                <a:ext cx="15" cy="14"/>
              </a:xfrm>
              <a:custGeom>
                <a:avLst/>
                <a:gdLst>
                  <a:gd name="T0" fmla="*/ 9 w 15"/>
                  <a:gd name="T1" fmla="*/ 13 h 14"/>
                  <a:gd name="T2" fmla="*/ 0 w 15"/>
                  <a:gd name="T3" fmla="*/ 14 h 14"/>
                  <a:gd name="T4" fmla="*/ 2 w 15"/>
                  <a:gd name="T5" fmla="*/ 4 h 14"/>
                  <a:gd name="T6" fmla="*/ 4 w 15"/>
                  <a:gd name="T7" fmla="*/ 0 h 14"/>
                  <a:gd name="T8" fmla="*/ 5 w 15"/>
                  <a:gd name="T9" fmla="*/ 0 h 14"/>
                  <a:gd name="T10" fmla="*/ 4 w 15"/>
                  <a:gd name="T11" fmla="*/ 4 h 14"/>
                  <a:gd name="T12" fmla="*/ 2 w 15"/>
                  <a:gd name="T13" fmla="*/ 13 h 14"/>
                  <a:gd name="T14" fmla="*/ 9 w 15"/>
                  <a:gd name="T15" fmla="*/ 11 h 14"/>
                  <a:gd name="T16" fmla="*/ 15 w 15"/>
                  <a:gd name="T17" fmla="*/ 10 h 14"/>
                  <a:gd name="T18" fmla="*/ 15 w 15"/>
                  <a:gd name="T19" fmla="*/ 11 h 14"/>
                  <a:gd name="T20" fmla="*/ 9 w 15"/>
                  <a:gd name="T21" fmla="*/ 13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
                  <a:gd name="T34" fmla="*/ 0 h 14"/>
                  <a:gd name="T35" fmla="*/ 15 w 15"/>
                  <a:gd name="T36" fmla="*/ 14 h 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 h="14">
                    <a:moveTo>
                      <a:pt x="9" y="13"/>
                    </a:moveTo>
                    <a:lnTo>
                      <a:pt x="0" y="14"/>
                    </a:lnTo>
                    <a:lnTo>
                      <a:pt x="2" y="4"/>
                    </a:lnTo>
                    <a:lnTo>
                      <a:pt x="4" y="0"/>
                    </a:lnTo>
                    <a:lnTo>
                      <a:pt x="5" y="0"/>
                    </a:lnTo>
                    <a:lnTo>
                      <a:pt x="4" y="4"/>
                    </a:lnTo>
                    <a:lnTo>
                      <a:pt x="2" y="13"/>
                    </a:lnTo>
                    <a:lnTo>
                      <a:pt x="9" y="11"/>
                    </a:lnTo>
                    <a:lnTo>
                      <a:pt x="15" y="10"/>
                    </a:lnTo>
                    <a:lnTo>
                      <a:pt x="15" y="11"/>
                    </a:lnTo>
                    <a:lnTo>
                      <a:pt x="9" y="13"/>
                    </a:lnTo>
                    <a:close/>
                  </a:path>
                </a:pathLst>
              </a:custGeom>
              <a:solidFill>
                <a:srgbClr val="CCCCCC"/>
              </a:solidFill>
              <a:ln w="9525">
                <a:noFill/>
                <a:round/>
                <a:headEnd/>
                <a:tailEnd/>
              </a:ln>
            </p:spPr>
            <p:txBody>
              <a:bodyPr/>
              <a:lstStyle/>
              <a:p>
                <a:endParaRPr lang="id-ID"/>
              </a:p>
            </p:txBody>
          </p:sp>
          <p:sp>
            <p:nvSpPr>
              <p:cNvPr id="3431" name="Freeform 155"/>
              <p:cNvSpPr>
                <a:spLocks/>
              </p:cNvSpPr>
              <p:nvPr/>
            </p:nvSpPr>
            <p:spPr bwMode="auto">
              <a:xfrm>
                <a:off x="583" y="2104"/>
                <a:ext cx="52" cy="70"/>
              </a:xfrm>
              <a:custGeom>
                <a:avLst/>
                <a:gdLst>
                  <a:gd name="T0" fmla="*/ 0 w 52"/>
                  <a:gd name="T1" fmla="*/ 70 h 70"/>
                  <a:gd name="T2" fmla="*/ 0 w 52"/>
                  <a:gd name="T3" fmla="*/ 0 h 70"/>
                  <a:gd name="T4" fmla="*/ 41 w 52"/>
                  <a:gd name="T5" fmla="*/ 0 h 70"/>
                  <a:gd name="T6" fmla="*/ 41 w 52"/>
                  <a:gd name="T7" fmla="*/ 1 h 70"/>
                  <a:gd name="T8" fmla="*/ 1 w 52"/>
                  <a:gd name="T9" fmla="*/ 1 h 70"/>
                  <a:gd name="T10" fmla="*/ 1 w 52"/>
                  <a:gd name="T11" fmla="*/ 69 h 70"/>
                  <a:gd name="T12" fmla="*/ 52 w 52"/>
                  <a:gd name="T13" fmla="*/ 69 h 70"/>
                  <a:gd name="T14" fmla="*/ 52 w 52"/>
                  <a:gd name="T15" fmla="*/ 70 h 70"/>
                  <a:gd name="T16" fmla="*/ 0 w 52"/>
                  <a:gd name="T17" fmla="*/ 70 h 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
                  <a:gd name="T28" fmla="*/ 0 h 70"/>
                  <a:gd name="T29" fmla="*/ 52 w 52"/>
                  <a:gd name="T30" fmla="*/ 70 h 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 h="70">
                    <a:moveTo>
                      <a:pt x="0" y="70"/>
                    </a:moveTo>
                    <a:lnTo>
                      <a:pt x="0" y="0"/>
                    </a:lnTo>
                    <a:lnTo>
                      <a:pt x="41" y="0"/>
                    </a:lnTo>
                    <a:lnTo>
                      <a:pt x="41" y="1"/>
                    </a:lnTo>
                    <a:lnTo>
                      <a:pt x="1" y="1"/>
                    </a:lnTo>
                    <a:lnTo>
                      <a:pt x="1" y="69"/>
                    </a:lnTo>
                    <a:lnTo>
                      <a:pt x="52" y="69"/>
                    </a:lnTo>
                    <a:lnTo>
                      <a:pt x="52" y="70"/>
                    </a:lnTo>
                    <a:lnTo>
                      <a:pt x="0" y="70"/>
                    </a:lnTo>
                    <a:close/>
                  </a:path>
                </a:pathLst>
              </a:custGeom>
              <a:solidFill>
                <a:srgbClr val="CCCCCC"/>
              </a:solidFill>
              <a:ln w="9525">
                <a:noFill/>
                <a:round/>
                <a:headEnd/>
                <a:tailEnd/>
              </a:ln>
            </p:spPr>
            <p:txBody>
              <a:bodyPr/>
              <a:lstStyle/>
              <a:p>
                <a:endParaRPr lang="id-ID"/>
              </a:p>
            </p:txBody>
          </p:sp>
          <p:sp>
            <p:nvSpPr>
              <p:cNvPr id="3432" name="Freeform 156"/>
              <p:cNvSpPr>
                <a:spLocks/>
              </p:cNvSpPr>
              <p:nvPr/>
            </p:nvSpPr>
            <p:spPr bwMode="auto">
              <a:xfrm>
                <a:off x="582" y="2102"/>
                <a:ext cx="56" cy="73"/>
              </a:xfrm>
              <a:custGeom>
                <a:avLst/>
                <a:gdLst>
                  <a:gd name="T0" fmla="*/ 0 w 56"/>
                  <a:gd name="T1" fmla="*/ 73 h 73"/>
                  <a:gd name="T2" fmla="*/ 0 w 56"/>
                  <a:gd name="T3" fmla="*/ 0 h 73"/>
                  <a:gd name="T4" fmla="*/ 43 w 56"/>
                  <a:gd name="T5" fmla="*/ 0 h 73"/>
                  <a:gd name="T6" fmla="*/ 42 w 56"/>
                  <a:gd name="T7" fmla="*/ 2 h 73"/>
                  <a:gd name="T8" fmla="*/ 1 w 56"/>
                  <a:gd name="T9" fmla="*/ 2 h 73"/>
                  <a:gd name="T10" fmla="*/ 1 w 56"/>
                  <a:gd name="T11" fmla="*/ 72 h 73"/>
                  <a:gd name="T12" fmla="*/ 53 w 56"/>
                  <a:gd name="T13" fmla="*/ 72 h 73"/>
                  <a:gd name="T14" fmla="*/ 54 w 56"/>
                  <a:gd name="T15" fmla="*/ 72 h 73"/>
                  <a:gd name="T16" fmla="*/ 56 w 56"/>
                  <a:gd name="T17" fmla="*/ 72 h 73"/>
                  <a:gd name="T18" fmla="*/ 56 w 56"/>
                  <a:gd name="T19" fmla="*/ 73 h 73"/>
                  <a:gd name="T20" fmla="*/ 0 w 56"/>
                  <a:gd name="T21" fmla="*/ 73 h 7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
                  <a:gd name="T34" fmla="*/ 0 h 73"/>
                  <a:gd name="T35" fmla="*/ 56 w 56"/>
                  <a:gd name="T36" fmla="*/ 73 h 7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 h="73">
                    <a:moveTo>
                      <a:pt x="0" y="73"/>
                    </a:moveTo>
                    <a:lnTo>
                      <a:pt x="0" y="0"/>
                    </a:lnTo>
                    <a:lnTo>
                      <a:pt x="43" y="0"/>
                    </a:lnTo>
                    <a:lnTo>
                      <a:pt x="42" y="2"/>
                    </a:lnTo>
                    <a:lnTo>
                      <a:pt x="1" y="2"/>
                    </a:lnTo>
                    <a:lnTo>
                      <a:pt x="1" y="72"/>
                    </a:lnTo>
                    <a:lnTo>
                      <a:pt x="53" y="72"/>
                    </a:lnTo>
                    <a:lnTo>
                      <a:pt x="54" y="72"/>
                    </a:lnTo>
                    <a:lnTo>
                      <a:pt x="56" y="72"/>
                    </a:lnTo>
                    <a:lnTo>
                      <a:pt x="56" y="73"/>
                    </a:lnTo>
                    <a:lnTo>
                      <a:pt x="0" y="73"/>
                    </a:lnTo>
                    <a:close/>
                  </a:path>
                </a:pathLst>
              </a:custGeom>
              <a:solidFill>
                <a:srgbClr val="CCCCCC"/>
              </a:solidFill>
              <a:ln w="9525">
                <a:noFill/>
                <a:round/>
                <a:headEnd/>
                <a:tailEnd/>
              </a:ln>
            </p:spPr>
            <p:txBody>
              <a:bodyPr/>
              <a:lstStyle/>
              <a:p>
                <a:endParaRPr lang="id-ID"/>
              </a:p>
            </p:txBody>
          </p:sp>
          <p:pic>
            <p:nvPicPr>
              <p:cNvPr id="3433" name="Picture 157"/>
              <p:cNvPicPr>
                <a:picLocks noChangeAspect="1" noChangeArrowheads="1"/>
              </p:cNvPicPr>
              <p:nvPr/>
            </p:nvPicPr>
            <p:blipFill>
              <a:blip r:embed="rId10"/>
              <a:srcRect/>
              <a:stretch>
                <a:fillRect/>
              </a:stretch>
            </p:blipFill>
            <p:spPr bwMode="auto">
              <a:xfrm>
                <a:off x="562" y="2111"/>
                <a:ext cx="63" cy="63"/>
              </a:xfrm>
              <a:prstGeom prst="rect">
                <a:avLst/>
              </a:prstGeom>
              <a:noFill/>
              <a:ln w="9525">
                <a:noFill/>
                <a:miter lim="800000"/>
                <a:headEnd/>
                <a:tailEnd/>
              </a:ln>
            </p:spPr>
          </p:pic>
          <p:sp>
            <p:nvSpPr>
              <p:cNvPr id="3434" name="Rectangle 158"/>
              <p:cNvSpPr>
                <a:spLocks noChangeArrowheads="1"/>
              </p:cNvSpPr>
              <p:nvPr/>
            </p:nvSpPr>
            <p:spPr bwMode="auto">
              <a:xfrm>
                <a:off x="580" y="2118"/>
                <a:ext cx="58" cy="69"/>
              </a:xfrm>
              <a:prstGeom prst="rect">
                <a:avLst/>
              </a:prstGeom>
              <a:noFill/>
              <a:ln w="9525">
                <a:noFill/>
                <a:miter lim="800000"/>
                <a:headEnd/>
                <a:tailEnd/>
              </a:ln>
            </p:spPr>
            <p:txBody>
              <a:bodyPr wrap="none" lIns="0" tIns="0" rIns="0" bIns="0">
                <a:spAutoFit/>
              </a:bodyPr>
              <a:lstStyle/>
              <a:p>
                <a:r>
                  <a:rPr lang="en-US" sz="600">
                    <a:solidFill>
                      <a:srgbClr val="FFFFFF"/>
                    </a:solidFill>
                    <a:latin typeface="Myriad Pro" pitchFamily="34" charset="0"/>
                  </a:rPr>
                  <a:t>w</a:t>
                </a:r>
                <a:endParaRPr lang="en-US">
                  <a:latin typeface="Arial" charset="0"/>
                </a:endParaRPr>
              </a:p>
            </p:txBody>
          </p:sp>
          <p:pic>
            <p:nvPicPr>
              <p:cNvPr id="3435" name="Picture 159"/>
              <p:cNvPicPr>
                <a:picLocks noChangeAspect="1" noChangeArrowheads="1"/>
              </p:cNvPicPr>
              <p:nvPr/>
            </p:nvPicPr>
            <p:blipFill>
              <a:blip r:embed="rId11"/>
              <a:srcRect/>
              <a:stretch>
                <a:fillRect/>
              </a:stretch>
            </p:blipFill>
            <p:spPr bwMode="auto">
              <a:xfrm>
                <a:off x="559" y="2112"/>
                <a:ext cx="68" cy="63"/>
              </a:xfrm>
              <a:prstGeom prst="rect">
                <a:avLst/>
              </a:prstGeom>
              <a:noFill/>
              <a:ln w="9525">
                <a:noFill/>
                <a:miter lim="800000"/>
                <a:headEnd/>
                <a:tailEnd/>
              </a:ln>
            </p:spPr>
          </p:pic>
          <p:sp>
            <p:nvSpPr>
              <p:cNvPr id="3436" name="Rectangle 160"/>
              <p:cNvSpPr>
                <a:spLocks noChangeArrowheads="1"/>
              </p:cNvSpPr>
              <p:nvPr/>
            </p:nvSpPr>
            <p:spPr bwMode="auto">
              <a:xfrm>
                <a:off x="4122" y="2091"/>
                <a:ext cx="7" cy="94"/>
              </a:xfrm>
              <a:prstGeom prst="rect">
                <a:avLst/>
              </a:prstGeom>
              <a:solidFill>
                <a:srgbClr val="808080"/>
              </a:solidFill>
              <a:ln w="9525">
                <a:noFill/>
                <a:miter lim="800000"/>
                <a:headEnd/>
                <a:tailEnd/>
              </a:ln>
            </p:spPr>
            <p:txBody>
              <a:bodyPr/>
              <a:lstStyle/>
              <a:p>
                <a:endParaRPr lang="en-GB"/>
              </a:p>
            </p:txBody>
          </p:sp>
          <p:sp>
            <p:nvSpPr>
              <p:cNvPr id="3437" name="Rectangle 161"/>
              <p:cNvSpPr>
                <a:spLocks noChangeArrowheads="1"/>
              </p:cNvSpPr>
              <p:nvPr/>
            </p:nvSpPr>
            <p:spPr bwMode="auto">
              <a:xfrm>
                <a:off x="4002" y="2091"/>
                <a:ext cx="8" cy="96"/>
              </a:xfrm>
              <a:prstGeom prst="rect">
                <a:avLst/>
              </a:prstGeom>
              <a:solidFill>
                <a:srgbClr val="808080"/>
              </a:solidFill>
              <a:ln w="9525">
                <a:noFill/>
                <a:miter lim="800000"/>
                <a:headEnd/>
                <a:tailEnd/>
              </a:ln>
            </p:spPr>
            <p:txBody>
              <a:bodyPr/>
              <a:lstStyle/>
              <a:p>
                <a:endParaRPr lang="en-GB"/>
              </a:p>
            </p:txBody>
          </p:sp>
          <p:sp>
            <p:nvSpPr>
              <p:cNvPr id="3438" name="Freeform 162"/>
              <p:cNvSpPr>
                <a:spLocks/>
              </p:cNvSpPr>
              <p:nvPr/>
            </p:nvSpPr>
            <p:spPr bwMode="auto">
              <a:xfrm>
                <a:off x="5657" y="2126"/>
                <a:ext cx="41" cy="23"/>
              </a:xfrm>
              <a:custGeom>
                <a:avLst/>
                <a:gdLst>
                  <a:gd name="T0" fmla="*/ 22 w 41"/>
                  <a:gd name="T1" fmla="*/ 0 h 23"/>
                  <a:gd name="T2" fmla="*/ 41 w 41"/>
                  <a:gd name="T3" fmla="*/ 0 h 23"/>
                  <a:gd name="T4" fmla="*/ 31 w 41"/>
                  <a:gd name="T5" fmla="*/ 12 h 23"/>
                  <a:gd name="T6" fmla="*/ 22 w 41"/>
                  <a:gd name="T7" fmla="*/ 23 h 23"/>
                  <a:gd name="T8" fmla="*/ 12 w 41"/>
                  <a:gd name="T9" fmla="*/ 12 h 23"/>
                  <a:gd name="T10" fmla="*/ 0 w 41"/>
                  <a:gd name="T11" fmla="*/ 0 h 23"/>
                  <a:gd name="T12" fmla="*/ 22 w 41"/>
                  <a:gd name="T13" fmla="*/ 0 h 23"/>
                  <a:gd name="T14" fmla="*/ 0 60000 65536"/>
                  <a:gd name="T15" fmla="*/ 0 60000 65536"/>
                  <a:gd name="T16" fmla="*/ 0 60000 65536"/>
                  <a:gd name="T17" fmla="*/ 0 60000 65536"/>
                  <a:gd name="T18" fmla="*/ 0 60000 65536"/>
                  <a:gd name="T19" fmla="*/ 0 60000 65536"/>
                  <a:gd name="T20" fmla="*/ 0 60000 65536"/>
                  <a:gd name="T21" fmla="*/ 0 w 41"/>
                  <a:gd name="T22" fmla="*/ 0 h 23"/>
                  <a:gd name="T23" fmla="*/ 41 w 41"/>
                  <a:gd name="T24" fmla="*/ 23 h 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3">
                    <a:moveTo>
                      <a:pt x="22" y="0"/>
                    </a:moveTo>
                    <a:lnTo>
                      <a:pt x="41" y="0"/>
                    </a:lnTo>
                    <a:lnTo>
                      <a:pt x="31" y="12"/>
                    </a:lnTo>
                    <a:lnTo>
                      <a:pt x="22" y="23"/>
                    </a:lnTo>
                    <a:lnTo>
                      <a:pt x="12" y="12"/>
                    </a:lnTo>
                    <a:lnTo>
                      <a:pt x="0" y="0"/>
                    </a:lnTo>
                    <a:lnTo>
                      <a:pt x="22" y="0"/>
                    </a:lnTo>
                    <a:close/>
                  </a:path>
                </a:pathLst>
              </a:custGeom>
              <a:solidFill>
                <a:srgbClr val="1A1A1A"/>
              </a:solidFill>
              <a:ln w="9525">
                <a:noFill/>
                <a:round/>
                <a:headEnd/>
                <a:tailEnd/>
              </a:ln>
            </p:spPr>
            <p:txBody>
              <a:bodyPr/>
              <a:lstStyle/>
              <a:p>
                <a:endParaRPr lang="id-ID"/>
              </a:p>
            </p:txBody>
          </p:sp>
          <p:pic>
            <p:nvPicPr>
              <p:cNvPr id="3439" name="Picture 163"/>
              <p:cNvPicPr>
                <a:picLocks noChangeAspect="1" noChangeArrowheads="1"/>
              </p:cNvPicPr>
              <p:nvPr/>
            </p:nvPicPr>
            <p:blipFill>
              <a:blip r:embed="rId12"/>
              <a:srcRect/>
              <a:stretch>
                <a:fillRect/>
              </a:stretch>
            </p:blipFill>
            <p:spPr bwMode="auto">
              <a:xfrm>
                <a:off x="46" y="2250"/>
                <a:ext cx="110" cy="105"/>
              </a:xfrm>
              <a:prstGeom prst="rect">
                <a:avLst/>
              </a:prstGeom>
              <a:noFill/>
              <a:ln w="9525">
                <a:noFill/>
                <a:miter lim="800000"/>
                <a:headEnd/>
                <a:tailEnd/>
              </a:ln>
            </p:spPr>
          </p:pic>
          <p:sp>
            <p:nvSpPr>
              <p:cNvPr id="3440" name="Freeform 164"/>
              <p:cNvSpPr>
                <a:spLocks/>
              </p:cNvSpPr>
              <p:nvPr/>
            </p:nvSpPr>
            <p:spPr bwMode="auto">
              <a:xfrm>
                <a:off x="58" y="2261"/>
                <a:ext cx="90" cy="84"/>
              </a:xfrm>
              <a:custGeom>
                <a:avLst/>
                <a:gdLst>
                  <a:gd name="T0" fmla="*/ 45 w 90"/>
                  <a:gd name="T1" fmla="*/ 0 h 84"/>
                  <a:gd name="T2" fmla="*/ 59 w 90"/>
                  <a:gd name="T3" fmla="*/ 27 h 84"/>
                  <a:gd name="T4" fmla="*/ 90 w 90"/>
                  <a:gd name="T5" fmla="*/ 32 h 84"/>
                  <a:gd name="T6" fmla="*/ 67 w 90"/>
                  <a:gd name="T7" fmla="*/ 54 h 84"/>
                  <a:gd name="T8" fmla="*/ 71 w 90"/>
                  <a:gd name="T9" fmla="*/ 84 h 84"/>
                  <a:gd name="T10" fmla="*/ 45 w 90"/>
                  <a:gd name="T11" fmla="*/ 69 h 84"/>
                  <a:gd name="T12" fmla="*/ 16 w 90"/>
                  <a:gd name="T13" fmla="*/ 84 h 84"/>
                  <a:gd name="T14" fmla="*/ 22 w 90"/>
                  <a:gd name="T15" fmla="*/ 54 h 84"/>
                  <a:gd name="T16" fmla="*/ 0 w 90"/>
                  <a:gd name="T17" fmla="*/ 32 h 84"/>
                  <a:gd name="T18" fmla="*/ 31 w 90"/>
                  <a:gd name="T19" fmla="*/ 27 h 84"/>
                  <a:gd name="T20" fmla="*/ 45 w 90"/>
                  <a:gd name="T21" fmla="*/ 0 h 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0"/>
                  <a:gd name="T34" fmla="*/ 0 h 84"/>
                  <a:gd name="T35" fmla="*/ 90 w 90"/>
                  <a:gd name="T36" fmla="*/ 84 h 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0" h="84">
                    <a:moveTo>
                      <a:pt x="45" y="0"/>
                    </a:moveTo>
                    <a:lnTo>
                      <a:pt x="59" y="27"/>
                    </a:lnTo>
                    <a:lnTo>
                      <a:pt x="90" y="32"/>
                    </a:lnTo>
                    <a:lnTo>
                      <a:pt x="67" y="54"/>
                    </a:lnTo>
                    <a:lnTo>
                      <a:pt x="71" y="84"/>
                    </a:lnTo>
                    <a:lnTo>
                      <a:pt x="45" y="69"/>
                    </a:lnTo>
                    <a:lnTo>
                      <a:pt x="16" y="84"/>
                    </a:lnTo>
                    <a:lnTo>
                      <a:pt x="22" y="54"/>
                    </a:lnTo>
                    <a:lnTo>
                      <a:pt x="0" y="32"/>
                    </a:lnTo>
                    <a:lnTo>
                      <a:pt x="31" y="27"/>
                    </a:lnTo>
                    <a:lnTo>
                      <a:pt x="45" y="0"/>
                    </a:lnTo>
                    <a:close/>
                  </a:path>
                </a:pathLst>
              </a:custGeom>
              <a:noFill/>
              <a:ln w="4">
                <a:solidFill>
                  <a:srgbClr val="C3996B"/>
                </a:solidFill>
                <a:round/>
                <a:headEnd/>
                <a:tailEnd/>
              </a:ln>
            </p:spPr>
            <p:txBody>
              <a:bodyPr/>
              <a:lstStyle/>
              <a:p>
                <a:endParaRPr lang="id-ID"/>
              </a:p>
            </p:txBody>
          </p:sp>
          <p:sp>
            <p:nvSpPr>
              <p:cNvPr id="3441" name="Freeform 165"/>
              <p:cNvSpPr>
                <a:spLocks/>
              </p:cNvSpPr>
              <p:nvPr/>
            </p:nvSpPr>
            <p:spPr bwMode="auto">
              <a:xfrm>
                <a:off x="4739" y="2296"/>
                <a:ext cx="4" cy="4"/>
              </a:xfrm>
              <a:custGeom>
                <a:avLst/>
                <a:gdLst>
                  <a:gd name="T0" fmla="*/ 0 w 4"/>
                  <a:gd name="T1" fmla="*/ 0 h 4"/>
                  <a:gd name="T2" fmla="*/ 4 w 4"/>
                  <a:gd name="T3" fmla="*/ 4 h 4"/>
                  <a:gd name="T4" fmla="*/ 0 w 4"/>
                  <a:gd name="T5" fmla="*/ 4 h 4"/>
                  <a:gd name="T6" fmla="*/ 0 w 4"/>
                  <a:gd name="T7" fmla="*/ 0 h 4"/>
                  <a:gd name="T8" fmla="*/ 0 60000 65536"/>
                  <a:gd name="T9" fmla="*/ 0 60000 65536"/>
                  <a:gd name="T10" fmla="*/ 0 60000 65536"/>
                  <a:gd name="T11" fmla="*/ 0 60000 65536"/>
                  <a:gd name="T12" fmla="*/ 0 w 4"/>
                  <a:gd name="T13" fmla="*/ 0 h 4"/>
                  <a:gd name="T14" fmla="*/ 4 w 4"/>
                  <a:gd name="T15" fmla="*/ 4 h 4"/>
                </a:gdLst>
                <a:ahLst/>
                <a:cxnLst>
                  <a:cxn ang="T8">
                    <a:pos x="T0" y="T1"/>
                  </a:cxn>
                  <a:cxn ang="T9">
                    <a:pos x="T2" y="T3"/>
                  </a:cxn>
                  <a:cxn ang="T10">
                    <a:pos x="T4" y="T5"/>
                  </a:cxn>
                  <a:cxn ang="T11">
                    <a:pos x="T6" y="T7"/>
                  </a:cxn>
                </a:cxnLst>
                <a:rect l="T12" t="T13" r="T14" b="T15"/>
                <a:pathLst>
                  <a:path w="4" h="4">
                    <a:moveTo>
                      <a:pt x="0" y="0"/>
                    </a:moveTo>
                    <a:lnTo>
                      <a:pt x="4" y="4"/>
                    </a:lnTo>
                    <a:lnTo>
                      <a:pt x="0" y="4"/>
                    </a:lnTo>
                    <a:lnTo>
                      <a:pt x="0" y="0"/>
                    </a:lnTo>
                    <a:close/>
                  </a:path>
                </a:pathLst>
              </a:custGeom>
              <a:solidFill>
                <a:srgbClr val="999999"/>
              </a:solidFill>
              <a:ln w="9525">
                <a:noFill/>
                <a:round/>
                <a:headEnd/>
                <a:tailEnd/>
              </a:ln>
            </p:spPr>
            <p:txBody>
              <a:bodyPr/>
              <a:lstStyle/>
              <a:p>
                <a:endParaRPr lang="id-ID"/>
              </a:p>
            </p:txBody>
          </p:sp>
          <p:sp>
            <p:nvSpPr>
              <p:cNvPr id="3442" name="Freeform 166"/>
              <p:cNvSpPr>
                <a:spLocks/>
              </p:cNvSpPr>
              <p:nvPr/>
            </p:nvSpPr>
            <p:spPr bwMode="auto">
              <a:xfrm>
                <a:off x="4737" y="2295"/>
                <a:ext cx="2" cy="1"/>
              </a:xfrm>
              <a:custGeom>
                <a:avLst/>
                <a:gdLst>
                  <a:gd name="T0" fmla="*/ 2 w 2"/>
                  <a:gd name="T1" fmla="*/ 0 h 1"/>
                  <a:gd name="T2" fmla="*/ 2 w 2"/>
                  <a:gd name="T3" fmla="*/ 1 h 1"/>
                  <a:gd name="T4" fmla="*/ 0 w 2"/>
                  <a:gd name="T5" fmla="*/ 0 h 1"/>
                  <a:gd name="T6" fmla="*/ 2 w 2"/>
                  <a:gd name="T7" fmla="*/ 0 h 1"/>
                  <a:gd name="T8" fmla="*/ 0 60000 65536"/>
                  <a:gd name="T9" fmla="*/ 0 60000 65536"/>
                  <a:gd name="T10" fmla="*/ 0 60000 65536"/>
                  <a:gd name="T11" fmla="*/ 0 60000 65536"/>
                  <a:gd name="T12" fmla="*/ 0 w 2"/>
                  <a:gd name="T13" fmla="*/ 0 h 1"/>
                  <a:gd name="T14" fmla="*/ 2 w 2"/>
                  <a:gd name="T15" fmla="*/ 1 h 1"/>
                </a:gdLst>
                <a:ahLst/>
                <a:cxnLst>
                  <a:cxn ang="T8">
                    <a:pos x="T0" y="T1"/>
                  </a:cxn>
                  <a:cxn ang="T9">
                    <a:pos x="T2" y="T3"/>
                  </a:cxn>
                  <a:cxn ang="T10">
                    <a:pos x="T4" y="T5"/>
                  </a:cxn>
                  <a:cxn ang="T11">
                    <a:pos x="T6" y="T7"/>
                  </a:cxn>
                </a:cxnLst>
                <a:rect l="T12" t="T13" r="T14" b="T15"/>
                <a:pathLst>
                  <a:path w="2" h="1">
                    <a:moveTo>
                      <a:pt x="2" y="0"/>
                    </a:moveTo>
                    <a:lnTo>
                      <a:pt x="2" y="1"/>
                    </a:lnTo>
                    <a:lnTo>
                      <a:pt x="0" y="0"/>
                    </a:lnTo>
                    <a:lnTo>
                      <a:pt x="2" y="0"/>
                    </a:lnTo>
                    <a:close/>
                  </a:path>
                </a:pathLst>
              </a:custGeom>
              <a:solidFill>
                <a:srgbClr val="3651C0"/>
              </a:solidFill>
              <a:ln w="9525">
                <a:noFill/>
                <a:round/>
                <a:headEnd/>
                <a:tailEnd/>
              </a:ln>
            </p:spPr>
            <p:txBody>
              <a:bodyPr/>
              <a:lstStyle/>
              <a:p>
                <a:endParaRPr lang="id-ID"/>
              </a:p>
            </p:txBody>
          </p:sp>
          <p:sp>
            <p:nvSpPr>
              <p:cNvPr id="3443" name="Rectangle 167"/>
              <p:cNvSpPr>
                <a:spLocks noChangeArrowheads="1"/>
              </p:cNvSpPr>
              <p:nvPr/>
            </p:nvSpPr>
            <p:spPr bwMode="auto">
              <a:xfrm>
                <a:off x="4737" y="2300"/>
                <a:ext cx="2" cy="2"/>
              </a:xfrm>
              <a:prstGeom prst="rect">
                <a:avLst/>
              </a:prstGeom>
              <a:solidFill>
                <a:srgbClr val="999999"/>
              </a:solidFill>
              <a:ln w="9525">
                <a:noFill/>
                <a:miter lim="800000"/>
                <a:headEnd/>
                <a:tailEnd/>
              </a:ln>
            </p:spPr>
            <p:txBody>
              <a:bodyPr/>
              <a:lstStyle/>
              <a:p>
                <a:endParaRPr lang="en-GB"/>
              </a:p>
            </p:txBody>
          </p:sp>
          <p:sp>
            <p:nvSpPr>
              <p:cNvPr id="3444" name="Freeform 168"/>
              <p:cNvSpPr>
                <a:spLocks/>
              </p:cNvSpPr>
              <p:nvPr/>
            </p:nvSpPr>
            <p:spPr bwMode="auto">
              <a:xfrm>
                <a:off x="4730" y="2302"/>
                <a:ext cx="9" cy="42"/>
              </a:xfrm>
              <a:custGeom>
                <a:avLst/>
                <a:gdLst>
                  <a:gd name="T0" fmla="*/ 9 w 9"/>
                  <a:gd name="T1" fmla="*/ 0 h 42"/>
                  <a:gd name="T2" fmla="*/ 9 w 9"/>
                  <a:gd name="T3" fmla="*/ 39 h 42"/>
                  <a:gd name="T4" fmla="*/ 9 w 9"/>
                  <a:gd name="T5" fmla="*/ 42 h 42"/>
                  <a:gd name="T6" fmla="*/ 0 w 9"/>
                  <a:gd name="T7" fmla="*/ 42 h 42"/>
                  <a:gd name="T8" fmla="*/ 0 w 9"/>
                  <a:gd name="T9" fmla="*/ 39 h 42"/>
                  <a:gd name="T10" fmla="*/ 7 w 9"/>
                  <a:gd name="T11" fmla="*/ 39 h 42"/>
                  <a:gd name="T12" fmla="*/ 7 w 9"/>
                  <a:gd name="T13" fmla="*/ 38 h 42"/>
                  <a:gd name="T14" fmla="*/ 7 w 9"/>
                  <a:gd name="T15" fmla="*/ 0 h 42"/>
                  <a:gd name="T16" fmla="*/ 9 w 9"/>
                  <a:gd name="T17" fmla="*/ 0 h 4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
                  <a:gd name="T28" fmla="*/ 0 h 42"/>
                  <a:gd name="T29" fmla="*/ 9 w 9"/>
                  <a:gd name="T30" fmla="*/ 42 h 4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 h="42">
                    <a:moveTo>
                      <a:pt x="9" y="0"/>
                    </a:moveTo>
                    <a:lnTo>
                      <a:pt x="9" y="39"/>
                    </a:lnTo>
                    <a:lnTo>
                      <a:pt x="9" y="42"/>
                    </a:lnTo>
                    <a:lnTo>
                      <a:pt x="0" y="42"/>
                    </a:lnTo>
                    <a:lnTo>
                      <a:pt x="0" y="39"/>
                    </a:lnTo>
                    <a:lnTo>
                      <a:pt x="7" y="39"/>
                    </a:lnTo>
                    <a:lnTo>
                      <a:pt x="7" y="38"/>
                    </a:lnTo>
                    <a:lnTo>
                      <a:pt x="7" y="0"/>
                    </a:lnTo>
                    <a:lnTo>
                      <a:pt x="9" y="0"/>
                    </a:lnTo>
                    <a:close/>
                  </a:path>
                </a:pathLst>
              </a:custGeom>
              <a:solidFill>
                <a:srgbClr val="999999"/>
              </a:solidFill>
              <a:ln w="9525">
                <a:noFill/>
                <a:round/>
                <a:headEnd/>
                <a:tailEnd/>
              </a:ln>
            </p:spPr>
            <p:txBody>
              <a:bodyPr/>
              <a:lstStyle/>
              <a:p>
                <a:endParaRPr lang="id-ID"/>
              </a:p>
            </p:txBody>
          </p:sp>
          <p:sp>
            <p:nvSpPr>
              <p:cNvPr id="3445" name="Freeform 169"/>
              <p:cNvSpPr>
                <a:spLocks/>
              </p:cNvSpPr>
              <p:nvPr/>
            </p:nvSpPr>
            <p:spPr bwMode="auto">
              <a:xfrm>
                <a:off x="4734" y="2295"/>
                <a:ext cx="5" cy="5"/>
              </a:xfrm>
              <a:custGeom>
                <a:avLst/>
                <a:gdLst>
                  <a:gd name="T0" fmla="*/ 5 w 5"/>
                  <a:gd name="T1" fmla="*/ 1 h 5"/>
                  <a:gd name="T2" fmla="*/ 5 w 5"/>
                  <a:gd name="T3" fmla="*/ 5 h 5"/>
                  <a:gd name="T4" fmla="*/ 3 w 5"/>
                  <a:gd name="T5" fmla="*/ 5 h 5"/>
                  <a:gd name="T6" fmla="*/ 0 w 5"/>
                  <a:gd name="T7" fmla="*/ 0 h 5"/>
                  <a:gd name="T8" fmla="*/ 3 w 5"/>
                  <a:gd name="T9" fmla="*/ 0 h 5"/>
                  <a:gd name="T10" fmla="*/ 5 w 5"/>
                  <a:gd name="T11" fmla="*/ 1 h 5"/>
                  <a:gd name="T12" fmla="*/ 0 60000 65536"/>
                  <a:gd name="T13" fmla="*/ 0 60000 65536"/>
                  <a:gd name="T14" fmla="*/ 0 60000 65536"/>
                  <a:gd name="T15" fmla="*/ 0 60000 65536"/>
                  <a:gd name="T16" fmla="*/ 0 60000 65536"/>
                  <a:gd name="T17" fmla="*/ 0 60000 65536"/>
                  <a:gd name="T18" fmla="*/ 0 w 5"/>
                  <a:gd name="T19" fmla="*/ 0 h 5"/>
                  <a:gd name="T20" fmla="*/ 5 w 5"/>
                  <a:gd name="T21" fmla="*/ 5 h 5"/>
                </a:gdLst>
                <a:ahLst/>
                <a:cxnLst>
                  <a:cxn ang="T12">
                    <a:pos x="T0" y="T1"/>
                  </a:cxn>
                  <a:cxn ang="T13">
                    <a:pos x="T2" y="T3"/>
                  </a:cxn>
                  <a:cxn ang="T14">
                    <a:pos x="T4" y="T5"/>
                  </a:cxn>
                  <a:cxn ang="T15">
                    <a:pos x="T6" y="T7"/>
                  </a:cxn>
                  <a:cxn ang="T16">
                    <a:pos x="T8" y="T9"/>
                  </a:cxn>
                  <a:cxn ang="T17">
                    <a:pos x="T10" y="T11"/>
                  </a:cxn>
                </a:cxnLst>
                <a:rect l="T18" t="T19" r="T20" b="T21"/>
                <a:pathLst>
                  <a:path w="5" h="5">
                    <a:moveTo>
                      <a:pt x="5" y="1"/>
                    </a:moveTo>
                    <a:lnTo>
                      <a:pt x="5" y="5"/>
                    </a:lnTo>
                    <a:lnTo>
                      <a:pt x="3" y="5"/>
                    </a:lnTo>
                    <a:lnTo>
                      <a:pt x="0" y="0"/>
                    </a:lnTo>
                    <a:lnTo>
                      <a:pt x="3" y="0"/>
                    </a:lnTo>
                    <a:lnTo>
                      <a:pt x="5" y="1"/>
                    </a:lnTo>
                    <a:close/>
                  </a:path>
                </a:pathLst>
              </a:custGeom>
              <a:solidFill>
                <a:srgbClr val="999999"/>
              </a:solidFill>
              <a:ln w="9525">
                <a:noFill/>
                <a:round/>
                <a:headEnd/>
                <a:tailEnd/>
              </a:ln>
            </p:spPr>
            <p:txBody>
              <a:bodyPr/>
              <a:lstStyle/>
              <a:p>
                <a:endParaRPr lang="id-ID"/>
              </a:p>
            </p:txBody>
          </p:sp>
          <p:sp>
            <p:nvSpPr>
              <p:cNvPr id="3446" name="Freeform 170"/>
              <p:cNvSpPr>
                <a:spLocks/>
              </p:cNvSpPr>
              <p:nvPr/>
            </p:nvSpPr>
            <p:spPr bwMode="auto">
              <a:xfrm>
                <a:off x="4727" y="2312"/>
                <a:ext cx="3" cy="28"/>
              </a:xfrm>
              <a:custGeom>
                <a:avLst/>
                <a:gdLst>
                  <a:gd name="T0" fmla="*/ 3 w 3"/>
                  <a:gd name="T1" fmla="*/ 0 h 28"/>
                  <a:gd name="T2" fmla="*/ 3 w 3"/>
                  <a:gd name="T3" fmla="*/ 28 h 28"/>
                  <a:gd name="T4" fmla="*/ 0 w 3"/>
                  <a:gd name="T5" fmla="*/ 28 h 28"/>
                  <a:gd name="T6" fmla="*/ 0 w 3"/>
                  <a:gd name="T7" fmla="*/ 3 h 28"/>
                  <a:gd name="T8" fmla="*/ 0 w 3"/>
                  <a:gd name="T9" fmla="*/ 0 h 28"/>
                  <a:gd name="T10" fmla="*/ 3 w 3"/>
                  <a:gd name="T11" fmla="*/ 0 h 28"/>
                  <a:gd name="T12" fmla="*/ 0 60000 65536"/>
                  <a:gd name="T13" fmla="*/ 0 60000 65536"/>
                  <a:gd name="T14" fmla="*/ 0 60000 65536"/>
                  <a:gd name="T15" fmla="*/ 0 60000 65536"/>
                  <a:gd name="T16" fmla="*/ 0 60000 65536"/>
                  <a:gd name="T17" fmla="*/ 0 60000 65536"/>
                  <a:gd name="T18" fmla="*/ 0 w 3"/>
                  <a:gd name="T19" fmla="*/ 0 h 28"/>
                  <a:gd name="T20" fmla="*/ 3 w 3"/>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3" h="28">
                    <a:moveTo>
                      <a:pt x="3" y="0"/>
                    </a:moveTo>
                    <a:lnTo>
                      <a:pt x="3" y="28"/>
                    </a:lnTo>
                    <a:lnTo>
                      <a:pt x="0" y="28"/>
                    </a:lnTo>
                    <a:lnTo>
                      <a:pt x="0" y="3"/>
                    </a:lnTo>
                    <a:lnTo>
                      <a:pt x="0" y="0"/>
                    </a:lnTo>
                    <a:lnTo>
                      <a:pt x="3" y="0"/>
                    </a:lnTo>
                    <a:close/>
                  </a:path>
                </a:pathLst>
              </a:custGeom>
              <a:solidFill>
                <a:srgbClr val="999999"/>
              </a:solidFill>
              <a:ln w="9525">
                <a:noFill/>
                <a:round/>
                <a:headEnd/>
                <a:tailEnd/>
              </a:ln>
            </p:spPr>
            <p:txBody>
              <a:bodyPr/>
              <a:lstStyle/>
              <a:p>
                <a:endParaRPr lang="id-ID"/>
              </a:p>
            </p:txBody>
          </p:sp>
          <p:sp>
            <p:nvSpPr>
              <p:cNvPr id="3447" name="Rectangle 171"/>
              <p:cNvSpPr>
                <a:spLocks noChangeArrowheads="1"/>
              </p:cNvSpPr>
              <p:nvPr/>
            </p:nvSpPr>
            <p:spPr bwMode="auto">
              <a:xfrm>
                <a:off x="4727" y="2340"/>
                <a:ext cx="3" cy="1"/>
              </a:xfrm>
              <a:prstGeom prst="rect">
                <a:avLst/>
              </a:prstGeom>
              <a:solidFill>
                <a:srgbClr val="999999"/>
              </a:solidFill>
              <a:ln w="9525">
                <a:noFill/>
                <a:miter lim="800000"/>
                <a:headEnd/>
                <a:tailEnd/>
              </a:ln>
            </p:spPr>
            <p:txBody>
              <a:bodyPr/>
              <a:lstStyle/>
              <a:p>
                <a:endParaRPr lang="en-GB"/>
              </a:p>
            </p:txBody>
          </p:sp>
          <p:sp>
            <p:nvSpPr>
              <p:cNvPr id="3448" name="Rectangle 172"/>
              <p:cNvSpPr>
                <a:spLocks noChangeArrowheads="1"/>
              </p:cNvSpPr>
              <p:nvPr/>
            </p:nvSpPr>
            <p:spPr bwMode="auto">
              <a:xfrm>
                <a:off x="4716" y="2316"/>
                <a:ext cx="10" cy="24"/>
              </a:xfrm>
              <a:prstGeom prst="rect">
                <a:avLst/>
              </a:prstGeom>
              <a:solidFill>
                <a:srgbClr val="00ADEE"/>
              </a:solidFill>
              <a:ln w="9525">
                <a:noFill/>
                <a:miter lim="800000"/>
                <a:headEnd/>
                <a:tailEnd/>
              </a:ln>
            </p:spPr>
            <p:txBody>
              <a:bodyPr/>
              <a:lstStyle/>
              <a:p>
                <a:endParaRPr lang="en-GB"/>
              </a:p>
            </p:txBody>
          </p:sp>
          <p:sp>
            <p:nvSpPr>
              <p:cNvPr id="3449" name="Freeform 173"/>
              <p:cNvSpPr>
                <a:spLocks/>
              </p:cNvSpPr>
              <p:nvPr/>
            </p:nvSpPr>
            <p:spPr bwMode="auto">
              <a:xfrm>
                <a:off x="4713" y="2315"/>
                <a:ext cx="14" cy="25"/>
              </a:xfrm>
              <a:custGeom>
                <a:avLst/>
                <a:gdLst>
                  <a:gd name="T0" fmla="*/ 14 w 14"/>
                  <a:gd name="T1" fmla="*/ 0 h 25"/>
                  <a:gd name="T2" fmla="*/ 14 w 14"/>
                  <a:gd name="T3" fmla="*/ 25 h 25"/>
                  <a:gd name="T4" fmla="*/ 13 w 14"/>
                  <a:gd name="T5" fmla="*/ 25 h 25"/>
                  <a:gd name="T6" fmla="*/ 13 w 14"/>
                  <a:gd name="T7" fmla="*/ 1 h 25"/>
                  <a:gd name="T8" fmla="*/ 3 w 14"/>
                  <a:gd name="T9" fmla="*/ 1 h 25"/>
                  <a:gd name="T10" fmla="*/ 3 w 14"/>
                  <a:gd name="T11" fmla="*/ 25 h 25"/>
                  <a:gd name="T12" fmla="*/ 0 w 14"/>
                  <a:gd name="T13" fmla="*/ 25 h 25"/>
                  <a:gd name="T14" fmla="*/ 0 w 14"/>
                  <a:gd name="T15" fmla="*/ 0 h 25"/>
                  <a:gd name="T16" fmla="*/ 14 w 14"/>
                  <a:gd name="T17" fmla="*/ 0 h 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25"/>
                  <a:gd name="T29" fmla="*/ 14 w 14"/>
                  <a:gd name="T30" fmla="*/ 25 h 2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25">
                    <a:moveTo>
                      <a:pt x="14" y="0"/>
                    </a:moveTo>
                    <a:lnTo>
                      <a:pt x="14" y="25"/>
                    </a:lnTo>
                    <a:lnTo>
                      <a:pt x="13" y="25"/>
                    </a:lnTo>
                    <a:lnTo>
                      <a:pt x="13" y="1"/>
                    </a:lnTo>
                    <a:lnTo>
                      <a:pt x="3" y="1"/>
                    </a:lnTo>
                    <a:lnTo>
                      <a:pt x="3" y="25"/>
                    </a:lnTo>
                    <a:lnTo>
                      <a:pt x="0" y="25"/>
                    </a:lnTo>
                    <a:lnTo>
                      <a:pt x="0" y="0"/>
                    </a:lnTo>
                    <a:lnTo>
                      <a:pt x="14" y="0"/>
                    </a:lnTo>
                    <a:close/>
                  </a:path>
                </a:pathLst>
              </a:custGeom>
              <a:solidFill>
                <a:srgbClr val="999999"/>
              </a:solidFill>
              <a:ln w="9525">
                <a:noFill/>
                <a:round/>
                <a:headEnd/>
                <a:tailEnd/>
              </a:ln>
            </p:spPr>
            <p:txBody>
              <a:bodyPr/>
              <a:lstStyle/>
              <a:p>
                <a:endParaRPr lang="id-ID"/>
              </a:p>
            </p:txBody>
          </p:sp>
          <p:sp>
            <p:nvSpPr>
              <p:cNvPr id="3450" name="Freeform 174"/>
              <p:cNvSpPr>
                <a:spLocks/>
              </p:cNvSpPr>
              <p:nvPr/>
            </p:nvSpPr>
            <p:spPr bwMode="auto">
              <a:xfrm>
                <a:off x="4713" y="2340"/>
                <a:ext cx="14" cy="1"/>
              </a:xfrm>
              <a:custGeom>
                <a:avLst/>
                <a:gdLst>
                  <a:gd name="T0" fmla="*/ 14 w 14"/>
                  <a:gd name="T1" fmla="*/ 0 h 1"/>
                  <a:gd name="T2" fmla="*/ 14 w 14"/>
                  <a:gd name="T3" fmla="*/ 1 h 1"/>
                  <a:gd name="T4" fmla="*/ 0 w 14"/>
                  <a:gd name="T5" fmla="*/ 1 h 1"/>
                  <a:gd name="T6" fmla="*/ 0 w 14"/>
                  <a:gd name="T7" fmla="*/ 0 h 1"/>
                  <a:gd name="T8" fmla="*/ 3 w 14"/>
                  <a:gd name="T9" fmla="*/ 0 h 1"/>
                  <a:gd name="T10" fmla="*/ 13 w 14"/>
                  <a:gd name="T11" fmla="*/ 0 h 1"/>
                  <a:gd name="T12" fmla="*/ 14 w 14"/>
                  <a:gd name="T13" fmla="*/ 0 h 1"/>
                  <a:gd name="T14" fmla="*/ 0 60000 65536"/>
                  <a:gd name="T15" fmla="*/ 0 60000 65536"/>
                  <a:gd name="T16" fmla="*/ 0 60000 65536"/>
                  <a:gd name="T17" fmla="*/ 0 60000 65536"/>
                  <a:gd name="T18" fmla="*/ 0 60000 65536"/>
                  <a:gd name="T19" fmla="*/ 0 60000 65536"/>
                  <a:gd name="T20" fmla="*/ 0 60000 65536"/>
                  <a:gd name="T21" fmla="*/ 0 w 14"/>
                  <a:gd name="T22" fmla="*/ 0 h 1"/>
                  <a:gd name="T23" fmla="*/ 14 w 14"/>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 h="1">
                    <a:moveTo>
                      <a:pt x="14" y="0"/>
                    </a:moveTo>
                    <a:lnTo>
                      <a:pt x="14" y="1"/>
                    </a:lnTo>
                    <a:lnTo>
                      <a:pt x="0" y="1"/>
                    </a:lnTo>
                    <a:lnTo>
                      <a:pt x="0" y="0"/>
                    </a:lnTo>
                    <a:lnTo>
                      <a:pt x="3" y="0"/>
                    </a:lnTo>
                    <a:lnTo>
                      <a:pt x="13" y="0"/>
                    </a:lnTo>
                    <a:lnTo>
                      <a:pt x="14" y="0"/>
                    </a:lnTo>
                    <a:close/>
                  </a:path>
                </a:pathLst>
              </a:custGeom>
              <a:solidFill>
                <a:srgbClr val="999999"/>
              </a:solidFill>
              <a:ln w="9525">
                <a:noFill/>
                <a:round/>
                <a:headEnd/>
                <a:tailEnd/>
              </a:ln>
            </p:spPr>
            <p:txBody>
              <a:bodyPr/>
              <a:lstStyle/>
              <a:p>
                <a:endParaRPr lang="id-ID"/>
              </a:p>
            </p:txBody>
          </p:sp>
          <p:sp>
            <p:nvSpPr>
              <p:cNvPr id="3451" name="Freeform 175"/>
              <p:cNvSpPr>
                <a:spLocks/>
              </p:cNvSpPr>
              <p:nvPr/>
            </p:nvSpPr>
            <p:spPr bwMode="auto">
              <a:xfrm>
                <a:off x="4712" y="2312"/>
                <a:ext cx="15" cy="28"/>
              </a:xfrm>
              <a:custGeom>
                <a:avLst/>
                <a:gdLst>
                  <a:gd name="T0" fmla="*/ 15 w 15"/>
                  <a:gd name="T1" fmla="*/ 0 h 28"/>
                  <a:gd name="T2" fmla="*/ 15 w 15"/>
                  <a:gd name="T3" fmla="*/ 3 h 28"/>
                  <a:gd name="T4" fmla="*/ 1 w 15"/>
                  <a:gd name="T5" fmla="*/ 3 h 28"/>
                  <a:gd name="T6" fmla="*/ 1 w 15"/>
                  <a:gd name="T7" fmla="*/ 28 h 28"/>
                  <a:gd name="T8" fmla="*/ 0 w 15"/>
                  <a:gd name="T9" fmla="*/ 28 h 28"/>
                  <a:gd name="T10" fmla="*/ 0 w 15"/>
                  <a:gd name="T11" fmla="*/ 0 h 28"/>
                  <a:gd name="T12" fmla="*/ 15 w 15"/>
                  <a:gd name="T13" fmla="*/ 0 h 28"/>
                  <a:gd name="T14" fmla="*/ 0 60000 65536"/>
                  <a:gd name="T15" fmla="*/ 0 60000 65536"/>
                  <a:gd name="T16" fmla="*/ 0 60000 65536"/>
                  <a:gd name="T17" fmla="*/ 0 60000 65536"/>
                  <a:gd name="T18" fmla="*/ 0 60000 65536"/>
                  <a:gd name="T19" fmla="*/ 0 60000 65536"/>
                  <a:gd name="T20" fmla="*/ 0 60000 65536"/>
                  <a:gd name="T21" fmla="*/ 0 w 15"/>
                  <a:gd name="T22" fmla="*/ 0 h 28"/>
                  <a:gd name="T23" fmla="*/ 15 w 15"/>
                  <a:gd name="T24" fmla="*/ 28 h 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 h="28">
                    <a:moveTo>
                      <a:pt x="15" y="0"/>
                    </a:moveTo>
                    <a:lnTo>
                      <a:pt x="15" y="3"/>
                    </a:lnTo>
                    <a:lnTo>
                      <a:pt x="1" y="3"/>
                    </a:lnTo>
                    <a:lnTo>
                      <a:pt x="1" y="28"/>
                    </a:lnTo>
                    <a:lnTo>
                      <a:pt x="0" y="28"/>
                    </a:lnTo>
                    <a:lnTo>
                      <a:pt x="0" y="0"/>
                    </a:lnTo>
                    <a:lnTo>
                      <a:pt x="15" y="0"/>
                    </a:lnTo>
                    <a:close/>
                  </a:path>
                </a:pathLst>
              </a:custGeom>
              <a:solidFill>
                <a:srgbClr val="999999"/>
              </a:solidFill>
              <a:ln w="9525">
                <a:noFill/>
                <a:round/>
                <a:headEnd/>
                <a:tailEnd/>
              </a:ln>
            </p:spPr>
            <p:txBody>
              <a:bodyPr/>
              <a:lstStyle/>
              <a:p>
                <a:endParaRPr lang="id-ID"/>
              </a:p>
            </p:txBody>
          </p:sp>
          <p:sp>
            <p:nvSpPr>
              <p:cNvPr id="3452" name="Rectangle 176"/>
              <p:cNvSpPr>
                <a:spLocks noChangeArrowheads="1"/>
              </p:cNvSpPr>
              <p:nvPr/>
            </p:nvSpPr>
            <p:spPr bwMode="auto">
              <a:xfrm>
                <a:off x="4712" y="2340"/>
                <a:ext cx="1" cy="1"/>
              </a:xfrm>
              <a:prstGeom prst="rect">
                <a:avLst/>
              </a:prstGeom>
              <a:solidFill>
                <a:srgbClr val="999999"/>
              </a:solidFill>
              <a:ln w="9525">
                <a:noFill/>
                <a:miter lim="800000"/>
                <a:headEnd/>
                <a:tailEnd/>
              </a:ln>
            </p:spPr>
            <p:txBody>
              <a:bodyPr/>
              <a:lstStyle/>
              <a:p>
                <a:endParaRPr lang="en-GB"/>
              </a:p>
            </p:txBody>
          </p:sp>
          <p:sp>
            <p:nvSpPr>
              <p:cNvPr id="3453" name="Freeform 177"/>
              <p:cNvSpPr>
                <a:spLocks/>
              </p:cNvSpPr>
              <p:nvPr/>
            </p:nvSpPr>
            <p:spPr bwMode="auto">
              <a:xfrm>
                <a:off x="4712" y="2341"/>
                <a:ext cx="18" cy="3"/>
              </a:xfrm>
              <a:custGeom>
                <a:avLst/>
                <a:gdLst>
                  <a:gd name="T0" fmla="*/ 18 w 18"/>
                  <a:gd name="T1" fmla="*/ 0 h 3"/>
                  <a:gd name="T2" fmla="*/ 18 w 18"/>
                  <a:gd name="T3" fmla="*/ 3 h 3"/>
                  <a:gd name="T4" fmla="*/ 0 w 18"/>
                  <a:gd name="T5" fmla="*/ 3 h 3"/>
                  <a:gd name="T6" fmla="*/ 0 w 18"/>
                  <a:gd name="T7" fmla="*/ 0 h 3"/>
                  <a:gd name="T8" fmla="*/ 1 w 18"/>
                  <a:gd name="T9" fmla="*/ 0 h 3"/>
                  <a:gd name="T10" fmla="*/ 15 w 18"/>
                  <a:gd name="T11" fmla="*/ 0 h 3"/>
                  <a:gd name="T12" fmla="*/ 18 w 18"/>
                  <a:gd name="T13" fmla="*/ 0 h 3"/>
                  <a:gd name="T14" fmla="*/ 0 60000 65536"/>
                  <a:gd name="T15" fmla="*/ 0 60000 65536"/>
                  <a:gd name="T16" fmla="*/ 0 60000 65536"/>
                  <a:gd name="T17" fmla="*/ 0 60000 65536"/>
                  <a:gd name="T18" fmla="*/ 0 60000 65536"/>
                  <a:gd name="T19" fmla="*/ 0 60000 65536"/>
                  <a:gd name="T20" fmla="*/ 0 60000 65536"/>
                  <a:gd name="T21" fmla="*/ 0 w 18"/>
                  <a:gd name="T22" fmla="*/ 0 h 3"/>
                  <a:gd name="T23" fmla="*/ 18 w 18"/>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 h="3">
                    <a:moveTo>
                      <a:pt x="18" y="0"/>
                    </a:moveTo>
                    <a:lnTo>
                      <a:pt x="18" y="3"/>
                    </a:lnTo>
                    <a:lnTo>
                      <a:pt x="0" y="3"/>
                    </a:lnTo>
                    <a:lnTo>
                      <a:pt x="0" y="0"/>
                    </a:lnTo>
                    <a:lnTo>
                      <a:pt x="1" y="0"/>
                    </a:lnTo>
                    <a:lnTo>
                      <a:pt x="15" y="0"/>
                    </a:lnTo>
                    <a:lnTo>
                      <a:pt x="18" y="0"/>
                    </a:lnTo>
                    <a:close/>
                  </a:path>
                </a:pathLst>
              </a:custGeom>
              <a:solidFill>
                <a:srgbClr val="999999"/>
              </a:solidFill>
              <a:ln w="9525">
                <a:noFill/>
                <a:round/>
                <a:headEnd/>
                <a:tailEnd/>
              </a:ln>
            </p:spPr>
            <p:txBody>
              <a:bodyPr/>
              <a:lstStyle/>
              <a:p>
                <a:endParaRPr lang="id-ID"/>
              </a:p>
            </p:txBody>
          </p:sp>
          <p:sp>
            <p:nvSpPr>
              <p:cNvPr id="3454" name="Rectangle 178"/>
              <p:cNvSpPr>
                <a:spLocks noChangeArrowheads="1"/>
              </p:cNvSpPr>
              <p:nvPr/>
            </p:nvSpPr>
            <p:spPr bwMode="auto">
              <a:xfrm>
                <a:off x="4688" y="2316"/>
                <a:ext cx="10" cy="8"/>
              </a:xfrm>
              <a:prstGeom prst="rect">
                <a:avLst/>
              </a:prstGeom>
              <a:solidFill>
                <a:srgbClr val="E6E6E6"/>
              </a:solidFill>
              <a:ln w="9525">
                <a:noFill/>
                <a:miter lim="800000"/>
                <a:headEnd/>
                <a:tailEnd/>
              </a:ln>
            </p:spPr>
            <p:txBody>
              <a:bodyPr/>
              <a:lstStyle/>
              <a:p>
                <a:endParaRPr lang="en-GB"/>
              </a:p>
            </p:txBody>
          </p:sp>
          <p:sp>
            <p:nvSpPr>
              <p:cNvPr id="3455" name="Freeform 179"/>
              <p:cNvSpPr>
                <a:spLocks/>
              </p:cNvSpPr>
              <p:nvPr/>
            </p:nvSpPr>
            <p:spPr bwMode="auto">
              <a:xfrm>
                <a:off x="4692" y="2268"/>
                <a:ext cx="45" cy="27"/>
              </a:xfrm>
              <a:custGeom>
                <a:avLst/>
                <a:gdLst>
                  <a:gd name="T0" fmla="*/ 0 w 45"/>
                  <a:gd name="T1" fmla="*/ 13 h 27"/>
                  <a:gd name="T2" fmla="*/ 16 w 45"/>
                  <a:gd name="T3" fmla="*/ 0 h 27"/>
                  <a:gd name="T4" fmla="*/ 33 w 45"/>
                  <a:gd name="T5" fmla="*/ 16 h 27"/>
                  <a:gd name="T6" fmla="*/ 45 w 45"/>
                  <a:gd name="T7" fmla="*/ 27 h 27"/>
                  <a:gd name="T8" fmla="*/ 42 w 45"/>
                  <a:gd name="T9" fmla="*/ 27 h 27"/>
                  <a:gd name="T10" fmla="*/ 31 w 45"/>
                  <a:gd name="T11" fmla="*/ 17 h 27"/>
                  <a:gd name="T12" fmla="*/ 16 w 45"/>
                  <a:gd name="T13" fmla="*/ 3 h 27"/>
                  <a:gd name="T14" fmla="*/ 0 w 45"/>
                  <a:gd name="T15" fmla="*/ 17 h 27"/>
                  <a:gd name="T16" fmla="*/ 0 w 45"/>
                  <a:gd name="T17" fmla="*/ 13 h 2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5"/>
                  <a:gd name="T28" fmla="*/ 0 h 27"/>
                  <a:gd name="T29" fmla="*/ 45 w 45"/>
                  <a:gd name="T30" fmla="*/ 27 h 2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5" h="27">
                    <a:moveTo>
                      <a:pt x="0" y="13"/>
                    </a:moveTo>
                    <a:lnTo>
                      <a:pt x="16" y="0"/>
                    </a:lnTo>
                    <a:lnTo>
                      <a:pt x="33" y="16"/>
                    </a:lnTo>
                    <a:lnTo>
                      <a:pt x="45" y="27"/>
                    </a:lnTo>
                    <a:lnTo>
                      <a:pt x="42" y="27"/>
                    </a:lnTo>
                    <a:lnTo>
                      <a:pt x="31" y="17"/>
                    </a:lnTo>
                    <a:lnTo>
                      <a:pt x="16" y="3"/>
                    </a:lnTo>
                    <a:lnTo>
                      <a:pt x="0" y="17"/>
                    </a:lnTo>
                    <a:lnTo>
                      <a:pt x="0" y="13"/>
                    </a:lnTo>
                    <a:close/>
                  </a:path>
                </a:pathLst>
              </a:custGeom>
              <a:solidFill>
                <a:srgbClr val="999999"/>
              </a:solidFill>
              <a:ln w="9525">
                <a:noFill/>
                <a:round/>
                <a:headEnd/>
                <a:tailEnd/>
              </a:ln>
            </p:spPr>
            <p:txBody>
              <a:bodyPr/>
              <a:lstStyle/>
              <a:p>
                <a:endParaRPr lang="id-ID"/>
              </a:p>
            </p:txBody>
          </p:sp>
          <p:sp>
            <p:nvSpPr>
              <p:cNvPr id="3456" name="Freeform 180"/>
              <p:cNvSpPr>
                <a:spLocks/>
              </p:cNvSpPr>
              <p:nvPr/>
            </p:nvSpPr>
            <p:spPr bwMode="auto">
              <a:xfrm>
                <a:off x="4692" y="2265"/>
                <a:ext cx="56" cy="37"/>
              </a:xfrm>
              <a:custGeom>
                <a:avLst/>
                <a:gdLst>
                  <a:gd name="T0" fmla="*/ 0 w 56"/>
                  <a:gd name="T1" fmla="*/ 13 h 37"/>
                  <a:gd name="T2" fmla="*/ 14 w 56"/>
                  <a:gd name="T3" fmla="*/ 0 h 37"/>
                  <a:gd name="T4" fmla="*/ 16 w 56"/>
                  <a:gd name="T5" fmla="*/ 0 h 37"/>
                  <a:gd name="T6" fmla="*/ 34 w 56"/>
                  <a:gd name="T7" fmla="*/ 17 h 37"/>
                  <a:gd name="T8" fmla="*/ 56 w 56"/>
                  <a:gd name="T9" fmla="*/ 37 h 37"/>
                  <a:gd name="T10" fmla="*/ 47 w 56"/>
                  <a:gd name="T11" fmla="*/ 37 h 37"/>
                  <a:gd name="T12" fmla="*/ 47 w 56"/>
                  <a:gd name="T13" fmla="*/ 35 h 37"/>
                  <a:gd name="T14" fmla="*/ 51 w 56"/>
                  <a:gd name="T15" fmla="*/ 35 h 37"/>
                  <a:gd name="T16" fmla="*/ 47 w 56"/>
                  <a:gd name="T17" fmla="*/ 31 h 37"/>
                  <a:gd name="T18" fmla="*/ 47 w 56"/>
                  <a:gd name="T19" fmla="*/ 30 h 37"/>
                  <a:gd name="T20" fmla="*/ 45 w 56"/>
                  <a:gd name="T21" fmla="*/ 30 h 37"/>
                  <a:gd name="T22" fmla="*/ 33 w 56"/>
                  <a:gd name="T23" fmla="*/ 19 h 37"/>
                  <a:gd name="T24" fmla="*/ 16 w 56"/>
                  <a:gd name="T25" fmla="*/ 3 h 37"/>
                  <a:gd name="T26" fmla="*/ 0 w 56"/>
                  <a:gd name="T27" fmla="*/ 16 h 37"/>
                  <a:gd name="T28" fmla="*/ 0 w 56"/>
                  <a:gd name="T29" fmla="*/ 13 h 3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6"/>
                  <a:gd name="T46" fmla="*/ 0 h 37"/>
                  <a:gd name="T47" fmla="*/ 56 w 56"/>
                  <a:gd name="T48" fmla="*/ 37 h 3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6" h="37">
                    <a:moveTo>
                      <a:pt x="0" y="13"/>
                    </a:moveTo>
                    <a:lnTo>
                      <a:pt x="14" y="0"/>
                    </a:lnTo>
                    <a:lnTo>
                      <a:pt x="16" y="0"/>
                    </a:lnTo>
                    <a:lnTo>
                      <a:pt x="34" y="17"/>
                    </a:lnTo>
                    <a:lnTo>
                      <a:pt x="56" y="37"/>
                    </a:lnTo>
                    <a:lnTo>
                      <a:pt x="47" y="37"/>
                    </a:lnTo>
                    <a:lnTo>
                      <a:pt x="47" y="35"/>
                    </a:lnTo>
                    <a:lnTo>
                      <a:pt x="51" y="35"/>
                    </a:lnTo>
                    <a:lnTo>
                      <a:pt x="47" y="31"/>
                    </a:lnTo>
                    <a:lnTo>
                      <a:pt x="47" y="30"/>
                    </a:lnTo>
                    <a:lnTo>
                      <a:pt x="45" y="30"/>
                    </a:lnTo>
                    <a:lnTo>
                      <a:pt x="33" y="19"/>
                    </a:lnTo>
                    <a:lnTo>
                      <a:pt x="16" y="3"/>
                    </a:lnTo>
                    <a:lnTo>
                      <a:pt x="0" y="16"/>
                    </a:lnTo>
                    <a:lnTo>
                      <a:pt x="0" y="13"/>
                    </a:lnTo>
                    <a:close/>
                  </a:path>
                </a:pathLst>
              </a:custGeom>
              <a:solidFill>
                <a:srgbClr val="3651C0"/>
              </a:solidFill>
              <a:ln w="9525">
                <a:noFill/>
                <a:round/>
                <a:headEnd/>
                <a:tailEnd/>
              </a:ln>
            </p:spPr>
            <p:txBody>
              <a:bodyPr/>
              <a:lstStyle/>
              <a:p>
                <a:endParaRPr lang="id-ID"/>
              </a:p>
            </p:txBody>
          </p:sp>
          <p:sp>
            <p:nvSpPr>
              <p:cNvPr id="3457" name="Freeform 181"/>
              <p:cNvSpPr>
                <a:spLocks/>
              </p:cNvSpPr>
              <p:nvPr/>
            </p:nvSpPr>
            <p:spPr bwMode="auto">
              <a:xfrm>
                <a:off x="4691" y="2281"/>
                <a:ext cx="1" cy="5"/>
              </a:xfrm>
              <a:custGeom>
                <a:avLst/>
                <a:gdLst>
                  <a:gd name="T0" fmla="*/ 1 w 1"/>
                  <a:gd name="T1" fmla="*/ 0 h 5"/>
                  <a:gd name="T2" fmla="*/ 1 w 1"/>
                  <a:gd name="T3" fmla="*/ 4 h 5"/>
                  <a:gd name="T4" fmla="*/ 0 w 1"/>
                  <a:gd name="T5" fmla="*/ 4 h 5"/>
                  <a:gd name="T6" fmla="*/ 0 w 1"/>
                  <a:gd name="T7" fmla="*/ 5 h 5"/>
                  <a:gd name="T8" fmla="*/ 0 w 1"/>
                  <a:gd name="T9" fmla="*/ 3 h 5"/>
                  <a:gd name="T10" fmla="*/ 1 w 1"/>
                  <a:gd name="T11" fmla="*/ 0 h 5"/>
                  <a:gd name="T12" fmla="*/ 0 60000 65536"/>
                  <a:gd name="T13" fmla="*/ 0 60000 65536"/>
                  <a:gd name="T14" fmla="*/ 0 60000 65536"/>
                  <a:gd name="T15" fmla="*/ 0 60000 65536"/>
                  <a:gd name="T16" fmla="*/ 0 60000 65536"/>
                  <a:gd name="T17" fmla="*/ 0 60000 65536"/>
                  <a:gd name="T18" fmla="*/ 0 w 1"/>
                  <a:gd name="T19" fmla="*/ 0 h 5"/>
                  <a:gd name="T20" fmla="*/ 1 w 1"/>
                  <a:gd name="T21" fmla="*/ 5 h 5"/>
                </a:gdLst>
                <a:ahLst/>
                <a:cxnLst>
                  <a:cxn ang="T12">
                    <a:pos x="T0" y="T1"/>
                  </a:cxn>
                  <a:cxn ang="T13">
                    <a:pos x="T2" y="T3"/>
                  </a:cxn>
                  <a:cxn ang="T14">
                    <a:pos x="T4" y="T5"/>
                  </a:cxn>
                  <a:cxn ang="T15">
                    <a:pos x="T6" y="T7"/>
                  </a:cxn>
                  <a:cxn ang="T16">
                    <a:pos x="T8" y="T9"/>
                  </a:cxn>
                  <a:cxn ang="T17">
                    <a:pos x="T10" y="T11"/>
                  </a:cxn>
                </a:cxnLst>
                <a:rect l="T18" t="T19" r="T20" b="T21"/>
                <a:pathLst>
                  <a:path w="1" h="5">
                    <a:moveTo>
                      <a:pt x="1" y="0"/>
                    </a:moveTo>
                    <a:lnTo>
                      <a:pt x="1" y="4"/>
                    </a:lnTo>
                    <a:lnTo>
                      <a:pt x="0" y="4"/>
                    </a:lnTo>
                    <a:lnTo>
                      <a:pt x="0" y="5"/>
                    </a:lnTo>
                    <a:lnTo>
                      <a:pt x="0" y="3"/>
                    </a:lnTo>
                    <a:lnTo>
                      <a:pt x="1" y="0"/>
                    </a:lnTo>
                    <a:close/>
                  </a:path>
                </a:pathLst>
              </a:custGeom>
              <a:solidFill>
                <a:srgbClr val="999999"/>
              </a:solidFill>
              <a:ln w="9525">
                <a:noFill/>
                <a:round/>
                <a:headEnd/>
                <a:tailEnd/>
              </a:ln>
            </p:spPr>
            <p:txBody>
              <a:bodyPr/>
              <a:lstStyle/>
              <a:p>
                <a:endParaRPr lang="id-ID"/>
              </a:p>
            </p:txBody>
          </p:sp>
          <p:sp>
            <p:nvSpPr>
              <p:cNvPr id="3458" name="Freeform 182"/>
              <p:cNvSpPr>
                <a:spLocks/>
              </p:cNvSpPr>
              <p:nvPr/>
            </p:nvSpPr>
            <p:spPr bwMode="auto">
              <a:xfrm>
                <a:off x="4691" y="2278"/>
                <a:ext cx="1" cy="6"/>
              </a:xfrm>
              <a:custGeom>
                <a:avLst/>
                <a:gdLst>
                  <a:gd name="T0" fmla="*/ 1 w 1"/>
                  <a:gd name="T1" fmla="*/ 0 h 6"/>
                  <a:gd name="T2" fmla="*/ 1 w 1"/>
                  <a:gd name="T3" fmla="*/ 3 h 6"/>
                  <a:gd name="T4" fmla="*/ 0 w 1"/>
                  <a:gd name="T5" fmla="*/ 6 h 6"/>
                  <a:gd name="T6" fmla="*/ 0 w 1"/>
                  <a:gd name="T7" fmla="*/ 3 h 6"/>
                  <a:gd name="T8" fmla="*/ 1 w 1"/>
                  <a:gd name="T9" fmla="*/ 0 h 6"/>
                  <a:gd name="T10" fmla="*/ 0 60000 65536"/>
                  <a:gd name="T11" fmla="*/ 0 60000 65536"/>
                  <a:gd name="T12" fmla="*/ 0 60000 65536"/>
                  <a:gd name="T13" fmla="*/ 0 60000 65536"/>
                  <a:gd name="T14" fmla="*/ 0 60000 65536"/>
                  <a:gd name="T15" fmla="*/ 0 w 1"/>
                  <a:gd name="T16" fmla="*/ 0 h 6"/>
                  <a:gd name="T17" fmla="*/ 1 w 1"/>
                  <a:gd name="T18" fmla="*/ 6 h 6"/>
                </a:gdLst>
                <a:ahLst/>
                <a:cxnLst>
                  <a:cxn ang="T10">
                    <a:pos x="T0" y="T1"/>
                  </a:cxn>
                  <a:cxn ang="T11">
                    <a:pos x="T2" y="T3"/>
                  </a:cxn>
                  <a:cxn ang="T12">
                    <a:pos x="T4" y="T5"/>
                  </a:cxn>
                  <a:cxn ang="T13">
                    <a:pos x="T6" y="T7"/>
                  </a:cxn>
                  <a:cxn ang="T14">
                    <a:pos x="T8" y="T9"/>
                  </a:cxn>
                </a:cxnLst>
                <a:rect l="T15" t="T16" r="T17" b="T18"/>
                <a:pathLst>
                  <a:path w="1" h="6">
                    <a:moveTo>
                      <a:pt x="1" y="0"/>
                    </a:moveTo>
                    <a:lnTo>
                      <a:pt x="1" y="3"/>
                    </a:lnTo>
                    <a:lnTo>
                      <a:pt x="0" y="6"/>
                    </a:lnTo>
                    <a:lnTo>
                      <a:pt x="0" y="3"/>
                    </a:lnTo>
                    <a:lnTo>
                      <a:pt x="1" y="0"/>
                    </a:lnTo>
                    <a:close/>
                  </a:path>
                </a:pathLst>
              </a:custGeom>
              <a:solidFill>
                <a:srgbClr val="3651C0"/>
              </a:solidFill>
              <a:ln w="9525">
                <a:noFill/>
                <a:round/>
                <a:headEnd/>
                <a:tailEnd/>
              </a:ln>
            </p:spPr>
            <p:txBody>
              <a:bodyPr/>
              <a:lstStyle/>
              <a:p>
                <a:endParaRPr lang="id-ID"/>
              </a:p>
            </p:txBody>
          </p:sp>
          <p:sp>
            <p:nvSpPr>
              <p:cNvPr id="3459" name="Freeform 183"/>
              <p:cNvSpPr>
                <a:spLocks/>
              </p:cNvSpPr>
              <p:nvPr/>
            </p:nvSpPr>
            <p:spPr bwMode="auto">
              <a:xfrm>
                <a:off x="4688" y="2284"/>
                <a:ext cx="3" cy="4"/>
              </a:xfrm>
              <a:custGeom>
                <a:avLst/>
                <a:gdLst>
                  <a:gd name="T0" fmla="*/ 3 w 3"/>
                  <a:gd name="T1" fmla="*/ 0 h 4"/>
                  <a:gd name="T2" fmla="*/ 3 w 3"/>
                  <a:gd name="T3" fmla="*/ 2 h 4"/>
                  <a:gd name="T4" fmla="*/ 0 w 3"/>
                  <a:gd name="T5" fmla="*/ 4 h 4"/>
                  <a:gd name="T6" fmla="*/ 0 w 3"/>
                  <a:gd name="T7" fmla="*/ 1 h 4"/>
                  <a:gd name="T8" fmla="*/ 1 w 3"/>
                  <a:gd name="T9" fmla="*/ 0 h 4"/>
                  <a:gd name="T10" fmla="*/ 3 w 3"/>
                  <a:gd name="T11" fmla="*/ 0 h 4"/>
                  <a:gd name="T12" fmla="*/ 0 60000 65536"/>
                  <a:gd name="T13" fmla="*/ 0 60000 65536"/>
                  <a:gd name="T14" fmla="*/ 0 60000 65536"/>
                  <a:gd name="T15" fmla="*/ 0 60000 65536"/>
                  <a:gd name="T16" fmla="*/ 0 60000 65536"/>
                  <a:gd name="T17" fmla="*/ 0 60000 65536"/>
                  <a:gd name="T18" fmla="*/ 0 w 3"/>
                  <a:gd name="T19" fmla="*/ 0 h 4"/>
                  <a:gd name="T20" fmla="*/ 3 w 3"/>
                  <a:gd name="T21" fmla="*/ 4 h 4"/>
                </a:gdLst>
                <a:ahLst/>
                <a:cxnLst>
                  <a:cxn ang="T12">
                    <a:pos x="T0" y="T1"/>
                  </a:cxn>
                  <a:cxn ang="T13">
                    <a:pos x="T2" y="T3"/>
                  </a:cxn>
                  <a:cxn ang="T14">
                    <a:pos x="T4" y="T5"/>
                  </a:cxn>
                  <a:cxn ang="T15">
                    <a:pos x="T6" y="T7"/>
                  </a:cxn>
                  <a:cxn ang="T16">
                    <a:pos x="T8" y="T9"/>
                  </a:cxn>
                  <a:cxn ang="T17">
                    <a:pos x="T10" y="T11"/>
                  </a:cxn>
                </a:cxnLst>
                <a:rect l="T18" t="T19" r="T20" b="T21"/>
                <a:pathLst>
                  <a:path w="3" h="4">
                    <a:moveTo>
                      <a:pt x="3" y="0"/>
                    </a:moveTo>
                    <a:lnTo>
                      <a:pt x="3" y="2"/>
                    </a:lnTo>
                    <a:lnTo>
                      <a:pt x="0" y="4"/>
                    </a:lnTo>
                    <a:lnTo>
                      <a:pt x="0" y="1"/>
                    </a:lnTo>
                    <a:lnTo>
                      <a:pt x="1" y="0"/>
                    </a:lnTo>
                    <a:lnTo>
                      <a:pt x="3" y="0"/>
                    </a:lnTo>
                    <a:close/>
                  </a:path>
                </a:pathLst>
              </a:custGeom>
              <a:solidFill>
                <a:srgbClr val="999999"/>
              </a:solidFill>
              <a:ln w="9525">
                <a:noFill/>
                <a:round/>
                <a:headEnd/>
                <a:tailEnd/>
              </a:ln>
            </p:spPr>
            <p:txBody>
              <a:bodyPr/>
              <a:lstStyle/>
              <a:p>
                <a:endParaRPr lang="id-ID"/>
              </a:p>
            </p:txBody>
          </p:sp>
          <p:sp>
            <p:nvSpPr>
              <p:cNvPr id="3460" name="Freeform 184"/>
              <p:cNvSpPr>
                <a:spLocks/>
              </p:cNvSpPr>
              <p:nvPr/>
            </p:nvSpPr>
            <p:spPr bwMode="auto">
              <a:xfrm>
                <a:off x="4688" y="2281"/>
                <a:ext cx="3" cy="4"/>
              </a:xfrm>
              <a:custGeom>
                <a:avLst/>
                <a:gdLst>
                  <a:gd name="T0" fmla="*/ 3 w 3"/>
                  <a:gd name="T1" fmla="*/ 0 h 4"/>
                  <a:gd name="T2" fmla="*/ 3 w 3"/>
                  <a:gd name="T3" fmla="*/ 3 h 4"/>
                  <a:gd name="T4" fmla="*/ 1 w 3"/>
                  <a:gd name="T5" fmla="*/ 3 h 4"/>
                  <a:gd name="T6" fmla="*/ 0 w 3"/>
                  <a:gd name="T7" fmla="*/ 4 h 4"/>
                  <a:gd name="T8" fmla="*/ 0 w 3"/>
                  <a:gd name="T9" fmla="*/ 1 h 4"/>
                  <a:gd name="T10" fmla="*/ 0 w 3"/>
                  <a:gd name="T11" fmla="*/ 1 h 4"/>
                  <a:gd name="T12" fmla="*/ 3 w 3"/>
                  <a:gd name="T13" fmla="*/ 0 h 4"/>
                  <a:gd name="T14" fmla="*/ 0 60000 65536"/>
                  <a:gd name="T15" fmla="*/ 0 60000 65536"/>
                  <a:gd name="T16" fmla="*/ 0 60000 65536"/>
                  <a:gd name="T17" fmla="*/ 0 60000 65536"/>
                  <a:gd name="T18" fmla="*/ 0 60000 65536"/>
                  <a:gd name="T19" fmla="*/ 0 60000 65536"/>
                  <a:gd name="T20" fmla="*/ 0 60000 65536"/>
                  <a:gd name="T21" fmla="*/ 0 w 3"/>
                  <a:gd name="T22" fmla="*/ 0 h 4"/>
                  <a:gd name="T23" fmla="*/ 3 w 3"/>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4">
                    <a:moveTo>
                      <a:pt x="3" y="0"/>
                    </a:moveTo>
                    <a:lnTo>
                      <a:pt x="3" y="3"/>
                    </a:lnTo>
                    <a:lnTo>
                      <a:pt x="1" y="3"/>
                    </a:lnTo>
                    <a:lnTo>
                      <a:pt x="0" y="4"/>
                    </a:lnTo>
                    <a:lnTo>
                      <a:pt x="0" y="1"/>
                    </a:lnTo>
                    <a:lnTo>
                      <a:pt x="3" y="0"/>
                    </a:lnTo>
                    <a:close/>
                  </a:path>
                </a:pathLst>
              </a:custGeom>
              <a:solidFill>
                <a:srgbClr val="3651C0"/>
              </a:solidFill>
              <a:ln w="9525">
                <a:noFill/>
                <a:round/>
                <a:headEnd/>
                <a:tailEnd/>
              </a:ln>
            </p:spPr>
            <p:txBody>
              <a:bodyPr/>
              <a:lstStyle/>
              <a:p>
                <a:endParaRPr lang="id-ID"/>
              </a:p>
            </p:txBody>
          </p:sp>
          <p:sp>
            <p:nvSpPr>
              <p:cNvPr id="3461" name="Freeform 185"/>
              <p:cNvSpPr>
                <a:spLocks/>
              </p:cNvSpPr>
              <p:nvPr/>
            </p:nvSpPr>
            <p:spPr bwMode="auto">
              <a:xfrm>
                <a:off x="4682" y="2271"/>
                <a:ext cx="6" cy="17"/>
              </a:xfrm>
              <a:custGeom>
                <a:avLst/>
                <a:gdLst>
                  <a:gd name="T0" fmla="*/ 6 w 6"/>
                  <a:gd name="T1" fmla="*/ 0 h 17"/>
                  <a:gd name="T2" fmla="*/ 6 w 6"/>
                  <a:gd name="T3" fmla="*/ 11 h 17"/>
                  <a:gd name="T4" fmla="*/ 0 w 6"/>
                  <a:gd name="T5" fmla="*/ 17 h 17"/>
                  <a:gd name="T6" fmla="*/ 0 w 6"/>
                  <a:gd name="T7" fmla="*/ 0 h 17"/>
                  <a:gd name="T8" fmla="*/ 6 w 6"/>
                  <a:gd name="T9" fmla="*/ 0 h 17"/>
                  <a:gd name="T10" fmla="*/ 0 60000 65536"/>
                  <a:gd name="T11" fmla="*/ 0 60000 65536"/>
                  <a:gd name="T12" fmla="*/ 0 60000 65536"/>
                  <a:gd name="T13" fmla="*/ 0 60000 65536"/>
                  <a:gd name="T14" fmla="*/ 0 60000 65536"/>
                  <a:gd name="T15" fmla="*/ 0 w 6"/>
                  <a:gd name="T16" fmla="*/ 0 h 17"/>
                  <a:gd name="T17" fmla="*/ 6 w 6"/>
                  <a:gd name="T18" fmla="*/ 17 h 17"/>
                </a:gdLst>
                <a:ahLst/>
                <a:cxnLst>
                  <a:cxn ang="T10">
                    <a:pos x="T0" y="T1"/>
                  </a:cxn>
                  <a:cxn ang="T11">
                    <a:pos x="T2" y="T3"/>
                  </a:cxn>
                  <a:cxn ang="T12">
                    <a:pos x="T4" y="T5"/>
                  </a:cxn>
                  <a:cxn ang="T13">
                    <a:pos x="T6" y="T7"/>
                  </a:cxn>
                  <a:cxn ang="T14">
                    <a:pos x="T8" y="T9"/>
                  </a:cxn>
                </a:cxnLst>
                <a:rect l="T15" t="T16" r="T17" b="T18"/>
                <a:pathLst>
                  <a:path w="6" h="17">
                    <a:moveTo>
                      <a:pt x="6" y="0"/>
                    </a:moveTo>
                    <a:lnTo>
                      <a:pt x="6" y="11"/>
                    </a:lnTo>
                    <a:lnTo>
                      <a:pt x="0" y="17"/>
                    </a:lnTo>
                    <a:lnTo>
                      <a:pt x="0" y="0"/>
                    </a:lnTo>
                    <a:lnTo>
                      <a:pt x="6" y="0"/>
                    </a:lnTo>
                    <a:close/>
                  </a:path>
                </a:pathLst>
              </a:custGeom>
              <a:solidFill>
                <a:srgbClr val="00ADEE"/>
              </a:solidFill>
              <a:ln w="9525">
                <a:noFill/>
                <a:round/>
                <a:headEnd/>
                <a:tailEnd/>
              </a:ln>
            </p:spPr>
            <p:txBody>
              <a:bodyPr/>
              <a:lstStyle/>
              <a:p>
                <a:endParaRPr lang="id-ID"/>
              </a:p>
            </p:txBody>
          </p:sp>
          <p:sp>
            <p:nvSpPr>
              <p:cNvPr id="3462" name="Freeform 186"/>
              <p:cNvSpPr>
                <a:spLocks/>
              </p:cNvSpPr>
              <p:nvPr/>
            </p:nvSpPr>
            <p:spPr bwMode="auto">
              <a:xfrm>
                <a:off x="4682" y="2285"/>
                <a:ext cx="6" cy="6"/>
              </a:xfrm>
              <a:custGeom>
                <a:avLst/>
                <a:gdLst>
                  <a:gd name="T0" fmla="*/ 6 w 6"/>
                  <a:gd name="T1" fmla="*/ 0 h 6"/>
                  <a:gd name="T2" fmla="*/ 6 w 6"/>
                  <a:gd name="T3" fmla="*/ 3 h 6"/>
                  <a:gd name="T4" fmla="*/ 5 w 6"/>
                  <a:gd name="T5" fmla="*/ 6 h 6"/>
                  <a:gd name="T6" fmla="*/ 0 w 6"/>
                  <a:gd name="T7" fmla="*/ 6 h 6"/>
                  <a:gd name="T8" fmla="*/ 6 w 6"/>
                  <a:gd name="T9" fmla="*/ 0 h 6"/>
                  <a:gd name="T10" fmla="*/ 0 60000 65536"/>
                  <a:gd name="T11" fmla="*/ 0 60000 65536"/>
                  <a:gd name="T12" fmla="*/ 0 60000 65536"/>
                  <a:gd name="T13" fmla="*/ 0 60000 65536"/>
                  <a:gd name="T14" fmla="*/ 0 60000 65536"/>
                  <a:gd name="T15" fmla="*/ 0 w 6"/>
                  <a:gd name="T16" fmla="*/ 0 h 6"/>
                  <a:gd name="T17" fmla="*/ 6 w 6"/>
                  <a:gd name="T18" fmla="*/ 6 h 6"/>
                </a:gdLst>
                <a:ahLst/>
                <a:cxnLst>
                  <a:cxn ang="T10">
                    <a:pos x="T0" y="T1"/>
                  </a:cxn>
                  <a:cxn ang="T11">
                    <a:pos x="T2" y="T3"/>
                  </a:cxn>
                  <a:cxn ang="T12">
                    <a:pos x="T4" y="T5"/>
                  </a:cxn>
                  <a:cxn ang="T13">
                    <a:pos x="T6" y="T7"/>
                  </a:cxn>
                  <a:cxn ang="T14">
                    <a:pos x="T8" y="T9"/>
                  </a:cxn>
                </a:cxnLst>
                <a:rect l="T15" t="T16" r="T17" b="T18"/>
                <a:pathLst>
                  <a:path w="6" h="6">
                    <a:moveTo>
                      <a:pt x="6" y="0"/>
                    </a:moveTo>
                    <a:lnTo>
                      <a:pt x="6" y="3"/>
                    </a:lnTo>
                    <a:lnTo>
                      <a:pt x="5" y="6"/>
                    </a:lnTo>
                    <a:lnTo>
                      <a:pt x="0" y="6"/>
                    </a:lnTo>
                    <a:lnTo>
                      <a:pt x="6" y="0"/>
                    </a:lnTo>
                    <a:close/>
                  </a:path>
                </a:pathLst>
              </a:custGeom>
              <a:solidFill>
                <a:srgbClr val="999999"/>
              </a:solidFill>
              <a:ln w="9525">
                <a:noFill/>
                <a:round/>
                <a:headEnd/>
                <a:tailEnd/>
              </a:ln>
            </p:spPr>
            <p:txBody>
              <a:bodyPr/>
              <a:lstStyle/>
              <a:p>
                <a:endParaRPr lang="id-ID"/>
              </a:p>
            </p:txBody>
          </p:sp>
          <p:sp>
            <p:nvSpPr>
              <p:cNvPr id="3463" name="Freeform 187"/>
              <p:cNvSpPr>
                <a:spLocks noEditPoints="1"/>
              </p:cNvSpPr>
              <p:nvPr/>
            </p:nvSpPr>
            <p:spPr bwMode="auto">
              <a:xfrm>
                <a:off x="4685" y="2315"/>
                <a:ext cx="16" cy="12"/>
              </a:xfrm>
              <a:custGeom>
                <a:avLst/>
                <a:gdLst>
                  <a:gd name="T0" fmla="*/ 0 w 16"/>
                  <a:gd name="T1" fmla="*/ 0 h 12"/>
                  <a:gd name="T2" fmla="*/ 16 w 16"/>
                  <a:gd name="T3" fmla="*/ 0 h 12"/>
                  <a:gd name="T4" fmla="*/ 16 w 16"/>
                  <a:gd name="T5" fmla="*/ 12 h 12"/>
                  <a:gd name="T6" fmla="*/ 16 w 16"/>
                  <a:gd name="T7" fmla="*/ 12 h 12"/>
                  <a:gd name="T8" fmla="*/ 0 w 16"/>
                  <a:gd name="T9" fmla="*/ 12 h 12"/>
                  <a:gd name="T10" fmla="*/ 0 w 16"/>
                  <a:gd name="T11" fmla="*/ 0 h 12"/>
                  <a:gd name="T12" fmla="*/ 13 w 16"/>
                  <a:gd name="T13" fmla="*/ 1 h 12"/>
                  <a:gd name="T14" fmla="*/ 3 w 16"/>
                  <a:gd name="T15" fmla="*/ 1 h 12"/>
                  <a:gd name="T16" fmla="*/ 3 w 16"/>
                  <a:gd name="T17" fmla="*/ 9 h 12"/>
                  <a:gd name="T18" fmla="*/ 13 w 16"/>
                  <a:gd name="T19" fmla="*/ 9 h 12"/>
                  <a:gd name="T20" fmla="*/ 13 w 16"/>
                  <a:gd name="T21" fmla="*/ 1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
                  <a:gd name="T34" fmla="*/ 0 h 12"/>
                  <a:gd name="T35" fmla="*/ 16 w 16"/>
                  <a:gd name="T36" fmla="*/ 12 h 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 h="12">
                    <a:moveTo>
                      <a:pt x="0" y="0"/>
                    </a:moveTo>
                    <a:lnTo>
                      <a:pt x="16" y="0"/>
                    </a:lnTo>
                    <a:lnTo>
                      <a:pt x="16" y="12"/>
                    </a:lnTo>
                    <a:lnTo>
                      <a:pt x="0" y="12"/>
                    </a:lnTo>
                    <a:lnTo>
                      <a:pt x="0" y="0"/>
                    </a:lnTo>
                    <a:close/>
                    <a:moveTo>
                      <a:pt x="13" y="1"/>
                    </a:moveTo>
                    <a:lnTo>
                      <a:pt x="3" y="1"/>
                    </a:lnTo>
                    <a:lnTo>
                      <a:pt x="3" y="9"/>
                    </a:lnTo>
                    <a:lnTo>
                      <a:pt x="13" y="9"/>
                    </a:lnTo>
                    <a:lnTo>
                      <a:pt x="13" y="1"/>
                    </a:lnTo>
                    <a:close/>
                  </a:path>
                </a:pathLst>
              </a:custGeom>
              <a:solidFill>
                <a:srgbClr val="999999"/>
              </a:solidFill>
              <a:ln w="9525">
                <a:noFill/>
                <a:round/>
                <a:headEnd/>
                <a:tailEnd/>
              </a:ln>
            </p:spPr>
            <p:txBody>
              <a:bodyPr/>
              <a:lstStyle/>
              <a:p>
                <a:endParaRPr lang="id-ID"/>
              </a:p>
            </p:txBody>
          </p:sp>
          <p:sp>
            <p:nvSpPr>
              <p:cNvPr id="3464" name="Freeform 188"/>
              <p:cNvSpPr>
                <a:spLocks noEditPoints="1"/>
              </p:cNvSpPr>
              <p:nvPr/>
            </p:nvSpPr>
            <p:spPr bwMode="auto">
              <a:xfrm>
                <a:off x="4684" y="2312"/>
                <a:ext cx="20" cy="17"/>
              </a:xfrm>
              <a:custGeom>
                <a:avLst/>
                <a:gdLst>
                  <a:gd name="T0" fmla="*/ 0 w 20"/>
                  <a:gd name="T1" fmla="*/ 0 h 17"/>
                  <a:gd name="T2" fmla="*/ 20 w 20"/>
                  <a:gd name="T3" fmla="*/ 0 h 17"/>
                  <a:gd name="T4" fmla="*/ 20 w 20"/>
                  <a:gd name="T5" fmla="*/ 15 h 17"/>
                  <a:gd name="T6" fmla="*/ 20 w 20"/>
                  <a:gd name="T7" fmla="*/ 17 h 17"/>
                  <a:gd name="T8" fmla="*/ 0 w 20"/>
                  <a:gd name="T9" fmla="*/ 17 h 17"/>
                  <a:gd name="T10" fmla="*/ 0 w 20"/>
                  <a:gd name="T11" fmla="*/ 0 h 17"/>
                  <a:gd name="T12" fmla="*/ 1 w 20"/>
                  <a:gd name="T13" fmla="*/ 15 h 17"/>
                  <a:gd name="T14" fmla="*/ 17 w 20"/>
                  <a:gd name="T15" fmla="*/ 15 h 17"/>
                  <a:gd name="T16" fmla="*/ 17 w 20"/>
                  <a:gd name="T17" fmla="*/ 15 h 17"/>
                  <a:gd name="T18" fmla="*/ 17 w 20"/>
                  <a:gd name="T19" fmla="*/ 3 h 17"/>
                  <a:gd name="T20" fmla="*/ 1 w 20"/>
                  <a:gd name="T21" fmla="*/ 3 h 17"/>
                  <a:gd name="T22" fmla="*/ 1 w 20"/>
                  <a:gd name="T23" fmla="*/ 15 h 1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0"/>
                  <a:gd name="T37" fmla="*/ 0 h 17"/>
                  <a:gd name="T38" fmla="*/ 20 w 20"/>
                  <a:gd name="T39" fmla="*/ 17 h 1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0" h="17">
                    <a:moveTo>
                      <a:pt x="0" y="0"/>
                    </a:moveTo>
                    <a:lnTo>
                      <a:pt x="20" y="0"/>
                    </a:lnTo>
                    <a:lnTo>
                      <a:pt x="20" y="15"/>
                    </a:lnTo>
                    <a:lnTo>
                      <a:pt x="20" y="17"/>
                    </a:lnTo>
                    <a:lnTo>
                      <a:pt x="0" y="17"/>
                    </a:lnTo>
                    <a:lnTo>
                      <a:pt x="0" y="0"/>
                    </a:lnTo>
                    <a:close/>
                    <a:moveTo>
                      <a:pt x="1" y="15"/>
                    </a:moveTo>
                    <a:lnTo>
                      <a:pt x="17" y="15"/>
                    </a:lnTo>
                    <a:lnTo>
                      <a:pt x="17" y="3"/>
                    </a:lnTo>
                    <a:lnTo>
                      <a:pt x="1" y="3"/>
                    </a:lnTo>
                    <a:lnTo>
                      <a:pt x="1" y="15"/>
                    </a:lnTo>
                    <a:close/>
                  </a:path>
                </a:pathLst>
              </a:custGeom>
              <a:solidFill>
                <a:srgbClr val="999999"/>
              </a:solidFill>
              <a:ln w="9525">
                <a:noFill/>
                <a:round/>
                <a:headEnd/>
                <a:tailEnd/>
              </a:ln>
            </p:spPr>
            <p:txBody>
              <a:bodyPr/>
              <a:lstStyle/>
              <a:p>
                <a:endParaRPr lang="id-ID"/>
              </a:p>
            </p:txBody>
          </p:sp>
          <p:sp>
            <p:nvSpPr>
              <p:cNvPr id="3465" name="Freeform 189"/>
              <p:cNvSpPr>
                <a:spLocks/>
              </p:cNvSpPr>
              <p:nvPr/>
            </p:nvSpPr>
            <p:spPr bwMode="auto">
              <a:xfrm>
                <a:off x="4682" y="2282"/>
                <a:ext cx="6" cy="9"/>
              </a:xfrm>
              <a:custGeom>
                <a:avLst/>
                <a:gdLst>
                  <a:gd name="T0" fmla="*/ 6 w 6"/>
                  <a:gd name="T1" fmla="*/ 0 h 9"/>
                  <a:gd name="T2" fmla="*/ 6 w 6"/>
                  <a:gd name="T3" fmla="*/ 3 h 9"/>
                  <a:gd name="T4" fmla="*/ 0 w 6"/>
                  <a:gd name="T5" fmla="*/ 9 h 9"/>
                  <a:gd name="T6" fmla="*/ 0 w 6"/>
                  <a:gd name="T7" fmla="*/ 9 h 9"/>
                  <a:gd name="T8" fmla="*/ 0 w 6"/>
                  <a:gd name="T9" fmla="*/ 6 h 9"/>
                  <a:gd name="T10" fmla="*/ 6 w 6"/>
                  <a:gd name="T11" fmla="*/ 0 h 9"/>
                  <a:gd name="T12" fmla="*/ 0 60000 65536"/>
                  <a:gd name="T13" fmla="*/ 0 60000 65536"/>
                  <a:gd name="T14" fmla="*/ 0 60000 65536"/>
                  <a:gd name="T15" fmla="*/ 0 60000 65536"/>
                  <a:gd name="T16" fmla="*/ 0 60000 65536"/>
                  <a:gd name="T17" fmla="*/ 0 60000 65536"/>
                  <a:gd name="T18" fmla="*/ 0 w 6"/>
                  <a:gd name="T19" fmla="*/ 0 h 9"/>
                  <a:gd name="T20" fmla="*/ 6 w 6"/>
                  <a:gd name="T21" fmla="*/ 9 h 9"/>
                </a:gdLst>
                <a:ahLst/>
                <a:cxnLst>
                  <a:cxn ang="T12">
                    <a:pos x="T0" y="T1"/>
                  </a:cxn>
                  <a:cxn ang="T13">
                    <a:pos x="T2" y="T3"/>
                  </a:cxn>
                  <a:cxn ang="T14">
                    <a:pos x="T4" y="T5"/>
                  </a:cxn>
                  <a:cxn ang="T15">
                    <a:pos x="T6" y="T7"/>
                  </a:cxn>
                  <a:cxn ang="T16">
                    <a:pos x="T8" y="T9"/>
                  </a:cxn>
                  <a:cxn ang="T17">
                    <a:pos x="T10" y="T11"/>
                  </a:cxn>
                </a:cxnLst>
                <a:rect l="T18" t="T19" r="T20" b="T21"/>
                <a:pathLst>
                  <a:path w="6" h="9">
                    <a:moveTo>
                      <a:pt x="6" y="0"/>
                    </a:moveTo>
                    <a:lnTo>
                      <a:pt x="6" y="3"/>
                    </a:lnTo>
                    <a:lnTo>
                      <a:pt x="0" y="9"/>
                    </a:lnTo>
                    <a:lnTo>
                      <a:pt x="0" y="6"/>
                    </a:lnTo>
                    <a:lnTo>
                      <a:pt x="6" y="0"/>
                    </a:lnTo>
                    <a:close/>
                  </a:path>
                </a:pathLst>
              </a:custGeom>
              <a:solidFill>
                <a:srgbClr val="3651C0"/>
              </a:solidFill>
              <a:ln w="9525">
                <a:noFill/>
                <a:round/>
                <a:headEnd/>
                <a:tailEnd/>
              </a:ln>
            </p:spPr>
            <p:txBody>
              <a:bodyPr/>
              <a:lstStyle/>
              <a:p>
                <a:endParaRPr lang="id-ID"/>
              </a:p>
            </p:txBody>
          </p:sp>
          <p:sp>
            <p:nvSpPr>
              <p:cNvPr id="3466" name="Freeform 190"/>
              <p:cNvSpPr>
                <a:spLocks/>
              </p:cNvSpPr>
              <p:nvPr/>
            </p:nvSpPr>
            <p:spPr bwMode="auto">
              <a:xfrm>
                <a:off x="4681" y="2291"/>
                <a:ext cx="6" cy="1"/>
              </a:xfrm>
              <a:custGeom>
                <a:avLst/>
                <a:gdLst>
                  <a:gd name="T0" fmla="*/ 3 w 6"/>
                  <a:gd name="T1" fmla="*/ 1 h 1"/>
                  <a:gd name="T2" fmla="*/ 0 w 6"/>
                  <a:gd name="T3" fmla="*/ 1 h 1"/>
                  <a:gd name="T4" fmla="*/ 0 w 6"/>
                  <a:gd name="T5" fmla="*/ 1 h 1"/>
                  <a:gd name="T6" fmla="*/ 1 w 6"/>
                  <a:gd name="T7" fmla="*/ 0 h 1"/>
                  <a:gd name="T8" fmla="*/ 6 w 6"/>
                  <a:gd name="T9" fmla="*/ 0 h 1"/>
                  <a:gd name="T10" fmla="*/ 3 w 6"/>
                  <a:gd name="T11" fmla="*/ 1 h 1"/>
                  <a:gd name="T12" fmla="*/ 0 60000 65536"/>
                  <a:gd name="T13" fmla="*/ 0 60000 65536"/>
                  <a:gd name="T14" fmla="*/ 0 60000 65536"/>
                  <a:gd name="T15" fmla="*/ 0 60000 65536"/>
                  <a:gd name="T16" fmla="*/ 0 60000 65536"/>
                  <a:gd name="T17" fmla="*/ 0 60000 65536"/>
                  <a:gd name="T18" fmla="*/ 0 w 6"/>
                  <a:gd name="T19" fmla="*/ 0 h 1"/>
                  <a:gd name="T20" fmla="*/ 6 w 6"/>
                  <a:gd name="T21" fmla="*/ 1 h 1"/>
                </a:gdLst>
                <a:ahLst/>
                <a:cxnLst>
                  <a:cxn ang="T12">
                    <a:pos x="T0" y="T1"/>
                  </a:cxn>
                  <a:cxn ang="T13">
                    <a:pos x="T2" y="T3"/>
                  </a:cxn>
                  <a:cxn ang="T14">
                    <a:pos x="T4" y="T5"/>
                  </a:cxn>
                  <a:cxn ang="T15">
                    <a:pos x="T6" y="T7"/>
                  </a:cxn>
                  <a:cxn ang="T16">
                    <a:pos x="T8" y="T9"/>
                  </a:cxn>
                  <a:cxn ang="T17">
                    <a:pos x="T10" y="T11"/>
                  </a:cxn>
                </a:cxnLst>
                <a:rect l="T18" t="T19" r="T20" b="T21"/>
                <a:pathLst>
                  <a:path w="6" h="1">
                    <a:moveTo>
                      <a:pt x="3" y="1"/>
                    </a:moveTo>
                    <a:lnTo>
                      <a:pt x="0" y="1"/>
                    </a:lnTo>
                    <a:lnTo>
                      <a:pt x="1" y="0"/>
                    </a:lnTo>
                    <a:lnTo>
                      <a:pt x="6" y="0"/>
                    </a:lnTo>
                    <a:lnTo>
                      <a:pt x="3" y="1"/>
                    </a:lnTo>
                    <a:close/>
                  </a:path>
                </a:pathLst>
              </a:custGeom>
              <a:solidFill>
                <a:srgbClr val="999999"/>
              </a:solidFill>
              <a:ln w="9525">
                <a:noFill/>
                <a:round/>
                <a:headEnd/>
                <a:tailEnd/>
              </a:ln>
            </p:spPr>
            <p:txBody>
              <a:bodyPr/>
              <a:lstStyle/>
              <a:p>
                <a:endParaRPr lang="id-ID"/>
              </a:p>
            </p:txBody>
          </p:sp>
          <p:pic>
            <p:nvPicPr>
              <p:cNvPr id="3467" name="Picture 191"/>
              <p:cNvPicPr>
                <a:picLocks noChangeAspect="1" noChangeArrowheads="1"/>
              </p:cNvPicPr>
              <p:nvPr/>
            </p:nvPicPr>
            <p:blipFill>
              <a:blip r:embed="rId13"/>
              <a:srcRect/>
              <a:stretch>
                <a:fillRect/>
              </a:stretch>
            </p:blipFill>
            <p:spPr bwMode="auto">
              <a:xfrm>
                <a:off x="4671" y="2264"/>
                <a:ext cx="72" cy="84"/>
              </a:xfrm>
              <a:prstGeom prst="rect">
                <a:avLst/>
              </a:prstGeom>
              <a:noFill/>
              <a:ln w="9525">
                <a:noFill/>
                <a:miter lim="800000"/>
                <a:headEnd/>
                <a:tailEnd/>
              </a:ln>
            </p:spPr>
          </p:pic>
          <p:sp>
            <p:nvSpPr>
              <p:cNvPr id="3468" name="Freeform 192"/>
              <p:cNvSpPr>
                <a:spLocks/>
              </p:cNvSpPr>
              <p:nvPr/>
            </p:nvSpPr>
            <p:spPr bwMode="auto">
              <a:xfrm>
                <a:off x="4681" y="2288"/>
                <a:ext cx="1" cy="4"/>
              </a:xfrm>
              <a:custGeom>
                <a:avLst/>
                <a:gdLst>
                  <a:gd name="T0" fmla="*/ 0 w 1"/>
                  <a:gd name="T1" fmla="*/ 1 h 4"/>
                  <a:gd name="T2" fmla="*/ 1 w 1"/>
                  <a:gd name="T3" fmla="*/ 0 h 4"/>
                  <a:gd name="T4" fmla="*/ 1 w 1"/>
                  <a:gd name="T5" fmla="*/ 3 h 4"/>
                  <a:gd name="T6" fmla="*/ 1 w 1"/>
                  <a:gd name="T7" fmla="*/ 3 h 4"/>
                  <a:gd name="T8" fmla="*/ 0 w 1"/>
                  <a:gd name="T9" fmla="*/ 4 h 4"/>
                  <a:gd name="T10" fmla="*/ 0 w 1"/>
                  <a:gd name="T11" fmla="*/ 1 h 4"/>
                  <a:gd name="T12" fmla="*/ 0 60000 65536"/>
                  <a:gd name="T13" fmla="*/ 0 60000 65536"/>
                  <a:gd name="T14" fmla="*/ 0 60000 65536"/>
                  <a:gd name="T15" fmla="*/ 0 60000 65536"/>
                  <a:gd name="T16" fmla="*/ 0 60000 65536"/>
                  <a:gd name="T17" fmla="*/ 0 60000 65536"/>
                  <a:gd name="T18" fmla="*/ 0 w 1"/>
                  <a:gd name="T19" fmla="*/ 0 h 4"/>
                  <a:gd name="T20" fmla="*/ 1 w 1"/>
                  <a:gd name="T21" fmla="*/ 4 h 4"/>
                </a:gdLst>
                <a:ahLst/>
                <a:cxnLst>
                  <a:cxn ang="T12">
                    <a:pos x="T0" y="T1"/>
                  </a:cxn>
                  <a:cxn ang="T13">
                    <a:pos x="T2" y="T3"/>
                  </a:cxn>
                  <a:cxn ang="T14">
                    <a:pos x="T4" y="T5"/>
                  </a:cxn>
                  <a:cxn ang="T15">
                    <a:pos x="T6" y="T7"/>
                  </a:cxn>
                  <a:cxn ang="T16">
                    <a:pos x="T8" y="T9"/>
                  </a:cxn>
                  <a:cxn ang="T17">
                    <a:pos x="T10" y="T11"/>
                  </a:cxn>
                </a:cxnLst>
                <a:rect l="T18" t="T19" r="T20" b="T21"/>
                <a:pathLst>
                  <a:path w="1" h="4">
                    <a:moveTo>
                      <a:pt x="0" y="1"/>
                    </a:moveTo>
                    <a:lnTo>
                      <a:pt x="1" y="0"/>
                    </a:lnTo>
                    <a:lnTo>
                      <a:pt x="1" y="3"/>
                    </a:lnTo>
                    <a:lnTo>
                      <a:pt x="0" y="4"/>
                    </a:lnTo>
                    <a:lnTo>
                      <a:pt x="0" y="1"/>
                    </a:lnTo>
                    <a:close/>
                  </a:path>
                </a:pathLst>
              </a:custGeom>
              <a:solidFill>
                <a:srgbClr val="3651C0"/>
              </a:solidFill>
              <a:ln w="9525">
                <a:noFill/>
                <a:round/>
                <a:headEnd/>
                <a:tailEnd/>
              </a:ln>
            </p:spPr>
            <p:txBody>
              <a:bodyPr/>
              <a:lstStyle/>
              <a:p>
                <a:endParaRPr lang="id-ID"/>
              </a:p>
            </p:txBody>
          </p:sp>
          <p:sp>
            <p:nvSpPr>
              <p:cNvPr id="3469" name="Freeform 193"/>
              <p:cNvSpPr>
                <a:spLocks/>
              </p:cNvSpPr>
              <p:nvPr/>
            </p:nvSpPr>
            <p:spPr bwMode="auto">
              <a:xfrm>
                <a:off x="4681" y="2268"/>
                <a:ext cx="10" cy="21"/>
              </a:xfrm>
              <a:custGeom>
                <a:avLst/>
                <a:gdLst>
                  <a:gd name="T0" fmla="*/ 0 w 10"/>
                  <a:gd name="T1" fmla="*/ 0 h 21"/>
                  <a:gd name="T2" fmla="*/ 10 w 10"/>
                  <a:gd name="T3" fmla="*/ 0 h 21"/>
                  <a:gd name="T4" fmla="*/ 10 w 10"/>
                  <a:gd name="T5" fmla="*/ 13 h 21"/>
                  <a:gd name="T6" fmla="*/ 7 w 10"/>
                  <a:gd name="T7" fmla="*/ 14 h 21"/>
                  <a:gd name="T8" fmla="*/ 7 w 10"/>
                  <a:gd name="T9" fmla="*/ 14 h 21"/>
                  <a:gd name="T10" fmla="*/ 7 w 10"/>
                  <a:gd name="T11" fmla="*/ 3 h 21"/>
                  <a:gd name="T12" fmla="*/ 1 w 10"/>
                  <a:gd name="T13" fmla="*/ 3 h 21"/>
                  <a:gd name="T14" fmla="*/ 1 w 10"/>
                  <a:gd name="T15" fmla="*/ 20 h 21"/>
                  <a:gd name="T16" fmla="*/ 0 w 10"/>
                  <a:gd name="T17" fmla="*/ 21 h 21"/>
                  <a:gd name="T18" fmla="*/ 0 w 10"/>
                  <a:gd name="T19" fmla="*/ 0 h 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
                  <a:gd name="T31" fmla="*/ 0 h 21"/>
                  <a:gd name="T32" fmla="*/ 10 w 10"/>
                  <a:gd name="T33" fmla="*/ 21 h 2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 h="21">
                    <a:moveTo>
                      <a:pt x="0" y="0"/>
                    </a:moveTo>
                    <a:lnTo>
                      <a:pt x="10" y="0"/>
                    </a:lnTo>
                    <a:lnTo>
                      <a:pt x="10" y="13"/>
                    </a:lnTo>
                    <a:lnTo>
                      <a:pt x="7" y="14"/>
                    </a:lnTo>
                    <a:lnTo>
                      <a:pt x="7" y="3"/>
                    </a:lnTo>
                    <a:lnTo>
                      <a:pt x="1" y="3"/>
                    </a:lnTo>
                    <a:lnTo>
                      <a:pt x="1" y="20"/>
                    </a:lnTo>
                    <a:lnTo>
                      <a:pt x="0" y="21"/>
                    </a:lnTo>
                    <a:lnTo>
                      <a:pt x="0" y="0"/>
                    </a:lnTo>
                    <a:close/>
                  </a:path>
                </a:pathLst>
              </a:custGeom>
              <a:solidFill>
                <a:srgbClr val="00ADEE"/>
              </a:solidFill>
              <a:ln w="9525">
                <a:noFill/>
                <a:round/>
                <a:headEnd/>
                <a:tailEnd/>
              </a:ln>
            </p:spPr>
            <p:txBody>
              <a:bodyPr/>
              <a:lstStyle/>
              <a:p>
                <a:endParaRPr lang="id-ID"/>
              </a:p>
            </p:txBody>
          </p:sp>
          <p:sp>
            <p:nvSpPr>
              <p:cNvPr id="3470" name="Freeform 194"/>
              <p:cNvSpPr>
                <a:spLocks/>
              </p:cNvSpPr>
              <p:nvPr/>
            </p:nvSpPr>
            <p:spPr bwMode="auto">
              <a:xfrm>
                <a:off x="4678" y="2292"/>
                <a:ext cx="6" cy="3"/>
              </a:xfrm>
              <a:custGeom>
                <a:avLst/>
                <a:gdLst>
                  <a:gd name="T0" fmla="*/ 6 w 6"/>
                  <a:gd name="T1" fmla="*/ 0 h 3"/>
                  <a:gd name="T2" fmla="*/ 3 w 6"/>
                  <a:gd name="T3" fmla="*/ 3 h 3"/>
                  <a:gd name="T4" fmla="*/ 0 w 6"/>
                  <a:gd name="T5" fmla="*/ 3 h 3"/>
                  <a:gd name="T6" fmla="*/ 0 w 6"/>
                  <a:gd name="T7" fmla="*/ 3 h 3"/>
                  <a:gd name="T8" fmla="*/ 3 w 6"/>
                  <a:gd name="T9" fmla="*/ 0 h 3"/>
                  <a:gd name="T10" fmla="*/ 3 w 6"/>
                  <a:gd name="T11" fmla="*/ 0 h 3"/>
                  <a:gd name="T12" fmla="*/ 6 w 6"/>
                  <a:gd name="T13" fmla="*/ 0 h 3"/>
                  <a:gd name="T14" fmla="*/ 0 60000 65536"/>
                  <a:gd name="T15" fmla="*/ 0 60000 65536"/>
                  <a:gd name="T16" fmla="*/ 0 60000 65536"/>
                  <a:gd name="T17" fmla="*/ 0 60000 65536"/>
                  <a:gd name="T18" fmla="*/ 0 60000 65536"/>
                  <a:gd name="T19" fmla="*/ 0 60000 65536"/>
                  <a:gd name="T20" fmla="*/ 0 60000 65536"/>
                  <a:gd name="T21" fmla="*/ 0 w 6"/>
                  <a:gd name="T22" fmla="*/ 0 h 3"/>
                  <a:gd name="T23" fmla="*/ 6 w 6"/>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3">
                    <a:moveTo>
                      <a:pt x="6" y="0"/>
                    </a:moveTo>
                    <a:lnTo>
                      <a:pt x="3" y="3"/>
                    </a:lnTo>
                    <a:lnTo>
                      <a:pt x="0" y="3"/>
                    </a:lnTo>
                    <a:lnTo>
                      <a:pt x="3" y="0"/>
                    </a:lnTo>
                    <a:lnTo>
                      <a:pt x="6" y="0"/>
                    </a:lnTo>
                    <a:close/>
                  </a:path>
                </a:pathLst>
              </a:custGeom>
              <a:solidFill>
                <a:srgbClr val="999999"/>
              </a:solidFill>
              <a:ln w="9525">
                <a:noFill/>
                <a:round/>
                <a:headEnd/>
                <a:tailEnd/>
              </a:ln>
            </p:spPr>
            <p:txBody>
              <a:bodyPr/>
              <a:lstStyle/>
              <a:p>
                <a:endParaRPr lang="id-ID"/>
              </a:p>
            </p:txBody>
          </p:sp>
          <p:sp>
            <p:nvSpPr>
              <p:cNvPr id="3471" name="Freeform 195"/>
              <p:cNvSpPr>
                <a:spLocks/>
              </p:cNvSpPr>
              <p:nvPr/>
            </p:nvSpPr>
            <p:spPr bwMode="auto">
              <a:xfrm>
                <a:off x="4678" y="2267"/>
                <a:ext cx="14" cy="24"/>
              </a:xfrm>
              <a:custGeom>
                <a:avLst/>
                <a:gdLst>
                  <a:gd name="T0" fmla="*/ 3 w 14"/>
                  <a:gd name="T1" fmla="*/ 1 h 24"/>
                  <a:gd name="T2" fmla="*/ 3 w 14"/>
                  <a:gd name="T3" fmla="*/ 22 h 24"/>
                  <a:gd name="T4" fmla="*/ 0 w 14"/>
                  <a:gd name="T5" fmla="*/ 24 h 24"/>
                  <a:gd name="T6" fmla="*/ 0 w 14"/>
                  <a:gd name="T7" fmla="*/ 0 h 24"/>
                  <a:gd name="T8" fmla="*/ 14 w 14"/>
                  <a:gd name="T9" fmla="*/ 0 h 24"/>
                  <a:gd name="T10" fmla="*/ 14 w 14"/>
                  <a:gd name="T11" fmla="*/ 11 h 24"/>
                  <a:gd name="T12" fmla="*/ 13 w 14"/>
                  <a:gd name="T13" fmla="*/ 14 h 24"/>
                  <a:gd name="T14" fmla="*/ 13 w 14"/>
                  <a:gd name="T15" fmla="*/ 1 h 24"/>
                  <a:gd name="T16" fmla="*/ 3 w 14"/>
                  <a:gd name="T17" fmla="*/ 1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24"/>
                  <a:gd name="T29" fmla="*/ 14 w 14"/>
                  <a:gd name="T30" fmla="*/ 24 h 2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24">
                    <a:moveTo>
                      <a:pt x="3" y="1"/>
                    </a:moveTo>
                    <a:lnTo>
                      <a:pt x="3" y="22"/>
                    </a:lnTo>
                    <a:lnTo>
                      <a:pt x="0" y="24"/>
                    </a:lnTo>
                    <a:lnTo>
                      <a:pt x="0" y="0"/>
                    </a:lnTo>
                    <a:lnTo>
                      <a:pt x="14" y="0"/>
                    </a:lnTo>
                    <a:lnTo>
                      <a:pt x="14" y="11"/>
                    </a:lnTo>
                    <a:lnTo>
                      <a:pt x="13" y="14"/>
                    </a:lnTo>
                    <a:lnTo>
                      <a:pt x="13" y="1"/>
                    </a:lnTo>
                    <a:lnTo>
                      <a:pt x="3" y="1"/>
                    </a:lnTo>
                    <a:close/>
                  </a:path>
                </a:pathLst>
              </a:custGeom>
              <a:solidFill>
                <a:srgbClr val="000A98"/>
              </a:solidFill>
              <a:ln w="9525">
                <a:noFill/>
                <a:round/>
                <a:headEnd/>
                <a:tailEnd/>
              </a:ln>
            </p:spPr>
            <p:txBody>
              <a:bodyPr/>
              <a:lstStyle/>
              <a:p>
                <a:endParaRPr lang="id-ID"/>
              </a:p>
            </p:txBody>
          </p:sp>
          <p:sp>
            <p:nvSpPr>
              <p:cNvPr id="3472" name="Freeform 196"/>
              <p:cNvSpPr>
                <a:spLocks/>
              </p:cNvSpPr>
              <p:nvPr/>
            </p:nvSpPr>
            <p:spPr bwMode="auto">
              <a:xfrm>
                <a:off x="4678" y="2289"/>
                <a:ext cx="3" cy="6"/>
              </a:xfrm>
              <a:custGeom>
                <a:avLst/>
                <a:gdLst>
                  <a:gd name="T0" fmla="*/ 3 w 3"/>
                  <a:gd name="T1" fmla="*/ 3 h 6"/>
                  <a:gd name="T2" fmla="*/ 0 w 3"/>
                  <a:gd name="T3" fmla="*/ 6 h 6"/>
                  <a:gd name="T4" fmla="*/ 0 w 3"/>
                  <a:gd name="T5" fmla="*/ 2 h 6"/>
                  <a:gd name="T6" fmla="*/ 3 w 3"/>
                  <a:gd name="T7" fmla="*/ 0 h 6"/>
                  <a:gd name="T8" fmla="*/ 3 w 3"/>
                  <a:gd name="T9" fmla="*/ 3 h 6"/>
                  <a:gd name="T10" fmla="*/ 0 60000 65536"/>
                  <a:gd name="T11" fmla="*/ 0 60000 65536"/>
                  <a:gd name="T12" fmla="*/ 0 60000 65536"/>
                  <a:gd name="T13" fmla="*/ 0 60000 65536"/>
                  <a:gd name="T14" fmla="*/ 0 60000 65536"/>
                  <a:gd name="T15" fmla="*/ 0 w 3"/>
                  <a:gd name="T16" fmla="*/ 0 h 6"/>
                  <a:gd name="T17" fmla="*/ 3 w 3"/>
                  <a:gd name="T18" fmla="*/ 6 h 6"/>
                </a:gdLst>
                <a:ahLst/>
                <a:cxnLst>
                  <a:cxn ang="T10">
                    <a:pos x="T0" y="T1"/>
                  </a:cxn>
                  <a:cxn ang="T11">
                    <a:pos x="T2" y="T3"/>
                  </a:cxn>
                  <a:cxn ang="T12">
                    <a:pos x="T4" y="T5"/>
                  </a:cxn>
                  <a:cxn ang="T13">
                    <a:pos x="T6" y="T7"/>
                  </a:cxn>
                  <a:cxn ang="T14">
                    <a:pos x="T8" y="T9"/>
                  </a:cxn>
                </a:cxnLst>
                <a:rect l="T15" t="T16" r="T17" b="T18"/>
                <a:pathLst>
                  <a:path w="3" h="6">
                    <a:moveTo>
                      <a:pt x="3" y="3"/>
                    </a:moveTo>
                    <a:lnTo>
                      <a:pt x="0" y="6"/>
                    </a:lnTo>
                    <a:lnTo>
                      <a:pt x="0" y="2"/>
                    </a:lnTo>
                    <a:lnTo>
                      <a:pt x="3" y="0"/>
                    </a:lnTo>
                    <a:lnTo>
                      <a:pt x="3" y="3"/>
                    </a:lnTo>
                    <a:close/>
                  </a:path>
                </a:pathLst>
              </a:custGeom>
              <a:solidFill>
                <a:srgbClr val="3651C0"/>
              </a:solidFill>
              <a:ln w="9525">
                <a:noFill/>
                <a:round/>
                <a:headEnd/>
                <a:tailEnd/>
              </a:ln>
            </p:spPr>
            <p:txBody>
              <a:bodyPr/>
              <a:lstStyle/>
              <a:p>
                <a:endParaRPr lang="id-ID"/>
              </a:p>
            </p:txBody>
          </p:sp>
          <p:sp>
            <p:nvSpPr>
              <p:cNvPr id="3473" name="Freeform 197"/>
              <p:cNvSpPr>
                <a:spLocks/>
              </p:cNvSpPr>
              <p:nvPr/>
            </p:nvSpPr>
            <p:spPr bwMode="auto">
              <a:xfrm>
                <a:off x="4677" y="2295"/>
                <a:ext cx="4" cy="0"/>
              </a:xfrm>
              <a:custGeom>
                <a:avLst/>
                <a:gdLst>
                  <a:gd name="T0" fmla="*/ 1 w 4"/>
                  <a:gd name="T1" fmla="*/ 4 w 4"/>
                  <a:gd name="T2" fmla="*/ 4 w 4"/>
                  <a:gd name="T3" fmla="*/ 0 w 4"/>
                  <a:gd name="T4" fmla="*/ 1 w 4"/>
                  <a:gd name="T5" fmla="*/ 1 w 4"/>
                  <a:gd name="T6" fmla="*/ 0 60000 65536"/>
                  <a:gd name="T7" fmla="*/ 0 60000 65536"/>
                  <a:gd name="T8" fmla="*/ 0 60000 65536"/>
                  <a:gd name="T9" fmla="*/ 0 60000 65536"/>
                  <a:gd name="T10" fmla="*/ 0 60000 65536"/>
                  <a:gd name="T11" fmla="*/ 0 60000 65536"/>
                  <a:gd name="T12" fmla="*/ 0 w 4"/>
                  <a:gd name="T13" fmla="*/ 4 w 4"/>
                </a:gdLst>
                <a:ahLst/>
                <a:cxnLst>
                  <a:cxn ang="T6">
                    <a:pos x="T0" y="0"/>
                  </a:cxn>
                  <a:cxn ang="T7">
                    <a:pos x="T1" y="0"/>
                  </a:cxn>
                  <a:cxn ang="T8">
                    <a:pos x="T2" y="0"/>
                  </a:cxn>
                  <a:cxn ang="T9">
                    <a:pos x="T3" y="0"/>
                  </a:cxn>
                  <a:cxn ang="T10">
                    <a:pos x="T4" y="0"/>
                  </a:cxn>
                  <a:cxn ang="T11">
                    <a:pos x="T5" y="0"/>
                  </a:cxn>
                </a:cxnLst>
                <a:rect l="T12" t="0" r="T13" b="0"/>
                <a:pathLst>
                  <a:path w="4">
                    <a:moveTo>
                      <a:pt x="1" y="0"/>
                    </a:moveTo>
                    <a:lnTo>
                      <a:pt x="4" y="0"/>
                    </a:lnTo>
                    <a:lnTo>
                      <a:pt x="0" y="0"/>
                    </a:lnTo>
                    <a:lnTo>
                      <a:pt x="1" y="0"/>
                    </a:lnTo>
                    <a:close/>
                  </a:path>
                </a:pathLst>
              </a:custGeom>
              <a:solidFill>
                <a:srgbClr val="999999"/>
              </a:solidFill>
              <a:ln w="9525">
                <a:noFill/>
                <a:round/>
                <a:headEnd/>
                <a:tailEnd/>
              </a:ln>
            </p:spPr>
            <p:txBody>
              <a:bodyPr/>
              <a:lstStyle/>
              <a:p>
                <a:endParaRPr lang="id-ID"/>
              </a:p>
            </p:txBody>
          </p:sp>
          <p:sp>
            <p:nvSpPr>
              <p:cNvPr id="3474" name="Rectangle 198"/>
              <p:cNvSpPr>
                <a:spLocks noChangeArrowheads="1"/>
              </p:cNvSpPr>
              <p:nvPr/>
            </p:nvSpPr>
            <p:spPr bwMode="auto">
              <a:xfrm>
                <a:off x="4675" y="2300"/>
                <a:ext cx="3" cy="2"/>
              </a:xfrm>
              <a:prstGeom prst="rect">
                <a:avLst/>
              </a:prstGeom>
              <a:solidFill>
                <a:srgbClr val="999999"/>
              </a:solidFill>
              <a:ln w="9525">
                <a:noFill/>
                <a:miter lim="800000"/>
                <a:headEnd/>
                <a:tailEnd/>
              </a:ln>
            </p:spPr>
            <p:txBody>
              <a:bodyPr/>
              <a:lstStyle/>
              <a:p>
                <a:endParaRPr lang="en-GB"/>
              </a:p>
            </p:txBody>
          </p:sp>
          <p:sp>
            <p:nvSpPr>
              <p:cNvPr id="3475" name="Freeform 199"/>
              <p:cNvSpPr>
                <a:spLocks/>
              </p:cNvSpPr>
              <p:nvPr/>
            </p:nvSpPr>
            <p:spPr bwMode="auto">
              <a:xfrm>
                <a:off x="4675" y="2302"/>
                <a:ext cx="37" cy="42"/>
              </a:xfrm>
              <a:custGeom>
                <a:avLst/>
                <a:gdLst>
                  <a:gd name="T0" fmla="*/ 0 w 37"/>
                  <a:gd name="T1" fmla="*/ 0 h 42"/>
                  <a:gd name="T2" fmla="*/ 3 w 37"/>
                  <a:gd name="T3" fmla="*/ 0 h 42"/>
                  <a:gd name="T4" fmla="*/ 3 w 37"/>
                  <a:gd name="T5" fmla="*/ 39 h 42"/>
                  <a:gd name="T6" fmla="*/ 37 w 37"/>
                  <a:gd name="T7" fmla="*/ 39 h 42"/>
                  <a:gd name="T8" fmla="*/ 37 w 37"/>
                  <a:gd name="T9" fmla="*/ 42 h 42"/>
                  <a:gd name="T10" fmla="*/ 0 w 37"/>
                  <a:gd name="T11" fmla="*/ 42 h 42"/>
                  <a:gd name="T12" fmla="*/ 0 w 37"/>
                  <a:gd name="T13" fmla="*/ 0 h 42"/>
                  <a:gd name="T14" fmla="*/ 0 60000 65536"/>
                  <a:gd name="T15" fmla="*/ 0 60000 65536"/>
                  <a:gd name="T16" fmla="*/ 0 60000 65536"/>
                  <a:gd name="T17" fmla="*/ 0 60000 65536"/>
                  <a:gd name="T18" fmla="*/ 0 60000 65536"/>
                  <a:gd name="T19" fmla="*/ 0 60000 65536"/>
                  <a:gd name="T20" fmla="*/ 0 60000 65536"/>
                  <a:gd name="T21" fmla="*/ 0 w 37"/>
                  <a:gd name="T22" fmla="*/ 0 h 42"/>
                  <a:gd name="T23" fmla="*/ 37 w 37"/>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 h="42">
                    <a:moveTo>
                      <a:pt x="0" y="0"/>
                    </a:moveTo>
                    <a:lnTo>
                      <a:pt x="3" y="0"/>
                    </a:lnTo>
                    <a:lnTo>
                      <a:pt x="3" y="39"/>
                    </a:lnTo>
                    <a:lnTo>
                      <a:pt x="37" y="39"/>
                    </a:lnTo>
                    <a:lnTo>
                      <a:pt x="37" y="42"/>
                    </a:lnTo>
                    <a:lnTo>
                      <a:pt x="0" y="42"/>
                    </a:lnTo>
                    <a:lnTo>
                      <a:pt x="0" y="0"/>
                    </a:lnTo>
                    <a:close/>
                  </a:path>
                </a:pathLst>
              </a:custGeom>
              <a:solidFill>
                <a:srgbClr val="999999"/>
              </a:solidFill>
              <a:ln w="9525">
                <a:noFill/>
                <a:round/>
                <a:headEnd/>
                <a:tailEnd/>
              </a:ln>
            </p:spPr>
            <p:txBody>
              <a:bodyPr/>
              <a:lstStyle/>
              <a:p>
                <a:endParaRPr lang="id-ID"/>
              </a:p>
            </p:txBody>
          </p:sp>
          <p:sp>
            <p:nvSpPr>
              <p:cNvPr id="3476" name="Freeform 200"/>
              <p:cNvSpPr>
                <a:spLocks/>
              </p:cNvSpPr>
              <p:nvPr/>
            </p:nvSpPr>
            <p:spPr bwMode="auto">
              <a:xfrm>
                <a:off x="4675" y="2295"/>
                <a:ext cx="6" cy="5"/>
              </a:xfrm>
              <a:custGeom>
                <a:avLst/>
                <a:gdLst>
                  <a:gd name="T0" fmla="*/ 3 w 6"/>
                  <a:gd name="T1" fmla="*/ 5 h 5"/>
                  <a:gd name="T2" fmla="*/ 0 w 6"/>
                  <a:gd name="T3" fmla="*/ 5 h 5"/>
                  <a:gd name="T4" fmla="*/ 0 w 6"/>
                  <a:gd name="T5" fmla="*/ 3 h 5"/>
                  <a:gd name="T6" fmla="*/ 2 w 6"/>
                  <a:gd name="T7" fmla="*/ 0 h 5"/>
                  <a:gd name="T8" fmla="*/ 6 w 6"/>
                  <a:gd name="T9" fmla="*/ 0 h 5"/>
                  <a:gd name="T10" fmla="*/ 3 w 6"/>
                  <a:gd name="T11" fmla="*/ 5 h 5"/>
                  <a:gd name="T12" fmla="*/ 0 60000 65536"/>
                  <a:gd name="T13" fmla="*/ 0 60000 65536"/>
                  <a:gd name="T14" fmla="*/ 0 60000 65536"/>
                  <a:gd name="T15" fmla="*/ 0 60000 65536"/>
                  <a:gd name="T16" fmla="*/ 0 60000 65536"/>
                  <a:gd name="T17" fmla="*/ 0 60000 65536"/>
                  <a:gd name="T18" fmla="*/ 0 w 6"/>
                  <a:gd name="T19" fmla="*/ 0 h 5"/>
                  <a:gd name="T20" fmla="*/ 6 w 6"/>
                  <a:gd name="T21" fmla="*/ 5 h 5"/>
                </a:gdLst>
                <a:ahLst/>
                <a:cxnLst>
                  <a:cxn ang="T12">
                    <a:pos x="T0" y="T1"/>
                  </a:cxn>
                  <a:cxn ang="T13">
                    <a:pos x="T2" y="T3"/>
                  </a:cxn>
                  <a:cxn ang="T14">
                    <a:pos x="T4" y="T5"/>
                  </a:cxn>
                  <a:cxn ang="T15">
                    <a:pos x="T6" y="T7"/>
                  </a:cxn>
                  <a:cxn ang="T16">
                    <a:pos x="T8" y="T9"/>
                  </a:cxn>
                  <a:cxn ang="T17">
                    <a:pos x="T10" y="T11"/>
                  </a:cxn>
                </a:cxnLst>
                <a:rect l="T18" t="T19" r="T20" b="T21"/>
                <a:pathLst>
                  <a:path w="6" h="5">
                    <a:moveTo>
                      <a:pt x="3" y="5"/>
                    </a:moveTo>
                    <a:lnTo>
                      <a:pt x="0" y="5"/>
                    </a:lnTo>
                    <a:lnTo>
                      <a:pt x="0" y="3"/>
                    </a:lnTo>
                    <a:lnTo>
                      <a:pt x="2" y="0"/>
                    </a:lnTo>
                    <a:lnTo>
                      <a:pt x="6" y="0"/>
                    </a:lnTo>
                    <a:lnTo>
                      <a:pt x="3" y="5"/>
                    </a:lnTo>
                    <a:close/>
                  </a:path>
                </a:pathLst>
              </a:custGeom>
              <a:solidFill>
                <a:srgbClr val="999999"/>
              </a:solidFill>
              <a:ln w="9525">
                <a:noFill/>
                <a:round/>
                <a:headEnd/>
                <a:tailEnd/>
              </a:ln>
            </p:spPr>
            <p:txBody>
              <a:bodyPr/>
              <a:lstStyle/>
              <a:p>
                <a:endParaRPr lang="id-ID"/>
              </a:p>
            </p:txBody>
          </p:sp>
          <p:sp>
            <p:nvSpPr>
              <p:cNvPr id="3477" name="Freeform 201"/>
              <p:cNvSpPr>
                <a:spLocks/>
              </p:cNvSpPr>
              <p:nvPr/>
            </p:nvSpPr>
            <p:spPr bwMode="auto">
              <a:xfrm>
                <a:off x="4675" y="2295"/>
                <a:ext cx="2" cy="3"/>
              </a:xfrm>
              <a:custGeom>
                <a:avLst/>
                <a:gdLst>
                  <a:gd name="T0" fmla="*/ 0 w 2"/>
                  <a:gd name="T1" fmla="*/ 0 h 3"/>
                  <a:gd name="T2" fmla="*/ 2 w 2"/>
                  <a:gd name="T3" fmla="*/ 0 h 3"/>
                  <a:gd name="T4" fmla="*/ 0 w 2"/>
                  <a:gd name="T5" fmla="*/ 3 h 3"/>
                  <a:gd name="T6" fmla="*/ 0 w 2"/>
                  <a:gd name="T7" fmla="*/ 0 h 3"/>
                  <a:gd name="T8" fmla="*/ 0 60000 65536"/>
                  <a:gd name="T9" fmla="*/ 0 60000 65536"/>
                  <a:gd name="T10" fmla="*/ 0 60000 65536"/>
                  <a:gd name="T11" fmla="*/ 0 60000 65536"/>
                  <a:gd name="T12" fmla="*/ 0 w 2"/>
                  <a:gd name="T13" fmla="*/ 0 h 3"/>
                  <a:gd name="T14" fmla="*/ 2 w 2"/>
                  <a:gd name="T15" fmla="*/ 3 h 3"/>
                </a:gdLst>
                <a:ahLst/>
                <a:cxnLst>
                  <a:cxn ang="T8">
                    <a:pos x="T0" y="T1"/>
                  </a:cxn>
                  <a:cxn ang="T9">
                    <a:pos x="T2" y="T3"/>
                  </a:cxn>
                  <a:cxn ang="T10">
                    <a:pos x="T4" y="T5"/>
                  </a:cxn>
                  <a:cxn ang="T11">
                    <a:pos x="T6" y="T7"/>
                  </a:cxn>
                </a:cxnLst>
                <a:rect l="T12" t="T13" r="T14" b="T15"/>
                <a:pathLst>
                  <a:path w="2" h="3">
                    <a:moveTo>
                      <a:pt x="0" y="0"/>
                    </a:moveTo>
                    <a:lnTo>
                      <a:pt x="2" y="0"/>
                    </a:lnTo>
                    <a:lnTo>
                      <a:pt x="0" y="3"/>
                    </a:lnTo>
                    <a:lnTo>
                      <a:pt x="0" y="0"/>
                    </a:lnTo>
                    <a:close/>
                  </a:path>
                </a:pathLst>
              </a:custGeom>
              <a:solidFill>
                <a:srgbClr val="3651C0"/>
              </a:solidFill>
              <a:ln w="9525">
                <a:noFill/>
                <a:round/>
                <a:headEnd/>
                <a:tailEnd/>
              </a:ln>
            </p:spPr>
            <p:txBody>
              <a:bodyPr/>
              <a:lstStyle/>
              <a:p>
                <a:endParaRPr lang="id-ID"/>
              </a:p>
            </p:txBody>
          </p:sp>
          <p:sp>
            <p:nvSpPr>
              <p:cNvPr id="3478" name="Freeform 202"/>
              <p:cNvSpPr>
                <a:spLocks/>
              </p:cNvSpPr>
              <p:nvPr/>
            </p:nvSpPr>
            <p:spPr bwMode="auto">
              <a:xfrm>
                <a:off x="4673" y="2298"/>
                <a:ext cx="2" cy="2"/>
              </a:xfrm>
              <a:custGeom>
                <a:avLst/>
                <a:gdLst>
                  <a:gd name="T0" fmla="*/ 0 w 2"/>
                  <a:gd name="T1" fmla="*/ 2 h 2"/>
                  <a:gd name="T2" fmla="*/ 2 w 2"/>
                  <a:gd name="T3" fmla="*/ 0 h 2"/>
                  <a:gd name="T4" fmla="*/ 2 w 2"/>
                  <a:gd name="T5" fmla="*/ 2 h 2"/>
                  <a:gd name="T6" fmla="*/ 0 w 2"/>
                  <a:gd name="T7" fmla="*/ 2 h 2"/>
                  <a:gd name="T8" fmla="*/ 0 60000 65536"/>
                  <a:gd name="T9" fmla="*/ 0 60000 65536"/>
                  <a:gd name="T10" fmla="*/ 0 60000 65536"/>
                  <a:gd name="T11" fmla="*/ 0 60000 65536"/>
                  <a:gd name="T12" fmla="*/ 0 w 2"/>
                  <a:gd name="T13" fmla="*/ 0 h 2"/>
                  <a:gd name="T14" fmla="*/ 2 w 2"/>
                  <a:gd name="T15" fmla="*/ 2 h 2"/>
                </a:gdLst>
                <a:ahLst/>
                <a:cxnLst>
                  <a:cxn ang="T8">
                    <a:pos x="T0" y="T1"/>
                  </a:cxn>
                  <a:cxn ang="T9">
                    <a:pos x="T2" y="T3"/>
                  </a:cxn>
                  <a:cxn ang="T10">
                    <a:pos x="T4" y="T5"/>
                  </a:cxn>
                  <a:cxn ang="T11">
                    <a:pos x="T6" y="T7"/>
                  </a:cxn>
                </a:cxnLst>
                <a:rect l="T12" t="T13" r="T14" b="T15"/>
                <a:pathLst>
                  <a:path w="2" h="2">
                    <a:moveTo>
                      <a:pt x="0" y="2"/>
                    </a:moveTo>
                    <a:lnTo>
                      <a:pt x="2" y="0"/>
                    </a:lnTo>
                    <a:lnTo>
                      <a:pt x="2" y="2"/>
                    </a:lnTo>
                    <a:lnTo>
                      <a:pt x="0" y="2"/>
                    </a:lnTo>
                    <a:close/>
                  </a:path>
                </a:pathLst>
              </a:custGeom>
              <a:solidFill>
                <a:srgbClr val="999999"/>
              </a:solidFill>
              <a:ln w="9525">
                <a:noFill/>
                <a:round/>
                <a:headEnd/>
                <a:tailEnd/>
              </a:ln>
            </p:spPr>
            <p:txBody>
              <a:bodyPr/>
              <a:lstStyle/>
              <a:p>
                <a:endParaRPr lang="id-ID"/>
              </a:p>
            </p:txBody>
          </p:sp>
          <p:sp>
            <p:nvSpPr>
              <p:cNvPr id="3479" name="Freeform 203"/>
              <p:cNvSpPr>
                <a:spLocks/>
              </p:cNvSpPr>
              <p:nvPr/>
            </p:nvSpPr>
            <p:spPr bwMode="auto">
              <a:xfrm>
                <a:off x="4667" y="2291"/>
                <a:ext cx="11" cy="11"/>
              </a:xfrm>
              <a:custGeom>
                <a:avLst/>
                <a:gdLst>
                  <a:gd name="T0" fmla="*/ 0 w 11"/>
                  <a:gd name="T1" fmla="*/ 11 h 11"/>
                  <a:gd name="T2" fmla="*/ 11 w 11"/>
                  <a:gd name="T3" fmla="*/ 0 h 11"/>
                  <a:gd name="T4" fmla="*/ 11 w 11"/>
                  <a:gd name="T5" fmla="*/ 4 h 11"/>
                  <a:gd name="T6" fmla="*/ 10 w 11"/>
                  <a:gd name="T7" fmla="*/ 4 h 11"/>
                  <a:gd name="T8" fmla="*/ 8 w 11"/>
                  <a:gd name="T9" fmla="*/ 4 h 11"/>
                  <a:gd name="T10" fmla="*/ 8 w 11"/>
                  <a:gd name="T11" fmla="*/ 7 h 11"/>
                  <a:gd name="T12" fmla="*/ 6 w 11"/>
                  <a:gd name="T13" fmla="*/ 9 h 11"/>
                  <a:gd name="T14" fmla="*/ 8 w 11"/>
                  <a:gd name="T15" fmla="*/ 9 h 11"/>
                  <a:gd name="T16" fmla="*/ 8 w 11"/>
                  <a:gd name="T17" fmla="*/ 11 h 11"/>
                  <a:gd name="T18" fmla="*/ 0 w 11"/>
                  <a:gd name="T19" fmla="*/ 11 h 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
                  <a:gd name="T31" fmla="*/ 0 h 11"/>
                  <a:gd name="T32" fmla="*/ 11 w 11"/>
                  <a:gd name="T33" fmla="*/ 11 h 1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 h="11">
                    <a:moveTo>
                      <a:pt x="0" y="11"/>
                    </a:moveTo>
                    <a:lnTo>
                      <a:pt x="11" y="0"/>
                    </a:lnTo>
                    <a:lnTo>
                      <a:pt x="11" y="4"/>
                    </a:lnTo>
                    <a:lnTo>
                      <a:pt x="10" y="4"/>
                    </a:lnTo>
                    <a:lnTo>
                      <a:pt x="8" y="4"/>
                    </a:lnTo>
                    <a:lnTo>
                      <a:pt x="8" y="7"/>
                    </a:lnTo>
                    <a:lnTo>
                      <a:pt x="6" y="9"/>
                    </a:lnTo>
                    <a:lnTo>
                      <a:pt x="8" y="9"/>
                    </a:lnTo>
                    <a:lnTo>
                      <a:pt x="8" y="11"/>
                    </a:lnTo>
                    <a:lnTo>
                      <a:pt x="0" y="11"/>
                    </a:lnTo>
                    <a:close/>
                  </a:path>
                </a:pathLst>
              </a:custGeom>
              <a:solidFill>
                <a:srgbClr val="3651C0"/>
              </a:solidFill>
              <a:ln w="9525">
                <a:noFill/>
                <a:round/>
                <a:headEnd/>
                <a:tailEnd/>
              </a:ln>
            </p:spPr>
            <p:txBody>
              <a:bodyPr/>
              <a:lstStyle/>
              <a:p>
                <a:endParaRPr lang="id-ID"/>
              </a:p>
            </p:txBody>
          </p:sp>
          <p:sp>
            <p:nvSpPr>
              <p:cNvPr id="3480" name="Freeform 204"/>
              <p:cNvSpPr>
                <a:spLocks/>
              </p:cNvSpPr>
              <p:nvPr/>
            </p:nvSpPr>
            <p:spPr bwMode="auto">
              <a:xfrm>
                <a:off x="4897" y="2268"/>
                <a:ext cx="75" cy="75"/>
              </a:xfrm>
              <a:custGeom>
                <a:avLst/>
                <a:gdLst>
                  <a:gd name="T0" fmla="*/ 75 w 75"/>
                  <a:gd name="T1" fmla="*/ 68 h 75"/>
                  <a:gd name="T2" fmla="*/ 75 w 75"/>
                  <a:gd name="T3" fmla="*/ 68 h 75"/>
                  <a:gd name="T4" fmla="*/ 73 w 75"/>
                  <a:gd name="T5" fmla="*/ 70 h 75"/>
                  <a:gd name="T6" fmla="*/ 72 w 75"/>
                  <a:gd name="T7" fmla="*/ 72 h 75"/>
                  <a:gd name="T8" fmla="*/ 71 w 75"/>
                  <a:gd name="T9" fmla="*/ 73 h 75"/>
                  <a:gd name="T10" fmla="*/ 68 w 75"/>
                  <a:gd name="T11" fmla="*/ 75 h 75"/>
                  <a:gd name="T12" fmla="*/ 7 w 75"/>
                  <a:gd name="T13" fmla="*/ 75 h 75"/>
                  <a:gd name="T14" fmla="*/ 7 w 75"/>
                  <a:gd name="T15" fmla="*/ 75 h 75"/>
                  <a:gd name="T16" fmla="*/ 5 w 75"/>
                  <a:gd name="T17" fmla="*/ 73 h 75"/>
                  <a:gd name="T18" fmla="*/ 2 w 75"/>
                  <a:gd name="T19" fmla="*/ 72 h 75"/>
                  <a:gd name="T20" fmla="*/ 0 w 75"/>
                  <a:gd name="T21" fmla="*/ 70 h 75"/>
                  <a:gd name="T22" fmla="*/ 0 w 75"/>
                  <a:gd name="T23" fmla="*/ 68 h 75"/>
                  <a:gd name="T24" fmla="*/ 0 w 75"/>
                  <a:gd name="T25" fmla="*/ 7 h 75"/>
                  <a:gd name="T26" fmla="*/ 0 w 75"/>
                  <a:gd name="T27" fmla="*/ 7 h 75"/>
                  <a:gd name="T28" fmla="*/ 0 w 75"/>
                  <a:gd name="T29" fmla="*/ 4 h 75"/>
                  <a:gd name="T30" fmla="*/ 2 w 75"/>
                  <a:gd name="T31" fmla="*/ 2 h 75"/>
                  <a:gd name="T32" fmla="*/ 5 w 75"/>
                  <a:gd name="T33" fmla="*/ 2 h 75"/>
                  <a:gd name="T34" fmla="*/ 7 w 75"/>
                  <a:gd name="T35" fmla="*/ 0 h 75"/>
                  <a:gd name="T36" fmla="*/ 68 w 75"/>
                  <a:gd name="T37" fmla="*/ 0 h 75"/>
                  <a:gd name="T38" fmla="*/ 68 w 75"/>
                  <a:gd name="T39" fmla="*/ 0 h 75"/>
                  <a:gd name="T40" fmla="*/ 71 w 75"/>
                  <a:gd name="T41" fmla="*/ 2 h 75"/>
                  <a:gd name="T42" fmla="*/ 72 w 75"/>
                  <a:gd name="T43" fmla="*/ 2 h 75"/>
                  <a:gd name="T44" fmla="*/ 73 w 75"/>
                  <a:gd name="T45" fmla="*/ 4 h 75"/>
                  <a:gd name="T46" fmla="*/ 75 w 75"/>
                  <a:gd name="T47" fmla="*/ 7 h 75"/>
                  <a:gd name="T48" fmla="*/ 75 w 75"/>
                  <a:gd name="T49" fmla="*/ 68 h 7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5"/>
                  <a:gd name="T76" fmla="*/ 0 h 75"/>
                  <a:gd name="T77" fmla="*/ 75 w 75"/>
                  <a:gd name="T78" fmla="*/ 75 h 7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5" h="75">
                    <a:moveTo>
                      <a:pt x="75" y="68"/>
                    </a:moveTo>
                    <a:lnTo>
                      <a:pt x="75" y="68"/>
                    </a:lnTo>
                    <a:lnTo>
                      <a:pt x="73" y="70"/>
                    </a:lnTo>
                    <a:lnTo>
                      <a:pt x="72" y="72"/>
                    </a:lnTo>
                    <a:lnTo>
                      <a:pt x="71" y="73"/>
                    </a:lnTo>
                    <a:lnTo>
                      <a:pt x="68" y="75"/>
                    </a:lnTo>
                    <a:lnTo>
                      <a:pt x="7" y="75"/>
                    </a:lnTo>
                    <a:lnTo>
                      <a:pt x="5" y="73"/>
                    </a:lnTo>
                    <a:lnTo>
                      <a:pt x="2" y="72"/>
                    </a:lnTo>
                    <a:lnTo>
                      <a:pt x="0" y="70"/>
                    </a:lnTo>
                    <a:lnTo>
                      <a:pt x="0" y="68"/>
                    </a:lnTo>
                    <a:lnTo>
                      <a:pt x="0" y="7"/>
                    </a:lnTo>
                    <a:lnTo>
                      <a:pt x="0" y="4"/>
                    </a:lnTo>
                    <a:lnTo>
                      <a:pt x="2" y="2"/>
                    </a:lnTo>
                    <a:lnTo>
                      <a:pt x="5" y="2"/>
                    </a:lnTo>
                    <a:lnTo>
                      <a:pt x="7" y="0"/>
                    </a:lnTo>
                    <a:lnTo>
                      <a:pt x="68" y="0"/>
                    </a:lnTo>
                    <a:lnTo>
                      <a:pt x="71" y="2"/>
                    </a:lnTo>
                    <a:lnTo>
                      <a:pt x="72" y="2"/>
                    </a:lnTo>
                    <a:lnTo>
                      <a:pt x="73" y="4"/>
                    </a:lnTo>
                    <a:lnTo>
                      <a:pt x="75" y="7"/>
                    </a:lnTo>
                    <a:lnTo>
                      <a:pt x="75" y="68"/>
                    </a:lnTo>
                    <a:close/>
                  </a:path>
                </a:pathLst>
              </a:custGeom>
              <a:solidFill>
                <a:srgbClr val="A6A6A6"/>
              </a:solidFill>
              <a:ln w="9525">
                <a:noFill/>
                <a:round/>
                <a:headEnd/>
                <a:tailEnd/>
              </a:ln>
            </p:spPr>
            <p:txBody>
              <a:bodyPr/>
              <a:lstStyle/>
              <a:p>
                <a:endParaRPr lang="id-ID"/>
              </a:p>
            </p:txBody>
          </p:sp>
          <p:sp>
            <p:nvSpPr>
              <p:cNvPr id="3481" name="Freeform 205"/>
              <p:cNvSpPr>
                <a:spLocks/>
              </p:cNvSpPr>
              <p:nvPr/>
            </p:nvSpPr>
            <p:spPr bwMode="auto">
              <a:xfrm>
                <a:off x="4897" y="2268"/>
                <a:ext cx="75" cy="75"/>
              </a:xfrm>
              <a:custGeom>
                <a:avLst/>
                <a:gdLst>
                  <a:gd name="T0" fmla="*/ 75 w 75"/>
                  <a:gd name="T1" fmla="*/ 68 h 75"/>
                  <a:gd name="T2" fmla="*/ 75 w 75"/>
                  <a:gd name="T3" fmla="*/ 68 h 75"/>
                  <a:gd name="T4" fmla="*/ 73 w 75"/>
                  <a:gd name="T5" fmla="*/ 70 h 75"/>
                  <a:gd name="T6" fmla="*/ 72 w 75"/>
                  <a:gd name="T7" fmla="*/ 72 h 75"/>
                  <a:gd name="T8" fmla="*/ 71 w 75"/>
                  <a:gd name="T9" fmla="*/ 73 h 75"/>
                  <a:gd name="T10" fmla="*/ 68 w 75"/>
                  <a:gd name="T11" fmla="*/ 75 h 75"/>
                  <a:gd name="T12" fmla="*/ 7 w 75"/>
                  <a:gd name="T13" fmla="*/ 75 h 75"/>
                  <a:gd name="T14" fmla="*/ 7 w 75"/>
                  <a:gd name="T15" fmla="*/ 75 h 75"/>
                  <a:gd name="T16" fmla="*/ 5 w 75"/>
                  <a:gd name="T17" fmla="*/ 73 h 75"/>
                  <a:gd name="T18" fmla="*/ 2 w 75"/>
                  <a:gd name="T19" fmla="*/ 72 h 75"/>
                  <a:gd name="T20" fmla="*/ 0 w 75"/>
                  <a:gd name="T21" fmla="*/ 70 h 75"/>
                  <a:gd name="T22" fmla="*/ 0 w 75"/>
                  <a:gd name="T23" fmla="*/ 68 h 75"/>
                  <a:gd name="T24" fmla="*/ 0 w 75"/>
                  <a:gd name="T25" fmla="*/ 7 h 75"/>
                  <a:gd name="T26" fmla="*/ 0 w 75"/>
                  <a:gd name="T27" fmla="*/ 7 h 75"/>
                  <a:gd name="T28" fmla="*/ 0 w 75"/>
                  <a:gd name="T29" fmla="*/ 4 h 75"/>
                  <a:gd name="T30" fmla="*/ 2 w 75"/>
                  <a:gd name="T31" fmla="*/ 2 h 75"/>
                  <a:gd name="T32" fmla="*/ 5 w 75"/>
                  <a:gd name="T33" fmla="*/ 2 h 75"/>
                  <a:gd name="T34" fmla="*/ 7 w 75"/>
                  <a:gd name="T35" fmla="*/ 0 h 75"/>
                  <a:gd name="T36" fmla="*/ 68 w 75"/>
                  <a:gd name="T37" fmla="*/ 0 h 75"/>
                  <a:gd name="T38" fmla="*/ 68 w 75"/>
                  <a:gd name="T39" fmla="*/ 0 h 75"/>
                  <a:gd name="T40" fmla="*/ 71 w 75"/>
                  <a:gd name="T41" fmla="*/ 2 h 75"/>
                  <a:gd name="T42" fmla="*/ 72 w 75"/>
                  <a:gd name="T43" fmla="*/ 2 h 75"/>
                  <a:gd name="T44" fmla="*/ 73 w 75"/>
                  <a:gd name="T45" fmla="*/ 4 h 75"/>
                  <a:gd name="T46" fmla="*/ 75 w 75"/>
                  <a:gd name="T47" fmla="*/ 7 h 75"/>
                  <a:gd name="T48" fmla="*/ 75 w 75"/>
                  <a:gd name="T49" fmla="*/ 68 h 7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5"/>
                  <a:gd name="T76" fmla="*/ 0 h 75"/>
                  <a:gd name="T77" fmla="*/ 75 w 75"/>
                  <a:gd name="T78" fmla="*/ 75 h 7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5" h="75">
                    <a:moveTo>
                      <a:pt x="75" y="68"/>
                    </a:moveTo>
                    <a:lnTo>
                      <a:pt x="75" y="68"/>
                    </a:lnTo>
                    <a:lnTo>
                      <a:pt x="73" y="70"/>
                    </a:lnTo>
                    <a:lnTo>
                      <a:pt x="72" y="72"/>
                    </a:lnTo>
                    <a:lnTo>
                      <a:pt x="71" y="73"/>
                    </a:lnTo>
                    <a:lnTo>
                      <a:pt x="68" y="75"/>
                    </a:lnTo>
                    <a:lnTo>
                      <a:pt x="7" y="75"/>
                    </a:lnTo>
                    <a:lnTo>
                      <a:pt x="5" y="73"/>
                    </a:lnTo>
                    <a:lnTo>
                      <a:pt x="2" y="72"/>
                    </a:lnTo>
                    <a:lnTo>
                      <a:pt x="0" y="70"/>
                    </a:lnTo>
                    <a:lnTo>
                      <a:pt x="0" y="68"/>
                    </a:lnTo>
                    <a:lnTo>
                      <a:pt x="0" y="7"/>
                    </a:lnTo>
                    <a:lnTo>
                      <a:pt x="0" y="4"/>
                    </a:lnTo>
                    <a:lnTo>
                      <a:pt x="2" y="2"/>
                    </a:lnTo>
                    <a:lnTo>
                      <a:pt x="5" y="2"/>
                    </a:lnTo>
                    <a:lnTo>
                      <a:pt x="7" y="0"/>
                    </a:lnTo>
                    <a:lnTo>
                      <a:pt x="68" y="0"/>
                    </a:lnTo>
                    <a:lnTo>
                      <a:pt x="71" y="2"/>
                    </a:lnTo>
                    <a:lnTo>
                      <a:pt x="72" y="2"/>
                    </a:lnTo>
                    <a:lnTo>
                      <a:pt x="73" y="4"/>
                    </a:lnTo>
                    <a:lnTo>
                      <a:pt x="75" y="7"/>
                    </a:lnTo>
                    <a:lnTo>
                      <a:pt x="75" y="68"/>
                    </a:lnTo>
                    <a:close/>
                  </a:path>
                </a:pathLst>
              </a:custGeom>
              <a:noFill/>
              <a:ln w="6">
                <a:solidFill>
                  <a:srgbClr val="808080"/>
                </a:solidFill>
                <a:round/>
                <a:headEnd/>
                <a:tailEnd/>
              </a:ln>
            </p:spPr>
            <p:txBody>
              <a:bodyPr/>
              <a:lstStyle/>
              <a:p>
                <a:endParaRPr lang="id-ID"/>
              </a:p>
            </p:txBody>
          </p:sp>
          <p:sp>
            <p:nvSpPr>
              <p:cNvPr id="3482" name="Freeform 206"/>
              <p:cNvSpPr>
                <a:spLocks/>
              </p:cNvSpPr>
              <p:nvPr/>
            </p:nvSpPr>
            <p:spPr bwMode="auto">
              <a:xfrm>
                <a:off x="4904" y="2274"/>
                <a:ext cx="62" cy="60"/>
              </a:xfrm>
              <a:custGeom>
                <a:avLst/>
                <a:gdLst>
                  <a:gd name="T0" fmla="*/ 62 w 62"/>
                  <a:gd name="T1" fmla="*/ 60 h 60"/>
                  <a:gd name="T2" fmla="*/ 62 w 62"/>
                  <a:gd name="T3" fmla="*/ 60 h 60"/>
                  <a:gd name="T4" fmla="*/ 52 w 62"/>
                  <a:gd name="T5" fmla="*/ 60 h 60"/>
                  <a:gd name="T6" fmla="*/ 52 w 62"/>
                  <a:gd name="T7" fmla="*/ 60 h 60"/>
                  <a:gd name="T8" fmla="*/ 51 w 62"/>
                  <a:gd name="T9" fmla="*/ 49 h 60"/>
                  <a:gd name="T10" fmla="*/ 48 w 62"/>
                  <a:gd name="T11" fmla="*/ 41 h 60"/>
                  <a:gd name="T12" fmla="*/ 43 w 62"/>
                  <a:gd name="T13" fmla="*/ 32 h 60"/>
                  <a:gd name="T14" fmla="*/ 37 w 62"/>
                  <a:gd name="T15" fmla="*/ 25 h 60"/>
                  <a:gd name="T16" fmla="*/ 37 w 62"/>
                  <a:gd name="T17" fmla="*/ 25 h 60"/>
                  <a:gd name="T18" fmla="*/ 30 w 62"/>
                  <a:gd name="T19" fmla="*/ 19 h 60"/>
                  <a:gd name="T20" fmla="*/ 22 w 62"/>
                  <a:gd name="T21" fmla="*/ 14 h 60"/>
                  <a:gd name="T22" fmla="*/ 12 w 62"/>
                  <a:gd name="T23" fmla="*/ 11 h 60"/>
                  <a:gd name="T24" fmla="*/ 0 w 62"/>
                  <a:gd name="T25" fmla="*/ 10 h 60"/>
                  <a:gd name="T26" fmla="*/ 0 w 62"/>
                  <a:gd name="T27" fmla="*/ 10 h 60"/>
                  <a:gd name="T28" fmla="*/ 0 w 62"/>
                  <a:gd name="T29" fmla="*/ 0 h 60"/>
                  <a:gd name="T30" fmla="*/ 0 w 62"/>
                  <a:gd name="T31" fmla="*/ 0 h 60"/>
                  <a:gd name="T32" fmla="*/ 0 w 62"/>
                  <a:gd name="T33" fmla="*/ 0 h 60"/>
                  <a:gd name="T34" fmla="*/ 0 w 62"/>
                  <a:gd name="T35" fmla="*/ 0 h 60"/>
                  <a:gd name="T36" fmla="*/ 14 w 62"/>
                  <a:gd name="T37" fmla="*/ 1 h 60"/>
                  <a:gd name="T38" fmla="*/ 26 w 62"/>
                  <a:gd name="T39" fmla="*/ 5 h 60"/>
                  <a:gd name="T40" fmla="*/ 36 w 62"/>
                  <a:gd name="T41" fmla="*/ 11 h 60"/>
                  <a:gd name="T42" fmla="*/ 44 w 62"/>
                  <a:gd name="T43" fmla="*/ 18 h 60"/>
                  <a:gd name="T44" fmla="*/ 44 w 62"/>
                  <a:gd name="T45" fmla="*/ 18 h 60"/>
                  <a:gd name="T46" fmla="*/ 51 w 62"/>
                  <a:gd name="T47" fmla="*/ 26 h 60"/>
                  <a:gd name="T48" fmla="*/ 57 w 62"/>
                  <a:gd name="T49" fmla="*/ 36 h 60"/>
                  <a:gd name="T50" fmla="*/ 61 w 62"/>
                  <a:gd name="T51" fmla="*/ 48 h 60"/>
                  <a:gd name="T52" fmla="*/ 62 w 62"/>
                  <a:gd name="T53" fmla="*/ 60 h 60"/>
                  <a:gd name="T54" fmla="*/ 62 w 62"/>
                  <a:gd name="T55" fmla="*/ 60 h 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2"/>
                  <a:gd name="T85" fmla="*/ 0 h 60"/>
                  <a:gd name="T86" fmla="*/ 62 w 62"/>
                  <a:gd name="T87" fmla="*/ 60 h 6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2" h="60">
                    <a:moveTo>
                      <a:pt x="62" y="60"/>
                    </a:moveTo>
                    <a:lnTo>
                      <a:pt x="62" y="60"/>
                    </a:lnTo>
                    <a:lnTo>
                      <a:pt x="52" y="60"/>
                    </a:lnTo>
                    <a:lnTo>
                      <a:pt x="51" y="49"/>
                    </a:lnTo>
                    <a:lnTo>
                      <a:pt x="48" y="41"/>
                    </a:lnTo>
                    <a:lnTo>
                      <a:pt x="43" y="32"/>
                    </a:lnTo>
                    <a:lnTo>
                      <a:pt x="37" y="25"/>
                    </a:lnTo>
                    <a:lnTo>
                      <a:pt x="30" y="19"/>
                    </a:lnTo>
                    <a:lnTo>
                      <a:pt x="22" y="14"/>
                    </a:lnTo>
                    <a:lnTo>
                      <a:pt x="12" y="11"/>
                    </a:lnTo>
                    <a:lnTo>
                      <a:pt x="0" y="10"/>
                    </a:lnTo>
                    <a:lnTo>
                      <a:pt x="0" y="0"/>
                    </a:lnTo>
                    <a:lnTo>
                      <a:pt x="14" y="1"/>
                    </a:lnTo>
                    <a:lnTo>
                      <a:pt x="26" y="5"/>
                    </a:lnTo>
                    <a:lnTo>
                      <a:pt x="36" y="11"/>
                    </a:lnTo>
                    <a:lnTo>
                      <a:pt x="44" y="18"/>
                    </a:lnTo>
                    <a:lnTo>
                      <a:pt x="51" y="26"/>
                    </a:lnTo>
                    <a:lnTo>
                      <a:pt x="57" y="36"/>
                    </a:lnTo>
                    <a:lnTo>
                      <a:pt x="61" y="48"/>
                    </a:lnTo>
                    <a:lnTo>
                      <a:pt x="62" y="60"/>
                    </a:lnTo>
                    <a:close/>
                  </a:path>
                </a:pathLst>
              </a:custGeom>
              <a:solidFill>
                <a:srgbClr val="FFFFFF"/>
              </a:solidFill>
              <a:ln w="9525">
                <a:noFill/>
                <a:round/>
                <a:headEnd/>
                <a:tailEnd/>
              </a:ln>
            </p:spPr>
            <p:txBody>
              <a:bodyPr/>
              <a:lstStyle/>
              <a:p>
                <a:endParaRPr lang="id-ID"/>
              </a:p>
            </p:txBody>
          </p:sp>
          <p:sp>
            <p:nvSpPr>
              <p:cNvPr id="3483" name="Freeform 207"/>
              <p:cNvSpPr>
                <a:spLocks/>
              </p:cNvSpPr>
              <p:nvPr/>
            </p:nvSpPr>
            <p:spPr bwMode="auto">
              <a:xfrm>
                <a:off x="4904" y="2293"/>
                <a:ext cx="43" cy="43"/>
              </a:xfrm>
              <a:custGeom>
                <a:avLst/>
                <a:gdLst>
                  <a:gd name="T0" fmla="*/ 43 w 43"/>
                  <a:gd name="T1" fmla="*/ 43 h 43"/>
                  <a:gd name="T2" fmla="*/ 43 w 43"/>
                  <a:gd name="T3" fmla="*/ 43 h 43"/>
                  <a:gd name="T4" fmla="*/ 33 w 43"/>
                  <a:gd name="T5" fmla="*/ 43 h 43"/>
                  <a:gd name="T6" fmla="*/ 33 w 43"/>
                  <a:gd name="T7" fmla="*/ 43 h 43"/>
                  <a:gd name="T8" fmla="*/ 31 w 43"/>
                  <a:gd name="T9" fmla="*/ 36 h 43"/>
                  <a:gd name="T10" fmla="*/ 30 w 43"/>
                  <a:gd name="T11" fmla="*/ 30 h 43"/>
                  <a:gd name="T12" fmla="*/ 27 w 43"/>
                  <a:gd name="T13" fmla="*/ 24 h 43"/>
                  <a:gd name="T14" fmla="*/ 23 w 43"/>
                  <a:gd name="T15" fmla="*/ 20 h 43"/>
                  <a:gd name="T16" fmla="*/ 19 w 43"/>
                  <a:gd name="T17" fmla="*/ 16 h 43"/>
                  <a:gd name="T18" fmla="*/ 14 w 43"/>
                  <a:gd name="T19" fmla="*/ 13 h 43"/>
                  <a:gd name="T20" fmla="*/ 7 w 43"/>
                  <a:gd name="T21" fmla="*/ 12 h 43"/>
                  <a:gd name="T22" fmla="*/ 0 w 43"/>
                  <a:gd name="T23" fmla="*/ 10 h 43"/>
                  <a:gd name="T24" fmla="*/ 0 w 43"/>
                  <a:gd name="T25" fmla="*/ 10 h 43"/>
                  <a:gd name="T26" fmla="*/ 2 w 43"/>
                  <a:gd name="T27" fmla="*/ 0 h 43"/>
                  <a:gd name="T28" fmla="*/ 2 w 43"/>
                  <a:gd name="T29" fmla="*/ 0 h 43"/>
                  <a:gd name="T30" fmla="*/ 10 w 43"/>
                  <a:gd name="T31" fmla="*/ 2 h 43"/>
                  <a:gd name="T32" fmla="*/ 19 w 43"/>
                  <a:gd name="T33" fmla="*/ 5 h 43"/>
                  <a:gd name="T34" fmla="*/ 24 w 43"/>
                  <a:gd name="T35" fmla="*/ 9 h 43"/>
                  <a:gd name="T36" fmla="*/ 30 w 43"/>
                  <a:gd name="T37" fmla="*/ 13 h 43"/>
                  <a:gd name="T38" fmla="*/ 30 w 43"/>
                  <a:gd name="T39" fmla="*/ 13 h 43"/>
                  <a:gd name="T40" fmla="*/ 36 w 43"/>
                  <a:gd name="T41" fmla="*/ 19 h 43"/>
                  <a:gd name="T42" fmla="*/ 38 w 43"/>
                  <a:gd name="T43" fmla="*/ 26 h 43"/>
                  <a:gd name="T44" fmla="*/ 41 w 43"/>
                  <a:gd name="T45" fmla="*/ 33 h 43"/>
                  <a:gd name="T46" fmla="*/ 43 w 43"/>
                  <a:gd name="T47" fmla="*/ 43 h 43"/>
                  <a:gd name="T48" fmla="*/ 43 w 43"/>
                  <a:gd name="T49" fmla="*/ 43 h 4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3"/>
                  <a:gd name="T76" fmla="*/ 0 h 43"/>
                  <a:gd name="T77" fmla="*/ 43 w 43"/>
                  <a:gd name="T78" fmla="*/ 43 h 4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3" h="43">
                    <a:moveTo>
                      <a:pt x="43" y="43"/>
                    </a:moveTo>
                    <a:lnTo>
                      <a:pt x="43" y="43"/>
                    </a:lnTo>
                    <a:lnTo>
                      <a:pt x="33" y="43"/>
                    </a:lnTo>
                    <a:lnTo>
                      <a:pt x="31" y="36"/>
                    </a:lnTo>
                    <a:lnTo>
                      <a:pt x="30" y="30"/>
                    </a:lnTo>
                    <a:lnTo>
                      <a:pt x="27" y="24"/>
                    </a:lnTo>
                    <a:lnTo>
                      <a:pt x="23" y="20"/>
                    </a:lnTo>
                    <a:lnTo>
                      <a:pt x="19" y="16"/>
                    </a:lnTo>
                    <a:lnTo>
                      <a:pt x="14" y="13"/>
                    </a:lnTo>
                    <a:lnTo>
                      <a:pt x="7" y="12"/>
                    </a:lnTo>
                    <a:lnTo>
                      <a:pt x="0" y="10"/>
                    </a:lnTo>
                    <a:lnTo>
                      <a:pt x="2" y="0"/>
                    </a:lnTo>
                    <a:lnTo>
                      <a:pt x="10" y="2"/>
                    </a:lnTo>
                    <a:lnTo>
                      <a:pt x="19" y="5"/>
                    </a:lnTo>
                    <a:lnTo>
                      <a:pt x="24" y="9"/>
                    </a:lnTo>
                    <a:lnTo>
                      <a:pt x="30" y="13"/>
                    </a:lnTo>
                    <a:lnTo>
                      <a:pt x="36" y="19"/>
                    </a:lnTo>
                    <a:lnTo>
                      <a:pt x="38" y="26"/>
                    </a:lnTo>
                    <a:lnTo>
                      <a:pt x="41" y="33"/>
                    </a:lnTo>
                    <a:lnTo>
                      <a:pt x="43" y="43"/>
                    </a:lnTo>
                    <a:close/>
                  </a:path>
                </a:pathLst>
              </a:custGeom>
              <a:solidFill>
                <a:srgbClr val="FFFFFF"/>
              </a:solidFill>
              <a:ln w="9525">
                <a:noFill/>
                <a:round/>
                <a:headEnd/>
                <a:tailEnd/>
              </a:ln>
            </p:spPr>
            <p:txBody>
              <a:bodyPr/>
              <a:lstStyle/>
              <a:p>
                <a:endParaRPr lang="id-ID"/>
              </a:p>
            </p:txBody>
          </p:sp>
          <p:sp>
            <p:nvSpPr>
              <p:cNvPr id="3484" name="Freeform 208"/>
              <p:cNvSpPr>
                <a:spLocks/>
              </p:cNvSpPr>
              <p:nvPr/>
            </p:nvSpPr>
            <p:spPr bwMode="auto">
              <a:xfrm>
                <a:off x="4906" y="2316"/>
                <a:ext cx="18" cy="20"/>
              </a:xfrm>
              <a:custGeom>
                <a:avLst/>
                <a:gdLst>
                  <a:gd name="T0" fmla="*/ 8 w 18"/>
                  <a:gd name="T1" fmla="*/ 0 h 20"/>
                  <a:gd name="T2" fmla="*/ 8 w 18"/>
                  <a:gd name="T3" fmla="*/ 0 h 20"/>
                  <a:gd name="T4" fmla="*/ 14 w 18"/>
                  <a:gd name="T5" fmla="*/ 1 h 20"/>
                  <a:gd name="T6" fmla="*/ 17 w 18"/>
                  <a:gd name="T7" fmla="*/ 4 h 20"/>
                  <a:gd name="T8" fmla="*/ 18 w 18"/>
                  <a:gd name="T9" fmla="*/ 8 h 20"/>
                  <a:gd name="T10" fmla="*/ 18 w 18"/>
                  <a:gd name="T11" fmla="*/ 14 h 20"/>
                  <a:gd name="T12" fmla="*/ 18 w 18"/>
                  <a:gd name="T13" fmla="*/ 14 h 20"/>
                  <a:gd name="T14" fmla="*/ 15 w 18"/>
                  <a:gd name="T15" fmla="*/ 15 h 20"/>
                  <a:gd name="T16" fmla="*/ 14 w 18"/>
                  <a:gd name="T17" fmla="*/ 18 h 20"/>
                  <a:gd name="T18" fmla="*/ 8 w 18"/>
                  <a:gd name="T19" fmla="*/ 20 h 20"/>
                  <a:gd name="T20" fmla="*/ 8 w 18"/>
                  <a:gd name="T21" fmla="*/ 20 h 20"/>
                  <a:gd name="T22" fmla="*/ 5 w 18"/>
                  <a:gd name="T23" fmla="*/ 18 h 20"/>
                  <a:gd name="T24" fmla="*/ 3 w 18"/>
                  <a:gd name="T25" fmla="*/ 17 h 20"/>
                  <a:gd name="T26" fmla="*/ 0 w 18"/>
                  <a:gd name="T27" fmla="*/ 14 h 20"/>
                  <a:gd name="T28" fmla="*/ 0 w 18"/>
                  <a:gd name="T29" fmla="*/ 11 h 20"/>
                  <a:gd name="T30" fmla="*/ 0 w 18"/>
                  <a:gd name="T31" fmla="*/ 11 h 20"/>
                  <a:gd name="T32" fmla="*/ 0 w 18"/>
                  <a:gd name="T33" fmla="*/ 7 h 20"/>
                  <a:gd name="T34" fmla="*/ 1 w 18"/>
                  <a:gd name="T35" fmla="*/ 4 h 20"/>
                  <a:gd name="T36" fmla="*/ 4 w 18"/>
                  <a:gd name="T37" fmla="*/ 1 h 20"/>
                  <a:gd name="T38" fmla="*/ 7 w 18"/>
                  <a:gd name="T39" fmla="*/ 0 h 20"/>
                  <a:gd name="T40" fmla="*/ 7 w 18"/>
                  <a:gd name="T41" fmla="*/ 0 h 20"/>
                  <a:gd name="T42" fmla="*/ 8 w 18"/>
                  <a:gd name="T43" fmla="*/ 0 h 20"/>
                  <a:gd name="T44" fmla="*/ 8 w 18"/>
                  <a:gd name="T45" fmla="*/ 0 h 2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8"/>
                  <a:gd name="T70" fmla="*/ 0 h 20"/>
                  <a:gd name="T71" fmla="*/ 18 w 18"/>
                  <a:gd name="T72" fmla="*/ 20 h 2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8" h="20">
                    <a:moveTo>
                      <a:pt x="8" y="0"/>
                    </a:moveTo>
                    <a:lnTo>
                      <a:pt x="8" y="0"/>
                    </a:lnTo>
                    <a:lnTo>
                      <a:pt x="14" y="1"/>
                    </a:lnTo>
                    <a:lnTo>
                      <a:pt x="17" y="4"/>
                    </a:lnTo>
                    <a:lnTo>
                      <a:pt x="18" y="8"/>
                    </a:lnTo>
                    <a:lnTo>
                      <a:pt x="18" y="14"/>
                    </a:lnTo>
                    <a:lnTo>
                      <a:pt x="15" y="15"/>
                    </a:lnTo>
                    <a:lnTo>
                      <a:pt x="14" y="18"/>
                    </a:lnTo>
                    <a:lnTo>
                      <a:pt x="8" y="20"/>
                    </a:lnTo>
                    <a:lnTo>
                      <a:pt x="5" y="18"/>
                    </a:lnTo>
                    <a:lnTo>
                      <a:pt x="3" y="17"/>
                    </a:lnTo>
                    <a:lnTo>
                      <a:pt x="0" y="14"/>
                    </a:lnTo>
                    <a:lnTo>
                      <a:pt x="0" y="11"/>
                    </a:lnTo>
                    <a:lnTo>
                      <a:pt x="0" y="7"/>
                    </a:lnTo>
                    <a:lnTo>
                      <a:pt x="1" y="4"/>
                    </a:lnTo>
                    <a:lnTo>
                      <a:pt x="4" y="1"/>
                    </a:lnTo>
                    <a:lnTo>
                      <a:pt x="7" y="0"/>
                    </a:lnTo>
                    <a:lnTo>
                      <a:pt x="8" y="0"/>
                    </a:lnTo>
                    <a:close/>
                  </a:path>
                </a:pathLst>
              </a:custGeom>
              <a:solidFill>
                <a:srgbClr val="FFFFFF"/>
              </a:solidFill>
              <a:ln w="9525">
                <a:noFill/>
                <a:round/>
                <a:headEnd/>
                <a:tailEnd/>
              </a:ln>
            </p:spPr>
            <p:txBody>
              <a:bodyPr/>
              <a:lstStyle/>
              <a:p>
                <a:endParaRPr lang="id-ID"/>
              </a:p>
            </p:txBody>
          </p:sp>
          <p:sp>
            <p:nvSpPr>
              <p:cNvPr id="3485" name="Freeform 209"/>
              <p:cNvSpPr>
                <a:spLocks/>
              </p:cNvSpPr>
              <p:nvPr/>
            </p:nvSpPr>
            <p:spPr bwMode="auto">
              <a:xfrm>
                <a:off x="5201" y="2293"/>
                <a:ext cx="25" cy="43"/>
              </a:xfrm>
              <a:custGeom>
                <a:avLst/>
                <a:gdLst>
                  <a:gd name="T0" fmla="*/ 25 w 25"/>
                  <a:gd name="T1" fmla="*/ 43 h 43"/>
                  <a:gd name="T2" fmla="*/ 0 w 25"/>
                  <a:gd name="T3" fmla="*/ 43 h 43"/>
                  <a:gd name="T4" fmla="*/ 0 w 25"/>
                  <a:gd name="T5" fmla="*/ 40 h 43"/>
                  <a:gd name="T6" fmla="*/ 22 w 25"/>
                  <a:gd name="T7" fmla="*/ 40 h 43"/>
                  <a:gd name="T8" fmla="*/ 22 w 25"/>
                  <a:gd name="T9" fmla="*/ 3 h 43"/>
                  <a:gd name="T10" fmla="*/ 22 w 25"/>
                  <a:gd name="T11" fmla="*/ 0 h 43"/>
                  <a:gd name="T12" fmla="*/ 25 w 25"/>
                  <a:gd name="T13" fmla="*/ 0 h 43"/>
                  <a:gd name="T14" fmla="*/ 25 w 25"/>
                  <a:gd name="T15" fmla="*/ 43 h 43"/>
                  <a:gd name="T16" fmla="*/ 0 60000 65536"/>
                  <a:gd name="T17" fmla="*/ 0 60000 65536"/>
                  <a:gd name="T18" fmla="*/ 0 60000 65536"/>
                  <a:gd name="T19" fmla="*/ 0 60000 65536"/>
                  <a:gd name="T20" fmla="*/ 0 60000 65536"/>
                  <a:gd name="T21" fmla="*/ 0 60000 65536"/>
                  <a:gd name="T22" fmla="*/ 0 60000 65536"/>
                  <a:gd name="T23" fmla="*/ 0 60000 65536"/>
                  <a:gd name="T24" fmla="*/ 0 w 25"/>
                  <a:gd name="T25" fmla="*/ 0 h 43"/>
                  <a:gd name="T26" fmla="*/ 25 w 25"/>
                  <a:gd name="T27" fmla="*/ 43 h 4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5" h="43">
                    <a:moveTo>
                      <a:pt x="25" y="43"/>
                    </a:moveTo>
                    <a:lnTo>
                      <a:pt x="0" y="43"/>
                    </a:lnTo>
                    <a:lnTo>
                      <a:pt x="0" y="40"/>
                    </a:lnTo>
                    <a:lnTo>
                      <a:pt x="22" y="40"/>
                    </a:lnTo>
                    <a:lnTo>
                      <a:pt x="22" y="3"/>
                    </a:lnTo>
                    <a:lnTo>
                      <a:pt x="22" y="0"/>
                    </a:lnTo>
                    <a:lnTo>
                      <a:pt x="25" y="0"/>
                    </a:lnTo>
                    <a:lnTo>
                      <a:pt x="25" y="43"/>
                    </a:lnTo>
                    <a:close/>
                  </a:path>
                </a:pathLst>
              </a:custGeom>
              <a:solidFill>
                <a:srgbClr val="808080"/>
              </a:solidFill>
              <a:ln w="9525">
                <a:noFill/>
                <a:round/>
                <a:headEnd/>
                <a:tailEnd/>
              </a:ln>
            </p:spPr>
            <p:txBody>
              <a:bodyPr/>
              <a:lstStyle/>
              <a:p>
                <a:endParaRPr lang="id-ID"/>
              </a:p>
            </p:txBody>
          </p:sp>
          <p:sp>
            <p:nvSpPr>
              <p:cNvPr id="3486" name="Freeform 210"/>
              <p:cNvSpPr>
                <a:spLocks/>
              </p:cNvSpPr>
              <p:nvPr/>
            </p:nvSpPr>
            <p:spPr bwMode="auto">
              <a:xfrm>
                <a:off x="5201" y="2299"/>
                <a:ext cx="20" cy="31"/>
              </a:xfrm>
              <a:custGeom>
                <a:avLst/>
                <a:gdLst>
                  <a:gd name="T0" fmla="*/ 20 w 20"/>
                  <a:gd name="T1" fmla="*/ 31 h 31"/>
                  <a:gd name="T2" fmla="*/ 0 w 20"/>
                  <a:gd name="T3" fmla="*/ 31 h 31"/>
                  <a:gd name="T4" fmla="*/ 0 w 20"/>
                  <a:gd name="T5" fmla="*/ 28 h 31"/>
                  <a:gd name="T6" fmla="*/ 7 w 20"/>
                  <a:gd name="T7" fmla="*/ 28 h 31"/>
                  <a:gd name="T8" fmla="*/ 7 w 20"/>
                  <a:gd name="T9" fmla="*/ 0 h 31"/>
                  <a:gd name="T10" fmla="*/ 20 w 20"/>
                  <a:gd name="T11" fmla="*/ 0 h 31"/>
                  <a:gd name="T12" fmla="*/ 20 w 20"/>
                  <a:gd name="T13" fmla="*/ 31 h 31"/>
                  <a:gd name="T14" fmla="*/ 0 60000 65536"/>
                  <a:gd name="T15" fmla="*/ 0 60000 65536"/>
                  <a:gd name="T16" fmla="*/ 0 60000 65536"/>
                  <a:gd name="T17" fmla="*/ 0 60000 65536"/>
                  <a:gd name="T18" fmla="*/ 0 60000 65536"/>
                  <a:gd name="T19" fmla="*/ 0 60000 65536"/>
                  <a:gd name="T20" fmla="*/ 0 60000 65536"/>
                  <a:gd name="T21" fmla="*/ 0 w 20"/>
                  <a:gd name="T22" fmla="*/ 0 h 31"/>
                  <a:gd name="T23" fmla="*/ 20 w 20"/>
                  <a:gd name="T24" fmla="*/ 31 h 3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 h="31">
                    <a:moveTo>
                      <a:pt x="20" y="31"/>
                    </a:moveTo>
                    <a:lnTo>
                      <a:pt x="0" y="31"/>
                    </a:lnTo>
                    <a:lnTo>
                      <a:pt x="0" y="28"/>
                    </a:lnTo>
                    <a:lnTo>
                      <a:pt x="7" y="28"/>
                    </a:lnTo>
                    <a:lnTo>
                      <a:pt x="7" y="0"/>
                    </a:lnTo>
                    <a:lnTo>
                      <a:pt x="20" y="0"/>
                    </a:lnTo>
                    <a:lnTo>
                      <a:pt x="20" y="31"/>
                    </a:lnTo>
                    <a:close/>
                  </a:path>
                </a:pathLst>
              </a:custGeom>
              <a:solidFill>
                <a:srgbClr val="CCCCCC"/>
              </a:solidFill>
              <a:ln w="9525">
                <a:noFill/>
                <a:round/>
                <a:headEnd/>
                <a:tailEnd/>
              </a:ln>
            </p:spPr>
            <p:txBody>
              <a:bodyPr/>
              <a:lstStyle/>
              <a:p>
                <a:endParaRPr lang="id-ID"/>
              </a:p>
            </p:txBody>
          </p:sp>
          <p:sp>
            <p:nvSpPr>
              <p:cNvPr id="3487" name="Freeform 211"/>
              <p:cNvSpPr>
                <a:spLocks/>
              </p:cNvSpPr>
              <p:nvPr/>
            </p:nvSpPr>
            <p:spPr bwMode="auto">
              <a:xfrm>
                <a:off x="5201" y="2288"/>
                <a:ext cx="22" cy="8"/>
              </a:xfrm>
              <a:custGeom>
                <a:avLst/>
                <a:gdLst>
                  <a:gd name="T0" fmla="*/ 7 w 22"/>
                  <a:gd name="T1" fmla="*/ 8 h 8"/>
                  <a:gd name="T2" fmla="*/ 7 w 22"/>
                  <a:gd name="T3" fmla="*/ 8 h 8"/>
                  <a:gd name="T4" fmla="*/ 4 w 22"/>
                  <a:gd name="T5" fmla="*/ 5 h 8"/>
                  <a:gd name="T6" fmla="*/ 0 w 22"/>
                  <a:gd name="T7" fmla="*/ 4 h 8"/>
                  <a:gd name="T8" fmla="*/ 0 w 22"/>
                  <a:gd name="T9" fmla="*/ 0 h 8"/>
                  <a:gd name="T10" fmla="*/ 0 w 22"/>
                  <a:gd name="T11" fmla="*/ 0 h 8"/>
                  <a:gd name="T12" fmla="*/ 4 w 22"/>
                  <a:gd name="T13" fmla="*/ 3 h 8"/>
                  <a:gd name="T14" fmla="*/ 8 w 22"/>
                  <a:gd name="T15" fmla="*/ 5 h 8"/>
                  <a:gd name="T16" fmla="*/ 22 w 22"/>
                  <a:gd name="T17" fmla="*/ 5 h 8"/>
                  <a:gd name="T18" fmla="*/ 22 w 22"/>
                  <a:gd name="T19" fmla="*/ 8 h 8"/>
                  <a:gd name="T20" fmla="*/ 7 w 22"/>
                  <a:gd name="T21" fmla="*/ 8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
                  <a:gd name="T34" fmla="*/ 0 h 8"/>
                  <a:gd name="T35" fmla="*/ 22 w 22"/>
                  <a:gd name="T36" fmla="*/ 8 h 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 h="8">
                    <a:moveTo>
                      <a:pt x="7" y="8"/>
                    </a:moveTo>
                    <a:lnTo>
                      <a:pt x="7" y="8"/>
                    </a:lnTo>
                    <a:lnTo>
                      <a:pt x="4" y="5"/>
                    </a:lnTo>
                    <a:lnTo>
                      <a:pt x="0" y="4"/>
                    </a:lnTo>
                    <a:lnTo>
                      <a:pt x="0" y="0"/>
                    </a:lnTo>
                    <a:lnTo>
                      <a:pt x="4" y="3"/>
                    </a:lnTo>
                    <a:lnTo>
                      <a:pt x="8" y="5"/>
                    </a:lnTo>
                    <a:lnTo>
                      <a:pt x="22" y="5"/>
                    </a:lnTo>
                    <a:lnTo>
                      <a:pt x="22" y="8"/>
                    </a:lnTo>
                    <a:lnTo>
                      <a:pt x="7" y="8"/>
                    </a:lnTo>
                    <a:close/>
                  </a:path>
                </a:pathLst>
              </a:custGeom>
              <a:solidFill>
                <a:srgbClr val="808080"/>
              </a:solidFill>
              <a:ln w="9525">
                <a:noFill/>
                <a:round/>
                <a:headEnd/>
                <a:tailEnd/>
              </a:ln>
            </p:spPr>
            <p:txBody>
              <a:bodyPr/>
              <a:lstStyle/>
              <a:p>
                <a:endParaRPr lang="id-ID"/>
              </a:p>
            </p:txBody>
          </p:sp>
          <p:sp>
            <p:nvSpPr>
              <p:cNvPr id="3488" name="Rectangle 212"/>
              <p:cNvSpPr>
                <a:spLocks noChangeArrowheads="1"/>
              </p:cNvSpPr>
              <p:nvPr/>
            </p:nvSpPr>
            <p:spPr bwMode="auto">
              <a:xfrm>
                <a:off x="5206" y="2298"/>
                <a:ext cx="2" cy="1"/>
              </a:xfrm>
              <a:prstGeom prst="rect">
                <a:avLst/>
              </a:prstGeom>
              <a:solidFill>
                <a:srgbClr val="999999"/>
              </a:solidFill>
              <a:ln w="9525">
                <a:noFill/>
                <a:miter lim="800000"/>
                <a:headEnd/>
                <a:tailEnd/>
              </a:ln>
            </p:spPr>
            <p:txBody>
              <a:bodyPr/>
              <a:lstStyle/>
              <a:p>
                <a:endParaRPr lang="en-GB"/>
              </a:p>
            </p:txBody>
          </p:sp>
          <p:sp>
            <p:nvSpPr>
              <p:cNvPr id="3489" name="Freeform 213"/>
              <p:cNvSpPr>
                <a:spLocks/>
              </p:cNvSpPr>
              <p:nvPr/>
            </p:nvSpPr>
            <p:spPr bwMode="auto">
              <a:xfrm>
                <a:off x="5201" y="2292"/>
                <a:ext cx="22" cy="41"/>
              </a:xfrm>
              <a:custGeom>
                <a:avLst/>
                <a:gdLst>
                  <a:gd name="T0" fmla="*/ 22 w 22"/>
                  <a:gd name="T1" fmla="*/ 41 h 41"/>
                  <a:gd name="T2" fmla="*/ 0 w 22"/>
                  <a:gd name="T3" fmla="*/ 41 h 41"/>
                  <a:gd name="T4" fmla="*/ 0 w 22"/>
                  <a:gd name="T5" fmla="*/ 38 h 41"/>
                  <a:gd name="T6" fmla="*/ 20 w 22"/>
                  <a:gd name="T7" fmla="*/ 38 h 41"/>
                  <a:gd name="T8" fmla="*/ 20 w 22"/>
                  <a:gd name="T9" fmla="*/ 7 h 41"/>
                  <a:gd name="T10" fmla="*/ 7 w 22"/>
                  <a:gd name="T11" fmla="*/ 7 h 41"/>
                  <a:gd name="T12" fmla="*/ 7 w 22"/>
                  <a:gd name="T13" fmla="*/ 6 h 41"/>
                  <a:gd name="T14" fmla="*/ 5 w 22"/>
                  <a:gd name="T15" fmla="*/ 6 h 41"/>
                  <a:gd name="T16" fmla="*/ 5 w 22"/>
                  <a:gd name="T17" fmla="*/ 6 h 41"/>
                  <a:gd name="T18" fmla="*/ 5 w 22"/>
                  <a:gd name="T19" fmla="*/ 6 h 41"/>
                  <a:gd name="T20" fmla="*/ 0 w 22"/>
                  <a:gd name="T21" fmla="*/ 3 h 41"/>
                  <a:gd name="T22" fmla="*/ 0 w 22"/>
                  <a:gd name="T23" fmla="*/ 0 h 41"/>
                  <a:gd name="T24" fmla="*/ 0 w 22"/>
                  <a:gd name="T25" fmla="*/ 0 h 41"/>
                  <a:gd name="T26" fmla="*/ 4 w 22"/>
                  <a:gd name="T27" fmla="*/ 1 h 41"/>
                  <a:gd name="T28" fmla="*/ 7 w 22"/>
                  <a:gd name="T29" fmla="*/ 4 h 41"/>
                  <a:gd name="T30" fmla="*/ 22 w 22"/>
                  <a:gd name="T31" fmla="*/ 4 h 41"/>
                  <a:gd name="T32" fmla="*/ 22 w 22"/>
                  <a:gd name="T33" fmla="*/ 41 h 4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2"/>
                  <a:gd name="T52" fmla="*/ 0 h 41"/>
                  <a:gd name="T53" fmla="*/ 22 w 22"/>
                  <a:gd name="T54" fmla="*/ 41 h 4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2" h="41">
                    <a:moveTo>
                      <a:pt x="22" y="41"/>
                    </a:moveTo>
                    <a:lnTo>
                      <a:pt x="0" y="41"/>
                    </a:lnTo>
                    <a:lnTo>
                      <a:pt x="0" y="38"/>
                    </a:lnTo>
                    <a:lnTo>
                      <a:pt x="20" y="38"/>
                    </a:lnTo>
                    <a:lnTo>
                      <a:pt x="20" y="7"/>
                    </a:lnTo>
                    <a:lnTo>
                      <a:pt x="7" y="7"/>
                    </a:lnTo>
                    <a:lnTo>
                      <a:pt x="7" y="6"/>
                    </a:lnTo>
                    <a:lnTo>
                      <a:pt x="5" y="6"/>
                    </a:lnTo>
                    <a:lnTo>
                      <a:pt x="0" y="3"/>
                    </a:lnTo>
                    <a:lnTo>
                      <a:pt x="0" y="0"/>
                    </a:lnTo>
                    <a:lnTo>
                      <a:pt x="4" y="1"/>
                    </a:lnTo>
                    <a:lnTo>
                      <a:pt x="7" y="4"/>
                    </a:lnTo>
                    <a:lnTo>
                      <a:pt x="22" y="4"/>
                    </a:lnTo>
                    <a:lnTo>
                      <a:pt x="22" y="41"/>
                    </a:lnTo>
                    <a:close/>
                  </a:path>
                </a:pathLst>
              </a:custGeom>
              <a:solidFill>
                <a:srgbClr val="808080"/>
              </a:solidFill>
              <a:ln w="9525">
                <a:noFill/>
                <a:round/>
                <a:headEnd/>
                <a:tailEnd/>
              </a:ln>
            </p:spPr>
            <p:txBody>
              <a:bodyPr/>
              <a:lstStyle/>
              <a:p>
                <a:endParaRPr lang="id-ID"/>
              </a:p>
            </p:txBody>
          </p:sp>
          <p:sp>
            <p:nvSpPr>
              <p:cNvPr id="3490" name="Rectangle 214"/>
              <p:cNvSpPr>
                <a:spLocks noChangeArrowheads="1"/>
              </p:cNvSpPr>
              <p:nvPr/>
            </p:nvSpPr>
            <p:spPr bwMode="auto">
              <a:xfrm>
                <a:off x="5198" y="2333"/>
                <a:ext cx="3" cy="3"/>
              </a:xfrm>
              <a:prstGeom prst="rect">
                <a:avLst/>
              </a:prstGeom>
              <a:solidFill>
                <a:srgbClr val="999999"/>
              </a:solidFill>
              <a:ln w="9525">
                <a:noFill/>
                <a:miter lim="800000"/>
                <a:headEnd/>
                <a:tailEnd/>
              </a:ln>
            </p:spPr>
            <p:txBody>
              <a:bodyPr/>
              <a:lstStyle/>
              <a:p>
                <a:endParaRPr lang="en-GB"/>
              </a:p>
            </p:txBody>
          </p:sp>
          <p:sp>
            <p:nvSpPr>
              <p:cNvPr id="3491" name="Rectangle 215"/>
              <p:cNvSpPr>
                <a:spLocks noChangeArrowheads="1"/>
              </p:cNvSpPr>
              <p:nvPr/>
            </p:nvSpPr>
            <p:spPr bwMode="auto">
              <a:xfrm>
                <a:off x="5198" y="2330"/>
                <a:ext cx="3" cy="3"/>
              </a:xfrm>
              <a:prstGeom prst="rect">
                <a:avLst/>
              </a:prstGeom>
              <a:solidFill>
                <a:srgbClr val="999999"/>
              </a:solidFill>
              <a:ln w="9525">
                <a:noFill/>
                <a:miter lim="800000"/>
                <a:headEnd/>
                <a:tailEnd/>
              </a:ln>
            </p:spPr>
            <p:txBody>
              <a:bodyPr/>
              <a:lstStyle/>
              <a:p>
                <a:endParaRPr lang="en-GB"/>
              </a:p>
            </p:txBody>
          </p:sp>
          <p:sp>
            <p:nvSpPr>
              <p:cNvPr id="3492" name="Rectangle 216"/>
              <p:cNvSpPr>
                <a:spLocks noChangeArrowheads="1"/>
              </p:cNvSpPr>
              <p:nvPr/>
            </p:nvSpPr>
            <p:spPr bwMode="auto">
              <a:xfrm>
                <a:off x="5198" y="2327"/>
                <a:ext cx="3" cy="3"/>
              </a:xfrm>
              <a:prstGeom prst="rect">
                <a:avLst/>
              </a:prstGeom>
              <a:solidFill>
                <a:srgbClr val="999999"/>
              </a:solidFill>
              <a:ln w="9525">
                <a:noFill/>
                <a:miter lim="800000"/>
                <a:headEnd/>
                <a:tailEnd/>
              </a:ln>
            </p:spPr>
            <p:txBody>
              <a:bodyPr/>
              <a:lstStyle/>
              <a:p>
                <a:endParaRPr lang="en-GB"/>
              </a:p>
            </p:txBody>
          </p:sp>
          <p:sp>
            <p:nvSpPr>
              <p:cNvPr id="3493" name="Freeform 217"/>
              <p:cNvSpPr>
                <a:spLocks/>
              </p:cNvSpPr>
              <p:nvPr/>
            </p:nvSpPr>
            <p:spPr bwMode="auto">
              <a:xfrm>
                <a:off x="5198" y="2305"/>
                <a:ext cx="3" cy="22"/>
              </a:xfrm>
              <a:custGeom>
                <a:avLst/>
                <a:gdLst>
                  <a:gd name="T0" fmla="*/ 0 w 3"/>
                  <a:gd name="T1" fmla="*/ 22 h 22"/>
                  <a:gd name="T2" fmla="*/ 0 w 3"/>
                  <a:gd name="T3" fmla="*/ 11 h 22"/>
                  <a:gd name="T4" fmla="*/ 3 w 3"/>
                  <a:gd name="T5" fmla="*/ 11 h 22"/>
                  <a:gd name="T6" fmla="*/ 3 w 3"/>
                  <a:gd name="T7" fmla="*/ 8 h 22"/>
                  <a:gd name="T8" fmla="*/ 3 w 3"/>
                  <a:gd name="T9" fmla="*/ 0 h 22"/>
                  <a:gd name="T10" fmla="*/ 3 w 3"/>
                  <a:gd name="T11" fmla="*/ 0 h 22"/>
                  <a:gd name="T12" fmla="*/ 3 w 3"/>
                  <a:gd name="T13" fmla="*/ 22 h 22"/>
                  <a:gd name="T14" fmla="*/ 0 w 3"/>
                  <a:gd name="T15" fmla="*/ 22 h 2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2"/>
                  <a:gd name="T26" fmla="*/ 3 w 3"/>
                  <a:gd name="T27" fmla="*/ 22 h 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2">
                    <a:moveTo>
                      <a:pt x="0" y="22"/>
                    </a:moveTo>
                    <a:lnTo>
                      <a:pt x="0" y="11"/>
                    </a:lnTo>
                    <a:lnTo>
                      <a:pt x="3" y="11"/>
                    </a:lnTo>
                    <a:lnTo>
                      <a:pt x="3" y="8"/>
                    </a:lnTo>
                    <a:lnTo>
                      <a:pt x="3" y="0"/>
                    </a:lnTo>
                    <a:lnTo>
                      <a:pt x="3" y="22"/>
                    </a:lnTo>
                    <a:lnTo>
                      <a:pt x="0" y="22"/>
                    </a:lnTo>
                    <a:close/>
                  </a:path>
                </a:pathLst>
              </a:custGeom>
              <a:solidFill>
                <a:srgbClr val="666666"/>
              </a:solidFill>
              <a:ln w="9525">
                <a:noFill/>
                <a:round/>
                <a:headEnd/>
                <a:tailEnd/>
              </a:ln>
            </p:spPr>
            <p:txBody>
              <a:bodyPr/>
              <a:lstStyle/>
              <a:p>
                <a:endParaRPr lang="id-ID"/>
              </a:p>
            </p:txBody>
          </p:sp>
          <p:sp>
            <p:nvSpPr>
              <p:cNvPr id="3494" name="Freeform 218"/>
              <p:cNvSpPr>
                <a:spLocks/>
              </p:cNvSpPr>
              <p:nvPr/>
            </p:nvSpPr>
            <p:spPr bwMode="auto">
              <a:xfrm>
                <a:off x="5201" y="2298"/>
                <a:ext cx="7" cy="29"/>
              </a:xfrm>
              <a:custGeom>
                <a:avLst/>
                <a:gdLst>
                  <a:gd name="T0" fmla="*/ 0 w 7"/>
                  <a:gd name="T1" fmla="*/ 0 h 29"/>
                  <a:gd name="T2" fmla="*/ 5 w 7"/>
                  <a:gd name="T3" fmla="*/ 0 h 29"/>
                  <a:gd name="T4" fmla="*/ 5 w 7"/>
                  <a:gd name="T5" fmla="*/ 1 h 29"/>
                  <a:gd name="T6" fmla="*/ 7 w 7"/>
                  <a:gd name="T7" fmla="*/ 1 h 29"/>
                  <a:gd name="T8" fmla="*/ 7 w 7"/>
                  <a:gd name="T9" fmla="*/ 29 h 29"/>
                  <a:gd name="T10" fmla="*/ 0 w 7"/>
                  <a:gd name="T11" fmla="*/ 29 h 29"/>
                  <a:gd name="T12" fmla="*/ 0 w 7"/>
                  <a:gd name="T13" fmla="*/ 7 h 29"/>
                  <a:gd name="T14" fmla="*/ 0 w 7"/>
                  <a:gd name="T15" fmla="*/ 7 h 29"/>
                  <a:gd name="T16" fmla="*/ 0 w 7"/>
                  <a:gd name="T17" fmla="*/ 0 h 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29"/>
                  <a:gd name="T29" fmla="*/ 7 w 7"/>
                  <a:gd name="T30" fmla="*/ 29 h 2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29">
                    <a:moveTo>
                      <a:pt x="0" y="0"/>
                    </a:moveTo>
                    <a:lnTo>
                      <a:pt x="5" y="0"/>
                    </a:lnTo>
                    <a:lnTo>
                      <a:pt x="5" y="1"/>
                    </a:lnTo>
                    <a:lnTo>
                      <a:pt x="7" y="1"/>
                    </a:lnTo>
                    <a:lnTo>
                      <a:pt x="7" y="29"/>
                    </a:lnTo>
                    <a:lnTo>
                      <a:pt x="0" y="29"/>
                    </a:lnTo>
                    <a:lnTo>
                      <a:pt x="0" y="7"/>
                    </a:lnTo>
                    <a:lnTo>
                      <a:pt x="0" y="0"/>
                    </a:lnTo>
                    <a:close/>
                  </a:path>
                </a:pathLst>
              </a:custGeom>
              <a:solidFill>
                <a:srgbClr val="666666"/>
              </a:solidFill>
              <a:ln w="9525">
                <a:noFill/>
                <a:round/>
                <a:headEnd/>
                <a:tailEnd/>
              </a:ln>
            </p:spPr>
            <p:txBody>
              <a:bodyPr/>
              <a:lstStyle/>
              <a:p>
                <a:endParaRPr lang="id-ID"/>
              </a:p>
            </p:txBody>
          </p:sp>
          <p:sp>
            <p:nvSpPr>
              <p:cNvPr id="3495" name="Freeform 219"/>
              <p:cNvSpPr>
                <a:spLocks/>
              </p:cNvSpPr>
              <p:nvPr/>
            </p:nvSpPr>
            <p:spPr bwMode="auto">
              <a:xfrm>
                <a:off x="5201" y="2295"/>
                <a:ext cx="5" cy="3"/>
              </a:xfrm>
              <a:custGeom>
                <a:avLst/>
                <a:gdLst>
                  <a:gd name="T0" fmla="*/ 5 w 5"/>
                  <a:gd name="T1" fmla="*/ 3 h 3"/>
                  <a:gd name="T2" fmla="*/ 0 w 5"/>
                  <a:gd name="T3" fmla="*/ 3 h 3"/>
                  <a:gd name="T4" fmla="*/ 0 w 5"/>
                  <a:gd name="T5" fmla="*/ 0 h 3"/>
                  <a:gd name="T6" fmla="*/ 0 w 5"/>
                  <a:gd name="T7" fmla="*/ 0 h 3"/>
                  <a:gd name="T8" fmla="*/ 5 w 5"/>
                  <a:gd name="T9" fmla="*/ 3 h 3"/>
                  <a:gd name="T10" fmla="*/ 5 w 5"/>
                  <a:gd name="T11" fmla="*/ 3 h 3"/>
                  <a:gd name="T12" fmla="*/ 0 60000 65536"/>
                  <a:gd name="T13" fmla="*/ 0 60000 65536"/>
                  <a:gd name="T14" fmla="*/ 0 60000 65536"/>
                  <a:gd name="T15" fmla="*/ 0 60000 65536"/>
                  <a:gd name="T16" fmla="*/ 0 60000 65536"/>
                  <a:gd name="T17" fmla="*/ 0 60000 65536"/>
                  <a:gd name="T18" fmla="*/ 0 w 5"/>
                  <a:gd name="T19" fmla="*/ 0 h 3"/>
                  <a:gd name="T20" fmla="*/ 5 w 5"/>
                  <a:gd name="T21" fmla="*/ 3 h 3"/>
                </a:gdLst>
                <a:ahLst/>
                <a:cxnLst>
                  <a:cxn ang="T12">
                    <a:pos x="T0" y="T1"/>
                  </a:cxn>
                  <a:cxn ang="T13">
                    <a:pos x="T2" y="T3"/>
                  </a:cxn>
                  <a:cxn ang="T14">
                    <a:pos x="T4" y="T5"/>
                  </a:cxn>
                  <a:cxn ang="T15">
                    <a:pos x="T6" y="T7"/>
                  </a:cxn>
                  <a:cxn ang="T16">
                    <a:pos x="T8" y="T9"/>
                  </a:cxn>
                  <a:cxn ang="T17">
                    <a:pos x="T10" y="T11"/>
                  </a:cxn>
                </a:cxnLst>
                <a:rect l="T18" t="T19" r="T20" b="T21"/>
                <a:pathLst>
                  <a:path w="5" h="3">
                    <a:moveTo>
                      <a:pt x="5" y="3"/>
                    </a:moveTo>
                    <a:lnTo>
                      <a:pt x="0" y="3"/>
                    </a:lnTo>
                    <a:lnTo>
                      <a:pt x="0" y="0"/>
                    </a:lnTo>
                    <a:lnTo>
                      <a:pt x="5" y="3"/>
                    </a:lnTo>
                    <a:close/>
                  </a:path>
                </a:pathLst>
              </a:custGeom>
              <a:solidFill>
                <a:srgbClr val="666666"/>
              </a:solidFill>
              <a:ln w="9525">
                <a:noFill/>
                <a:round/>
                <a:headEnd/>
                <a:tailEnd/>
              </a:ln>
            </p:spPr>
            <p:txBody>
              <a:bodyPr/>
              <a:lstStyle/>
              <a:p>
                <a:endParaRPr lang="id-ID"/>
              </a:p>
            </p:txBody>
          </p:sp>
          <p:sp>
            <p:nvSpPr>
              <p:cNvPr id="3496" name="Freeform 220"/>
              <p:cNvSpPr>
                <a:spLocks/>
              </p:cNvSpPr>
              <p:nvPr/>
            </p:nvSpPr>
            <p:spPr bwMode="auto">
              <a:xfrm>
                <a:off x="5198" y="2293"/>
                <a:ext cx="3" cy="5"/>
              </a:xfrm>
              <a:custGeom>
                <a:avLst/>
                <a:gdLst>
                  <a:gd name="T0" fmla="*/ 3 w 3"/>
                  <a:gd name="T1" fmla="*/ 2 h 5"/>
                  <a:gd name="T2" fmla="*/ 3 w 3"/>
                  <a:gd name="T3" fmla="*/ 5 h 5"/>
                  <a:gd name="T4" fmla="*/ 0 w 3"/>
                  <a:gd name="T5" fmla="*/ 5 h 5"/>
                  <a:gd name="T6" fmla="*/ 0 w 3"/>
                  <a:gd name="T7" fmla="*/ 0 h 5"/>
                  <a:gd name="T8" fmla="*/ 0 w 3"/>
                  <a:gd name="T9" fmla="*/ 0 h 5"/>
                  <a:gd name="T10" fmla="*/ 3 w 3"/>
                  <a:gd name="T11" fmla="*/ 2 h 5"/>
                  <a:gd name="T12" fmla="*/ 3 w 3"/>
                  <a:gd name="T13" fmla="*/ 2 h 5"/>
                  <a:gd name="T14" fmla="*/ 0 60000 65536"/>
                  <a:gd name="T15" fmla="*/ 0 60000 65536"/>
                  <a:gd name="T16" fmla="*/ 0 60000 65536"/>
                  <a:gd name="T17" fmla="*/ 0 60000 65536"/>
                  <a:gd name="T18" fmla="*/ 0 60000 65536"/>
                  <a:gd name="T19" fmla="*/ 0 60000 65536"/>
                  <a:gd name="T20" fmla="*/ 0 60000 65536"/>
                  <a:gd name="T21" fmla="*/ 0 w 3"/>
                  <a:gd name="T22" fmla="*/ 0 h 5"/>
                  <a:gd name="T23" fmla="*/ 3 w 3"/>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5">
                    <a:moveTo>
                      <a:pt x="3" y="2"/>
                    </a:moveTo>
                    <a:lnTo>
                      <a:pt x="3" y="5"/>
                    </a:lnTo>
                    <a:lnTo>
                      <a:pt x="0" y="5"/>
                    </a:lnTo>
                    <a:lnTo>
                      <a:pt x="0" y="0"/>
                    </a:lnTo>
                    <a:lnTo>
                      <a:pt x="3" y="2"/>
                    </a:lnTo>
                    <a:close/>
                  </a:path>
                </a:pathLst>
              </a:custGeom>
              <a:solidFill>
                <a:srgbClr val="666666"/>
              </a:solidFill>
              <a:ln w="9525">
                <a:noFill/>
                <a:round/>
                <a:headEnd/>
                <a:tailEnd/>
              </a:ln>
            </p:spPr>
            <p:txBody>
              <a:bodyPr/>
              <a:lstStyle/>
              <a:p>
                <a:endParaRPr lang="id-ID"/>
              </a:p>
            </p:txBody>
          </p:sp>
          <p:sp>
            <p:nvSpPr>
              <p:cNvPr id="3497" name="Freeform 221"/>
              <p:cNvSpPr>
                <a:spLocks/>
              </p:cNvSpPr>
              <p:nvPr/>
            </p:nvSpPr>
            <p:spPr bwMode="auto">
              <a:xfrm>
                <a:off x="5198" y="2291"/>
                <a:ext cx="3" cy="4"/>
              </a:xfrm>
              <a:custGeom>
                <a:avLst/>
                <a:gdLst>
                  <a:gd name="T0" fmla="*/ 0 w 3"/>
                  <a:gd name="T1" fmla="*/ 2 h 4"/>
                  <a:gd name="T2" fmla="*/ 0 w 3"/>
                  <a:gd name="T3" fmla="*/ 0 h 4"/>
                  <a:gd name="T4" fmla="*/ 0 w 3"/>
                  <a:gd name="T5" fmla="*/ 0 h 4"/>
                  <a:gd name="T6" fmla="*/ 3 w 3"/>
                  <a:gd name="T7" fmla="*/ 1 h 4"/>
                  <a:gd name="T8" fmla="*/ 3 w 3"/>
                  <a:gd name="T9" fmla="*/ 4 h 4"/>
                  <a:gd name="T10" fmla="*/ 3 w 3"/>
                  <a:gd name="T11" fmla="*/ 4 h 4"/>
                  <a:gd name="T12" fmla="*/ 0 w 3"/>
                  <a:gd name="T13" fmla="*/ 2 h 4"/>
                  <a:gd name="T14" fmla="*/ 0 w 3"/>
                  <a:gd name="T15" fmla="*/ 2 h 4"/>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4"/>
                  <a:gd name="T26" fmla="*/ 3 w 3"/>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4">
                    <a:moveTo>
                      <a:pt x="0" y="2"/>
                    </a:moveTo>
                    <a:lnTo>
                      <a:pt x="0" y="0"/>
                    </a:lnTo>
                    <a:lnTo>
                      <a:pt x="3" y="1"/>
                    </a:lnTo>
                    <a:lnTo>
                      <a:pt x="3" y="4"/>
                    </a:lnTo>
                    <a:lnTo>
                      <a:pt x="0" y="2"/>
                    </a:lnTo>
                    <a:close/>
                  </a:path>
                </a:pathLst>
              </a:custGeom>
              <a:solidFill>
                <a:srgbClr val="808080"/>
              </a:solidFill>
              <a:ln w="9525">
                <a:noFill/>
                <a:round/>
                <a:headEnd/>
                <a:tailEnd/>
              </a:ln>
            </p:spPr>
            <p:txBody>
              <a:bodyPr/>
              <a:lstStyle/>
              <a:p>
                <a:endParaRPr lang="id-ID"/>
              </a:p>
            </p:txBody>
          </p:sp>
          <p:sp>
            <p:nvSpPr>
              <p:cNvPr id="3498" name="Freeform 222"/>
              <p:cNvSpPr>
                <a:spLocks/>
              </p:cNvSpPr>
              <p:nvPr/>
            </p:nvSpPr>
            <p:spPr bwMode="auto">
              <a:xfrm>
                <a:off x="5198" y="2288"/>
                <a:ext cx="3" cy="4"/>
              </a:xfrm>
              <a:custGeom>
                <a:avLst/>
                <a:gdLst>
                  <a:gd name="T0" fmla="*/ 3 w 3"/>
                  <a:gd name="T1" fmla="*/ 0 h 4"/>
                  <a:gd name="T2" fmla="*/ 3 w 3"/>
                  <a:gd name="T3" fmla="*/ 4 h 4"/>
                  <a:gd name="T4" fmla="*/ 3 w 3"/>
                  <a:gd name="T5" fmla="*/ 4 h 4"/>
                  <a:gd name="T6" fmla="*/ 0 w 3"/>
                  <a:gd name="T7" fmla="*/ 3 h 4"/>
                  <a:gd name="T8" fmla="*/ 0 w 3"/>
                  <a:gd name="T9" fmla="*/ 0 h 4"/>
                  <a:gd name="T10" fmla="*/ 0 w 3"/>
                  <a:gd name="T11" fmla="*/ 0 h 4"/>
                  <a:gd name="T12" fmla="*/ 3 w 3"/>
                  <a:gd name="T13" fmla="*/ 0 h 4"/>
                  <a:gd name="T14" fmla="*/ 3 w 3"/>
                  <a:gd name="T15" fmla="*/ 0 h 4"/>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4"/>
                  <a:gd name="T26" fmla="*/ 3 w 3"/>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4">
                    <a:moveTo>
                      <a:pt x="3" y="0"/>
                    </a:moveTo>
                    <a:lnTo>
                      <a:pt x="3" y="4"/>
                    </a:lnTo>
                    <a:lnTo>
                      <a:pt x="0" y="3"/>
                    </a:lnTo>
                    <a:lnTo>
                      <a:pt x="0" y="0"/>
                    </a:lnTo>
                    <a:lnTo>
                      <a:pt x="3" y="0"/>
                    </a:lnTo>
                    <a:close/>
                  </a:path>
                </a:pathLst>
              </a:custGeom>
              <a:solidFill>
                <a:srgbClr val="808080"/>
              </a:solidFill>
              <a:ln w="9525">
                <a:noFill/>
                <a:round/>
                <a:headEnd/>
                <a:tailEnd/>
              </a:ln>
            </p:spPr>
            <p:txBody>
              <a:bodyPr/>
              <a:lstStyle/>
              <a:p>
                <a:endParaRPr lang="id-ID"/>
              </a:p>
            </p:txBody>
          </p:sp>
          <p:sp>
            <p:nvSpPr>
              <p:cNvPr id="3499" name="Rectangle 223"/>
              <p:cNvSpPr>
                <a:spLocks noChangeArrowheads="1"/>
              </p:cNvSpPr>
              <p:nvPr/>
            </p:nvSpPr>
            <p:spPr bwMode="auto">
              <a:xfrm>
                <a:off x="5195" y="2333"/>
                <a:ext cx="3" cy="3"/>
              </a:xfrm>
              <a:prstGeom prst="rect">
                <a:avLst/>
              </a:prstGeom>
              <a:solidFill>
                <a:srgbClr val="999999"/>
              </a:solidFill>
              <a:ln w="9525">
                <a:noFill/>
                <a:miter lim="800000"/>
                <a:headEnd/>
                <a:tailEnd/>
              </a:ln>
            </p:spPr>
            <p:txBody>
              <a:bodyPr/>
              <a:lstStyle/>
              <a:p>
                <a:endParaRPr lang="en-GB"/>
              </a:p>
            </p:txBody>
          </p:sp>
          <p:sp>
            <p:nvSpPr>
              <p:cNvPr id="3500" name="Rectangle 224"/>
              <p:cNvSpPr>
                <a:spLocks noChangeArrowheads="1"/>
              </p:cNvSpPr>
              <p:nvPr/>
            </p:nvSpPr>
            <p:spPr bwMode="auto">
              <a:xfrm>
                <a:off x="5195" y="2330"/>
                <a:ext cx="3" cy="3"/>
              </a:xfrm>
              <a:prstGeom prst="rect">
                <a:avLst/>
              </a:prstGeom>
              <a:solidFill>
                <a:srgbClr val="999999"/>
              </a:solidFill>
              <a:ln w="9525">
                <a:noFill/>
                <a:miter lim="800000"/>
                <a:headEnd/>
                <a:tailEnd/>
              </a:ln>
            </p:spPr>
            <p:txBody>
              <a:bodyPr/>
              <a:lstStyle/>
              <a:p>
                <a:endParaRPr lang="en-GB"/>
              </a:p>
            </p:txBody>
          </p:sp>
          <p:sp>
            <p:nvSpPr>
              <p:cNvPr id="3501" name="Rectangle 225"/>
              <p:cNvSpPr>
                <a:spLocks noChangeArrowheads="1"/>
              </p:cNvSpPr>
              <p:nvPr/>
            </p:nvSpPr>
            <p:spPr bwMode="auto">
              <a:xfrm>
                <a:off x="5195" y="2327"/>
                <a:ext cx="3" cy="3"/>
              </a:xfrm>
              <a:prstGeom prst="rect">
                <a:avLst/>
              </a:prstGeom>
              <a:solidFill>
                <a:srgbClr val="999999"/>
              </a:solidFill>
              <a:ln w="9525">
                <a:noFill/>
                <a:miter lim="800000"/>
                <a:headEnd/>
                <a:tailEnd/>
              </a:ln>
            </p:spPr>
            <p:txBody>
              <a:bodyPr/>
              <a:lstStyle/>
              <a:p>
                <a:endParaRPr lang="en-GB"/>
              </a:p>
            </p:txBody>
          </p:sp>
          <p:sp>
            <p:nvSpPr>
              <p:cNvPr id="3502" name="Freeform 226"/>
              <p:cNvSpPr>
                <a:spLocks/>
              </p:cNvSpPr>
              <p:nvPr/>
            </p:nvSpPr>
            <p:spPr bwMode="auto">
              <a:xfrm>
                <a:off x="5195" y="2307"/>
                <a:ext cx="3" cy="9"/>
              </a:xfrm>
              <a:custGeom>
                <a:avLst/>
                <a:gdLst>
                  <a:gd name="T0" fmla="*/ 3 w 3"/>
                  <a:gd name="T1" fmla="*/ 9 h 9"/>
                  <a:gd name="T2" fmla="*/ 0 w 3"/>
                  <a:gd name="T3" fmla="*/ 9 h 9"/>
                  <a:gd name="T4" fmla="*/ 0 w 3"/>
                  <a:gd name="T5" fmla="*/ 6 h 9"/>
                  <a:gd name="T6" fmla="*/ 3 w 3"/>
                  <a:gd name="T7" fmla="*/ 6 h 9"/>
                  <a:gd name="T8" fmla="*/ 3 w 3"/>
                  <a:gd name="T9" fmla="*/ 3 h 9"/>
                  <a:gd name="T10" fmla="*/ 3 w 3"/>
                  <a:gd name="T11" fmla="*/ 0 h 9"/>
                  <a:gd name="T12" fmla="*/ 3 w 3"/>
                  <a:gd name="T13" fmla="*/ 0 h 9"/>
                  <a:gd name="T14" fmla="*/ 3 w 3"/>
                  <a:gd name="T15" fmla="*/ 9 h 9"/>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9"/>
                  <a:gd name="T26" fmla="*/ 3 w 3"/>
                  <a:gd name="T27" fmla="*/ 9 h 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9">
                    <a:moveTo>
                      <a:pt x="3" y="9"/>
                    </a:moveTo>
                    <a:lnTo>
                      <a:pt x="0" y="9"/>
                    </a:lnTo>
                    <a:lnTo>
                      <a:pt x="0" y="6"/>
                    </a:lnTo>
                    <a:lnTo>
                      <a:pt x="3" y="6"/>
                    </a:lnTo>
                    <a:lnTo>
                      <a:pt x="3" y="3"/>
                    </a:lnTo>
                    <a:lnTo>
                      <a:pt x="3" y="0"/>
                    </a:lnTo>
                    <a:lnTo>
                      <a:pt x="3" y="9"/>
                    </a:lnTo>
                    <a:close/>
                  </a:path>
                </a:pathLst>
              </a:custGeom>
              <a:solidFill>
                <a:srgbClr val="666666"/>
              </a:solidFill>
              <a:ln w="9525">
                <a:noFill/>
                <a:round/>
                <a:headEnd/>
                <a:tailEnd/>
              </a:ln>
            </p:spPr>
            <p:txBody>
              <a:bodyPr/>
              <a:lstStyle/>
              <a:p>
                <a:endParaRPr lang="id-ID"/>
              </a:p>
            </p:txBody>
          </p:sp>
          <p:sp>
            <p:nvSpPr>
              <p:cNvPr id="3503" name="Freeform 227"/>
              <p:cNvSpPr>
                <a:spLocks/>
              </p:cNvSpPr>
              <p:nvPr/>
            </p:nvSpPr>
            <p:spPr bwMode="auto">
              <a:xfrm>
                <a:off x="5198" y="2305"/>
                <a:ext cx="3" cy="11"/>
              </a:xfrm>
              <a:custGeom>
                <a:avLst/>
                <a:gdLst>
                  <a:gd name="T0" fmla="*/ 0 w 3"/>
                  <a:gd name="T1" fmla="*/ 0 h 11"/>
                  <a:gd name="T2" fmla="*/ 3 w 3"/>
                  <a:gd name="T3" fmla="*/ 0 h 11"/>
                  <a:gd name="T4" fmla="*/ 3 w 3"/>
                  <a:gd name="T5" fmla="*/ 8 h 11"/>
                  <a:gd name="T6" fmla="*/ 3 w 3"/>
                  <a:gd name="T7" fmla="*/ 11 h 11"/>
                  <a:gd name="T8" fmla="*/ 0 w 3"/>
                  <a:gd name="T9" fmla="*/ 11 h 11"/>
                  <a:gd name="T10" fmla="*/ 0 w 3"/>
                  <a:gd name="T11" fmla="*/ 2 h 11"/>
                  <a:gd name="T12" fmla="*/ 0 w 3"/>
                  <a:gd name="T13" fmla="*/ 2 h 11"/>
                  <a:gd name="T14" fmla="*/ 0 w 3"/>
                  <a:gd name="T15" fmla="*/ 0 h 1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1"/>
                  <a:gd name="T26" fmla="*/ 3 w 3"/>
                  <a:gd name="T27" fmla="*/ 11 h 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1">
                    <a:moveTo>
                      <a:pt x="0" y="0"/>
                    </a:moveTo>
                    <a:lnTo>
                      <a:pt x="3" y="0"/>
                    </a:lnTo>
                    <a:lnTo>
                      <a:pt x="3" y="8"/>
                    </a:lnTo>
                    <a:lnTo>
                      <a:pt x="3" y="11"/>
                    </a:lnTo>
                    <a:lnTo>
                      <a:pt x="0" y="11"/>
                    </a:lnTo>
                    <a:lnTo>
                      <a:pt x="0" y="2"/>
                    </a:lnTo>
                    <a:lnTo>
                      <a:pt x="0" y="0"/>
                    </a:lnTo>
                    <a:close/>
                  </a:path>
                </a:pathLst>
              </a:custGeom>
              <a:solidFill>
                <a:srgbClr val="666666"/>
              </a:solidFill>
              <a:ln w="9525">
                <a:noFill/>
                <a:round/>
                <a:headEnd/>
                <a:tailEnd/>
              </a:ln>
            </p:spPr>
            <p:txBody>
              <a:bodyPr/>
              <a:lstStyle/>
              <a:p>
                <a:endParaRPr lang="id-ID"/>
              </a:p>
            </p:txBody>
          </p:sp>
          <p:sp>
            <p:nvSpPr>
              <p:cNvPr id="3504" name="Rectangle 228"/>
              <p:cNvSpPr>
                <a:spLocks noChangeArrowheads="1"/>
              </p:cNvSpPr>
              <p:nvPr/>
            </p:nvSpPr>
            <p:spPr bwMode="auto">
              <a:xfrm>
                <a:off x="5198" y="2298"/>
                <a:ext cx="3" cy="7"/>
              </a:xfrm>
              <a:prstGeom prst="rect">
                <a:avLst/>
              </a:prstGeom>
              <a:solidFill>
                <a:srgbClr val="666666"/>
              </a:solidFill>
              <a:ln w="9525">
                <a:noFill/>
                <a:miter lim="800000"/>
                <a:headEnd/>
                <a:tailEnd/>
              </a:ln>
            </p:spPr>
            <p:txBody>
              <a:bodyPr/>
              <a:lstStyle/>
              <a:p>
                <a:endParaRPr lang="en-GB"/>
              </a:p>
            </p:txBody>
          </p:sp>
          <p:sp>
            <p:nvSpPr>
              <p:cNvPr id="3505" name="Rectangle 229"/>
              <p:cNvSpPr>
                <a:spLocks noChangeArrowheads="1"/>
              </p:cNvSpPr>
              <p:nvPr/>
            </p:nvSpPr>
            <p:spPr bwMode="auto">
              <a:xfrm>
                <a:off x="5195" y="2305"/>
                <a:ext cx="3" cy="2"/>
              </a:xfrm>
              <a:prstGeom prst="rect">
                <a:avLst/>
              </a:prstGeom>
              <a:solidFill>
                <a:srgbClr val="666666"/>
              </a:solidFill>
              <a:ln w="9525">
                <a:noFill/>
                <a:miter lim="800000"/>
                <a:headEnd/>
                <a:tailEnd/>
              </a:ln>
            </p:spPr>
            <p:txBody>
              <a:bodyPr/>
              <a:lstStyle/>
              <a:p>
                <a:endParaRPr lang="en-GB"/>
              </a:p>
            </p:txBody>
          </p:sp>
          <p:sp>
            <p:nvSpPr>
              <p:cNvPr id="3506" name="Rectangle 230"/>
              <p:cNvSpPr>
                <a:spLocks noChangeArrowheads="1"/>
              </p:cNvSpPr>
              <p:nvPr/>
            </p:nvSpPr>
            <p:spPr bwMode="auto">
              <a:xfrm>
                <a:off x="5195" y="2298"/>
                <a:ext cx="3" cy="7"/>
              </a:xfrm>
              <a:prstGeom prst="rect">
                <a:avLst/>
              </a:prstGeom>
              <a:solidFill>
                <a:srgbClr val="666666"/>
              </a:solidFill>
              <a:ln w="9525">
                <a:noFill/>
                <a:miter lim="800000"/>
                <a:headEnd/>
                <a:tailEnd/>
              </a:ln>
            </p:spPr>
            <p:txBody>
              <a:bodyPr/>
              <a:lstStyle/>
              <a:p>
                <a:endParaRPr lang="en-GB"/>
              </a:p>
            </p:txBody>
          </p:sp>
          <p:sp>
            <p:nvSpPr>
              <p:cNvPr id="3507" name="Freeform 231"/>
              <p:cNvSpPr>
                <a:spLocks/>
              </p:cNvSpPr>
              <p:nvPr/>
            </p:nvSpPr>
            <p:spPr bwMode="auto">
              <a:xfrm>
                <a:off x="5195" y="2291"/>
                <a:ext cx="3" cy="2"/>
              </a:xfrm>
              <a:custGeom>
                <a:avLst/>
                <a:gdLst>
                  <a:gd name="T0" fmla="*/ 0 w 3"/>
                  <a:gd name="T1" fmla="*/ 2 h 2"/>
                  <a:gd name="T2" fmla="*/ 0 w 3"/>
                  <a:gd name="T3" fmla="*/ 0 h 2"/>
                  <a:gd name="T4" fmla="*/ 0 w 3"/>
                  <a:gd name="T5" fmla="*/ 0 h 2"/>
                  <a:gd name="T6" fmla="*/ 3 w 3"/>
                  <a:gd name="T7" fmla="*/ 0 h 2"/>
                  <a:gd name="T8" fmla="*/ 3 w 3"/>
                  <a:gd name="T9" fmla="*/ 2 h 2"/>
                  <a:gd name="T10" fmla="*/ 3 w 3"/>
                  <a:gd name="T11" fmla="*/ 2 h 2"/>
                  <a:gd name="T12" fmla="*/ 0 w 3"/>
                  <a:gd name="T13" fmla="*/ 2 h 2"/>
                  <a:gd name="T14" fmla="*/ 0 w 3"/>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0" y="2"/>
                    </a:moveTo>
                    <a:lnTo>
                      <a:pt x="0" y="0"/>
                    </a:lnTo>
                    <a:lnTo>
                      <a:pt x="3" y="0"/>
                    </a:lnTo>
                    <a:lnTo>
                      <a:pt x="3" y="2"/>
                    </a:lnTo>
                    <a:lnTo>
                      <a:pt x="0" y="2"/>
                    </a:lnTo>
                    <a:close/>
                  </a:path>
                </a:pathLst>
              </a:custGeom>
              <a:solidFill>
                <a:srgbClr val="808080"/>
              </a:solidFill>
              <a:ln w="9525">
                <a:noFill/>
                <a:round/>
                <a:headEnd/>
                <a:tailEnd/>
              </a:ln>
            </p:spPr>
            <p:txBody>
              <a:bodyPr/>
              <a:lstStyle/>
              <a:p>
                <a:endParaRPr lang="id-ID"/>
              </a:p>
            </p:txBody>
          </p:sp>
          <p:sp>
            <p:nvSpPr>
              <p:cNvPr id="3508" name="Freeform 232"/>
              <p:cNvSpPr>
                <a:spLocks/>
              </p:cNvSpPr>
              <p:nvPr/>
            </p:nvSpPr>
            <p:spPr bwMode="auto">
              <a:xfrm>
                <a:off x="5195" y="2288"/>
                <a:ext cx="3" cy="3"/>
              </a:xfrm>
              <a:custGeom>
                <a:avLst/>
                <a:gdLst>
                  <a:gd name="T0" fmla="*/ 3 w 3"/>
                  <a:gd name="T1" fmla="*/ 0 h 3"/>
                  <a:gd name="T2" fmla="*/ 3 w 3"/>
                  <a:gd name="T3" fmla="*/ 3 h 3"/>
                  <a:gd name="T4" fmla="*/ 3 w 3"/>
                  <a:gd name="T5" fmla="*/ 3 h 3"/>
                  <a:gd name="T6" fmla="*/ 0 w 3"/>
                  <a:gd name="T7" fmla="*/ 3 h 3"/>
                  <a:gd name="T8" fmla="*/ 0 w 3"/>
                  <a:gd name="T9" fmla="*/ 0 h 3"/>
                  <a:gd name="T10" fmla="*/ 0 w 3"/>
                  <a:gd name="T11" fmla="*/ 0 h 3"/>
                  <a:gd name="T12" fmla="*/ 3 w 3"/>
                  <a:gd name="T13" fmla="*/ 0 h 3"/>
                  <a:gd name="T14" fmla="*/ 3 w 3"/>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0"/>
                    </a:moveTo>
                    <a:lnTo>
                      <a:pt x="3" y="3"/>
                    </a:lnTo>
                    <a:lnTo>
                      <a:pt x="0" y="3"/>
                    </a:lnTo>
                    <a:lnTo>
                      <a:pt x="0" y="0"/>
                    </a:lnTo>
                    <a:lnTo>
                      <a:pt x="3" y="0"/>
                    </a:lnTo>
                    <a:close/>
                  </a:path>
                </a:pathLst>
              </a:custGeom>
              <a:solidFill>
                <a:srgbClr val="808080"/>
              </a:solidFill>
              <a:ln w="9525">
                <a:noFill/>
                <a:round/>
                <a:headEnd/>
                <a:tailEnd/>
              </a:ln>
            </p:spPr>
            <p:txBody>
              <a:bodyPr/>
              <a:lstStyle/>
              <a:p>
                <a:endParaRPr lang="id-ID"/>
              </a:p>
            </p:txBody>
          </p:sp>
          <p:sp>
            <p:nvSpPr>
              <p:cNvPr id="3509" name="Freeform 233"/>
              <p:cNvSpPr>
                <a:spLocks/>
              </p:cNvSpPr>
              <p:nvPr/>
            </p:nvSpPr>
            <p:spPr bwMode="auto">
              <a:xfrm>
                <a:off x="5195" y="2293"/>
                <a:ext cx="3" cy="5"/>
              </a:xfrm>
              <a:custGeom>
                <a:avLst/>
                <a:gdLst>
                  <a:gd name="T0" fmla="*/ 0 w 3"/>
                  <a:gd name="T1" fmla="*/ 0 h 5"/>
                  <a:gd name="T2" fmla="*/ 0 w 3"/>
                  <a:gd name="T3" fmla="*/ 0 h 5"/>
                  <a:gd name="T4" fmla="*/ 3 w 3"/>
                  <a:gd name="T5" fmla="*/ 0 h 5"/>
                  <a:gd name="T6" fmla="*/ 3 w 3"/>
                  <a:gd name="T7" fmla="*/ 5 h 5"/>
                  <a:gd name="T8" fmla="*/ 0 w 3"/>
                  <a:gd name="T9" fmla="*/ 5 h 5"/>
                  <a:gd name="T10" fmla="*/ 0 w 3"/>
                  <a:gd name="T11" fmla="*/ 0 h 5"/>
                  <a:gd name="T12" fmla="*/ 0 60000 65536"/>
                  <a:gd name="T13" fmla="*/ 0 60000 65536"/>
                  <a:gd name="T14" fmla="*/ 0 60000 65536"/>
                  <a:gd name="T15" fmla="*/ 0 60000 65536"/>
                  <a:gd name="T16" fmla="*/ 0 60000 65536"/>
                  <a:gd name="T17" fmla="*/ 0 60000 65536"/>
                  <a:gd name="T18" fmla="*/ 0 w 3"/>
                  <a:gd name="T19" fmla="*/ 0 h 5"/>
                  <a:gd name="T20" fmla="*/ 3 w 3"/>
                  <a:gd name="T21" fmla="*/ 5 h 5"/>
                </a:gdLst>
                <a:ahLst/>
                <a:cxnLst>
                  <a:cxn ang="T12">
                    <a:pos x="T0" y="T1"/>
                  </a:cxn>
                  <a:cxn ang="T13">
                    <a:pos x="T2" y="T3"/>
                  </a:cxn>
                  <a:cxn ang="T14">
                    <a:pos x="T4" y="T5"/>
                  </a:cxn>
                  <a:cxn ang="T15">
                    <a:pos x="T6" y="T7"/>
                  </a:cxn>
                  <a:cxn ang="T16">
                    <a:pos x="T8" y="T9"/>
                  </a:cxn>
                  <a:cxn ang="T17">
                    <a:pos x="T10" y="T11"/>
                  </a:cxn>
                </a:cxnLst>
                <a:rect l="T18" t="T19" r="T20" b="T21"/>
                <a:pathLst>
                  <a:path w="3" h="5">
                    <a:moveTo>
                      <a:pt x="0" y="0"/>
                    </a:moveTo>
                    <a:lnTo>
                      <a:pt x="0" y="0"/>
                    </a:lnTo>
                    <a:lnTo>
                      <a:pt x="3" y="0"/>
                    </a:lnTo>
                    <a:lnTo>
                      <a:pt x="3" y="5"/>
                    </a:lnTo>
                    <a:lnTo>
                      <a:pt x="0" y="5"/>
                    </a:lnTo>
                    <a:lnTo>
                      <a:pt x="0" y="0"/>
                    </a:lnTo>
                    <a:close/>
                  </a:path>
                </a:pathLst>
              </a:custGeom>
              <a:solidFill>
                <a:srgbClr val="666666"/>
              </a:solidFill>
              <a:ln w="9525">
                <a:noFill/>
                <a:round/>
                <a:headEnd/>
                <a:tailEnd/>
              </a:ln>
            </p:spPr>
            <p:txBody>
              <a:bodyPr/>
              <a:lstStyle/>
              <a:p>
                <a:endParaRPr lang="id-ID"/>
              </a:p>
            </p:txBody>
          </p:sp>
          <p:sp>
            <p:nvSpPr>
              <p:cNvPr id="3510" name="Rectangle 234"/>
              <p:cNvSpPr>
                <a:spLocks noChangeArrowheads="1"/>
              </p:cNvSpPr>
              <p:nvPr/>
            </p:nvSpPr>
            <p:spPr bwMode="auto">
              <a:xfrm>
                <a:off x="5195" y="2316"/>
                <a:ext cx="3" cy="11"/>
              </a:xfrm>
              <a:prstGeom prst="rect">
                <a:avLst/>
              </a:prstGeom>
              <a:solidFill>
                <a:srgbClr val="666666"/>
              </a:solidFill>
              <a:ln w="9525">
                <a:noFill/>
                <a:miter lim="800000"/>
                <a:headEnd/>
                <a:tailEnd/>
              </a:ln>
            </p:spPr>
            <p:txBody>
              <a:bodyPr/>
              <a:lstStyle/>
              <a:p>
                <a:endParaRPr lang="en-GB"/>
              </a:p>
            </p:txBody>
          </p:sp>
          <p:sp>
            <p:nvSpPr>
              <p:cNvPr id="3511" name="Rectangle 235"/>
              <p:cNvSpPr>
                <a:spLocks noChangeArrowheads="1"/>
              </p:cNvSpPr>
              <p:nvPr/>
            </p:nvSpPr>
            <p:spPr bwMode="auto">
              <a:xfrm>
                <a:off x="5187" y="2333"/>
                <a:ext cx="8" cy="3"/>
              </a:xfrm>
              <a:prstGeom prst="rect">
                <a:avLst/>
              </a:prstGeom>
              <a:solidFill>
                <a:srgbClr val="FFFFFF"/>
              </a:solidFill>
              <a:ln w="9525">
                <a:noFill/>
                <a:miter lim="800000"/>
                <a:headEnd/>
                <a:tailEnd/>
              </a:ln>
            </p:spPr>
            <p:txBody>
              <a:bodyPr/>
              <a:lstStyle/>
              <a:p>
                <a:endParaRPr lang="en-GB"/>
              </a:p>
            </p:txBody>
          </p:sp>
          <p:sp>
            <p:nvSpPr>
              <p:cNvPr id="3512" name="Rectangle 236"/>
              <p:cNvSpPr>
                <a:spLocks noChangeArrowheads="1"/>
              </p:cNvSpPr>
              <p:nvPr/>
            </p:nvSpPr>
            <p:spPr bwMode="auto">
              <a:xfrm>
                <a:off x="5187" y="2330"/>
                <a:ext cx="8" cy="3"/>
              </a:xfrm>
              <a:prstGeom prst="rect">
                <a:avLst/>
              </a:prstGeom>
              <a:solidFill>
                <a:srgbClr val="FFFFFF"/>
              </a:solidFill>
              <a:ln w="9525">
                <a:noFill/>
                <a:miter lim="800000"/>
                <a:headEnd/>
                <a:tailEnd/>
              </a:ln>
            </p:spPr>
            <p:txBody>
              <a:bodyPr/>
              <a:lstStyle/>
              <a:p>
                <a:endParaRPr lang="en-GB"/>
              </a:p>
            </p:txBody>
          </p:sp>
          <p:sp>
            <p:nvSpPr>
              <p:cNvPr id="3513" name="Rectangle 237"/>
              <p:cNvSpPr>
                <a:spLocks noChangeArrowheads="1"/>
              </p:cNvSpPr>
              <p:nvPr/>
            </p:nvSpPr>
            <p:spPr bwMode="auto">
              <a:xfrm>
                <a:off x="5187" y="2327"/>
                <a:ext cx="8" cy="3"/>
              </a:xfrm>
              <a:prstGeom prst="rect">
                <a:avLst/>
              </a:prstGeom>
              <a:solidFill>
                <a:srgbClr val="FFFFFF"/>
              </a:solidFill>
              <a:ln w="9525">
                <a:noFill/>
                <a:miter lim="800000"/>
                <a:headEnd/>
                <a:tailEnd/>
              </a:ln>
            </p:spPr>
            <p:txBody>
              <a:bodyPr/>
              <a:lstStyle/>
              <a:p>
                <a:endParaRPr lang="en-GB"/>
              </a:p>
            </p:txBody>
          </p:sp>
          <p:sp>
            <p:nvSpPr>
              <p:cNvPr id="3514" name="Freeform 238"/>
              <p:cNvSpPr>
                <a:spLocks/>
              </p:cNvSpPr>
              <p:nvPr/>
            </p:nvSpPr>
            <p:spPr bwMode="auto">
              <a:xfrm>
                <a:off x="5157" y="2310"/>
                <a:ext cx="38" cy="3"/>
              </a:xfrm>
              <a:custGeom>
                <a:avLst/>
                <a:gdLst>
                  <a:gd name="T0" fmla="*/ 38 w 38"/>
                  <a:gd name="T1" fmla="*/ 0 h 3"/>
                  <a:gd name="T2" fmla="*/ 38 w 38"/>
                  <a:gd name="T3" fmla="*/ 0 h 3"/>
                  <a:gd name="T4" fmla="*/ 38 w 38"/>
                  <a:gd name="T5" fmla="*/ 0 h 3"/>
                  <a:gd name="T6" fmla="*/ 38 w 38"/>
                  <a:gd name="T7" fmla="*/ 3 h 3"/>
                  <a:gd name="T8" fmla="*/ 0 w 38"/>
                  <a:gd name="T9" fmla="*/ 3 h 3"/>
                  <a:gd name="T10" fmla="*/ 0 w 38"/>
                  <a:gd name="T11" fmla="*/ 0 h 3"/>
                  <a:gd name="T12" fmla="*/ 38 w 38"/>
                  <a:gd name="T13" fmla="*/ 0 h 3"/>
                  <a:gd name="T14" fmla="*/ 0 60000 65536"/>
                  <a:gd name="T15" fmla="*/ 0 60000 65536"/>
                  <a:gd name="T16" fmla="*/ 0 60000 65536"/>
                  <a:gd name="T17" fmla="*/ 0 60000 65536"/>
                  <a:gd name="T18" fmla="*/ 0 60000 65536"/>
                  <a:gd name="T19" fmla="*/ 0 60000 65536"/>
                  <a:gd name="T20" fmla="*/ 0 60000 65536"/>
                  <a:gd name="T21" fmla="*/ 0 w 38"/>
                  <a:gd name="T22" fmla="*/ 0 h 3"/>
                  <a:gd name="T23" fmla="*/ 38 w 38"/>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 h="3">
                    <a:moveTo>
                      <a:pt x="38" y="0"/>
                    </a:moveTo>
                    <a:lnTo>
                      <a:pt x="38" y="0"/>
                    </a:lnTo>
                    <a:lnTo>
                      <a:pt x="38" y="3"/>
                    </a:lnTo>
                    <a:lnTo>
                      <a:pt x="0" y="3"/>
                    </a:lnTo>
                    <a:lnTo>
                      <a:pt x="0" y="0"/>
                    </a:lnTo>
                    <a:lnTo>
                      <a:pt x="38" y="0"/>
                    </a:lnTo>
                    <a:close/>
                  </a:path>
                </a:pathLst>
              </a:custGeom>
              <a:solidFill>
                <a:srgbClr val="666666"/>
              </a:solidFill>
              <a:ln w="9525">
                <a:noFill/>
                <a:round/>
                <a:headEnd/>
                <a:tailEnd/>
              </a:ln>
            </p:spPr>
            <p:txBody>
              <a:bodyPr/>
              <a:lstStyle/>
              <a:p>
                <a:endParaRPr lang="id-ID"/>
              </a:p>
            </p:txBody>
          </p:sp>
          <p:sp>
            <p:nvSpPr>
              <p:cNvPr id="3515" name="Freeform 239"/>
              <p:cNvSpPr>
                <a:spLocks/>
              </p:cNvSpPr>
              <p:nvPr/>
            </p:nvSpPr>
            <p:spPr bwMode="auto">
              <a:xfrm>
                <a:off x="5195" y="2307"/>
                <a:ext cx="3" cy="6"/>
              </a:xfrm>
              <a:custGeom>
                <a:avLst/>
                <a:gdLst>
                  <a:gd name="T0" fmla="*/ 3 w 3"/>
                  <a:gd name="T1" fmla="*/ 3 h 6"/>
                  <a:gd name="T2" fmla="*/ 3 w 3"/>
                  <a:gd name="T3" fmla="*/ 6 h 6"/>
                  <a:gd name="T4" fmla="*/ 0 w 3"/>
                  <a:gd name="T5" fmla="*/ 6 h 6"/>
                  <a:gd name="T6" fmla="*/ 0 w 3"/>
                  <a:gd name="T7" fmla="*/ 3 h 6"/>
                  <a:gd name="T8" fmla="*/ 0 w 3"/>
                  <a:gd name="T9" fmla="*/ 3 h 6"/>
                  <a:gd name="T10" fmla="*/ 0 w 3"/>
                  <a:gd name="T11" fmla="*/ 0 h 6"/>
                  <a:gd name="T12" fmla="*/ 3 w 3"/>
                  <a:gd name="T13" fmla="*/ 0 h 6"/>
                  <a:gd name="T14" fmla="*/ 3 w 3"/>
                  <a:gd name="T15" fmla="*/ 3 h 6"/>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6"/>
                  <a:gd name="T26" fmla="*/ 3 w 3"/>
                  <a:gd name="T27" fmla="*/ 6 h 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6">
                    <a:moveTo>
                      <a:pt x="3" y="3"/>
                    </a:moveTo>
                    <a:lnTo>
                      <a:pt x="3" y="6"/>
                    </a:lnTo>
                    <a:lnTo>
                      <a:pt x="0" y="6"/>
                    </a:lnTo>
                    <a:lnTo>
                      <a:pt x="0" y="3"/>
                    </a:lnTo>
                    <a:lnTo>
                      <a:pt x="0" y="0"/>
                    </a:lnTo>
                    <a:lnTo>
                      <a:pt x="3" y="0"/>
                    </a:lnTo>
                    <a:lnTo>
                      <a:pt x="3" y="3"/>
                    </a:lnTo>
                    <a:close/>
                  </a:path>
                </a:pathLst>
              </a:custGeom>
              <a:solidFill>
                <a:srgbClr val="666666"/>
              </a:solidFill>
              <a:ln w="9525">
                <a:noFill/>
                <a:round/>
                <a:headEnd/>
                <a:tailEnd/>
              </a:ln>
            </p:spPr>
            <p:txBody>
              <a:bodyPr/>
              <a:lstStyle/>
              <a:p>
                <a:endParaRPr lang="id-ID"/>
              </a:p>
            </p:txBody>
          </p:sp>
          <p:sp>
            <p:nvSpPr>
              <p:cNvPr id="3516" name="Rectangle 240"/>
              <p:cNvSpPr>
                <a:spLocks noChangeArrowheads="1"/>
              </p:cNvSpPr>
              <p:nvPr/>
            </p:nvSpPr>
            <p:spPr bwMode="auto">
              <a:xfrm>
                <a:off x="5157" y="2310"/>
                <a:ext cx="38" cy="1"/>
              </a:xfrm>
              <a:prstGeom prst="rect">
                <a:avLst/>
              </a:prstGeom>
              <a:solidFill>
                <a:srgbClr val="999999"/>
              </a:solidFill>
              <a:ln w="9525">
                <a:noFill/>
                <a:miter lim="800000"/>
                <a:headEnd/>
                <a:tailEnd/>
              </a:ln>
            </p:spPr>
            <p:txBody>
              <a:bodyPr/>
              <a:lstStyle/>
              <a:p>
                <a:endParaRPr lang="en-GB"/>
              </a:p>
            </p:txBody>
          </p:sp>
          <p:sp>
            <p:nvSpPr>
              <p:cNvPr id="3517" name="Rectangle 241"/>
              <p:cNvSpPr>
                <a:spLocks noChangeArrowheads="1"/>
              </p:cNvSpPr>
              <p:nvPr/>
            </p:nvSpPr>
            <p:spPr bwMode="auto">
              <a:xfrm>
                <a:off x="5157" y="2305"/>
                <a:ext cx="38" cy="2"/>
              </a:xfrm>
              <a:prstGeom prst="rect">
                <a:avLst/>
              </a:prstGeom>
              <a:solidFill>
                <a:srgbClr val="666666"/>
              </a:solidFill>
              <a:ln w="9525">
                <a:noFill/>
                <a:miter lim="800000"/>
                <a:headEnd/>
                <a:tailEnd/>
              </a:ln>
            </p:spPr>
            <p:txBody>
              <a:bodyPr/>
              <a:lstStyle/>
              <a:p>
                <a:endParaRPr lang="en-GB"/>
              </a:p>
            </p:txBody>
          </p:sp>
          <p:sp>
            <p:nvSpPr>
              <p:cNvPr id="3518" name="Rectangle 242"/>
              <p:cNvSpPr>
                <a:spLocks noChangeArrowheads="1"/>
              </p:cNvSpPr>
              <p:nvPr/>
            </p:nvSpPr>
            <p:spPr bwMode="auto">
              <a:xfrm>
                <a:off x="5157" y="2298"/>
                <a:ext cx="38" cy="7"/>
              </a:xfrm>
              <a:prstGeom prst="rect">
                <a:avLst/>
              </a:prstGeom>
              <a:solidFill>
                <a:srgbClr val="666666"/>
              </a:solidFill>
              <a:ln w="9525">
                <a:noFill/>
                <a:miter lim="800000"/>
                <a:headEnd/>
                <a:tailEnd/>
              </a:ln>
            </p:spPr>
            <p:txBody>
              <a:bodyPr/>
              <a:lstStyle/>
              <a:p>
                <a:endParaRPr lang="en-GB"/>
              </a:p>
            </p:txBody>
          </p:sp>
          <p:sp>
            <p:nvSpPr>
              <p:cNvPr id="3519" name="Freeform 243"/>
              <p:cNvSpPr>
                <a:spLocks/>
              </p:cNvSpPr>
              <p:nvPr/>
            </p:nvSpPr>
            <p:spPr bwMode="auto">
              <a:xfrm>
                <a:off x="5157" y="2267"/>
                <a:ext cx="38" cy="21"/>
              </a:xfrm>
              <a:custGeom>
                <a:avLst/>
                <a:gdLst>
                  <a:gd name="T0" fmla="*/ 38 w 38"/>
                  <a:gd name="T1" fmla="*/ 0 h 21"/>
                  <a:gd name="T2" fmla="*/ 38 w 38"/>
                  <a:gd name="T3" fmla="*/ 21 h 21"/>
                  <a:gd name="T4" fmla="*/ 38 w 38"/>
                  <a:gd name="T5" fmla="*/ 21 h 21"/>
                  <a:gd name="T6" fmla="*/ 35 w 38"/>
                  <a:gd name="T7" fmla="*/ 21 h 21"/>
                  <a:gd name="T8" fmla="*/ 5 w 38"/>
                  <a:gd name="T9" fmla="*/ 21 h 21"/>
                  <a:gd name="T10" fmla="*/ 5 w 38"/>
                  <a:gd name="T11" fmla="*/ 21 h 21"/>
                  <a:gd name="T12" fmla="*/ 0 w 38"/>
                  <a:gd name="T13" fmla="*/ 21 h 21"/>
                  <a:gd name="T14" fmla="*/ 0 w 38"/>
                  <a:gd name="T15" fmla="*/ 0 h 21"/>
                  <a:gd name="T16" fmla="*/ 38 w 38"/>
                  <a:gd name="T17" fmla="*/ 0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
                  <a:gd name="T28" fmla="*/ 0 h 21"/>
                  <a:gd name="T29" fmla="*/ 38 w 38"/>
                  <a:gd name="T30" fmla="*/ 21 h 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 h="21">
                    <a:moveTo>
                      <a:pt x="38" y="0"/>
                    </a:moveTo>
                    <a:lnTo>
                      <a:pt x="38" y="21"/>
                    </a:lnTo>
                    <a:lnTo>
                      <a:pt x="35" y="21"/>
                    </a:lnTo>
                    <a:lnTo>
                      <a:pt x="5" y="21"/>
                    </a:lnTo>
                    <a:lnTo>
                      <a:pt x="0" y="21"/>
                    </a:lnTo>
                    <a:lnTo>
                      <a:pt x="0" y="0"/>
                    </a:lnTo>
                    <a:lnTo>
                      <a:pt x="38" y="0"/>
                    </a:lnTo>
                    <a:close/>
                  </a:path>
                </a:pathLst>
              </a:custGeom>
              <a:solidFill>
                <a:srgbClr val="FFFFFF"/>
              </a:solidFill>
              <a:ln w="9525">
                <a:noFill/>
                <a:round/>
                <a:headEnd/>
                <a:tailEnd/>
              </a:ln>
            </p:spPr>
            <p:txBody>
              <a:bodyPr/>
              <a:lstStyle/>
              <a:p>
                <a:endParaRPr lang="id-ID"/>
              </a:p>
            </p:txBody>
          </p:sp>
          <p:sp>
            <p:nvSpPr>
              <p:cNvPr id="3520" name="Rectangle 244"/>
              <p:cNvSpPr>
                <a:spLocks noChangeArrowheads="1"/>
              </p:cNvSpPr>
              <p:nvPr/>
            </p:nvSpPr>
            <p:spPr bwMode="auto">
              <a:xfrm>
                <a:off x="5157" y="2313"/>
                <a:ext cx="38" cy="3"/>
              </a:xfrm>
              <a:prstGeom prst="rect">
                <a:avLst/>
              </a:prstGeom>
              <a:solidFill>
                <a:srgbClr val="666666"/>
              </a:solidFill>
              <a:ln w="9525">
                <a:noFill/>
                <a:miter lim="800000"/>
                <a:headEnd/>
                <a:tailEnd/>
              </a:ln>
            </p:spPr>
            <p:txBody>
              <a:bodyPr/>
              <a:lstStyle/>
              <a:p>
                <a:endParaRPr lang="en-GB"/>
              </a:p>
            </p:txBody>
          </p:sp>
          <p:sp>
            <p:nvSpPr>
              <p:cNvPr id="3521" name="Rectangle 245"/>
              <p:cNvSpPr>
                <a:spLocks noChangeArrowheads="1"/>
              </p:cNvSpPr>
              <p:nvPr/>
            </p:nvSpPr>
            <p:spPr bwMode="auto">
              <a:xfrm>
                <a:off x="5177" y="2336"/>
                <a:ext cx="10" cy="4"/>
              </a:xfrm>
              <a:prstGeom prst="rect">
                <a:avLst/>
              </a:prstGeom>
              <a:solidFill>
                <a:srgbClr val="00A551"/>
              </a:solidFill>
              <a:ln w="9525">
                <a:noFill/>
                <a:miter lim="800000"/>
                <a:headEnd/>
                <a:tailEnd/>
              </a:ln>
            </p:spPr>
            <p:txBody>
              <a:bodyPr/>
              <a:lstStyle/>
              <a:p>
                <a:endParaRPr lang="en-GB"/>
              </a:p>
            </p:txBody>
          </p:sp>
          <p:sp>
            <p:nvSpPr>
              <p:cNvPr id="3522" name="Rectangle 246"/>
              <p:cNvSpPr>
                <a:spLocks noChangeArrowheads="1"/>
              </p:cNvSpPr>
              <p:nvPr/>
            </p:nvSpPr>
            <p:spPr bwMode="auto">
              <a:xfrm>
                <a:off x="5177" y="2333"/>
                <a:ext cx="10" cy="3"/>
              </a:xfrm>
              <a:prstGeom prst="rect">
                <a:avLst/>
              </a:prstGeom>
              <a:solidFill>
                <a:srgbClr val="00A551"/>
              </a:solidFill>
              <a:ln w="9525">
                <a:noFill/>
                <a:miter lim="800000"/>
                <a:headEnd/>
                <a:tailEnd/>
              </a:ln>
            </p:spPr>
            <p:txBody>
              <a:bodyPr/>
              <a:lstStyle/>
              <a:p>
                <a:endParaRPr lang="en-GB"/>
              </a:p>
            </p:txBody>
          </p:sp>
          <p:sp>
            <p:nvSpPr>
              <p:cNvPr id="3523" name="Rectangle 247"/>
              <p:cNvSpPr>
                <a:spLocks noChangeArrowheads="1"/>
              </p:cNvSpPr>
              <p:nvPr/>
            </p:nvSpPr>
            <p:spPr bwMode="auto">
              <a:xfrm>
                <a:off x="5177" y="2330"/>
                <a:ext cx="10" cy="3"/>
              </a:xfrm>
              <a:prstGeom prst="rect">
                <a:avLst/>
              </a:prstGeom>
              <a:solidFill>
                <a:srgbClr val="00A551"/>
              </a:solidFill>
              <a:ln w="9525">
                <a:noFill/>
                <a:miter lim="800000"/>
                <a:headEnd/>
                <a:tailEnd/>
              </a:ln>
            </p:spPr>
            <p:txBody>
              <a:bodyPr/>
              <a:lstStyle/>
              <a:p>
                <a:endParaRPr lang="en-GB"/>
              </a:p>
            </p:txBody>
          </p:sp>
          <p:sp>
            <p:nvSpPr>
              <p:cNvPr id="3524" name="Rectangle 248"/>
              <p:cNvSpPr>
                <a:spLocks noChangeArrowheads="1"/>
              </p:cNvSpPr>
              <p:nvPr/>
            </p:nvSpPr>
            <p:spPr bwMode="auto">
              <a:xfrm>
                <a:off x="5177" y="2327"/>
                <a:ext cx="10" cy="3"/>
              </a:xfrm>
              <a:prstGeom prst="rect">
                <a:avLst/>
              </a:prstGeom>
              <a:solidFill>
                <a:srgbClr val="00A551"/>
              </a:solidFill>
              <a:ln w="9525">
                <a:noFill/>
                <a:miter lim="800000"/>
                <a:headEnd/>
                <a:tailEnd/>
              </a:ln>
            </p:spPr>
            <p:txBody>
              <a:bodyPr/>
              <a:lstStyle/>
              <a:p>
                <a:endParaRPr lang="en-GB"/>
              </a:p>
            </p:txBody>
          </p:sp>
          <p:sp>
            <p:nvSpPr>
              <p:cNvPr id="3525" name="Rectangle 249"/>
              <p:cNvSpPr>
                <a:spLocks noChangeArrowheads="1"/>
              </p:cNvSpPr>
              <p:nvPr/>
            </p:nvSpPr>
            <p:spPr bwMode="auto">
              <a:xfrm>
                <a:off x="5177" y="2323"/>
                <a:ext cx="10" cy="4"/>
              </a:xfrm>
              <a:prstGeom prst="rect">
                <a:avLst/>
              </a:prstGeom>
              <a:solidFill>
                <a:srgbClr val="666666"/>
              </a:solidFill>
              <a:ln w="9525">
                <a:noFill/>
                <a:miter lim="800000"/>
                <a:headEnd/>
                <a:tailEnd/>
              </a:ln>
            </p:spPr>
            <p:txBody>
              <a:bodyPr/>
              <a:lstStyle/>
              <a:p>
                <a:endParaRPr lang="en-GB"/>
              </a:p>
            </p:txBody>
          </p:sp>
          <p:sp>
            <p:nvSpPr>
              <p:cNvPr id="3526" name="Rectangle 250"/>
              <p:cNvSpPr>
                <a:spLocks noChangeArrowheads="1"/>
              </p:cNvSpPr>
              <p:nvPr/>
            </p:nvSpPr>
            <p:spPr bwMode="auto">
              <a:xfrm>
                <a:off x="5173" y="2333"/>
                <a:ext cx="4" cy="3"/>
              </a:xfrm>
              <a:prstGeom prst="rect">
                <a:avLst/>
              </a:prstGeom>
              <a:solidFill>
                <a:srgbClr val="FFFFFF"/>
              </a:solidFill>
              <a:ln w="9525">
                <a:noFill/>
                <a:miter lim="800000"/>
                <a:headEnd/>
                <a:tailEnd/>
              </a:ln>
            </p:spPr>
            <p:txBody>
              <a:bodyPr/>
              <a:lstStyle/>
              <a:p>
                <a:endParaRPr lang="en-GB"/>
              </a:p>
            </p:txBody>
          </p:sp>
          <p:sp>
            <p:nvSpPr>
              <p:cNvPr id="3527" name="Rectangle 251"/>
              <p:cNvSpPr>
                <a:spLocks noChangeArrowheads="1"/>
              </p:cNvSpPr>
              <p:nvPr/>
            </p:nvSpPr>
            <p:spPr bwMode="auto">
              <a:xfrm>
                <a:off x="5173" y="2330"/>
                <a:ext cx="4" cy="3"/>
              </a:xfrm>
              <a:prstGeom prst="rect">
                <a:avLst/>
              </a:prstGeom>
              <a:solidFill>
                <a:srgbClr val="FFFFFF"/>
              </a:solidFill>
              <a:ln w="9525">
                <a:noFill/>
                <a:miter lim="800000"/>
                <a:headEnd/>
                <a:tailEnd/>
              </a:ln>
            </p:spPr>
            <p:txBody>
              <a:bodyPr/>
              <a:lstStyle/>
              <a:p>
                <a:endParaRPr lang="en-GB"/>
              </a:p>
            </p:txBody>
          </p:sp>
          <p:sp>
            <p:nvSpPr>
              <p:cNvPr id="3528" name="Rectangle 252"/>
              <p:cNvSpPr>
                <a:spLocks noChangeArrowheads="1"/>
              </p:cNvSpPr>
              <p:nvPr/>
            </p:nvSpPr>
            <p:spPr bwMode="auto">
              <a:xfrm>
                <a:off x="5173" y="2327"/>
                <a:ext cx="4" cy="3"/>
              </a:xfrm>
              <a:prstGeom prst="rect">
                <a:avLst/>
              </a:prstGeom>
              <a:solidFill>
                <a:srgbClr val="FFFFFF"/>
              </a:solidFill>
              <a:ln w="9525">
                <a:noFill/>
                <a:miter lim="800000"/>
                <a:headEnd/>
                <a:tailEnd/>
              </a:ln>
            </p:spPr>
            <p:txBody>
              <a:bodyPr/>
              <a:lstStyle/>
              <a:p>
                <a:endParaRPr lang="en-GB"/>
              </a:p>
            </p:txBody>
          </p:sp>
          <p:sp>
            <p:nvSpPr>
              <p:cNvPr id="3529" name="Rectangle 253"/>
              <p:cNvSpPr>
                <a:spLocks noChangeArrowheads="1"/>
              </p:cNvSpPr>
              <p:nvPr/>
            </p:nvSpPr>
            <p:spPr bwMode="auto">
              <a:xfrm>
                <a:off x="5164" y="2336"/>
                <a:ext cx="9" cy="4"/>
              </a:xfrm>
              <a:prstGeom prst="rect">
                <a:avLst/>
              </a:prstGeom>
              <a:solidFill>
                <a:srgbClr val="00ADEE"/>
              </a:solidFill>
              <a:ln w="9525">
                <a:noFill/>
                <a:miter lim="800000"/>
                <a:headEnd/>
                <a:tailEnd/>
              </a:ln>
            </p:spPr>
            <p:txBody>
              <a:bodyPr/>
              <a:lstStyle/>
              <a:p>
                <a:endParaRPr lang="en-GB"/>
              </a:p>
            </p:txBody>
          </p:sp>
          <p:sp>
            <p:nvSpPr>
              <p:cNvPr id="3530" name="Rectangle 254"/>
              <p:cNvSpPr>
                <a:spLocks noChangeArrowheads="1"/>
              </p:cNvSpPr>
              <p:nvPr/>
            </p:nvSpPr>
            <p:spPr bwMode="auto">
              <a:xfrm>
                <a:off x="5164" y="2333"/>
                <a:ext cx="9" cy="3"/>
              </a:xfrm>
              <a:prstGeom prst="rect">
                <a:avLst/>
              </a:prstGeom>
              <a:solidFill>
                <a:srgbClr val="00ADEE"/>
              </a:solidFill>
              <a:ln w="9525">
                <a:noFill/>
                <a:miter lim="800000"/>
                <a:headEnd/>
                <a:tailEnd/>
              </a:ln>
            </p:spPr>
            <p:txBody>
              <a:bodyPr/>
              <a:lstStyle/>
              <a:p>
                <a:endParaRPr lang="en-GB"/>
              </a:p>
            </p:txBody>
          </p:sp>
          <p:sp>
            <p:nvSpPr>
              <p:cNvPr id="3531" name="Rectangle 255"/>
              <p:cNvSpPr>
                <a:spLocks noChangeArrowheads="1"/>
              </p:cNvSpPr>
              <p:nvPr/>
            </p:nvSpPr>
            <p:spPr bwMode="auto">
              <a:xfrm>
                <a:off x="5164" y="2330"/>
                <a:ext cx="9" cy="3"/>
              </a:xfrm>
              <a:prstGeom prst="rect">
                <a:avLst/>
              </a:prstGeom>
              <a:solidFill>
                <a:srgbClr val="00ADEE"/>
              </a:solidFill>
              <a:ln w="9525">
                <a:noFill/>
                <a:miter lim="800000"/>
                <a:headEnd/>
                <a:tailEnd/>
              </a:ln>
            </p:spPr>
            <p:txBody>
              <a:bodyPr/>
              <a:lstStyle/>
              <a:p>
                <a:endParaRPr lang="en-GB"/>
              </a:p>
            </p:txBody>
          </p:sp>
          <p:sp>
            <p:nvSpPr>
              <p:cNvPr id="3532" name="Rectangle 256"/>
              <p:cNvSpPr>
                <a:spLocks noChangeArrowheads="1"/>
              </p:cNvSpPr>
              <p:nvPr/>
            </p:nvSpPr>
            <p:spPr bwMode="auto">
              <a:xfrm>
                <a:off x="5164" y="2327"/>
                <a:ext cx="9" cy="3"/>
              </a:xfrm>
              <a:prstGeom prst="rect">
                <a:avLst/>
              </a:prstGeom>
              <a:solidFill>
                <a:srgbClr val="00ADEE"/>
              </a:solidFill>
              <a:ln w="9525">
                <a:noFill/>
                <a:miter lim="800000"/>
                <a:headEnd/>
                <a:tailEnd/>
              </a:ln>
            </p:spPr>
            <p:txBody>
              <a:bodyPr/>
              <a:lstStyle/>
              <a:p>
                <a:endParaRPr lang="en-GB"/>
              </a:p>
            </p:txBody>
          </p:sp>
          <p:sp>
            <p:nvSpPr>
              <p:cNvPr id="3533" name="Rectangle 257"/>
              <p:cNvSpPr>
                <a:spLocks noChangeArrowheads="1"/>
              </p:cNvSpPr>
              <p:nvPr/>
            </p:nvSpPr>
            <p:spPr bwMode="auto">
              <a:xfrm>
                <a:off x="5164" y="2323"/>
                <a:ext cx="9" cy="4"/>
              </a:xfrm>
              <a:prstGeom prst="rect">
                <a:avLst/>
              </a:prstGeom>
              <a:solidFill>
                <a:srgbClr val="666666"/>
              </a:solidFill>
              <a:ln w="9525">
                <a:noFill/>
                <a:miter lim="800000"/>
                <a:headEnd/>
                <a:tailEnd/>
              </a:ln>
            </p:spPr>
            <p:txBody>
              <a:bodyPr/>
              <a:lstStyle/>
              <a:p>
                <a:endParaRPr lang="en-GB"/>
              </a:p>
            </p:txBody>
          </p:sp>
          <p:sp>
            <p:nvSpPr>
              <p:cNvPr id="3534" name="Rectangle 258"/>
              <p:cNvSpPr>
                <a:spLocks noChangeArrowheads="1"/>
              </p:cNvSpPr>
              <p:nvPr/>
            </p:nvSpPr>
            <p:spPr bwMode="auto">
              <a:xfrm>
                <a:off x="5157" y="2333"/>
                <a:ext cx="7" cy="3"/>
              </a:xfrm>
              <a:prstGeom prst="rect">
                <a:avLst/>
              </a:prstGeom>
              <a:solidFill>
                <a:srgbClr val="FFFFFF"/>
              </a:solidFill>
              <a:ln w="9525">
                <a:noFill/>
                <a:miter lim="800000"/>
                <a:headEnd/>
                <a:tailEnd/>
              </a:ln>
            </p:spPr>
            <p:txBody>
              <a:bodyPr/>
              <a:lstStyle/>
              <a:p>
                <a:endParaRPr lang="en-GB"/>
              </a:p>
            </p:txBody>
          </p:sp>
          <p:sp>
            <p:nvSpPr>
              <p:cNvPr id="3535" name="Rectangle 259"/>
              <p:cNvSpPr>
                <a:spLocks noChangeArrowheads="1"/>
              </p:cNvSpPr>
              <p:nvPr/>
            </p:nvSpPr>
            <p:spPr bwMode="auto">
              <a:xfrm>
                <a:off x="5157" y="2330"/>
                <a:ext cx="7" cy="3"/>
              </a:xfrm>
              <a:prstGeom prst="rect">
                <a:avLst/>
              </a:prstGeom>
              <a:solidFill>
                <a:srgbClr val="FFFFFF"/>
              </a:solidFill>
              <a:ln w="9525">
                <a:noFill/>
                <a:miter lim="800000"/>
                <a:headEnd/>
                <a:tailEnd/>
              </a:ln>
            </p:spPr>
            <p:txBody>
              <a:bodyPr/>
              <a:lstStyle/>
              <a:p>
                <a:endParaRPr lang="en-GB"/>
              </a:p>
            </p:txBody>
          </p:sp>
          <p:sp>
            <p:nvSpPr>
              <p:cNvPr id="3536" name="Rectangle 260"/>
              <p:cNvSpPr>
                <a:spLocks noChangeArrowheads="1"/>
              </p:cNvSpPr>
              <p:nvPr/>
            </p:nvSpPr>
            <p:spPr bwMode="auto">
              <a:xfrm>
                <a:off x="5157" y="2327"/>
                <a:ext cx="7" cy="3"/>
              </a:xfrm>
              <a:prstGeom prst="rect">
                <a:avLst/>
              </a:prstGeom>
              <a:solidFill>
                <a:srgbClr val="FFFFFF"/>
              </a:solidFill>
              <a:ln w="9525">
                <a:noFill/>
                <a:miter lim="800000"/>
                <a:headEnd/>
                <a:tailEnd/>
              </a:ln>
            </p:spPr>
            <p:txBody>
              <a:bodyPr/>
              <a:lstStyle/>
              <a:p>
                <a:endParaRPr lang="en-GB"/>
              </a:p>
            </p:txBody>
          </p:sp>
          <p:sp>
            <p:nvSpPr>
              <p:cNvPr id="3537" name="Freeform 261"/>
              <p:cNvSpPr>
                <a:spLocks/>
              </p:cNvSpPr>
              <p:nvPr/>
            </p:nvSpPr>
            <p:spPr bwMode="auto">
              <a:xfrm>
                <a:off x="5157" y="2316"/>
                <a:ext cx="38" cy="11"/>
              </a:xfrm>
              <a:custGeom>
                <a:avLst/>
                <a:gdLst>
                  <a:gd name="T0" fmla="*/ 20 w 38"/>
                  <a:gd name="T1" fmla="*/ 7 h 11"/>
                  <a:gd name="T2" fmla="*/ 20 w 38"/>
                  <a:gd name="T3" fmla="*/ 11 h 11"/>
                  <a:gd name="T4" fmla="*/ 16 w 38"/>
                  <a:gd name="T5" fmla="*/ 11 h 11"/>
                  <a:gd name="T6" fmla="*/ 16 w 38"/>
                  <a:gd name="T7" fmla="*/ 7 h 11"/>
                  <a:gd name="T8" fmla="*/ 7 w 38"/>
                  <a:gd name="T9" fmla="*/ 7 h 11"/>
                  <a:gd name="T10" fmla="*/ 7 w 38"/>
                  <a:gd name="T11" fmla="*/ 11 h 11"/>
                  <a:gd name="T12" fmla="*/ 0 w 38"/>
                  <a:gd name="T13" fmla="*/ 11 h 11"/>
                  <a:gd name="T14" fmla="*/ 0 w 38"/>
                  <a:gd name="T15" fmla="*/ 0 h 11"/>
                  <a:gd name="T16" fmla="*/ 38 w 38"/>
                  <a:gd name="T17" fmla="*/ 0 h 11"/>
                  <a:gd name="T18" fmla="*/ 38 w 38"/>
                  <a:gd name="T19" fmla="*/ 11 h 11"/>
                  <a:gd name="T20" fmla="*/ 30 w 38"/>
                  <a:gd name="T21" fmla="*/ 11 h 11"/>
                  <a:gd name="T22" fmla="*/ 30 w 38"/>
                  <a:gd name="T23" fmla="*/ 7 h 11"/>
                  <a:gd name="T24" fmla="*/ 20 w 38"/>
                  <a:gd name="T25" fmla="*/ 7 h 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11"/>
                  <a:gd name="T41" fmla="*/ 38 w 38"/>
                  <a:gd name="T42" fmla="*/ 11 h 1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11">
                    <a:moveTo>
                      <a:pt x="20" y="7"/>
                    </a:moveTo>
                    <a:lnTo>
                      <a:pt x="20" y="11"/>
                    </a:lnTo>
                    <a:lnTo>
                      <a:pt x="16" y="11"/>
                    </a:lnTo>
                    <a:lnTo>
                      <a:pt x="16" y="7"/>
                    </a:lnTo>
                    <a:lnTo>
                      <a:pt x="7" y="7"/>
                    </a:lnTo>
                    <a:lnTo>
                      <a:pt x="7" y="11"/>
                    </a:lnTo>
                    <a:lnTo>
                      <a:pt x="0" y="11"/>
                    </a:lnTo>
                    <a:lnTo>
                      <a:pt x="0" y="0"/>
                    </a:lnTo>
                    <a:lnTo>
                      <a:pt x="38" y="0"/>
                    </a:lnTo>
                    <a:lnTo>
                      <a:pt x="38" y="11"/>
                    </a:lnTo>
                    <a:lnTo>
                      <a:pt x="30" y="11"/>
                    </a:lnTo>
                    <a:lnTo>
                      <a:pt x="30" y="7"/>
                    </a:lnTo>
                    <a:lnTo>
                      <a:pt x="20" y="7"/>
                    </a:lnTo>
                    <a:close/>
                  </a:path>
                </a:pathLst>
              </a:custGeom>
              <a:solidFill>
                <a:srgbClr val="666666"/>
              </a:solidFill>
              <a:ln w="9525">
                <a:noFill/>
                <a:round/>
                <a:headEnd/>
                <a:tailEnd/>
              </a:ln>
            </p:spPr>
            <p:txBody>
              <a:bodyPr/>
              <a:lstStyle/>
              <a:p>
                <a:endParaRPr lang="id-ID"/>
              </a:p>
            </p:txBody>
          </p:sp>
          <p:sp>
            <p:nvSpPr>
              <p:cNvPr id="3538" name="Freeform 262"/>
              <p:cNvSpPr>
                <a:spLocks/>
              </p:cNvSpPr>
              <p:nvPr/>
            </p:nvSpPr>
            <p:spPr bwMode="auto">
              <a:xfrm>
                <a:off x="5157" y="2336"/>
                <a:ext cx="38" cy="8"/>
              </a:xfrm>
              <a:custGeom>
                <a:avLst/>
                <a:gdLst>
                  <a:gd name="T0" fmla="*/ 38 w 38"/>
                  <a:gd name="T1" fmla="*/ 8 h 8"/>
                  <a:gd name="T2" fmla="*/ 0 w 38"/>
                  <a:gd name="T3" fmla="*/ 8 h 8"/>
                  <a:gd name="T4" fmla="*/ 0 w 38"/>
                  <a:gd name="T5" fmla="*/ 0 h 8"/>
                  <a:gd name="T6" fmla="*/ 7 w 38"/>
                  <a:gd name="T7" fmla="*/ 0 h 8"/>
                  <a:gd name="T8" fmla="*/ 7 w 38"/>
                  <a:gd name="T9" fmla="*/ 4 h 8"/>
                  <a:gd name="T10" fmla="*/ 16 w 38"/>
                  <a:gd name="T11" fmla="*/ 4 h 8"/>
                  <a:gd name="T12" fmla="*/ 16 w 38"/>
                  <a:gd name="T13" fmla="*/ 0 h 8"/>
                  <a:gd name="T14" fmla="*/ 20 w 38"/>
                  <a:gd name="T15" fmla="*/ 0 h 8"/>
                  <a:gd name="T16" fmla="*/ 20 w 38"/>
                  <a:gd name="T17" fmla="*/ 4 h 8"/>
                  <a:gd name="T18" fmla="*/ 30 w 38"/>
                  <a:gd name="T19" fmla="*/ 4 h 8"/>
                  <a:gd name="T20" fmla="*/ 30 w 38"/>
                  <a:gd name="T21" fmla="*/ 0 h 8"/>
                  <a:gd name="T22" fmla="*/ 38 w 38"/>
                  <a:gd name="T23" fmla="*/ 0 h 8"/>
                  <a:gd name="T24" fmla="*/ 38 w 38"/>
                  <a:gd name="T25" fmla="*/ 8 h 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8"/>
                  <a:gd name="T41" fmla="*/ 38 w 38"/>
                  <a:gd name="T42" fmla="*/ 8 h 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8">
                    <a:moveTo>
                      <a:pt x="38" y="8"/>
                    </a:moveTo>
                    <a:lnTo>
                      <a:pt x="0" y="8"/>
                    </a:lnTo>
                    <a:lnTo>
                      <a:pt x="0" y="0"/>
                    </a:lnTo>
                    <a:lnTo>
                      <a:pt x="7" y="0"/>
                    </a:lnTo>
                    <a:lnTo>
                      <a:pt x="7" y="4"/>
                    </a:lnTo>
                    <a:lnTo>
                      <a:pt x="16" y="4"/>
                    </a:lnTo>
                    <a:lnTo>
                      <a:pt x="16" y="0"/>
                    </a:lnTo>
                    <a:lnTo>
                      <a:pt x="20" y="0"/>
                    </a:lnTo>
                    <a:lnTo>
                      <a:pt x="20" y="4"/>
                    </a:lnTo>
                    <a:lnTo>
                      <a:pt x="30" y="4"/>
                    </a:lnTo>
                    <a:lnTo>
                      <a:pt x="30" y="0"/>
                    </a:lnTo>
                    <a:lnTo>
                      <a:pt x="38" y="0"/>
                    </a:lnTo>
                    <a:lnTo>
                      <a:pt x="38" y="8"/>
                    </a:lnTo>
                    <a:close/>
                  </a:path>
                </a:pathLst>
              </a:custGeom>
              <a:solidFill>
                <a:srgbClr val="FFFFFF"/>
              </a:solidFill>
              <a:ln w="9525">
                <a:noFill/>
                <a:round/>
                <a:headEnd/>
                <a:tailEnd/>
              </a:ln>
            </p:spPr>
            <p:txBody>
              <a:bodyPr/>
              <a:lstStyle/>
              <a:p>
                <a:endParaRPr lang="id-ID"/>
              </a:p>
            </p:txBody>
          </p:sp>
          <p:sp>
            <p:nvSpPr>
              <p:cNvPr id="3539" name="Freeform 263"/>
              <p:cNvSpPr>
                <a:spLocks/>
              </p:cNvSpPr>
              <p:nvPr/>
            </p:nvSpPr>
            <p:spPr bwMode="auto">
              <a:xfrm>
                <a:off x="5157" y="2293"/>
                <a:ext cx="38" cy="5"/>
              </a:xfrm>
              <a:custGeom>
                <a:avLst/>
                <a:gdLst>
                  <a:gd name="T0" fmla="*/ 38 w 38"/>
                  <a:gd name="T1" fmla="*/ 5 h 5"/>
                  <a:gd name="T2" fmla="*/ 0 w 38"/>
                  <a:gd name="T3" fmla="*/ 5 h 5"/>
                  <a:gd name="T4" fmla="*/ 0 w 38"/>
                  <a:gd name="T5" fmla="*/ 0 h 5"/>
                  <a:gd name="T6" fmla="*/ 0 w 38"/>
                  <a:gd name="T7" fmla="*/ 0 h 5"/>
                  <a:gd name="T8" fmla="*/ 5 w 38"/>
                  <a:gd name="T9" fmla="*/ 0 h 5"/>
                  <a:gd name="T10" fmla="*/ 35 w 38"/>
                  <a:gd name="T11" fmla="*/ 0 h 5"/>
                  <a:gd name="T12" fmla="*/ 35 w 38"/>
                  <a:gd name="T13" fmla="*/ 0 h 5"/>
                  <a:gd name="T14" fmla="*/ 38 w 38"/>
                  <a:gd name="T15" fmla="*/ 0 h 5"/>
                  <a:gd name="T16" fmla="*/ 38 w 38"/>
                  <a:gd name="T17" fmla="*/ 5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
                  <a:gd name="T28" fmla="*/ 0 h 5"/>
                  <a:gd name="T29" fmla="*/ 38 w 38"/>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 h="5">
                    <a:moveTo>
                      <a:pt x="38" y="5"/>
                    </a:moveTo>
                    <a:lnTo>
                      <a:pt x="0" y="5"/>
                    </a:lnTo>
                    <a:lnTo>
                      <a:pt x="0" y="0"/>
                    </a:lnTo>
                    <a:lnTo>
                      <a:pt x="5" y="0"/>
                    </a:lnTo>
                    <a:lnTo>
                      <a:pt x="35" y="0"/>
                    </a:lnTo>
                    <a:lnTo>
                      <a:pt x="38" y="0"/>
                    </a:lnTo>
                    <a:lnTo>
                      <a:pt x="38" y="5"/>
                    </a:lnTo>
                    <a:close/>
                  </a:path>
                </a:pathLst>
              </a:custGeom>
              <a:solidFill>
                <a:srgbClr val="666666"/>
              </a:solidFill>
              <a:ln w="9525">
                <a:noFill/>
                <a:round/>
                <a:headEnd/>
                <a:tailEnd/>
              </a:ln>
            </p:spPr>
            <p:txBody>
              <a:bodyPr/>
              <a:lstStyle/>
              <a:p>
                <a:endParaRPr lang="id-ID"/>
              </a:p>
            </p:txBody>
          </p:sp>
          <p:sp>
            <p:nvSpPr>
              <p:cNvPr id="3540" name="Freeform 264"/>
              <p:cNvSpPr>
                <a:spLocks/>
              </p:cNvSpPr>
              <p:nvPr/>
            </p:nvSpPr>
            <p:spPr bwMode="auto">
              <a:xfrm>
                <a:off x="5157" y="2288"/>
                <a:ext cx="38" cy="3"/>
              </a:xfrm>
              <a:custGeom>
                <a:avLst/>
                <a:gdLst>
                  <a:gd name="T0" fmla="*/ 5 w 38"/>
                  <a:gd name="T1" fmla="*/ 3 h 3"/>
                  <a:gd name="T2" fmla="*/ 5 w 38"/>
                  <a:gd name="T3" fmla="*/ 3 h 3"/>
                  <a:gd name="T4" fmla="*/ 0 w 38"/>
                  <a:gd name="T5" fmla="*/ 3 h 3"/>
                  <a:gd name="T6" fmla="*/ 0 w 38"/>
                  <a:gd name="T7" fmla="*/ 0 h 3"/>
                  <a:gd name="T8" fmla="*/ 0 w 38"/>
                  <a:gd name="T9" fmla="*/ 0 h 3"/>
                  <a:gd name="T10" fmla="*/ 5 w 38"/>
                  <a:gd name="T11" fmla="*/ 0 h 3"/>
                  <a:gd name="T12" fmla="*/ 35 w 38"/>
                  <a:gd name="T13" fmla="*/ 0 h 3"/>
                  <a:gd name="T14" fmla="*/ 35 w 38"/>
                  <a:gd name="T15" fmla="*/ 0 h 3"/>
                  <a:gd name="T16" fmla="*/ 38 w 38"/>
                  <a:gd name="T17" fmla="*/ 0 h 3"/>
                  <a:gd name="T18" fmla="*/ 38 w 38"/>
                  <a:gd name="T19" fmla="*/ 3 h 3"/>
                  <a:gd name="T20" fmla="*/ 38 w 38"/>
                  <a:gd name="T21" fmla="*/ 3 h 3"/>
                  <a:gd name="T22" fmla="*/ 35 w 38"/>
                  <a:gd name="T23" fmla="*/ 3 h 3"/>
                  <a:gd name="T24" fmla="*/ 5 w 38"/>
                  <a:gd name="T25" fmla="*/ 3 h 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3"/>
                  <a:gd name="T41" fmla="*/ 38 w 38"/>
                  <a:gd name="T42" fmla="*/ 3 h 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3">
                    <a:moveTo>
                      <a:pt x="5" y="3"/>
                    </a:moveTo>
                    <a:lnTo>
                      <a:pt x="5" y="3"/>
                    </a:lnTo>
                    <a:lnTo>
                      <a:pt x="0" y="3"/>
                    </a:lnTo>
                    <a:lnTo>
                      <a:pt x="0" y="0"/>
                    </a:lnTo>
                    <a:lnTo>
                      <a:pt x="5" y="0"/>
                    </a:lnTo>
                    <a:lnTo>
                      <a:pt x="35" y="0"/>
                    </a:lnTo>
                    <a:lnTo>
                      <a:pt x="38" y="0"/>
                    </a:lnTo>
                    <a:lnTo>
                      <a:pt x="38" y="3"/>
                    </a:lnTo>
                    <a:lnTo>
                      <a:pt x="35" y="3"/>
                    </a:lnTo>
                    <a:lnTo>
                      <a:pt x="5" y="3"/>
                    </a:lnTo>
                    <a:close/>
                  </a:path>
                </a:pathLst>
              </a:custGeom>
              <a:solidFill>
                <a:srgbClr val="808080"/>
              </a:solidFill>
              <a:ln w="9525">
                <a:noFill/>
                <a:round/>
                <a:headEnd/>
                <a:tailEnd/>
              </a:ln>
            </p:spPr>
            <p:txBody>
              <a:bodyPr/>
              <a:lstStyle/>
              <a:p>
                <a:endParaRPr lang="id-ID"/>
              </a:p>
            </p:txBody>
          </p:sp>
          <p:sp>
            <p:nvSpPr>
              <p:cNvPr id="3541" name="Freeform 265"/>
              <p:cNvSpPr>
                <a:spLocks/>
              </p:cNvSpPr>
              <p:nvPr/>
            </p:nvSpPr>
            <p:spPr bwMode="auto">
              <a:xfrm>
                <a:off x="5157" y="2291"/>
                <a:ext cx="38" cy="2"/>
              </a:xfrm>
              <a:custGeom>
                <a:avLst/>
                <a:gdLst>
                  <a:gd name="T0" fmla="*/ 5 w 38"/>
                  <a:gd name="T1" fmla="*/ 2 h 2"/>
                  <a:gd name="T2" fmla="*/ 5 w 38"/>
                  <a:gd name="T3" fmla="*/ 2 h 2"/>
                  <a:gd name="T4" fmla="*/ 0 w 38"/>
                  <a:gd name="T5" fmla="*/ 2 h 2"/>
                  <a:gd name="T6" fmla="*/ 0 w 38"/>
                  <a:gd name="T7" fmla="*/ 0 h 2"/>
                  <a:gd name="T8" fmla="*/ 0 w 38"/>
                  <a:gd name="T9" fmla="*/ 0 h 2"/>
                  <a:gd name="T10" fmla="*/ 5 w 38"/>
                  <a:gd name="T11" fmla="*/ 0 h 2"/>
                  <a:gd name="T12" fmla="*/ 35 w 38"/>
                  <a:gd name="T13" fmla="*/ 0 h 2"/>
                  <a:gd name="T14" fmla="*/ 35 w 38"/>
                  <a:gd name="T15" fmla="*/ 0 h 2"/>
                  <a:gd name="T16" fmla="*/ 38 w 38"/>
                  <a:gd name="T17" fmla="*/ 0 h 2"/>
                  <a:gd name="T18" fmla="*/ 38 w 38"/>
                  <a:gd name="T19" fmla="*/ 2 h 2"/>
                  <a:gd name="T20" fmla="*/ 38 w 38"/>
                  <a:gd name="T21" fmla="*/ 2 h 2"/>
                  <a:gd name="T22" fmla="*/ 35 w 38"/>
                  <a:gd name="T23" fmla="*/ 2 h 2"/>
                  <a:gd name="T24" fmla="*/ 5 w 38"/>
                  <a:gd name="T25" fmla="*/ 2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2"/>
                  <a:gd name="T41" fmla="*/ 38 w 38"/>
                  <a:gd name="T42" fmla="*/ 2 h 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2">
                    <a:moveTo>
                      <a:pt x="5" y="2"/>
                    </a:moveTo>
                    <a:lnTo>
                      <a:pt x="5" y="2"/>
                    </a:lnTo>
                    <a:lnTo>
                      <a:pt x="0" y="2"/>
                    </a:lnTo>
                    <a:lnTo>
                      <a:pt x="0" y="0"/>
                    </a:lnTo>
                    <a:lnTo>
                      <a:pt x="5" y="0"/>
                    </a:lnTo>
                    <a:lnTo>
                      <a:pt x="35" y="0"/>
                    </a:lnTo>
                    <a:lnTo>
                      <a:pt x="38" y="0"/>
                    </a:lnTo>
                    <a:lnTo>
                      <a:pt x="38" y="2"/>
                    </a:lnTo>
                    <a:lnTo>
                      <a:pt x="35" y="2"/>
                    </a:lnTo>
                    <a:lnTo>
                      <a:pt x="5" y="2"/>
                    </a:lnTo>
                    <a:close/>
                  </a:path>
                </a:pathLst>
              </a:custGeom>
              <a:solidFill>
                <a:srgbClr val="808080"/>
              </a:solidFill>
              <a:ln w="9525">
                <a:noFill/>
                <a:round/>
                <a:headEnd/>
                <a:tailEnd/>
              </a:ln>
            </p:spPr>
            <p:txBody>
              <a:bodyPr/>
              <a:lstStyle/>
              <a:p>
                <a:endParaRPr lang="id-ID"/>
              </a:p>
            </p:txBody>
          </p:sp>
          <p:sp>
            <p:nvSpPr>
              <p:cNvPr id="3542" name="Freeform 266"/>
              <p:cNvSpPr>
                <a:spLocks/>
              </p:cNvSpPr>
              <p:nvPr/>
            </p:nvSpPr>
            <p:spPr bwMode="auto">
              <a:xfrm>
                <a:off x="5154" y="2336"/>
                <a:ext cx="44" cy="11"/>
              </a:xfrm>
              <a:custGeom>
                <a:avLst/>
                <a:gdLst>
                  <a:gd name="T0" fmla="*/ 0 w 44"/>
                  <a:gd name="T1" fmla="*/ 11 h 11"/>
                  <a:gd name="T2" fmla="*/ 0 w 44"/>
                  <a:gd name="T3" fmla="*/ 0 h 11"/>
                  <a:gd name="T4" fmla="*/ 3 w 44"/>
                  <a:gd name="T5" fmla="*/ 0 h 11"/>
                  <a:gd name="T6" fmla="*/ 3 w 44"/>
                  <a:gd name="T7" fmla="*/ 8 h 11"/>
                  <a:gd name="T8" fmla="*/ 41 w 44"/>
                  <a:gd name="T9" fmla="*/ 8 h 11"/>
                  <a:gd name="T10" fmla="*/ 41 w 44"/>
                  <a:gd name="T11" fmla="*/ 0 h 11"/>
                  <a:gd name="T12" fmla="*/ 44 w 44"/>
                  <a:gd name="T13" fmla="*/ 0 h 11"/>
                  <a:gd name="T14" fmla="*/ 44 w 44"/>
                  <a:gd name="T15" fmla="*/ 8 h 11"/>
                  <a:gd name="T16" fmla="*/ 44 w 44"/>
                  <a:gd name="T17" fmla="*/ 11 h 11"/>
                  <a:gd name="T18" fmla="*/ 0 w 44"/>
                  <a:gd name="T19" fmla="*/ 11 h 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4"/>
                  <a:gd name="T31" fmla="*/ 0 h 11"/>
                  <a:gd name="T32" fmla="*/ 44 w 44"/>
                  <a:gd name="T33" fmla="*/ 11 h 1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4" h="11">
                    <a:moveTo>
                      <a:pt x="0" y="11"/>
                    </a:moveTo>
                    <a:lnTo>
                      <a:pt x="0" y="0"/>
                    </a:lnTo>
                    <a:lnTo>
                      <a:pt x="3" y="0"/>
                    </a:lnTo>
                    <a:lnTo>
                      <a:pt x="3" y="8"/>
                    </a:lnTo>
                    <a:lnTo>
                      <a:pt x="41" y="8"/>
                    </a:lnTo>
                    <a:lnTo>
                      <a:pt x="41" y="0"/>
                    </a:lnTo>
                    <a:lnTo>
                      <a:pt x="44" y="0"/>
                    </a:lnTo>
                    <a:lnTo>
                      <a:pt x="44" y="8"/>
                    </a:lnTo>
                    <a:lnTo>
                      <a:pt x="44" y="11"/>
                    </a:lnTo>
                    <a:lnTo>
                      <a:pt x="0" y="11"/>
                    </a:lnTo>
                    <a:close/>
                  </a:path>
                </a:pathLst>
              </a:custGeom>
              <a:solidFill>
                <a:srgbClr val="999999"/>
              </a:solidFill>
              <a:ln w="9525">
                <a:noFill/>
                <a:round/>
                <a:headEnd/>
                <a:tailEnd/>
              </a:ln>
            </p:spPr>
            <p:txBody>
              <a:bodyPr/>
              <a:lstStyle/>
              <a:p>
                <a:endParaRPr lang="id-ID"/>
              </a:p>
            </p:txBody>
          </p:sp>
          <p:sp>
            <p:nvSpPr>
              <p:cNvPr id="3543" name="Rectangle 267"/>
              <p:cNvSpPr>
                <a:spLocks noChangeArrowheads="1"/>
              </p:cNvSpPr>
              <p:nvPr/>
            </p:nvSpPr>
            <p:spPr bwMode="auto">
              <a:xfrm>
                <a:off x="5154" y="2333"/>
                <a:ext cx="3" cy="3"/>
              </a:xfrm>
              <a:prstGeom prst="rect">
                <a:avLst/>
              </a:prstGeom>
              <a:solidFill>
                <a:srgbClr val="999999"/>
              </a:solidFill>
              <a:ln w="9525">
                <a:noFill/>
                <a:miter lim="800000"/>
                <a:headEnd/>
                <a:tailEnd/>
              </a:ln>
            </p:spPr>
            <p:txBody>
              <a:bodyPr/>
              <a:lstStyle/>
              <a:p>
                <a:endParaRPr lang="en-GB"/>
              </a:p>
            </p:txBody>
          </p:sp>
          <p:sp>
            <p:nvSpPr>
              <p:cNvPr id="3544" name="Rectangle 268"/>
              <p:cNvSpPr>
                <a:spLocks noChangeArrowheads="1"/>
              </p:cNvSpPr>
              <p:nvPr/>
            </p:nvSpPr>
            <p:spPr bwMode="auto">
              <a:xfrm>
                <a:off x="5154" y="2330"/>
                <a:ext cx="3" cy="3"/>
              </a:xfrm>
              <a:prstGeom prst="rect">
                <a:avLst/>
              </a:prstGeom>
              <a:solidFill>
                <a:srgbClr val="999999"/>
              </a:solidFill>
              <a:ln w="9525">
                <a:noFill/>
                <a:miter lim="800000"/>
                <a:headEnd/>
                <a:tailEnd/>
              </a:ln>
            </p:spPr>
            <p:txBody>
              <a:bodyPr/>
              <a:lstStyle/>
              <a:p>
                <a:endParaRPr lang="en-GB"/>
              </a:p>
            </p:txBody>
          </p:sp>
          <p:sp>
            <p:nvSpPr>
              <p:cNvPr id="3545" name="Rectangle 269"/>
              <p:cNvSpPr>
                <a:spLocks noChangeArrowheads="1"/>
              </p:cNvSpPr>
              <p:nvPr/>
            </p:nvSpPr>
            <p:spPr bwMode="auto">
              <a:xfrm>
                <a:off x="5154" y="2327"/>
                <a:ext cx="3" cy="3"/>
              </a:xfrm>
              <a:prstGeom prst="rect">
                <a:avLst/>
              </a:prstGeom>
              <a:solidFill>
                <a:srgbClr val="999999"/>
              </a:solidFill>
              <a:ln w="9525">
                <a:noFill/>
                <a:miter lim="800000"/>
                <a:headEnd/>
                <a:tailEnd/>
              </a:ln>
            </p:spPr>
            <p:txBody>
              <a:bodyPr/>
              <a:lstStyle/>
              <a:p>
                <a:endParaRPr lang="en-GB"/>
              </a:p>
            </p:txBody>
          </p:sp>
          <p:sp>
            <p:nvSpPr>
              <p:cNvPr id="3546" name="Rectangle 270"/>
              <p:cNvSpPr>
                <a:spLocks noChangeArrowheads="1"/>
              </p:cNvSpPr>
              <p:nvPr/>
            </p:nvSpPr>
            <p:spPr bwMode="auto">
              <a:xfrm>
                <a:off x="5154" y="2316"/>
                <a:ext cx="3" cy="11"/>
              </a:xfrm>
              <a:prstGeom prst="rect">
                <a:avLst/>
              </a:prstGeom>
              <a:solidFill>
                <a:srgbClr val="666666"/>
              </a:solidFill>
              <a:ln w="9525">
                <a:noFill/>
                <a:miter lim="800000"/>
                <a:headEnd/>
                <a:tailEnd/>
              </a:ln>
            </p:spPr>
            <p:txBody>
              <a:bodyPr/>
              <a:lstStyle/>
              <a:p>
                <a:endParaRPr lang="en-GB"/>
              </a:p>
            </p:txBody>
          </p:sp>
          <p:sp>
            <p:nvSpPr>
              <p:cNvPr id="3547" name="Rectangle 271"/>
              <p:cNvSpPr>
                <a:spLocks noChangeArrowheads="1"/>
              </p:cNvSpPr>
              <p:nvPr/>
            </p:nvSpPr>
            <p:spPr bwMode="auto">
              <a:xfrm>
                <a:off x="5154" y="2313"/>
                <a:ext cx="3" cy="3"/>
              </a:xfrm>
              <a:prstGeom prst="rect">
                <a:avLst/>
              </a:prstGeom>
              <a:solidFill>
                <a:srgbClr val="666666"/>
              </a:solidFill>
              <a:ln w="9525">
                <a:noFill/>
                <a:miter lim="800000"/>
                <a:headEnd/>
                <a:tailEnd/>
              </a:ln>
            </p:spPr>
            <p:txBody>
              <a:bodyPr/>
              <a:lstStyle/>
              <a:p>
                <a:endParaRPr lang="en-GB"/>
              </a:p>
            </p:txBody>
          </p:sp>
          <p:sp>
            <p:nvSpPr>
              <p:cNvPr id="3548" name="Freeform 272"/>
              <p:cNvSpPr>
                <a:spLocks/>
              </p:cNvSpPr>
              <p:nvPr/>
            </p:nvSpPr>
            <p:spPr bwMode="auto">
              <a:xfrm>
                <a:off x="5157" y="2307"/>
                <a:ext cx="38" cy="3"/>
              </a:xfrm>
              <a:custGeom>
                <a:avLst/>
                <a:gdLst>
                  <a:gd name="T0" fmla="*/ 0 w 38"/>
                  <a:gd name="T1" fmla="*/ 3 h 3"/>
                  <a:gd name="T2" fmla="*/ 0 w 38"/>
                  <a:gd name="T3" fmla="*/ 3 h 3"/>
                  <a:gd name="T4" fmla="*/ 0 w 38"/>
                  <a:gd name="T5" fmla="*/ 3 h 3"/>
                  <a:gd name="T6" fmla="*/ 0 w 38"/>
                  <a:gd name="T7" fmla="*/ 0 h 3"/>
                  <a:gd name="T8" fmla="*/ 38 w 38"/>
                  <a:gd name="T9" fmla="*/ 0 h 3"/>
                  <a:gd name="T10" fmla="*/ 38 w 38"/>
                  <a:gd name="T11" fmla="*/ 3 h 3"/>
                  <a:gd name="T12" fmla="*/ 0 w 38"/>
                  <a:gd name="T13" fmla="*/ 3 h 3"/>
                  <a:gd name="T14" fmla="*/ 0 60000 65536"/>
                  <a:gd name="T15" fmla="*/ 0 60000 65536"/>
                  <a:gd name="T16" fmla="*/ 0 60000 65536"/>
                  <a:gd name="T17" fmla="*/ 0 60000 65536"/>
                  <a:gd name="T18" fmla="*/ 0 60000 65536"/>
                  <a:gd name="T19" fmla="*/ 0 60000 65536"/>
                  <a:gd name="T20" fmla="*/ 0 60000 65536"/>
                  <a:gd name="T21" fmla="*/ 0 w 38"/>
                  <a:gd name="T22" fmla="*/ 0 h 3"/>
                  <a:gd name="T23" fmla="*/ 38 w 38"/>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 h="3">
                    <a:moveTo>
                      <a:pt x="0" y="3"/>
                    </a:moveTo>
                    <a:lnTo>
                      <a:pt x="0" y="3"/>
                    </a:lnTo>
                    <a:lnTo>
                      <a:pt x="0" y="0"/>
                    </a:lnTo>
                    <a:lnTo>
                      <a:pt x="38" y="0"/>
                    </a:lnTo>
                    <a:lnTo>
                      <a:pt x="38" y="3"/>
                    </a:lnTo>
                    <a:lnTo>
                      <a:pt x="0" y="3"/>
                    </a:lnTo>
                    <a:close/>
                  </a:path>
                </a:pathLst>
              </a:custGeom>
              <a:solidFill>
                <a:srgbClr val="666666"/>
              </a:solidFill>
              <a:ln w="9525">
                <a:noFill/>
                <a:round/>
                <a:headEnd/>
                <a:tailEnd/>
              </a:ln>
            </p:spPr>
            <p:txBody>
              <a:bodyPr/>
              <a:lstStyle/>
              <a:p>
                <a:endParaRPr lang="id-ID"/>
              </a:p>
            </p:txBody>
          </p:sp>
          <p:sp>
            <p:nvSpPr>
              <p:cNvPr id="3549" name="Freeform 273"/>
              <p:cNvSpPr>
                <a:spLocks/>
              </p:cNvSpPr>
              <p:nvPr/>
            </p:nvSpPr>
            <p:spPr bwMode="auto">
              <a:xfrm>
                <a:off x="5154" y="2307"/>
                <a:ext cx="3" cy="6"/>
              </a:xfrm>
              <a:custGeom>
                <a:avLst/>
                <a:gdLst>
                  <a:gd name="T0" fmla="*/ 3 w 3"/>
                  <a:gd name="T1" fmla="*/ 6 h 6"/>
                  <a:gd name="T2" fmla="*/ 0 w 3"/>
                  <a:gd name="T3" fmla="*/ 6 h 6"/>
                  <a:gd name="T4" fmla="*/ 0 w 3"/>
                  <a:gd name="T5" fmla="*/ 0 h 6"/>
                  <a:gd name="T6" fmla="*/ 3 w 3"/>
                  <a:gd name="T7" fmla="*/ 0 h 6"/>
                  <a:gd name="T8" fmla="*/ 3 w 3"/>
                  <a:gd name="T9" fmla="*/ 3 h 6"/>
                  <a:gd name="T10" fmla="*/ 3 w 3"/>
                  <a:gd name="T11" fmla="*/ 3 h 6"/>
                  <a:gd name="T12" fmla="*/ 3 w 3"/>
                  <a:gd name="T13" fmla="*/ 6 h 6"/>
                  <a:gd name="T14" fmla="*/ 0 60000 65536"/>
                  <a:gd name="T15" fmla="*/ 0 60000 65536"/>
                  <a:gd name="T16" fmla="*/ 0 60000 65536"/>
                  <a:gd name="T17" fmla="*/ 0 60000 65536"/>
                  <a:gd name="T18" fmla="*/ 0 60000 65536"/>
                  <a:gd name="T19" fmla="*/ 0 60000 65536"/>
                  <a:gd name="T20" fmla="*/ 0 60000 65536"/>
                  <a:gd name="T21" fmla="*/ 0 w 3"/>
                  <a:gd name="T22" fmla="*/ 0 h 6"/>
                  <a:gd name="T23" fmla="*/ 3 w 3"/>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6">
                    <a:moveTo>
                      <a:pt x="3" y="6"/>
                    </a:moveTo>
                    <a:lnTo>
                      <a:pt x="0" y="6"/>
                    </a:lnTo>
                    <a:lnTo>
                      <a:pt x="0" y="0"/>
                    </a:lnTo>
                    <a:lnTo>
                      <a:pt x="3" y="0"/>
                    </a:lnTo>
                    <a:lnTo>
                      <a:pt x="3" y="3"/>
                    </a:lnTo>
                    <a:lnTo>
                      <a:pt x="3" y="6"/>
                    </a:lnTo>
                    <a:close/>
                  </a:path>
                </a:pathLst>
              </a:custGeom>
              <a:solidFill>
                <a:srgbClr val="666666"/>
              </a:solidFill>
              <a:ln w="9525">
                <a:noFill/>
                <a:round/>
                <a:headEnd/>
                <a:tailEnd/>
              </a:ln>
            </p:spPr>
            <p:txBody>
              <a:bodyPr/>
              <a:lstStyle/>
              <a:p>
                <a:endParaRPr lang="id-ID"/>
              </a:p>
            </p:txBody>
          </p:sp>
          <p:sp>
            <p:nvSpPr>
              <p:cNvPr id="3550" name="Rectangle 274"/>
              <p:cNvSpPr>
                <a:spLocks noChangeArrowheads="1"/>
              </p:cNvSpPr>
              <p:nvPr/>
            </p:nvSpPr>
            <p:spPr bwMode="auto">
              <a:xfrm>
                <a:off x="5154" y="2298"/>
                <a:ext cx="3" cy="7"/>
              </a:xfrm>
              <a:prstGeom prst="rect">
                <a:avLst/>
              </a:prstGeom>
              <a:solidFill>
                <a:srgbClr val="666666"/>
              </a:solidFill>
              <a:ln w="9525">
                <a:noFill/>
                <a:miter lim="800000"/>
                <a:headEnd/>
                <a:tailEnd/>
              </a:ln>
            </p:spPr>
            <p:txBody>
              <a:bodyPr/>
              <a:lstStyle/>
              <a:p>
                <a:endParaRPr lang="en-GB"/>
              </a:p>
            </p:txBody>
          </p:sp>
          <p:sp>
            <p:nvSpPr>
              <p:cNvPr id="3551" name="Freeform 275"/>
              <p:cNvSpPr>
                <a:spLocks/>
              </p:cNvSpPr>
              <p:nvPr/>
            </p:nvSpPr>
            <p:spPr bwMode="auto">
              <a:xfrm>
                <a:off x="5154" y="2293"/>
                <a:ext cx="3" cy="5"/>
              </a:xfrm>
              <a:custGeom>
                <a:avLst/>
                <a:gdLst>
                  <a:gd name="T0" fmla="*/ 3 w 3"/>
                  <a:gd name="T1" fmla="*/ 0 h 5"/>
                  <a:gd name="T2" fmla="*/ 3 w 3"/>
                  <a:gd name="T3" fmla="*/ 5 h 5"/>
                  <a:gd name="T4" fmla="*/ 0 w 3"/>
                  <a:gd name="T5" fmla="*/ 5 h 5"/>
                  <a:gd name="T6" fmla="*/ 0 w 3"/>
                  <a:gd name="T7" fmla="*/ 0 h 5"/>
                  <a:gd name="T8" fmla="*/ 0 w 3"/>
                  <a:gd name="T9" fmla="*/ 0 h 5"/>
                  <a:gd name="T10" fmla="*/ 3 w 3"/>
                  <a:gd name="T11" fmla="*/ 0 h 5"/>
                  <a:gd name="T12" fmla="*/ 3 w 3"/>
                  <a:gd name="T13" fmla="*/ 0 h 5"/>
                  <a:gd name="T14" fmla="*/ 0 60000 65536"/>
                  <a:gd name="T15" fmla="*/ 0 60000 65536"/>
                  <a:gd name="T16" fmla="*/ 0 60000 65536"/>
                  <a:gd name="T17" fmla="*/ 0 60000 65536"/>
                  <a:gd name="T18" fmla="*/ 0 60000 65536"/>
                  <a:gd name="T19" fmla="*/ 0 60000 65536"/>
                  <a:gd name="T20" fmla="*/ 0 60000 65536"/>
                  <a:gd name="T21" fmla="*/ 0 w 3"/>
                  <a:gd name="T22" fmla="*/ 0 h 5"/>
                  <a:gd name="T23" fmla="*/ 3 w 3"/>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5">
                    <a:moveTo>
                      <a:pt x="3" y="0"/>
                    </a:moveTo>
                    <a:lnTo>
                      <a:pt x="3" y="5"/>
                    </a:lnTo>
                    <a:lnTo>
                      <a:pt x="0" y="5"/>
                    </a:lnTo>
                    <a:lnTo>
                      <a:pt x="0" y="0"/>
                    </a:lnTo>
                    <a:lnTo>
                      <a:pt x="3" y="0"/>
                    </a:lnTo>
                    <a:close/>
                  </a:path>
                </a:pathLst>
              </a:custGeom>
              <a:solidFill>
                <a:srgbClr val="666666"/>
              </a:solidFill>
              <a:ln w="9525">
                <a:noFill/>
                <a:round/>
                <a:headEnd/>
                <a:tailEnd/>
              </a:ln>
            </p:spPr>
            <p:txBody>
              <a:bodyPr/>
              <a:lstStyle/>
              <a:p>
                <a:endParaRPr lang="id-ID"/>
              </a:p>
            </p:txBody>
          </p:sp>
          <p:sp>
            <p:nvSpPr>
              <p:cNvPr id="3552" name="Freeform 276"/>
              <p:cNvSpPr>
                <a:spLocks/>
              </p:cNvSpPr>
              <p:nvPr/>
            </p:nvSpPr>
            <p:spPr bwMode="auto">
              <a:xfrm>
                <a:off x="5154" y="2291"/>
                <a:ext cx="3" cy="2"/>
              </a:xfrm>
              <a:custGeom>
                <a:avLst/>
                <a:gdLst>
                  <a:gd name="T0" fmla="*/ 3 w 3"/>
                  <a:gd name="T1" fmla="*/ 0 h 2"/>
                  <a:gd name="T2" fmla="*/ 3 w 3"/>
                  <a:gd name="T3" fmla="*/ 2 h 2"/>
                  <a:gd name="T4" fmla="*/ 3 w 3"/>
                  <a:gd name="T5" fmla="*/ 2 h 2"/>
                  <a:gd name="T6" fmla="*/ 0 w 3"/>
                  <a:gd name="T7" fmla="*/ 2 h 2"/>
                  <a:gd name="T8" fmla="*/ 0 w 3"/>
                  <a:gd name="T9" fmla="*/ 0 h 2"/>
                  <a:gd name="T10" fmla="*/ 0 w 3"/>
                  <a:gd name="T11" fmla="*/ 0 h 2"/>
                  <a:gd name="T12" fmla="*/ 3 w 3"/>
                  <a:gd name="T13" fmla="*/ 0 h 2"/>
                  <a:gd name="T14" fmla="*/ 3 w 3"/>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3" y="0"/>
                    </a:moveTo>
                    <a:lnTo>
                      <a:pt x="3" y="2"/>
                    </a:lnTo>
                    <a:lnTo>
                      <a:pt x="0" y="2"/>
                    </a:lnTo>
                    <a:lnTo>
                      <a:pt x="0" y="0"/>
                    </a:lnTo>
                    <a:lnTo>
                      <a:pt x="3" y="0"/>
                    </a:lnTo>
                    <a:close/>
                  </a:path>
                </a:pathLst>
              </a:custGeom>
              <a:solidFill>
                <a:srgbClr val="808080"/>
              </a:solidFill>
              <a:ln w="9525">
                <a:noFill/>
                <a:round/>
                <a:headEnd/>
                <a:tailEnd/>
              </a:ln>
            </p:spPr>
            <p:txBody>
              <a:bodyPr/>
              <a:lstStyle/>
              <a:p>
                <a:endParaRPr lang="id-ID"/>
              </a:p>
            </p:txBody>
          </p:sp>
          <p:sp>
            <p:nvSpPr>
              <p:cNvPr id="3553" name="Freeform 277"/>
              <p:cNvSpPr>
                <a:spLocks/>
              </p:cNvSpPr>
              <p:nvPr/>
            </p:nvSpPr>
            <p:spPr bwMode="auto">
              <a:xfrm>
                <a:off x="5154" y="2288"/>
                <a:ext cx="3" cy="3"/>
              </a:xfrm>
              <a:custGeom>
                <a:avLst/>
                <a:gdLst>
                  <a:gd name="T0" fmla="*/ 3 w 3"/>
                  <a:gd name="T1" fmla="*/ 0 h 3"/>
                  <a:gd name="T2" fmla="*/ 3 w 3"/>
                  <a:gd name="T3" fmla="*/ 3 h 3"/>
                  <a:gd name="T4" fmla="*/ 3 w 3"/>
                  <a:gd name="T5" fmla="*/ 3 h 3"/>
                  <a:gd name="T6" fmla="*/ 0 w 3"/>
                  <a:gd name="T7" fmla="*/ 3 h 3"/>
                  <a:gd name="T8" fmla="*/ 0 w 3"/>
                  <a:gd name="T9" fmla="*/ 0 h 3"/>
                  <a:gd name="T10" fmla="*/ 0 w 3"/>
                  <a:gd name="T11" fmla="*/ 0 h 3"/>
                  <a:gd name="T12" fmla="*/ 3 w 3"/>
                  <a:gd name="T13" fmla="*/ 0 h 3"/>
                  <a:gd name="T14" fmla="*/ 3 w 3"/>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0"/>
                    </a:moveTo>
                    <a:lnTo>
                      <a:pt x="3" y="3"/>
                    </a:lnTo>
                    <a:lnTo>
                      <a:pt x="0" y="3"/>
                    </a:lnTo>
                    <a:lnTo>
                      <a:pt x="0" y="0"/>
                    </a:lnTo>
                    <a:lnTo>
                      <a:pt x="3" y="0"/>
                    </a:lnTo>
                    <a:close/>
                  </a:path>
                </a:pathLst>
              </a:custGeom>
              <a:solidFill>
                <a:srgbClr val="808080"/>
              </a:solidFill>
              <a:ln w="9525">
                <a:noFill/>
                <a:round/>
                <a:headEnd/>
                <a:tailEnd/>
              </a:ln>
            </p:spPr>
            <p:txBody>
              <a:bodyPr/>
              <a:lstStyle/>
              <a:p>
                <a:endParaRPr lang="id-ID"/>
              </a:p>
            </p:txBody>
          </p:sp>
          <p:sp>
            <p:nvSpPr>
              <p:cNvPr id="3554" name="Freeform 278"/>
              <p:cNvSpPr>
                <a:spLocks/>
              </p:cNvSpPr>
              <p:nvPr/>
            </p:nvSpPr>
            <p:spPr bwMode="auto">
              <a:xfrm>
                <a:off x="5154" y="2264"/>
                <a:ext cx="44" cy="24"/>
              </a:xfrm>
              <a:custGeom>
                <a:avLst/>
                <a:gdLst>
                  <a:gd name="T0" fmla="*/ 0 w 44"/>
                  <a:gd name="T1" fmla="*/ 24 h 24"/>
                  <a:gd name="T2" fmla="*/ 0 w 44"/>
                  <a:gd name="T3" fmla="*/ 0 h 24"/>
                  <a:gd name="T4" fmla="*/ 44 w 44"/>
                  <a:gd name="T5" fmla="*/ 0 h 24"/>
                  <a:gd name="T6" fmla="*/ 44 w 44"/>
                  <a:gd name="T7" fmla="*/ 24 h 24"/>
                  <a:gd name="T8" fmla="*/ 44 w 44"/>
                  <a:gd name="T9" fmla="*/ 24 h 24"/>
                  <a:gd name="T10" fmla="*/ 41 w 44"/>
                  <a:gd name="T11" fmla="*/ 24 h 24"/>
                  <a:gd name="T12" fmla="*/ 41 w 44"/>
                  <a:gd name="T13" fmla="*/ 3 h 24"/>
                  <a:gd name="T14" fmla="*/ 3 w 44"/>
                  <a:gd name="T15" fmla="*/ 3 h 24"/>
                  <a:gd name="T16" fmla="*/ 3 w 44"/>
                  <a:gd name="T17" fmla="*/ 24 h 24"/>
                  <a:gd name="T18" fmla="*/ 3 w 44"/>
                  <a:gd name="T19" fmla="*/ 24 h 24"/>
                  <a:gd name="T20" fmla="*/ 0 w 44"/>
                  <a:gd name="T21" fmla="*/ 24 h 24"/>
                  <a:gd name="T22" fmla="*/ 0 w 44"/>
                  <a:gd name="T23" fmla="*/ 24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4"/>
                  <a:gd name="T37" fmla="*/ 0 h 24"/>
                  <a:gd name="T38" fmla="*/ 44 w 44"/>
                  <a:gd name="T39" fmla="*/ 24 h 2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4" h="24">
                    <a:moveTo>
                      <a:pt x="0" y="24"/>
                    </a:moveTo>
                    <a:lnTo>
                      <a:pt x="0" y="0"/>
                    </a:lnTo>
                    <a:lnTo>
                      <a:pt x="44" y="0"/>
                    </a:lnTo>
                    <a:lnTo>
                      <a:pt x="44" y="24"/>
                    </a:lnTo>
                    <a:lnTo>
                      <a:pt x="41" y="24"/>
                    </a:lnTo>
                    <a:lnTo>
                      <a:pt x="41" y="3"/>
                    </a:lnTo>
                    <a:lnTo>
                      <a:pt x="3" y="3"/>
                    </a:lnTo>
                    <a:lnTo>
                      <a:pt x="3" y="24"/>
                    </a:lnTo>
                    <a:lnTo>
                      <a:pt x="0" y="24"/>
                    </a:lnTo>
                    <a:close/>
                  </a:path>
                </a:pathLst>
              </a:custGeom>
              <a:solidFill>
                <a:srgbClr val="999999"/>
              </a:solidFill>
              <a:ln w="9525">
                <a:noFill/>
                <a:round/>
                <a:headEnd/>
                <a:tailEnd/>
              </a:ln>
            </p:spPr>
            <p:txBody>
              <a:bodyPr/>
              <a:lstStyle/>
              <a:p>
                <a:endParaRPr lang="id-ID"/>
              </a:p>
            </p:txBody>
          </p:sp>
          <p:sp>
            <p:nvSpPr>
              <p:cNvPr id="3555" name="Freeform 279"/>
              <p:cNvSpPr>
                <a:spLocks/>
              </p:cNvSpPr>
              <p:nvPr/>
            </p:nvSpPr>
            <p:spPr bwMode="auto">
              <a:xfrm>
                <a:off x="5152" y="2336"/>
                <a:ext cx="49" cy="14"/>
              </a:xfrm>
              <a:custGeom>
                <a:avLst/>
                <a:gdLst>
                  <a:gd name="T0" fmla="*/ 49 w 49"/>
                  <a:gd name="T1" fmla="*/ 11 h 14"/>
                  <a:gd name="T2" fmla="*/ 49 w 49"/>
                  <a:gd name="T3" fmla="*/ 14 h 14"/>
                  <a:gd name="T4" fmla="*/ 0 w 49"/>
                  <a:gd name="T5" fmla="*/ 14 h 14"/>
                  <a:gd name="T6" fmla="*/ 0 w 49"/>
                  <a:gd name="T7" fmla="*/ 0 h 14"/>
                  <a:gd name="T8" fmla="*/ 2 w 49"/>
                  <a:gd name="T9" fmla="*/ 0 h 14"/>
                  <a:gd name="T10" fmla="*/ 2 w 49"/>
                  <a:gd name="T11" fmla="*/ 11 h 14"/>
                  <a:gd name="T12" fmla="*/ 46 w 49"/>
                  <a:gd name="T13" fmla="*/ 11 h 14"/>
                  <a:gd name="T14" fmla="*/ 46 w 49"/>
                  <a:gd name="T15" fmla="*/ 8 h 14"/>
                  <a:gd name="T16" fmla="*/ 46 w 49"/>
                  <a:gd name="T17" fmla="*/ 0 h 14"/>
                  <a:gd name="T18" fmla="*/ 49 w 49"/>
                  <a:gd name="T19" fmla="*/ 0 h 14"/>
                  <a:gd name="T20" fmla="*/ 49 w 49"/>
                  <a:gd name="T21" fmla="*/ 11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9"/>
                  <a:gd name="T34" fmla="*/ 0 h 14"/>
                  <a:gd name="T35" fmla="*/ 49 w 49"/>
                  <a:gd name="T36" fmla="*/ 14 h 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9" h="14">
                    <a:moveTo>
                      <a:pt x="49" y="11"/>
                    </a:moveTo>
                    <a:lnTo>
                      <a:pt x="49" y="14"/>
                    </a:lnTo>
                    <a:lnTo>
                      <a:pt x="0" y="14"/>
                    </a:lnTo>
                    <a:lnTo>
                      <a:pt x="0" y="0"/>
                    </a:lnTo>
                    <a:lnTo>
                      <a:pt x="2" y="0"/>
                    </a:lnTo>
                    <a:lnTo>
                      <a:pt x="2" y="11"/>
                    </a:lnTo>
                    <a:lnTo>
                      <a:pt x="46" y="11"/>
                    </a:lnTo>
                    <a:lnTo>
                      <a:pt x="46" y="8"/>
                    </a:lnTo>
                    <a:lnTo>
                      <a:pt x="46" y="0"/>
                    </a:lnTo>
                    <a:lnTo>
                      <a:pt x="49" y="0"/>
                    </a:lnTo>
                    <a:lnTo>
                      <a:pt x="49" y="11"/>
                    </a:lnTo>
                    <a:close/>
                  </a:path>
                </a:pathLst>
              </a:custGeom>
              <a:solidFill>
                <a:srgbClr val="999999"/>
              </a:solidFill>
              <a:ln w="9525">
                <a:noFill/>
                <a:round/>
                <a:headEnd/>
                <a:tailEnd/>
              </a:ln>
            </p:spPr>
            <p:txBody>
              <a:bodyPr/>
              <a:lstStyle/>
              <a:p>
                <a:endParaRPr lang="id-ID"/>
              </a:p>
            </p:txBody>
          </p:sp>
          <p:sp>
            <p:nvSpPr>
              <p:cNvPr id="3556" name="Rectangle 280"/>
              <p:cNvSpPr>
                <a:spLocks noChangeArrowheads="1"/>
              </p:cNvSpPr>
              <p:nvPr/>
            </p:nvSpPr>
            <p:spPr bwMode="auto">
              <a:xfrm>
                <a:off x="5152" y="2333"/>
                <a:ext cx="2" cy="3"/>
              </a:xfrm>
              <a:prstGeom prst="rect">
                <a:avLst/>
              </a:prstGeom>
              <a:solidFill>
                <a:srgbClr val="999999"/>
              </a:solidFill>
              <a:ln w="9525">
                <a:noFill/>
                <a:miter lim="800000"/>
                <a:headEnd/>
                <a:tailEnd/>
              </a:ln>
            </p:spPr>
            <p:txBody>
              <a:bodyPr/>
              <a:lstStyle/>
              <a:p>
                <a:endParaRPr lang="en-GB"/>
              </a:p>
            </p:txBody>
          </p:sp>
          <p:sp>
            <p:nvSpPr>
              <p:cNvPr id="3557" name="Rectangle 281"/>
              <p:cNvSpPr>
                <a:spLocks noChangeArrowheads="1"/>
              </p:cNvSpPr>
              <p:nvPr/>
            </p:nvSpPr>
            <p:spPr bwMode="auto">
              <a:xfrm>
                <a:off x="5152" y="2330"/>
                <a:ext cx="2" cy="3"/>
              </a:xfrm>
              <a:prstGeom prst="rect">
                <a:avLst/>
              </a:prstGeom>
              <a:solidFill>
                <a:srgbClr val="999999"/>
              </a:solidFill>
              <a:ln w="9525">
                <a:noFill/>
                <a:miter lim="800000"/>
                <a:headEnd/>
                <a:tailEnd/>
              </a:ln>
            </p:spPr>
            <p:txBody>
              <a:bodyPr/>
              <a:lstStyle/>
              <a:p>
                <a:endParaRPr lang="en-GB"/>
              </a:p>
            </p:txBody>
          </p:sp>
          <p:sp>
            <p:nvSpPr>
              <p:cNvPr id="3558" name="Rectangle 282"/>
              <p:cNvSpPr>
                <a:spLocks noChangeArrowheads="1"/>
              </p:cNvSpPr>
              <p:nvPr/>
            </p:nvSpPr>
            <p:spPr bwMode="auto">
              <a:xfrm>
                <a:off x="5152" y="2327"/>
                <a:ext cx="2" cy="3"/>
              </a:xfrm>
              <a:prstGeom prst="rect">
                <a:avLst/>
              </a:prstGeom>
              <a:solidFill>
                <a:srgbClr val="999999"/>
              </a:solidFill>
              <a:ln w="9525">
                <a:noFill/>
                <a:miter lim="800000"/>
                <a:headEnd/>
                <a:tailEnd/>
              </a:ln>
            </p:spPr>
            <p:txBody>
              <a:bodyPr/>
              <a:lstStyle/>
              <a:p>
                <a:endParaRPr lang="en-GB"/>
              </a:p>
            </p:txBody>
          </p:sp>
          <p:sp>
            <p:nvSpPr>
              <p:cNvPr id="3559" name="Rectangle 283"/>
              <p:cNvSpPr>
                <a:spLocks noChangeArrowheads="1"/>
              </p:cNvSpPr>
              <p:nvPr/>
            </p:nvSpPr>
            <p:spPr bwMode="auto">
              <a:xfrm>
                <a:off x="5152" y="2316"/>
                <a:ext cx="2" cy="11"/>
              </a:xfrm>
              <a:prstGeom prst="rect">
                <a:avLst/>
              </a:prstGeom>
              <a:solidFill>
                <a:srgbClr val="666666"/>
              </a:solidFill>
              <a:ln w="9525">
                <a:noFill/>
                <a:miter lim="800000"/>
                <a:headEnd/>
                <a:tailEnd/>
              </a:ln>
            </p:spPr>
            <p:txBody>
              <a:bodyPr/>
              <a:lstStyle/>
              <a:p>
                <a:endParaRPr lang="en-GB"/>
              </a:p>
            </p:txBody>
          </p:sp>
          <p:sp>
            <p:nvSpPr>
              <p:cNvPr id="3560" name="Freeform 284"/>
              <p:cNvSpPr>
                <a:spLocks/>
              </p:cNvSpPr>
              <p:nvPr/>
            </p:nvSpPr>
            <p:spPr bwMode="auto">
              <a:xfrm>
                <a:off x="5154" y="2305"/>
                <a:ext cx="3" cy="8"/>
              </a:xfrm>
              <a:custGeom>
                <a:avLst/>
                <a:gdLst>
                  <a:gd name="T0" fmla="*/ 0 w 3"/>
                  <a:gd name="T1" fmla="*/ 0 h 8"/>
                  <a:gd name="T2" fmla="*/ 3 w 3"/>
                  <a:gd name="T3" fmla="*/ 0 h 8"/>
                  <a:gd name="T4" fmla="*/ 3 w 3"/>
                  <a:gd name="T5" fmla="*/ 2 h 8"/>
                  <a:gd name="T6" fmla="*/ 0 w 3"/>
                  <a:gd name="T7" fmla="*/ 2 h 8"/>
                  <a:gd name="T8" fmla="*/ 0 w 3"/>
                  <a:gd name="T9" fmla="*/ 8 h 8"/>
                  <a:gd name="T10" fmla="*/ 0 w 3"/>
                  <a:gd name="T11" fmla="*/ 8 h 8"/>
                  <a:gd name="T12" fmla="*/ 0 w 3"/>
                  <a:gd name="T13" fmla="*/ 0 h 8"/>
                  <a:gd name="T14" fmla="*/ 0 60000 65536"/>
                  <a:gd name="T15" fmla="*/ 0 60000 65536"/>
                  <a:gd name="T16" fmla="*/ 0 60000 65536"/>
                  <a:gd name="T17" fmla="*/ 0 60000 65536"/>
                  <a:gd name="T18" fmla="*/ 0 60000 65536"/>
                  <a:gd name="T19" fmla="*/ 0 60000 65536"/>
                  <a:gd name="T20" fmla="*/ 0 60000 65536"/>
                  <a:gd name="T21" fmla="*/ 0 w 3"/>
                  <a:gd name="T22" fmla="*/ 0 h 8"/>
                  <a:gd name="T23" fmla="*/ 3 w 3"/>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8">
                    <a:moveTo>
                      <a:pt x="0" y="0"/>
                    </a:moveTo>
                    <a:lnTo>
                      <a:pt x="3" y="0"/>
                    </a:lnTo>
                    <a:lnTo>
                      <a:pt x="3" y="2"/>
                    </a:lnTo>
                    <a:lnTo>
                      <a:pt x="0" y="2"/>
                    </a:lnTo>
                    <a:lnTo>
                      <a:pt x="0" y="8"/>
                    </a:lnTo>
                    <a:lnTo>
                      <a:pt x="0" y="0"/>
                    </a:lnTo>
                    <a:close/>
                  </a:path>
                </a:pathLst>
              </a:custGeom>
              <a:solidFill>
                <a:srgbClr val="666666"/>
              </a:solidFill>
              <a:ln w="9525">
                <a:noFill/>
                <a:round/>
                <a:headEnd/>
                <a:tailEnd/>
              </a:ln>
            </p:spPr>
            <p:txBody>
              <a:bodyPr/>
              <a:lstStyle/>
              <a:p>
                <a:endParaRPr lang="id-ID"/>
              </a:p>
            </p:txBody>
          </p:sp>
          <p:sp>
            <p:nvSpPr>
              <p:cNvPr id="3561" name="Freeform 285"/>
              <p:cNvSpPr>
                <a:spLocks/>
              </p:cNvSpPr>
              <p:nvPr/>
            </p:nvSpPr>
            <p:spPr bwMode="auto">
              <a:xfrm>
                <a:off x="5152" y="2305"/>
                <a:ext cx="2" cy="11"/>
              </a:xfrm>
              <a:custGeom>
                <a:avLst/>
                <a:gdLst>
                  <a:gd name="T0" fmla="*/ 2 w 2"/>
                  <a:gd name="T1" fmla="*/ 0 h 11"/>
                  <a:gd name="T2" fmla="*/ 2 w 2"/>
                  <a:gd name="T3" fmla="*/ 8 h 11"/>
                  <a:gd name="T4" fmla="*/ 2 w 2"/>
                  <a:gd name="T5" fmla="*/ 8 h 11"/>
                  <a:gd name="T6" fmla="*/ 2 w 2"/>
                  <a:gd name="T7" fmla="*/ 11 h 11"/>
                  <a:gd name="T8" fmla="*/ 0 w 2"/>
                  <a:gd name="T9" fmla="*/ 11 h 11"/>
                  <a:gd name="T10" fmla="*/ 0 w 2"/>
                  <a:gd name="T11" fmla="*/ 0 h 11"/>
                  <a:gd name="T12" fmla="*/ 2 w 2"/>
                  <a:gd name="T13" fmla="*/ 0 h 11"/>
                  <a:gd name="T14" fmla="*/ 0 60000 65536"/>
                  <a:gd name="T15" fmla="*/ 0 60000 65536"/>
                  <a:gd name="T16" fmla="*/ 0 60000 65536"/>
                  <a:gd name="T17" fmla="*/ 0 60000 65536"/>
                  <a:gd name="T18" fmla="*/ 0 60000 65536"/>
                  <a:gd name="T19" fmla="*/ 0 60000 65536"/>
                  <a:gd name="T20" fmla="*/ 0 60000 65536"/>
                  <a:gd name="T21" fmla="*/ 0 w 2"/>
                  <a:gd name="T22" fmla="*/ 0 h 11"/>
                  <a:gd name="T23" fmla="*/ 2 w 2"/>
                  <a:gd name="T24" fmla="*/ 11 h 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1">
                    <a:moveTo>
                      <a:pt x="2" y="0"/>
                    </a:moveTo>
                    <a:lnTo>
                      <a:pt x="2" y="8"/>
                    </a:lnTo>
                    <a:lnTo>
                      <a:pt x="2" y="11"/>
                    </a:lnTo>
                    <a:lnTo>
                      <a:pt x="0" y="11"/>
                    </a:lnTo>
                    <a:lnTo>
                      <a:pt x="0" y="0"/>
                    </a:lnTo>
                    <a:lnTo>
                      <a:pt x="2" y="0"/>
                    </a:lnTo>
                    <a:close/>
                  </a:path>
                </a:pathLst>
              </a:custGeom>
              <a:solidFill>
                <a:srgbClr val="666666"/>
              </a:solidFill>
              <a:ln w="9525">
                <a:noFill/>
                <a:round/>
                <a:headEnd/>
                <a:tailEnd/>
              </a:ln>
            </p:spPr>
            <p:txBody>
              <a:bodyPr/>
              <a:lstStyle/>
              <a:p>
                <a:endParaRPr lang="id-ID"/>
              </a:p>
            </p:txBody>
          </p:sp>
          <p:sp>
            <p:nvSpPr>
              <p:cNvPr id="3562" name="Freeform 286"/>
              <p:cNvSpPr>
                <a:spLocks/>
              </p:cNvSpPr>
              <p:nvPr/>
            </p:nvSpPr>
            <p:spPr bwMode="auto">
              <a:xfrm>
                <a:off x="5152" y="2293"/>
                <a:ext cx="2" cy="5"/>
              </a:xfrm>
              <a:custGeom>
                <a:avLst/>
                <a:gdLst>
                  <a:gd name="T0" fmla="*/ 2 w 2"/>
                  <a:gd name="T1" fmla="*/ 0 h 5"/>
                  <a:gd name="T2" fmla="*/ 2 w 2"/>
                  <a:gd name="T3" fmla="*/ 5 h 5"/>
                  <a:gd name="T4" fmla="*/ 0 w 2"/>
                  <a:gd name="T5" fmla="*/ 5 h 5"/>
                  <a:gd name="T6" fmla="*/ 0 w 2"/>
                  <a:gd name="T7" fmla="*/ 2 h 5"/>
                  <a:gd name="T8" fmla="*/ 0 w 2"/>
                  <a:gd name="T9" fmla="*/ 2 h 5"/>
                  <a:gd name="T10" fmla="*/ 2 w 2"/>
                  <a:gd name="T11" fmla="*/ 0 h 5"/>
                  <a:gd name="T12" fmla="*/ 2 w 2"/>
                  <a:gd name="T13" fmla="*/ 0 h 5"/>
                  <a:gd name="T14" fmla="*/ 0 60000 65536"/>
                  <a:gd name="T15" fmla="*/ 0 60000 65536"/>
                  <a:gd name="T16" fmla="*/ 0 60000 65536"/>
                  <a:gd name="T17" fmla="*/ 0 60000 65536"/>
                  <a:gd name="T18" fmla="*/ 0 60000 65536"/>
                  <a:gd name="T19" fmla="*/ 0 60000 65536"/>
                  <a:gd name="T20" fmla="*/ 0 60000 65536"/>
                  <a:gd name="T21" fmla="*/ 0 w 2"/>
                  <a:gd name="T22" fmla="*/ 0 h 5"/>
                  <a:gd name="T23" fmla="*/ 2 w 2"/>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5">
                    <a:moveTo>
                      <a:pt x="2" y="0"/>
                    </a:moveTo>
                    <a:lnTo>
                      <a:pt x="2" y="5"/>
                    </a:lnTo>
                    <a:lnTo>
                      <a:pt x="0" y="5"/>
                    </a:lnTo>
                    <a:lnTo>
                      <a:pt x="0" y="2"/>
                    </a:lnTo>
                    <a:lnTo>
                      <a:pt x="2" y="0"/>
                    </a:lnTo>
                    <a:close/>
                  </a:path>
                </a:pathLst>
              </a:custGeom>
              <a:solidFill>
                <a:srgbClr val="666666"/>
              </a:solidFill>
              <a:ln w="9525">
                <a:noFill/>
                <a:round/>
                <a:headEnd/>
                <a:tailEnd/>
              </a:ln>
            </p:spPr>
            <p:txBody>
              <a:bodyPr/>
              <a:lstStyle/>
              <a:p>
                <a:endParaRPr lang="id-ID"/>
              </a:p>
            </p:txBody>
          </p:sp>
          <p:sp>
            <p:nvSpPr>
              <p:cNvPr id="3563" name="Freeform 287"/>
              <p:cNvSpPr>
                <a:spLocks/>
              </p:cNvSpPr>
              <p:nvPr/>
            </p:nvSpPr>
            <p:spPr bwMode="auto">
              <a:xfrm>
                <a:off x="5152" y="2291"/>
                <a:ext cx="2" cy="4"/>
              </a:xfrm>
              <a:custGeom>
                <a:avLst/>
                <a:gdLst>
                  <a:gd name="T0" fmla="*/ 0 w 2"/>
                  <a:gd name="T1" fmla="*/ 4 h 4"/>
                  <a:gd name="T2" fmla="*/ 0 w 2"/>
                  <a:gd name="T3" fmla="*/ 1 h 4"/>
                  <a:gd name="T4" fmla="*/ 0 w 2"/>
                  <a:gd name="T5" fmla="*/ 1 h 4"/>
                  <a:gd name="T6" fmla="*/ 2 w 2"/>
                  <a:gd name="T7" fmla="*/ 0 h 4"/>
                  <a:gd name="T8" fmla="*/ 2 w 2"/>
                  <a:gd name="T9" fmla="*/ 2 h 4"/>
                  <a:gd name="T10" fmla="*/ 2 w 2"/>
                  <a:gd name="T11" fmla="*/ 2 h 4"/>
                  <a:gd name="T12" fmla="*/ 0 w 2"/>
                  <a:gd name="T13" fmla="*/ 4 h 4"/>
                  <a:gd name="T14" fmla="*/ 0 w 2"/>
                  <a:gd name="T15" fmla="*/ 4 h 4"/>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4"/>
                  <a:gd name="T26" fmla="*/ 2 w 2"/>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4">
                    <a:moveTo>
                      <a:pt x="0" y="4"/>
                    </a:moveTo>
                    <a:lnTo>
                      <a:pt x="0" y="1"/>
                    </a:lnTo>
                    <a:lnTo>
                      <a:pt x="2" y="0"/>
                    </a:lnTo>
                    <a:lnTo>
                      <a:pt x="2" y="2"/>
                    </a:lnTo>
                    <a:lnTo>
                      <a:pt x="0" y="4"/>
                    </a:lnTo>
                    <a:close/>
                  </a:path>
                </a:pathLst>
              </a:custGeom>
              <a:solidFill>
                <a:srgbClr val="808080"/>
              </a:solidFill>
              <a:ln w="9525">
                <a:noFill/>
                <a:round/>
                <a:headEnd/>
                <a:tailEnd/>
              </a:ln>
            </p:spPr>
            <p:txBody>
              <a:bodyPr/>
              <a:lstStyle/>
              <a:p>
                <a:endParaRPr lang="id-ID"/>
              </a:p>
            </p:txBody>
          </p:sp>
          <p:sp>
            <p:nvSpPr>
              <p:cNvPr id="3564" name="Freeform 288"/>
              <p:cNvSpPr>
                <a:spLocks/>
              </p:cNvSpPr>
              <p:nvPr/>
            </p:nvSpPr>
            <p:spPr bwMode="auto">
              <a:xfrm>
                <a:off x="5152" y="2288"/>
                <a:ext cx="2" cy="4"/>
              </a:xfrm>
              <a:custGeom>
                <a:avLst/>
                <a:gdLst>
                  <a:gd name="T0" fmla="*/ 2 w 2"/>
                  <a:gd name="T1" fmla="*/ 0 h 4"/>
                  <a:gd name="T2" fmla="*/ 2 w 2"/>
                  <a:gd name="T3" fmla="*/ 3 h 4"/>
                  <a:gd name="T4" fmla="*/ 2 w 2"/>
                  <a:gd name="T5" fmla="*/ 3 h 4"/>
                  <a:gd name="T6" fmla="*/ 0 w 2"/>
                  <a:gd name="T7" fmla="*/ 4 h 4"/>
                  <a:gd name="T8" fmla="*/ 0 w 2"/>
                  <a:gd name="T9" fmla="*/ 1 h 4"/>
                  <a:gd name="T10" fmla="*/ 0 w 2"/>
                  <a:gd name="T11" fmla="*/ 1 h 4"/>
                  <a:gd name="T12" fmla="*/ 2 w 2"/>
                  <a:gd name="T13" fmla="*/ 0 h 4"/>
                  <a:gd name="T14" fmla="*/ 2 w 2"/>
                  <a:gd name="T15" fmla="*/ 0 h 4"/>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4"/>
                  <a:gd name="T26" fmla="*/ 2 w 2"/>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4">
                    <a:moveTo>
                      <a:pt x="2" y="0"/>
                    </a:moveTo>
                    <a:lnTo>
                      <a:pt x="2" y="3"/>
                    </a:lnTo>
                    <a:lnTo>
                      <a:pt x="0" y="4"/>
                    </a:lnTo>
                    <a:lnTo>
                      <a:pt x="0" y="1"/>
                    </a:lnTo>
                    <a:lnTo>
                      <a:pt x="2" y="0"/>
                    </a:lnTo>
                    <a:close/>
                  </a:path>
                </a:pathLst>
              </a:custGeom>
              <a:solidFill>
                <a:srgbClr val="808080"/>
              </a:solidFill>
              <a:ln w="9525">
                <a:noFill/>
                <a:round/>
                <a:headEnd/>
                <a:tailEnd/>
              </a:ln>
            </p:spPr>
            <p:txBody>
              <a:bodyPr/>
              <a:lstStyle/>
              <a:p>
                <a:endParaRPr lang="id-ID"/>
              </a:p>
            </p:txBody>
          </p:sp>
          <p:sp>
            <p:nvSpPr>
              <p:cNvPr id="3565" name="Freeform 289"/>
              <p:cNvSpPr>
                <a:spLocks/>
              </p:cNvSpPr>
              <p:nvPr/>
            </p:nvSpPr>
            <p:spPr bwMode="auto">
              <a:xfrm>
                <a:off x="5152" y="2261"/>
                <a:ext cx="49" cy="28"/>
              </a:xfrm>
              <a:custGeom>
                <a:avLst/>
                <a:gdLst>
                  <a:gd name="T0" fmla="*/ 2 w 49"/>
                  <a:gd name="T1" fmla="*/ 3 h 28"/>
                  <a:gd name="T2" fmla="*/ 2 w 49"/>
                  <a:gd name="T3" fmla="*/ 27 h 28"/>
                  <a:gd name="T4" fmla="*/ 2 w 49"/>
                  <a:gd name="T5" fmla="*/ 27 h 28"/>
                  <a:gd name="T6" fmla="*/ 0 w 49"/>
                  <a:gd name="T7" fmla="*/ 28 h 28"/>
                  <a:gd name="T8" fmla="*/ 0 w 49"/>
                  <a:gd name="T9" fmla="*/ 0 h 28"/>
                  <a:gd name="T10" fmla="*/ 49 w 49"/>
                  <a:gd name="T11" fmla="*/ 0 h 28"/>
                  <a:gd name="T12" fmla="*/ 49 w 49"/>
                  <a:gd name="T13" fmla="*/ 27 h 28"/>
                  <a:gd name="T14" fmla="*/ 49 w 49"/>
                  <a:gd name="T15" fmla="*/ 27 h 28"/>
                  <a:gd name="T16" fmla="*/ 46 w 49"/>
                  <a:gd name="T17" fmla="*/ 27 h 28"/>
                  <a:gd name="T18" fmla="*/ 46 w 49"/>
                  <a:gd name="T19" fmla="*/ 3 h 28"/>
                  <a:gd name="T20" fmla="*/ 2 w 49"/>
                  <a:gd name="T21" fmla="*/ 3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9"/>
                  <a:gd name="T34" fmla="*/ 0 h 28"/>
                  <a:gd name="T35" fmla="*/ 49 w 49"/>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9" h="28">
                    <a:moveTo>
                      <a:pt x="2" y="3"/>
                    </a:moveTo>
                    <a:lnTo>
                      <a:pt x="2" y="27"/>
                    </a:lnTo>
                    <a:lnTo>
                      <a:pt x="0" y="28"/>
                    </a:lnTo>
                    <a:lnTo>
                      <a:pt x="0" y="0"/>
                    </a:lnTo>
                    <a:lnTo>
                      <a:pt x="49" y="0"/>
                    </a:lnTo>
                    <a:lnTo>
                      <a:pt x="49" y="27"/>
                    </a:lnTo>
                    <a:lnTo>
                      <a:pt x="46" y="27"/>
                    </a:lnTo>
                    <a:lnTo>
                      <a:pt x="46" y="3"/>
                    </a:lnTo>
                    <a:lnTo>
                      <a:pt x="2" y="3"/>
                    </a:lnTo>
                    <a:close/>
                  </a:path>
                </a:pathLst>
              </a:custGeom>
              <a:solidFill>
                <a:srgbClr val="999999"/>
              </a:solidFill>
              <a:ln w="9525">
                <a:noFill/>
                <a:round/>
                <a:headEnd/>
                <a:tailEnd/>
              </a:ln>
            </p:spPr>
            <p:txBody>
              <a:bodyPr/>
              <a:lstStyle/>
              <a:p>
                <a:endParaRPr lang="id-ID"/>
              </a:p>
            </p:txBody>
          </p:sp>
          <p:sp>
            <p:nvSpPr>
              <p:cNvPr id="3566" name="Freeform 290"/>
              <p:cNvSpPr>
                <a:spLocks/>
              </p:cNvSpPr>
              <p:nvPr/>
            </p:nvSpPr>
            <p:spPr bwMode="auto">
              <a:xfrm>
                <a:off x="5152" y="2298"/>
                <a:ext cx="2" cy="18"/>
              </a:xfrm>
              <a:custGeom>
                <a:avLst/>
                <a:gdLst>
                  <a:gd name="T0" fmla="*/ 0 w 2"/>
                  <a:gd name="T1" fmla="*/ 18 h 18"/>
                  <a:gd name="T2" fmla="*/ 0 w 2"/>
                  <a:gd name="T3" fmla="*/ 0 h 18"/>
                  <a:gd name="T4" fmla="*/ 2 w 2"/>
                  <a:gd name="T5" fmla="*/ 0 h 18"/>
                  <a:gd name="T6" fmla="*/ 2 w 2"/>
                  <a:gd name="T7" fmla="*/ 7 h 18"/>
                  <a:gd name="T8" fmla="*/ 0 w 2"/>
                  <a:gd name="T9" fmla="*/ 7 h 18"/>
                  <a:gd name="T10" fmla="*/ 0 w 2"/>
                  <a:gd name="T11" fmla="*/ 18 h 18"/>
                  <a:gd name="T12" fmla="*/ 0 w 2"/>
                  <a:gd name="T13" fmla="*/ 18 h 18"/>
                  <a:gd name="T14" fmla="*/ 0 60000 65536"/>
                  <a:gd name="T15" fmla="*/ 0 60000 65536"/>
                  <a:gd name="T16" fmla="*/ 0 60000 65536"/>
                  <a:gd name="T17" fmla="*/ 0 60000 65536"/>
                  <a:gd name="T18" fmla="*/ 0 60000 65536"/>
                  <a:gd name="T19" fmla="*/ 0 60000 65536"/>
                  <a:gd name="T20" fmla="*/ 0 60000 65536"/>
                  <a:gd name="T21" fmla="*/ 0 w 2"/>
                  <a:gd name="T22" fmla="*/ 0 h 18"/>
                  <a:gd name="T23" fmla="*/ 2 w 2"/>
                  <a:gd name="T24" fmla="*/ 18 h 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8">
                    <a:moveTo>
                      <a:pt x="0" y="18"/>
                    </a:moveTo>
                    <a:lnTo>
                      <a:pt x="0" y="0"/>
                    </a:lnTo>
                    <a:lnTo>
                      <a:pt x="2" y="0"/>
                    </a:lnTo>
                    <a:lnTo>
                      <a:pt x="2" y="7"/>
                    </a:lnTo>
                    <a:lnTo>
                      <a:pt x="0" y="7"/>
                    </a:lnTo>
                    <a:lnTo>
                      <a:pt x="0" y="18"/>
                    </a:lnTo>
                    <a:close/>
                  </a:path>
                </a:pathLst>
              </a:custGeom>
              <a:solidFill>
                <a:srgbClr val="666666"/>
              </a:solidFill>
              <a:ln w="9525">
                <a:noFill/>
                <a:round/>
                <a:headEnd/>
                <a:tailEnd/>
              </a:ln>
            </p:spPr>
            <p:txBody>
              <a:bodyPr/>
              <a:lstStyle/>
              <a:p>
                <a:endParaRPr lang="id-ID"/>
              </a:p>
            </p:txBody>
          </p:sp>
          <p:sp>
            <p:nvSpPr>
              <p:cNvPr id="3567" name="Freeform 291"/>
              <p:cNvSpPr>
                <a:spLocks/>
              </p:cNvSpPr>
              <p:nvPr/>
            </p:nvSpPr>
            <p:spPr bwMode="auto">
              <a:xfrm>
                <a:off x="5145" y="2298"/>
                <a:ext cx="7" cy="29"/>
              </a:xfrm>
              <a:custGeom>
                <a:avLst/>
                <a:gdLst>
                  <a:gd name="T0" fmla="*/ 7 w 7"/>
                  <a:gd name="T1" fmla="*/ 18 h 29"/>
                  <a:gd name="T2" fmla="*/ 7 w 7"/>
                  <a:gd name="T3" fmla="*/ 18 h 29"/>
                  <a:gd name="T4" fmla="*/ 7 w 7"/>
                  <a:gd name="T5" fmla="*/ 29 h 29"/>
                  <a:gd name="T6" fmla="*/ 0 w 7"/>
                  <a:gd name="T7" fmla="*/ 29 h 29"/>
                  <a:gd name="T8" fmla="*/ 0 w 7"/>
                  <a:gd name="T9" fmla="*/ 1 h 29"/>
                  <a:gd name="T10" fmla="*/ 1 w 7"/>
                  <a:gd name="T11" fmla="*/ 1 h 29"/>
                  <a:gd name="T12" fmla="*/ 1 w 7"/>
                  <a:gd name="T13" fmla="*/ 0 h 29"/>
                  <a:gd name="T14" fmla="*/ 7 w 7"/>
                  <a:gd name="T15" fmla="*/ 0 h 29"/>
                  <a:gd name="T16" fmla="*/ 7 w 7"/>
                  <a:gd name="T17" fmla="*/ 18 h 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29"/>
                  <a:gd name="T29" fmla="*/ 7 w 7"/>
                  <a:gd name="T30" fmla="*/ 29 h 2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29">
                    <a:moveTo>
                      <a:pt x="7" y="18"/>
                    </a:moveTo>
                    <a:lnTo>
                      <a:pt x="7" y="18"/>
                    </a:lnTo>
                    <a:lnTo>
                      <a:pt x="7" y="29"/>
                    </a:lnTo>
                    <a:lnTo>
                      <a:pt x="0" y="29"/>
                    </a:lnTo>
                    <a:lnTo>
                      <a:pt x="0" y="1"/>
                    </a:lnTo>
                    <a:lnTo>
                      <a:pt x="1" y="1"/>
                    </a:lnTo>
                    <a:lnTo>
                      <a:pt x="1" y="0"/>
                    </a:lnTo>
                    <a:lnTo>
                      <a:pt x="7" y="0"/>
                    </a:lnTo>
                    <a:lnTo>
                      <a:pt x="7" y="18"/>
                    </a:lnTo>
                    <a:close/>
                  </a:path>
                </a:pathLst>
              </a:custGeom>
              <a:solidFill>
                <a:srgbClr val="666666"/>
              </a:solidFill>
              <a:ln w="9525">
                <a:noFill/>
                <a:round/>
                <a:headEnd/>
                <a:tailEnd/>
              </a:ln>
            </p:spPr>
            <p:txBody>
              <a:bodyPr/>
              <a:lstStyle/>
              <a:p>
                <a:endParaRPr lang="id-ID"/>
              </a:p>
            </p:txBody>
          </p:sp>
          <p:sp>
            <p:nvSpPr>
              <p:cNvPr id="3568" name="Freeform 292"/>
              <p:cNvSpPr>
                <a:spLocks/>
              </p:cNvSpPr>
              <p:nvPr/>
            </p:nvSpPr>
            <p:spPr bwMode="auto">
              <a:xfrm>
                <a:off x="5146" y="2295"/>
                <a:ext cx="6" cy="3"/>
              </a:xfrm>
              <a:custGeom>
                <a:avLst/>
                <a:gdLst>
                  <a:gd name="T0" fmla="*/ 6 w 6"/>
                  <a:gd name="T1" fmla="*/ 0 h 3"/>
                  <a:gd name="T2" fmla="*/ 6 w 6"/>
                  <a:gd name="T3" fmla="*/ 3 h 3"/>
                  <a:gd name="T4" fmla="*/ 0 w 6"/>
                  <a:gd name="T5" fmla="*/ 3 h 3"/>
                  <a:gd name="T6" fmla="*/ 0 w 6"/>
                  <a:gd name="T7" fmla="*/ 3 h 3"/>
                  <a:gd name="T8" fmla="*/ 0 w 6"/>
                  <a:gd name="T9" fmla="*/ 3 h 3"/>
                  <a:gd name="T10" fmla="*/ 6 w 6"/>
                  <a:gd name="T11" fmla="*/ 0 h 3"/>
                  <a:gd name="T12" fmla="*/ 6 w 6"/>
                  <a:gd name="T13" fmla="*/ 0 h 3"/>
                  <a:gd name="T14" fmla="*/ 0 60000 65536"/>
                  <a:gd name="T15" fmla="*/ 0 60000 65536"/>
                  <a:gd name="T16" fmla="*/ 0 60000 65536"/>
                  <a:gd name="T17" fmla="*/ 0 60000 65536"/>
                  <a:gd name="T18" fmla="*/ 0 60000 65536"/>
                  <a:gd name="T19" fmla="*/ 0 60000 65536"/>
                  <a:gd name="T20" fmla="*/ 0 60000 65536"/>
                  <a:gd name="T21" fmla="*/ 0 w 6"/>
                  <a:gd name="T22" fmla="*/ 0 h 3"/>
                  <a:gd name="T23" fmla="*/ 6 w 6"/>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3">
                    <a:moveTo>
                      <a:pt x="6" y="0"/>
                    </a:moveTo>
                    <a:lnTo>
                      <a:pt x="6" y="3"/>
                    </a:lnTo>
                    <a:lnTo>
                      <a:pt x="0" y="3"/>
                    </a:lnTo>
                    <a:lnTo>
                      <a:pt x="6" y="0"/>
                    </a:lnTo>
                    <a:close/>
                  </a:path>
                </a:pathLst>
              </a:custGeom>
              <a:solidFill>
                <a:srgbClr val="666666"/>
              </a:solidFill>
              <a:ln w="9525">
                <a:noFill/>
                <a:round/>
                <a:headEnd/>
                <a:tailEnd/>
              </a:ln>
            </p:spPr>
            <p:txBody>
              <a:bodyPr/>
              <a:lstStyle/>
              <a:p>
                <a:endParaRPr lang="id-ID"/>
              </a:p>
            </p:txBody>
          </p:sp>
          <p:sp>
            <p:nvSpPr>
              <p:cNvPr id="3569" name="Rectangle 293"/>
              <p:cNvSpPr>
                <a:spLocks noChangeArrowheads="1"/>
              </p:cNvSpPr>
              <p:nvPr/>
            </p:nvSpPr>
            <p:spPr bwMode="auto">
              <a:xfrm>
                <a:off x="5145" y="2298"/>
                <a:ext cx="1" cy="1"/>
              </a:xfrm>
              <a:prstGeom prst="rect">
                <a:avLst/>
              </a:prstGeom>
              <a:solidFill>
                <a:srgbClr val="999999"/>
              </a:solidFill>
              <a:ln w="9525">
                <a:noFill/>
                <a:miter lim="800000"/>
                <a:headEnd/>
                <a:tailEnd/>
              </a:ln>
            </p:spPr>
            <p:txBody>
              <a:bodyPr/>
              <a:lstStyle/>
              <a:p>
                <a:endParaRPr lang="en-GB"/>
              </a:p>
            </p:txBody>
          </p:sp>
          <p:sp>
            <p:nvSpPr>
              <p:cNvPr id="3570" name="Freeform 294"/>
              <p:cNvSpPr>
                <a:spLocks/>
              </p:cNvSpPr>
              <p:nvPr/>
            </p:nvSpPr>
            <p:spPr bwMode="auto">
              <a:xfrm>
                <a:off x="5133" y="2299"/>
                <a:ext cx="19" cy="31"/>
              </a:xfrm>
              <a:custGeom>
                <a:avLst/>
                <a:gdLst>
                  <a:gd name="T0" fmla="*/ 19 w 19"/>
                  <a:gd name="T1" fmla="*/ 31 h 31"/>
                  <a:gd name="T2" fmla="*/ 0 w 19"/>
                  <a:gd name="T3" fmla="*/ 31 h 31"/>
                  <a:gd name="T4" fmla="*/ 0 w 19"/>
                  <a:gd name="T5" fmla="*/ 0 h 31"/>
                  <a:gd name="T6" fmla="*/ 12 w 19"/>
                  <a:gd name="T7" fmla="*/ 0 h 31"/>
                  <a:gd name="T8" fmla="*/ 12 w 19"/>
                  <a:gd name="T9" fmla="*/ 28 h 31"/>
                  <a:gd name="T10" fmla="*/ 19 w 19"/>
                  <a:gd name="T11" fmla="*/ 28 h 31"/>
                  <a:gd name="T12" fmla="*/ 19 w 19"/>
                  <a:gd name="T13" fmla="*/ 31 h 31"/>
                  <a:gd name="T14" fmla="*/ 0 60000 65536"/>
                  <a:gd name="T15" fmla="*/ 0 60000 65536"/>
                  <a:gd name="T16" fmla="*/ 0 60000 65536"/>
                  <a:gd name="T17" fmla="*/ 0 60000 65536"/>
                  <a:gd name="T18" fmla="*/ 0 60000 65536"/>
                  <a:gd name="T19" fmla="*/ 0 60000 65536"/>
                  <a:gd name="T20" fmla="*/ 0 60000 65536"/>
                  <a:gd name="T21" fmla="*/ 0 w 19"/>
                  <a:gd name="T22" fmla="*/ 0 h 31"/>
                  <a:gd name="T23" fmla="*/ 19 w 19"/>
                  <a:gd name="T24" fmla="*/ 31 h 3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1">
                    <a:moveTo>
                      <a:pt x="19" y="31"/>
                    </a:moveTo>
                    <a:lnTo>
                      <a:pt x="0" y="31"/>
                    </a:lnTo>
                    <a:lnTo>
                      <a:pt x="0" y="0"/>
                    </a:lnTo>
                    <a:lnTo>
                      <a:pt x="12" y="0"/>
                    </a:lnTo>
                    <a:lnTo>
                      <a:pt x="12" y="28"/>
                    </a:lnTo>
                    <a:lnTo>
                      <a:pt x="19" y="28"/>
                    </a:lnTo>
                    <a:lnTo>
                      <a:pt x="19" y="31"/>
                    </a:lnTo>
                    <a:close/>
                  </a:path>
                </a:pathLst>
              </a:custGeom>
              <a:solidFill>
                <a:srgbClr val="CCCCCC"/>
              </a:solidFill>
              <a:ln w="9525">
                <a:noFill/>
                <a:round/>
                <a:headEnd/>
                <a:tailEnd/>
              </a:ln>
            </p:spPr>
            <p:txBody>
              <a:bodyPr/>
              <a:lstStyle/>
              <a:p>
                <a:endParaRPr lang="id-ID"/>
              </a:p>
            </p:txBody>
          </p:sp>
          <p:sp>
            <p:nvSpPr>
              <p:cNvPr id="3571" name="Freeform 295"/>
              <p:cNvSpPr>
                <a:spLocks/>
              </p:cNvSpPr>
              <p:nvPr/>
            </p:nvSpPr>
            <p:spPr bwMode="auto">
              <a:xfrm>
                <a:off x="5131" y="2292"/>
                <a:ext cx="21" cy="41"/>
              </a:xfrm>
              <a:custGeom>
                <a:avLst/>
                <a:gdLst>
                  <a:gd name="T0" fmla="*/ 0 w 21"/>
                  <a:gd name="T1" fmla="*/ 41 h 41"/>
                  <a:gd name="T2" fmla="*/ 0 w 21"/>
                  <a:gd name="T3" fmla="*/ 4 h 41"/>
                  <a:gd name="T4" fmla="*/ 14 w 21"/>
                  <a:gd name="T5" fmla="*/ 4 h 41"/>
                  <a:gd name="T6" fmla="*/ 14 w 21"/>
                  <a:gd name="T7" fmla="*/ 4 h 41"/>
                  <a:gd name="T8" fmla="*/ 21 w 21"/>
                  <a:gd name="T9" fmla="*/ 0 h 41"/>
                  <a:gd name="T10" fmla="*/ 21 w 21"/>
                  <a:gd name="T11" fmla="*/ 3 h 41"/>
                  <a:gd name="T12" fmla="*/ 21 w 21"/>
                  <a:gd name="T13" fmla="*/ 3 h 41"/>
                  <a:gd name="T14" fmla="*/ 15 w 21"/>
                  <a:gd name="T15" fmla="*/ 6 h 41"/>
                  <a:gd name="T16" fmla="*/ 15 w 21"/>
                  <a:gd name="T17" fmla="*/ 6 h 41"/>
                  <a:gd name="T18" fmla="*/ 14 w 21"/>
                  <a:gd name="T19" fmla="*/ 6 h 41"/>
                  <a:gd name="T20" fmla="*/ 14 w 21"/>
                  <a:gd name="T21" fmla="*/ 7 h 41"/>
                  <a:gd name="T22" fmla="*/ 2 w 21"/>
                  <a:gd name="T23" fmla="*/ 7 h 41"/>
                  <a:gd name="T24" fmla="*/ 2 w 21"/>
                  <a:gd name="T25" fmla="*/ 38 h 41"/>
                  <a:gd name="T26" fmla="*/ 21 w 21"/>
                  <a:gd name="T27" fmla="*/ 38 h 41"/>
                  <a:gd name="T28" fmla="*/ 21 w 21"/>
                  <a:gd name="T29" fmla="*/ 41 h 41"/>
                  <a:gd name="T30" fmla="*/ 0 w 21"/>
                  <a:gd name="T31" fmla="*/ 41 h 4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1"/>
                  <a:gd name="T49" fmla="*/ 0 h 41"/>
                  <a:gd name="T50" fmla="*/ 21 w 21"/>
                  <a:gd name="T51" fmla="*/ 41 h 4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1" h="41">
                    <a:moveTo>
                      <a:pt x="0" y="41"/>
                    </a:moveTo>
                    <a:lnTo>
                      <a:pt x="0" y="4"/>
                    </a:lnTo>
                    <a:lnTo>
                      <a:pt x="14" y="4"/>
                    </a:lnTo>
                    <a:lnTo>
                      <a:pt x="21" y="0"/>
                    </a:lnTo>
                    <a:lnTo>
                      <a:pt x="21" y="3"/>
                    </a:lnTo>
                    <a:lnTo>
                      <a:pt x="15" y="6"/>
                    </a:lnTo>
                    <a:lnTo>
                      <a:pt x="14" y="6"/>
                    </a:lnTo>
                    <a:lnTo>
                      <a:pt x="14" y="7"/>
                    </a:lnTo>
                    <a:lnTo>
                      <a:pt x="2" y="7"/>
                    </a:lnTo>
                    <a:lnTo>
                      <a:pt x="2" y="38"/>
                    </a:lnTo>
                    <a:lnTo>
                      <a:pt x="21" y="38"/>
                    </a:lnTo>
                    <a:lnTo>
                      <a:pt x="21" y="41"/>
                    </a:lnTo>
                    <a:lnTo>
                      <a:pt x="0" y="41"/>
                    </a:lnTo>
                    <a:close/>
                  </a:path>
                </a:pathLst>
              </a:custGeom>
              <a:solidFill>
                <a:srgbClr val="808080"/>
              </a:solidFill>
              <a:ln w="9525">
                <a:noFill/>
                <a:round/>
                <a:headEnd/>
                <a:tailEnd/>
              </a:ln>
            </p:spPr>
            <p:txBody>
              <a:bodyPr/>
              <a:lstStyle/>
              <a:p>
                <a:endParaRPr lang="id-ID"/>
              </a:p>
            </p:txBody>
          </p:sp>
          <p:sp>
            <p:nvSpPr>
              <p:cNvPr id="3572" name="Freeform 296"/>
              <p:cNvSpPr>
                <a:spLocks/>
              </p:cNvSpPr>
              <p:nvPr/>
            </p:nvSpPr>
            <p:spPr bwMode="auto">
              <a:xfrm>
                <a:off x="5128" y="2289"/>
                <a:ext cx="24" cy="47"/>
              </a:xfrm>
              <a:custGeom>
                <a:avLst/>
                <a:gdLst>
                  <a:gd name="T0" fmla="*/ 0 w 24"/>
                  <a:gd name="T1" fmla="*/ 4 h 47"/>
                  <a:gd name="T2" fmla="*/ 15 w 24"/>
                  <a:gd name="T3" fmla="*/ 4 h 47"/>
                  <a:gd name="T4" fmla="*/ 15 w 24"/>
                  <a:gd name="T5" fmla="*/ 4 h 47"/>
                  <a:gd name="T6" fmla="*/ 24 w 24"/>
                  <a:gd name="T7" fmla="*/ 0 h 47"/>
                  <a:gd name="T8" fmla="*/ 24 w 24"/>
                  <a:gd name="T9" fmla="*/ 3 h 47"/>
                  <a:gd name="T10" fmla="*/ 24 w 24"/>
                  <a:gd name="T11" fmla="*/ 3 h 47"/>
                  <a:gd name="T12" fmla="*/ 17 w 24"/>
                  <a:gd name="T13" fmla="*/ 7 h 47"/>
                  <a:gd name="T14" fmla="*/ 3 w 24"/>
                  <a:gd name="T15" fmla="*/ 7 h 47"/>
                  <a:gd name="T16" fmla="*/ 3 w 24"/>
                  <a:gd name="T17" fmla="*/ 44 h 47"/>
                  <a:gd name="T18" fmla="*/ 24 w 24"/>
                  <a:gd name="T19" fmla="*/ 44 h 47"/>
                  <a:gd name="T20" fmla="*/ 24 w 24"/>
                  <a:gd name="T21" fmla="*/ 47 h 47"/>
                  <a:gd name="T22" fmla="*/ 0 w 24"/>
                  <a:gd name="T23" fmla="*/ 47 h 47"/>
                  <a:gd name="T24" fmla="*/ 0 w 24"/>
                  <a:gd name="T25" fmla="*/ 4 h 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
                  <a:gd name="T40" fmla="*/ 0 h 47"/>
                  <a:gd name="T41" fmla="*/ 24 w 24"/>
                  <a:gd name="T42" fmla="*/ 47 h 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 h="47">
                    <a:moveTo>
                      <a:pt x="0" y="4"/>
                    </a:moveTo>
                    <a:lnTo>
                      <a:pt x="15" y="4"/>
                    </a:lnTo>
                    <a:lnTo>
                      <a:pt x="24" y="0"/>
                    </a:lnTo>
                    <a:lnTo>
                      <a:pt x="24" y="3"/>
                    </a:lnTo>
                    <a:lnTo>
                      <a:pt x="17" y="7"/>
                    </a:lnTo>
                    <a:lnTo>
                      <a:pt x="3" y="7"/>
                    </a:lnTo>
                    <a:lnTo>
                      <a:pt x="3" y="44"/>
                    </a:lnTo>
                    <a:lnTo>
                      <a:pt x="24" y="44"/>
                    </a:lnTo>
                    <a:lnTo>
                      <a:pt x="24" y="47"/>
                    </a:lnTo>
                    <a:lnTo>
                      <a:pt x="0" y="47"/>
                    </a:lnTo>
                    <a:lnTo>
                      <a:pt x="0" y="4"/>
                    </a:lnTo>
                    <a:close/>
                  </a:path>
                </a:pathLst>
              </a:custGeom>
              <a:solidFill>
                <a:srgbClr val="808080"/>
              </a:solidFill>
              <a:ln w="9525">
                <a:noFill/>
                <a:round/>
                <a:headEnd/>
                <a:tailEnd/>
              </a:ln>
            </p:spPr>
            <p:txBody>
              <a:bodyPr/>
              <a:lstStyle/>
              <a:p>
                <a:endParaRPr lang="id-ID"/>
              </a:p>
            </p:txBody>
          </p:sp>
          <p:sp>
            <p:nvSpPr>
              <p:cNvPr id="3573" name="Rectangle 297"/>
              <p:cNvSpPr>
                <a:spLocks noChangeArrowheads="1"/>
              </p:cNvSpPr>
              <p:nvPr/>
            </p:nvSpPr>
            <p:spPr bwMode="auto">
              <a:xfrm>
                <a:off x="5133" y="2327"/>
                <a:ext cx="19" cy="3"/>
              </a:xfrm>
              <a:prstGeom prst="rect">
                <a:avLst/>
              </a:prstGeom>
              <a:solidFill>
                <a:srgbClr val="FFFFFF"/>
              </a:solidFill>
              <a:ln w="9525">
                <a:noFill/>
                <a:miter lim="800000"/>
                <a:headEnd/>
                <a:tailEnd/>
              </a:ln>
            </p:spPr>
            <p:txBody>
              <a:bodyPr/>
              <a:lstStyle/>
              <a:p>
                <a:endParaRPr lang="en-GB"/>
              </a:p>
            </p:txBody>
          </p:sp>
          <p:sp>
            <p:nvSpPr>
              <p:cNvPr id="3574" name="Rectangle 298"/>
              <p:cNvSpPr>
                <a:spLocks noChangeArrowheads="1"/>
              </p:cNvSpPr>
              <p:nvPr/>
            </p:nvSpPr>
            <p:spPr bwMode="auto">
              <a:xfrm>
                <a:off x="5201" y="2327"/>
                <a:ext cx="20" cy="3"/>
              </a:xfrm>
              <a:prstGeom prst="rect">
                <a:avLst/>
              </a:prstGeom>
              <a:solidFill>
                <a:srgbClr val="FFFFFF"/>
              </a:solidFill>
              <a:ln w="9525">
                <a:noFill/>
                <a:miter lim="800000"/>
                <a:headEnd/>
                <a:tailEnd/>
              </a:ln>
            </p:spPr>
            <p:txBody>
              <a:bodyPr/>
              <a:lstStyle/>
              <a:p>
                <a:endParaRPr lang="en-GB"/>
              </a:p>
            </p:txBody>
          </p:sp>
          <p:sp>
            <p:nvSpPr>
              <p:cNvPr id="3575" name="Rectangle 299"/>
              <p:cNvSpPr>
                <a:spLocks noChangeArrowheads="1"/>
              </p:cNvSpPr>
              <p:nvPr/>
            </p:nvSpPr>
            <p:spPr bwMode="auto">
              <a:xfrm>
                <a:off x="5212" y="2300"/>
                <a:ext cx="4" cy="5"/>
              </a:xfrm>
              <a:prstGeom prst="rect">
                <a:avLst/>
              </a:prstGeom>
              <a:solidFill>
                <a:srgbClr val="BED63A"/>
              </a:solidFill>
              <a:ln w="9525">
                <a:noFill/>
                <a:miter lim="800000"/>
                <a:headEnd/>
                <a:tailEnd/>
              </a:ln>
            </p:spPr>
            <p:txBody>
              <a:bodyPr/>
              <a:lstStyle/>
              <a:p>
                <a:endParaRPr lang="en-GB"/>
              </a:p>
            </p:txBody>
          </p:sp>
          <p:sp>
            <p:nvSpPr>
              <p:cNvPr id="3576" name="Freeform 300"/>
              <p:cNvSpPr>
                <a:spLocks/>
              </p:cNvSpPr>
              <p:nvPr/>
            </p:nvSpPr>
            <p:spPr bwMode="auto">
              <a:xfrm>
                <a:off x="5386" y="2261"/>
                <a:ext cx="72" cy="90"/>
              </a:xfrm>
              <a:custGeom>
                <a:avLst/>
                <a:gdLst>
                  <a:gd name="T0" fmla="*/ 35 w 72"/>
                  <a:gd name="T1" fmla="*/ 0 h 90"/>
                  <a:gd name="T2" fmla="*/ 35 w 72"/>
                  <a:gd name="T3" fmla="*/ 0 h 90"/>
                  <a:gd name="T4" fmla="*/ 34 w 72"/>
                  <a:gd name="T5" fmla="*/ 3 h 90"/>
                  <a:gd name="T6" fmla="*/ 30 w 72"/>
                  <a:gd name="T7" fmla="*/ 7 h 90"/>
                  <a:gd name="T8" fmla="*/ 17 w 72"/>
                  <a:gd name="T9" fmla="*/ 14 h 90"/>
                  <a:gd name="T10" fmla="*/ 0 w 72"/>
                  <a:gd name="T11" fmla="*/ 23 h 90"/>
                  <a:gd name="T12" fmla="*/ 0 w 72"/>
                  <a:gd name="T13" fmla="*/ 23 h 90"/>
                  <a:gd name="T14" fmla="*/ 0 w 72"/>
                  <a:gd name="T15" fmla="*/ 32 h 90"/>
                  <a:gd name="T16" fmla="*/ 2 w 72"/>
                  <a:gd name="T17" fmla="*/ 44 h 90"/>
                  <a:gd name="T18" fmla="*/ 3 w 72"/>
                  <a:gd name="T19" fmla="*/ 56 h 90"/>
                  <a:gd name="T20" fmla="*/ 7 w 72"/>
                  <a:gd name="T21" fmla="*/ 68 h 90"/>
                  <a:gd name="T22" fmla="*/ 10 w 72"/>
                  <a:gd name="T23" fmla="*/ 73 h 90"/>
                  <a:gd name="T24" fmla="*/ 14 w 72"/>
                  <a:gd name="T25" fmla="*/ 79 h 90"/>
                  <a:gd name="T26" fmla="*/ 19 w 72"/>
                  <a:gd name="T27" fmla="*/ 83 h 90"/>
                  <a:gd name="T28" fmla="*/ 23 w 72"/>
                  <a:gd name="T29" fmla="*/ 87 h 90"/>
                  <a:gd name="T30" fmla="*/ 28 w 72"/>
                  <a:gd name="T31" fmla="*/ 89 h 90"/>
                  <a:gd name="T32" fmla="*/ 35 w 72"/>
                  <a:gd name="T33" fmla="*/ 90 h 90"/>
                  <a:gd name="T34" fmla="*/ 37 w 72"/>
                  <a:gd name="T35" fmla="*/ 89 h 90"/>
                  <a:gd name="T36" fmla="*/ 37 w 72"/>
                  <a:gd name="T37" fmla="*/ 89 h 90"/>
                  <a:gd name="T38" fmla="*/ 42 w 72"/>
                  <a:gd name="T39" fmla="*/ 89 h 90"/>
                  <a:gd name="T40" fmla="*/ 48 w 72"/>
                  <a:gd name="T41" fmla="*/ 86 h 90"/>
                  <a:gd name="T42" fmla="*/ 54 w 72"/>
                  <a:gd name="T43" fmla="*/ 83 h 90"/>
                  <a:gd name="T44" fmla="*/ 58 w 72"/>
                  <a:gd name="T45" fmla="*/ 79 h 90"/>
                  <a:gd name="T46" fmla="*/ 61 w 72"/>
                  <a:gd name="T47" fmla="*/ 73 h 90"/>
                  <a:gd name="T48" fmla="*/ 64 w 72"/>
                  <a:gd name="T49" fmla="*/ 68 h 90"/>
                  <a:gd name="T50" fmla="*/ 68 w 72"/>
                  <a:gd name="T51" fmla="*/ 56 h 90"/>
                  <a:gd name="T52" fmla="*/ 71 w 72"/>
                  <a:gd name="T53" fmla="*/ 44 h 90"/>
                  <a:gd name="T54" fmla="*/ 71 w 72"/>
                  <a:gd name="T55" fmla="*/ 32 h 90"/>
                  <a:gd name="T56" fmla="*/ 72 w 72"/>
                  <a:gd name="T57" fmla="*/ 23 h 90"/>
                  <a:gd name="T58" fmla="*/ 72 w 72"/>
                  <a:gd name="T59" fmla="*/ 23 h 90"/>
                  <a:gd name="T60" fmla="*/ 54 w 72"/>
                  <a:gd name="T61" fmla="*/ 14 h 90"/>
                  <a:gd name="T62" fmla="*/ 41 w 72"/>
                  <a:gd name="T63" fmla="*/ 7 h 90"/>
                  <a:gd name="T64" fmla="*/ 37 w 72"/>
                  <a:gd name="T65" fmla="*/ 3 h 90"/>
                  <a:gd name="T66" fmla="*/ 35 w 72"/>
                  <a:gd name="T67" fmla="*/ 0 h 90"/>
                  <a:gd name="T68" fmla="*/ 35 w 72"/>
                  <a:gd name="T69" fmla="*/ 0 h 9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2"/>
                  <a:gd name="T106" fmla="*/ 0 h 90"/>
                  <a:gd name="T107" fmla="*/ 72 w 72"/>
                  <a:gd name="T108" fmla="*/ 90 h 9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2" h="90">
                    <a:moveTo>
                      <a:pt x="35" y="0"/>
                    </a:moveTo>
                    <a:lnTo>
                      <a:pt x="35" y="0"/>
                    </a:lnTo>
                    <a:lnTo>
                      <a:pt x="34" y="3"/>
                    </a:lnTo>
                    <a:lnTo>
                      <a:pt x="30" y="7"/>
                    </a:lnTo>
                    <a:lnTo>
                      <a:pt x="17" y="14"/>
                    </a:lnTo>
                    <a:lnTo>
                      <a:pt x="0" y="23"/>
                    </a:lnTo>
                    <a:lnTo>
                      <a:pt x="0" y="32"/>
                    </a:lnTo>
                    <a:lnTo>
                      <a:pt x="2" y="44"/>
                    </a:lnTo>
                    <a:lnTo>
                      <a:pt x="3" y="56"/>
                    </a:lnTo>
                    <a:lnTo>
                      <a:pt x="7" y="68"/>
                    </a:lnTo>
                    <a:lnTo>
                      <a:pt x="10" y="73"/>
                    </a:lnTo>
                    <a:lnTo>
                      <a:pt x="14" y="79"/>
                    </a:lnTo>
                    <a:lnTo>
                      <a:pt x="19" y="83"/>
                    </a:lnTo>
                    <a:lnTo>
                      <a:pt x="23" y="87"/>
                    </a:lnTo>
                    <a:lnTo>
                      <a:pt x="28" y="89"/>
                    </a:lnTo>
                    <a:lnTo>
                      <a:pt x="35" y="90"/>
                    </a:lnTo>
                    <a:lnTo>
                      <a:pt x="37" y="89"/>
                    </a:lnTo>
                    <a:lnTo>
                      <a:pt x="42" y="89"/>
                    </a:lnTo>
                    <a:lnTo>
                      <a:pt x="48" y="86"/>
                    </a:lnTo>
                    <a:lnTo>
                      <a:pt x="54" y="83"/>
                    </a:lnTo>
                    <a:lnTo>
                      <a:pt x="58" y="79"/>
                    </a:lnTo>
                    <a:lnTo>
                      <a:pt x="61" y="73"/>
                    </a:lnTo>
                    <a:lnTo>
                      <a:pt x="64" y="68"/>
                    </a:lnTo>
                    <a:lnTo>
                      <a:pt x="68" y="56"/>
                    </a:lnTo>
                    <a:lnTo>
                      <a:pt x="71" y="44"/>
                    </a:lnTo>
                    <a:lnTo>
                      <a:pt x="71" y="32"/>
                    </a:lnTo>
                    <a:lnTo>
                      <a:pt x="72" y="23"/>
                    </a:lnTo>
                    <a:lnTo>
                      <a:pt x="54" y="14"/>
                    </a:lnTo>
                    <a:lnTo>
                      <a:pt x="41" y="7"/>
                    </a:lnTo>
                    <a:lnTo>
                      <a:pt x="37" y="3"/>
                    </a:lnTo>
                    <a:lnTo>
                      <a:pt x="35" y="0"/>
                    </a:lnTo>
                    <a:close/>
                  </a:path>
                </a:pathLst>
              </a:custGeom>
              <a:solidFill>
                <a:srgbClr val="E1E8F7"/>
              </a:solidFill>
              <a:ln w="9525">
                <a:noFill/>
                <a:round/>
                <a:headEnd/>
                <a:tailEnd/>
              </a:ln>
            </p:spPr>
            <p:txBody>
              <a:bodyPr/>
              <a:lstStyle/>
              <a:p>
                <a:endParaRPr lang="id-ID"/>
              </a:p>
            </p:txBody>
          </p:sp>
          <p:sp>
            <p:nvSpPr>
              <p:cNvPr id="3577" name="Freeform 301"/>
              <p:cNvSpPr>
                <a:spLocks/>
              </p:cNvSpPr>
              <p:nvPr/>
            </p:nvSpPr>
            <p:spPr bwMode="auto">
              <a:xfrm>
                <a:off x="5386" y="2261"/>
                <a:ext cx="72" cy="90"/>
              </a:xfrm>
              <a:custGeom>
                <a:avLst/>
                <a:gdLst>
                  <a:gd name="T0" fmla="*/ 35 w 72"/>
                  <a:gd name="T1" fmla="*/ 0 h 90"/>
                  <a:gd name="T2" fmla="*/ 35 w 72"/>
                  <a:gd name="T3" fmla="*/ 0 h 90"/>
                  <a:gd name="T4" fmla="*/ 34 w 72"/>
                  <a:gd name="T5" fmla="*/ 3 h 90"/>
                  <a:gd name="T6" fmla="*/ 30 w 72"/>
                  <a:gd name="T7" fmla="*/ 7 h 90"/>
                  <a:gd name="T8" fmla="*/ 17 w 72"/>
                  <a:gd name="T9" fmla="*/ 14 h 90"/>
                  <a:gd name="T10" fmla="*/ 0 w 72"/>
                  <a:gd name="T11" fmla="*/ 23 h 90"/>
                  <a:gd name="T12" fmla="*/ 0 w 72"/>
                  <a:gd name="T13" fmla="*/ 23 h 90"/>
                  <a:gd name="T14" fmla="*/ 0 w 72"/>
                  <a:gd name="T15" fmla="*/ 32 h 90"/>
                  <a:gd name="T16" fmla="*/ 2 w 72"/>
                  <a:gd name="T17" fmla="*/ 44 h 90"/>
                  <a:gd name="T18" fmla="*/ 3 w 72"/>
                  <a:gd name="T19" fmla="*/ 56 h 90"/>
                  <a:gd name="T20" fmla="*/ 7 w 72"/>
                  <a:gd name="T21" fmla="*/ 68 h 90"/>
                  <a:gd name="T22" fmla="*/ 10 w 72"/>
                  <a:gd name="T23" fmla="*/ 73 h 90"/>
                  <a:gd name="T24" fmla="*/ 14 w 72"/>
                  <a:gd name="T25" fmla="*/ 79 h 90"/>
                  <a:gd name="T26" fmla="*/ 19 w 72"/>
                  <a:gd name="T27" fmla="*/ 83 h 90"/>
                  <a:gd name="T28" fmla="*/ 23 w 72"/>
                  <a:gd name="T29" fmla="*/ 87 h 90"/>
                  <a:gd name="T30" fmla="*/ 28 w 72"/>
                  <a:gd name="T31" fmla="*/ 89 h 90"/>
                  <a:gd name="T32" fmla="*/ 35 w 72"/>
                  <a:gd name="T33" fmla="*/ 90 h 90"/>
                  <a:gd name="T34" fmla="*/ 37 w 72"/>
                  <a:gd name="T35" fmla="*/ 89 h 90"/>
                  <a:gd name="T36" fmla="*/ 37 w 72"/>
                  <a:gd name="T37" fmla="*/ 89 h 90"/>
                  <a:gd name="T38" fmla="*/ 42 w 72"/>
                  <a:gd name="T39" fmla="*/ 89 h 90"/>
                  <a:gd name="T40" fmla="*/ 48 w 72"/>
                  <a:gd name="T41" fmla="*/ 86 h 90"/>
                  <a:gd name="T42" fmla="*/ 54 w 72"/>
                  <a:gd name="T43" fmla="*/ 83 h 90"/>
                  <a:gd name="T44" fmla="*/ 58 w 72"/>
                  <a:gd name="T45" fmla="*/ 79 h 90"/>
                  <a:gd name="T46" fmla="*/ 61 w 72"/>
                  <a:gd name="T47" fmla="*/ 73 h 90"/>
                  <a:gd name="T48" fmla="*/ 64 w 72"/>
                  <a:gd name="T49" fmla="*/ 68 h 90"/>
                  <a:gd name="T50" fmla="*/ 68 w 72"/>
                  <a:gd name="T51" fmla="*/ 56 h 90"/>
                  <a:gd name="T52" fmla="*/ 71 w 72"/>
                  <a:gd name="T53" fmla="*/ 44 h 90"/>
                  <a:gd name="T54" fmla="*/ 71 w 72"/>
                  <a:gd name="T55" fmla="*/ 32 h 90"/>
                  <a:gd name="T56" fmla="*/ 72 w 72"/>
                  <a:gd name="T57" fmla="*/ 23 h 90"/>
                  <a:gd name="T58" fmla="*/ 72 w 72"/>
                  <a:gd name="T59" fmla="*/ 23 h 90"/>
                  <a:gd name="T60" fmla="*/ 54 w 72"/>
                  <a:gd name="T61" fmla="*/ 14 h 90"/>
                  <a:gd name="T62" fmla="*/ 41 w 72"/>
                  <a:gd name="T63" fmla="*/ 7 h 90"/>
                  <a:gd name="T64" fmla="*/ 37 w 72"/>
                  <a:gd name="T65" fmla="*/ 3 h 90"/>
                  <a:gd name="T66" fmla="*/ 35 w 72"/>
                  <a:gd name="T67" fmla="*/ 0 h 90"/>
                  <a:gd name="T68" fmla="*/ 35 w 72"/>
                  <a:gd name="T69" fmla="*/ 0 h 9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2"/>
                  <a:gd name="T106" fmla="*/ 0 h 90"/>
                  <a:gd name="T107" fmla="*/ 72 w 72"/>
                  <a:gd name="T108" fmla="*/ 90 h 9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2" h="90">
                    <a:moveTo>
                      <a:pt x="35" y="0"/>
                    </a:moveTo>
                    <a:lnTo>
                      <a:pt x="35" y="0"/>
                    </a:lnTo>
                    <a:lnTo>
                      <a:pt x="34" y="3"/>
                    </a:lnTo>
                    <a:lnTo>
                      <a:pt x="30" y="7"/>
                    </a:lnTo>
                    <a:lnTo>
                      <a:pt x="17" y="14"/>
                    </a:lnTo>
                    <a:lnTo>
                      <a:pt x="0" y="23"/>
                    </a:lnTo>
                    <a:lnTo>
                      <a:pt x="0" y="32"/>
                    </a:lnTo>
                    <a:lnTo>
                      <a:pt x="2" y="44"/>
                    </a:lnTo>
                    <a:lnTo>
                      <a:pt x="3" y="56"/>
                    </a:lnTo>
                    <a:lnTo>
                      <a:pt x="7" y="68"/>
                    </a:lnTo>
                    <a:lnTo>
                      <a:pt x="10" y="73"/>
                    </a:lnTo>
                    <a:lnTo>
                      <a:pt x="14" y="79"/>
                    </a:lnTo>
                    <a:lnTo>
                      <a:pt x="19" y="83"/>
                    </a:lnTo>
                    <a:lnTo>
                      <a:pt x="23" y="87"/>
                    </a:lnTo>
                    <a:lnTo>
                      <a:pt x="28" y="89"/>
                    </a:lnTo>
                    <a:lnTo>
                      <a:pt x="35" y="90"/>
                    </a:lnTo>
                    <a:lnTo>
                      <a:pt x="37" y="89"/>
                    </a:lnTo>
                    <a:lnTo>
                      <a:pt x="42" y="89"/>
                    </a:lnTo>
                    <a:lnTo>
                      <a:pt x="48" y="86"/>
                    </a:lnTo>
                    <a:lnTo>
                      <a:pt x="54" y="83"/>
                    </a:lnTo>
                    <a:lnTo>
                      <a:pt x="58" y="79"/>
                    </a:lnTo>
                    <a:lnTo>
                      <a:pt x="61" y="73"/>
                    </a:lnTo>
                    <a:lnTo>
                      <a:pt x="64" y="68"/>
                    </a:lnTo>
                    <a:lnTo>
                      <a:pt x="68" y="56"/>
                    </a:lnTo>
                    <a:lnTo>
                      <a:pt x="71" y="44"/>
                    </a:lnTo>
                    <a:lnTo>
                      <a:pt x="71" y="32"/>
                    </a:lnTo>
                    <a:lnTo>
                      <a:pt x="72" y="23"/>
                    </a:lnTo>
                    <a:lnTo>
                      <a:pt x="54" y="14"/>
                    </a:lnTo>
                    <a:lnTo>
                      <a:pt x="41" y="7"/>
                    </a:lnTo>
                    <a:lnTo>
                      <a:pt x="37" y="3"/>
                    </a:lnTo>
                    <a:lnTo>
                      <a:pt x="35" y="0"/>
                    </a:lnTo>
                    <a:close/>
                  </a:path>
                </a:pathLst>
              </a:custGeom>
              <a:noFill/>
              <a:ln w="6">
                <a:solidFill>
                  <a:srgbClr val="808080"/>
                </a:solidFill>
                <a:round/>
                <a:headEnd/>
                <a:tailEnd/>
              </a:ln>
            </p:spPr>
            <p:txBody>
              <a:bodyPr/>
              <a:lstStyle/>
              <a:p>
                <a:endParaRPr lang="id-ID"/>
              </a:p>
            </p:txBody>
          </p:sp>
          <p:sp>
            <p:nvSpPr>
              <p:cNvPr id="3578" name="Freeform 302"/>
              <p:cNvSpPr>
                <a:spLocks/>
              </p:cNvSpPr>
              <p:nvPr/>
            </p:nvSpPr>
            <p:spPr bwMode="auto">
              <a:xfrm>
                <a:off x="5405" y="2288"/>
                <a:ext cx="43" cy="53"/>
              </a:xfrm>
              <a:custGeom>
                <a:avLst/>
                <a:gdLst>
                  <a:gd name="T0" fmla="*/ 43 w 43"/>
                  <a:gd name="T1" fmla="*/ 3 h 53"/>
                  <a:gd name="T2" fmla="*/ 43 w 43"/>
                  <a:gd name="T3" fmla="*/ 3 h 53"/>
                  <a:gd name="T4" fmla="*/ 43 w 43"/>
                  <a:gd name="T5" fmla="*/ 10 h 53"/>
                  <a:gd name="T6" fmla="*/ 42 w 43"/>
                  <a:gd name="T7" fmla="*/ 18 h 53"/>
                  <a:gd name="T8" fmla="*/ 40 w 43"/>
                  <a:gd name="T9" fmla="*/ 28 h 53"/>
                  <a:gd name="T10" fmla="*/ 37 w 43"/>
                  <a:gd name="T11" fmla="*/ 36 h 53"/>
                  <a:gd name="T12" fmla="*/ 33 w 43"/>
                  <a:gd name="T13" fmla="*/ 45 h 53"/>
                  <a:gd name="T14" fmla="*/ 29 w 43"/>
                  <a:gd name="T15" fmla="*/ 48 h 53"/>
                  <a:gd name="T16" fmla="*/ 26 w 43"/>
                  <a:gd name="T17" fmla="*/ 50 h 53"/>
                  <a:gd name="T18" fmla="*/ 22 w 43"/>
                  <a:gd name="T19" fmla="*/ 52 h 53"/>
                  <a:gd name="T20" fmla="*/ 16 w 43"/>
                  <a:gd name="T21" fmla="*/ 53 h 53"/>
                  <a:gd name="T22" fmla="*/ 16 w 43"/>
                  <a:gd name="T23" fmla="*/ 53 h 53"/>
                  <a:gd name="T24" fmla="*/ 16 w 43"/>
                  <a:gd name="T25" fmla="*/ 53 h 53"/>
                  <a:gd name="T26" fmla="*/ 8 w 43"/>
                  <a:gd name="T27" fmla="*/ 52 h 53"/>
                  <a:gd name="T28" fmla="*/ 2 w 43"/>
                  <a:gd name="T29" fmla="*/ 48 h 53"/>
                  <a:gd name="T30" fmla="*/ 2 w 43"/>
                  <a:gd name="T31" fmla="*/ 48 h 53"/>
                  <a:gd name="T32" fmla="*/ 0 w 43"/>
                  <a:gd name="T33" fmla="*/ 43 h 53"/>
                  <a:gd name="T34" fmla="*/ 25 w 43"/>
                  <a:gd name="T35" fmla="*/ 15 h 53"/>
                  <a:gd name="T36" fmla="*/ 36 w 43"/>
                  <a:gd name="T37" fmla="*/ 0 h 53"/>
                  <a:gd name="T38" fmla="*/ 36 w 43"/>
                  <a:gd name="T39" fmla="*/ 0 h 53"/>
                  <a:gd name="T40" fmla="*/ 43 w 43"/>
                  <a:gd name="T41" fmla="*/ 3 h 53"/>
                  <a:gd name="T42" fmla="*/ 43 w 43"/>
                  <a:gd name="T43" fmla="*/ 3 h 5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3"/>
                  <a:gd name="T67" fmla="*/ 0 h 53"/>
                  <a:gd name="T68" fmla="*/ 43 w 43"/>
                  <a:gd name="T69" fmla="*/ 53 h 5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3" h="53">
                    <a:moveTo>
                      <a:pt x="43" y="3"/>
                    </a:moveTo>
                    <a:lnTo>
                      <a:pt x="43" y="3"/>
                    </a:lnTo>
                    <a:lnTo>
                      <a:pt x="43" y="10"/>
                    </a:lnTo>
                    <a:lnTo>
                      <a:pt x="42" y="18"/>
                    </a:lnTo>
                    <a:lnTo>
                      <a:pt x="40" y="28"/>
                    </a:lnTo>
                    <a:lnTo>
                      <a:pt x="37" y="36"/>
                    </a:lnTo>
                    <a:lnTo>
                      <a:pt x="33" y="45"/>
                    </a:lnTo>
                    <a:lnTo>
                      <a:pt x="29" y="48"/>
                    </a:lnTo>
                    <a:lnTo>
                      <a:pt x="26" y="50"/>
                    </a:lnTo>
                    <a:lnTo>
                      <a:pt x="22" y="52"/>
                    </a:lnTo>
                    <a:lnTo>
                      <a:pt x="16" y="53"/>
                    </a:lnTo>
                    <a:lnTo>
                      <a:pt x="8" y="52"/>
                    </a:lnTo>
                    <a:lnTo>
                      <a:pt x="2" y="48"/>
                    </a:lnTo>
                    <a:lnTo>
                      <a:pt x="0" y="43"/>
                    </a:lnTo>
                    <a:lnTo>
                      <a:pt x="25" y="15"/>
                    </a:lnTo>
                    <a:lnTo>
                      <a:pt x="36" y="0"/>
                    </a:lnTo>
                    <a:lnTo>
                      <a:pt x="43" y="3"/>
                    </a:lnTo>
                    <a:close/>
                  </a:path>
                </a:pathLst>
              </a:custGeom>
              <a:solidFill>
                <a:srgbClr val="00ADEE"/>
              </a:solidFill>
              <a:ln w="9525">
                <a:noFill/>
                <a:round/>
                <a:headEnd/>
                <a:tailEnd/>
              </a:ln>
            </p:spPr>
            <p:txBody>
              <a:bodyPr/>
              <a:lstStyle/>
              <a:p>
                <a:endParaRPr lang="id-ID"/>
              </a:p>
            </p:txBody>
          </p:sp>
          <p:sp>
            <p:nvSpPr>
              <p:cNvPr id="3579" name="Freeform 303"/>
              <p:cNvSpPr>
                <a:spLocks/>
              </p:cNvSpPr>
              <p:nvPr/>
            </p:nvSpPr>
            <p:spPr bwMode="auto">
              <a:xfrm>
                <a:off x="5405" y="2288"/>
                <a:ext cx="36" cy="43"/>
              </a:xfrm>
              <a:custGeom>
                <a:avLst/>
                <a:gdLst>
                  <a:gd name="T0" fmla="*/ 36 w 36"/>
                  <a:gd name="T1" fmla="*/ 0 h 43"/>
                  <a:gd name="T2" fmla="*/ 25 w 36"/>
                  <a:gd name="T3" fmla="*/ 15 h 43"/>
                  <a:gd name="T4" fmla="*/ 0 w 36"/>
                  <a:gd name="T5" fmla="*/ 43 h 43"/>
                  <a:gd name="T6" fmla="*/ 36 w 36"/>
                  <a:gd name="T7" fmla="*/ 0 h 43"/>
                  <a:gd name="T8" fmla="*/ 0 60000 65536"/>
                  <a:gd name="T9" fmla="*/ 0 60000 65536"/>
                  <a:gd name="T10" fmla="*/ 0 60000 65536"/>
                  <a:gd name="T11" fmla="*/ 0 60000 65536"/>
                  <a:gd name="T12" fmla="*/ 0 w 36"/>
                  <a:gd name="T13" fmla="*/ 0 h 43"/>
                  <a:gd name="T14" fmla="*/ 36 w 36"/>
                  <a:gd name="T15" fmla="*/ 43 h 43"/>
                </a:gdLst>
                <a:ahLst/>
                <a:cxnLst>
                  <a:cxn ang="T8">
                    <a:pos x="T0" y="T1"/>
                  </a:cxn>
                  <a:cxn ang="T9">
                    <a:pos x="T2" y="T3"/>
                  </a:cxn>
                  <a:cxn ang="T10">
                    <a:pos x="T4" y="T5"/>
                  </a:cxn>
                  <a:cxn ang="T11">
                    <a:pos x="T6" y="T7"/>
                  </a:cxn>
                </a:cxnLst>
                <a:rect l="T12" t="T13" r="T14" b="T15"/>
                <a:pathLst>
                  <a:path w="36" h="43">
                    <a:moveTo>
                      <a:pt x="36" y="0"/>
                    </a:moveTo>
                    <a:lnTo>
                      <a:pt x="25" y="15"/>
                    </a:lnTo>
                    <a:lnTo>
                      <a:pt x="0" y="43"/>
                    </a:lnTo>
                    <a:lnTo>
                      <a:pt x="36" y="0"/>
                    </a:lnTo>
                    <a:close/>
                  </a:path>
                </a:pathLst>
              </a:custGeom>
              <a:solidFill>
                <a:srgbClr val="FFFFFF"/>
              </a:solidFill>
              <a:ln w="9525">
                <a:noFill/>
                <a:round/>
                <a:headEnd/>
                <a:tailEnd/>
              </a:ln>
            </p:spPr>
            <p:txBody>
              <a:bodyPr/>
              <a:lstStyle/>
              <a:p>
                <a:endParaRPr lang="id-ID"/>
              </a:p>
            </p:txBody>
          </p:sp>
          <p:sp>
            <p:nvSpPr>
              <p:cNvPr id="3580" name="Freeform 304"/>
              <p:cNvSpPr>
                <a:spLocks/>
              </p:cNvSpPr>
              <p:nvPr/>
            </p:nvSpPr>
            <p:spPr bwMode="auto">
              <a:xfrm>
                <a:off x="5395" y="2274"/>
                <a:ext cx="46" cy="57"/>
              </a:xfrm>
              <a:custGeom>
                <a:avLst/>
                <a:gdLst>
                  <a:gd name="T0" fmla="*/ 0 w 46"/>
                  <a:gd name="T1" fmla="*/ 17 h 57"/>
                  <a:gd name="T2" fmla="*/ 0 w 46"/>
                  <a:gd name="T3" fmla="*/ 17 h 57"/>
                  <a:gd name="T4" fmla="*/ 12 w 46"/>
                  <a:gd name="T5" fmla="*/ 11 h 57"/>
                  <a:gd name="T6" fmla="*/ 22 w 46"/>
                  <a:gd name="T7" fmla="*/ 5 h 57"/>
                  <a:gd name="T8" fmla="*/ 25 w 46"/>
                  <a:gd name="T9" fmla="*/ 3 h 57"/>
                  <a:gd name="T10" fmla="*/ 26 w 46"/>
                  <a:gd name="T11" fmla="*/ 0 h 57"/>
                  <a:gd name="T12" fmla="*/ 26 w 46"/>
                  <a:gd name="T13" fmla="*/ 0 h 57"/>
                  <a:gd name="T14" fmla="*/ 26 w 46"/>
                  <a:gd name="T15" fmla="*/ 0 h 57"/>
                  <a:gd name="T16" fmla="*/ 29 w 46"/>
                  <a:gd name="T17" fmla="*/ 3 h 57"/>
                  <a:gd name="T18" fmla="*/ 33 w 46"/>
                  <a:gd name="T19" fmla="*/ 7 h 57"/>
                  <a:gd name="T20" fmla="*/ 46 w 46"/>
                  <a:gd name="T21" fmla="*/ 14 h 57"/>
                  <a:gd name="T22" fmla="*/ 10 w 46"/>
                  <a:gd name="T23" fmla="*/ 57 h 57"/>
                  <a:gd name="T24" fmla="*/ 10 w 46"/>
                  <a:gd name="T25" fmla="*/ 57 h 57"/>
                  <a:gd name="T26" fmla="*/ 5 w 46"/>
                  <a:gd name="T27" fmla="*/ 52 h 57"/>
                  <a:gd name="T28" fmla="*/ 3 w 46"/>
                  <a:gd name="T29" fmla="*/ 45 h 57"/>
                  <a:gd name="T30" fmla="*/ 0 w 46"/>
                  <a:gd name="T31" fmla="*/ 32 h 57"/>
                  <a:gd name="T32" fmla="*/ 0 w 46"/>
                  <a:gd name="T33" fmla="*/ 21 h 57"/>
                  <a:gd name="T34" fmla="*/ 0 w 46"/>
                  <a:gd name="T35" fmla="*/ 17 h 57"/>
                  <a:gd name="T36" fmla="*/ 0 w 46"/>
                  <a:gd name="T37" fmla="*/ 17 h 5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6"/>
                  <a:gd name="T58" fmla="*/ 0 h 57"/>
                  <a:gd name="T59" fmla="*/ 46 w 46"/>
                  <a:gd name="T60" fmla="*/ 57 h 5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6" h="57">
                    <a:moveTo>
                      <a:pt x="0" y="17"/>
                    </a:moveTo>
                    <a:lnTo>
                      <a:pt x="0" y="17"/>
                    </a:lnTo>
                    <a:lnTo>
                      <a:pt x="12" y="11"/>
                    </a:lnTo>
                    <a:lnTo>
                      <a:pt x="22" y="5"/>
                    </a:lnTo>
                    <a:lnTo>
                      <a:pt x="25" y="3"/>
                    </a:lnTo>
                    <a:lnTo>
                      <a:pt x="26" y="0"/>
                    </a:lnTo>
                    <a:lnTo>
                      <a:pt x="29" y="3"/>
                    </a:lnTo>
                    <a:lnTo>
                      <a:pt x="33" y="7"/>
                    </a:lnTo>
                    <a:lnTo>
                      <a:pt x="46" y="14"/>
                    </a:lnTo>
                    <a:lnTo>
                      <a:pt x="10" y="57"/>
                    </a:lnTo>
                    <a:lnTo>
                      <a:pt x="5" y="52"/>
                    </a:lnTo>
                    <a:lnTo>
                      <a:pt x="3" y="45"/>
                    </a:lnTo>
                    <a:lnTo>
                      <a:pt x="0" y="32"/>
                    </a:lnTo>
                    <a:lnTo>
                      <a:pt x="0" y="21"/>
                    </a:lnTo>
                    <a:lnTo>
                      <a:pt x="0" y="17"/>
                    </a:lnTo>
                    <a:close/>
                  </a:path>
                </a:pathLst>
              </a:custGeom>
              <a:solidFill>
                <a:srgbClr val="BE1E2D"/>
              </a:solidFill>
              <a:ln w="9525">
                <a:noFill/>
                <a:round/>
                <a:headEnd/>
                <a:tailEnd/>
              </a:ln>
            </p:spPr>
            <p:txBody>
              <a:bodyPr/>
              <a:lstStyle/>
              <a:p>
                <a:endParaRPr lang="id-ID"/>
              </a:p>
            </p:txBody>
          </p:sp>
          <p:sp>
            <p:nvSpPr>
              <p:cNvPr id="3581" name="Freeform 305"/>
              <p:cNvSpPr>
                <a:spLocks/>
              </p:cNvSpPr>
              <p:nvPr/>
            </p:nvSpPr>
            <p:spPr bwMode="auto">
              <a:xfrm>
                <a:off x="5721" y="2299"/>
                <a:ext cx="7" cy="8"/>
              </a:xfrm>
              <a:custGeom>
                <a:avLst/>
                <a:gdLst>
                  <a:gd name="T0" fmla="*/ 7 w 7"/>
                  <a:gd name="T1" fmla="*/ 0 h 8"/>
                  <a:gd name="T2" fmla="*/ 7 w 7"/>
                  <a:gd name="T3" fmla="*/ 8 h 8"/>
                  <a:gd name="T4" fmla="*/ 0 w 7"/>
                  <a:gd name="T5" fmla="*/ 8 h 8"/>
                  <a:gd name="T6" fmla="*/ 0 w 7"/>
                  <a:gd name="T7" fmla="*/ 8 h 8"/>
                  <a:gd name="T8" fmla="*/ 1 w 7"/>
                  <a:gd name="T9" fmla="*/ 7 h 8"/>
                  <a:gd name="T10" fmla="*/ 5 w 7"/>
                  <a:gd name="T11" fmla="*/ 7 h 8"/>
                  <a:gd name="T12" fmla="*/ 5 w 7"/>
                  <a:gd name="T13" fmla="*/ 1 h 8"/>
                  <a:gd name="T14" fmla="*/ 1 w 7"/>
                  <a:gd name="T15" fmla="*/ 1 h 8"/>
                  <a:gd name="T16" fmla="*/ 1 w 7"/>
                  <a:gd name="T17" fmla="*/ 1 h 8"/>
                  <a:gd name="T18" fmla="*/ 0 w 7"/>
                  <a:gd name="T19" fmla="*/ 0 h 8"/>
                  <a:gd name="T20" fmla="*/ 7 w 7"/>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
                  <a:gd name="T34" fmla="*/ 0 h 8"/>
                  <a:gd name="T35" fmla="*/ 7 w 7"/>
                  <a:gd name="T36" fmla="*/ 8 h 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 h="8">
                    <a:moveTo>
                      <a:pt x="7" y="0"/>
                    </a:moveTo>
                    <a:lnTo>
                      <a:pt x="7" y="8"/>
                    </a:lnTo>
                    <a:lnTo>
                      <a:pt x="0" y="8"/>
                    </a:lnTo>
                    <a:lnTo>
                      <a:pt x="1" y="7"/>
                    </a:lnTo>
                    <a:lnTo>
                      <a:pt x="5" y="7"/>
                    </a:lnTo>
                    <a:lnTo>
                      <a:pt x="5" y="1"/>
                    </a:lnTo>
                    <a:lnTo>
                      <a:pt x="1" y="1"/>
                    </a:lnTo>
                    <a:lnTo>
                      <a:pt x="0" y="0"/>
                    </a:lnTo>
                    <a:lnTo>
                      <a:pt x="7" y="0"/>
                    </a:lnTo>
                    <a:close/>
                  </a:path>
                </a:pathLst>
              </a:custGeom>
              <a:solidFill>
                <a:srgbClr val="808080"/>
              </a:solidFill>
              <a:ln w="9525">
                <a:noFill/>
                <a:round/>
                <a:headEnd/>
                <a:tailEnd/>
              </a:ln>
            </p:spPr>
            <p:txBody>
              <a:bodyPr/>
              <a:lstStyle/>
              <a:p>
                <a:endParaRPr lang="id-ID"/>
              </a:p>
            </p:txBody>
          </p:sp>
          <p:sp>
            <p:nvSpPr>
              <p:cNvPr id="3582" name="Freeform 306"/>
              <p:cNvSpPr>
                <a:spLocks/>
              </p:cNvSpPr>
              <p:nvPr/>
            </p:nvSpPr>
            <p:spPr bwMode="auto">
              <a:xfrm>
                <a:off x="5721" y="2298"/>
                <a:ext cx="8" cy="11"/>
              </a:xfrm>
              <a:custGeom>
                <a:avLst/>
                <a:gdLst>
                  <a:gd name="T0" fmla="*/ 7 w 8"/>
                  <a:gd name="T1" fmla="*/ 9 h 11"/>
                  <a:gd name="T2" fmla="*/ 7 w 8"/>
                  <a:gd name="T3" fmla="*/ 1 h 11"/>
                  <a:gd name="T4" fmla="*/ 0 w 8"/>
                  <a:gd name="T5" fmla="*/ 1 h 11"/>
                  <a:gd name="T6" fmla="*/ 0 w 8"/>
                  <a:gd name="T7" fmla="*/ 1 h 11"/>
                  <a:gd name="T8" fmla="*/ 0 w 8"/>
                  <a:gd name="T9" fmla="*/ 0 h 11"/>
                  <a:gd name="T10" fmla="*/ 8 w 8"/>
                  <a:gd name="T11" fmla="*/ 0 h 11"/>
                  <a:gd name="T12" fmla="*/ 8 w 8"/>
                  <a:gd name="T13" fmla="*/ 11 h 11"/>
                  <a:gd name="T14" fmla="*/ 0 w 8"/>
                  <a:gd name="T15" fmla="*/ 11 h 11"/>
                  <a:gd name="T16" fmla="*/ 0 w 8"/>
                  <a:gd name="T17" fmla="*/ 11 h 11"/>
                  <a:gd name="T18" fmla="*/ 0 w 8"/>
                  <a:gd name="T19" fmla="*/ 9 h 11"/>
                  <a:gd name="T20" fmla="*/ 7 w 8"/>
                  <a:gd name="T21" fmla="*/ 9 h 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
                  <a:gd name="T34" fmla="*/ 0 h 11"/>
                  <a:gd name="T35" fmla="*/ 8 w 8"/>
                  <a:gd name="T36" fmla="*/ 11 h 1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 h="11">
                    <a:moveTo>
                      <a:pt x="7" y="9"/>
                    </a:moveTo>
                    <a:lnTo>
                      <a:pt x="7" y="1"/>
                    </a:lnTo>
                    <a:lnTo>
                      <a:pt x="0" y="1"/>
                    </a:lnTo>
                    <a:lnTo>
                      <a:pt x="0" y="0"/>
                    </a:lnTo>
                    <a:lnTo>
                      <a:pt x="8" y="0"/>
                    </a:lnTo>
                    <a:lnTo>
                      <a:pt x="8" y="11"/>
                    </a:lnTo>
                    <a:lnTo>
                      <a:pt x="0" y="11"/>
                    </a:lnTo>
                    <a:lnTo>
                      <a:pt x="0" y="9"/>
                    </a:lnTo>
                    <a:lnTo>
                      <a:pt x="7" y="9"/>
                    </a:lnTo>
                    <a:close/>
                  </a:path>
                </a:pathLst>
              </a:custGeom>
              <a:solidFill>
                <a:srgbClr val="808080"/>
              </a:solidFill>
              <a:ln w="9525">
                <a:noFill/>
                <a:round/>
                <a:headEnd/>
                <a:tailEnd/>
              </a:ln>
            </p:spPr>
            <p:txBody>
              <a:bodyPr/>
              <a:lstStyle/>
              <a:p>
                <a:endParaRPr lang="id-ID"/>
              </a:p>
            </p:txBody>
          </p:sp>
          <p:sp>
            <p:nvSpPr>
              <p:cNvPr id="3583" name="Freeform 307"/>
              <p:cNvSpPr>
                <a:spLocks/>
              </p:cNvSpPr>
              <p:nvPr/>
            </p:nvSpPr>
            <p:spPr bwMode="auto">
              <a:xfrm>
                <a:off x="5719" y="2307"/>
                <a:ext cx="2" cy="2"/>
              </a:xfrm>
              <a:custGeom>
                <a:avLst/>
                <a:gdLst>
                  <a:gd name="T0" fmla="*/ 2 w 2"/>
                  <a:gd name="T1" fmla="*/ 0 h 2"/>
                  <a:gd name="T2" fmla="*/ 2 w 2"/>
                  <a:gd name="T3" fmla="*/ 0 h 2"/>
                  <a:gd name="T4" fmla="*/ 2 w 2"/>
                  <a:gd name="T5" fmla="*/ 2 h 2"/>
                  <a:gd name="T6" fmla="*/ 0 w 2"/>
                  <a:gd name="T7" fmla="*/ 2 h 2"/>
                  <a:gd name="T8" fmla="*/ 0 w 2"/>
                  <a:gd name="T9" fmla="*/ 2 h 2"/>
                  <a:gd name="T10" fmla="*/ 0 w 2"/>
                  <a:gd name="T11" fmla="*/ 0 h 2"/>
                  <a:gd name="T12" fmla="*/ 2 w 2"/>
                  <a:gd name="T13" fmla="*/ 0 h 2"/>
                  <a:gd name="T14" fmla="*/ 0 60000 65536"/>
                  <a:gd name="T15" fmla="*/ 0 60000 65536"/>
                  <a:gd name="T16" fmla="*/ 0 60000 65536"/>
                  <a:gd name="T17" fmla="*/ 0 60000 65536"/>
                  <a:gd name="T18" fmla="*/ 0 60000 65536"/>
                  <a:gd name="T19" fmla="*/ 0 60000 65536"/>
                  <a:gd name="T20" fmla="*/ 0 60000 65536"/>
                  <a:gd name="T21" fmla="*/ 0 w 2"/>
                  <a:gd name="T22" fmla="*/ 0 h 2"/>
                  <a:gd name="T23" fmla="*/ 2 w 2"/>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2">
                    <a:moveTo>
                      <a:pt x="2" y="0"/>
                    </a:moveTo>
                    <a:lnTo>
                      <a:pt x="2" y="0"/>
                    </a:lnTo>
                    <a:lnTo>
                      <a:pt x="2" y="2"/>
                    </a:lnTo>
                    <a:lnTo>
                      <a:pt x="0" y="2"/>
                    </a:lnTo>
                    <a:lnTo>
                      <a:pt x="0" y="0"/>
                    </a:lnTo>
                    <a:lnTo>
                      <a:pt x="2" y="0"/>
                    </a:lnTo>
                    <a:close/>
                  </a:path>
                </a:pathLst>
              </a:custGeom>
              <a:solidFill>
                <a:srgbClr val="808080"/>
              </a:solidFill>
              <a:ln w="9525">
                <a:noFill/>
                <a:round/>
                <a:headEnd/>
                <a:tailEnd/>
              </a:ln>
            </p:spPr>
            <p:txBody>
              <a:bodyPr/>
              <a:lstStyle/>
              <a:p>
                <a:endParaRPr lang="id-ID"/>
              </a:p>
            </p:txBody>
          </p:sp>
          <p:sp>
            <p:nvSpPr>
              <p:cNvPr id="3584" name="Freeform 308"/>
              <p:cNvSpPr>
                <a:spLocks/>
              </p:cNvSpPr>
              <p:nvPr/>
            </p:nvSpPr>
            <p:spPr bwMode="auto">
              <a:xfrm>
                <a:off x="5719" y="2306"/>
                <a:ext cx="3" cy="1"/>
              </a:xfrm>
              <a:custGeom>
                <a:avLst/>
                <a:gdLst>
                  <a:gd name="T0" fmla="*/ 0 w 3"/>
                  <a:gd name="T1" fmla="*/ 0 h 1"/>
                  <a:gd name="T2" fmla="*/ 3 w 3"/>
                  <a:gd name="T3" fmla="*/ 0 h 1"/>
                  <a:gd name="T4" fmla="*/ 3 w 3"/>
                  <a:gd name="T5" fmla="*/ 0 h 1"/>
                  <a:gd name="T6" fmla="*/ 2 w 3"/>
                  <a:gd name="T7" fmla="*/ 1 h 1"/>
                  <a:gd name="T8" fmla="*/ 0 w 3"/>
                  <a:gd name="T9" fmla="*/ 1 h 1"/>
                  <a:gd name="T10" fmla="*/ 0 w 3"/>
                  <a:gd name="T11" fmla="*/ 1 h 1"/>
                  <a:gd name="T12" fmla="*/ 0 w 3"/>
                  <a:gd name="T13" fmla="*/ 0 h 1"/>
                  <a:gd name="T14" fmla="*/ 0 w 3"/>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0" y="0"/>
                    </a:moveTo>
                    <a:lnTo>
                      <a:pt x="3" y="0"/>
                    </a:lnTo>
                    <a:lnTo>
                      <a:pt x="2" y="1"/>
                    </a:lnTo>
                    <a:lnTo>
                      <a:pt x="0" y="1"/>
                    </a:lnTo>
                    <a:lnTo>
                      <a:pt x="0" y="0"/>
                    </a:lnTo>
                    <a:close/>
                  </a:path>
                </a:pathLst>
              </a:custGeom>
              <a:solidFill>
                <a:srgbClr val="808080"/>
              </a:solidFill>
              <a:ln w="9525">
                <a:noFill/>
                <a:round/>
                <a:headEnd/>
                <a:tailEnd/>
              </a:ln>
            </p:spPr>
            <p:txBody>
              <a:bodyPr/>
              <a:lstStyle/>
              <a:p>
                <a:endParaRPr lang="id-ID"/>
              </a:p>
            </p:txBody>
          </p:sp>
          <p:sp>
            <p:nvSpPr>
              <p:cNvPr id="3585" name="Freeform 309"/>
              <p:cNvSpPr>
                <a:spLocks/>
              </p:cNvSpPr>
              <p:nvPr/>
            </p:nvSpPr>
            <p:spPr bwMode="auto">
              <a:xfrm>
                <a:off x="5718" y="2306"/>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586" name="Freeform 310"/>
              <p:cNvSpPr>
                <a:spLocks/>
              </p:cNvSpPr>
              <p:nvPr/>
            </p:nvSpPr>
            <p:spPr bwMode="auto">
              <a:xfrm>
                <a:off x="5719" y="2299"/>
                <a:ext cx="3" cy="1"/>
              </a:xfrm>
              <a:custGeom>
                <a:avLst/>
                <a:gdLst>
                  <a:gd name="T0" fmla="*/ 2 w 3"/>
                  <a:gd name="T1" fmla="*/ 0 h 1"/>
                  <a:gd name="T2" fmla="*/ 2 w 3"/>
                  <a:gd name="T3" fmla="*/ 0 h 1"/>
                  <a:gd name="T4" fmla="*/ 3 w 3"/>
                  <a:gd name="T5" fmla="*/ 1 h 1"/>
                  <a:gd name="T6" fmla="*/ 0 w 3"/>
                  <a:gd name="T7" fmla="*/ 1 h 1"/>
                  <a:gd name="T8" fmla="*/ 0 w 3"/>
                  <a:gd name="T9" fmla="*/ 1 h 1"/>
                  <a:gd name="T10" fmla="*/ 0 w 3"/>
                  <a:gd name="T11" fmla="*/ 0 h 1"/>
                  <a:gd name="T12" fmla="*/ 2 w 3"/>
                  <a:gd name="T13" fmla="*/ 0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2" y="0"/>
                    </a:moveTo>
                    <a:lnTo>
                      <a:pt x="2" y="0"/>
                    </a:lnTo>
                    <a:lnTo>
                      <a:pt x="3" y="1"/>
                    </a:lnTo>
                    <a:lnTo>
                      <a:pt x="0" y="1"/>
                    </a:lnTo>
                    <a:lnTo>
                      <a:pt x="0" y="0"/>
                    </a:lnTo>
                    <a:lnTo>
                      <a:pt x="2" y="0"/>
                    </a:lnTo>
                    <a:close/>
                  </a:path>
                </a:pathLst>
              </a:custGeom>
              <a:solidFill>
                <a:srgbClr val="808080"/>
              </a:solidFill>
              <a:ln w="9525">
                <a:noFill/>
                <a:round/>
                <a:headEnd/>
                <a:tailEnd/>
              </a:ln>
            </p:spPr>
            <p:txBody>
              <a:bodyPr/>
              <a:lstStyle/>
              <a:p>
                <a:endParaRPr lang="id-ID"/>
              </a:p>
            </p:txBody>
          </p:sp>
          <p:sp>
            <p:nvSpPr>
              <p:cNvPr id="3587" name="Freeform 311"/>
              <p:cNvSpPr>
                <a:spLocks/>
              </p:cNvSpPr>
              <p:nvPr/>
            </p:nvSpPr>
            <p:spPr bwMode="auto">
              <a:xfrm>
                <a:off x="5719" y="2298"/>
                <a:ext cx="2" cy="1"/>
              </a:xfrm>
              <a:custGeom>
                <a:avLst/>
                <a:gdLst>
                  <a:gd name="T0" fmla="*/ 2 w 2"/>
                  <a:gd name="T1" fmla="*/ 0 h 1"/>
                  <a:gd name="T2" fmla="*/ 2 w 2"/>
                  <a:gd name="T3" fmla="*/ 0 h 1"/>
                  <a:gd name="T4" fmla="*/ 2 w 2"/>
                  <a:gd name="T5" fmla="*/ 1 h 1"/>
                  <a:gd name="T6" fmla="*/ 0 w 2"/>
                  <a:gd name="T7" fmla="*/ 1 h 1"/>
                  <a:gd name="T8" fmla="*/ 0 w 2"/>
                  <a:gd name="T9" fmla="*/ 1 h 1"/>
                  <a:gd name="T10" fmla="*/ 0 w 2"/>
                  <a:gd name="T11" fmla="*/ 0 h 1"/>
                  <a:gd name="T12" fmla="*/ 2 w 2"/>
                  <a:gd name="T13" fmla="*/ 0 h 1"/>
                  <a:gd name="T14" fmla="*/ 0 60000 65536"/>
                  <a:gd name="T15" fmla="*/ 0 60000 65536"/>
                  <a:gd name="T16" fmla="*/ 0 60000 65536"/>
                  <a:gd name="T17" fmla="*/ 0 60000 65536"/>
                  <a:gd name="T18" fmla="*/ 0 60000 65536"/>
                  <a:gd name="T19" fmla="*/ 0 60000 65536"/>
                  <a:gd name="T20" fmla="*/ 0 60000 65536"/>
                  <a:gd name="T21" fmla="*/ 0 w 2"/>
                  <a:gd name="T22" fmla="*/ 0 h 1"/>
                  <a:gd name="T23" fmla="*/ 2 w 2"/>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
                    <a:moveTo>
                      <a:pt x="2" y="0"/>
                    </a:moveTo>
                    <a:lnTo>
                      <a:pt x="2" y="0"/>
                    </a:lnTo>
                    <a:lnTo>
                      <a:pt x="2" y="1"/>
                    </a:lnTo>
                    <a:lnTo>
                      <a:pt x="0" y="1"/>
                    </a:lnTo>
                    <a:lnTo>
                      <a:pt x="0" y="0"/>
                    </a:lnTo>
                    <a:lnTo>
                      <a:pt x="2" y="0"/>
                    </a:lnTo>
                    <a:close/>
                  </a:path>
                </a:pathLst>
              </a:custGeom>
              <a:solidFill>
                <a:srgbClr val="808080"/>
              </a:solidFill>
              <a:ln w="9525">
                <a:noFill/>
                <a:round/>
                <a:headEnd/>
                <a:tailEnd/>
              </a:ln>
            </p:spPr>
            <p:txBody>
              <a:bodyPr/>
              <a:lstStyle/>
              <a:p>
                <a:endParaRPr lang="id-ID"/>
              </a:p>
            </p:txBody>
          </p:sp>
          <p:sp>
            <p:nvSpPr>
              <p:cNvPr id="3588" name="Freeform 312"/>
              <p:cNvSpPr>
                <a:spLocks/>
              </p:cNvSpPr>
              <p:nvPr/>
            </p:nvSpPr>
            <p:spPr bwMode="auto">
              <a:xfrm>
                <a:off x="5718" y="2307"/>
                <a:ext cx="1" cy="2"/>
              </a:xfrm>
              <a:custGeom>
                <a:avLst/>
                <a:gdLst>
                  <a:gd name="T0" fmla="*/ 0 w 1"/>
                  <a:gd name="T1" fmla="*/ 2 h 2"/>
                  <a:gd name="T2" fmla="*/ 0 w 1"/>
                  <a:gd name="T3" fmla="*/ 2 h 2"/>
                  <a:gd name="T4" fmla="*/ 0 w 1"/>
                  <a:gd name="T5" fmla="*/ 0 h 2"/>
                  <a:gd name="T6" fmla="*/ 1 w 1"/>
                  <a:gd name="T7" fmla="*/ 0 h 2"/>
                  <a:gd name="T8" fmla="*/ 1 w 1"/>
                  <a:gd name="T9" fmla="*/ 0 h 2"/>
                  <a:gd name="T10" fmla="*/ 1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0" y="2"/>
                    </a:moveTo>
                    <a:lnTo>
                      <a:pt x="0" y="2"/>
                    </a:lnTo>
                    <a:lnTo>
                      <a:pt x="0" y="0"/>
                    </a:lnTo>
                    <a:lnTo>
                      <a:pt x="1" y="0"/>
                    </a:lnTo>
                    <a:lnTo>
                      <a:pt x="1" y="2"/>
                    </a:lnTo>
                    <a:lnTo>
                      <a:pt x="0" y="2"/>
                    </a:lnTo>
                    <a:close/>
                  </a:path>
                </a:pathLst>
              </a:custGeom>
              <a:solidFill>
                <a:srgbClr val="808080"/>
              </a:solidFill>
              <a:ln w="9525">
                <a:noFill/>
                <a:round/>
                <a:headEnd/>
                <a:tailEnd/>
              </a:ln>
            </p:spPr>
            <p:txBody>
              <a:bodyPr/>
              <a:lstStyle/>
              <a:p>
                <a:endParaRPr lang="id-ID"/>
              </a:p>
            </p:txBody>
          </p:sp>
        </p:grpSp>
        <p:grpSp>
          <p:nvGrpSpPr>
            <p:cNvPr id="5" name="Group 514"/>
            <p:cNvGrpSpPr>
              <a:grpSpLocks/>
            </p:cNvGrpSpPr>
            <p:nvPr/>
          </p:nvGrpSpPr>
          <p:grpSpPr bwMode="auto">
            <a:xfrm>
              <a:off x="1871" y="2256"/>
              <a:ext cx="3889" cy="147"/>
              <a:chOff x="1871" y="2256"/>
              <a:chExt cx="3889" cy="147"/>
            </a:xfrm>
          </p:grpSpPr>
          <p:sp>
            <p:nvSpPr>
              <p:cNvPr id="3189" name="Freeform 314"/>
              <p:cNvSpPr>
                <a:spLocks/>
              </p:cNvSpPr>
              <p:nvPr/>
            </p:nvSpPr>
            <p:spPr bwMode="auto">
              <a:xfrm>
                <a:off x="5718" y="2299"/>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190" name="Freeform 315"/>
              <p:cNvSpPr>
                <a:spLocks/>
              </p:cNvSpPr>
              <p:nvPr/>
            </p:nvSpPr>
            <p:spPr bwMode="auto">
              <a:xfrm>
                <a:off x="5718" y="2298"/>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191" name="Freeform 316"/>
              <p:cNvSpPr>
                <a:spLocks/>
              </p:cNvSpPr>
              <p:nvPr/>
            </p:nvSpPr>
            <p:spPr bwMode="auto">
              <a:xfrm>
                <a:off x="5712" y="2281"/>
                <a:ext cx="9" cy="17"/>
              </a:xfrm>
              <a:custGeom>
                <a:avLst/>
                <a:gdLst>
                  <a:gd name="T0" fmla="*/ 7 w 9"/>
                  <a:gd name="T1" fmla="*/ 17 h 17"/>
                  <a:gd name="T2" fmla="*/ 7 w 9"/>
                  <a:gd name="T3" fmla="*/ 17 h 17"/>
                  <a:gd name="T4" fmla="*/ 4 w 9"/>
                  <a:gd name="T5" fmla="*/ 8 h 17"/>
                  <a:gd name="T6" fmla="*/ 0 w 9"/>
                  <a:gd name="T7" fmla="*/ 1 h 17"/>
                  <a:gd name="T8" fmla="*/ 2 w 9"/>
                  <a:gd name="T9" fmla="*/ 0 h 17"/>
                  <a:gd name="T10" fmla="*/ 2 w 9"/>
                  <a:gd name="T11" fmla="*/ 0 h 17"/>
                  <a:gd name="T12" fmla="*/ 6 w 9"/>
                  <a:gd name="T13" fmla="*/ 8 h 17"/>
                  <a:gd name="T14" fmla="*/ 9 w 9"/>
                  <a:gd name="T15" fmla="*/ 17 h 17"/>
                  <a:gd name="T16" fmla="*/ 7 w 9"/>
                  <a:gd name="T17" fmla="*/ 17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
                  <a:gd name="T28" fmla="*/ 0 h 17"/>
                  <a:gd name="T29" fmla="*/ 9 w 9"/>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 h="17">
                    <a:moveTo>
                      <a:pt x="7" y="17"/>
                    </a:moveTo>
                    <a:lnTo>
                      <a:pt x="7" y="17"/>
                    </a:lnTo>
                    <a:lnTo>
                      <a:pt x="4" y="8"/>
                    </a:lnTo>
                    <a:lnTo>
                      <a:pt x="0" y="1"/>
                    </a:lnTo>
                    <a:lnTo>
                      <a:pt x="2" y="0"/>
                    </a:lnTo>
                    <a:lnTo>
                      <a:pt x="6" y="8"/>
                    </a:lnTo>
                    <a:lnTo>
                      <a:pt x="9" y="17"/>
                    </a:lnTo>
                    <a:lnTo>
                      <a:pt x="7" y="17"/>
                    </a:lnTo>
                    <a:close/>
                  </a:path>
                </a:pathLst>
              </a:custGeom>
              <a:solidFill>
                <a:srgbClr val="808080"/>
              </a:solidFill>
              <a:ln w="9525">
                <a:noFill/>
                <a:round/>
                <a:headEnd/>
                <a:tailEnd/>
              </a:ln>
            </p:spPr>
            <p:txBody>
              <a:bodyPr/>
              <a:lstStyle/>
              <a:p>
                <a:endParaRPr lang="id-ID"/>
              </a:p>
            </p:txBody>
          </p:sp>
          <p:sp>
            <p:nvSpPr>
              <p:cNvPr id="3192" name="Freeform 317"/>
              <p:cNvSpPr>
                <a:spLocks/>
              </p:cNvSpPr>
              <p:nvPr/>
            </p:nvSpPr>
            <p:spPr bwMode="auto">
              <a:xfrm>
                <a:off x="5714" y="2309"/>
                <a:ext cx="7" cy="17"/>
              </a:xfrm>
              <a:custGeom>
                <a:avLst/>
                <a:gdLst>
                  <a:gd name="T0" fmla="*/ 7 w 7"/>
                  <a:gd name="T1" fmla="*/ 0 h 17"/>
                  <a:gd name="T2" fmla="*/ 7 w 7"/>
                  <a:gd name="T3" fmla="*/ 0 h 17"/>
                  <a:gd name="T4" fmla="*/ 5 w 7"/>
                  <a:gd name="T5" fmla="*/ 10 h 17"/>
                  <a:gd name="T6" fmla="*/ 1 w 7"/>
                  <a:gd name="T7" fmla="*/ 17 h 17"/>
                  <a:gd name="T8" fmla="*/ 0 w 7"/>
                  <a:gd name="T9" fmla="*/ 15 h 17"/>
                  <a:gd name="T10" fmla="*/ 0 w 7"/>
                  <a:gd name="T11" fmla="*/ 15 h 17"/>
                  <a:gd name="T12" fmla="*/ 4 w 7"/>
                  <a:gd name="T13" fmla="*/ 8 h 17"/>
                  <a:gd name="T14" fmla="*/ 5 w 7"/>
                  <a:gd name="T15" fmla="*/ 0 h 17"/>
                  <a:gd name="T16" fmla="*/ 7 w 7"/>
                  <a:gd name="T17" fmla="*/ 0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17"/>
                  <a:gd name="T29" fmla="*/ 7 w 7"/>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17">
                    <a:moveTo>
                      <a:pt x="7" y="0"/>
                    </a:moveTo>
                    <a:lnTo>
                      <a:pt x="7" y="0"/>
                    </a:lnTo>
                    <a:lnTo>
                      <a:pt x="5" y="10"/>
                    </a:lnTo>
                    <a:lnTo>
                      <a:pt x="1" y="17"/>
                    </a:lnTo>
                    <a:lnTo>
                      <a:pt x="0" y="15"/>
                    </a:lnTo>
                    <a:lnTo>
                      <a:pt x="4" y="8"/>
                    </a:lnTo>
                    <a:lnTo>
                      <a:pt x="5" y="0"/>
                    </a:lnTo>
                    <a:lnTo>
                      <a:pt x="7" y="0"/>
                    </a:lnTo>
                    <a:close/>
                  </a:path>
                </a:pathLst>
              </a:custGeom>
              <a:solidFill>
                <a:srgbClr val="808080"/>
              </a:solidFill>
              <a:ln w="9525">
                <a:noFill/>
                <a:round/>
                <a:headEnd/>
                <a:tailEnd/>
              </a:ln>
            </p:spPr>
            <p:txBody>
              <a:bodyPr/>
              <a:lstStyle/>
              <a:p>
                <a:endParaRPr lang="id-ID"/>
              </a:p>
            </p:txBody>
          </p:sp>
          <p:sp>
            <p:nvSpPr>
              <p:cNvPr id="3193" name="Freeform 318"/>
              <p:cNvSpPr>
                <a:spLocks/>
              </p:cNvSpPr>
              <p:nvPr/>
            </p:nvSpPr>
            <p:spPr bwMode="auto">
              <a:xfrm>
                <a:off x="5714" y="2326"/>
                <a:ext cx="5" cy="5"/>
              </a:xfrm>
              <a:custGeom>
                <a:avLst/>
                <a:gdLst>
                  <a:gd name="T0" fmla="*/ 5 w 5"/>
                  <a:gd name="T1" fmla="*/ 5 h 5"/>
                  <a:gd name="T2" fmla="*/ 4 w 5"/>
                  <a:gd name="T3" fmla="*/ 5 h 5"/>
                  <a:gd name="T4" fmla="*/ 0 w 5"/>
                  <a:gd name="T5" fmla="*/ 1 h 5"/>
                  <a:gd name="T6" fmla="*/ 1 w 5"/>
                  <a:gd name="T7" fmla="*/ 0 h 5"/>
                  <a:gd name="T8" fmla="*/ 5 w 5"/>
                  <a:gd name="T9" fmla="*/ 5 h 5"/>
                  <a:gd name="T10" fmla="*/ 0 60000 65536"/>
                  <a:gd name="T11" fmla="*/ 0 60000 65536"/>
                  <a:gd name="T12" fmla="*/ 0 60000 65536"/>
                  <a:gd name="T13" fmla="*/ 0 60000 65536"/>
                  <a:gd name="T14" fmla="*/ 0 60000 65536"/>
                  <a:gd name="T15" fmla="*/ 0 w 5"/>
                  <a:gd name="T16" fmla="*/ 0 h 5"/>
                  <a:gd name="T17" fmla="*/ 5 w 5"/>
                  <a:gd name="T18" fmla="*/ 5 h 5"/>
                </a:gdLst>
                <a:ahLst/>
                <a:cxnLst>
                  <a:cxn ang="T10">
                    <a:pos x="T0" y="T1"/>
                  </a:cxn>
                  <a:cxn ang="T11">
                    <a:pos x="T2" y="T3"/>
                  </a:cxn>
                  <a:cxn ang="T12">
                    <a:pos x="T4" y="T5"/>
                  </a:cxn>
                  <a:cxn ang="T13">
                    <a:pos x="T6" y="T7"/>
                  </a:cxn>
                  <a:cxn ang="T14">
                    <a:pos x="T8" y="T9"/>
                  </a:cxn>
                </a:cxnLst>
                <a:rect l="T15" t="T16" r="T17" b="T18"/>
                <a:pathLst>
                  <a:path w="5" h="5">
                    <a:moveTo>
                      <a:pt x="5" y="5"/>
                    </a:moveTo>
                    <a:lnTo>
                      <a:pt x="4" y="5"/>
                    </a:lnTo>
                    <a:lnTo>
                      <a:pt x="0" y="1"/>
                    </a:lnTo>
                    <a:lnTo>
                      <a:pt x="1" y="0"/>
                    </a:lnTo>
                    <a:lnTo>
                      <a:pt x="5" y="5"/>
                    </a:lnTo>
                    <a:close/>
                  </a:path>
                </a:pathLst>
              </a:custGeom>
              <a:solidFill>
                <a:srgbClr val="808080"/>
              </a:solidFill>
              <a:ln w="9525">
                <a:noFill/>
                <a:round/>
                <a:headEnd/>
                <a:tailEnd/>
              </a:ln>
            </p:spPr>
            <p:txBody>
              <a:bodyPr/>
              <a:lstStyle/>
              <a:p>
                <a:endParaRPr lang="id-ID"/>
              </a:p>
            </p:txBody>
          </p:sp>
          <p:sp>
            <p:nvSpPr>
              <p:cNvPr id="3194" name="Freeform 319"/>
              <p:cNvSpPr>
                <a:spLocks/>
              </p:cNvSpPr>
              <p:nvPr/>
            </p:nvSpPr>
            <p:spPr bwMode="auto">
              <a:xfrm>
                <a:off x="5712" y="2279"/>
                <a:ext cx="2" cy="3"/>
              </a:xfrm>
              <a:custGeom>
                <a:avLst/>
                <a:gdLst>
                  <a:gd name="T0" fmla="*/ 2 w 2"/>
                  <a:gd name="T1" fmla="*/ 0 h 3"/>
                  <a:gd name="T2" fmla="*/ 2 w 2"/>
                  <a:gd name="T3" fmla="*/ 0 h 3"/>
                  <a:gd name="T4" fmla="*/ 2 w 2"/>
                  <a:gd name="T5" fmla="*/ 2 h 3"/>
                  <a:gd name="T6" fmla="*/ 0 w 2"/>
                  <a:gd name="T7" fmla="*/ 3 h 3"/>
                  <a:gd name="T8" fmla="*/ 0 w 2"/>
                  <a:gd name="T9" fmla="*/ 3 h 3"/>
                  <a:gd name="T10" fmla="*/ 0 w 2"/>
                  <a:gd name="T11" fmla="*/ 2 h 3"/>
                  <a:gd name="T12" fmla="*/ 2 w 2"/>
                  <a:gd name="T13" fmla="*/ 0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0"/>
                    </a:moveTo>
                    <a:lnTo>
                      <a:pt x="2" y="0"/>
                    </a:lnTo>
                    <a:lnTo>
                      <a:pt x="2" y="2"/>
                    </a:lnTo>
                    <a:lnTo>
                      <a:pt x="0" y="3"/>
                    </a:lnTo>
                    <a:lnTo>
                      <a:pt x="0" y="2"/>
                    </a:lnTo>
                    <a:lnTo>
                      <a:pt x="2" y="0"/>
                    </a:lnTo>
                    <a:close/>
                  </a:path>
                </a:pathLst>
              </a:custGeom>
              <a:solidFill>
                <a:srgbClr val="808080"/>
              </a:solidFill>
              <a:ln w="9525">
                <a:noFill/>
                <a:round/>
                <a:headEnd/>
                <a:tailEnd/>
              </a:ln>
            </p:spPr>
            <p:txBody>
              <a:bodyPr/>
              <a:lstStyle/>
              <a:p>
                <a:endParaRPr lang="id-ID"/>
              </a:p>
            </p:txBody>
          </p:sp>
          <p:sp>
            <p:nvSpPr>
              <p:cNvPr id="3195" name="Freeform 320"/>
              <p:cNvSpPr>
                <a:spLocks/>
              </p:cNvSpPr>
              <p:nvPr/>
            </p:nvSpPr>
            <p:spPr bwMode="auto">
              <a:xfrm>
                <a:off x="5712" y="2309"/>
                <a:ext cx="7" cy="15"/>
              </a:xfrm>
              <a:custGeom>
                <a:avLst/>
                <a:gdLst>
                  <a:gd name="T0" fmla="*/ 6 w 7"/>
                  <a:gd name="T1" fmla="*/ 0 h 15"/>
                  <a:gd name="T2" fmla="*/ 7 w 7"/>
                  <a:gd name="T3" fmla="*/ 0 h 15"/>
                  <a:gd name="T4" fmla="*/ 7 w 7"/>
                  <a:gd name="T5" fmla="*/ 0 h 15"/>
                  <a:gd name="T6" fmla="*/ 6 w 7"/>
                  <a:gd name="T7" fmla="*/ 8 h 15"/>
                  <a:gd name="T8" fmla="*/ 2 w 7"/>
                  <a:gd name="T9" fmla="*/ 15 h 15"/>
                  <a:gd name="T10" fmla="*/ 0 w 7"/>
                  <a:gd name="T11" fmla="*/ 15 h 15"/>
                  <a:gd name="T12" fmla="*/ 0 w 7"/>
                  <a:gd name="T13" fmla="*/ 15 h 15"/>
                  <a:gd name="T14" fmla="*/ 4 w 7"/>
                  <a:gd name="T15" fmla="*/ 8 h 15"/>
                  <a:gd name="T16" fmla="*/ 6 w 7"/>
                  <a:gd name="T17" fmla="*/ 0 h 15"/>
                  <a:gd name="T18" fmla="*/ 6 w 7"/>
                  <a:gd name="T19" fmla="*/ 0 h 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
                  <a:gd name="T31" fmla="*/ 0 h 15"/>
                  <a:gd name="T32" fmla="*/ 7 w 7"/>
                  <a:gd name="T33" fmla="*/ 15 h 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 h="15">
                    <a:moveTo>
                      <a:pt x="6" y="0"/>
                    </a:moveTo>
                    <a:lnTo>
                      <a:pt x="7" y="0"/>
                    </a:lnTo>
                    <a:lnTo>
                      <a:pt x="6" y="8"/>
                    </a:lnTo>
                    <a:lnTo>
                      <a:pt x="2" y="15"/>
                    </a:lnTo>
                    <a:lnTo>
                      <a:pt x="0" y="15"/>
                    </a:lnTo>
                    <a:lnTo>
                      <a:pt x="4" y="8"/>
                    </a:lnTo>
                    <a:lnTo>
                      <a:pt x="6" y="0"/>
                    </a:lnTo>
                    <a:close/>
                  </a:path>
                </a:pathLst>
              </a:custGeom>
              <a:solidFill>
                <a:srgbClr val="808080"/>
              </a:solidFill>
              <a:ln w="9525">
                <a:noFill/>
                <a:round/>
                <a:headEnd/>
                <a:tailEnd/>
              </a:ln>
            </p:spPr>
            <p:txBody>
              <a:bodyPr/>
              <a:lstStyle/>
              <a:p>
                <a:endParaRPr lang="id-ID"/>
              </a:p>
            </p:txBody>
          </p:sp>
          <p:sp>
            <p:nvSpPr>
              <p:cNvPr id="3196" name="Freeform 321"/>
              <p:cNvSpPr>
                <a:spLocks/>
              </p:cNvSpPr>
              <p:nvPr/>
            </p:nvSpPr>
            <p:spPr bwMode="auto">
              <a:xfrm>
                <a:off x="5712" y="2324"/>
                <a:ext cx="3" cy="3"/>
              </a:xfrm>
              <a:custGeom>
                <a:avLst/>
                <a:gdLst>
                  <a:gd name="T0" fmla="*/ 3 w 3"/>
                  <a:gd name="T1" fmla="*/ 2 h 3"/>
                  <a:gd name="T2" fmla="*/ 2 w 3"/>
                  <a:gd name="T3" fmla="*/ 3 h 3"/>
                  <a:gd name="T4" fmla="*/ 0 w 3"/>
                  <a:gd name="T5" fmla="*/ 2 h 3"/>
                  <a:gd name="T6" fmla="*/ 0 w 3"/>
                  <a:gd name="T7" fmla="*/ 2 h 3"/>
                  <a:gd name="T8" fmla="*/ 2 w 3"/>
                  <a:gd name="T9" fmla="*/ 0 h 3"/>
                  <a:gd name="T10" fmla="*/ 3 w 3"/>
                  <a:gd name="T11" fmla="*/ 2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3" y="2"/>
                    </a:moveTo>
                    <a:lnTo>
                      <a:pt x="2" y="3"/>
                    </a:lnTo>
                    <a:lnTo>
                      <a:pt x="0" y="2"/>
                    </a:lnTo>
                    <a:lnTo>
                      <a:pt x="2" y="0"/>
                    </a:lnTo>
                    <a:lnTo>
                      <a:pt x="3" y="2"/>
                    </a:lnTo>
                    <a:close/>
                  </a:path>
                </a:pathLst>
              </a:custGeom>
              <a:solidFill>
                <a:srgbClr val="808080"/>
              </a:solidFill>
              <a:ln w="9525">
                <a:noFill/>
                <a:round/>
                <a:headEnd/>
                <a:tailEnd/>
              </a:ln>
            </p:spPr>
            <p:txBody>
              <a:bodyPr/>
              <a:lstStyle/>
              <a:p>
                <a:endParaRPr lang="id-ID"/>
              </a:p>
            </p:txBody>
          </p:sp>
          <p:sp>
            <p:nvSpPr>
              <p:cNvPr id="3197" name="Freeform 322"/>
              <p:cNvSpPr>
                <a:spLocks/>
              </p:cNvSpPr>
              <p:nvPr/>
            </p:nvSpPr>
            <p:spPr bwMode="auto">
              <a:xfrm>
                <a:off x="5712" y="2282"/>
                <a:ext cx="7" cy="16"/>
              </a:xfrm>
              <a:custGeom>
                <a:avLst/>
                <a:gdLst>
                  <a:gd name="T0" fmla="*/ 0 w 7"/>
                  <a:gd name="T1" fmla="*/ 0 h 16"/>
                  <a:gd name="T2" fmla="*/ 0 w 7"/>
                  <a:gd name="T3" fmla="*/ 0 h 16"/>
                  <a:gd name="T4" fmla="*/ 4 w 7"/>
                  <a:gd name="T5" fmla="*/ 7 h 16"/>
                  <a:gd name="T6" fmla="*/ 7 w 7"/>
                  <a:gd name="T7" fmla="*/ 16 h 16"/>
                  <a:gd name="T8" fmla="*/ 6 w 7"/>
                  <a:gd name="T9" fmla="*/ 16 h 16"/>
                  <a:gd name="T10" fmla="*/ 0 w 7"/>
                  <a:gd name="T11" fmla="*/ 2 h 16"/>
                  <a:gd name="T12" fmla="*/ 0 w 7"/>
                  <a:gd name="T13" fmla="*/ 0 h 16"/>
                  <a:gd name="T14" fmla="*/ 0 60000 65536"/>
                  <a:gd name="T15" fmla="*/ 0 60000 65536"/>
                  <a:gd name="T16" fmla="*/ 0 60000 65536"/>
                  <a:gd name="T17" fmla="*/ 0 60000 65536"/>
                  <a:gd name="T18" fmla="*/ 0 60000 65536"/>
                  <a:gd name="T19" fmla="*/ 0 60000 65536"/>
                  <a:gd name="T20" fmla="*/ 0 60000 65536"/>
                  <a:gd name="T21" fmla="*/ 0 w 7"/>
                  <a:gd name="T22" fmla="*/ 0 h 16"/>
                  <a:gd name="T23" fmla="*/ 7 w 7"/>
                  <a:gd name="T24" fmla="*/ 16 h 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16">
                    <a:moveTo>
                      <a:pt x="0" y="0"/>
                    </a:moveTo>
                    <a:lnTo>
                      <a:pt x="0" y="0"/>
                    </a:lnTo>
                    <a:lnTo>
                      <a:pt x="4" y="7"/>
                    </a:lnTo>
                    <a:lnTo>
                      <a:pt x="7" y="16"/>
                    </a:lnTo>
                    <a:lnTo>
                      <a:pt x="6" y="16"/>
                    </a:lnTo>
                    <a:lnTo>
                      <a:pt x="0" y="2"/>
                    </a:lnTo>
                    <a:lnTo>
                      <a:pt x="0" y="0"/>
                    </a:lnTo>
                    <a:close/>
                  </a:path>
                </a:pathLst>
              </a:custGeom>
              <a:solidFill>
                <a:srgbClr val="808080"/>
              </a:solidFill>
              <a:ln w="9525">
                <a:noFill/>
                <a:round/>
                <a:headEnd/>
                <a:tailEnd/>
              </a:ln>
            </p:spPr>
            <p:txBody>
              <a:bodyPr/>
              <a:lstStyle/>
              <a:p>
                <a:endParaRPr lang="id-ID"/>
              </a:p>
            </p:txBody>
          </p:sp>
          <p:sp>
            <p:nvSpPr>
              <p:cNvPr id="3198" name="Freeform 323"/>
              <p:cNvSpPr>
                <a:spLocks/>
              </p:cNvSpPr>
              <p:nvPr/>
            </p:nvSpPr>
            <p:spPr bwMode="auto">
              <a:xfrm>
                <a:off x="5711" y="2324"/>
                <a:ext cx="3" cy="2"/>
              </a:xfrm>
              <a:custGeom>
                <a:avLst/>
                <a:gdLst>
                  <a:gd name="T0" fmla="*/ 1 w 3"/>
                  <a:gd name="T1" fmla="*/ 2 h 2"/>
                  <a:gd name="T2" fmla="*/ 0 w 3"/>
                  <a:gd name="T3" fmla="*/ 2 h 2"/>
                  <a:gd name="T4" fmla="*/ 0 w 3"/>
                  <a:gd name="T5" fmla="*/ 2 h 2"/>
                  <a:gd name="T6" fmla="*/ 1 w 3"/>
                  <a:gd name="T7" fmla="*/ 0 h 2"/>
                  <a:gd name="T8" fmla="*/ 3 w 3"/>
                  <a:gd name="T9" fmla="*/ 0 h 2"/>
                  <a:gd name="T10" fmla="*/ 3 w 3"/>
                  <a:gd name="T11" fmla="*/ 0 h 2"/>
                  <a:gd name="T12" fmla="*/ 1 w 3"/>
                  <a:gd name="T13" fmla="*/ 2 h 2"/>
                  <a:gd name="T14" fmla="*/ 1 w 3"/>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1" y="2"/>
                    </a:moveTo>
                    <a:lnTo>
                      <a:pt x="0" y="2"/>
                    </a:lnTo>
                    <a:lnTo>
                      <a:pt x="1" y="0"/>
                    </a:lnTo>
                    <a:lnTo>
                      <a:pt x="3" y="0"/>
                    </a:lnTo>
                    <a:lnTo>
                      <a:pt x="1" y="2"/>
                    </a:lnTo>
                    <a:close/>
                  </a:path>
                </a:pathLst>
              </a:custGeom>
              <a:solidFill>
                <a:srgbClr val="808080"/>
              </a:solidFill>
              <a:ln w="9525">
                <a:noFill/>
                <a:round/>
                <a:headEnd/>
                <a:tailEnd/>
              </a:ln>
            </p:spPr>
            <p:txBody>
              <a:bodyPr/>
              <a:lstStyle/>
              <a:p>
                <a:endParaRPr lang="id-ID"/>
              </a:p>
            </p:txBody>
          </p:sp>
          <p:sp>
            <p:nvSpPr>
              <p:cNvPr id="3199" name="Freeform 324"/>
              <p:cNvSpPr>
                <a:spLocks/>
              </p:cNvSpPr>
              <p:nvPr/>
            </p:nvSpPr>
            <p:spPr bwMode="auto">
              <a:xfrm>
                <a:off x="5711" y="2326"/>
                <a:ext cx="3" cy="3"/>
              </a:xfrm>
              <a:custGeom>
                <a:avLst/>
                <a:gdLst>
                  <a:gd name="T0" fmla="*/ 0 w 3"/>
                  <a:gd name="T1" fmla="*/ 1 h 3"/>
                  <a:gd name="T2" fmla="*/ 0 w 3"/>
                  <a:gd name="T3" fmla="*/ 1 h 3"/>
                  <a:gd name="T4" fmla="*/ 1 w 3"/>
                  <a:gd name="T5" fmla="*/ 0 h 3"/>
                  <a:gd name="T6" fmla="*/ 3 w 3"/>
                  <a:gd name="T7" fmla="*/ 1 h 3"/>
                  <a:gd name="T8" fmla="*/ 3 w 3"/>
                  <a:gd name="T9" fmla="*/ 1 h 3"/>
                  <a:gd name="T10" fmla="*/ 1 w 3"/>
                  <a:gd name="T11" fmla="*/ 3 h 3"/>
                  <a:gd name="T12" fmla="*/ 0 w 3"/>
                  <a:gd name="T13" fmla="*/ 1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1"/>
                    </a:moveTo>
                    <a:lnTo>
                      <a:pt x="0" y="1"/>
                    </a:lnTo>
                    <a:lnTo>
                      <a:pt x="1" y="0"/>
                    </a:lnTo>
                    <a:lnTo>
                      <a:pt x="3" y="1"/>
                    </a:lnTo>
                    <a:lnTo>
                      <a:pt x="1" y="3"/>
                    </a:lnTo>
                    <a:lnTo>
                      <a:pt x="0" y="1"/>
                    </a:lnTo>
                    <a:close/>
                  </a:path>
                </a:pathLst>
              </a:custGeom>
              <a:solidFill>
                <a:srgbClr val="808080"/>
              </a:solidFill>
              <a:ln w="9525">
                <a:noFill/>
                <a:round/>
                <a:headEnd/>
                <a:tailEnd/>
              </a:ln>
            </p:spPr>
            <p:txBody>
              <a:bodyPr/>
              <a:lstStyle/>
              <a:p>
                <a:endParaRPr lang="id-ID"/>
              </a:p>
            </p:txBody>
          </p:sp>
          <p:sp>
            <p:nvSpPr>
              <p:cNvPr id="3200" name="Freeform 325"/>
              <p:cNvSpPr>
                <a:spLocks/>
              </p:cNvSpPr>
              <p:nvPr/>
            </p:nvSpPr>
            <p:spPr bwMode="auto">
              <a:xfrm>
                <a:off x="5711" y="2278"/>
                <a:ext cx="3" cy="3"/>
              </a:xfrm>
              <a:custGeom>
                <a:avLst/>
                <a:gdLst>
                  <a:gd name="T0" fmla="*/ 1 w 3"/>
                  <a:gd name="T1" fmla="*/ 3 h 3"/>
                  <a:gd name="T2" fmla="*/ 1 w 3"/>
                  <a:gd name="T3" fmla="*/ 3 h 3"/>
                  <a:gd name="T4" fmla="*/ 0 w 3"/>
                  <a:gd name="T5" fmla="*/ 1 h 3"/>
                  <a:gd name="T6" fmla="*/ 1 w 3"/>
                  <a:gd name="T7" fmla="*/ 0 h 3"/>
                  <a:gd name="T8" fmla="*/ 1 w 3"/>
                  <a:gd name="T9" fmla="*/ 0 h 3"/>
                  <a:gd name="T10" fmla="*/ 3 w 3"/>
                  <a:gd name="T11" fmla="*/ 1 h 3"/>
                  <a:gd name="T12" fmla="*/ 1 w 3"/>
                  <a:gd name="T13" fmla="*/ 3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1" y="3"/>
                    </a:moveTo>
                    <a:lnTo>
                      <a:pt x="1" y="3"/>
                    </a:lnTo>
                    <a:lnTo>
                      <a:pt x="0" y="1"/>
                    </a:lnTo>
                    <a:lnTo>
                      <a:pt x="1" y="0"/>
                    </a:lnTo>
                    <a:lnTo>
                      <a:pt x="3" y="1"/>
                    </a:lnTo>
                    <a:lnTo>
                      <a:pt x="1" y="3"/>
                    </a:lnTo>
                    <a:close/>
                  </a:path>
                </a:pathLst>
              </a:custGeom>
              <a:solidFill>
                <a:srgbClr val="808080"/>
              </a:solidFill>
              <a:ln w="9525">
                <a:noFill/>
                <a:round/>
                <a:headEnd/>
                <a:tailEnd/>
              </a:ln>
            </p:spPr>
            <p:txBody>
              <a:bodyPr/>
              <a:lstStyle/>
              <a:p>
                <a:endParaRPr lang="id-ID"/>
              </a:p>
            </p:txBody>
          </p:sp>
          <p:sp>
            <p:nvSpPr>
              <p:cNvPr id="3201" name="Freeform 326"/>
              <p:cNvSpPr>
                <a:spLocks/>
              </p:cNvSpPr>
              <p:nvPr/>
            </p:nvSpPr>
            <p:spPr bwMode="auto">
              <a:xfrm>
                <a:off x="5709" y="2326"/>
                <a:ext cx="3" cy="1"/>
              </a:xfrm>
              <a:custGeom>
                <a:avLst/>
                <a:gdLst>
                  <a:gd name="T0" fmla="*/ 0 w 3"/>
                  <a:gd name="T1" fmla="*/ 1 h 1"/>
                  <a:gd name="T2" fmla="*/ 0 w 3"/>
                  <a:gd name="T3" fmla="*/ 1 h 1"/>
                  <a:gd name="T4" fmla="*/ 2 w 3"/>
                  <a:gd name="T5" fmla="*/ 0 h 1"/>
                  <a:gd name="T6" fmla="*/ 3 w 3"/>
                  <a:gd name="T7" fmla="*/ 0 h 1"/>
                  <a:gd name="T8" fmla="*/ 3 w 3"/>
                  <a:gd name="T9" fmla="*/ 0 h 1"/>
                  <a:gd name="T10" fmla="*/ 2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2" y="0"/>
                    </a:lnTo>
                    <a:lnTo>
                      <a:pt x="3" y="0"/>
                    </a:lnTo>
                    <a:lnTo>
                      <a:pt x="2" y="1"/>
                    </a:lnTo>
                    <a:lnTo>
                      <a:pt x="0" y="1"/>
                    </a:lnTo>
                    <a:close/>
                  </a:path>
                </a:pathLst>
              </a:custGeom>
              <a:solidFill>
                <a:srgbClr val="808080"/>
              </a:solidFill>
              <a:ln w="9525">
                <a:noFill/>
                <a:round/>
                <a:headEnd/>
                <a:tailEnd/>
              </a:ln>
            </p:spPr>
            <p:txBody>
              <a:bodyPr/>
              <a:lstStyle/>
              <a:p>
                <a:endParaRPr lang="id-ID"/>
              </a:p>
            </p:txBody>
          </p:sp>
          <p:sp>
            <p:nvSpPr>
              <p:cNvPr id="3202" name="Freeform 327"/>
              <p:cNvSpPr>
                <a:spLocks/>
              </p:cNvSpPr>
              <p:nvPr/>
            </p:nvSpPr>
            <p:spPr bwMode="auto">
              <a:xfrm>
                <a:off x="5711" y="2281"/>
                <a:ext cx="1" cy="3"/>
              </a:xfrm>
              <a:custGeom>
                <a:avLst/>
                <a:gdLst>
                  <a:gd name="T0" fmla="*/ 0 w 1"/>
                  <a:gd name="T1" fmla="*/ 1 h 3"/>
                  <a:gd name="T2" fmla="*/ 1 w 1"/>
                  <a:gd name="T3" fmla="*/ 0 h 3"/>
                  <a:gd name="T4" fmla="*/ 1 w 1"/>
                  <a:gd name="T5" fmla="*/ 0 h 3"/>
                  <a:gd name="T6" fmla="*/ 1 w 1"/>
                  <a:gd name="T7" fmla="*/ 1 h 3"/>
                  <a:gd name="T8" fmla="*/ 1 w 1"/>
                  <a:gd name="T9" fmla="*/ 3 h 3"/>
                  <a:gd name="T10" fmla="*/ 1 w 1"/>
                  <a:gd name="T11" fmla="*/ 3 h 3"/>
                  <a:gd name="T12" fmla="*/ 0 w 1"/>
                  <a:gd name="T13" fmla="*/ 1 h 3"/>
                  <a:gd name="T14" fmla="*/ 0 w 1"/>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1"/>
                    </a:moveTo>
                    <a:lnTo>
                      <a:pt x="1" y="0"/>
                    </a:lnTo>
                    <a:lnTo>
                      <a:pt x="1" y="1"/>
                    </a:lnTo>
                    <a:lnTo>
                      <a:pt x="1" y="3"/>
                    </a:lnTo>
                    <a:lnTo>
                      <a:pt x="0" y="1"/>
                    </a:lnTo>
                    <a:close/>
                  </a:path>
                </a:pathLst>
              </a:custGeom>
              <a:solidFill>
                <a:srgbClr val="808080"/>
              </a:solidFill>
              <a:ln w="9525">
                <a:noFill/>
                <a:round/>
                <a:headEnd/>
                <a:tailEnd/>
              </a:ln>
            </p:spPr>
            <p:txBody>
              <a:bodyPr/>
              <a:lstStyle/>
              <a:p>
                <a:endParaRPr lang="id-ID"/>
              </a:p>
            </p:txBody>
          </p:sp>
          <p:sp>
            <p:nvSpPr>
              <p:cNvPr id="3203" name="Freeform 328"/>
              <p:cNvSpPr>
                <a:spLocks/>
              </p:cNvSpPr>
              <p:nvPr/>
            </p:nvSpPr>
            <p:spPr bwMode="auto">
              <a:xfrm>
                <a:off x="5709" y="2279"/>
                <a:ext cx="3" cy="3"/>
              </a:xfrm>
              <a:custGeom>
                <a:avLst/>
                <a:gdLst>
                  <a:gd name="T0" fmla="*/ 3 w 3"/>
                  <a:gd name="T1" fmla="*/ 2 h 3"/>
                  <a:gd name="T2" fmla="*/ 2 w 3"/>
                  <a:gd name="T3" fmla="*/ 3 h 3"/>
                  <a:gd name="T4" fmla="*/ 0 w 3"/>
                  <a:gd name="T5" fmla="*/ 2 h 3"/>
                  <a:gd name="T6" fmla="*/ 2 w 3"/>
                  <a:gd name="T7" fmla="*/ 0 h 3"/>
                  <a:gd name="T8" fmla="*/ 2 w 3"/>
                  <a:gd name="T9" fmla="*/ 0 h 3"/>
                  <a:gd name="T10" fmla="*/ 3 w 3"/>
                  <a:gd name="T11" fmla="*/ 2 h 3"/>
                  <a:gd name="T12" fmla="*/ 3 w 3"/>
                  <a:gd name="T13" fmla="*/ 2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3" y="2"/>
                    </a:moveTo>
                    <a:lnTo>
                      <a:pt x="2" y="3"/>
                    </a:lnTo>
                    <a:lnTo>
                      <a:pt x="0" y="2"/>
                    </a:lnTo>
                    <a:lnTo>
                      <a:pt x="2" y="0"/>
                    </a:lnTo>
                    <a:lnTo>
                      <a:pt x="3" y="2"/>
                    </a:lnTo>
                    <a:close/>
                  </a:path>
                </a:pathLst>
              </a:custGeom>
              <a:solidFill>
                <a:srgbClr val="808080"/>
              </a:solidFill>
              <a:ln w="9525">
                <a:noFill/>
                <a:round/>
                <a:headEnd/>
                <a:tailEnd/>
              </a:ln>
            </p:spPr>
            <p:txBody>
              <a:bodyPr/>
              <a:lstStyle/>
              <a:p>
                <a:endParaRPr lang="id-ID"/>
              </a:p>
            </p:txBody>
          </p:sp>
          <p:sp>
            <p:nvSpPr>
              <p:cNvPr id="3204" name="Freeform 329"/>
              <p:cNvSpPr>
                <a:spLocks/>
              </p:cNvSpPr>
              <p:nvPr/>
            </p:nvSpPr>
            <p:spPr bwMode="auto">
              <a:xfrm>
                <a:off x="5707" y="2270"/>
                <a:ext cx="11" cy="9"/>
              </a:xfrm>
              <a:custGeom>
                <a:avLst/>
                <a:gdLst>
                  <a:gd name="T0" fmla="*/ 0 w 11"/>
                  <a:gd name="T1" fmla="*/ 4 h 9"/>
                  <a:gd name="T2" fmla="*/ 4 w 11"/>
                  <a:gd name="T3" fmla="*/ 0 h 9"/>
                  <a:gd name="T4" fmla="*/ 11 w 11"/>
                  <a:gd name="T5" fmla="*/ 5 h 9"/>
                  <a:gd name="T6" fmla="*/ 7 w 11"/>
                  <a:gd name="T7" fmla="*/ 9 h 9"/>
                  <a:gd name="T8" fmla="*/ 7 w 11"/>
                  <a:gd name="T9" fmla="*/ 9 h 9"/>
                  <a:gd name="T10" fmla="*/ 5 w 11"/>
                  <a:gd name="T11" fmla="*/ 8 h 9"/>
                  <a:gd name="T12" fmla="*/ 8 w 11"/>
                  <a:gd name="T13" fmla="*/ 5 h 9"/>
                  <a:gd name="T14" fmla="*/ 4 w 11"/>
                  <a:gd name="T15" fmla="*/ 1 h 9"/>
                  <a:gd name="T16" fmla="*/ 1 w 11"/>
                  <a:gd name="T17" fmla="*/ 5 h 9"/>
                  <a:gd name="T18" fmla="*/ 1 w 11"/>
                  <a:gd name="T19" fmla="*/ 5 h 9"/>
                  <a:gd name="T20" fmla="*/ 0 w 11"/>
                  <a:gd name="T21" fmla="*/ 4 h 9"/>
                  <a:gd name="T22" fmla="*/ 0 w 11"/>
                  <a:gd name="T23" fmla="*/ 4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
                  <a:gd name="T37" fmla="*/ 0 h 9"/>
                  <a:gd name="T38" fmla="*/ 11 w 11"/>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 h="9">
                    <a:moveTo>
                      <a:pt x="0" y="4"/>
                    </a:moveTo>
                    <a:lnTo>
                      <a:pt x="4" y="0"/>
                    </a:lnTo>
                    <a:lnTo>
                      <a:pt x="11" y="5"/>
                    </a:lnTo>
                    <a:lnTo>
                      <a:pt x="7" y="9"/>
                    </a:lnTo>
                    <a:lnTo>
                      <a:pt x="5" y="8"/>
                    </a:lnTo>
                    <a:lnTo>
                      <a:pt x="8" y="5"/>
                    </a:lnTo>
                    <a:lnTo>
                      <a:pt x="4" y="1"/>
                    </a:lnTo>
                    <a:lnTo>
                      <a:pt x="1" y="5"/>
                    </a:lnTo>
                    <a:lnTo>
                      <a:pt x="0" y="4"/>
                    </a:lnTo>
                    <a:close/>
                  </a:path>
                </a:pathLst>
              </a:custGeom>
              <a:solidFill>
                <a:srgbClr val="808080"/>
              </a:solidFill>
              <a:ln w="9525">
                <a:noFill/>
                <a:round/>
                <a:headEnd/>
                <a:tailEnd/>
              </a:ln>
            </p:spPr>
            <p:txBody>
              <a:bodyPr/>
              <a:lstStyle/>
              <a:p>
                <a:endParaRPr lang="id-ID"/>
              </a:p>
            </p:txBody>
          </p:sp>
          <p:sp>
            <p:nvSpPr>
              <p:cNvPr id="3205" name="Freeform 330"/>
              <p:cNvSpPr>
                <a:spLocks/>
              </p:cNvSpPr>
              <p:nvPr/>
            </p:nvSpPr>
            <p:spPr bwMode="auto">
              <a:xfrm>
                <a:off x="5707" y="2327"/>
                <a:ext cx="11" cy="11"/>
              </a:xfrm>
              <a:custGeom>
                <a:avLst/>
                <a:gdLst>
                  <a:gd name="T0" fmla="*/ 4 w 11"/>
                  <a:gd name="T1" fmla="*/ 11 h 11"/>
                  <a:gd name="T2" fmla="*/ 0 w 11"/>
                  <a:gd name="T3" fmla="*/ 7 h 11"/>
                  <a:gd name="T4" fmla="*/ 0 w 11"/>
                  <a:gd name="T5" fmla="*/ 7 h 11"/>
                  <a:gd name="T6" fmla="*/ 1 w 11"/>
                  <a:gd name="T7" fmla="*/ 6 h 11"/>
                  <a:gd name="T8" fmla="*/ 4 w 11"/>
                  <a:gd name="T9" fmla="*/ 9 h 11"/>
                  <a:gd name="T10" fmla="*/ 8 w 11"/>
                  <a:gd name="T11" fmla="*/ 4 h 11"/>
                  <a:gd name="T12" fmla="*/ 5 w 11"/>
                  <a:gd name="T13" fmla="*/ 2 h 11"/>
                  <a:gd name="T14" fmla="*/ 5 w 11"/>
                  <a:gd name="T15" fmla="*/ 2 h 11"/>
                  <a:gd name="T16" fmla="*/ 7 w 11"/>
                  <a:gd name="T17" fmla="*/ 0 h 11"/>
                  <a:gd name="T18" fmla="*/ 11 w 11"/>
                  <a:gd name="T19" fmla="*/ 4 h 11"/>
                  <a:gd name="T20" fmla="*/ 4 w 11"/>
                  <a:gd name="T21" fmla="*/ 11 h 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
                  <a:gd name="T34" fmla="*/ 0 h 11"/>
                  <a:gd name="T35" fmla="*/ 11 w 11"/>
                  <a:gd name="T36" fmla="*/ 11 h 1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 h="11">
                    <a:moveTo>
                      <a:pt x="4" y="11"/>
                    </a:moveTo>
                    <a:lnTo>
                      <a:pt x="0" y="7"/>
                    </a:lnTo>
                    <a:lnTo>
                      <a:pt x="1" y="6"/>
                    </a:lnTo>
                    <a:lnTo>
                      <a:pt x="4" y="9"/>
                    </a:lnTo>
                    <a:lnTo>
                      <a:pt x="8" y="4"/>
                    </a:lnTo>
                    <a:lnTo>
                      <a:pt x="5" y="2"/>
                    </a:lnTo>
                    <a:lnTo>
                      <a:pt x="7" y="0"/>
                    </a:lnTo>
                    <a:lnTo>
                      <a:pt x="11" y="4"/>
                    </a:lnTo>
                    <a:lnTo>
                      <a:pt x="4" y="11"/>
                    </a:lnTo>
                    <a:close/>
                  </a:path>
                </a:pathLst>
              </a:custGeom>
              <a:solidFill>
                <a:srgbClr val="808080"/>
              </a:solidFill>
              <a:ln w="9525">
                <a:noFill/>
                <a:round/>
                <a:headEnd/>
                <a:tailEnd/>
              </a:ln>
            </p:spPr>
            <p:txBody>
              <a:bodyPr/>
              <a:lstStyle/>
              <a:p>
                <a:endParaRPr lang="id-ID"/>
              </a:p>
            </p:txBody>
          </p:sp>
          <p:sp>
            <p:nvSpPr>
              <p:cNvPr id="3206" name="Freeform 331"/>
              <p:cNvSpPr>
                <a:spLocks/>
              </p:cNvSpPr>
              <p:nvPr/>
            </p:nvSpPr>
            <p:spPr bwMode="auto">
              <a:xfrm>
                <a:off x="5708" y="2300"/>
                <a:ext cx="3" cy="6"/>
              </a:xfrm>
              <a:custGeom>
                <a:avLst/>
                <a:gdLst>
                  <a:gd name="T0" fmla="*/ 3 w 3"/>
                  <a:gd name="T1" fmla="*/ 0 h 6"/>
                  <a:gd name="T2" fmla="*/ 3 w 3"/>
                  <a:gd name="T3" fmla="*/ 0 h 6"/>
                  <a:gd name="T4" fmla="*/ 3 w 3"/>
                  <a:gd name="T5" fmla="*/ 3 h 6"/>
                  <a:gd name="T6" fmla="*/ 3 w 3"/>
                  <a:gd name="T7" fmla="*/ 3 h 6"/>
                  <a:gd name="T8" fmla="*/ 3 w 3"/>
                  <a:gd name="T9" fmla="*/ 6 h 6"/>
                  <a:gd name="T10" fmla="*/ 0 w 3"/>
                  <a:gd name="T11" fmla="*/ 6 h 6"/>
                  <a:gd name="T12" fmla="*/ 0 w 3"/>
                  <a:gd name="T13" fmla="*/ 6 h 6"/>
                  <a:gd name="T14" fmla="*/ 1 w 3"/>
                  <a:gd name="T15" fmla="*/ 3 h 6"/>
                  <a:gd name="T16" fmla="*/ 1 w 3"/>
                  <a:gd name="T17" fmla="*/ 3 h 6"/>
                  <a:gd name="T18" fmla="*/ 0 w 3"/>
                  <a:gd name="T19" fmla="*/ 0 h 6"/>
                  <a:gd name="T20" fmla="*/ 3 w 3"/>
                  <a:gd name="T21" fmla="*/ 0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
                  <a:gd name="T34" fmla="*/ 0 h 6"/>
                  <a:gd name="T35" fmla="*/ 3 w 3"/>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 h="6">
                    <a:moveTo>
                      <a:pt x="3" y="0"/>
                    </a:moveTo>
                    <a:lnTo>
                      <a:pt x="3" y="0"/>
                    </a:lnTo>
                    <a:lnTo>
                      <a:pt x="3" y="3"/>
                    </a:lnTo>
                    <a:lnTo>
                      <a:pt x="3" y="6"/>
                    </a:lnTo>
                    <a:lnTo>
                      <a:pt x="0" y="6"/>
                    </a:lnTo>
                    <a:lnTo>
                      <a:pt x="1" y="3"/>
                    </a:lnTo>
                    <a:lnTo>
                      <a:pt x="0" y="0"/>
                    </a:lnTo>
                    <a:lnTo>
                      <a:pt x="3" y="0"/>
                    </a:lnTo>
                    <a:close/>
                  </a:path>
                </a:pathLst>
              </a:custGeom>
              <a:solidFill>
                <a:srgbClr val="808080"/>
              </a:solidFill>
              <a:ln w="9525">
                <a:noFill/>
                <a:round/>
                <a:headEnd/>
                <a:tailEnd/>
              </a:ln>
            </p:spPr>
            <p:txBody>
              <a:bodyPr/>
              <a:lstStyle/>
              <a:p>
                <a:endParaRPr lang="id-ID"/>
              </a:p>
            </p:txBody>
          </p:sp>
          <p:sp>
            <p:nvSpPr>
              <p:cNvPr id="3207" name="Freeform 332"/>
              <p:cNvSpPr>
                <a:spLocks/>
              </p:cNvSpPr>
              <p:nvPr/>
            </p:nvSpPr>
            <p:spPr bwMode="auto">
              <a:xfrm>
                <a:off x="5708" y="2306"/>
                <a:ext cx="3" cy="1"/>
              </a:xfrm>
              <a:custGeom>
                <a:avLst/>
                <a:gdLst>
                  <a:gd name="T0" fmla="*/ 0 w 3"/>
                  <a:gd name="T1" fmla="*/ 0 h 1"/>
                  <a:gd name="T2" fmla="*/ 3 w 3"/>
                  <a:gd name="T3" fmla="*/ 0 h 1"/>
                  <a:gd name="T4" fmla="*/ 3 w 3"/>
                  <a:gd name="T5" fmla="*/ 0 h 1"/>
                  <a:gd name="T6" fmla="*/ 1 w 3"/>
                  <a:gd name="T7" fmla="*/ 1 h 1"/>
                  <a:gd name="T8" fmla="*/ 0 w 3"/>
                  <a:gd name="T9" fmla="*/ 1 h 1"/>
                  <a:gd name="T10" fmla="*/ 0 w 3"/>
                  <a:gd name="T11" fmla="*/ 1 h 1"/>
                  <a:gd name="T12" fmla="*/ 0 w 3"/>
                  <a:gd name="T13" fmla="*/ 0 h 1"/>
                  <a:gd name="T14" fmla="*/ 0 w 3"/>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0" y="0"/>
                    </a:moveTo>
                    <a:lnTo>
                      <a:pt x="3"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208" name="Freeform 333"/>
              <p:cNvSpPr>
                <a:spLocks/>
              </p:cNvSpPr>
              <p:nvPr/>
            </p:nvSpPr>
            <p:spPr bwMode="auto">
              <a:xfrm>
                <a:off x="5708" y="2299"/>
                <a:ext cx="3" cy="1"/>
              </a:xfrm>
              <a:custGeom>
                <a:avLst/>
                <a:gdLst>
                  <a:gd name="T0" fmla="*/ 1 w 3"/>
                  <a:gd name="T1" fmla="*/ 0 h 1"/>
                  <a:gd name="T2" fmla="*/ 1 w 3"/>
                  <a:gd name="T3" fmla="*/ 0 h 1"/>
                  <a:gd name="T4" fmla="*/ 3 w 3"/>
                  <a:gd name="T5" fmla="*/ 1 h 1"/>
                  <a:gd name="T6" fmla="*/ 0 w 3"/>
                  <a:gd name="T7" fmla="*/ 1 h 1"/>
                  <a:gd name="T8" fmla="*/ 0 w 3"/>
                  <a:gd name="T9" fmla="*/ 1 h 1"/>
                  <a:gd name="T10" fmla="*/ 0 w 3"/>
                  <a:gd name="T11" fmla="*/ 0 h 1"/>
                  <a:gd name="T12" fmla="*/ 1 w 3"/>
                  <a:gd name="T13" fmla="*/ 0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1" y="0"/>
                    </a:moveTo>
                    <a:lnTo>
                      <a:pt x="1" y="0"/>
                    </a:lnTo>
                    <a:lnTo>
                      <a:pt x="3" y="1"/>
                    </a:lnTo>
                    <a:lnTo>
                      <a:pt x="0" y="1"/>
                    </a:lnTo>
                    <a:lnTo>
                      <a:pt x="0" y="0"/>
                    </a:lnTo>
                    <a:lnTo>
                      <a:pt x="1" y="0"/>
                    </a:lnTo>
                    <a:close/>
                  </a:path>
                </a:pathLst>
              </a:custGeom>
              <a:solidFill>
                <a:srgbClr val="808080"/>
              </a:solidFill>
              <a:ln w="9525">
                <a:noFill/>
                <a:round/>
                <a:headEnd/>
                <a:tailEnd/>
              </a:ln>
            </p:spPr>
            <p:txBody>
              <a:bodyPr/>
              <a:lstStyle/>
              <a:p>
                <a:endParaRPr lang="id-ID"/>
              </a:p>
            </p:txBody>
          </p:sp>
          <p:sp>
            <p:nvSpPr>
              <p:cNvPr id="3209" name="Freeform 334"/>
              <p:cNvSpPr>
                <a:spLocks/>
              </p:cNvSpPr>
              <p:nvPr/>
            </p:nvSpPr>
            <p:spPr bwMode="auto">
              <a:xfrm>
                <a:off x="5707" y="2300"/>
                <a:ext cx="2" cy="6"/>
              </a:xfrm>
              <a:custGeom>
                <a:avLst/>
                <a:gdLst>
                  <a:gd name="T0" fmla="*/ 0 w 2"/>
                  <a:gd name="T1" fmla="*/ 6 h 6"/>
                  <a:gd name="T2" fmla="*/ 0 w 2"/>
                  <a:gd name="T3" fmla="*/ 6 h 6"/>
                  <a:gd name="T4" fmla="*/ 0 w 2"/>
                  <a:gd name="T5" fmla="*/ 3 h 6"/>
                  <a:gd name="T6" fmla="*/ 0 w 2"/>
                  <a:gd name="T7" fmla="*/ 3 h 6"/>
                  <a:gd name="T8" fmla="*/ 0 w 2"/>
                  <a:gd name="T9" fmla="*/ 0 h 6"/>
                  <a:gd name="T10" fmla="*/ 1 w 2"/>
                  <a:gd name="T11" fmla="*/ 0 h 6"/>
                  <a:gd name="T12" fmla="*/ 1 w 2"/>
                  <a:gd name="T13" fmla="*/ 0 h 6"/>
                  <a:gd name="T14" fmla="*/ 2 w 2"/>
                  <a:gd name="T15" fmla="*/ 3 h 6"/>
                  <a:gd name="T16" fmla="*/ 2 w 2"/>
                  <a:gd name="T17" fmla="*/ 3 h 6"/>
                  <a:gd name="T18" fmla="*/ 1 w 2"/>
                  <a:gd name="T19" fmla="*/ 6 h 6"/>
                  <a:gd name="T20" fmla="*/ 0 w 2"/>
                  <a:gd name="T21" fmla="*/ 6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
                  <a:gd name="T34" fmla="*/ 0 h 6"/>
                  <a:gd name="T35" fmla="*/ 2 w 2"/>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 h="6">
                    <a:moveTo>
                      <a:pt x="0" y="6"/>
                    </a:moveTo>
                    <a:lnTo>
                      <a:pt x="0" y="6"/>
                    </a:lnTo>
                    <a:lnTo>
                      <a:pt x="0" y="3"/>
                    </a:lnTo>
                    <a:lnTo>
                      <a:pt x="0" y="0"/>
                    </a:lnTo>
                    <a:lnTo>
                      <a:pt x="1" y="0"/>
                    </a:lnTo>
                    <a:lnTo>
                      <a:pt x="2" y="3"/>
                    </a:lnTo>
                    <a:lnTo>
                      <a:pt x="1" y="6"/>
                    </a:lnTo>
                    <a:lnTo>
                      <a:pt x="0" y="6"/>
                    </a:lnTo>
                    <a:close/>
                  </a:path>
                </a:pathLst>
              </a:custGeom>
              <a:solidFill>
                <a:srgbClr val="808080"/>
              </a:solidFill>
              <a:ln w="9525">
                <a:noFill/>
                <a:round/>
                <a:headEnd/>
                <a:tailEnd/>
              </a:ln>
            </p:spPr>
            <p:txBody>
              <a:bodyPr/>
              <a:lstStyle/>
              <a:p>
                <a:endParaRPr lang="id-ID"/>
              </a:p>
            </p:txBody>
          </p:sp>
          <p:sp>
            <p:nvSpPr>
              <p:cNvPr id="3210" name="Freeform 335"/>
              <p:cNvSpPr>
                <a:spLocks/>
              </p:cNvSpPr>
              <p:nvPr/>
            </p:nvSpPr>
            <p:spPr bwMode="auto">
              <a:xfrm>
                <a:off x="5708" y="2307"/>
                <a:ext cx="1" cy="2"/>
              </a:xfrm>
              <a:custGeom>
                <a:avLst/>
                <a:gdLst>
                  <a:gd name="T0" fmla="*/ 0 w 1"/>
                  <a:gd name="T1" fmla="*/ 0 h 2"/>
                  <a:gd name="T2" fmla="*/ 1 w 1"/>
                  <a:gd name="T3" fmla="*/ 0 h 2"/>
                  <a:gd name="T4" fmla="*/ 1 w 1"/>
                  <a:gd name="T5" fmla="*/ 2 h 2"/>
                  <a:gd name="T6" fmla="*/ 0 w 1"/>
                  <a:gd name="T7" fmla="*/ 2 h 2"/>
                  <a:gd name="T8" fmla="*/ 0 w 1"/>
                  <a:gd name="T9" fmla="*/ 2 h 2"/>
                  <a:gd name="T10" fmla="*/ 0 w 1"/>
                  <a:gd name="T11" fmla="*/ 0 h 2"/>
                  <a:gd name="T12" fmla="*/ 0 w 1"/>
                  <a:gd name="T13" fmla="*/ 0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0" y="0"/>
                    </a:moveTo>
                    <a:lnTo>
                      <a:pt x="1" y="0"/>
                    </a:lnTo>
                    <a:lnTo>
                      <a:pt x="1" y="2"/>
                    </a:lnTo>
                    <a:lnTo>
                      <a:pt x="0" y="2"/>
                    </a:lnTo>
                    <a:lnTo>
                      <a:pt x="0" y="0"/>
                    </a:lnTo>
                    <a:close/>
                  </a:path>
                </a:pathLst>
              </a:custGeom>
              <a:solidFill>
                <a:srgbClr val="808080"/>
              </a:solidFill>
              <a:ln w="9525">
                <a:noFill/>
                <a:round/>
                <a:headEnd/>
                <a:tailEnd/>
              </a:ln>
            </p:spPr>
            <p:txBody>
              <a:bodyPr/>
              <a:lstStyle/>
              <a:p>
                <a:endParaRPr lang="id-ID"/>
              </a:p>
            </p:txBody>
          </p:sp>
          <p:sp>
            <p:nvSpPr>
              <p:cNvPr id="3211" name="Freeform 336"/>
              <p:cNvSpPr>
                <a:spLocks/>
              </p:cNvSpPr>
              <p:nvPr/>
            </p:nvSpPr>
            <p:spPr bwMode="auto">
              <a:xfrm>
                <a:off x="5707" y="2306"/>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212" name="Freeform 337"/>
              <p:cNvSpPr>
                <a:spLocks/>
              </p:cNvSpPr>
              <p:nvPr/>
            </p:nvSpPr>
            <p:spPr bwMode="auto">
              <a:xfrm>
                <a:off x="5708" y="2298"/>
                <a:ext cx="1" cy="1"/>
              </a:xfrm>
              <a:custGeom>
                <a:avLst/>
                <a:gdLst>
                  <a:gd name="T0" fmla="*/ 1 w 1"/>
                  <a:gd name="T1" fmla="*/ 0 h 1"/>
                  <a:gd name="T2" fmla="*/ 1 w 1"/>
                  <a:gd name="T3" fmla="*/ 0 h 1"/>
                  <a:gd name="T4" fmla="*/ 1 w 1"/>
                  <a:gd name="T5" fmla="*/ 1 h 1"/>
                  <a:gd name="T6" fmla="*/ 0 w 1"/>
                  <a:gd name="T7" fmla="*/ 1 h 1"/>
                  <a:gd name="T8" fmla="*/ 0 w 1"/>
                  <a:gd name="T9" fmla="*/ 1 h 1"/>
                  <a:gd name="T10" fmla="*/ 0 w 1"/>
                  <a:gd name="T11" fmla="*/ 0 h 1"/>
                  <a:gd name="T12" fmla="*/ 1 w 1"/>
                  <a:gd name="T13" fmla="*/ 0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1" y="0"/>
                    </a:moveTo>
                    <a:lnTo>
                      <a:pt x="1" y="0"/>
                    </a:lnTo>
                    <a:lnTo>
                      <a:pt x="1" y="1"/>
                    </a:lnTo>
                    <a:lnTo>
                      <a:pt x="0" y="1"/>
                    </a:lnTo>
                    <a:lnTo>
                      <a:pt x="0" y="0"/>
                    </a:lnTo>
                    <a:lnTo>
                      <a:pt x="1" y="0"/>
                    </a:lnTo>
                    <a:close/>
                  </a:path>
                </a:pathLst>
              </a:custGeom>
              <a:solidFill>
                <a:srgbClr val="808080"/>
              </a:solidFill>
              <a:ln w="9525">
                <a:noFill/>
                <a:round/>
                <a:headEnd/>
                <a:tailEnd/>
              </a:ln>
            </p:spPr>
            <p:txBody>
              <a:bodyPr/>
              <a:lstStyle/>
              <a:p>
                <a:endParaRPr lang="id-ID"/>
              </a:p>
            </p:txBody>
          </p:sp>
          <p:sp>
            <p:nvSpPr>
              <p:cNvPr id="3213" name="Freeform 338"/>
              <p:cNvSpPr>
                <a:spLocks/>
              </p:cNvSpPr>
              <p:nvPr/>
            </p:nvSpPr>
            <p:spPr bwMode="auto">
              <a:xfrm>
                <a:off x="5707" y="2298"/>
                <a:ext cx="1" cy="1"/>
              </a:xfrm>
              <a:custGeom>
                <a:avLst/>
                <a:gdLst>
                  <a:gd name="T0" fmla="*/ 0 w 1"/>
                  <a:gd name="T1" fmla="*/ 1 h 1"/>
                  <a:gd name="T2" fmla="*/ 0 w 1"/>
                  <a:gd name="T3" fmla="*/ 0 h 1"/>
                  <a:gd name="T4" fmla="*/ 1 w 1"/>
                  <a:gd name="T5" fmla="*/ 0 h 1"/>
                  <a:gd name="T6" fmla="*/ 1 w 1"/>
                  <a:gd name="T7" fmla="*/ 0 h 1"/>
                  <a:gd name="T8" fmla="*/ 1 w 1"/>
                  <a:gd name="T9" fmla="*/ 1 h 1"/>
                  <a:gd name="T10" fmla="*/ 0 w 1"/>
                  <a:gd name="T11" fmla="*/ 1 h 1"/>
                  <a:gd name="T12" fmla="*/ 0 60000 65536"/>
                  <a:gd name="T13" fmla="*/ 0 60000 65536"/>
                  <a:gd name="T14" fmla="*/ 0 60000 65536"/>
                  <a:gd name="T15" fmla="*/ 0 60000 65536"/>
                  <a:gd name="T16" fmla="*/ 0 60000 65536"/>
                  <a:gd name="T17" fmla="*/ 0 60000 65536"/>
                  <a:gd name="T18" fmla="*/ 0 w 1"/>
                  <a:gd name="T19" fmla="*/ 0 h 1"/>
                  <a:gd name="T20" fmla="*/ 1 w 1"/>
                  <a:gd name="T21" fmla="*/ 1 h 1"/>
                </a:gdLst>
                <a:ahLst/>
                <a:cxnLst>
                  <a:cxn ang="T12">
                    <a:pos x="T0" y="T1"/>
                  </a:cxn>
                  <a:cxn ang="T13">
                    <a:pos x="T2" y="T3"/>
                  </a:cxn>
                  <a:cxn ang="T14">
                    <a:pos x="T4" y="T5"/>
                  </a:cxn>
                  <a:cxn ang="T15">
                    <a:pos x="T6" y="T7"/>
                  </a:cxn>
                  <a:cxn ang="T16">
                    <a:pos x="T8" y="T9"/>
                  </a:cxn>
                  <a:cxn ang="T17">
                    <a:pos x="T10" y="T11"/>
                  </a:cxn>
                </a:cxnLst>
                <a:rect l="T18" t="T19" r="T20" b="T21"/>
                <a:pathLst>
                  <a:path w="1" h="1">
                    <a:moveTo>
                      <a:pt x="0" y="1"/>
                    </a:moveTo>
                    <a:lnTo>
                      <a:pt x="0" y="0"/>
                    </a:lnTo>
                    <a:lnTo>
                      <a:pt x="1" y="0"/>
                    </a:lnTo>
                    <a:lnTo>
                      <a:pt x="1" y="1"/>
                    </a:lnTo>
                    <a:lnTo>
                      <a:pt x="0" y="1"/>
                    </a:lnTo>
                    <a:close/>
                  </a:path>
                </a:pathLst>
              </a:custGeom>
              <a:solidFill>
                <a:srgbClr val="808080"/>
              </a:solidFill>
              <a:ln w="9525">
                <a:noFill/>
                <a:round/>
                <a:headEnd/>
                <a:tailEnd/>
              </a:ln>
            </p:spPr>
            <p:txBody>
              <a:bodyPr/>
              <a:lstStyle/>
              <a:p>
                <a:endParaRPr lang="id-ID"/>
              </a:p>
            </p:txBody>
          </p:sp>
          <p:sp>
            <p:nvSpPr>
              <p:cNvPr id="3214" name="Freeform 339"/>
              <p:cNvSpPr>
                <a:spLocks/>
              </p:cNvSpPr>
              <p:nvPr/>
            </p:nvSpPr>
            <p:spPr bwMode="auto">
              <a:xfrm>
                <a:off x="5707" y="2331"/>
                <a:ext cx="1" cy="3"/>
              </a:xfrm>
              <a:custGeom>
                <a:avLst/>
                <a:gdLst>
                  <a:gd name="T0" fmla="*/ 1 w 1"/>
                  <a:gd name="T1" fmla="*/ 2 h 3"/>
                  <a:gd name="T2" fmla="*/ 1 w 1"/>
                  <a:gd name="T3" fmla="*/ 2 h 3"/>
                  <a:gd name="T4" fmla="*/ 0 w 1"/>
                  <a:gd name="T5" fmla="*/ 3 h 3"/>
                  <a:gd name="T6" fmla="*/ 0 w 1"/>
                  <a:gd name="T7" fmla="*/ 2 h 3"/>
                  <a:gd name="T8" fmla="*/ 0 w 1"/>
                  <a:gd name="T9" fmla="*/ 2 h 3"/>
                  <a:gd name="T10" fmla="*/ 1 w 1"/>
                  <a:gd name="T11" fmla="*/ 0 h 3"/>
                  <a:gd name="T12" fmla="*/ 1 w 1"/>
                  <a:gd name="T13" fmla="*/ 2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2"/>
                    </a:moveTo>
                    <a:lnTo>
                      <a:pt x="1" y="2"/>
                    </a:lnTo>
                    <a:lnTo>
                      <a:pt x="0" y="3"/>
                    </a:lnTo>
                    <a:lnTo>
                      <a:pt x="0" y="2"/>
                    </a:lnTo>
                    <a:lnTo>
                      <a:pt x="1" y="0"/>
                    </a:lnTo>
                    <a:lnTo>
                      <a:pt x="1" y="2"/>
                    </a:lnTo>
                    <a:close/>
                  </a:path>
                </a:pathLst>
              </a:custGeom>
              <a:solidFill>
                <a:srgbClr val="808080"/>
              </a:solidFill>
              <a:ln w="9525">
                <a:noFill/>
                <a:round/>
                <a:headEnd/>
                <a:tailEnd/>
              </a:ln>
            </p:spPr>
            <p:txBody>
              <a:bodyPr/>
              <a:lstStyle/>
              <a:p>
                <a:endParaRPr lang="id-ID"/>
              </a:p>
            </p:txBody>
          </p:sp>
          <p:sp>
            <p:nvSpPr>
              <p:cNvPr id="3215" name="Freeform 340"/>
              <p:cNvSpPr>
                <a:spLocks/>
              </p:cNvSpPr>
              <p:nvPr/>
            </p:nvSpPr>
            <p:spPr bwMode="auto">
              <a:xfrm>
                <a:off x="5704" y="2309"/>
                <a:ext cx="4" cy="8"/>
              </a:xfrm>
              <a:custGeom>
                <a:avLst/>
                <a:gdLst>
                  <a:gd name="T0" fmla="*/ 0 w 4"/>
                  <a:gd name="T1" fmla="*/ 7 h 8"/>
                  <a:gd name="T2" fmla="*/ 0 w 4"/>
                  <a:gd name="T3" fmla="*/ 7 h 8"/>
                  <a:gd name="T4" fmla="*/ 3 w 4"/>
                  <a:gd name="T5" fmla="*/ 0 h 8"/>
                  <a:gd name="T6" fmla="*/ 4 w 4"/>
                  <a:gd name="T7" fmla="*/ 0 h 8"/>
                  <a:gd name="T8" fmla="*/ 4 w 4"/>
                  <a:gd name="T9" fmla="*/ 0 h 8"/>
                  <a:gd name="T10" fmla="*/ 1 w 4"/>
                  <a:gd name="T11" fmla="*/ 8 h 8"/>
                  <a:gd name="T12" fmla="*/ 0 w 4"/>
                  <a:gd name="T13" fmla="*/ 7 h 8"/>
                  <a:gd name="T14" fmla="*/ 0 60000 65536"/>
                  <a:gd name="T15" fmla="*/ 0 60000 65536"/>
                  <a:gd name="T16" fmla="*/ 0 60000 65536"/>
                  <a:gd name="T17" fmla="*/ 0 60000 65536"/>
                  <a:gd name="T18" fmla="*/ 0 60000 65536"/>
                  <a:gd name="T19" fmla="*/ 0 60000 65536"/>
                  <a:gd name="T20" fmla="*/ 0 60000 65536"/>
                  <a:gd name="T21" fmla="*/ 0 w 4"/>
                  <a:gd name="T22" fmla="*/ 0 h 8"/>
                  <a:gd name="T23" fmla="*/ 4 w 4"/>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
                    <a:moveTo>
                      <a:pt x="0" y="7"/>
                    </a:moveTo>
                    <a:lnTo>
                      <a:pt x="0" y="7"/>
                    </a:lnTo>
                    <a:lnTo>
                      <a:pt x="3" y="0"/>
                    </a:lnTo>
                    <a:lnTo>
                      <a:pt x="4" y="0"/>
                    </a:lnTo>
                    <a:lnTo>
                      <a:pt x="1" y="8"/>
                    </a:lnTo>
                    <a:lnTo>
                      <a:pt x="0" y="7"/>
                    </a:lnTo>
                    <a:close/>
                  </a:path>
                </a:pathLst>
              </a:custGeom>
              <a:solidFill>
                <a:srgbClr val="808080"/>
              </a:solidFill>
              <a:ln w="9525">
                <a:noFill/>
                <a:round/>
                <a:headEnd/>
                <a:tailEnd/>
              </a:ln>
            </p:spPr>
            <p:txBody>
              <a:bodyPr/>
              <a:lstStyle/>
              <a:p>
                <a:endParaRPr lang="id-ID"/>
              </a:p>
            </p:txBody>
          </p:sp>
          <p:sp>
            <p:nvSpPr>
              <p:cNvPr id="3216" name="Freeform 341"/>
              <p:cNvSpPr>
                <a:spLocks/>
              </p:cNvSpPr>
              <p:nvPr/>
            </p:nvSpPr>
            <p:spPr bwMode="auto">
              <a:xfrm>
                <a:off x="5705" y="2274"/>
                <a:ext cx="3" cy="1"/>
              </a:xfrm>
              <a:custGeom>
                <a:avLst/>
                <a:gdLst>
                  <a:gd name="T0" fmla="*/ 3 w 3"/>
                  <a:gd name="T1" fmla="*/ 1 h 1"/>
                  <a:gd name="T2" fmla="*/ 2 w 3"/>
                  <a:gd name="T3" fmla="*/ 1 h 1"/>
                  <a:gd name="T4" fmla="*/ 2 w 3"/>
                  <a:gd name="T5" fmla="*/ 1 h 1"/>
                  <a:gd name="T6" fmla="*/ 0 w 3"/>
                  <a:gd name="T7" fmla="*/ 1 h 1"/>
                  <a:gd name="T8" fmla="*/ 2 w 3"/>
                  <a:gd name="T9" fmla="*/ 0 h 1"/>
                  <a:gd name="T10" fmla="*/ 2 w 3"/>
                  <a:gd name="T11" fmla="*/ 0 h 1"/>
                  <a:gd name="T12" fmla="*/ 3 w 3"/>
                  <a:gd name="T13" fmla="*/ 1 h 1"/>
                  <a:gd name="T14" fmla="*/ 3 w 3"/>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3" y="1"/>
                    </a:moveTo>
                    <a:lnTo>
                      <a:pt x="2" y="1"/>
                    </a:lnTo>
                    <a:lnTo>
                      <a:pt x="0" y="1"/>
                    </a:lnTo>
                    <a:lnTo>
                      <a:pt x="2" y="0"/>
                    </a:lnTo>
                    <a:lnTo>
                      <a:pt x="3" y="1"/>
                    </a:lnTo>
                    <a:close/>
                  </a:path>
                </a:pathLst>
              </a:custGeom>
              <a:solidFill>
                <a:srgbClr val="808080"/>
              </a:solidFill>
              <a:ln w="9525">
                <a:noFill/>
                <a:round/>
                <a:headEnd/>
                <a:tailEnd/>
              </a:ln>
            </p:spPr>
            <p:txBody>
              <a:bodyPr/>
              <a:lstStyle/>
              <a:p>
                <a:endParaRPr lang="id-ID"/>
              </a:p>
            </p:txBody>
          </p:sp>
          <p:sp>
            <p:nvSpPr>
              <p:cNvPr id="3217" name="Freeform 342"/>
              <p:cNvSpPr>
                <a:spLocks/>
              </p:cNvSpPr>
              <p:nvPr/>
            </p:nvSpPr>
            <p:spPr bwMode="auto">
              <a:xfrm>
                <a:off x="5707" y="2331"/>
                <a:ext cx="14" cy="9"/>
              </a:xfrm>
              <a:custGeom>
                <a:avLst/>
                <a:gdLst>
                  <a:gd name="T0" fmla="*/ 0 w 14"/>
                  <a:gd name="T1" fmla="*/ 3 h 9"/>
                  <a:gd name="T2" fmla="*/ 4 w 14"/>
                  <a:gd name="T3" fmla="*/ 7 h 9"/>
                  <a:gd name="T4" fmla="*/ 11 w 14"/>
                  <a:gd name="T5" fmla="*/ 0 h 9"/>
                  <a:gd name="T6" fmla="*/ 12 w 14"/>
                  <a:gd name="T7" fmla="*/ 0 h 9"/>
                  <a:gd name="T8" fmla="*/ 14 w 14"/>
                  <a:gd name="T9" fmla="*/ 0 h 9"/>
                  <a:gd name="T10" fmla="*/ 4 w 14"/>
                  <a:gd name="T11" fmla="*/ 9 h 9"/>
                  <a:gd name="T12" fmla="*/ 0 w 14"/>
                  <a:gd name="T13" fmla="*/ 3 h 9"/>
                  <a:gd name="T14" fmla="*/ 0 w 14"/>
                  <a:gd name="T15" fmla="*/ 3 h 9"/>
                  <a:gd name="T16" fmla="*/ 0 w 14"/>
                  <a:gd name="T17" fmla="*/ 3 h 9"/>
                  <a:gd name="T18" fmla="*/ 0 w 14"/>
                  <a:gd name="T19" fmla="*/ 3 h 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9"/>
                  <a:gd name="T32" fmla="*/ 14 w 14"/>
                  <a:gd name="T33" fmla="*/ 9 h 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9">
                    <a:moveTo>
                      <a:pt x="0" y="3"/>
                    </a:moveTo>
                    <a:lnTo>
                      <a:pt x="4" y="7"/>
                    </a:lnTo>
                    <a:lnTo>
                      <a:pt x="11" y="0"/>
                    </a:lnTo>
                    <a:lnTo>
                      <a:pt x="12" y="0"/>
                    </a:lnTo>
                    <a:lnTo>
                      <a:pt x="14" y="0"/>
                    </a:lnTo>
                    <a:lnTo>
                      <a:pt x="4" y="9"/>
                    </a:lnTo>
                    <a:lnTo>
                      <a:pt x="0" y="3"/>
                    </a:lnTo>
                    <a:close/>
                  </a:path>
                </a:pathLst>
              </a:custGeom>
              <a:solidFill>
                <a:srgbClr val="808080"/>
              </a:solidFill>
              <a:ln w="9525">
                <a:noFill/>
                <a:round/>
                <a:headEnd/>
                <a:tailEnd/>
              </a:ln>
            </p:spPr>
            <p:txBody>
              <a:bodyPr/>
              <a:lstStyle/>
              <a:p>
                <a:endParaRPr lang="id-ID"/>
              </a:p>
            </p:txBody>
          </p:sp>
          <p:sp>
            <p:nvSpPr>
              <p:cNvPr id="3218" name="Freeform 343"/>
              <p:cNvSpPr>
                <a:spLocks/>
              </p:cNvSpPr>
              <p:nvPr/>
            </p:nvSpPr>
            <p:spPr bwMode="auto">
              <a:xfrm>
                <a:off x="5707" y="2299"/>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219" name="Freeform 344"/>
              <p:cNvSpPr>
                <a:spLocks/>
              </p:cNvSpPr>
              <p:nvPr/>
            </p:nvSpPr>
            <p:spPr bwMode="auto">
              <a:xfrm>
                <a:off x="5707" y="2307"/>
                <a:ext cx="1" cy="2"/>
              </a:xfrm>
              <a:custGeom>
                <a:avLst/>
                <a:gdLst>
                  <a:gd name="T0" fmla="*/ 0 w 1"/>
                  <a:gd name="T1" fmla="*/ 0 h 2"/>
                  <a:gd name="T2" fmla="*/ 1 w 1"/>
                  <a:gd name="T3" fmla="*/ 0 h 2"/>
                  <a:gd name="T4" fmla="*/ 1 w 1"/>
                  <a:gd name="T5" fmla="*/ 0 h 2"/>
                  <a:gd name="T6" fmla="*/ 1 w 1"/>
                  <a:gd name="T7" fmla="*/ 2 h 2"/>
                  <a:gd name="T8" fmla="*/ 0 w 1"/>
                  <a:gd name="T9" fmla="*/ 2 h 2"/>
                  <a:gd name="T10" fmla="*/ 0 w 1"/>
                  <a:gd name="T11" fmla="*/ 2 h 2"/>
                  <a:gd name="T12" fmla="*/ 0 w 1"/>
                  <a:gd name="T13" fmla="*/ 0 h 2"/>
                  <a:gd name="T14" fmla="*/ 0 w 1"/>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0"/>
                    </a:moveTo>
                    <a:lnTo>
                      <a:pt x="1" y="0"/>
                    </a:lnTo>
                    <a:lnTo>
                      <a:pt x="1" y="2"/>
                    </a:lnTo>
                    <a:lnTo>
                      <a:pt x="0" y="2"/>
                    </a:lnTo>
                    <a:lnTo>
                      <a:pt x="0" y="0"/>
                    </a:lnTo>
                    <a:close/>
                  </a:path>
                </a:pathLst>
              </a:custGeom>
              <a:solidFill>
                <a:srgbClr val="808080"/>
              </a:solidFill>
              <a:ln w="9525">
                <a:noFill/>
                <a:round/>
                <a:headEnd/>
                <a:tailEnd/>
              </a:ln>
            </p:spPr>
            <p:txBody>
              <a:bodyPr/>
              <a:lstStyle/>
              <a:p>
                <a:endParaRPr lang="id-ID"/>
              </a:p>
            </p:txBody>
          </p:sp>
          <p:sp>
            <p:nvSpPr>
              <p:cNvPr id="3220" name="Freeform 345"/>
              <p:cNvSpPr>
                <a:spLocks/>
              </p:cNvSpPr>
              <p:nvPr/>
            </p:nvSpPr>
            <p:spPr bwMode="auto">
              <a:xfrm>
                <a:off x="5705" y="2267"/>
                <a:ext cx="16" cy="14"/>
              </a:xfrm>
              <a:custGeom>
                <a:avLst/>
                <a:gdLst>
                  <a:gd name="T0" fmla="*/ 0 w 16"/>
                  <a:gd name="T1" fmla="*/ 5 h 14"/>
                  <a:gd name="T2" fmla="*/ 6 w 16"/>
                  <a:gd name="T3" fmla="*/ 0 h 14"/>
                  <a:gd name="T4" fmla="*/ 16 w 16"/>
                  <a:gd name="T5" fmla="*/ 8 h 14"/>
                  <a:gd name="T6" fmla="*/ 9 w 16"/>
                  <a:gd name="T7" fmla="*/ 14 h 14"/>
                  <a:gd name="T8" fmla="*/ 9 w 16"/>
                  <a:gd name="T9" fmla="*/ 14 h 14"/>
                  <a:gd name="T10" fmla="*/ 9 w 16"/>
                  <a:gd name="T11" fmla="*/ 12 h 14"/>
                  <a:gd name="T12" fmla="*/ 13 w 16"/>
                  <a:gd name="T13" fmla="*/ 8 h 14"/>
                  <a:gd name="T14" fmla="*/ 6 w 16"/>
                  <a:gd name="T15" fmla="*/ 3 h 14"/>
                  <a:gd name="T16" fmla="*/ 2 w 16"/>
                  <a:gd name="T17" fmla="*/ 7 h 14"/>
                  <a:gd name="T18" fmla="*/ 2 w 16"/>
                  <a:gd name="T19" fmla="*/ 7 h 14"/>
                  <a:gd name="T20" fmla="*/ 0 w 16"/>
                  <a:gd name="T21" fmla="*/ 5 h 14"/>
                  <a:gd name="T22" fmla="*/ 0 w 16"/>
                  <a:gd name="T23" fmla="*/ 5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6"/>
                  <a:gd name="T37" fmla="*/ 0 h 14"/>
                  <a:gd name="T38" fmla="*/ 16 w 16"/>
                  <a:gd name="T39" fmla="*/ 14 h 1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6" h="14">
                    <a:moveTo>
                      <a:pt x="0" y="5"/>
                    </a:moveTo>
                    <a:lnTo>
                      <a:pt x="6" y="0"/>
                    </a:lnTo>
                    <a:lnTo>
                      <a:pt x="16" y="8"/>
                    </a:lnTo>
                    <a:lnTo>
                      <a:pt x="9" y="14"/>
                    </a:lnTo>
                    <a:lnTo>
                      <a:pt x="9" y="12"/>
                    </a:lnTo>
                    <a:lnTo>
                      <a:pt x="13" y="8"/>
                    </a:lnTo>
                    <a:lnTo>
                      <a:pt x="6" y="3"/>
                    </a:lnTo>
                    <a:lnTo>
                      <a:pt x="2" y="7"/>
                    </a:lnTo>
                    <a:lnTo>
                      <a:pt x="0" y="5"/>
                    </a:lnTo>
                    <a:close/>
                  </a:path>
                </a:pathLst>
              </a:custGeom>
              <a:solidFill>
                <a:srgbClr val="808080"/>
              </a:solidFill>
              <a:ln w="9525">
                <a:noFill/>
                <a:round/>
                <a:headEnd/>
                <a:tailEnd/>
              </a:ln>
            </p:spPr>
            <p:txBody>
              <a:bodyPr/>
              <a:lstStyle/>
              <a:p>
                <a:endParaRPr lang="id-ID"/>
              </a:p>
            </p:txBody>
          </p:sp>
          <p:sp>
            <p:nvSpPr>
              <p:cNvPr id="3221" name="Freeform 346"/>
              <p:cNvSpPr>
                <a:spLocks/>
              </p:cNvSpPr>
              <p:nvPr/>
            </p:nvSpPr>
            <p:spPr bwMode="auto">
              <a:xfrm>
                <a:off x="5705" y="2309"/>
                <a:ext cx="4" cy="10"/>
              </a:xfrm>
              <a:custGeom>
                <a:avLst/>
                <a:gdLst>
                  <a:gd name="T0" fmla="*/ 0 w 4"/>
                  <a:gd name="T1" fmla="*/ 8 h 10"/>
                  <a:gd name="T2" fmla="*/ 0 w 4"/>
                  <a:gd name="T3" fmla="*/ 8 h 10"/>
                  <a:gd name="T4" fmla="*/ 3 w 4"/>
                  <a:gd name="T5" fmla="*/ 0 h 10"/>
                  <a:gd name="T6" fmla="*/ 4 w 4"/>
                  <a:gd name="T7" fmla="*/ 0 h 10"/>
                  <a:gd name="T8" fmla="*/ 2 w 4"/>
                  <a:gd name="T9" fmla="*/ 10 h 10"/>
                  <a:gd name="T10" fmla="*/ 0 w 4"/>
                  <a:gd name="T11" fmla="*/ 8 h 10"/>
                  <a:gd name="T12" fmla="*/ 0 60000 65536"/>
                  <a:gd name="T13" fmla="*/ 0 60000 65536"/>
                  <a:gd name="T14" fmla="*/ 0 60000 65536"/>
                  <a:gd name="T15" fmla="*/ 0 60000 65536"/>
                  <a:gd name="T16" fmla="*/ 0 60000 65536"/>
                  <a:gd name="T17" fmla="*/ 0 60000 65536"/>
                  <a:gd name="T18" fmla="*/ 0 w 4"/>
                  <a:gd name="T19" fmla="*/ 0 h 10"/>
                  <a:gd name="T20" fmla="*/ 4 w 4"/>
                  <a:gd name="T21" fmla="*/ 10 h 10"/>
                </a:gdLst>
                <a:ahLst/>
                <a:cxnLst>
                  <a:cxn ang="T12">
                    <a:pos x="T0" y="T1"/>
                  </a:cxn>
                  <a:cxn ang="T13">
                    <a:pos x="T2" y="T3"/>
                  </a:cxn>
                  <a:cxn ang="T14">
                    <a:pos x="T4" y="T5"/>
                  </a:cxn>
                  <a:cxn ang="T15">
                    <a:pos x="T6" y="T7"/>
                  </a:cxn>
                  <a:cxn ang="T16">
                    <a:pos x="T8" y="T9"/>
                  </a:cxn>
                  <a:cxn ang="T17">
                    <a:pos x="T10" y="T11"/>
                  </a:cxn>
                </a:cxnLst>
                <a:rect l="T18" t="T19" r="T20" b="T21"/>
                <a:pathLst>
                  <a:path w="4" h="10">
                    <a:moveTo>
                      <a:pt x="0" y="8"/>
                    </a:moveTo>
                    <a:lnTo>
                      <a:pt x="0" y="8"/>
                    </a:lnTo>
                    <a:lnTo>
                      <a:pt x="3" y="0"/>
                    </a:lnTo>
                    <a:lnTo>
                      <a:pt x="4" y="0"/>
                    </a:lnTo>
                    <a:lnTo>
                      <a:pt x="2" y="10"/>
                    </a:lnTo>
                    <a:lnTo>
                      <a:pt x="0" y="8"/>
                    </a:lnTo>
                    <a:close/>
                  </a:path>
                </a:pathLst>
              </a:custGeom>
              <a:solidFill>
                <a:srgbClr val="808080"/>
              </a:solidFill>
              <a:ln w="9525">
                <a:noFill/>
                <a:round/>
                <a:headEnd/>
                <a:tailEnd/>
              </a:ln>
            </p:spPr>
            <p:txBody>
              <a:bodyPr/>
              <a:lstStyle/>
              <a:p>
                <a:endParaRPr lang="id-ID"/>
              </a:p>
            </p:txBody>
          </p:sp>
          <p:sp>
            <p:nvSpPr>
              <p:cNvPr id="3222" name="Freeform 347"/>
              <p:cNvSpPr>
                <a:spLocks/>
              </p:cNvSpPr>
              <p:nvPr/>
            </p:nvSpPr>
            <p:spPr bwMode="auto">
              <a:xfrm>
                <a:off x="5705" y="2333"/>
                <a:ext cx="2" cy="1"/>
              </a:xfrm>
              <a:custGeom>
                <a:avLst/>
                <a:gdLst>
                  <a:gd name="T0" fmla="*/ 2 w 2"/>
                  <a:gd name="T1" fmla="*/ 1 h 1"/>
                  <a:gd name="T2" fmla="*/ 2 w 2"/>
                  <a:gd name="T3" fmla="*/ 1 h 1"/>
                  <a:gd name="T4" fmla="*/ 2 w 2"/>
                  <a:gd name="T5" fmla="*/ 1 h 1"/>
                  <a:gd name="T6" fmla="*/ 0 w 2"/>
                  <a:gd name="T7" fmla="*/ 1 h 1"/>
                  <a:gd name="T8" fmla="*/ 0 w 2"/>
                  <a:gd name="T9" fmla="*/ 1 h 1"/>
                  <a:gd name="T10" fmla="*/ 2 w 2"/>
                  <a:gd name="T11" fmla="*/ 0 h 1"/>
                  <a:gd name="T12" fmla="*/ 2 w 2"/>
                  <a:gd name="T13" fmla="*/ 1 h 1"/>
                  <a:gd name="T14" fmla="*/ 0 60000 65536"/>
                  <a:gd name="T15" fmla="*/ 0 60000 65536"/>
                  <a:gd name="T16" fmla="*/ 0 60000 65536"/>
                  <a:gd name="T17" fmla="*/ 0 60000 65536"/>
                  <a:gd name="T18" fmla="*/ 0 60000 65536"/>
                  <a:gd name="T19" fmla="*/ 0 60000 65536"/>
                  <a:gd name="T20" fmla="*/ 0 60000 65536"/>
                  <a:gd name="T21" fmla="*/ 0 w 2"/>
                  <a:gd name="T22" fmla="*/ 0 h 1"/>
                  <a:gd name="T23" fmla="*/ 2 w 2"/>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
                    <a:moveTo>
                      <a:pt x="2" y="1"/>
                    </a:moveTo>
                    <a:lnTo>
                      <a:pt x="2" y="1"/>
                    </a:lnTo>
                    <a:lnTo>
                      <a:pt x="0" y="1"/>
                    </a:lnTo>
                    <a:lnTo>
                      <a:pt x="2" y="0"/>
                    </a:lnTo>
                    <a:lnTo>
                      <a:pt x="2" y="1"/>
                    </a:lnTo>
                    <a:close/>
                  </a:path>
                </a:pathLst>
              </a:custGeom>
              <a:solidFill>
                <a:srgbClr val="808080"/>
              </a:solidFill>
              <a:ln w="9525">
                <a:noFill/>
                <a:round/>
                <a:headEnd/>
                <a:tailEnd/>
              </a:ln>
            </p:spPr>
            <p:txBody>
              <a:bodyPr/>
              <a:lstStyle/>
              <a:p>
                <a:endParaRPr lang="id-ID"/>
              </a:p>
            </p:txBody>
          </p:sp>
          <p:sp>
            <p:nvSpPr>
              <p:cNvPr id="3223" name="Freeform 348"/>
              <p:cNvSpPr>
                <a:spLocks/>
              </p:cNvSpPr>
              <p:nvPr/>
            </p:nvSpPr>
            <p:spPr bwMode="auto">
              <a:xfrm>
                <a:off x="5705" y="2289"/>
                <a:ext cx="4" cy="9"/>
              </a:xfrm>
              <a:custGeom>
                <a:avLst/>
                <a:gdLst>
                  <a:gd name="T0" fmla="*/ 2 w 4"/>
                  <a:gd name="T1" fmla="*/ 0 h 9"/>
                  <a:gd name="T2" fmla="*/ 2 w 4"/>
                  <a:gd name="T3" fmla="*/ 0 h 9"/>
                  <a:gd name="T4" fmla="*/ 4 w 4"/>
                  <a:gd name="T5" fmla="*/ 9 h 9"/>
                  <a:gd name="T6" fmla="*/ 3 w 4"/>
                  <a:gd name="T7" fmla="*/ 9 h 9"/>
                  <a:gd name="T8" fmla="*/ 3 w 4"/>
                  <a:gd name="T9" fmla="*/ 9 h 9"/>
                  <a:gd name="T10" fmla="*/ 0 w 4"/>
                  <a:gd name="T11" fmla="*/ 2 h 9"/>
                  <a:gd name="T12" fmla="*/ 2 w 4"/>
                  <a:gd name="T13" fmla="*/ 0 h 9"/>
                  <a:gd name="T14" fmla="*/ 0 60000 65536"/>
                  <a:gd name="T15" fmla="*/ 0 60000 65536"/>
                  <a:gd name="T16" fmla="*/ 0 60000 65536"/>
                  <a:gd name="T17" fmla="*/ 0 60000 65536"/>
                  <a:gd name="T18" fmla="*/ 0 60000 65536"/>
                  <a:gd name="T19" fmla="*/ 0 60000 65536"/>
                  <a:gd name="T20" fmla="*/ 0 60000 65536"/>
                  <a:gd name="T21" fmla="*/ 0 w 4"/>
                  <a:gd name="T22" fmla="*/ 0 h 9"/>
                  <a:gd name="T23" fmla="*/ 4 w 4"/>
                  <a:gd name="T24" fmla="*/ 9 h 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9">
                    <a:moveTo>
                      <a:pt x="2" y="0"/>
                    </a:moveTo>
                    <a:lnTo>
                      <a:pt x="2" y="0"/>
                    </a:lnTo>
                    <a:lnTo>
                      <a:pt x="4" y="9"/>
                    </a:lnTo>
                    <a:lnTo>
                      <a:pt x="3" y="9"/>
                    </a:lnTo>
                    <a:lnTo>
                      <a:pt x="0" y="2"/>
                    </a:lnTo>
                    <a:lnTo>
                      <a:pt x="2" y="0"/>
                    </a:lnTo>
                    <a:close/>
                  </a:path>
                </a:pathLst>
              </a:custGeom>
              <a:solidFill>
                <a:srgbClr val="808080"/>
              </a:solidFill>
              <a:ln w="9525">
                <a:noFill/>
                <a:round/>
                <a:headEnd/>
                <a:tailEnd/>
              </a:ln>
            </p:spPr>
            <p:txBody>
              <a:bodyPr/>
              <a:lstStyle/>
              <a:p>
                <a:endParaRPr lang="id-ID"/>
              </a:p>
            </p:txBody>
          </p:sp>
          <p:sp>
            <p:nvSpPr>
              <p:cNvPr id="3224" name="Freeform 349"/>
              <p:cNvSpPr>
                <a:spLocks/>
              </p:cNvSpPr>
              <p:nvPr/>
            </p:nvSpPr>
            <p:spPr bwMode="auto">
              <a:xfrm>
                <a:off x="5704" y="2275"/>
                <a:ext cx="3" cy="2"/>
              </a:xfrm>
              <a:custGeom>
                <a:avLst/>
                <a:gdLst>
                  <a:gd name="T0" fmla="*/ 1 w 3"/>
                  <a:gd name="T1" fmla="*/ 0 h 2"/>
                  <a:gd name="T2" fmla="*/ 1 w 3"/>
                  <a:gd name="T3" fmla="*/ 0 h 2"/>
                  <a:gd name="T4" fmla="*/ 3 w 3"/>
                  <a:gd name="T5" fmla="*/ 0 h 2"/>
                  <a:gd name="T6" fmla="*/ 1 w 3"/>
                  <a:gd name="T7" fmla="*/ 2 h 2"/>
                  <a:gd name="T8" fmla="*/ 1 w 3"/>
                  <a:gd name="T9" fmla="*/ 2 h 2"/>
                  <a:gd name="T10" fmla="*/ 0 w 3"/>
                  <a:gd name="T11" fmla="*/ 2 h 2"/>
                  <a:gd name="T12" fmla="*/ 1 w 3"/>
                  <a:gd name="T13" fmla="*/ 0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1" y="0"/>
                    </a:moveTo>
                    <a:lnTo>
                      <a:pt x="1" y="0"/>
                    </a:lnTo>
                    <a:lnTo>
                      <a:pt x="3" y="0"/>
                    </a:lnTo>
                    <a:lnTo>
                      <a:pt x="1" y="2"/>
                    </a:lnTo>
                    <a:lnTo>
                      <a:pt x="0" y="2"/>
                    </a:lnTo>
                    <a:lnTo>
                      <a:pt x="1" y="0"/>
                    </a:lnTo>
                    <a:close/>
                  </a:path>
                </a:pathLst>
              </a:custGeom>
              <a:solidFill>
                <a:srgbClr val="808080"/>
              </a:solidFill>
              <a:ln w="9525">
                <a:noFill/>
                <a:round/>
                <a:headEnd/>
                <a:tailEnd/>
              </a:ln>
            </p:spPr>
            <p:txBody>
              <a:bodyPr/>
              <a:lstStyle/>
              <a:p>
                <a:endParaRPr lang="id-ID"/>
              </a:p>
            </p:txBody>
          </p:sp>
          <p:sp>
            <p:nvSpPr>
              <p:cNvPr id="3225" name="Freeform 350"/>
              <p:cNvSpPr>
                <a:spLocks/>
              </p:cNvSpPr>
              <p:nvPr/>
            </p:nvSpPr>
            <p:spPr bwMode="auto">
              <a:xfrm>
                <a:off x="5704" y="2272"/>
                <a:ext cx="3" cy="3"/>
              </a:xfrm>
              <a:custGeom>
                <a:avLst/>
                <a:gdLst>
                  <a:gd name="T0" fmla="*/ 0 w 3"/>
                  <a:gd name="T1" fmla="*/ 2 h 3"/>
                  <a:gd name="T2" fmla="*/ 1 w 3"/>
                  <a:gd name="T3" fmla="*/ 0 h 3"/>
                  <a:gd name="T4" fmla="*/ 1 w 3"/>
                  <a:gd name="T5" fmla="*/ 0 h 3"/>
                  <a:gd name="T6" fmla="*/ 3 w 3"/>
                  <a:gd name="T7" fmla="*/ 2 h 3"/>
                  <a:gd name="T8" fmla="*/ 1 w 3"/>
                  <a:gd name="T9" fmla="*/ 3 h 3"/>
                  <a:gd name="T10" fmla="*/ 1 w 3"/>
                  <a:gd name="T11" fmla="*/ 3 h 3"/>
                  <a:gd name="T12" fmla="*/ 0 w 3"/>
                  <a:gd name="T13" fmla="*/ 2 h 3"/>
                  <a:gd name="T14" fmla="*/ 0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0" y="2"/>
                    </a:moveTo>
                    <a:lnTo>
                      <a:pt x="1" y="0"/>
                    </a:lnTo>
                    <a:lnTo>
                      <a:pt x="3" y="2"/>
                    </a:lnTo>
                    <a:lnTo>
                      <a:pt x="1" y="3"/>
                    </a:lnTo>
                    <a:lnTo>
                      <a:pt x="0" y="2"/>
                    </a:lnTo>
                    <a:close/>
                  </a:path>
                </a:pathLst>
              </a:custGeom>
              <a:solidFill>
                <a:srgbClr val="808080"/>
              </a:solidFill>
              <a:ln w="9525">
                <a:noFill/>
                <a:round/>
                <a:headEnd/>
                <a:tailEnd/>
              </a:ln>
            </p:spPr>
            <p:txBody>
              <a:bodyPr/>
              <a:lstStyle/>
              <a:p>
                <a:endParaRPr lang="id-ID"/>
              </a:p>
            </p:txBody>
          </p:sp>
          <p:sp>
            <p:nvSpPr>
              <p:cNvPr id="3226" name="Freeform 351"/>
              <p:cNvSpPr>
                <a:spLocks/>
              </p:cNvSpPr>
              <p:nvPr/>
            </p:nvSpPr>
            <p:spPr bwMode="auto">
              <a:xfrm>
                <a:off x="5705" y="2330"/>
                <a:ext cx="3" cy="3"/>
              </a:xfrm>
              <a:custGeom>
                <a:avLst/>
                <a:gdLst>
                  <a:gd name="T0" fmla="*/ 3 w 3"/>
                  <a:gd name="T1" fmla="*/ 1 h 3"/>
                  <a:gd name="T2" fmla="*/ 3 w 3"/>
                  <a:gd name="T3" fmla="*/ 1 h 3"/>
                  <a:gd name="T4" fmla="*/ 2 w 3"/>
                  <a:gd name="T5" fmla="*/ 3 h 3"/>
                  <a:gd name="T6" fmla="*/ 0 w 3"/>
                  <a:gd name="T7" fmla="*/ 1 h 3"/>
                  <a:gd name="T8" fmla="*/ 2 w 3"/>
                  <a:gd name="T9" fmla="*/ 0 h 3"/>
                  <a:gd name="T10" fmla="*/ 3 w 3"/>
                  <a:gd name="T11" fmla="*/ 1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3" y="1"/>
                    </a:moveTo>
                    <a:lnTo>
                      <a:pt x="3" y="1"/>
                    </a:lnTo>
                    <a:lnTo>
                      <a:pt x="2" y="3"/>
                    </a:lnTo>
                    <a:lnTo>
                      <a:pt x="0" y="1"/>
                    </a:lnTo>
                    <a:lnTo>
                      <a:pt x="2" y="0"/>
                    </a:lnTo>
                    <a:lnTo>
                      <a:pt x="3" y="1"/>
                    </a:lnTo>
                    <a:close/>
                  </a:path>
                </a:pathLst>
              </a:custGeom>
              <a:solidFill>
                <a:srgbClr val="808080"/>
              </a:solidFill>
              <a:ln w="9525">
                <a:noFill/>
                <a:round/>
                <a:headEnd/>
                <a:tailEnd/>
              </a:ln>
            </p:spPr>
            <p:txBody>
              <a:bodyPr/>
              <a:lstStyle/>
              <a:p>
                <a:endParaRPr lang="id-ID"/>
              </a:p>
            </p:txBody>
          </p:sp>
          <p:sp>
            <p:nvSpPr>
              <p:cNvPr id="3227" name="Freeform 352"/>
              <p:cNvSpPr>
                <a:spLocks/>
              </p:cNvSpPr>
              <p:nvPr/>
            </p:nvSpPr>
            <p:spPr bwMode="auto">
              <a:xfrm>
                <a:off x="5704" y="2319"/>
                <a:ext cx="1" cy="1"/>
              </a:xfrm>
              <a:custGeom>
                <a:avLst/>
                <a:gdLst>
                  <a:gd name="T0" fmla="*/ 1 w 1"/>
                  <a:gd name="T1" fmla="*/ 1 h 1"/>
                  <a:gd name="T2" fmla="*/ 1 w 1"/>
                  <a:gd name="T3" fmla="*/ 1 h 1"/>
                  <a:gd name="T4" fmla="*/ 0 w 1"/>
                  <a:gd name="T5" fmla="*/ 1 h 1"/>
                  <a:gd name="T6" fmla="*/ 0 w 1"/>
                  <a:gd name="T7" fmla="*/ 1 h 1"/>
                  <a:gd name="T8" fmla="*/ 0 w 1"/>
                  <a:gd name="T9" fmla="*/ 1 h 1"/>
                  <a:gd name="T10" fmla="*/ 0 w 1"/>
                  <a:gd name="T11" fmla="*/ 0 h 1"/>
                  <a:gd name="T12" fmla="*/ 1 w 1"/>
                  <a:gd name="T13" fmla="*/ 1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1" y="1"/>
                    </a:moveTo>
                    <a:lnTo>
                      <a:pt x="1" y="1"/>
                    </a:ln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3228" name="Freeform 353"/>
              <p:cNvSpPr>
                <a:spLocks/>
              </p:cNvSpPr>
              <p:nvPr/>
            </p:nvSpPr>
            <p:spPr bwMode="auto">
              <a:xfrm>
                <a:off x="5704" y="2288"/>
                <a:ext cx="3" cy="3"/>
              </a:xfrm>
              <a:custGeom>
                <a:avLst/>
                <a:gdLst>
                  <a:gd name="T0" fmla="*/ 1 w 3"/>
                  <a:gd name="T1" fmla="*/ 3 h 3"/>
                  <a:gd name="T2" fmla="*/ 1 w 3"/>
                  <a:gd name="T3" fmla="*/ 3 h 3"/>
                  <a:gd name="T4" fmla="*/ 0 w 3"/>
                  <a:gd name="T5" fmla="*/ 1 h 3"/>
                  <a:gd name="T6" fmla="*/ 1 w 3"/>
                  <a:gd name="T7" fmla="*/ 0 h 3"/>
                  <a:gd name="T8" fmla="*/ 1 w 3"/>
                  <a:gd name="T9" fmla="*/ 0 h 3"/>
                  <a:gd name="T10" fmla="*/ 3 w 3"/>
                  <a:gd name="T11" fmla="*/ 1 h 3"/>
                  <a:gd name="T12" fmla="*/ 1 w 3"/>
                  <a:gd name="T13" fmla="*/ 3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1" y="3"/>
                    </a:moveTo>
                    <a:lnTo>
                      <a:pt x="1" y="3"/>
                    </a:lnTo>
                    <a:lnTo>
                      <a:pt x="0" y="1"/>
                    </a:lnTo>
                    <a:lnTo>
                      <a:pt x="1" y="0"/>
                    </a:lnTo>
                    <a:lnTo>
                      <a:pt x="3" y="1"/>
                    </a:lnTo>
                    <a:lnTo>
                      <a:pt x="1" y="3"/>
                    </a:lnTo>
                    <a:close/>
                  </a:path>
                </a:pathLst>
              </a:custGeom>
              <a:solidFill>
                <a:srgbClr val="808080"/>
              </a:solidFill>
              <a:ln w="9525">
                <a:noFill/>
                <a:round/>
                <a:headEnd/>
                <a:tailEnd/>
              </a:ln>
            </p:spPr>
            <p:txBody>
              <a:bodyPr/>
              <a:lstStyle/>
              <a:p>
                <a:endParaRPr lang="id-ID"/>
              </a:p>
            </p:txBody>
          </p:sp>
          <p:sp>
            <p:nvSpPr>
              <p:cNvPr id="3229" name="Freeform 354"/>
              <p:cNvSpPr>
                <a:spLocks/>
              </p:cNvSpPr>
              <p:nvPr/>
            </p:nvSpPr>
            <p:spPr bwMode="auto">
              <a:xfrm>
                <a:off x="5704" y="2317"/>
                <a:ext cx="3" cy="3"/>
              </a:xfrm>
              <a:custGeom>
                <a:avLst/>
                <a:gdLst>
                  <a:gd name="T0" fmla="*/ 3 w 3"/>
                  <a:gd name="T1" fmla="*/ 2 h 3"/>
                  <a:gd name="T2" fmla="*/ 3 w 3"/>
                  <a:gd name="T3" fmla="*/ 2 h 3"/>
                  <a:gd name="T4" fmla="*/ 1 w 3"/>
                  <a:gd name="T5" fmla="*/ 3 h 3"/>
                  <a:gd name="T6" fmla="*/ 0 w 3"/>
                  <a:gd name="T7" fmla="*/ 2 h 3"/>
                  <a:gd name="T8" fmla="*/ 0 w 3"/>
                  <a:gd name="T9" fmla="*/ 2 h 3"/>
                  <a:gd name="T10" fmla="*/ 1 w 3"/>
                  <a:gd name="T11" fmla="*/ 0 h 3"/>
                  <a:gd name="T12" fmla="*/ 3 w 3"/>
                  <a:gd name="T13" fmla="*/ 2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3" y="2"/>
                    </a:moveTo>
                    <a:lnTo>
                      <a:pt x="3" y="2"/>
                    </a:lnTo>
                    <a:lnTo>
                      <a:pt x="1" y="3"/>
                    </a:lnTo>
                    <a:lnTo>
                      <a:pt x="0" y="2"/>
                    </a:lnTo>
                    <a:lnTo>
                      <a:pt x="1" y="0"/>
                    </a:lnTo>
                    <a:lnTo>
                      <a:pt x="3" y="2"/>
                    </a:lnTo>
                    <a:close/>
                  </a:path>
                </a:pathLst>
              </a:custGeom>
              <a:solidFill>
                <a:srgbClr val="808080"/>
              </a:solidFill>
              <a:ln w="9525">
                <a:noFill/>
                <a:round/>
                <a:headEnd/>
                <a:tailEnd/>
              </a:ln>
            </p:spPr>
            <p:txBody>
              <a:bodyPr/>
              <a:lstStyle/>
              <a:p>
                <a:endParaRPr lang="id-ID"/>
              </a:p>
            </p:txBody>
          </p:sp>
          <p:sp>
            <p:nvSpPr>
              <p:cNvPr id="3230" name="Freeform 355"/>
              <p:cNvSpPr>
                <a:spLocks/>
              </p:cNvSpPr>
              <p:nvPr/>
            </p:nvSpPr>
            <p:spPr bwMode="auto">
              <a:xfrm>
                <a:off x="5704" y="2291"/>
                <a:ext cx="4" cy="7"/>
              </a:xfrm>
              <a:custGeom>
                <a:avLst/>
                <a:gdLst>
                  <a:gd name="T0" fmla="*/ 1 w 4"/>
                  <a:gd name="T1" fmla="*/ 0 h 7"/>
                  <a:gd name="T2" fmla="*/ 1 w 4"/>
                  <a:gd name="T3" fmla="*/ 0 h 7"/>
                  <a:gd name="T4" fmla="*/ 4 w 4"/>
                  <a:gd name="T5" fmla="*/ 7 h 7"/>
                  <a:gd name="T6" fmla="*/ 3 w 4"/>
                  <a:gd name="T7" fmla="*/ 7 h 7"/>
                  <a:gd name="T8" fmla="*/ 3 w 4"/>
                  <a:gd name="T9" fmla="*/ 7 h 7"/>
                  <a:gd name="T10" fmla="*/ 0 w 4"/>
                  <a:gd name="T11" fmla="*/ 1 h 7"/>
                  <a:gd name="T12" fmla="*/ 1 w 4"/>
                  <a:gd name="T13" fmla="*/ 0 h 7"/>
                  <a:gd name="T14" fmla="*/ 0 60000 65536"/>
                  <a:gd name="T15" fmla="*/ 0 60000 65536"/>
                  <a:gd name="T16" fmla="*/ 0 60000 65536"/>
                  <a:gd name="T17" fmla="*/ 0 60000 65536"/>
                  <a:gd name="T18" fmla="*/ 0 60000 65536"/>
                  <a:gd name="T19" fmla="*/ 0 60000 65536"/>
                  <a:gd name="T20" fmla="*/ 0 60000 65536"/>
                  <a:gd name="T21" fmla="*/ 0 w 4"/>
                  <a:gd name="T22" fmla="*/ 0 h 7"/>
                  <a:gd name="T23" fmla="*/ 4 w 4"/>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7">
                    <a:moveTo>
                      <a:pt x="1" y="0"/>
                    </a:moveTo>
                    <a:lnTo>
                      <a:pt x="1" y="0"/>
                    </a:lnTo>
                    <a:lnTo>
                      <a:pt x="4" y="7"/>
                    </a:lnTo>
                    <a:lnTo>
                      <a:pt x="3" y="7"/>
                    </a:lnTo>
                    <a:lnTo>
                      <a:pt x="0" y="1"/>
                    </a:lnTo>
                    <a:lnTo>
                      <a:pt x="1" y="0"/>
                    </a:lnTo>
                    <a:close/>
                  </a:path>
                </a:pathLst>
              </a:custGeom>
              <a:solidFill>
                <a:srgbClr val="808080"/>
              </a:solidFill>
              <a:ln w="9525">
                <a:noFill/>
                <a:round/>
                <a:headEnd/>
                <a:tailEnd/>
              </a:ln>
            </p:spPr>
            <p:txBody>
              <a:bodyPr/>
              <a:lstStyle/>
              <a:p>
                <a:endParaRPr lang="id-ID"/>
              </a:p>
            </p:txBody>
          </p:sp>
          <p:sp>
            <p:nvSpPr>
              <p:cNvPr id="3231" name="Freeform 356"/>
              <p:cNvSpPr>
                <a:spLocks/>
              </p:cNvSpPr>
              <p:nvPr/>
            </p:nvSpPr>
            <p:spPr bwMode="auto">
              <a:xfrm>
                <a:off x="5704" y="2274"/>
                <a:ext cx="1" cy="3"/>
              </a:xfrm>
              <a:custGeom>
                <a:avLst/>
                <a:gdLst>
                  <a:gd name="T0" fmla="*/ 1 w 1"/>
                  <a:gd name="T1" fmla="*/ 1 h 3"/>
                  <a:gd name="T2" fmla="*/ 0 w 1"/>
                  <a:gd name="T3" fmla="*/ 3 h 3"/>
                  <a:gd name="T4" fmla="*/ 0 w 1"/>
                  <a:gd name="T5" fmla="*/ 3 h 3"/>
                  <a:gd name="T6" fmla="*/ 0 w 1"/>
                  <a:gd name="T7" fmla="*/ 1 h 3"/>
                  <a:gd name="T8" fmla="*/ 0 w 1"/>
                  <a:gd name="T9" fmla="*/ 0 h 3"/>
                  <a:gd name="T10" fmla="*/ 0 w 1"/>
                  <a:gd name="T11" fmla="*/ 0 h 3"/>
                  <a:gd name="T12" fmla="*/ 1 w 1"/>
                  <a:gd name="T13" fmla="*/ 1 h 3"/>
                  <a:gd name="T14" fmla="*/ 1 w 1"/>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1" y="1"/>
                    </a:moveTo>
                    <a:lnTo>
                      <a:pt x="0" y="3"/>
                    </a:ln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3232" name="Freeform 357"/>
              <p:cNvSpPr>
                <a:spLocks/>
              </p:cNvSpPr>
              <p:nvPr/>
            </p:nvSpPr>
            <p:spPr bwMode="auto">
              <a:xfrm>
                <a:off x="5690" y="2334"/>
                <a:ext cx="17" cy="7"/>
              </a:xfrm>
              <a:custGeom>
                <a:avLst/>
                <a:gdLst>
                  <a:gd name="T0" fmla="*/ 17 w 17"/>
                  <a:gd name="T1" fmla="*/ 0 h 7"/>
                  <a:gd name="T2" fmla="*/ 17 w 17"/>
                  <a:gd name="T3" fmla="*/ 0 h 7"/>
                  <a:gd name="T4" fmla="*/ 8 w 17"/>
                  <a:gd name="T5" fmla="*/ 6 h 7"/>
                  <a:gd name="T6" fmla="*/ 0 w 17"/>
                  <a:gd name="T7" fmla="*/ 7 h 7"/>
                  <a:gd name="T8" fmla="*/ 0 w 17"/>
                  <a:gd name="T9" fmla="*/ 6 h 7"/>
                  <a:gd name="T10" fmla="*/ 0 w 17"/>
                  <a:gd name="T11" fmla="*/ 6 h 7"/>
                  <a:gd name="T12" fmla="*/ 7 w 17"/>
                  <a:gd name="T13" fmla="*/ 4 h 7"/>
                  <a:gd name="T14" fmla="*/ 15 w 17"/>
                  <a:gd name="T15" fmla="*/ 0 h 7"/>
                  <a:gd name="T16" fmla="*/ 17 w 17"/>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7"/>
                  <a:gd name="T29" fmla="*/ 17 w 17"/>
                  <a:gd name="T30" fmla="*/ 7 h 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7">
                    <a:moveTo>
                      <a:pt x="17" y="0"/>
                    </a:moveTo>
                    <a:lnTo>
                      <a:pt x="17" y="0"/>
                    </a:lnTo>
                    <a:lnTo>
                      <a:pt x="8" y="6"/>
                    </a:lnTo>
                    <a:lnTo>
                      <a:pt x="0" y="7"/>
                    </a:lnTo>
                    <a:lnTo>
                      <a:pt x="0" y="6"/>
                    </a:lnTo>
                    <a:lnTo>
                      <a:pt x="7" y="4"/>
                    </a:lnTo>
                    <a:lnTo>
                      <a:pt x="15" y="0"/>
                    </a:lnTo>
                    <a:lnTo>
                      <a:pt x="17" y="0"/>
                    </a:lnTo>
                    <a:close/>
                  </a:path>
                </a:pathLst>
              </a:custGeom>
              <a:solidFill>
                <a:srgbClr val="808080"/>
              </a:solidFill>
              <a:ln w="9525">
                <a:noFill/>
                <a:round/>
                <a:headEnd/>
                <a:tailEnd/>
              </a:ln>
            </p:spPr>
            <p:txBody>
              <a:bodyPr/>
              <a:lstStyle/>
              <a:p>
                <a:endParaRPr lang="id-ID"/>
              </a:p>
            </p:txBody>
          </p:sp>
          <p:sp>
            <p:nvSpPr>
              <p:cNvPr id="3233" name="Freeform 358"/>
              <p:cNvSpPr>
                <a:spLocks/>
              </p:cNvSpPr>
              <p:nvPr/>
            </p:nvSpPr>
            <p:spPr bwMode="auto">
              <a:xfrm>
                <a:off x="5704" y="2316"/>
                <a:ext cx="1" cy="3"/>
              </a:xfrm>
              <a:custGeom>
                <a:avLst/>
                <a:gdLst>
                  <a:gd name="T0" fmla="*/ 1 w 1"/>
                  <a:gd name="T1" fmla="*/ 1 h 3"/>
                  <a:gd name="T2" fmla="*/ 1 w 1"/>
                  <a:gd name="T3" fmla="*/ 1 h 3"/>
                  <a:gd name="T4" fmla="*/ 0 w 1"/>
                  <a:gd name="T5" fmla="*/ 3 h 3"/>
                  <a:gd name="T6" fmla="*/ 0 w 1"/>
                  <a:gd name="T7" fmla="*/ 1 h 3"/>
                  <a:gd name="T8" fmla="*/ 0 w 1"/>
                  <a:gd name="T9" fmla="*/ 1 h 3"/>
                  <a:gd name="T10" fmla="*/ 0 w 1"/>
                  <a:gd name="T11" fmla="*/ 0 h 3"/>
                  <a:gd name="T12" fmla="*/ 1 w 1"/>
                  <a:gd name="T13" fmla="*/ 1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1"/>
                    </a:moveTo>
                    <a:lnTo>
                      <a:pt x="1" y="1"/>
                    </a:lnTo>
                    <a:lnTo>
                      <a:pt x="0" y="3"/>
                    </a:ln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3234" name="Freeform 359"/>
              <p:cNvSpPr>
                <a:spLocks/>
              </p:cNvSpPr>
              <p:nvPr/>
            </p:nvSpPr>
            <p:spPr bwMode="auto">
              <a:xfrm>
                <a:off x="5702" y="2289"/>
                <a:ext cx="3" cy="3"/>
              </a:xfrm>
              <a:custGeom>
                <a:avLst/>
                <a:gdLst>
                  <a:gd name="T0" fmla="*/ 2 w 3"/>
                  <a:gd name="T1" fmla="*/ 0 h 3"/>
                  <a:gd name="T2" fmla="*/ 2 w 3"/>
                  <a:gd name="T3" fmla="*/ 0 h 3"/>
                  <a:gd name="T4" fmla="*/ 3 w 3"/>
                  <a:gd name="T5" fmla="*/ 2 h 3"/>
                  <a:gd name="T6" fmla="*/ 2 w 3"/>
                  <a:gd name="T7" fmla="*/ 3 h 3"/>
                  <a:gd name="T8" fmla="*/ 0 w 3"/>
                  <a:gd name="T9" fmla="*/ 2 h 3"/>
                  <a:gd name="T10" fmla="*/ 2 w 3"/>
                  <a:gd name="T11" fmla="*/ 0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2" y="0"/>
                    </a:moveTo>
                    <a:lnTo>
                      <a:pt x="2" y="0"/>
                    </a:lnTo>
                    <a:lnTo>
                      <a:pt x="3" y="2"/>
                    </a:lnTo>
                    <a:lnTo>
                      <a:pt x="2" y="3"/>
                    </a:lnTo>
                    <a:lnTo>
                      <a:pt x="0" y="2"/>
                    </a:lnTo>
                    <a:lnTo>
                      <a:pt x="2" y="0"/>
                    </a:lnTo>
                    <a:close/>
                  </a:path>
                </a:pathLst>
              </a:custGeom>
              <a:solidFill>
                <a:srgbClr val="808080"/>
              </a:solidFill>
              <a:ln w="9525">
                <a:noFill/>
                <a:round/>
                <a:headEnd/>
                <a:tailEnd/>
              </a:ln>
            </p:spPr>
            <p:txBody>
              <a:bodyPr/>
              <a:lstStyle/>
              <a:p>
                <a:endParaRPr lang="id-ID"/>
              </a:p>
            </p:txBody>
          </p:sp>
          <p:sp>
            <p:nvSpPr>
              <p:cNvPr id="3235" name="Freeform 360"/>
              <p:cNvSpPr>
                <a:spLocks/>
              </p:cNvSpPr>
              <p:nvPr/>
            </p:nvSpPr>
            <p:spPr bwMode="auto">
              <a:xfrm>
                <a:off x="5702" y="2286"/>
                <a:ext cx="3" cy="3"/>
              </a:xfrm>
              <a:custGeom>
                <a:avLst/>
                <a:gdLst>
                  <a:gd name="T0" fmla="*/ 3 w 3"/>
                  <a:gd name="T1" fmla="*/ 2 h 3"/>
                  <a:gd name="T2" fmla="*/ 2 w 3"/>
                  <a:gd name="T3" fmla="*/ 3 h 3"/>
                  <a:gd name="T4" fmla="*/ 2 w 3"/>
                  <a:gd name="T5" fmla="*/ 3 h 3"/>
                  <a:gd name="T6" fmla="*/ 0 w 3"/>
                  <a:gd name="T7" fmla="*/ 2 h 3"/>
                  <a:gd name="T8" fmla="*/ 2 w 3"/>
                  <a:gd name="T9" fmla="*/ 0 h 3"/>
                  <a:gd name="T10" fmla="*/ 2 w 3"/>
                  <a:gd name="T11" fmla="*/ 0 h 3"/>
                  <a:gd name="T12" fmla="*/ 3 w 3"/>
                  <a:gd name="T13" fmla="*/ 2 h 3"/>
                  <a:gd name="T14" fmla="*/ 3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2"/>
                    </a:moveTo>
                    <a:lnTo>
                      <a:pt x="2" y="3"/>
                    </a:lnTo>
                    <a:lnTo>
                      <a:pt x="0" y="2"/>
                    </a:lnTo>
                    <a:lnTo>
                      <a:pt x="2" y="0"/>
                    </a:lnTo>
                    <a:lnTo>
                      <a:pt x="3" y="2"/>
                    </a:lnTo>
                    <a:close/>
                  </a:path>
                </a:pathLst>
              </a:custGeom>
              <a:solidFill>
                <a:srgbClr val="808080"/>
              </a:solidFill>
              <a:ln w="9525">
                <a:noFill/>
                <a:round/>
                <a:headEnd/>
                <a:tailEnd/>
              </a:ln>
            </p:spPr>
            <p:txBody>
              <a:bodyPr/>
              <a:lstStyle/>
              <a:p>
                <a:endParaRPr lang="id-ID"/>
              </a:p>
            </p:txBody>
          </p:sp>
          <p:sp>
            <p:nvSpPr>
              <p:cNvPr id="3236" name="Freeform 361"/>
              <p:cNvSpPr>
                <a:spLocks/>
              </p:cNvSpPr>
              <p:nvPr/>
            </p:nvSpPr>
            <p:spPr bwMode="auto">
              <a:xfrm>
                <a:off x="5704" y="2331"/>
                <a:ext cx="3" cy="3"/>
              </a:xfrm>
              <a:custGeom>
                <a:avLst/>
                <a:gdLst>
                  <a:gd name="T0" fmla="*/ 0 w 3"/>
                  <a:gd name="T1" fmla="*/ 2 h 3"/>
                  <a:gd name="T2" fmla="*/ 0 w 3"/>
                  <a:gd name="T3" fmla="*/ 2 h 3"/>
                  <a:gd name="T4" fmla="*/ 1 w 3"/>
                  <a:gd name="T5" fmla="*/ 0 h 3"/>
                  <a:gd name="T6" fmla="*/ 3 w 3"/>
                  <a:gd name="T7" fmla="*/ 2 h 3"/>
                  <a:gd name="T8" fmla="*/ 3 w 3"/>
                  <a:gd name="T9" fmla="*/ 2 h 3"/>
                  <a:gd name="T10" fmla="*/ 1 w 3"/>
                  <a:gd name="T11" fmla="*/ 3 h 3"/>
                  <a:gd name="T12" fmla="*/ 0 w 3"/>
                  <a:gd name="T13" fmla="*/ 2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2"/>
                    </a:moveTo>
                    <a:lnTo>
                      <a:pt x="0" y="2"/>
                    </a:lnTo>
                    <a:lnTo>
                      <a:pt x="1" y="0"/>
                    </a:lnTo>
                    <a:lnTo>
                      <a:pt x="3" y="2"/>
                    </a:lnTo>
                    <a:lnTo>
                      <a:pt x="1" y="3"/>
                    </a:lnTo>
                    <a:lnTo>
                      <a:pt x="0" y="2"/>
                    </a:lnTo>
                    <a:close/>
                  </a:path>
                </a:pathLst>
              </a:custGeom>
              <a:solidFill>
                <a:srgbClr val="808080"/>
              </a:solidFill>
              <a:ln w="9525">
                <a:noFill/>
                <a:round/>
                <a:headEnd/>
                <a:tailEnd/>
              </a:ln>
            </p:spPr>
            <p:txBody>
              <a:bodyPr/>
              <a:lstStyle/>
              <a:p>
                <a:endParaRPr lang="id-ID"/>
              </a:p>
            </p:txBody>
          </p:sp>
          <p:sp>
            <p:nvSpPr>
              <p:cNvPr id="3237" name="Freeform 362"/>
              <p:cNvSpPr>
                <a:spLocks/>
              </p:cNvSpPr>
              <p:nvPr/>
            </p:nvSpPr>
            <p:spPr bwMode="auto">
              <a:xfrm>
                <a:off x="5702" y="2317"/>
                <a:ext cx="2" cy="3"/>
              </a:xfrm>
              <a:custGeom>
                <a:avLst/>
                <a:gdLst>
                  <a:gd name="T0" fmla="*/ 2 w 2"/>
                  <a:gd name="T1" fmla="*/ 2 h 3"/>
                  <a:gd name="T2" fmla="*/ 2 w 2"/>
                  <a:gd name="T3" fmla="*/ 2 h 3"/>
                  <a:gd name="T4" fmla="*/ 2 w 2"/>
                  <a:gd name="T5" fmla="*/ 3 h 3"/>
                  <a:gd name="T6" fmla="*/ 0 w 2"/>
                  <a:gd name="T7" fmla="*/ 2 h 3"/>
                  <a:gd name="T8" fmla="*/ 0 w 2"/>
                  <a:gd name="T9" fmla="*/ 2 h 3"/>
                  <a:gd name="T10" fmla="*/ 2 w 2"/>
                  <a:gd name="T11" fmla="*/ 0 h 3"/>
                  <a:gd name="T12" fmla="*/ 2 w 2"/>
                  <a:gd name="T13" fmla="*/ 2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2"/>
                    </a:moveTo>
                    <a:lnTo>
                      <a:pt x="2" y="2"/>
                    </a:lnTo>
                    <a:lnTo>
                      <a:pt x="2" y="3"/>
                    </a:lnTo>
                    <a:lnTo>
                      <a:pt x="0" y="2"/>
                    </a:lnTo>
                    <a:lnTo>
                      <a:pt x="2" y="0"/>
                    </a:lnTo>
                    <a:lnTo>
                      <a:pt x="2" y="2"/>
                    </a:lnTo>
                    <a:close/>
                  </a:path>
                </a:pathLst>
              </a:custGeom>
              <a:solidFill>
                <a:srgbClr val="808080"/>
              </a:solidFill>
              <a:ln w="9525">
                <a:noFill/>
                <a:round/>
                <a:headEnd/>
                <a:tailEnd/>
              </a:ln>
            </p:spPr>
            <p:txBody>
              <a:bodyPr/>
              <a:lstStyle/>
              <a:p>
                <a:endParaRPr lang="id-ID"/>
              </a:p>
            </p:txBody>
          </p:sp>
          <p:sp>
            <p:nvSpPr>
              <p:cNvPr id="3238" name="Freeform 363"/>
              <p:cNvSpPr>
                <a:spLocks/>
              </p:cNvSpPr>
              <p:nvPr/>
            </p:nvSpPr>
            <p:spPr bwMode="auto">
              <a:xfrm>
                <a:off x="5702" y="2288"/>
                <a:ext cx="2" cy="3"/>
              </a:xfrm>
              <a:custGeom>
                <a:avLst/>
                <a:gdLst>
                  <a:gd name="T0" fmla="*/ 2 w 2"/>
                  <a:gd name="T1" fmla="*/ 1 h 3"/>
                  <a:gd name="T2" fmla="*/ 0 w 2"/>
                  <a:gd name="T3" fmla="*/ 3 h 3"/>
                  <a:gd name="T4" fmla="*/ 0 w 2"/>
                  <a:gd name="T5" fmla="*/ 3 h 3"/>
                  <a:gd name="T6" fmla="*/ 0 w 2"/>
                  <a:gd name="T7" fmla="*/ 1 h 3"/>
                  <a:gd name="T8" fmla="*/ 0 w 2"/>
                  <a:gd name="T9" fmla="*/ 0 h 3"/>
                  <a:gd name="T10" fmla="*/ 0 w 2"/>
                  <a:gd name="T11" fmla="*/ 0 h 3"/>
                  <a:gd name="T12" fmla="*/ 2 w 2"/>
                  <a:gd name="T13" fmla="*/ 1 h 3"/>
                  <a:gd name="T14" fmla="*/ 2 w 2"/>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3"/>
                  <a:gd name="T26" fmla="*/ 2 w 2"/>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3">
                    <a:moveTo>
                      <a:pt x="2" y="1"/>
                    </a:moveTo>
                    <a:lnTo>
                      <a:pt x="0" y="3"/>
                    </a:lnTo>
                    <a:lnTo>
                      <a:pt x="0" y="1"/>
                    </a:lnTo>
                    <a:lnTo>
                      <a:pt x="0" y="0"/>
                    </a:lnTo>
                    <a:lnTo>
                      <a:pt x="2" y="1"/>
                    </a:lnTo>
                    <a:close/>
                  </a:path>
                </a:pathLst>
              </a:custGeom>
              <a:solidFill>
                <a:srgbClr val="808080"/>
              </a:solidFill>
              <a:ln w="9525">
                <a:noFill/>
                <a:round/>
                <a:headEnd/>
                <a:tailEnd/>
              </a:ln>
            </p:spPr>
            <p:txBody>
              <a:bodyPr/>
              <a:lstStyle/>
              <a:p>
                <a:endParaRPr lang="id-ID"/>
              </a:p>
            </p:txBody>
          </p:sp>
          <p:sp>
            <p:nvSpPr>
              <p:cNvPr id="3239" name="Freeform 364"/>
              <p:cNvSpPr>
                <a:spLocks/>
              </p:cNvSpPr>
              <p:nvPr/>
            </p:nvSpPr>
            <p:spPr bwMode="auto">
              <a:xfrm>
                <a:off x="5700" y="2320"/>
                <a:ext cx="4" cy="4"/>
              </a:xfrm>
              <a:custGeom>
                <a:avLst/>
                <a:gdLst>
                  <a:gd name="T0" fmla="*/ 4 w 4"/>
                  <a:gd name="T1" fmla="*/ 0 h 4"/>
                  <a:gd name="T2" fmla="*/ 4 w 4"/>
                  <a:gd name="T3" fmla="*/ 0 h 4"/>
                  <a:gd name="T4" fmla="*/ 2 w 4"/>
                  <a:gd name="T5" fmla="*/ 3 h 4"/>
                  <a:gd name="T6" fmla="*/ 2 w 4"/>
                  <a:gd name="T7" fmla="*/ 3 h 4"/>
                  <a:gd name="T8" fmla="*/ 1 w 4"/>
                  <a:gd name="T9" fmla="*/ 4 h 4"/>
                  <a:gd name="T10" fmla="*/ 0 w 4"/>
                  <a:gd name="T11" fmla="*/ 4 h 4"/>
                  <a:gd name="T12" fmla="*/ 0 w 4"/>
                  <a:gd name="T13" fmla="*/ 4 h 4"/>
                  <a:gd name="T14" fmla="*/ 4 w 4"/>
                  <a:gd name="T15" fmla="*/ 0 h 4"/>
                  <a:gd name="T16" fmla="*/ 4 w 4"/>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4"/>
                  <a:gd name="T29" fmla="*/ 4 w 4"/>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4">
                    <a:moveTo>
                      <a:pt x="4" y="0"/>
                    </a:moveTo>
                    <a:lnTo>
                      <a:pt x="4" y="0"/>
                    </a:lnTo>
                    <a:lnTo>
                      <a:pt x="2" y="3"/>
                    </a:lnTo>
                    <a:lnTo>
                      <a:pt x="1" y="4"/>
                    </a:lnTo>
                    <a:lnTo>
                      <a:pt x="0" y="4"/>
                    </a:lnTo>
                    <a:lnTo>
                      <a:pt x="4" y="0"/>
                    </a:lnTo>
                    <a:close/>
                  </a:path>
                </a:pathLst>
              </a:custGeom>
              <a:solidFill>
                <a:srgbClr val="808080"/>
              </a:solidFill>
              <a:ln w="9525">
                <a:noFill/>
                <a:round/>
                <a:headEnd/>
                <a:tailEnd/>
              </a:ln>
            </p:spPr>
            <p:txBody>
              <a:bodyPr/>
              <a:lstStyle/>
              <a:p>
                <a:endParaRPr lang="id-ID"/>
              </a:p>
            </p:txBody>
          </p:sp>
          <p:sp>
            <p:nvSpPr>
              <p:cNvPr id="3240" name="Freeform 365"/>
              <p:cNvSpPr>
                <a:spLocks/>
              </p:cNvSpPr>
              <p:nvPr/>
            </p:nvSpPr>
            <p:spPr bwMode="auto">
              <a:xfrm>
                <a:off x="5700" y="2282"/>
                <a:ext cx="4" cy="6"/>
              </a:xfrm>
              <a:custGeom>
                <a:avLst/>
                <a:gdLst>
                  <a:gd name="T0" fmla="*/ 4 w 4"/>
                  <a:gd name="T1" fmla="*/ 4 h 6"/>
                  <a:gd name="T2" fmla="*/ 2 w 4"/>
                  <a:gd name="T3" fmla="*/ 6 h 6"/>
                  <a:gd name="T4" fmla="*/ 2 w 4"/>
                  <a:gd name="T5" fmla="*/ 6 h 6"/>
                  <a:gd name="T6" fmla="*/ 0 w 4"/>
                  <a:gd name="T7" fmla="*/ 2 h 6"/>
                  <a:gd name="T8" fmla="*/ 0 w 4"/>
                  <a:gd name="T9" fmla="*/ 0 h 6"/>
                  <a:gd name="T10" fmla="*/ 2 w 4"/>
                  <a:gd name="T11" fmla="*/ 3 h 6"/>
                  <a:gd name="T12" fmla="*/ 2 w 4"/>
                  <a:gd name="T13" fmla="*/ 3 h 6"/>
                  <a:gd name="T14" fmla="*/ 4 w 4"/>
                  <a:gd name="T15" fmla="*/ 4 h 6"/>
                  <a:gd name="T16" fmla="*/ 4 w 4"/>
                  <a:gd name="T17" fmla="*/ 4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6"/>
                  <a:gd name="T29" fmla="*/ 4 w 4"/>
                  <a:gd name="T30" fmla="*/ 6 h 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6">
                    <a:moveTo>
                      <a:pt x="4" y="4"/>
                    </a:moveTo>
                    <a:lnTo>
                      <a:pt x="2" y="6"/>
                    </a:lnTo>
                    <a:lnTo>
                      <a:pt x="0" y="2"/>
                    </a:lnTo>
                    <a:lnTo>
                      <a:pt x="0" y="0"/>
                    </a:lnTo>
                    <a:lnTo>
                      <a:pt x="2" y="3"/>
                    </a:lnTo>
                    <a:lnTo>
                      <a:pt x="4" y="4"/>
                    </a:lnTo>
                    <a:close/>
                  </a:path>
                </a:pathLst>
              </a:custGeom>
              <a:solidFill>
                <a:srgbClr val="808080"/>
              </a:solidFill>
              <a:ln w="9525">
                <a:noFill/>
                <a:round/>
                <a:headEnd/>
                <a:tailEnd/>
              </a:ln>
            </p:spPr>
            <p:txBody>
              <a:bodyPr/>
              <a:lstStyle/>
              <a:p>
                <a:endParaRPr lang="id-ID"/>
              </a:p>
            </p:txBody>
          </p:sp>
          <p:sp>
            <p:nvSpPr>
              <p:cNvPr id="3241" name="Freeform 366"/>
              <p:cNvSpPr>
                <a:spLocks/>
              </p:cNvSpPr>
              <p:nvPr/>
            </p:nvSpPr>
            <p:spPr bwMode="auto">
              <a:xfrm>
                <a:off x="5698" y="2282"/>
                <a:ext cx="2" cy="2"/>
              </a:xfrm>
              <a:custGeom>
                <a:avLst/>
                <a:gdLst>
                  <a:gd name="T0" fmla="*/ 0 w 2"/>
                  <a:gd name="T1" fmla="*/ 0 h 2"/>
                  <a:gd name="T2" fmla="*/ 0 w 2"/>
                  <a:gd name="T3" fmla="*/ 0 h 2"/>
                  <a:gd name="T4" fmla="*/ 0 w 2"/>
                  <a:gd name="T5" fmla="*/ 0 h 2"/>
                  <a:gd name="T6" fmla="*/ 2 w 2"/>
                  <a:gd name="T7" fmla="*/ 0 h 2"/>
                  <a:gd name="T8" fmla="*/ 2 w 2"/>
                  <a:gd name="T9" fmla="*/ 2 h 2"/>
                  <a:gd name="T10" fmla="*/ 2 w 2"/>
                  <a:gd name="T11" fmla="*/ 2 h 2"/>
                  <a:gd name="T12" fmla="*/ 0 w 2"/>
                  <a:gd name="T13" fmla="*/ 0 h 2"/>
                  <a:gd name="T14" fmla="*/ 0 w 2"/>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0" y="0"/>
                    </a:moveTo>
                    <a:lnTo>
                      <a:pt x="0" y="0"/>
                    </a:lnTo>
                    <a:lnTo>
                      <a:pt x="2" y="0"/>
                    </a:lnTo>
                    <a:lnTo>
                      <a:pt x="2" y="2"/>
                    </a:lnTo>
                    <a:lnTo>
                      <a:pt x="0" y="0"/>
                    </a:lnTo>
                    <a:close/>
                  </a:path>
                </a:pathLst>
              </a:custGeom>
              <a:solidFill>
                <a:srgbClr val="808080"/>
              </a:solidFill>
              <a:ln w="9525">
                <a:noFill/>
                <a:round/>
                <a:headEnd/>
                <a:tailEnd/>
              </a:ln>
            </p:spPr>
            <p:txBody>
              <a:bodyPr/>
              <a:lstStyle/>
              <a:p>
                <a:endParaRPr lang="id-ID"/>
              </a:p>
            </p:txBody>
          </p:sp>
          <p:sp>
            <p:nvSpPr>
              <p:cNvPr id="3242" name="Freeform 367"/>
              <p:cNvSpPr>
                <a:spLocks/>
              </p:cNvSpPr>
              <p:nvPr/>
            </p:nvSpPr>
            <p:spPr bwMode="auto">
              <a:xfrm>
                <a:off x="5698" y="2319"/>
                <a:ext cx="6" cy="5"/>
              </a:xfrm>
              <a:custGeom>
                <a:avLst/>
                <a:gdLst>
                  <a:gd name="T0" fmla="*/ 2 w 6"/>
                  <a:gd name="T1" fmla="*/ 5 h 5"/>
                  <a:gd name="T2" fmla="*/ 0 w 6"/>
                  <a:gd name="T3" fmla="*/ 4 h 5"/>
                  <a:gd name="T4" fmla="*/ 2 w 6"/>
                  <a:gd name="T5" fmla="*/ 1 h 5"/>
                  <a:gd name="T6" fmla="*/ 2 w 6"/>
                  <a:gd name="T7" fmla="*/ 1 h 5"/>
                  <a:gd name="T8" fmla="*/ 4 w 6"/>
                  <a:gd name="T9" fmla="*/ 0 h 5"/>
                  <a:gd name="T10" fmla="*/ 6 w 6"/>
                  <a:gd name="T11" fmla="*/ 1 h 5"/>
                  <a:gd name="T12" fmla="*/ 6 w 6"/>
                  <a:gd name="T13" fmla="*/ 1 h 5"/>
                  <a:gd name="T14" fmla="*/ 2 w 6"/>
                  <a:gd name="T15" fmla="*/ 5 h 5"/>
                  <a:gd name="T16" fmla="*/ 2 w 6"/>
                  <a:gd name="T17" fmla="*/ 5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5"/>
                  <a:gd name="T29" fmla="*/ 6 w 6"/>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5">
                    <a:moveTo>
                      <a:pt x="2" y="5"/>
                    </a:moveTo>
                    <a:lnTo>
                      <a:pt x="0" y="4"/>
                    </a:lnTo>
                    <a:lnTo>
                      <a:pt x="2" y="1"/>
                    </a:lnTo>
                    <a:lnTo>
                      <a:pt x="4" y="0"/>
                    </a:lnTo>
                    <a:lnTo>
                      <a:pt x="6" y="1"/>
                    </a:lnTo>
                    <a:lnTo>
                      <a:pt x="2" y="5"/>
                    </a:lnTo>
                    <a:close/>
                  </a:path>
                </a:pathLst>
              </a:custGeom>
              <a:solidFill>
                <a:srgbClr val="808080"/>
              </a:solidFill>
              <a:ln w="9525">
                <a:noFill/>
                <a:round/>
                <a:headEnd/>
                <a:tailEnd/>
              </a:ln>
            </p:spPr>
            <p:txBody>
              <a:bodyPr/>
              <a:lstStyle/>
              <a:p>
                <a:endParaRPr lang="id-ID"/>
              </a:p>
            </p:txBody>
          </p:sp>
          <p:sp>
            <p:nvSpPr>
              <p:cNvPr id="3243" name="Freeform 368"/>
              <p:cNvSpPr>
                <a:spLocks/>
              </p:cNvSpPr>
              <p:nvPr/>
            </p:nvSpPr>
            <p:spPr bwMode="auto">
              <a:xfrm>
                <a:off x="5698" y="2324"/>
                <a:ext cx="3" cy="2"/>
              </a:xfrm>
              <a:custGeom>
                <a:avLst/>
                <a:gdLst>
                  <a:gd name="T0" fmla="*/ 0 w 3"/>
                  <a:gd name="T1" fmla="*/ 0 h 2"/>
                  <a:gd name="T2" fmla="*/ 0 w 3"/>
                  <a:gd name="T3" fmla="*/ 0 h 2"/>
                  <a:gd name="T4" fmla="*/ 2 w 3"/>
                  <a:gd name="T5" fmla="*/ 0 h 2"/>
                  <a:gd name="T6" fmla="*/ 3 w 3"/>
                  <a:gd name="T7" fmla="*/ 0 h 2"/>
                  <a:gd name="T8" fmla="*/ 3 w 3"/>
                  <a:gd name="T9" fmla="*/ 0 h 2"/>
                  <a:gd name="T10" fmla="*/ 2 w 3"/>
                  <a:gd name="T11" fmla="*/ 2 h 2"/>
                  <a:gd name="T12" fmla="*/ 0 w 3"/>
                  <a:gd name="T13" fmla="*/ 0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0"/>
                    </a:moveTo>
                    <a:lnTo>
                      <a:pt x="0" y="0"/>
                    </a:lnTo>
                    <a:lnTo>
                      <a:pt x="2" y="0"/>
                    </a:lnTo>
                    <a:lnTo>
                      <a:pt x="3" y="0"/>
                    </a:lnTo>
                    <a:lnTo>
                      <a:pt x="2" y="2"/>
                    </a:lnTo>
                    <a:lnTo>
                      <a:pt x="0" y="0"/>
                    </a:lnTo>
                    <a:close/>
                  </a:path>
                </a:pathLst>
              </a:custGeom>
              <a:solidFill>
                <a:srgbClr val="808080"/>
              </a:solidFill>
              <a:ln w="9525">
                <a:noFill/>
                <a:round/>
                <a:headEnd/>
                <a:tailEnd/>
              </a:ln>
            </p:spPr>
            <p:txBody>
              <a:bodyPr/>
              <a:lstStyle/>
              <a:p>
                <a:endParaRPr lang="id-ID"/>
              </a:p>
            </p:txBody>
          </p:sp>
          <p:sp>
            <p:nvSpPr>
              <p:cNvPr id="3244" name="Freeform 369"/>
              <p:cNvSpPr>
                <a:spLocks/>
              </p:cNvSpPr>
              <p:nvPr/>
            </p:nvSpPr>
            <p:spPr bwMode="auto">
              <a:xfrm>
                <a:off x="5698" y="2284"/>
                <a:ext cx="4" cy="5"/>
              </a:xfrm>
              <a:custGeom>
                <a:avLst/>
                <a:gdLst>
                  <a:gd name="T0" fmla="*/ 0 w 4"/>
                  <a:gd name="T1" fmla="*/ 1 h 5"/>
                  <a:gd name="T2" fmla="*/ 2 w 4"/>
                  <a:gd name="T3" fmla="*/ 0 h 5"/>
                  <a:gd name="T4" fmla="*/ 2 w 4"/>
                  <a:gd name="T5" fmla="*/ 0 h 5"/>
                  <a:gd name="T6" fmla="*/ 4 w 4"/>
                  <a:gd name="T7" fmla="*/ 4 h 5"/>
                  <a:gd name="T8" fmla="*/ 4 w 4"/>
                  <a:gd name="T9" fmla="*/ 5 h 5"/>
                  <a:gd name="T10" fmla="*/ 4 w 4"/>
                  <a:gd name="T11" fmla="*/ 5 h 5"/>
                  <a:gd name="T12" fmla="*/ 2 w 4"/>
                  <a:gd name="T13" fmla="*/ 2 h 5"/>
                  <a:gd name="T14" fmla="*/ 2 w 4"/>
                  <a:gd name="T15" fmla="*/ 2 h 5"/>
                  <a:gd name="T16" fmla="*/ 0 w 4"/>
                  <a:gd name="T17" fmla="*/ 1 h 5"/>
                  <a:gd name="T18" fmla="*/ 0 w 4"/>
                  <a:gd name="T19" fmla="*/ 1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
                  <a:gd name="T31" fmla="*/ 0 h 5"/>
                  <a:gd name="T32" fmla="*/ 4 w 4"/>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 h="5">
                    <a:moveTo>
                      <a:pt x="0" y="1"/>
                    </a:moveTo>
                    <a:lnTo>
                      <a:pt x="2" y="0"/>
                    </a:lnTo>
                    <a:lnTo>
                      <a:pt x="4" y="4"/>
                    </a:lnTo>
                    <a:lnTo>
                      <a:pt x="4" y="5"/>
                    </a:lnTo>
                    <a:lnTo>
                      <a:pt x="2" y="2"/>
                    </a:lnTo>
                    <a:lnTo>
                      <a:pt x="0" y="1"/>
                    </a:lnTo>
                    <a:close/>
                  </a:path>
                </a:pathLst>
              </a:custGeom>
              <a:solidFill>
                <a:srgbClr val="808080"/>
              </a:solidFill>
              <a:ln w="9525">
                <a:noFill/>
                <a:round/>
                <a:headEnd/>
                <a:tailEnd/>
              </a:ln>
            </p:spPr>
            <p:txBody>
              <a:bodyPr/>
              <a:lstStyle/>
              <a:p>
                <a:endParaRPr lang="id-ID"/>
              </a:p>
            </p:txBody>
          </p:sp>
          <p:sp>
            <p:nvSpPr>
              <p:cNvPr id="3245" name="Freeform 370"/>
              <p:cNvSpPr>
                <a:spLocks/>
              </p:cNvSpPr>
              <p:nvPr/>
            </p:nvSpPr>
            <p:spPr bwMode="auto">
              <a:xfrm>
                <a:off x="5697" y="2323"/>
                <a:ext cx="3" cy="1"/>
              </a:xfrm>
              <a:custGeom>
                <a:avLst/>
                <a:gdLst>
                  <a:gd name="T0" fmla="*/ 3 w 3"/>
                  <a:gd name="T1" fmla="*/ 1 h 1"/>
                  <a:gd name="T2" fmla="*/ 3 w 3"/>
                  <a:gd name="T3" fmla="*/ 1 h 1"/>
                  <a:gd name="T4" fmla="*/ 1 w 3"/>
                  <a:gd name="T5" fmla="*/ 1 h 1"/>
                  <a:gd name="T6" fmla="*/ 0 w 3"/>
                  <a:gd name="T7" fmla="*/ 0 h 1"/>
                  <a:gd name="T8" fmla="*/ 0 w 3"/>
                  <a:gd name="T9" fmla="*/ 0 h 1"/>
                  <a:gd name="T10" fmla="*/ 1 w 3"/>
                  <a:gd name="T11" fmla="*/ 0 h 1"/>
                  <a:gd name="T12" fmla="*/ 3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3" y="1"/>
                    </a:moveTo>
                    <a:lnTo>
                      <a:pt x="3" y="1"/>
                    </a:lnTo>
                    <a:lnTo>
                      <a:pt x="1" y="1"/>
                    </a:lnTo>
                    <a:lnTo>
                      <a:pt x="0" y="0"/>
                    </a:lnTo>
                    <a:lnTo>
                      <a:pt x="1" y="0"/>
                    </a:lnTo>
                    <a:lnTo>
                      <a:pt x="3" y="1"/>
                    </a:lnTo>
                    <a:close/>
                  </a:path>
                </a:pathLst>
              </a:custGeom>
              <a:solidFill>
                <a:srgbClr val="808080"/>
              </a:solidFill>
              <a:ln w="9525">
                <a:noFill/>
                <a:round/>
                <a:headEnd/>
                <a:tailEnd/>
              </a:ln>
            </p:spPr>
            <p:txBody>
              <a:bodyPr/>
              <a:lstStyle/>
              <a:p>
                <a:endParaRPr lang="id-ID"/>
              </a:p>
            </p:txBody>
          </p:sp>
          <p:sp>
            <p:nvSpPr>
              <p:cNvPr id="3246" name="Freeform 371"/>
              <p:cNvSpPr>
                <a:spLocks/>
              </p:cNvSpPr>
              <p:nvPr/>
            </p:nvSpPr>
            <p:spPr bwMode="auto">
              <a:xfrm>
                <a:off x="5697" y="2324"/>
                <a:ext cx="3" cy="3"/>
              </a:xfrm>
              <a:custGeom>
                <a:avLst/>
                <a:gdLst>
                  <a:gd name="T0" fmla="*/ 1 w 3"/>
                  <a:gd name="T1" fmla="*/ 0 h 3"/>
                  <a:gd name="T2" fmla="*/ 3 w 3"/>
                  <a:gd name="T3" fmla="*/ 2 h 3"/>
                  <a:gd name="T4" fmla="*/ 3 w 3"/>
                  <a:gd name="T5" fmla="*/ 2 h 3"/>
                  <a:gd name="T6" fmla="*/ 1 w 3"/>
                  <a:gd name="T7" fmla="*/ 3 h 3"/>
                  <a:gd name="T8" fmla="*/ 0 w 3"/>
                  <a:gd name="T9" fmla="*/ 2 h 3"/>
                  <a:gd name="T10" fmla="*/ 0 w 3"/>
                  <a:gd name="T11" fmla="*/ 2 h 3"/>
                  <a:gd name="T12" fmla="*/ 1 w 3"/>
                  <a:gd name="T13" fmla="*/ 0 h 3"/>
                  <a:gd name="T14" fmla="*/ 1 w 3"/>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1" y="0"/>
                    </a:moveTo>
                    <a:lnTo>
                      <a:pt x="3" y="2"/>
                    </a:lnTo>
                    <a:lnTo>
                      <a:pt x="1" y="3"/>
                    </a:lnTo>
                    <a:lnTo>
                      <a:pt x="0" y="2"/>
                    </a:lnTo>
                    <a:lnTo>
                      <a:pt x="1" y="0"/>
                    </a:lnTo>
                    <a:close/>
                  </a:path>
                </a:pathLst>
              </a:custGeom>
              <a:solidFill>
                <a:srgbClr val="808080"/>
              </a:solidFill>
              <a:ln w="9525">
                <a:noFill/>
                <a:round/>
                <a:headEnd/>
                <a:tailEnd/>
              </a:ln>
            </p:spPr>
            <p:txBody>
              <a:bodyPr/>
              <a:lstStyle/>
              <a:p>
                <a:endParaRPr lang="id-ID"/>
              </a:p>
            </p:txBody>
          </p:sp>
          <p:sp>
            <p:nvSpPr>
              <p:cNvPr id="3247" name="Freeform 372"/>
              <p:cNvSpPr>
                <a:spLocks/>
              </p:cNvSpPr>
              <p:nvPr/>
            </p:nvSpPr>
            <p:spPr bwMode="auto">
              <a:xfrm>
                <a:off x="5697" y="2282"/>
                <a:ext cx="3" cy="3"/>
              </a:xfrm>
              <a:custGeom>
                <a:avLst/>
                <a:gdLst>
                  <a:gd name="T0" fmla="*/ 1 w 3"/>
                  <a:gd name="T1" fmla="*/ 0 h 3"/>
                  <a:gd name="T2" fmla="*/ 1 w 3"/>
                  <a:gd name="T3" fmla="*/ 0 h 3"/>
                  <a:gd name="T4" fmla="*/ 3 w 3"/>
                  <a:gd name="T5" fmla="*/ 2 h 3"/>
                  <a:gd name="T6" fmla="*/ 1 w 3"/>
                  <a:gd name="T7" fmla="*/ 3 h 3"/>
                  <a:gd name="T8" fmla="*/ 1 w 3"/>
                  <a:gd name="T9" fmla="*/ 3 h 3"/>
                  <a:gd name="T10" fmla="*/ 0 w 3"/>
                  <a:gd name="T11" fmla="*/ 2 h 3"/>
                  <a:gd name="T12" fmla="*/ 1 w 3"/>
                  <a:gd name="T13" fmla="*/ 0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1" y="0"/>
                    </a:moveTo>
                    <a:lnTo>
                      <a:pt x="1" y="0"/>
                    </a:lnTo>
                    <a:lnTo>
                      <a:pt x="3" y="2"/>
                    </a:lnTo>
                    <a:lnTo>
                      <a:pt x="1" y="3"/>
                    </a:lnTo>
                    <a:lnTo>
                      <a:pt x="0" y="2"/>
                    </a:lnTo>
                    <a:lnTo>
                      <a:pt x="1" y="0"/>
                    </a:lnTo>
                    <a:close/>
                  </a:path>
                </a:pathLst>
              </a:custGeom>
              <a:solidFill>
                <a:srgbClr val="808080"/>
              </a:solidFill>
              <a:ln w="9525">
                <a:noFill/>
                <a:round/>
                <a:headEnd/>
                <a:tailEnd/>
              </a:ln>
            </p:spPr>
            <p:txBody>
              <a:bodyPr/>
              <a:lstStyle/>
              <a:p>
                <a:endParaRPr lang="id-ID"/>
              </a:p>
            </p:txBody>
          </p:sp>
          <p:sp>
            <p:nvSpPr>
              <p:cNvPr id="3248" name="Freeform 373"/>
              <p:cNvSpPr>
                <a:spLocks/>
              </p:cNvSpPr>
              <p:nvPr/>
            </p:nvSpPr>
            <p:spPr bwMode="auto">
              <a:xfrm>
                <a:off x="5697" y="2281"/>
                <a:ext cx="1" cy="1"/>
              </a:xfrm>
              <a:custGeom>
                <a:avLst/>
                <a:gdLst>
                  <a:gd name="T0" fmla="*/ 1 w 1"/>
                  <a:gd name="T1" fmla="*/ 1 h 1"/>
                  <a:gd name="T2" fmla="*/ 1 w 1"/>
                  <a:gd name="T3" fmla="*/ 1 h 1"/>
                  <a:gd name="T4" fmla="*/ 1 w 1"/>
                  <a:gd name="T5" fmla="*/ 1 h 1"/>
                  <a:gd name="T6" fmla="*/ 0 w 1"/>
                  <a:gd name="T7" fmla="*/ 1 h 1"/>
                  <a:gd name="T8" fmla="*/ 0 w 1"/>
                  <a:gd name="T9" fmla="*/ 0 h 1"/>
                  <a:gd name="T10" fmla="*/ 0 w 1"/>
                  <a:gd name="T11" fmla="*/ 0 h 1"/>
                  <a:gd name="T12" fmla="*/ 1 w 1"/>
                  <a:gd name="T13" fmla="*/ 1 h 1"/>
                  <a:gd name="T14" fmla="*/ 1 w 1"/>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1"/>
                    </a:moveTo>
                    <a:lnTo>
                      <a:pt x="1" y="1"/>
                    </a:ln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3249" name="Freeform 374"/>
              <p:cNvSpPr>
                <a:spLocks/>
              </p:cNvSpPr>
              <p:nvPr/>
            </p:nvSpPr>
            <p:spPr bwMode="auto">
              <a:xfrm>
                <a:off x="5695" y="2282"/>
                <a:ext cx="3" cy="2"/>
              </a:xfrm>
              <a:custGeom>
                <a:avLst/>
                <a:gdLst>
                  <a:gd name="T0" fmla="*/ 3 w 3"/>
                  <a:gd name="T1" fmla="*/ 0 h 2"/>
                  <a:gd name="T2" fmla="*/ 2 w 3"/>
                  <a:gd name="T3" fmla="*/ 2 h 2"/>
                  <a:gd name="T4" fmla="*/ 2 w 3"/>
                  <a:gd name="T5" fmla="*/ 2 h 2"/>
                  <a:gd name="T6" fmla="*/ 0 w 3"/>
                  <a:gd name="T7" fmla="*/ 2 h 2"/>
                  <a:gd name="T8" fmla="*/ 2 w 3"/>
                  <a:gd name="T9" fmla="*/ 0 h 2"/>
                  <a:gd name="T10" fmla="*/ 2 w 3"/>
                  <a:gd name="T11" fmla="*/ 0 h 2"/>
                  <a:gd name="T12" fmla="*/ 3 w 3"/>
                  <a:gd name="T13" fmla="*/ 0 h 2"/>
                  <a:gd name="T14" fmla="*/ 3 w 3"/>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3" y="0"/>
                    </a:moveTo>
                    <a:lnTo>
                      <a:pt x="2" y="2"/>
                    </a:lnTo>
                    <a:lnTo>
                      <a:pt x="0" y="2"/>
                    </a:lnTo>
                    <a:lnTo>
                      <a:pt x="2" y="0"/>
                    </a:lnTo>
                    <a:lnTo>
                      <a:pt x="3" y="0"/>
                    </a:lnTo>
                    <a:close/>
                  </a:path>
                </a:pathLst>
              </a:custGeom>
              <a:solidFill>
                <a:srgbClr val="808080"/>
              </a:solidFill>
              <a:ln w="9525">
                <a:noFill/>
                <a:round/>
                <a:headEnd/>
                <a:tailEnd/>
              </a:ln>
            </p:spPr>
            <p:txBody>
              <a:bodyPr/>
              <a:lstStyle/>
              <a:p>
                <a:endParaRPr lang="id-ID"/>
              </a:p>
            </p:txBody>
          </p:sp>
          <p:sp>
            <p:nvSpPr>
              <p:cNvPr id="3250" name="Freeform 375"/>
              <p:cNvSpPr>
                <a:spLocks/>
              </p:cNvSpPr>
              <p:nvPr/>
            </p:nvSpPr>
            <p:spPr bwMode="auto">
              <a:xfrm>
                <a:off x="5695" y="2323"/>
                <a:ext cx="3" cy="3"/>
              </a:xfrm>
              <a:custGeom>
                <a:avLst/>
                <a:gdLst>
                  <a:gd name="T0" fmla="*/ 2 w 3"/>
                  <a:gd name="T1" fmla="*/ 0 h 3"/>
                  <a:gd name="T2" fmla="*/ 3 w 3"/>
                  <a:gd name="T3" fmla="*/ 1 h 3"/>
                  <a:gd name="T4" fmla="*/ 3 w 3"/>
                  <a:gd name="T5" fmla="*/ 1 h 3"/>
                  <a:gd name="T6" fmla="*/ 2 w 3"/>
                  <a:gd name="T7" fmla="*/ 3 h 3"/>
                  <a:gd name="T8" fmla="*/ 0 w 3"/>
                  <a:gd name="T9" fmla="*/ 1 h 3"/>
                  <a:gd name="T10" fmla="*/ 2 w 3"/>
                  <a:gd name="T11" fmla="*/ 0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2" y="0"/>
                    </a:moveTo>
                    <a:lnTo>
                      <a:pt x="3" y="1"/>
                    </a:lnTo>
                    <a:lnTo>
                      <a:pt x="2" y="3"/>
                    </a:lnTo>
                    <a:lnTo>
                      <a:pt x="0" y="1"/>
                    </a:lnTo>
                    <a:lnTo>
                      <a:pt x="2" y="0"/>
                    </a:lnTo>
                    <a:close/>
                  </a:path>
                </a:pathLst>
              </a:custGeom>
              <a:solidFill>
                <a:srgbClr val="808080"/>
              </a:solidFill>
              <a:ln w="9525">
                <a:noFill/>
                <a:round/>
                <a:headEnd/>
                <a:tailEnd/>
              </a:ln>
            </p:spPr>
            <p:txBody>
              <a:bodyPr/>
              <a:lstStyle/>
              <a:p>
                <a:endParaRPr lang="id-ID"/>
              </a:p>
            </p:txBody>
          </p:sp>
          <p:sp>
            <p:nvSpPr>
              <p:cNvPr id="3251" name="Freeform 376"/>
              <p:cNvSpPr>
                <a:spLocks/>
              </p:cNvSpPr>
              <p:nvPr/>
            </p:nvSpPr>
            <p:spPr bwMode="auto">
              <a:xfrm>
                <a:off x="5690" y="2326"/>
                <a:ext cx="8" cy="4"/>
              </a:xfrm>
              <a:custGeom>
                <a:avLst/>
                <a:gdLst>
                  <a:gd name="T0" fmla="*/ 0 w 8"/>
                  <a:gd name="T1" fmla="*/ 4 h 4"/>
                  <a:gd name="T2" fmla="*/ 0 w 8"/>
                  <a:gd name="T3" fmla="*/ 3 h 4"/>
                  <a:gd name="T4" fmla="*/ 0 w 8"/>
                  <a:gd name="T5" fmla="*/ 3 h 4"/>
                  <a:gd name="T6" fmla="*/ 7 w 8"/>
                  <a:gd name="T7" fmla="*/ 0 h 4"/>
                  <a:gd name="T8" fmla="*/ 8 w 8"/>
                  <a:gd name="T9" fmla="*/ 1 h 4"/>
                  <a:gd name="T10" fmla="*/ 8 w 8"/>
                  <a:gd name="T11" fmla="*/ 1 h 4"/>
                  <a:gd name="T12" fmla="*/ 4 w 8"/>
                  <a:gd name="T13" fmla="*/ 3 h 4"/>
                  <a:gd name="T14" fmla="*/ 0 w 8"/>
                  <a:gd name="T15" fmla="*/ 4 h 4"/>
                  <a:gd name="T16" fmla="*/ 0 w 8"/>
                  <a:gd name="T17" fmla="*/ 4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
                  <a:gd name="T28" fmla="*/ 0 h 4"/>
                  <a:gd name="T29" fmla="*/ 8 w 8"/>
                  <a:gd name="T30" fmla="*/ 4 h 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 h="4">
                    <a:moveTo>
                      <a:pt x="0" y="4"/>
                    </a:moveTo>
                    <a:lnTo>
                      <a:pt x="0" y="3"/>
                    </a:lnTo>
                    <a:lnTo>
                      <a:pt x="7" y="0"/>
                    </a:lnTo>
                    <a:lnTo>
                      <a:pt x="8" y="1"/>
                    </a:lnTo>
                    <a:lnTo>
                      <a:pt x="4" y="3"/>
                    </a:lnTo>
                    <a:lnTo>
                      <a:pt x="0" y="4"/>
                    </a:lnTo>
                    <a:close/>
                  </a:path>
                </a:pathLst>
              </a:custGeom>
              <a:solidFill>
                <a:srgbClr val="808080"/>
              </a:solidFill>
              <a:ln w="9525">
                <a:noFill/>
                <a:round/>
                <a:headEnd/>
                <a:tailEnd/>
              </a:ln>
            </p:spPr>
            <p:txBody>
              <a:bodyPr/>
              <a:lstStyle/>
              <a:p>
                <a:endParaRPr lang="id-ID"/>
              </a:p>
            </p:txBody>
          </p:sp>
          <p:sp>
            <p:nvSpPr>
              <p:cNvPr id="3252" name="Freeform 377"/>
              <p:cNvSpPr>
                <a:spLocks/>
              </p:cNvSpPr>
              <p:nvPr/>
            </p:nvSpPr>
            <p:spPr bwMode="auto">
              <a:xfrm>
                <a:off x="5690" y="2333"/>
                <a:ext cx="15" cy="7"/>
              </a:xfrm>
              <a:custGeom>
                <a:avLst/>
                <a:gdLst>
                  <a:gd name="T0" fmla="*/ 0 w 15"/>
                  <a:gd name="T1" fmla="*/ 7 h 7"/>
                  <a:gd name="T2" fmla="*/ 0 w 15"/>
                  <a:gd name="T3" fmla="*/ 5 h 7"/>
                  <a:gd name="T4" fmla="*/ 14 w 15"/>
                  <a:gd name="T5" fmla="*/ 0 h 7"/>
                  <a:gd name="T6" fmla="*/ 15 w 15"/>
                  <a:gd name="T7" fmla="*/ 1 h 7"/>
                  <a:gd name="T8" fmla="*/ 15 w 15"/>
                  <a:gd name="T9" fmla="*/ 1 h 7"/>
                  <a:gd name="T10" fmla="*/ 7 w 15"/>
                  <a:gd name="T11" fmla="*/ 5 h 7"/>
                  <a:gd name="T12" fmla="*/ 0 w 15"/>
                  <a:gd name="T13" fmla="*/ 7 h 7"/>
                  <a:gd name="T14" fmla="*/ 0 w 15"/>
                  <a:gd name="T15" fmla="*/ 7 h 7"/>
                  <a:gd name="T16" fmla="*/ 0 60000 65536"/>
                  <a:gd name="T17" fmla="*/ 0 60000 65536"/>
                  <a:gd name="T18" fmla="*/ 0 60000 65536"/>
                  <a:gd name="T19" fmla="*/ 0 60000 65536"/>
                  <a:gd name="T20" fmla="*/ 0 60000 65536"/>
                  <a:gd name="T21" fmla="*/ 0 60000 65536"/>
                  <a:gd name="T22" fmla="*/ 0 60000 65536"/>
                  <a:gd name="T23" fmla="*/ 0 60000 65536"/>
                  <a:gd name="T24" fmla="*/ 0 w 15"/>
                  <a:gd name="T25" fmla="*/ 0 h 7"/>
                  <a:gd name="T26" fmla="*/ 15 w 15"/>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 h="7">
                    <a:moveTo>
                      <a:pt x="0" y="7"/>
                    </a:moveTo>
                    <a:lnTo>
                      <a:pt x="0" y="5"/>
                    </a:lnTo>
                    <a:lnTo>
                      <a:pt x="14" y="0"/>
                    </a:lnTo>
                    <a:lnTo>
                      <a:pt x="15" y="1"/>
                    </a:lnTo>
                    <a:lnTo>
                      <a:pt x="7" y="5"/>
                    </a:lnTo>
                    <a:lnTo>
                      <a:pt x="0" y="7"/>
                    </a:lnTo>
                    <a:close/>
                  </a:path>
                </a:pathLst>
              </a:custGeom>
              <a:solidFill>
                <a:srgbClr val="808080"/>
              </a:solidFill>
              <a:ln w="9525">
                <a:noFill/>
                <a:round/>
                <a:headEnd/>
                <a:tailEnd/>
              </a:ln>
            </p:spPr>
            <p:txBody>
              <a:bodyPr/>
              <a:lstStyle/>
              <a:p>
                <a:endParaRPr lang="id-ID"/>
              </a:p>
            </p:txBody>
          </p:sp>
          <p:sp>
            <p:nvSpPr>
              <p:cNvPr id="3253" name="Freeform 378"/>
              <p:cNvSpPr>
                <a:spLocks/>
              </p:cNvSpPr>
              <p:nvPr/>
            </p:nvSpPr>
            <p:spPr bwMode="auto">
              <a:xfrm>
                <a:off x="5690" y="2268"/>
                <a:ext cx="14" cy="7"/>
              </a:xfrm>
              <a:custGeom>
                <a:avLst/>
                <a:gdLst>
                  <a:gd name="T0" fmla="*/ 0 w 14"/>
                  <a:gd name="T1" fmla="*/ 2 h 7"/>
                  <a:gd name="T2" fmla="*/ 0 w 14"/>
                  <a:gd name="T3" fmla="*/ 0 h 7"/>
                  <a:gd name="T4" fmla="*/ 0 w 14"/>
                  <a:gd name="T5" fmla="*/ 0 h 7"/>
                  <a:gd name="T6" fmla="*/ 7 w 14"/>
                  <a:gd name="T7" fmla="*/ 2 h 7"/>
                  <a:gd name="T8" fmla="*/ 14 w 14"/>
                  <a:gd name="T9" fmla="*/ 6 h 7"/>
                  <a:gd name="T10" fmla="*/ 14 w 14"/>
                  <a:gd name="T11" fmla="*/ 7 h 7"/>
                  <a:gd name="T12" fmla="*/ 14 w 14"/>
                  <a:gd name="T13" fmla="*/ 7 h 7"/>
                  <a:gd name="T14" fmla="*/ 7 w 14"/>
                  <a:gd name="T15" fmla="*/ 3 h 7"/>
                  <a:gd name="T16" fmla="*/ 0 w 14"/>
                  <a:gd name="T17" fmla="*/ 2 h 7"/>
                  <a:gd name="T18" fmla="*/ 0 w 14"/>
                  <a:gd name="T19" fmla="*/ 2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7"/>
                  <a:gd name="T32" fmla="*/ 14 w 14"/>
                  <a:gd name="T33" fmla="*/ 7 h 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7">
                    <a:moveTo>
                      <a:pt x="0" y="2"/>
                    </a:moveTo>
                    <a:lnTo>
                      <a:pt x="0" y="0"/>
                    </a:lnTo>
                    <a:lnTo>
                      <a:pt x="7" y="2"/>
                    </a:lnTo>
                    <a:lnTo>
                      <a:pt x="14" y="6"/>
                    </a:lnTo>
                    <a:lnTo>
                      <a:pt x="14" y="7"/>
                    </a:lnTo>
                    <a:lnTo>
                      <a:pt x="7" y="3"/>
                    </a:lnTo>
                    <a:lnTo>
                      <a:pt x="0" y="2"/>
                    </a:lnTo>
                    <a:close/>
                  </a:path>
                </a:pathLst>
              </a:custGeom>
              <a:solidFill>
                <a:srgbClr val="808080"/>
              </a:solidFill>
              <a:ln w="9525">
                <a:noFill/>
                <a:round/>
                <a:headEnd/>
                <a:tailEnd/>
              </a:ln>
            </p:spPr>
            <p:txBody>
              <a:bodyPr/>
              <a:lstStyle/>
              <a:p>
                <a:endParaRPr lang="id-ID"/>
              </a:p>
            </p:txBody>
          </p:sp>
          <p:sp>
            <p:nvSpPr>
              <p:cNvPr id="3254" name="Freeform 379"/>
              <p:cNvSpPr>
                <a:spLocks/>
              </p:cNvSpPr>
              <p:nvPr/>
            </p:nvSpPr>
            <p:spPr bwMode="auto">
              <a:xfrm>
                <a:off x="5690" y="2324"/>
                <a:ext cx="7" cy="5"/>
              </a:xfrm>
              <a:custGeom>
                <a:avLst/>
                <a:gdLst>
                  <a:gd name="T0" fmla="*/ 0 w 7"/>
                  <a:gd name="T1" fmla="*/ 5 h 5"/>
                  <a:gd name="T2" fmla="*/ 0 w 7"/>
                  <a:gd name="T3" fmla="*/ 3 h 5"/>
                  <a:gd name="T4" fmla="*/ 5 w 7"/>
                  <a:gd name="T5" fmla="*/ 0 h 5"/>
                  <a:gd name="T6" fmla="*/ 7 w 7"/>
                  <a:gd name="T7" fmla="*/ 2 h 5"/>
                  <a:gd name="T8" fmla="*/ 7 w 7"/>
                  <a:gd name="T9" fmla="*/ 2 h 5"/>
                  <a:gd name="T10" fmla="*/ 0 w 7"/>
                  <a:gd name="T11" fmla="*/ 5 h 5"/>
                  <a:gd name="T12" fmla="*/ 0 w 7"/>
                  <a:gd name="T13" fmla="*/ 5 h 5"/>
                  <a:gd name="T14" fmla="*/ 0 60000 65536"/>
                  <a:gd name="T15" fmla="*/ 0 60000 65536"/>
                  <a:gd name="T16" fmla="*/ 0 60000 65536"/>
                  <a:gd name="T17" fmla="*/ 0 60000 65536"/>
                  <a:gd name="T18" fmla="*/ 0 60000 65536"/>
                  <a:gd name="T19" fmla="*/ 0 60000 65536"/>
                  <a:gd name="T20" fmla="*/ 0 60000 65536"/>
                  <a:gd name="T21" fmla="*/ 0 w 7"/>
                  <a:gd name="T22" fmla="*/ 0 h 5"/>
                  <a:gd name="T23" fmla="*/ 7 w 7"/>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5">
                    <a:moveTo>
                      <a:pt x="0" y="5"/>
                    </a:moveTo>
                    <a:lnTo>
                      <a:pt x="0" y="3"/>
                    </a:lnTo>
                    <a:lnTo>
                      <a:pt x="5" y="0"/>
                    </a:lnTo>
                    <a:lnTo>
                      <a:pt x="7" y="2"/>
                    </a:lnTo>
                    <a:lnTo>
                      <a:pt x="0" y="5"/>
                    </a:lnTo>
                    <a:close/>
                  </a:path>
                </a:pathLst>
              </a:custGeom>
              <a:solidFill>
                <a:srgbClr val="808080"/>
              </a:solidFill>
              <a:ln w="9525">
                <a:noFill/>
                <a:round/>
                <a:headEnd/>
                <a:tailEnd/>
              </a:ln>
            </p:spPr>
            <p:txBody>
              <a:bodyPr/>
              <a:lstStyle/>
              <a:p>
                <a:endParaRPr lang="id-ID"/>
              </a:p>
            </p:txBody>
          </p:sp>
          <p:sp>
            <p:nvSpPr>
              <p:cNvPr id="3255" name="Freeform 380"/>
              <p:cNvSpPr>
                <a:spLocks/>
              </p:cNvSpPr>
              <p:nvPr/>
            </p:nvSpPr>
            <p:spPr bwMode="auto">
              <a:xfrm>
                <a:off x="5690" y="2279"/>
                <a:ext cx="7" cy="5"/>
              </a:xfrm>
              <a:custGeom>
                <a:avLst/>
                <a:gdLst>
                  <a:gd name="T0" fmla="*/ 0 w 7"/>
                  <a:gd name="T1" fmla="*/ 2 h 5"/>
                  <a:gd name="T2" fmla="*/ 0 w 7"/>
                  <a:gd name="T3" fmla="*/ 0 h 5"/>
                  <a:gd name="T4" fmla="*/ 0 w 7"/>
                  <a:gd name="T5" fmla="*/ 0 h 5"/>
                  <a:gd name="T6" fmla="*/ 7 w 7"/>
                  <a:gd name="T7" fmla="*/ 3 h 5"/>
                  <a:gd name="T8" fmla="*/ 5 w 7"/>
                  <a:gd name="T9" fmla="*/ 5 h 5"/>
                  <a:gd name="T10" fmla="*/ 5 w 7"/>
                  <a:gd name="T11" fmla="*/ 5 h 5"/>
                  <a:gd name="T12" fmla="*/ 0 w 7"/>
                  <a:gd name="T13" fmla="*/ 2 h 5"/>
                  <a:gd name="T14" fmla="*/ 0 w 7"/>
                  <a:gd name="T15" fmla="*/ 2 h 5"/>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5"/>
                  <a:gd name="T26" fmla="*/ 7 w 7"/>
                  <a:gd name="T27" fmla="*/ 5 h 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5">
                    <a:moveTo>
                      <a:pt x="0" y="2"/>
                    </a:moveTo>
                    <a:lnTo>
                      <a:pt x="0" y="0"/>
                    </a:lnTo>
                    <a:lnTo>
                      <a:pt x="7" y="3"/>
                    </a:lnTo>
                    <a:lnTo>
                      <a:pt x="5" y="5"/>
                    </a:lnTo>
                    <a:lnTo>
                      <a:pt x="0" y="2"/>
                    </a:lnTo>
                    <a:close/>
                  </a:path>
                </a:pathLst>
              </a:custGeom>
              <a:solidFill>
                <a:srgbClr val="808080"/>
              </a:solidFill>
              <a:ln w="9525">
                <a:noFill/>
                <a:round/>
                <a:headEnd/>
                <a:tailEnd/>
              </a:ln>
            </p:spPr>
            <p:txBody>
              <a:bodyPr/>
              <a:lstStyle/>
              <a:p>
                <a:endParaRPr lang="id-ID"/>
              </a:p>
            </p:txBody>
          </p:sp>
          <p:sp>
            <p:nvSpPr>
              <p:cNvPr id="3256" name="Freeform 381"/>
              <p:cNvSpPr>
                <a:spLocks/>
              </p:cNvSpPr>
              <p:nvPr/>
            </p:nvSpPr>
            <p:spPr bwMode="auto">
              <a:xfrm>
                <a:off x="5690" y="2278"/>
                <a:ext cx="7" cy="4"/>
              </a:xfrm>
              <a:custGeom>
                <a:avLst/>
                <a:gdLst>
                  <a:gd name="T0" fmla="*/ 0 w 7"/>
                  <a:gd name="T1" fmla="*/ 0 h 4"/>
                  <a:gd name="T2" fmla="*/ 7 w 7"/>
                  <a:gd name="T3" fmla="*/ 3 h 4"/>
                  <a:gd name="T4" fmla="*/ 7 w 7"/>
                  <a:gd name="T5" fmla="*/ 4 h 4"/>
                  <a:gd name="T6" fmla="*/ 7 w 7"/>
                  <a:gd name="T7" fmla="*/ 4 h 4"/>
                  <a:gd name="T8" fmla="*/ 0 w 7"/>
                  <a:gd name="T9" fmla="*/ 1 h 4"/>
                  <a:gd name="T10" fmla="*/ 0 w 7"/>
                  <a:gd name="T11" fmla="*/ 0 h 4"/>
                  <a:gd name="T12" fmla="*/ 0 60000 65536"/>
                  <a:gd name="T13" fmla="*/ 0 60000 65536"/>
                  <a:gd name="T14" fmla="*/ 0 60000 65536"/>
                  <a:gd name="T15" fmla="*/ 0 60000 65536"/>
                  <a:gd name="T16" fmla="*/ 0 60000 65536"/>
                  <a:gd name="T17" fmla="*/ 0 60000 65536"/>
                  <a:gd name="T18" fmla="*/ 0 w 7"/>
                  <a:gd name="T19" fmla="*/ 0 h 4"/>
                  <a:gd name="T20" fmla="*/ 7 w 7"/>
                  <a:gd name="T21" fmla="*/ 4 h 4"/>
                </a:gdLst>
                <a:ahLst/>
                <a:cxnLst>
                  <a:cxn ang="T12">
                    <a:pos x="T0" y="T1"/>
                  </a:cxn>
                  <a:cxn ang="T13">
                    <a:pos x="T2" y="T3"/>
                  </a:cxn>
                  <a:cxn ang="T14">
                    <a:pos x="T4" y="T5"/>
                  </a:cxn>
                  <a:cxn ang="T15">
                    <a:pos x="T6" y="T7"/>
                  </a:cxn>
                  <a:cxn ang="T16">
                    <a:pos x="T8" y="T9"/>
                  </a:cxn>
                  <a:cxn ang="T17">
                    <a:pos x="T10" y="T11"/>
                  </a:cxn>
                </a:cxnLst>
                <a:rect l="T18" t="T19" r="T20" b="T21"/>
                <a:pathLst>
                  <a:path w="7" h="4">
                    <a:moveTo>
                      <a:pt x="0" y="0"/>
                    </a:moveTo>
                    <a:lnTo>
                      <a:pt x="7" y="3"/>
                    </a:lnTo>
                    <a:lnTo>
                      <a:pt x="7" y="4"/>
                    </a:lnTo>
                    <a:lnTo>
                      <a:pt x="0" y="1"/>
                    </a:lnTo>
                    <a:lnTo>
                      <a:pt x="0" y="0"/>
                    </a:lnTo>
                    <a:close/>
                  </a:path>
                </a:pathLst>
              </a:custGeom>
              <a:solidFill>
                <a:srgbClr val="808080"/>
              </a:solidFill>
              <a:ln w="9525">
                <a:noFill/>
                <a:round/>
                <a:headEnd/>
                <a:tailEnd/>
              </a:ln>
            </p:spPr>
            <p:txBody>
              <a:bodyPr/>
              <a:lstStyle/>
              <a:p>
                <a:endParaRPr lang="id-ID"/>
              </a:p>
            </p:txBody>
          </p:sp>
          <p:sp>
            <p:nvSpPr>
              <p:cNvPr id="3257" name="Freeform 382"/>
              <p:cNvSpPr>
                <a:spLocks/>
              </p:cNvSpPr>
              <p:nvPr/>
            </p:nvSpPr>
            <p:spPr bwMode="auto">
              <a:xfrm>
                <a:off x="5690" y="2267"/>
                <a:ext cx="15" cy="7"/>
              </a:xfrm>
              <a:custGeom>
                <a:avLst/>
                <a:gdLst>
                  <a:gd name="T0" fmla="*/ 0 w 15"/>
                  <a:gd name="T1" fmla="*/ 1 h 7"/>
                  <a:gd name="T2" fmla="*/ 0 w 15"/>
                  <a:gd name="T3" fmla="*/ 0 h 7"/>
                  <a:gd name="T4" fmla="*/ 0 w 15"/>
                  <a:gd name="T5" fmla="*/ 0 h 7"/>
                  <a:gd name="T6" fmla="*/ 8 w 15"/>
                  <a:gd name="T7" fmla="*/ 1 h 7"/>
                  <a:gd name="T8" fmla="*/ 15 w 15"/>
                  <a:gd name="T9" fmla="*/ 5 h 7"/>
                  <a:gd name="T10" fmla="*/ 14 w 15"/>
                  <a:gd name="T11" fmla="*/ 7 h 7"/>
                  <a:gd name="T12" fmla="*/ 14 w 15"/>
                  <a:gd name="T13" fmla="*/ 7 h 7"/>
                  <a:gd name="T14" fmla="*/ 7 w 15"/>
                  <a:gd name="T15" fmla="*/ 3 h 7"/>
                  <a:gd name="T16" fmla="*/ 0 w 15"/>
                  <a:gd name="T17" fmla="*/ 1 h 7"/>
                  <a:gd name="T18" fmla="*/ 0 w 15"/>
                  <a:gd name="T19" fmla="*/ 1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
                  <a:gd name="T31" fmla="*/ 0 h 7"/>
                  <a:gd name="T32" fmla="*/ 15 w 15"/>
                  <a:gd name="T33" fmla="*/ 7 h 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 h="7">
                    <a:moveTo>
                      <a:pt x="0" y="1"/>
                    </a:moveTo>
                    <a:lnTo>
                      <a:pt x="0" y="0"/>
                    </a:lnTo>
                    <a:lnTo>
                      <a:pt x="8" y="1"/>
                    </a:lnTo>
                    <a:lnTo>
                      <a:pt x="15" y="5"/>
                    </a:lnTo>
                    <a:lnTo>
                      <a:pt x="14" y="7"/>
                    </a:lnTo>
                    <a:lnTo>
                      <a:pt x="7" y="3"/>
                    </a:lnTo>
                    <a:lnTo>
                      <a:pt x="0" y="1"/>
                    </a:lnTo>
                    <a:close/>
                  </a:path>
                </a:pathLst>
              </a:custGeom>
              <a:solidFill>
                <a:srgbClr val="808080"/>
              </a:solidFill>
              <a:ln w="9525">
                <a:noFill/>
                <a:round/>
                <a:headEnd/>
                <a:tailEnd/>
              </a:ln>
            </p:spPr>
            <p:txBody>
              <a:bodyPr/>
              <a:lstStyle/>
              <a:p>
                <a:endParaRPr lang="id-ID"/>
              </a:p>
            </p:txBody>
          </p:sp>
          <p:sp>
            <p:nvSpPr>
              <p:cNvPr id="3258" name="Freeform 383"/>
              <p:cNvSpPr>
                <a:spLocks/>
              </p:cNvSpPr>
              <p:nvPr/>
            </p:nvSpPr>
            <p:spPr bwMode="auto">
              <a:xfrm>
                <a:off x="5687" y="2329"/>
                <a:ext cx="3" cy="2"/>
              </a:xfrm>
              <a:custGeom>
                <a:avLst/>
                <a:gdLst>
                  <a:gd name="T0" fmla="*/ 0 w 3"/>
                  <a:gd name="T1" fmla="*/ 2 h 2"/>
                  <a:gd name="T2" fmla="*/ 0 w 3"/>
                  <a:gd name="T3" fmla="*/ 0 h 2"/>
                  <a:gd name="T4" fmla="*/ 0 w 3"/>
                  <a:gd name="T5" fmla="*/ 0 h 2"/>
                  <a:gd name="T6" fmla="*/ 3 w 3"/>
                  <a:gd name="T7" fmla="*/ 0 h 2"/>
                  <a:gd name="T8" fmla="*/ 3 w 3"/>
                  <a:gd name="T9" fmla="*/ 1 h 2"/>
                  <a:gd name="T10" fmla="*/ 3 w 3"/>
                  <a:gd name="T11" fmla="*/ 1 h 2"/>
                  <a:gd name="T12" fmla="*/ 0 w 3"/>
                  <a:gd name="T13" fmla="*/ 2 h 2"/>
                  <a:gd name="T14" fmla="*/ 0 w 3"/>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0" y="2"/>
                    </a:moveTo>
                    <a:lnTo>
                      <a:pt x="0" y="0"/>
                    </a:lnTo>
                    <a:lnTo>
                      <a:pt x="3" y="0"/>
                    </a:lnTo>
                    <a:lnTo>
                      <a:pt x="3" y="1"/>
                    </a:lnTo>
                    <a:lnTo>
                      <a:pt x="0" y="2"/>
                    </a:lnTo>
                    <a:close/>
                  </a:path>
                </a:pathLst>
              </a:custGeom>
              <a:solidFill>
                <a:srgbClr val="808080"/>
              </a:solidFill>
              <a:ln w="9525">
                <a:noFill/>
                <a:round/>
                <a:headEnd/>
                <a:tailEnd/>
              </a:ln>
            </p:spPr>
            <p:txBody>
              <a:bodyPr/>
              <a:lstStyle/>
              <a:p>
                <a:endParaRPr lang="id-ID"/>
              </a:p>
            </p:txBody>
          </p:sp>
          <p:sp>
            <p:nvSpPr>
              <p:cNvPr id="3259" name="Freeform 384"/>
              <p:cNvSpPr>
                <a:spLocks/>
              </p:cNvSpPr>
              <p:nvPr/>
            </p:nvSpPr>
            <p:spPr bwMode="auto">
              <a:xfrm>
                <a:off x="5687" y="2278"/>
                <a:ext cx="3" cy="3"/>
              </a:xfrm>
              <a:custGeom>
                <a:avLst/>
                <a:gdLst>
                  <a:gd name="T0" fmla="*/ 3 w 3"/>
                  <a:gd name="T1" fmla="*/ 1 h 3"/>
                  <a:gd name="T2" fmla="*/ 3 w 3"/>
                  <a:gd name="T3" fmla="*/ 3 h 3"/>
                  <a:gd name="T4" fmla="*/ 3 w 3"/>
                  <a:gd name="T5" fmla="*/ 3 h 3"/>
                  <a:gd name="T6" fmla="*/ 0 w 3"/>
                  <a:gd name="T7" fmla="*/ 3 h 3"/>
                  <a:gd name="T8" fmla="*/ 0 w 3"/>
                  <a:gd name="T9" fmla="*/ 0 h 3"/>
                  <a:gd name="T10" fmla="*/ 0 w 3"/>
                  <a:gd name="T11" fmla="*/ 0 h 3"/>
                  <a:gd name="T12" fmla="*/ 3 w 3"/>
                  <a:gd name="T13" fmla="*/ 1 h 3"/>
                  <a:gd name="T14" fmla="*/ 3 w 3"/>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1"/>
                    </a:moveTo>
                    <a:lnTo>
                      <a:pt x="3" y="3"/>
                    </a:lnTo>
                    <a:lnTo>
                      <a:pt x="0" y="3"/>
                    </a:lnTo>
                    <a:lnTo>
                      <a:pt x="0" y="0"/>
                    </a:lnTo>
                    <a:lnTo>
                      <a:pt x="3" y="1"/>
                    </a:lnTo>
                    <a:close/>
                  </a:path>
                </a:pathLst>
              </a:custGeom>
              <a:solidFill>
                <a:srgbClr val="808080"/>
              </a:solidFill>
              <a:ln w="9525">
                <a:noFill/>
                <a:round/>
                <a:headEnd/>
                <a:tailEnd/>
              </a:ln>
            </p:spPr>
            <p:txBody>
              <a:bodyPr/>
              <a:lstStyle/>
              <a:p>
                <a:endParaRPr lang="id-ID"/>
              </a:p>
            </p:txBody>
          </p:sp>
          <p:sp>
            <p:nvSpPr>
              <p:cNvPr id="3260" name="Freeform 385"/>
              <p:cNvSpPr>
                <a:spLocks/>
              </p:cNvSpPr>
              <p:nvPr/>
            </p:nvSpPr>
            <p:spPr bwMode="auto">
              <a:xfrm>
                <a:off x="5687" y="2327"/>
                <a:ext cx="3" cy="2"/>
              </a:xfrm>
              <a:custGeom>
                <a:avLst/>
                <a:gdLst>
                  <a:gd name="T0" fmla="*/ 3 w 3"/>
                  <a:gd name="T1" fmla="*/ 2 h 2"/>
                  <a:gd name="T2" fmla="*/ 3 w 3"/>
                  <a:gd name="T3" fmla="*/ 2 h 2"/>
                  <a:gd name="T4" fmla="*/ 0 w 3"/>
                  <a:gd name="T5" fmla="*/ 2 h 2"/>
                  <a:gd name="T6" fmla="*/ 0 w 3"/>
                  <a:gd name="T7" fmla="*/ 0 h 2"/>
                  <a:gd name="T8" fmla="*/ 0 w 3"/>
                  <a:gd name="T9" fmla="*/ 0 h 2"/>
                  <a:gd name="T10" fmla="*/ 3 w 3"/>
                  <a:gd name="T11" fmla="*/ 0 h 2"/>
                  <a:gd name="T12" fmla="*/ 3 w 3"/>
                  <a:gd name="T13" fmla="*/ 2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3" y="2"/>
                    </a:moveTo>
                    <a:lnTo>
                      <a:pt x="3" y="2"/>
                    </a:lnTo>
                    <a:lnTo>
                      <a:pt x="0" y="2"/>
                    </a:lnTo>
                    <a:lnTo>
                      <a:pt x="0" y="0"/>
                    </a:lnTo>
                    <a:lnTo>
                      <a:pt x="3" y="0"/>
                    </a:lnTo>
                    <a:lnTo>
                      <a:pt x="3" y="2"/>
                    </a:lnTo>
                    <a:close/>
                  </a:path>
                </a:pathLst>
              </a:custGeom>
              <a:solidFill>
                <a:srgbClr val="808080"/>
              </a:solidFill>
              <a:ln w="9525">
                <a:noFill/>
                <a:round/>
                <a:headEnd/>
                <a:tailEnd/>
              </a:ln>
            </p:spPr>
            <p:txBody>
              <a:bodyPr/>
              <a:lstStyle/>
              <a:p>
                <a:endParaRPr lang="id-ID"/>
              </a:p>
            </p:txBody>
          </p:sp>
          <p:sp>
            <p:nvSpPr>
              <p:cNvPr id="3261" name="Freeform 386"/>
              <p:cNvSpPr>
                <a:spLocks/>
              </p:cNvSpPr>
              <p:nvPr/>
            </p:nvSpPr>
            <p:spPr bwMode="auto">
              <a:xfrm>
                <a:off x="5687" y="2340"/>
                <a:ext cx="3" cy="3"/>
              </a:xfrm>
              <a:custGeom>
                <a:avLst/>
                <a:gdLst>
                  <a:gd name="T0" fmla="*/ 0 w 3"/>
                  <a:gd name="T1" fmla="*/ 0 h 3"/>
                  <a:gd name="T2" fmla="*/ 0 w 3"/>
                  <a:gd name="T3" fmla="*/ 0 h 3"/>
                  <a:gd name="T4" fmla="*/ 3 w 3"/>
                  <a:gd name="T5" fmla="*/ 0 h 3"/>
                  <a:gd name="T6" fmla="*/ 3 w 3"/>
                  <a:gd name="T7" fmla="*/ 1 h 3"/>
                  <a:gd name="T8" fmla="*/ 3 w 3"/>
                  <a:gd name="T9" fmla="*/ 1 h 3"/>
                  <a:gd name="T10" fmla="*/ 0 w 3"/>
                  <a:gd name="T11" fmla="*/ 3 h 3"/>
                  <a:gd name="T12" fmla="*/ 0 w 3"/>
                  <a:gd name="T13" fmla="*/ 0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0"/>
                    </a:moveTo>
                    <a:lnTo>
                      <a:pt x="0" y="0"/>
                    </a:lnTo>
                    <a:lnTo>
                      <a:pt x="3" y="0"/>
                    </a:lnTo>
                    <a:lnTo>
                      <a:pt x="3" y="1"/>
                    </a:lnTo>
                    <a:lnTo>
                      <a:pt x="0" y="3"/>
                    </a:lnTo>
                    <a:lnTo>
                      <a:pt x="0" y="0"/>
                    </a:lnTo>
                    <a:close/>
                  </a:path>
                </a:pathLst>
              </a:custGeom>
              <a:solidFill>
                <a:srgbClr val="808080"/>
              </a:solidFill>
              <a:ln w="9525">
                <a:noFill/>
                <a:round/>
                <a:headEnd/>
                <a:tailEnd/>
              </a:ln>
            </p:spPr>
            <p:txBody>
              <a:bodyPr/>
              <a:lstStyle/>
              <a:p>
                <a:endParaRPr lang="id-ID"/>
              </a:p>
            </p:txBody>
          </p:sp>
          <p:sp>
            <p:nvSpPr>
              <p:cNvPr id="3262" name="Freeform 387"/>
              <p:cNvSpPr>
                <a:spLocks/>
              </p:cNvSpPr>
              <p:nvPr/>
            </p:nvSpPr>
            <p:spPr bwMode="auto">
              <a:xfrm>
                <a:off x="5687" y="2338"/>
                <a:ext cx="3" cy="2"/>
              </a:xfrm>
              <a:custGeom>
                <a:avLst/>
                <a:gdLst>
                  <a:gd name="T0" fmla="*/ 3 w 3"/>
                  <a:gd name="T1" fmla="*/ 2 h 2"/>
                  <a:gd name="T2" fmla="*/ 3 w 3"/>
                  <a:gd name="T3" fmla="*/ 2 h 2"/>
                  <a:gd name="T4" fmla="*/ 0 w 3"/>
                  <a:gd name="T5" fmla="*/ 2 h 2"/>
                  <a:gd name="T6" fmla="*/ 0 w 3"/>
                  <a:gd name="T7" fmla="*/ 0 h 2"/>
                  <a:gd name="T8" fmla="*/ 3 w 3"/>
                  <a:gd name="T9" fmla="*/ 0 h 2"/>
                  <a:gd name="T10" fmla="*/ 3 w 3"/>
                  <a:gd name="T11" fmla="*/ 2 h 2"/>
                  <a:gd name="T12" fmla="*/ 0 60000 65536"/>
                  <a:gd name="T13" fmla="*/ 0 60000 65536"/>
                  <a:gd name="T14" fmla="*/ 0 60000 65536"/>
                  <a:gd name="T15" fmla="*/ 0 60000 65536"/>
                  <a:gd name="T16" fmla="*/ 0 60000 65536"/>
                  <a:gd name="T17" fmla="*/ 0 60000 65536"/>
                  <a:gd name="T18" fmla="*/ 0 w 3"/>
                  <a:gd name="T19" fmla="*/ 0 h 2"/>
                  <a:gd name="T20" fmla="*/ 3 w 3"/>
                  <a:gd name="T21" fmla="*/ 2 h 2"/>
                </a:gdLst>
                <a:ahLst/>
                <a:cxnLst>
                  <a:cxn ang="T12">
                    <a:pos x="T0" y="T1"/>
                  </a:cxn>
                  <a:cxn ang="T13">
                    <a:pos x="T2" y="T3"/>
                  </a:cxn>
                  <a:cxn ang="T14">
                    <a:pos x="T4" y="T5"/>
                  </a:cxn>
                  <a:cxn ang="T15">
                    <a:pos x="T6" y="T7"/>
                  </a:cxn>
                  <a:cxn ang="T16">
                    <a:pos x="T8" y="T9"/>
                  </a:cxn>
                  <a:cxn ang="T17">
                    <a:pos x="T10" y="T11"/>
                  </a:cxn>
                </a:cxnLst>
                <a:rect l="T18" t="T19" r="T20" b="T21"/>
                <a:pathLst>
                  <a:path w="3" h="2">
                    <a:moveTo>
                      <a:pt x="3" y="2"/>
                    </a:moveTo>
                    <a:lnTo>
                      <a:pt x="3" y="2"/>
                    </a:lnTo>
                    <a:lnTo>
                      <a:pt x="0" y="2"/>
                    </a:lnTo>
                    <a:lnTo>
                      <a:pt x="0" y="0"/>
                    </a:lnTo>
                    <a:lnTo>
                      <a:pt x="3" y="0"/>
                    </a:lnTo>
                    <a:lnTo>
                      <a:pt x="3" y="2"/>
                    </a:lnTo>
                    <a:close/>
                  </a:path>
                </a:pathLst>
              </a:custGeom>
              <a:solidFill>
                <a:srgbClr val="808080"/>
              </a:solidFill>
              <a:ln w="9525">
                <a:noFill/>
                <a:round/>
                <a:headEnd/>
                <a:tailEnd/>
              </a:ln>
            </p:spPr>
            <p:txBody>
              <a:bodyPr/>
              <a:lstStyle/>
              <a:p>
                <a:endParaRPr lang="id-ID"/>
              </a:p>
            </p:txBody>
          </p:sp>
          <p:sp>
            <p:nvSpPr>
              <p:cNvPr id="3263" name="Freeform 388"/>
              <p:cNvSpPr>
                <a:spLocks/>
              </p:cNvSpPr>
              <p:nvPr/>
            </p:nvSpPr>
            <p:spPr bwMode="auto">
              <a:xfrm>
                <a:off x="5687" y="2267"/>
                <a:ext cx="3" cy="3"/>
              </a:xfrm>
              <a:custGeom>
                <a:avLst/>
                <a:gdLst>
                  <a:gd name="T0" fmla="*/ 0 w 3"/>
                  <a:gd name="T1" fmla="*/ 3 h 3"/>
                  <a:gd name="T2" fmla="*/ 0 w 3"/>
                  <a:gd name="T3" fmla="*/ 0 h 3"/>
                  <a:gd name="T4" fmla="*/ 0 w 3"/>
                  <a:gd name="T5" fmla="*/ 0 h 3"/>
                  <a:gd name="T6" fmla="*/ 3 w 3"/>
                  <a:gd name="T7" fmla="*/ 1 h 3"/>
                  <a:gd name="T8" fmla="*/ 3 w 3"/>
                  <a:gd name="T9" fmla="*/ 3 h 3"/>
                  <a:gd name="T10" fmla="*/ 3 w 3"/>
                  <a:gd name="T11" fmla="*/ 3 h 3"/>
                  <a:gd name="T12" fmla="*/ 0 w 3"/>
                  <a:gd name="T13" fmla="*/ 3 h 3"/>
                  <a:gd name="T14" fmla="*/ 0 w 3"/>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0" y="3"/>
                    </a:moveTo>
                    <a:lnTo>
                      <a:pt x="0" y="0"/>
                    </a:lnTo>
                    <a:lnTo>
                      <a:pt x="3" y="1"/>
                    </a:lnTo>
                    <a:lnTo>
                      <a:pt x="3" y="3"/>
                    </a:lnTo>
                    <a:lnTo>
                      <a:pt x="0" y="3"/>
                    </a:lnTo>
                    <a:close/>
                  </a:path>
                </a:pathLst>
              </a:custGeom>
              <a:solidFill>
                <a:srgbClr val="808080"/>
              </a:solidFill>
              <a:ln w="9525">
                <a:noFill/>
                <a:round/>
                <a:headEnd/>
                <a:tailEnd/>
              </a:ln>
            </p:spPr>
            <p:txBody>
              <a:bodyPr/>
              <a:lstStyle/>
              <a:p>
                <a:endParaRPr lang="id-ID"/>
              </a:p>
            </p:txBody>
          </p:sp>
          <p:sp>
            <p:nvSpPr>
              <p:cNvPr id="3264" name="Freeform 389"/>
              <p:cNvSpPr>
                <a:spLocks/>
              </p:cNvSpPr>
              <p:nvPr/>
            </p:nvSpPr>
            <p:spPr bwMode="auto">
              <a:xfrm>
                <a:off x="5687" y="2265"/>
                <a:ext cx="3" cy="3"/>
              </a:xfrm>
              <a:custGeom>
                <a:avLst/>
                <a:gdLst>
                  <a:gd name="T0" fmla="*/ 3 w 3"/>
                  <a:gd name="T1" fmla="*/ 2 h 3"/>
                  <a:gd name="T2" fmla="*/ 3 w 3"/>
                  <a:gd name="T3" fmla="*/ 3 h 3"/>
                  <a:gd name="T4" fmla="*/ 3 w 3"/>
                  <a:gd name="T5" fmla="*/ 3 h 3"/>
                  <a:gd name="T6" fmla="*/ 0 w 3"/>
                  <a:gd name="T7" fmla="*/ 2 h 3"/>
                  <a:gd name="T8" fmla="*/ 0 w 3"/>
                  <a:gd name="T9" fmla="*/ 0 h 3"/>
                  <a:gd name="T10" fmla="*/ 0 w 3"/>
                  <a:gd name="T11" fmla="*/ 0 h 3"/>
                  <a:gd name="T12" fmla="*/ 3 w 3"/>
                  <a:gd name="T13" fmla="*/ 2 h 3"/>
                  <a:gd name="T14" fmla="*/ 3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3" y="2"/>
                    </a:moveTo>
                    <a:lnTo>
                      <a:pt x="3" y="3"/>
                    </a:lnTo>
                    <a:lnTo>
                      <a:pt x="0" y="2"/>
                    </a:lnTo>
                    <a:lnTo>
                      <a:pt x="0" y="0"/>
                    </a:lnTo>
                    <a:lnTo>
                      <a:pt x="3" y="2"/>
                    </a:lnTo>
                    <a:close/>
                  </a:path>
                </a:pathLst>
              </a:custGeom>
              <a:solidFill>
                <a:srgbClr val="808080"/>
              </a:solidFill>
              <a:ln w="9525">
                <a:noFill/>
                <a:round/>
                <a:headEnd/>
                <a:tailEnd/>
              </a:ln>
            </p:spPr>
            <p:txBody>
              <a:bodyPr/>
              <a:lstStyle/>
              <a:p>
                <a:endParaRPr lang="id-ID"/>
              </a:p>
            </p:txBody>
          </p:sp>
          <p:sp>
            <p:nvSpPr>
              <p:cNvPr id="3265" name="Freeform 390"/>
              <p:cNvSpPr>
                <a:spLocks/>
              </p:cNvSpPr>
              <p:nvPr/>
            </p:nvSpPr>
            <p:spPr bwMode="auto">
              <a:xfrm>
                <a:off x="5687" y="2277"/>
                <a:ext cx="3" cy="2"/>
              </a:xfrm>
              <a:custGeom>
                <a:avLst/>
                <a:gdLst>
                  <a:gd name="T0" fmla="*/ 0 w 3"/>
                  <a:gd name="T1" fmla="*/ 0 h 2"/>
                  <a:gd name="T2" fmla="*/ 0 w 3"/>
                  <a:gd name="T3" fmla="*/ 0 h 2"/>
                  <a:gd name="T4" fmla="*/ 3 w 3"/>
                  <a:gd name="T5" fmla="*/ 1 h 2"/>
                  <a:gd name="T6" fmla="*/ 3 w 3"/>
                  <a:gd name="T7" fmla="*/ 2 h 2"/>
                  <a:gd name="T8" fmla="*/ 3 w 3"/>
                  <a:gd name="T9" fmla="*/ 2 h 2"/>
                  <a:gd name="T10" fmla="*/ 0 w 3"/>
                  <a:gd name="T11" fmla="*/ 1 h 2"/>
                  <a:gd name="T12" fmla="*/ 0 w 3"/>
                  <a:gd name="T13" fmla="*/ 0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0"/>
                    </a:moveTo>
                    <a:lnTo>
                      <a:pt x="0" y="0"/>
                    </a:lnTo>
                    <a:lnTo>
                      <a:pt x="3" y="1"/>
                    </a:lnTo>
                    <a:lnTo>
                      <a:pt x="3" y="2"/>
                    </a:lnTo>
                    <a:lnTo>
                      <a:pt x="0" y="1"/>
                    </a:lnTo>
                    <a:lnTo>
                      <a:pt x="0" y="0"/>
                    </a:lnTo>
                    <a:close/>
                  </a:path>
                </a:pathLst>
              </a:custGeom>
              <a:solidFill>
                <a:srgbClr val="808080"/>
              </a:solidFill>
              <a:ln w="9525">
                <a:noFill/>
                <a:round/>
                <a:headEnd/>
                <a:tailEnd/>
              </a:ln>
            </p:spPr>
            <p:txBody>
              <a:bodyPr/>
              <a:lstStyle/>
              <a:p>
                <a:endParaRPr lang="id-ID"/>
              </a:p>
            </p:txBody>
          </p:sp>
          <p:sp>
            <p:nvSpPr>
              <p:cNvPr id="3266" name="Freeform 391"/>
              <p:cNvSpPr>
                <a:spLocks/>
              </p:cNvSpPr>
              <p:nvPr/>
            </p:nvSpPr>
            <p:spPr bwMode="auto">
              <a:xfrm>
                <a:off x="5686" y="2340"/>
                <a:ext cx="1" cy="3"/>
              </a:xfrm>
              <a:custGeom>
                <a:avLst/>
                <a:gdLst>
                  <a:gd name="T0" fmla="*/ 1 w 1"/>
                  <a:gd name="T1" fmla="*/ 3 h 3"/>
                  <a:gd name="T2" fmla="*/ 1 w 1"/>
                  <a:gd name="T3" fmla="*/ 3 h 3"/>
                  <a:gd name="T4" fmla="*/ 0 w 1"/>
                  <a:gd name="T5" fmla="*/ 3 h 3"/>
                  <a:gd name="T6" fmla="*/ 0 w 1"/>
                  <a:gd name="T7" fmla="*/ 1 h 3"/>
                  <a:gd name="T8" fmla="*/ 0 w 1"/>
                  <a:gd name="T9" fmla="*/ 1 h 3"/>
                  <a:gd name="T10" fmla="*/ 1 w 1"/>
                  <a:gd name="T11" fmla="*/ 0 h 3"/>
                  <a:gd name="T12" fmla="*/ 1 w 1"/>
                  <a:gd name="T13" fmla="*/ 3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3"/>
                    </a:moveTo>
                    <a:lnTo>
                      <a:pt x="1" y="3"/>
                    </a:lnTo>
                    <a:lnTo>
                      <a:pt x="0" y="3"/>
                    </a:lnTo>
                    <a:lnTo>
                      <a:pt x="0" y="1"/>
                    </a:lnTo>
                    <a:lnTo>
                      <a:pt x="1" y="0"/>
                    </a:lnTo>
                    <a:lnTo>
                      <a:pt x="1" y="3"/>
                    </a:lnTo>
                    <a:close/>
                  </a:path>
                </a:pathLst>
              </a:custGeom>
              <a:solidFill>
                <a:srgbClr val="808080"/>
              </a:solidFill>
              <a:ln w="9525">
                <a:noFill/>
                <a:round/>
                <a:headEnd/>
                <a:tailEnd/>
              </a:ln>
            </p:spPr>
            <p:txBody>
              <a:bodyPr/>
              <a:lstStyle/>
              <a:p>
                <a:endParaRPr lang="id-ID"/>
              </a:p>
            </p:txBody>
          </p:sp>
          <p:sp>
            <p:nvSpPr>
              <p:cNvPr id="3267" name="Freeform 392"/>
              <p:cNvSpPr>
                <a:spLocks/>
              </p:cNvSpPr>
              <p:nvPr/>
            </p:nvSpPr>
            <p:spPr bwMode="auto">
              <a:xfrm>
                <a:off x="5686" y="2329"/>
                <a:ext cx="1" cy="2"/>
              </a:xfrm>
              <a:custGeom>
                <a:avLst/>
                <a:gdLst>
                  <a:gd name="T0" fmla="*/ 0 w 1"/>
                  <a:gd name="T1" fmla="*/ 2 h 2"/>
                  <a:gd name="T2" fmla="*/ 0 w 1"/>
                  <a:gd name="T3" fmla="*/ 0 h 2"/>
                  <a:gd name="T4" fmla="*/ 0 w 1"/>
                  <a:gd name="T5" fmla="*/ 0 h 2"/>
                  <a:gd name="T6" fmla="*/ 1 w 1"/>
                  <a:gd name="T7" fmla="*/ 0 h 2"/>
                  <a:gd name="T8" fmla="*/ 1 w 1"/>
                  <a:gd name="T9" fmla="*/ 2 h 2"/>
                  <a:gd name="T10" fmla="*/ 1 w 1"/>
                  <a:gd name="T11" fmla="*/ 2 h 2"/>
                  <a:gd name="T12" fmla="*/ 0 w 1"/>
                  <a:gd name="T13" fmla="*/ 2 h 2"/>
                  <a:gd name="T14" fmla="*/ 0 w 1"/>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2"/>
                    </a:moveTo>
                    <a:lnTo>
                      <a:pt x="0" y="0"/>
                    </a:lnTo>
                    <a:lnTo>
                      <a:pt x="1" y="0"/>
                    </a:lnTo>
                    <a:lnTo>
                      <a:pt x="1" y="2"/>
                    </a:lnTo>
                    <a:lnTo>
                      <a:pt x="0" y="2"/>
                    </a:lnTo>
                    <a:close/>
                  </a:path>
                </a:pathLst>
              </a:custGeom>
              <a:solidFill>
                <a:srgbClr val="808080"/>
              </a:solidFill>
              <a:ln w="9525">
                <a:noFill/>
                <a:round/>
                <a:headEnd/>
                <a:tailEnd/>
              </a:ln>
            </p:spPr>
            <p:txBody>
              <a:bodyPr/>
              <a:lstStyle/>
              <a:p>
                <a:endParaRPr lang="id-ID"/>
              </a:p>
            </p:txBody>
          </p:sp>
          <p:sp>
            <p:nvSpPr>
              <p:cNvPr id="3268" name="Freeform 393"/>
              <p:cNvSpPr>
                <a:spLocks/>
              </p:cNvSpPr>
              <p:nvPr/>
            </p:nvSpPr>
            <p:spPr bwMode="auto">
              <a:xfrm>
                <a:off x="5686" y="2278"/>
                <a:ext cx="1" cy="3"/>
              </a:xfrm>
              <a:custGeom>
                <a:avLst/>
                <a:gdLst>
                  <a:gd name="T0" fmla="*/ 0 w 1"/>
                  <a:gd name="T1" fmla="*/ 1 h 3"/>
                  <a:gd name="T2" fmla="*/ 0 w 1"/>
                  <a:gd name="T3" fmla="*/ 0 h 3"/>
                  <a:gd name="T4" fmla="*/ 0 w 1"/>
                  <a:gd name="T5" fmla="*/ 0 h 3"/>
                  <a:gd name="T6" fmla="*/ 1 w 1"/>
                  <a:gd name="T7" fmla="*/ 0 h 3"/>
                  <a:gd name="T8" fmla="*/ 1 w 1"/>
                  <a:gd name="T9" fmla="*/ 3 h 3"/>
                  <a:gd name="T10" fmla="*/ 1 w 1"/>
                  <a:gd name="T11" fmla="*/ 3 h 3"/>
                  <a:gd name="T12" fmla="*/ 0 w 1"/>
                  <a:gd name="T13" fmla="*/ 1 h 3"/>
                  <a:gd name="T14" fmla="*/ 0 w 1"/>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1"/>
                    </a:moveTo>
                    <a:lnTo>
                      <a:pt x="0" y="0"/>
                    </a:lnTo>
                    <a:lnTo>
                      <a:pt x="1" y="0"/>
                    </a:lnTo>
                    <a:lnTo>
                      <a:pt x="1" y="3"/>
                    </a:lnTo>
                    <a:lnTo>
                      <a:pt x="0" y="1"/>
                    </a:lnTo>
                    <a:close/>
                  </a:path>
                </a:pathLst>
              </a:custGeom>
              <a:solidFill>
                <a:srgbClr val="808080"/>
              </a:solidFill>
              <a:ln w="9525">
                <a:noFill/>
                <a:round/>
                <a:headEnd/>
                <a:tailEnd/>
              </a:ln>
            </p:spPr>
            <p:txBody>
              <a:bodyPr/>
              <a:lstStyle/>
              <a:p>
                <a:endParaRPr lang="id-ID"/>
              </a:p>
            </p:txBody>
          </p:sp>
          <p:sp>
            <p:nvSpPr>
              <p:cNvPr id="3269" name="Freeform 394"/>
              <p:cNvSpPr>
                <a:spLocks/>
              </p:cNvSpPr>
              <p:nvPr/>
            </p:nvSpPr>
            <p:spPr bwMode="auto">
              <a:xfrm>
                <a:off x="5686" y="2327"/>
                <a:ext cx="1" cy="2"/>
              </a:xfrm>
              <a:custGeom>
                <a:avLst/>
                <a:gdLst>
                  <a:gd name="T0" fmla="*/ 1 w 1"/>
                  <a:gd name="T1" fmla="*/ 2 h 2"/>
                  <a:gd name="T2" fmla="*/ 1 w 1"/>
                  <a:gd name="T3" fmla="*/ 2 h 2"/>
                  <a:gd name="T4" fmla="*/ 0 w 1"/>
                  <a:gd name="T5" fmla="*/ 2 h 2"/>
                  <a:gd name="T6" fmla="*/ 0 w 1"/>
                  <a:gd name="T7" fmla="*/ 0 h 2"/>
                  <a:gd name="T8" fmla="*/ 0 w 1"/>
                  <a:gd name="T9" fmla="*/ 0 h 2"/>
                  <a:gd name="T10" fmla="*/ 1 w 1"/>
                  <a:gd name="T11" fmla="*/ 0 h 2"/>
                  <a:gd name="T12" fmla="*/ 1 w 1"/>
                  <a:gd name="T13" fmla="*/ 2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1" y="2"/>
                    </a:moveTo>
                    <a:lnTo>
                      <a:pt x="1" y="2"/>
                    </a:lnTo>
                    <a:lnTo>
                      <a:pt x="0" y="2"/>
                    </a:lnTo>
                    <a:lnTo>
                      <a:pt x="0" y="0"/>
                    </a:lnTo>
                    <a:lnTo>
                      <a:pt x="1" y="0"/>
                    </a:lnTo>
                    <a:lnTo>
                      <a:pt x="1" y="2"/>
                    </a:lnTo>
                    <a:close/>
                  </a:path>
                </a:pathLst>
              </a:custGeom>
              <a:solidFill>
                <a:srgbClr val="808080"/>
              </a:solidFill>
              <a:ln w="9525">
                <a:noFill/>
                <a:round/>
                <a:headEnd/>
                <a:tailEnd/>
              </a:ln>
            </p:spPr>
            <p:txBody>
              <a:bodyPr/>
              <a:lstStyle/>
              <a:p>
                <a:endParaRPr lang="id-ID"/>
              </a:p>
            </p:txBody>
          </p:sp>
          <p:sp>
            <p:nvSpPr>
              <p:cNvPr id="3270" name="Freeform 395"/>
              <p:cNvSpPr>
                <a:spLocks/>
              </p:cNvSpPr>
              <p:nvPr/>
            </p:nvSpPr>
            <p:spPr bwMode="auto">
              <a:xfrm>
                <a:off x="5686" y="2265"/>
                <a:ext cx="1" cy="2"/>
              </a:xfrm>
              <a:custGeom>
                <a:avLst/>
                <a:gdLst>
                  <a:gd name="T0" fmla="*/ 0 w 1"/>
                  <a:gd name="T1" fmla="*/ 2 h 2"/>
                  <a:gd name="T2" fmla="*/ 0 w 1"/>
                  <a:gd name="T3" fmla="*/ 0 h 2"/>
                  <a:gd name="T4" fmla="*/ 0 w 1"/>
                  <a:gd name="T5" fmla="*/ 0 h 2"/>
                  <a:gd name="T6" fmla="*/ 1 w 1"/>
                  <a:gd name="T7" fmla="*/ 0 h 2"/>
                  <a:gd name="T8" fmla="*/ 1 w 1"/>
                  <a:gd name="T9" fmla="*/ 2 h 2"/>
                  <a:gd name="T10" fmla="*/ 1 w 1"/>
                  <a:gd name="T11" fmla="*/ 2 h 2"/>
                  <a:gd name="T12" fmla="*/ 0 w 1"/>
                  <a:gd name="T13" fmla="*/ 2 h 2"/>
                  <a:gd name="T14" fmla="*/ 0 w 1"/>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2"/>
                    </a:moveTo>
                    <a:lnTo>
                      <a:pt x="0" y="0"/>
                    </a:lnTo>
                    <a:lnTo>
                      <a:pt x="1" y="0"/>
                    </a:lnTo>
                    <a:lnTo>
                      <a:pt x="1" y="2"/>
                    </a:lnTo>
                    <a:lnTo>
                      <a:pt x="0" y="2"/>
                    </a:lnTo>
                    <a:close/>
                  </a:path>
                </a:pathLst>
              </a:custGeom>
              <a:solidFill>
                <a:srgbClr val="808080"/>
              </a:solidFill>
              <a:ln w="9525">
                <a:noFill/>
                <a:round/>
                <a:headEnd/>
                <a:tailEnd/>
              </a:ln>
            </p:spPr>
            <p:txBody>
              <a:bodyPr/>
              <a:lstStyle/>
              <a:p>
                <a:endParaRPr lang="id-ID"/>
              </a:p>
            </p:txBody>
          </p:sp>
          <p:sp>
            <p:nvSpPr>
              <p:cNvPr id="3271" name="Freeform 396"/>
              <p:cNvSpPr>
                <a:spLocks/>
              </p:cNvSpPr>
              <p:nvPr/>
            </p:nvSpPr>
            <p:spPr bwMode="auto">
              <a:xfrm>
                <a:off x="5686" y="2338"/>
                <a:ext cx="1" cy="3"/>
              </a:xfrm>
              <a:custGeom>
                <a:avLst/>
                <a:gdLst>
                  <a:gd name="T0" fmla="*/ 1 w 1"/>
                  <a:gd name="T1" fmla="*/ 2 h 3"/>
                  <a:gd name="T2" fmla="*/ 1 w 1"/>
                  <a:gd name="T3" fmla="*/ 2 h 3"/>
                  <a:gd name="T4" fmla="*/ 0 w 1"/>
                  <a:gd name="T5" fmla="*/ 3 h 3"/>
                  <a:gd name="T6" fmla="*/ 0 w 1"/>
                  <a:gd name="T7" fmla="*/ 0 h 3"/>
                  <a:gd name="T8" fmla="*/ 1 w 1"/>
                  <a:gd name="T9" fmla="*/ 0 h 3"/>
                  <a:gd name="T10" fmla="*/ 1 w 1"/>
                  <a:gd name="T11" fmla="*/ 2 h 3"/>
                  <a:gd name="T12" fmla="*/ 0 60000 65536"/>
                  <a:gd name="T13" fmla="*/ 0 60000 65536"/>
                  <a:gd name="T14" fmla="*/ 0 60000 65536"/>
                  <a:gd name="T15" fmla="*/ 0 60000 65536"/>
                  <a:gd name="T16" fmla="*/ 0 60000 65536"/>
                  <a:gd name="T17" fmla="*/ 0 60000 65536"/>
                  <a:gd name="T18" fmla="*/ 0 w 1"/>
                  <a:gd name="T19" fmla="*/ 0 h 3"/>
                  <a:gd name="T20" fmla="*/ 1 w 1"/>
                  <a:gd name="T21" fmla="*/ 3 h 3"/>
                </a:gdLst>
                <a:ahLst/>
                <a:cxnLst>
                  <a:cxn ang="T12">
                    <a:pos x="T0" y="T1"/>
                  </a:cxn>
                  <a:cxn ang="T13">
                    <a:pos x="T2" y="T3"/>
                  </a:cxn>
                  <a:cxn ang="T14">
                    <a:pos x="T4" y="T5"/>
                  </a:cxn>
                  <a:cxn ang="T15">
                    <a:pos x="T6" y="T7"/>
                  </a:cxn>
                  <a:cxn ang="T16">
                    <a:pos x="T8" y="T9"/>
                  </a:cxn>
                  <a:cxn ang="T17">
                    <a:pos x="T10" y="T11"/>
                  </a:cxn>
                </a:cxnLst>
                <a:rect l="T18" t="T19" r="T20" b="T21"/>
                <a:pathLst>
                  <a:path w="1" h="3">
                    <a:moveTo>
                      <a:pt x="1" y="2"/>
                    </a:moveTo>
                    <a:lnTo>
                      <a:pt x="1" y="2"/>
                    </a:lnTo>
                    <a:lnTo>
                      <a:pt x="0" y="3"/>
                    </a:lnTo>
                    <a:lnTo>
                      <a:pt x="0" y="0"/>
                    </a:lnTo>
                    <a:lnTo>
                      <a:pt x="1" y="0"/>
                    </a:lnTo>
                    <a:lnTo>
                      <a:pt x="1" y="2"/>
                    </a:lnTo>
                    <a:close/>
                  </a:path>
                </a:pathLst>
              </a:custGeom>
              <a:solidFill>
                <a:srgbClr val="808080"/>
              </a:solidFill>
              <a:ln w="9525">
                <a:noFill/>
                <a:round/>
                <a:headEnd/>
                <a:tailEnd/>
              </a:ln>
            </p:spPr>
            <p:txBody>
              <a:bodyPr/>
              <a:lstStyle/>
              <a:p>
                <a:endParaRPr lang="id-ID"/>
              </a:p>
            </p:txBody>
          </p:sp>
          <p:sp>
            <p:nvSpPr>
              <p:cNvPr id="3272" name="Freeform 397"/>
              <p:cNvSpPr>
                <a:spLocks/>
              </p:cNvSpPr>
              <p:nvPr/>
            </p:nvSpPr>
            <p:spPr bwMode="auto">
              <a:xfrm>
                <a:off x="5686" y="2277"/>
                <a:ext cx="1" cy="1"/>
              </a:xfrm>
              <a:custGeom>
                <a:avLst/>
                <a:gdLst>
                  <a:gd name="T0" fmla="*/ 1 w 1"/>
                  <a:gd name="T1" fmla="*/ 0 h 1"/>
                  <a:gd name="T2" fmla="*/ 1 w 1"/>
                  <a:gd name="T3" fmla="*/ 1 h 1"/>
                  <a:gd name="T4" fmla="*/ 1 w 1"/>
                  <a:gd name="T5" fmla="*/ 1 h 1"/>
                  <a:gd name="T6" fmla="*/ 0 w 1"/>
                  <a:gd name="T7" fmla="*/ 1 h 1"/>
                  <a:gd name="T8" fmla="*/ 0 w 1"/>
                  <a:gd name="T9" fmla="*/ 0 h 1"/>
                  <a:gd name="T10" fmla="*/ 0 w 1"/>
                  <a:gd name="T11" fmla="*/ 0 h 1"/>
                  <a:gd name="T12" fmla="*/ 1 w 1"/>
                  <a:gd name="T13" fmla="*/ 0 h 1"/>
                  <a:gd name="T14" fmla="*/ 1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0"/>
                    </a:moveTo>
                    <a:lnTo>
                      <a:pt x="1" y="1"/>
                    </a:lnTo>
                    <a:lnTo>
                      <a:pt x="0" y="1"/>
                    </a:lnTo>
                    <a:lnTo>
                      <a:pt x="0" y="0"/>
                    </a:lnTo>
                    <a:lnTo>
                      <a:pt x="1" y="0"/>
                    </a:lnTo>
                    <a:close/>
                  </a:path>
                </a:pathLst>
              </a:custGeom>
              <a:solidFill>
                <a:srgbClr val="808080"/>
              </a:solidFill>
              <a:ln w="9525">
                <a:noFill/>
                <a:round/>
                <a:headEnd/>
                <a:tailEnd/>
              </a:ln>
            </p:spPr>
            <p:txBody>
              <a:bodyPr/>
              <a:lstStyle/>
              <a:p>
                <a:endParaRPr lang="id-ID"/>
              </a:p>
            </p:txBody>
          </p:sp>
          <p:sp>
            <p:nvSpPr>
              <p:cNvPr id="3273" name="Freeform 398"/>
              <p:cNvSpPr>
                <a:spLocks/>
              </p:cNvSpPr>
              <p:nvPr/>
            </p:nvSpPr>
            <p:spPr bwMode="auto">
              <a:xfrm>
                <a:off x="5686" y="2267"/>
                <a:ext cx="1" cy="3"/>
              </a:xfrm>
              <a:custGeom>
                <a:avLst/>
                <a:gdLst>
                  <a:gd name="T0" fmla="*/ 0 w 1"/>
                  <a:gd name="T1" fmla="*/ 3 h 3"/>
                  <a:gd name="T2" fmla="*/ 0 w 1"/>
                  <a:gd name="T3" fmla="*/ 0 h 3"/>
                  <a:gd name="T4" fmla="*/ 0 w 1"/>
                  <a:gd name="T5" fmla="*/ 0 h 3"/>
                  <a:gd name="T6" fmla="*/ 1 w 1"/>
                  <a:gd name="T7" fmla="*/ 0 h 3"/>
                  <a:gd name="T8" fmla="*/ 1 w 1"/>
                  <a:gd name="T9" fmla="*/ 3 h 3"/>
                  <a:gd name="T10" fmla="*/ 1 w 1"/>
                  <a:gd name="T11" fmla="*/ 3 h 3"/>
                  <a:gd name="T12" fmla="*/ 0 w 1"/>
                  <a:gd name="T13" fmla="*/ 3 h 3"/>
                  <a:gd name="T14" fmla="*/ 0 w 1"/>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3"/>
                    </a:moveTo>
                    <a:lnTo>
                      <a:pt x="0" y="0"/>
                    </a:lnTo>
                    <a:lnTo>
                      <a:pt x="1" y="0"/>
                    </a:lnTo>
                    <a:lnTo>
                      <a:pt x="1" y="3"/>
                    </a:lnTo>
                    <a:lnTo>
                      <a:pt x="0" y="3"/>
                    </a:lnTo>
                    <a:close/>
                  </a:path>
                </a:pathLst>
              </a:custGeom>
              <a:solidFill>
                <a:srgbClr val="808080"/>
              </a:solidFill>
              <a:ln w="9525">
                <a:noFill/>
                <a:round/>
                <a:headEnd/>
                <a:tailEnd/>
              </a:ln>
            </p:spPr>
            <p:txBody>
              <a:bodyPr/>
              <a:lstStyle/>
              <a:p>
                <a:endParaRPr lang="id-ID"/>
              </a:p>
            </p:txBody>
          </p:sp>
          <p:sp>
            <p:nvSpPr>
              <p:cNvPr id="3274" name="Freeform 399"/>
              <p:cNvSpPr>
                <a:spLocks/>
              </p:cNvSpPr>
              <p:nvPr/>
            </p:nvSpPr>
            <p:spPr bwMode="auto">
              <a:xfrm>
                <a:off x="5680" y="2277"/>
                <a:ext cx="6" cy="1"/>
              </a:xfrm>
              <a:custGeom>
                <a:avLst/>
                <a:gdLst>
                  <a:gd name="T0" fmla="*/ 6 w 6"/>
                  <a:gd name="T1" fmla="*/ 0 h 1"/>
                  <a:gd name="T2" fmla="*/ 6 w 6"/>
                  <a:gd name="T3" fmla="*/ 1 h 1"/>
                  <a:gd name="T4" fmla="*/ 6 w 6"/>
                  <a:gd name="T5" fmla="*/ 1 h 1"/>
                  <a:gd name="T6" fmla="*/ 3 w 6"/>
                  <a:gd name="T7" fmla="*/ 1 h 1"/>
                  <a:gd name="T8" fmla="*/ 3 w 6"/>
                  <a:gd name="T9" fmla="*/ 1 h 1"/>
                  <a:gd name="T10" fmla="*/ 0 w 6"/>
                  <a:gd name="T11" fmla="*/ 1 h 1"/>
                  <a:gd name="T12" fmla="*/ 0 w 6"/>
                  <a:gd name="T13" fmla="*/ 0 h 1"/>
                  <a:gd name="T14" fmla="*/ 0 w 6"/>
                  <a:gd name="T15" fmla="*/ 0 h 1"/>
                  <a:gd name="T16" fmla="*/ 3 w 6"/>
                  <a:gd name="T17" fmla="*/ 0 h 1"/>
                  <a:gd name="T18" fmla="*/ 6 w 6"/>
                  <a:gd name="T19" fmla="*/ 0 h 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
                  <a:gd name="T31" fmla="*/ 0 h 1"/>
                  <a:gd name="T32" fmla="*/ 6 w 6"/>
                  <a:gd name="T33" fmla="*/ 1 h 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 h="1">
                    <a:moveTo>
                      <a:pt x="6" y="0"/>
                    </a:moveTo>
                    <a:lnTo>
                      <a:pt x="6" y="1"/>
                    </a:lnTo>
                    <a:lnTo>
                      <a:pt x="3" y="1"/>
                    </a:lnTo>
                    <a:lnTo>
                      <a:pt x="0" y="1"/>
                    </a:lnTo>
                    <a:lnTo>
                      <a:pt x="0" y="0"/>
                    </a:lnTo>
                    <a:lnTo>
                      <a:pt x="3" y="0"/>
                    </a:lnTo>
                    <a:lnTo>
                      <a:pt x="6" y="0"/>
                    </a:lnTo>
                    <a:close/>
                  </a:path>
                </a:pathLst>
              </a:custGeom>
              <a:solidFill>
                <a:srgbClr val="808080"/>
              </a:solidFill>
              <a:ln w="9525">
                <a:noFill/>
                <a:round/>
                <a:headEnd/>
                <a:tailEnd/>
              </a:ln>
            </p:spPr>
            <p:txBody>
              <a:bodyPr/>
              <a:lstStyle/>
              <a:p>
                <a:endParaRPr lang="id-ID"/>
              </a:p>
            </p:txBody>
          </p:sp>
          <p:sp>
            <p:nvSpPr>
              <p:cNvPr id="3275" name="Freeform 400"/>
              <p:cNvSpPr>
                <a:spLocks/>
              </p:cNvSpPr>
              <p:nvPr/>
            </p:nvSpPr>
            <p:spPr bwMode="auto">
              <a:xfrm>
                <a:off x="5680" y="2278"/>
                <a:ext cx="6" cy="1"/>
              </a:xfrm>
              <a:custGeom>
                <a:avLst/>
                <a:gdLst>
                  <a:gd name="T0" fmla="*/ 0 w 6"/>
                  <a:gd name="T1" fmla="*/ 0 h 1"/>
                  <a:gd name="T2" fmla="*/ 0 w 6"/>
                  <a:gd name="T3" fmla="*/ 0 h 1"/>
                  <a:gd name="T4" fmla="*/ 3 w 6"/>
                  <a:gd name="T5" fmla="*/ 0 h 1"/>
                  <a:gd name="T6" fmla="*/ 3 w 6"/>
                  <a:gd name="T7" fmla="*/ 0 h 1"/>
                  <a:gd name="T8" fmla="*/ 6 w 6"/>
                  <a:gd name="T9" fmla="*/ 0 h 1"/>
                  <a:gd name="T10" fmla="*/ 6 w 6"/>
                  <a:gd name="T11" fmla="*/ 1 h 1"/>
                  <a:gd name="T12" fmla="*/ 6 w 6"/>
                  <a:gd name="T13" fmla="*/ 1 h 1"/>
                  <a:gd name="T14" fmla="*/ 3 w 6"/>
                  <a:gd name="T15" fmla="*/ 1 h 1"/>
                  <a:gd name="T16" fmla="*/ 3 w 6"/>
                  <a:gd name="T17" fmla="*/ 1 h 1"/>
                  <a:gd name="T18" fmla="*/ 0 w 6"/>
                  <a:gd name="T19" fmla="*/ 1 h 1"/>
                  <a:gd name="T20" fmla="*/ 0 w 6"/>
                  <a:gd name="T21" fmla="*/ 0 h 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
                  <a:gd name="T34" fmla="*/ 0 h 1"/>
                  <a:gd name="T35" fmla="*/ 6 w 6"/>
                  <a:gd name="T36" fmla="*/ 1 h 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 h="1">
                    <a:moveTo>
                      <a:pt x="0" y="0"/>
                    </a:moveTo>
                    <a:lnTo>
                      <a:pt x="0" y="0"/>
                    </a:lnTo>
                    <a:lnTo>
                      <a:pt x="3" y="0"/>
                    </a:lnTo>
                    <a:lnTo>
                      <a:pt x="6" y="0"/>
                    </a:lnTo>
                    <a:lnTo>
                      <a:pt x="6" y="1"/>
                    </a:lnTo>
                    <a:lnTo>
                      <a:pt x="3" y="1"/>
                    </a:lnTo>
                    <a:lnTo>
                      <a:pt x="0" y="1"/>
                    </a:lnTo>
                    <a:lnTo>
                      <a:pt x="0" y="0"/>
                    </a:lnTo>
                    <a:close/>
                  </a:path>
                </a:pathLst>
              </a:custGeom>
              <a:solidFill>
                <a:srgbClr val="808080"/>
              </a:solidFill>
              <a:ln w="9525">
                <a:noFill/>
                <a:round/>
                <a:headEnd/>
                <a:tailEnd/>
              </a:ln>
            </p:spPr>
            <p:txBody>
              <a:bodyPr/>
              <a:lstStyle/>
              <a:p>
                <a:endParaRPr lang="id-ID"/>
              </a:p>
            </p:txBody>
          </p:sp>
          <p:sp>
            <p:nvSpPr>
              <p:cNvPr id="3276" name="Freeform 401"/>
              <p:cNvSpPr>
                <a:spLocks/>
              </p:cNvSpPr>
              <p:nvPr/>
            </p:nvSpPr>
            <p:spPr bwMode="auto">
              <a:xfrm>
                <a:off x="5680" y="2329"/>
                <a:ext cx="6" cy="2"/>
              </a:xfrm>
              <a:custGeom>
                <a:avLst/>
                <a:gdLst>
                  <a:gd name="T0" fmla="*/ 0 w 6"/>
                  <a:gd name="T1" fmla="*/ 2 h 2"/>
                  <a:gd name="T2" fmla="*/ 0 w 6"/>
                  <a:gd name="T3" fmla="*/ 0 h 2"/>
                  <a:gd name="T4" fmla="*/ 0 w 6"/>
                  <a:gd name="T5" fmla="*/ 0 h 2"/>
                  <a:gd name="T6" fmla="*/ 3 w 6"/>
                  <a:gd name="T7" fmla="*/ 1 h 2"/>
                  <a:gd name="T8" fmla="*/ 3 w 6"/>
                  <a:gd name="T9" fmla="*/ 1 h 2"/>
                  <a:gd name="T10" fmla="*/ 6 w 6"/>
                  <a:gd name="T11" fmla="*/ 0 h 2"/>
                  <a:gd name="T12" fmla="*/ 6 w 6"/>
                  <a:gd name="T13" fmla="*/ 2 h 2"/>
                  <a:gd name="T14" fmla="*/ 6 w 6"/>
                  <a:gd name="T15" fmla="*/ 2 h 2"/>
                  <a:gd name="T16" fmla="*/ 3 w 6"/>
                  <a:gd name="T17" fmla="*/ 2 h 2"/>
                  <a:gd name="T18" fmla="*/ 0 w 6"/>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
                  <a:gd name="T31" fmla="*/ 0 h 2"/>
                  <a:gd name="T32" fmla="*/ 6 w 6"/>
                  <a:gd name="T33" fmla="*/ 2 h 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 h="2">
                    <a:moveTo>
                      <a:pt x="0" y="2"/>
                    </a:moveTo>
                    <a:lnTo>
                      <a:pt x="0" y="0"/>
                    </a:lnTo>
                    <a:lnTo>
                      <a:pt x="3" y="1"/>
                    </a:lnTo>
                    <a:lnTo>
                      <a:pt x="6" y="0"/>
                    </a:lnTo>
                    <a:lnTo>
                      <a:pt x="6" y="2"/>
                    </a:lnTo>
                    <a:lnTo>
                      <a:pt x="3" y="2"/>
                    </a:lnTo>
                    <a:lnTo>
                      <a:pt x="0" y="2"/>
                    </a:lnTo>
                    <a:close/>
                  </a:path>
                </a:pathLst>
              </a:custGeom>
              <a:solidFill>
                <a:srgbClr val="808080"/>
              </a:solidFill>
              <a:ln w="9525">
                <a:noFill/>
                <a:round/>
                <a:headEnd/>
                <a:tailEnd/>
              </a:ln>
            </p:spPr>
            <p:txBody>
              <a:bodyPr/>
              <a:lstStyle/>
              <a:p>
                <a:endParaRPr lang="id-ID"/>
              </a:p>
            </p:txBody>
          </p:sp>
          <p:sp>
            <p:nvSpPr>
              <p:cNvPr id="3277" name="Freeform 402"/>
              <p:cNvSpPr>
                <a:spLocks/>
              </p:cNvSpPr>
              <p:nvPr/>
            </p:nvSpPr>
            <p:spPr bwMode="auto">
              <a:xfrm>
                <a:off x="5680" y="2327"/>
                <a:ext cx="6" cy="3"/>
              </a:xfrm>
              <a:custGeom>
                <a:avLst/>
                <a:gdLst>
                  <a:gd name="T0" fmla="*/ 3 w 6"/>
                  <a:gd name="T1" fmla="*/ 3 h 3"/>
                  <a:gd name="T2" fmla="*/ 3 w 6"/>
                  <a:gd name="T3" fmla="*/ 3 h 3"/>
                  <a:gd name="T4" fmla="*/ 0 w 6"/>
                  <a:gd name="T5" fmla="*/ 2 h 3"/>
                  <a:gd name="T6" fmla="*/ 0 w 6"/>
                  <a:gd name="T7" fmla="*/ 0 h 3"/>
                  <a:gd name="T8" fmla="*/ 0 w 6"/>
                  <a:gd name="T9" fmla="*/ 0 h 3"/>
                  <a:gd name="T10" fmla="*/ 3 w 6"/>
                  <a:gd name="T11" fmla="*/ 0 h 3"/>
                  <a:gd name="T12" fmla="*/ 3 w 6"/>
                  <a:gd name="T13" fmla="*/ 0 h 3"/>
                  <a:gd name="T14" fmla="*/ 6 w 6"/>
                  <a:gd name="T15" fmla="*/ 0 h 3"/>
                  <a:gd name="T16" fmla="*/ 6 w 6"/>
                  <a:gd name="T17" fmla="*/ 2 h 3"/>
                  <a:gd name="T18" fmla="*/ 6 w 6"/>
                  <a:gd name="T19" fmla="*/ 2 h 3"/>
                  <a:gd name="T20" fmla="*/ 3 w 6"/>
                  <a:gd name="T21" fmla="*/ 3 h 3"/>
                  <a:gd name="T22" fmla="*/ 3 w 6"/>
                  <a:gd name="T23" fmla="*/ 3 h 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
                  <a:gd name="T37" fmla="*/ 0 h 3"/>
                  <a:gd name="T38" fmla="*/ 6 w 6"/>
                  <a:gd name="T39" fmla="*/ 3 h 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 h="3">
                    <a:moveTo>
                      <a:pt x="3" y="3"/>
                    </a:moveTo>
                    <a:lnTo>
                      <a:pt x="3" y="3"/>
                    </a:lnTo>
                    <a:lnTo>
                      <a:pt x="0" y="2"/>
                    </a:lnTo>
                    <a:lnTo>
                      <a:pt x="0" y="0"/>
                    </a:lnTo>
                    <a:lnTo>
                      <a:pt x="3" y="0"/>
                    </a:lnTo>
                    <a:lnTo>
                      <a:pt x="6" y="0"/>
                    </a:lnTo>
                    <a:lnTo>
                      <a:pt x="6" y="2"/>
                    </a:lnTo>
                    <a:lnTo>
                      <a:pt x="3" y="3"/>
                    </a:lnTo>
                    <a:close/>
                  </a:path>
                </a:pathLst>
              </a:custGeom>
              <a:solidFill>
                <a:srgbClr val="808080"/>
              </a:solidFill>
              <a:ln w="9525">
                <a:noFill/>
                <a:round/>
                <a:headEnd/>
                <a:tailEnd/>
              </a:ln>
            </p:spPr>
            <p:txBody>
              <a:bodyPr/>
              <a:lstStyle/>
              <a:p>
                <a:endParaRPr lang="id-ID"/>
              </a:p>
            </p:txBody>
          </p:sp>
          <p:sp>
            <p:nvSpPr>
              <p:cNvPr id="3278" name="Freeform 403"/>
              <p:cNvSpPr>
                <a:spLocks/>
              </p:cNvSpPr>
              <p:nvPr/>
            </p:nvSpPr>
            <p:spPr bwMode="auto">
              <a:xfrm>
                <a:off x="5679" y="2277"/>
                <a:ext cx="1" cy="1"/>
              </a:xfrm>
              <a:custGeom>
                <a:avLst/>
                <a:gdLst>
                  <a:gd name="T0" fmla="*/ 1 w 1"/>
                  <a:gd name="T1" fmla="*/ 0 h 1"/>
                  <a:gd name="T2" fmla="*/ 1 w 1"/>
                  <a:gd name="T3" fmla="*/ 1 h 1"/>
                  <a:gd name="T4" fmla="*/ 1 w 1"/>
                  <a:gd name="T5" fmla="*/ 1 h 1"/>
                  <a:gd name="T6" fmla="*/ 0 w 1"/>
                  <a:gd name="T7" fmla="*/ 1 h 1"/>
                  <a:gd name="T8" fmla="*/ 0 w 1"/>
                  <a:gd name="T9" fmla="*/ 0 h 1"/>
                  <a:gd name="T10" fmla="*/ 0 w 1"/>
                  <a:gd name="T11" fmla="*/ 0 h 1"/>
                  <a:gd name="T12" fmla="*/ 1 w 1"/>
                  <a:gd name="T13" fmla="*/ 0 h 1"/>
                  <a:gd name="T14" fmla="*/ 1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0"/>
                    </a:moveTo>
                    <a:lnTo>
                      <a:pt x="1" y="1"/>
                    </a:lnTo>
                    <a:lnTo>
                      <a:pt x="0" y="1"/>
                    </a:lnTo>
                    <a:lnTo>
                      <a:pt x="0" y="0"/>
                    </a:lnTo>
                    <a:lnTo>
                      <a:pt x="1" y="0"/>
                    </a:lnTo>
                    <a:close/>
                  </a:path>
                </a:pathLst>
              </a:custGeom>
              <a:solidFill>
                <a:srgbClr val="808080"/>
              </a:solidFill>
              <a:ln w="9525">
                <a:noFill/>
                <a:round/>
                <a:headEnd/>
                <a:tailEnd/>
              </a:ln>
            </p:spPr>
            <p:txBody>
              <a:bodyPr/>
              <a:lstStyle/>
              <a:p>
                <a:endParaRPr lang="id-ID"/>
              </a:p>
            </p:txBody>
          </p:sp>
          <p:sp>
            <p:nvSpPr>
              <p:cNvPr id="3279" name="Freeform 404"/>
              <p:cNvSpPr>
                <a:spLocks/>
              </p:cNvSpPr>
              <p:nvPr/>
            </p:nvSpPr>
            <p:spPr bwMode="auto">
              <a:xfrm>
                <a:off x="5679" y="2267"/>
                <a:ext cx="1" cy="3"/>
              </a:xfrm>
              <a:custGeom>
                <a:avLst/>
                <a:gdLst>
                  <a:gd name="T0" fmla="*/ 1 w 1"/>
                  <a:gd name="T1" fmla="*/ 0 h 3"/>
                  <a:gd name="T2" fmla="*/ 1 w 1"/>
                  <a:gd name="T3" fmla="*/ 3 h 3"/>
                  <a:gd name="T4" fmla="*/ 0 w 1"/>
                  <a:gd name="T5" fmla="*/ 3 h 3"/>
                  <a:gd name="T6" fmla="*/ 0 w 1"/>
                  <a:gd name="T7" fmla="*/ 0 h 3"/>
                  <a:gd name="T8" fmla="*/ 0 w 1"/>
                  <a:gd name="T9" fmla="*/ 0 h 3"/>
                  <a:gd name="T10" fmla="*/ 1 w 1"/>
                  <a:gd name="T11" fmla="*/ 0 h 3"/>
                  <a:gd name="T12" fmla="*/ 1 w 1"/>
                  <a:gd name="T13" fmla="*/ 0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0"/>
                    </a:moveTo>
                    <a:lnTo>
                      <a:pt x="1" y="3"/>
                    </a:lnTo>
                    <a:lnTo>
                      <a:pt x="0" y="3"/>
                    </a:lnTo>
                    <a:lnTo>
                      <a:pt x="0" y="0"/>
                    </a:lnTo>
                    <a:lnTo>
                      <a:pt x="1" y="0"/>
                    </a:lnTo>
                    <a:close/>
                  </a:path>
                </a:pathLst>
              </a:custGeom>
              <a:solidFill>
                <a:srgbClr val="808080"/>
              </a:solidFill>
              <a:ln w="9525">
                <a:noFill/>
                <a:round/>
                <a:headEnd/>
                <a:tailEnd/>
              </a:ln>
            </p:spPr>
            <p:txBody>
              <a:bodyPr/>
              <a:lstStyle/>
              <a:p>
                <a:endParaRPr lang="id-ID"/>
              </a:p>
            </p:txBody>
          </p:sp>
          <p:sp>
            <p:nvSpPr>
              <p:cNvPr id="3280" name="Freeform 405"/>
              <p:cNvSpPr>
                <a:spLocks/>
              </p:cNvSpPr>
              <p:nvPr/>
            </p:nvSpPr>
            <p:spPr bwMode="auto">
              <a:xfrm>
                <a:off x="5679" y="2338"/>
                <a:ext cx="1" cy="3"/>
              </a:xfrm>
              <a:custGeom>
                <a:avLst/>
                <a:gdLst>
                  <a:gd name="T0" fmla="*/ 0 w 1"/>
                  <a:gd name="T1" fmla="*/ 2 h 3"/>
                  <a:gd name="T2" fmla="*/ 0 w 1"/>
                  <a:gd name="T3" fmla="*/ 0 h 3"/>
                  <a:gd name="T4" fmla="*/ 0 w 1"/>
                  <a:gd name="T5" fmla="*/ 0 h 3"/>
                  <a:gd name="T6" fmla="*/ 1 w 1"/>
                  <a:gd name="T7" fmla="*/ 0 h 3"/>
                  <a:gd name="T8" fmla="*/ 1 w 1"/>
                  <a:gd name="T9" fmla="*/ 3 h 3"/>
                  <a:gd name="T10" fmla="*/ 1 w 1"/>
                  <a:gd name="T11" fmla="*/ 3 h 3"/>
                  <a:gd name="T12" fmla="*/ 0 w 1"/>
                  <a:gd name="T13" fmla="*/ 2 h 3"/>
                  <a:gd name="T14" fmla="*/ 0 w 1"/>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2"/>
                    </a:moveTo>
                    <a:lnTo>
                      <a:pt x="0" y="0"/>
                    </a:lnTo>
                    <a:lnTo>
                      <a:pt x="1" y="0"/>
                    </a:lnTo>
                    <a:lnTo>
                      <a:pt x="1" y="3"/>
                    </a:lnTo>
                    <a:lnTo>
                      <a:pt x="0" y="2"/>
                    </a:lnTo>
                    <a:close/>
                  </a:path>
                </a:pathLst>
              </a:custGeom>
              <a:solidFill>
                <a:srgbClr val="808080"/>
              </a:solidFill>
              <a:ln w="9525">
                <a:noFill/>
                <a:round/>
                <a:headEnd/>
                <a:tailEnd/>
              </a:ln>
            </p:spPr>
            <p:txBody>
              <a:bodyPr/>
              <a:lstStyle/>
              <a:p>
                <a:endParaRPr lang="id-ID"/>
              </a:p>
            </p:txBody>
          </p:sp>
          <p:sp>
            <p:nvSpPr>
              <p:cNvPr id="3281" name="Freeform 406"/>
              <p:cNvSpPr>
                <a:spLocks/>
              </p:cNvSpPr>
              <p:nvPr/>
            </p:nvSpPr>
            <p:spPr bwMode="auto">
              <a:xfrm>
                <a:off x="5679" y="2258"/>
                <a:ext cx="8" cy="7"/>
              </a:xfrm>
              <a:custGeom>
                <a:avLst/>
                <a:gdLst>
                  <a:gd name="T0" fmla="*/ 0 w 8"/>
                  <a:gd name="T1" fmla="*/ 0 h 7"/>
                  <a:gd name="T2" fmla="*/ 8 w 8"/>
                  <a:gd name="T3" fmla="*/ 0 h 7"/>
                  <a:gd name="T4" fmla="*/ 8 w 8"/>
                  <a:gd name="T5" fmla="*/ 7 h 7"/>
                  <a:gd name="T6" fmla="*/ 8 w 8"/>
                  <a:gd name="T7" fmla="*/ 7 h 7"/>
                  <a:gd name="T8" fmla="*/ 7 w 8"/>
                  <a:gd name="T9" fmla="*/ 7 h 7"/>
                  <a:gd name="T10" fmla="*/ 7 w 8"/>
                  <a:gd name="T11" fmla="*/ 3 h 7"/>
                  <a:gd name="T12" fmla="*/ 1 w 8"/>
                  <a:gd name="T13" fmla="*/ 3 h 7"/>
                  <a:gd name="T14" fmla="*/ 1 w 8"/>
                  <a:gd name="T15" fmla="*/ 7 h 7"/>
                  <a:gd name="T16" fmla="*/ 1 w 8"/>
                  <a:gd name="T17" fmla="*/ 7 h 7"/>
                  <a:gd name="T18" fmla="*/ 0 w 8"/>
                  <a:gd name="T19" fmla="*/ 7 h 7"/>
                  <a:gd name="T20" fmla="*/ 0 w 8"/>
                  <a:gd name="T21" fmla="*/ 0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
                  <a:gd name="T34" fmla="*/ 0 h 7"/>
                  <a:gd name="T35" fmla="*/ 8 w 8"/>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 h="7">
                    <a:moveTo>
                      <a:pt x="0" y="0"/>
                    </a:moveTo>
                    <a:lnTo>
                      <a:pt x="8" y="0"/>
                    </a:lnTo>
                    <a:lnTo>
                      <a:pt x="8" y="7"/>
                    </a:lnTo>
                    <a:lnTo>
                      <a:pt x="7" y="7"/>
                    </a:lnTo>
                    <a:lnTo>
                      <a:pt x="7" y="3"/>
                    </a:lnTo>
                    <a:lnTo>
                      <a:pt x="1" y="3"/>
                    </a:lnTo>
                    <a:lnTo>
                      <a:pt x="1" y="7"/>
                    </a:lnTo>
                    <a:lnTo>
                      <a:pt x="0" y="7"/>
                    </a:lnTo>
                    <a:lnTo>
                      <a:pt x="0" y="0"/>
                    </a:lnTo>
                    <a:close/>
                  </a:path>
                </a:pathLst>
              </a:custGeom>
              <a:solidFill>
                <a:srgbClr val="808080"/>
              </a:solidFill>
              <a:ln w="9525">
                <a:noFill/>
                <a:round/>
                <a:headEnd/>
                <a:tailEnd/>
              </a:ln>
            </p:spPr>
            <p:txBody>
              <a:bodyPr/>
              <a:lstStyle/>
              <a:p>
                <a:endParaRPr lang="id-ID"/>
              </a:p>
            </p:txBody>
          </p:sp>
          <p:sp>
            <p:nvSpPr>
              <p:cNvPr id="3282" name="Freeform 407"/>
              <p:cNvSpPr>
                <a:spLocks/>
              </p:cNvSpPr>
              <p:nvPr/>
            </p:nvSpPr>
            <p:spPr bwMode="auto">
              <a:xfrm>
                <a:off x="5679" y="2265"/>
                <a:ext cx="1" cy="2"/>
              </a:xfrm>
              <a:custGeom>
                <a:avLst/>
                <a:gdLst>
                  <a:gd name="T0" fmla="*/ 1 w 1"/>
                  <a:gd name="T1" fmla="*/ 2 h 2"/>
                  <a:gd name="T2" fmla="*/ 1 w 1"/>
                  <a:gd name="T3" fmla="*/ 2 h 2"/>
                  <a:gd name="T4" fmla="*/ 0 w 1"/>
                  <a:gd name="T5" fmla="*/ 2 h 2"/>
                  <a:gd name="T6" fmla="*/ 0 w 1"/>
                  <a:gd name="T7" fmla="*/ 0 h 2"/>
                  <a:gd name="T8" fmla="*/ 0 w 1"/>
                  <a:gd name="T9" fmla="*/ 0 h 2"/>
                  <a:gd name="T10" fmla="*/ 1 w 1"/>
                  <a:gd name="T11" fmla="*/ 0 h 2"/>
                  <a:gd name="T12" fmla="*/ 1 w 1"/>
                  <a:gd name="T13" fmla="*/ 2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1" y="2"/>
                    </a:moveTo>
                    <a:lnTo>
                      <a:pt x="1" y="2"/>
                    </a:lnTo>
                    <a:lnTo>
                      <a:pt x="0" y="2"/>
                    </a:lnTo>
                    <a:lnTo>
                      <a:pt x="0" y="0"/>
                    </a:lnTo>
                    <a:lnTo>
                      <a:pt x="1" y="0"/>
                    </a:lnTo>
                    <a:lnTo>
                      <a:pt x="1" y="2"/>
                    </a:lnTo>
                    <a:close/>
                  </a:path>
                </a:pathLst>
              </a:custGeom>
              <a:solidFill>
                <a:srgbClr val="808080"/>
              </a:solidFill>
              <a:ln w="9525">
                <a:noFill/>
                <a:round/>
                <a:headEnd/>
                <a:tailEnd/>
              </a:ln>
            </p:spPr>
            <p:txBody>
              <a:bodyPr/>
              <a:lstStyle/>
              <a:p>
                <a:endParaRPr lang="id-ID"/>
              </a:p>
            </p:txBody>
          </p:sp>
          <p:sp>
            <p:nvSpPr>
              <p:cNvPr id="3283" name="Freeform 408"/>
              <p:cNvSpPr>
                <a:spLocks/>
              </p:cNvSpPr>
              <p:nvPr/>
            </p:nvSpPr>
            <p:spPr bwMode="auto">
              <a:xfrm>
                <a:off x="5679" y="2278"/>
                <a:ext cx="1" cy="3"/>
              </a:xfrm>
              <a:custGeom>
                <a:avLst/>
                <a:gdLst>
                  <a:gd name="T0" fmla="*/ 1 w 1"/>
                  <a:gd name="T1" fmla="*/ 1 h 3"/>
                  <a:gd name="T2" fmla="*/ 1 w 1"/>
                  <a:gd name="T3" fmla="*/ 1 h 3"/>
                  <a:gd name="T4" fmla="*/ 0 w 1"/>
                  <a:gd name="T5" fmla="*/ 3 h 3"/>
                  <a:gd name="T6" fmla="*/ 0 w 1"/>
                  <a:gd name="T7" fmla="*/ 0 h 3"/>
                  <a:gd name="T8" fmla="*/ 0 w 1"/>
                  <a:gd name="T9" fmla="*/ 0 h 3"/>
                  <a:gd name="T10" fmla="*/ 1 w 1"/>
                  <a:gd name="T11" fmla="*/ 0 h 3"/>
                  <a:gd name="T12" fmla="*/ 1 w 1"/>
                  <a:gd name="T13" fmla="*/ 1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1"/>
                    </a:moveTo>
                    <a:lnTo>
                      <a:pt x="1" y="1"/>
                    </a:lnTo>
                    <a:lnTo>
                      <a:pt x="0" y="3"/>
                    </a:lnTo>
                    <a:lnTo>
                      <a:pt x="0" y="0"/>
                    </a:lnTo>
                    <a:lnTo>
                      <a:pt x="1" y="0"/>
                    </a:lnTo>
                    <a:lnTo>
                      <a:pt x="1" y="1"/>
                    </a:lnTo>
                    <a:close/>
                  </a:path>
                </a:pathLst>
              </a:custGeom>
              <a:solidFill>
                <a:srgbClr val="808080"/>
              </a:solidFill>
              <a:ln w="9525">
                <a:noFill/>
                <a:round/>
                <a:headEnd/>
                <a:tailEnd/>
              </a:ln>
            </p:spPr>
            <p:txBody>
              <a:bodyPr/>
              <a:lstStyle/>
              <a:p>
                <a:endParaRPr lang="id-ID"/>
              </a:p>
            </p:txBody>
          </p:sp>
          <p:sp>
            <p:nvSpPr>
              <p:cNvPr id="3284" name="Freeform 409"/>
              <p:cNvSpPr>
                <a:spLocks/>
              </p:cNvSpPr>
              <p:nvPr/>
            </p:nvSpPr>
            <p:spPr bwMode="auto">
              <a:xfrm>
                <a:off x="5679" y="2343"/>
                <a:ext cx="8" cy="5"/>
              </a:xfrm>
              <a:custGeom>
                <a:avLst/>
                <a:gdLst>
                  <a:gd name="T0" fmla="*/ 8 w 8"/>
                  <a:gd name="T1" fmla="*/ 5 h 5"/>
                  <a:gd name="T2" fmla="*/ 0 w 8"/>
                  <a:gd name="T3" fmla="*/ 5 h 5"/>
                  <a:gd name="T4" fmla="*/ 0 w 8"/>
                  <a:gd name="T5" fmla="*/ 0 h 5"/>
                  <a:gd name="T6" fmla="*/ 0 w 8"/>
                  <a:gd name="T7" fmla="*/ 0 h 5"/>
                  <a:gd name="T8" fmla="*/ 1 w 8"/>
                  <a:gd name="T9" fmla="*/ 0 h 5"/>
                  <a:gd name="T10" fmla="*/ 1 w 8"/>
                  <a:gd name="T11" fmla="*/ 4 h 5"/>
                  <a:gd name="T12" fmla="*/ 7 w 8"/>
                  <a:gd name="T13" fmla="*/ 4 h 5"/>
                  <a:gd name="T14" fmla="*/ 7 w 8"/>
                  <a:gd name="T15" fmla="*/ 0 h 5"/>
                  <a:gd name="T16" fmla="*/ 7 w 8"/>
                  <a:gd name="T17" fmla="*/ 0 h 5"/>
                  <a:gd name="T18" fmla="*/ 8 w 8"/>
                  <a:gd name="T19" fmla="*/ 0 h 5"/>
                  <a:gd name="T20" fmla="*/ 8 w 8"/>
                  <a:gd name="T21" fmla="*/ 4 h 5"/>
                  <a:gd name="T22" fmla="*/ 8 w 8"/>
                  <a:gd name="T23" fmla="*/ 5 h 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
                  <a:gd name="T37" fmla="*/ 0 h 5"/>
                  <a:gd name="T38" fmla="*/ 8 w 8"/>
                  <a:gd name="T39" fmla="*/ 5 h 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 h="5">
                    <a:moveTo>
                      <a:pt x="8" y="5"/>
                    </a:moveTo>
                    <a:lnTo>
                      <a:pt x="0" y="5"/>
                    </a:lnTo>
                    <a:lnTo>
                      <a:pt x="0" y="0"/>
                    </a:lnTo>
                    <a:lnTo>
                      <a:pt x="1" y="0"/>
                    </a:lnTo>
                    <a:lnTo>
                      <a:pt x="1" y="4"/>
                    </a:lnTo>
                    <a:lnTo>
                      <a:pt x="7" y="4"/>
                    </a:lnTo>
                    <a:lnTo>
                      <a:pt x="7" y="0"/>
                    </a:lnTo>
                    <a:lnTo>
                      <a:pt x="8" y="0"/>
                    </a:lnTo>
                    <a:lnTo>
                      <a:pt x="8" y="4"/>
                    </a:lnTo>
                    <a:lnTo>
                      <a:pt x="8" y="5"/>
                    </a:lnTo>
                    <a:close/>
                  </a:path>
                </a:pathLst>
              </a:custGeom>
              <a:solidFill>
                <a:srgbClr val="808080"/>
              </a:solidFill>
              <a:ln w="9525">
                <a:noFill/>
                <a:round/>
                <a:headEnd/>
                <a:tailEnd/>
              </a:ln>
            </p:spPr>
            <p:txBody>
              <a:bodyPr/>
              <a:lstStyle/>
              <a:p>
                <a:endParaRPr lang="id-ID"/>
              </a:p>
            </p:txBody>
          </p:sp>
          <p:sp>
            <p:nvSpPr>
              <p:cNvPr id="3285" name="Freeform 410"/>
              <p:cNvSpPr>
                <a:spLocks/>
              </p:cNvSpPr>
              <p:nvPr/>
            </p:nvSpPr>
            <p:spPr bwMode="auto">
              <a:xfrm>
                <a:off x="5679" y="2329"/>
                <a:ext cx="1" cy="2"/>
              </a:xfrm>
              <a:custGeom>
                <a:avLst/>
                <a:gdLst>
                  <a:gd name="T0" fmla="*/ 0 w 1"/>
                  <a:gd name="T1" fmla="*/ 0 h 2"/>
                  <a:gd name="T2" fmla="*/ 0 w 1"/>
                  <a:gd name="T3" fmla="*/ 0 h 2"/>
                  <a:gd name="T4" fmla="*/ 1 w 1"/>
                  <a:gd name="T5" fmla="*/ 0 h 2"/>
                  <a:gd name="T6" fmla="*/ 1 w 1"/>
                  <a:gd name="T7" fmla="*/ 2 h 2"/>
                  <a:gd name="T8" fmla="*/ 1 w 1"/>
                  <a:gd name="T9" fmla="*/ 2 h 2"/>
                  <a:gd name="T10" fmla="*/ 0 w 1"/>
                  <a:gd name="T11" fmla="*/ 2 h 2"/>
                  <a:gd name="T12" fmla="*/ 0 w 1"/>
                  <a:gd name="T13" fmla="*/ 0 h 2"/>
                  <a:gd name="T14" fmla="*/ 0 60000 65536"/>
                  <a:gd name="T15" fmla="*/ 0 60000 65536"/>
                  <a:gd name="T16" fmla="*/ 0 60000 65536"/>
                  <a:gd name="T17" fmla="*/ 0 60000 65536"/>
                  <a:gd name="T18" fmla="*/ 0 60000 65536"/>
                  <a:gd name="T19" fmla="*/ 0 60000 65536"/>
                  <a:gd name="T20" fmla="*/ 0 60000 65536"/>
                  <a:gd name="T21" fmla="*/ 0 w 1"/>
                  <a:gd name="T22" fmla="*/ 0 h 2"/>
                  <a:gd name="T23" fmla="*/ 1 w 1"/>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2">
                    <a:moveTo>
                      <a:pt x="0" y="0"/>
                    </a:moveTo>
                    <a:lnTo>
                      <a:pt x="0" y="0"/>
                    </a:lnTo>
                    <a:lnTo>
                      <a:pt x="1" y="0"/>
                    </a:lnTo>
                    <a:lnTo>
                      <a:pt x="1" y="2"/>
                    </a:lnTo>
                    <a:lnTo>
                      <a:pt x="0" y="2"/>
                    </a:lnTo>
                    <a:lnTo>
                      <a:pt x="0" y="0"/>
                    </a:lnTo>
                    <a:close/>
                  </a:path>
                </a:pathLst>
              </a:custGeom>
              <a:solidFill>
                <a:srgbClr val="808080"/>
              </a:solidFill>
              <a:ln w="9525">
                <a:noFill/>
                <a:round/>
                <a:headEnd/>
                <a:tailEnd/>
              </a:ln>
            </p:spPr>
            <p:txBody>
              <a:bodyPr/>
              <a:lstStyle/>
              <a:p>
                <a:endParaRPr lang="id-ID"/>
              </a:p>
            </p:txBody>
          </p:sp>
          <p:sp>
            <p:nvSpPr>
              <p:cNvPr id="3286" name="Freeform 411"/>
              <p:cNvSpPr>
                <a:spLocks/>
              </p:cNvSpPr>
              <p:nvPr/>
            </p:nvSpPr>
            <p:spPr bwMode="auto">
              <a:xfrm>
                <a:off x="5679" y="2340"/>
                <a:ext cx="1" cy="3"/>
              </a:xfrm>
              <a:custGeom>
                <a:avLst/>
                <a:gdLst>
                  <a:gd name="T0" fmla="*/ 0 w 1"/>
                  <a:gd name="T1" fmla="*/ 3 h 3"/>
                  <a:gd name="T2" fmla="*/ 0 w 1"/>
                  <a:gd name="T3" fmla="*/ 0 h 3"/>
                  <a:gd name="T4" fmla="*/ 0 w 1"/>
                  <a:gd name="T5" fmla="*/ 0 h 3"/>
                  <a:gd name="T6" fmla="*/ 1 w 1"/>
                  <a:gd name="T7" fmla="*/ 1 h 3"/>
                  <a:gd name="T8" fmla="*/ 1 w 1"/>
                  <a:gd name="T9" fmla="*/ 3 h 3"/>
                  <a:gd name="T10" fmla="*/ 1 w 1"/>
                  <a:gd name="T11" fmla="*/ 3 h 3"/>
                  <a:gd name="T12" fmla="*/ 0 w 1"/>
                  <a:gd name="T13" fmla="*/ 3 h 3"/>
                  <a:gd name="T14" fmla="*/ 0 w 1"/>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3"/>
                    </a:moveTo>
                    <a:lnTo>
                      <a:pt x="0" y="0"/>
                    </a:lnTo>
                    <a:lnTo>
                      <a:pt x="1" y="1"/>
                    </a:lnTo>
                    <a:lnTo>
                      <a:pt x="1" y="3"/>
                    </a:lnTo>
                    <a:lnTo>
                      <a:pt x="0" y="3"/>
                    </a:lnTo>
                    <a:close/>
                  </a:path>
                </a:pathLst>
              </a:custGeom>
              <a:solidFill>
                <a:srgbClr val="808080"/>
              </a:solidFill>
              <a:ln w="9525">
                <a:noFill/>
                <a:round/>
                <a:headEnd/>
                <a:tailEnd/>
              </a:ln>
            </p:spPr>
            <p:txBody>
              <a:bodyPr/>
              <a:lstStyle/>
              <a:p>
                <a:endParaRPr lang="id-ID"/>
              </a:p>
            </p:txBody>
          </p:sp>
          <p:sp>
            <p:nvSpPr>
              <p:cNvPr id="3287" name="Freeform 412"/>
              <p:cNvSpPr>
                <a:spLocks/>
              </p:cNvSpPr>
              <p:nvPr/>
            </p:nvSpPr>
            <p:spPr bwMode="auto">
              <a:xfrm>
                <a:off x="5679" y="2327"/>
                <a:ext cx="1" cy="2"/>
              </a:xfrm>
              <a:custGeom>
                <a:avLst/>
                <a:gdLst>
                  <a:gd name="T0" fmla="*/ 0 w 1"/>
                  <a:gd name="T1" fmla="*/ 2 h 2"/>
                  <a:gd name="T2" fmla="*/ 0 w 1"/>
                  <a:gd name="T3" fmla="*/ 0 h 2"/>
                  <a:gd name="T4" fmla="*/ 0 w 1"/>
                  <a:gd name="T5" fmla="*/ 0 h 2"/>
                  <a:gd name="T6" fmla="*/ 1 w 1"/>
                  <a:gd name="T7" fmla="*/ 0 h 2"/>
                  <a:gd name="T8" fmla="*/ 1 w 1"/>
                  <a:gd name="T9" fmla="*/ 2 h 2"/>
                  <a:gd name="T10" fmla="*/ 1 w 1"/>
                  <a:gd name="T11" fmla="*/ 2 h 2"/>
                  <a:gd name="T12" fmla="*/ 0 w 1"/>
                  <a:gd name="T13" fmla="*/ 2 h 2"/>
                  <a:gd name="T14" fmla="*/ 0 w 1"/>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2"/>
                    </a:moveTo>
                    <a:lnTo>
                      <a:pt x="0" y="0"/>
                    </a:lnTo>
                    <a:lnTo>
                      <a:pt x="1" y="0"/>
                    </a:lnTo>
                    <a:lnTo>
                      <a:pt x="1" y="2"/>
                    </a:lnTo>
                    <a:lnTo>
                      <a:pt x="0" y="2"/>
                    </a:lnTo>
                    <a:close/>
                  </a:path>
                </a:pathLst>
              </a:custGeom>
              <a:solidFill>
                <a:srgbClr val="808080"/>
              </a:solidFill>
              <a:ln w="9525">
                <a:noFill/>
                <a:round/>
                <a:headEnd/>
                <a:tailEnd/>
              </a:ln>
            </p:spPr>
            <p:txBody>
              <a:bodyPr/>
              <a:lstStyle/>
              <a:p>
                <a:endParaRPr lang="id-ID"/>
              </a:p>
            </p:txBody>
          </p:sp>
          <p:sp>
            <p:nvSpPr>
              <p:cNvPr id="3288" name="Freeform 413"/>
              <p:cNvSpPr>
                <a:spLocks/>
              </p:cNvSpPr>
              <p:nvPr/>
            </p:nvSpPr>
            <p:spPr bwMode="auto">
              <a:xfrm>
                <a:off x="5677" y="2277"/>
                <a:ext cx="2" cy="2"/>
              </a:xfrm>
              <a:custGeom>
                <a:avLst/>
                <a:gdLst>
                  <a:gd name="T0" fmla="*/ 2 w 2"/>
                  <a:gd name="T1" fmla="*/ 0 h 2"/>
                  <a:gd name="T2" fmla="*/ 2 w 2"/>
                  <a:gd name="T3" fmla="*/ 1 h 2"/>
                  <a:gd name="T4" fmla="*/ 2 w 2"/>
                  <a:gd name="T5" fmla="*/ 1 h 2"/>
                  <a:gd name="T6" fmla="*/ 0 w 2"/>
                  <a:gd name="T7" fmla="*/ 2 h 2"/>
                  <a:gd name="T8" fmla="*/ 0 w 2"/>
                  <a:gd name="T9" fmla="*/ 1 h 2"/>
                  <a:gd name="T10" fmla="*/ 0 w 2"/>
                  <a:gd name="T11" fmla="*/ 1 h 2"/>
                  <a:gd name="T12" fmla="*/ 2 w 2"/>
                  <a:gd name="T13" fmla="*/ 0 h 2"/>
                  <a:gd name="T14" fmla="*/ 2 w 2"/>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2" y="0"/>
                    </a:moveTo>
                    <a:lnTo>
                      <a:pt x="2" y="1"/>
                    </a:lnTo>
                    <a:lnTo>
                      <a:pt x="0" y="2"/>
                    </a:lnTo>
                    <a:lnTo>
                      <a:pt x="0" y="1"/>
                    </a:lnTo>
                    <a:lnTo>
                      <a:pt x="2" y="0"/>
                    </a:lnTo>
                    <a:close/>
                  </a:path>
                </a:pathLst>
              </a:custGeom>
              <a:solidFill>
                <a:srgbClr val="808080"/>
              </a:solidFill>
              <a:ln w="9525">
                <a:noFill/>
                <a:round/>
                <a:headEnd/>
                <a:tailEnd/>
              </a:ln>
            </p:spPr>
            <p:txBody>
              <a:bodyPr/>
              <a:lstStyle/>
              <a:p>
                <a:endParaRPr lang="id-ID"/>
              </a:p>
            </p:txBody>
          </p:sp>
          <p:sp>
            <p:nvSpPr>
              <p:cNvPr id="3289" name="Freeform 414"/>
              <p:cNvSpPr>
                <a:spLocks/>
              </p:cNvSpPr>
              <p:nvPr/>
            </p:nvSpPr>
            <p:spPr bwMode="auto">
              <a:xfrm>
                <a:off x="5677" y="2267"/>
                <a:ext cx="2" cy="3"/>
              </a:xfrm>
              <a:custGeom>
                <a:avLst/>
                <a:gdLst>
                  <a:gd name="T0" fmla="*/ 2 w 2"/>
                  <a:gd name="T1" fmla="*/ 3 h 3"/>
                  <a:gd name="T2" fmla="*/ 2 w 2"/>
                  <a:gd name="T3" fmla="*/ 3 h 3"/>
                  <a:gd name="T4" fmla="*/ 0 w 2"/>
                  <a:gd name="T5" fmla="*/ 3 h 3"/>
                  <a:gd name="T6" fmla="*/ 0 w 2"/>
                  <a:gd name="T7" fmla="*/ 1 h 3"/>
                  <a:gd name="T8" fmla="*/ 0 w 2"/>
                  <a:gd name="T9" fmla="*/ 1 h 3"/>
                  <a:gd name="T10" fmla="*/ 2 w 2"/>
                  <a:gd name="T11" fmla="*/ 0 h 3"/>
                  <a:gd name="T12" fmla="*/ 2 w 2"/>
                  <a:gd name="T13" fmla="*/ 3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3"/>
                    </a:moveTo>
                    <a:lnTo>
                      <a:pt x="2" y="3"/>
                    </a:lnTo>
                    <a:lnTo>
                      <a:pt x="0" y="3"/>
                    </a:lnTo>
                    <a:lnTo>
                      <a:pt x="0" y="1"/>
                    </a:lnTo>
                    <a:lnTo>
                      <a:pt x="2" y="0"/>
                    </a:lnTo>
                    <a:lnTo>
                      <a:pt x="2" y="3"/>
                    </a:lnTo>
                    <a:close/>
                  </a:path>
                </a:pathLst>
              </a:custGeom>
              <a:solidFill>
                <a:srgbClr val="808080"/>
              </a:solidFill>
              <a:ln w="9525">
                <a:noFill/>
                <a:round/>
                <a:headEnd/>
                <a:tailEnd/>
              </a:ln>
            </p:spPr>
            <p:txBody>
              <a:bodyPr/>
              <a:lstStyle/>
              <a:p>
                <a:endParaRPr lang="id-ID"/>
              </a:p>
            </p:txBody>
          </p:sp>
          <p:sp>
            <p:nvSpPr>
              <p:cNvPr id="3290" name="Freeform 415"/>
              <p:cNvSpPr>
                <a:spLocks/>
              </p:cNvSpPr>
              <p:nvPr/>
            </p:nvSpPr>
            <p:spPr bwMode="auto">
              <a:xfrm>
                <a:off x="5677" y="2327"/>
                <a:ext cx="2" cy="2"/>
              </a:xfrm>
              <a:custGeom>
                <a:avLst/>
                <a:gdLst>
                  <a:gd name="T0" fmla="*/ 0 w 2"/>
                  <a:gd name="T1" fmla="*/ 2 h 2"/>
                  <a:gd name="T2" fmla="*/ 0 w 2"/>
                  <a:gd name="T3" fmla="*/ 0 h 2"/>
                  <a:gd name="T4" fmla="*/ 0 w 2"/>
                  <a:gd name="T5" fmla="*/ 0 h 2"/>
                  <a:gd name="T6" fmla="*/ 2 w 2"/>
                  <a:gd name="T7" fmla="*/ 0 h 2"/>
                  <a:gd name="T8" fmla="*/ 2 w 2"/>
                  <a:gd name="T9" fmla="*/ 2 h 2"/>
                  <a:gd name="T10" fmla="*/ 2 w 2"/>
                  <a:gd name="T11" fmla="*/ 2 h 2"/>
                  <a:gd name="T12" fmla="*/ 0 w 2"/>
                  <a:gd name="T13" fmla="*/ 2 h 2"/>
                  <a:gd name="T14" fmla="*/ 0 w 2"/>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0" y="2"/>
                    </a:moveTo>
                    <a:lnTo>
                      <a:pt x="0" y="0"/>
                    </a:lnTo>
                    <a:lnTo>
                      <a:pt x="2" y="0"/>
                    </a:lnTo>
                    <a:lnTo>
                      <a:pt x="2" y="2"/>
                    </a:lnTo>
                    <a:lnTo>
                      <a:pt x="0" y="2"/>
                    </a:lnTo>
                    <a:close/>
                  </a:path>
                </a:pathLst>
              </a:custGeom>
              <a:solidFill>
                <a:srgbClr val="808080"/>
              </a:solidFill>
              <a:ln w="9525">
                <a:noFill/>
                <a:round/>
                <a:headEnd/>
                <a:tailEnd/>
              </a:ln>
            </p:spPr>
            <p:txBody>
              <a:bodyPr/>
              <a:lstStyle/>
              <a:p>
                <a:endParaRPr lang="id-ID"/>
              </a:p>
            </p:txBody>
          </p:sp>
          <p:sp>
            <p:nvSpPr>
              <p:cNvPr id="3291" name="Freeform 416"/>
              <p:cNvSpPr>
                <a:spLocks/>
              </p:cNvSpPr>
              <p:nvPr/>
            </p:nvSpPr>
            <p:spPr bwMode="auto">
              <a:xfrm>
                <a:off x="5677" y="2341"/>
                <a:ext cx="13" cy="9"/>
              </a:xfrm>
              <a:custGeom>
                <a:avLst/>
                <a:gdLst>
                  <a:gd name="T0" fmla="*/ 2 w 13"/>
                  <a:gd name="T1" fmla="*/ 2 h 9"/>
                  <a:gd name="T2" fmla="*/ 2 w 13"/>
                  <a:gd name="T3" fmla="*/ 7 h 9"/>
                  <a:gd name="T4" fmla="*/ 10 w 13"/>
                  <a:gd name="T5" fmla="*/ 7 h 9"/>
                  <a:gd name="T6" fmla="*/ 10 w 13"/>
                  <a:gd name="T7" fmla="*/ 6 h 9"/>
                  <a:gd name="T8" fmla="*/ 10 w 13"/>
                  <a:gd name="T9" fmla="*/ 2 h 9"/>
                  <a:gd name="T10" fmla="*/ 10 w 13"/>
                  <a:gd name="T11" fmla="*/ 2 h 9"/>
                  <a:gd name="T12" fmla="*/ 13 w 13"/>
                  <a:gd name="T13" fmla="*/ 0 h 9"/>
                  <a:gd name="T14" fmla="*/ 13 w 13"/>
                  <a:gd name="T15" fmla="*/ 7 h 9"/>
                  <a:gd name="T16" fmla="*/ 13 w 13"/>
                  <a:gd name="T17" fmla="*/ 9 h 9"/>
                  <a:gd name="T18" fmla="*/ 0 w 13"/>
                  <a:gd name="T19" fmla="*/ 9 h 9"/>
                  <a:gd name="T20" fmla="*/ 0 w 13"/>
                  <a:gd name="T21" fmla="*/ 0 h 9"/>
                  <a:gd name="T22" fmla="*/ 2 w 13"/>
                  <a:gd name="T23" fmla="*/ 2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
                  <a:gd name="T37" fmla="*/ 0 h 9"/>
                  <a:gd name="T38" fmla="*/ 13 w 13"/>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 h="9">
                    <a:moveTo>
                      <a:pt x="2" y="2"/>
                    </a:moveTo>
                    <a:lnTo>
                      <a:pt x="2" y="7"/>
                    </a:lnTo>
                    <a:lnTo>
                      <a:pt x="10" y="7"/>
                    </a:lnTo>
                    <a:lnTo>
                      <a:pt x="10" y="6"/>
                    </a:lnTo>
                    <a:lnTo>
                      <a:pt x="10" y="2"/>
                    </a:lnTo>
                    <a:lnTo>
                      <a:pt x="13" y="0"/>
                    </a:lnTo>
                    <a:lnTo>
                      <a:pt x="13" y="7"/>
                    </a:lnTo>
                    <a:lnTo>
                      <a:pt x="13" y="9"/>
                    </a:lnTo>
                    <a:lnTo>
                      <a:pt x="0" y="9"/>
                    </a:lnTo>
                    <a:lnTo>
                      <a:pt x="0" y="0"/>
                    </a:lnTo>
                    <a:lnTo>
                      <a:pt x="2" y="2"/>
                    </a:lnTo>
                    <a:close/>
                  </a:path>
                </a:pathLst>
              </a:custGeom>
              <a:solidFill>
                <a:srgbClr val="808080"/>
              </a:solidFill>
              <a:ln w="9525">
                <a:noFill/>
                <a:round/>
                <a:headEnd/>
                <a:tailEnd/>
              </a:ln>
            </p:spPr>
            <p:txBody>
              <a:bodyPr/>
              <a:lstStyle/>
              <a:p>
                <a:endParaRPr lang="id-ID"/>
              </a:p>
            </p:txBody>
          </p:sp>
          <p:sp>
            <p:nvSpPr>
              <p:cNvPr id="3292" name="Freeform 417"/>
              <p:cNvSpPr>
                <a:spLocks/>
              </p:cNvSpPr>
              <p:nvPr/>
            </p:nvSpPr>
            <p:spPr bwMode="auto">
              <a:xfrm>
                <a:off x="5677" y="2257"/>
                <a:ext cx="13" cy="10"/>
              </a:xfrm>
              <a:custGeom>
                <a:avLst/>
                <a:gdLst>
                  <a:gd name="T0" fmla="*/ 0 w 13"/>
                  <a:gd name="T1" fmla="*/ 0 h 10"/>
                  <a:gd name="T2" fmla="*/ 13 w 13"/>
                  <a:gd name="T3" fmla="*/ 0 h 10"/>
                  <a:gd name="T4" fmla="*/ 13 w 13"/>
                  <a:gd name="T5" fmla="*/ 10 h 10"/>
                  <a:gd name="T6" fmla="*/ 13 w 13"/>
                  <a:gd name="T7" fmla="*/ 10 h 10"/>
                  <a:gd name="T8" fmla="*/ 10 w 13"/>
                  <a:gd name="T9" fmla="*/ 8 h 10"/>
                  <a:gd name="T10" fmla="*/ 10 w 13"/>
                  <a:gd name="T11" fmla="*/ 1 h 10"/>
                  <a:gd name="T12" fmla="*/ 2 w 13"/>
                  <a:gd name="T13" fmla="*/ 1 h 10"/>
                  <a:gd name="T14" fmla="*/ 2 w 13"/>
                  <a:gd name="T15" fmla="*/ 8 h 10"/>
                  <a:gd name="T16" fmla="*/ 2 w 13"/>
                  <a:gd name="T17" fmla="*/ 8 h 10"/>
                  <a:gd name="T18" fmla="*/ 0 w 13"/>
                  <a:gd name="T19" fmla="*/ 10 h 10"/>
                  <a:gd name="T20" fmla="*/ 0 w 13"/>
                  <a:gd name="T21" fmla="*/ 0 h 1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
                  <a:gd name="T34" fmla="*/ 0 h 10"/>
                  <a:gd name="T35" fmla="*/ 13 w 13"/>
                  <a:gd name="T36" fmla="*/ 10 h 1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 h="10">
                    <a:moveTo>
                      <a:pt x="0" y="0"/>
                    </a:moveTo>
                    <a:lnTo>
                      <a:pt x="13" y="0"/>
                    </a:lnTo>
                    <a:lnTo>
                      <a:pt x="13" y="10"/>
                    </a:lnTo>
                    <a:lnTo>
                      <a:pt x="10" y="8"/>
                    </a:lnTo>
                    <a:lnTo>
                      <a:pt x="10" y="1"/>
                    </a:lnTo>
                    <a:lnTo>
                      <a:pt x="2" y="1"/>
                    </a:lnTo>
                    <a:lnTo>
                      <a:pt x="2" y="8"/>
                    </a:lnTo>
                    <a:lnTo>
                      <a:pt x="0" y="10"/>
                    </a:lnTo>
                    <a:lnTo>
                      <a:pt x="0" y="0"/>
                    </a:lnTo>
                    <a:close/>
                  </a:path>
                </a:pathLst>
              </a:custGeom>
              <a:solidFill>
                <a:srgbClr val="808080"/>
              </a:solidFill>
              <a:ln w="9525">
                <a:noFill/>
                <a:round/>
                <a:headEnd/>
                <a:tailEnd/>
              </a:ln>
            </p:spPr>
            <p:txBody>
              <a:bodyPr/>
              <a:lstStyle/>
              <a:p>
                <a:endParaRPr lang="id-ID"/>
              </a:p>
            </p:txBody>
          </p:sp>
          <p:sp>
            <p:nvSpPr>
              <p:cNvPr id="3293" name="Freeform 418"/>
              <p:cNvSpPr>
                <a:spLocks/>
              </p:cNvSpPr>
              <p:nvPr/>
            </p:nvSpPr>
            <p:spPr bwMode="auto">
              <a:xfrm>
                <a:off x="5677" y="2265"/>
                <a:ext cx="2" cy="3"/>
              </a:xfrm>
              <a:custGeom>
                <a:avLst/>
                <a:gdLst>
                  <a:gd name="T0" fmla="*/ 2 w 2"/>
                  <a:gd name="T1" fmla="*/ 2 h 3"/>
                  <a:gd name="T2" fmla="*/ 2 w 2"/>
                  <a:gd name="T3" fmla="*/ 2 h 3"/>
                  <a:gd name="T4" fmla="*/ 0 w 2"/>
                  <a:gd name="T5" fmla="*/ 3 h 3"/>
                  <a:gd name="T6" fmla="*/ 0 w 2"/>
                  <a:gd name="T7" fmla="*/ 2 h 3"/>
                  <a:gd name="T8" fmla="*/ 0 w 2"/>
                  <a:gd name="T9" fmla="*/ 2 h 3"/>
                  <a:gd name="T10" fmla="*/ 2 w 2"/>
                  <a:gd name="T11" fmla="*/ 0 h 3"/>
                  <a:gd name="T12" fmla="*/ 2 w 2"/>
                  <a:gd name="T13" fmla="*/ 2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2"/>
                    </a:moveTo>
                    <a:lnTo>
                      <a:pt x="2" y="2"/>
                    </a:lnTo>
                    <a:lnTo>
                      <a:pt x="0" y="3"/>
                    </a:lnTo>
                    <a:lnTo>
                      <a:pt x="0" y="2"/>
                    </a:lnTo>
                    <a:lnTo>
                      <a:pt x="2" y="0"/>
                    </a:lnTo>
                    <a:lnTo>
                      <a:pt x="2" y="2"/>
                    </a:lnTo>
                    <a:close/>
                  </a:path>
                </a:pathLst>
              </a:custGeom>
              <a:solidFill>
                <a:srgbClr val="808080"/>
              </a:solidFill>
              <a:ln w="9525">
                <a:noFill/>
                <a:round/>
                <a:headEnd/>
                <a:tailEnd/>
              </a:ln>
            </p:spPr>
            <p:txBody>
              <a:bodyPr/>
              <a:lstStyle/>
              <a:p>
                <a:endParaRPr lang="id-ID"/>
              </a:p>
            </p:txBody>
          </p:sp>
          <p:sp>
            <p:nvSpPr>
              <p:cNvPr id="3294" name="Freeform 419"/>
              <p:cNvSpPr>
                <a:spLocks/>
              </p:cNvSpPr>
              <p:nvPr/>
            </p:nvSpPr>
            <p:spPr bwMode="auto">
              <a:xfrm>
                <a:off x="5677" y="2278"/>
                <a:ext cx="2" cy="3"/>
              </a:xfrm>
              <a:custGeom>
                <a:avLst/>
                <a:gdLst>
                  <a:gd name="T0" fmla="*/ 0 w 2"/>
                  <a:gd name="T1" fmla="*/ 1 h 3"/>
                  <a:gd name="T2" fmla="*/ 0 w 2"/>
                  <a:gd name="T3" fmla="*/ 1 h 3"/>
                  <a:gd name="T4" fmla="*/ 2 w 2"/>
                  <a:gd name="T5" fmla="*/ 0 h 3"/>
                  <a:gd name="T6" fmla="*/ 2 w 2"/>
                  <a:gd name="T7" fmla="*/ 3 h 3"/>
                  <a:gd name="T8" fmla="*/ 2 w 2"/>
                  <a:gd name="T9" fmla="*/ 3 h 3"/>
                  <a:gd name="T10" fmla="*/ 0 w 2"/>
                  <a:gd name="T11" fmla="*/ 3 h 3"/>
                  <a:gd name="T12" fmla="*/ 0 w 2"/>
                  <a:gd name="T13" fmla="*/ 1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0" y="1"/>
                    </a:moveTo>
                    <a:lnTo>
                      <a:pt x="0" y="1"/>
                    </a:lnTo>
                    <a:lnTo>
                      <a:pt x="2" y="0"/>
                    </a:lnTo>
                    <a:lnTo>
                      <a:pt x="2" y="3"/>
                    </a:lnTo>
                    <a:lnTo>
                      <a:pt x="0" y="3"/>
                    </a:lnTo>
                    <a:lnTo>
                      <a:pt x="0" y="1"/>
                    </a:lnTo>
                    <a:close/>
                  </a:path>
                </a:pathLst>
              </a:custGeom>
              <a:solidFill>
                <a:srgbClr val="808080"/>
              </a:solidFill>
              <a:ln w="9525">
                <a:noFill/>
                <a:round/>
                <a:headEnd/>
                <a:tailEnd/>
              </a:ln>
            </p:spPr>
            <p:txBody>
              <a:bodyPr/>
              <a:lstStyle/>
              <a:p>
                <a:endParaRPr lang="id-ID"/>
              </a:p>
            </p:txBody>
          </p:sp>
          <p:sp>
            <p:nvSpPr>
              <p:cNvPr id="3295" name="Freeform 420"/>
              <p:cNvSpPr>
                <a:spLocks/>
              </p:cNvSpPr>
              <p:nvPr/>
            </p:nvSpPr>
            <p:spPr bwMode="auto">
              <a:xfrm>
                <a:off x="5677" y="2329"/>
                <a:ext cx="2" cy="2"/>
              </a:xfrm>
              <a:custGeom>
                <a:avLst/>
                <a:gdLst>
                  <a:gd name="T0" fmla="*/ 0 w 2"/>
                  <a:gd name="T1" fmla="*/ 1 h 2"/>
                  <a:gd name="T2" fmla="*/ 0 w 2"/>
                  <a:gd name="T3" fmla="*/ 0 h 2"/>
                  <a:gd name="T4" fmla="*/ 0 w 2"/>
                  <a:gd name="T5" fmla="*/ 0 h 2"/>
                  <a:gd name="T6" fmla="*/ 2 w 2"/>
                  <a:gd name="T7" fmla="*/ 0 h 2"/>
                  <a:gd name="T8" fmla="*/ 2 w 2"/>
                  <a:gd name="T9" fmla="*/ 2 h 2"/>
                  <a:gd name="T10" fmla="*/ 0 w 2"/>
                  <a:gd name="T11" fmla="*/ 1 h 2"/>
                  <a:gd name="T12" fmla="*/ 0 60000 65536"/>
                  <a:gd name="T13" fmla="*/ 0 60000 65536"/>
                  <a:gd name="T14" fmla="*/ 0 60000 65536"/>
                  <a:gd name="T15" fmla="*/ 0 60000 65536"/>
                  <a:gd name="T16" fmla="*/ 0 60000 65536"/>
                  <a:gd name="T17" fmla="*/ 0 60000 65536"/>
                  <a:gd name="T18" fmla="*/ 0 w 2"/>
                  <a:gd name="T19" fmla="*/ 0 h 2"/>
                  <a:gd name="T20" fmla="*/ 2 w 2"/>
                  <a:gd name="T21" fmla="*/ 2 h 2"/>
                </a:gdLst>
                <a:ahLst/>
                <a:cxnLst>
                  <a:cxn ang="T12">
                    <a:pos x="T0" y="T1"/>
                  </a:cxn>
                  <a:cxn ang="T13">
                    <a:pos x="T2" y="T3"/>
                  </a:cxn>
                  <a:cxn ang="T14">
                    <a:pos x="T4" y="T5"/>
                  </a:cxn>
                  <a:cxn ang="T15">
                    <a:pos x="T6" y="T7"/>
                  </a:cxn>
                  <a:cxn ang="T16">
                    <a:pos x="T8" y="T9"/>
                  </a:cxn>
                  <a:cxn ang="T17">
                    <a:pos x="T10" y="T11"/>
                  </a:cxn>
                </a:cxnLst>
                <a:rect l="T18" t="T19" r="T20" b="T21"/>
                <a:pathLst>
                  <a:path w="2" h="2">
                    <a:moveTo>
                      <a:pt x="0" y="1"/>
                    </a:moveTo>
                    <a:lnTo>
                      <a:pt x="0" y="0"/>
                    </a:lnTo>
                    <a:lnTo>
                      <a:pt x="2" y="0"/>
                    </a:lnTo>
                    <a:lnTo>
                      <a:pt x="2" y="2"/>
                    </a:lnTo>
                    <a:lnTo>
                      <a:pt x="0" y="1"/>
                    </a:lnTo>
                    <a:close/>
                  </a:path>
                </a:pathLst>
              </a:custGeom>
              <a:solidFill>
                <a:srgbClr val="808080"/>
              </a:solidFill>
              <a:ln w="9525">
                <a:noFill/>
                <a:round/>
                <a:headEnd/>
                <a:tailEnd/>
              </a:ln>
            </p:spPr>
            <p:txBody>
              <a:bodyPr/>
              <a:lstStyle/>
              <a:p>
                <a:endParaRPr lang="id-ID"/>
              </a:p>
            </p:txBody>
          </p:sp>
          <p:sp>
            <p:nvSpPr>
              <p:cNvPr id="3296" name="Freeform 421"/>
              <p:cNvSpPr>
                <a:spLocks/>
              </p:cNvSpPr>
              <p:nvPr/>
            </p:nvSpPr>
            <p:spPr bwMode="auto">
              <a:xfrm>
                <a:off x="5677" y="2340"/>
                <a:ext cx="2" cy="3"/>
              </a:xfrm>
              <a:custGeom>
                <a:avLst/>
                <a:gdLst>
                  <a:gd name="T0" fmla="*/ 2 w 2"/>
                  <a:gd name="T1" fmla="*/ 0 h 3"/>
                  <a:gd name="T2" fmla="*/ 2 w 2"/>
                  <a:gd name="T3" fmla="*/ 3 h 3"/>
                  <a:gd name="T4" fmla="*/ 0 w 2"/>
                  <a:gd name="T5" fmla="*/ 1 h 3"/>
                  <a:gd name="T6" fmla="*/ 0 w 2"/>
                  <a:gd name="T7" fmla="*/ 0 h 3"/>
                  <a:gd name="T8" fmla="*/ 0 w 2"/>
                  <a:gd name="T9" fmla="*/ 0 h 3"/>
                  <a:gd name="T10" fmla="*/ 2 w 2"/>
                  <a:gd name="T11" fmla="*/ 0 h 3"/>
                  <a:gd name="T12" fmla="*/ 2 w 2"/>
                  <a:gd name="T13" fmla="*/ 0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2" y="0"/>
                    </a:moveTo>
                    <a:lnTo>
                      <a:pt x="2" y="3"/>
                    </a:lnTo>
                    <a:lnTo>
                      <a:pt x="0" y="1"/>
                    </a:lnTo>
                    <a:lnTo>
                      <a:pt x="0" y="0"/>
                    </a:lnTo>
                    <a:lnTo>
                      <a:pt x="2" y="0"/>
                    </a:lnTo>
                    <a:close/>
                  </a:path>
                </a:pathLst>
              </a:custGeom>
              <a:solidFill>
                <a:srgbClr val="808080"/>
              </a:solidFill>
              <a:ln w="9525">
                <a:noFill/>
                <a:round/>
                <a:headEnd/>
                <a:tailEnd/>
              </a:ln>
            </p:spPr>
            <p:txBody>
              <a:bodyPr/>
              <a:lstStyle/>
              <a:p>
                <a:endParaRPr lang="id-ID"/>
              </a:p>
            </p:txBody>
          </p:sp>
          <p:sp>
            <p:nvSpPr>
              <p:cNvPr id="3297" name="Freeform 422"/>
              <p:cNvSpPr>
                <a:spLocks/>
              </p:cNvSpPr>
              <p:nvPr/>
            </p:nvSpPr>
            <p:spPr bwMode="auto">
              <a:xfrm>
                <a:off x="5677" y="2338"/>
                <a:ext cx="2" cy="2"/>
              </a:xfrm>
              <a:custGeom>
                <a:avLst/>
                <a:gdLst>
                  <a:gd name="T0" fmla="*/ 0 w 2"/>
                  <a:gd name="T1" fmla="*/ 2 h 2"/>
                  <a:gd name="T2" fmla="*/ 0 w 2"/>
                  <a:gd name="T3" fmla="*/ 0 h 2"/>
                  <a:gd name="T4" fmla="*/ 0 w 2"/>
                  <a:gd name="T5" fmla="*/ 0 h 2"/>
                  <a:gd name="T6" fmla="*/ 2 w 2"/>
                  <a:gd name="T7" fmla="*/ 0 h 2"/>
                  <a:gd name="T8" fmla="*/ 2 w 2"/>
                  <a:gd name="T9" fmla="*/ 2 h 2"/>
                  <a:gd name="T10" fmla="*/ 2 w 2"/>
                  <a:gd name="T11" fmla="*/ 2 h 2"/>
                  <a:gd name="T12" fmla="*/ 0 w 2"/>
                  <a:gd name="T13" fmla="*/ 2 h 2"/>
                  <a:gd name="T14" fmla="*/ 0 w 2"/>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0" y="2"/>
                    </a:moveTo>
                    <a:lnTo>
                      <a:pt x="0" y="0"/>
                    </a:lnTo>
                    <a:lnTo>
                      <a:pt x="2" y="0"/>
                    </a:lnTo>
                    <a:lnTo>
                      <a:pt x="2" y="2"/>
                    </a:lnTo>
                    <a:lnTo>
                      <a:pt x="0" y="2"/>
                    </a:lnTo>
                    <a:close/>
                  </a:path>
                </a:pathLst>
              </a:custGeom>
              <a:solidFill>
                <a:srgbClr val="808080"/>
              </a:solidFill>
              <a:ln w="9525">
                <a:noFill/>
                <a:round/>
                <a:headEnd/>
                <a:tailEnd/>
              </a:ln>
            </p:spPr>
            <p:txBody>
              <a:bodyPr/>
              <a:lstStyle/>
              <a:p>
                <a:endParaRPr lang="id-ID"/>
              </a:p>
            </p:txBody>
          </p:sp>
          <p:sp>
            <p:nvSpPr>
              <p:cNvPr id="3298" name="Freeform 423"/>
              <p:cNvSpPr>
                <a:spLocks/>
              </p:cNvSpPr>
              <p:nvPr/>
            </p:nvSpPr>
            <p:spPr bwMode="auto">
              <a:xfrm>
                <a:off x="5662" y="2268"/>
                <a:ext cx="15" cy="7"/>
              </a:xfrm>
              <a:custGeom>
                <a:avLst/>
                <a:gdLst>
                  <a:gd name="T0" fmla="*/ 15 w 15"/>
                  <a:gd name="T1" fmla="*/ 2 h 7"/>
                  <a:gd name="T2" fmla="*/ 1 w 15"/>
                  <a:gd name="T3" fmla="*/ 7 h 7"/>
                  <a:gd name="T4" fmla="*/ 0 w 15"/>
                  <a:gd name="T5" fmla="*/ 6 h 7"/>
                  <a:gd name="T6" fmla="*/ 0 w 15"/>
                  <a:gd name="T7" fmla="*/ 6 h 7"/>
                  <a:gd name="T8" fmla="*/ 7 w 15"/>
                  <a:gd name="T9" fmla="*/ 2 h 7"/>
                  <a:gd name="T10" fmla="*/ 15 w 15"/>
                  <a:gd name="T11" fmla="*/ 0 h 7"/>
                  <a:gd name="T12" fmla="*/ 15 w 15"/>
                  <a:gd name="T13" fmla="*/ 2 h 7"/>
                  <a:gd name="T14" fmla="*/ 0 60000 65536"/>
                  <a:gd name="T15" fmla="*/ 0 60000 65536"/>
                  <a:gd name="T16" fmla="*/ 0 60000 65536"/>
                  <a:gd name="T17" fmla="*/ 0 60000 65536"/>
                  <a:gd name="T18" fmla="*/ 0 60000 65536"/>
                  <a:gd name="T19" fmla="*/ 0 60000 65536"/>
                  <a:gd name="T20" fmla="*/ 0 60000 65536"/>
                  <a:gd name="T21" fmla="*/ 0 w 15"/>
                  <a:gd name="T22" fmla="*/ 0 h 7"/>
                  <a:gd name="T23" fmla="*/ 15 w 15"/>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 h="7">
                    <a:moveTo>
                      <a:pt x="15" y="2"/>
                    </a:moveTo>
                    <a:lnTo>
                      <a:pt x="1" y="7"/>
                    </a:lnTo>
                    <a:lnTo>
                      <a:pt x="0" y="6"/>
                    </a:lnTo>
                    <a:lnTo>
                      <a:pt x="7" y="2"/>
                    </a:lnTo>
                    <a:lnTo>
                      <a:pt x="15" y="0"/>
                    </a:lnTo>
                    <a:lnTo>
                      <a:pt x="15" y="2"/>
                    </a:lnTo>
                    <a:close/>
                  </a:path>
                </a:pathLst>
              </a:custGeom>
              <a:solidFill>
                <a:srgbClr val="808080"/>
              </a:solidFill>
              <a:ln w="9525">
                <a:noFill/>
                <a:round/>
                <a:headEnd/>
                <a:tailEnd/>
              </a:ln>
            </p:spPr>
            <p:txBody>
              <a:bodyPr/>
              <a:lstStyle/>
              <a:p>
                <a:endParaRPr lang="id-ID"/>
              </a:p>
            </p:txBody>
          </p:sp>
          <p:sp>
            <p:nvSpPr>
              <p:cNvPr id="3299" name="Freeform 424"/>
              <p:cNvSpPr>
                <a:spLocks/>
              </p:cNvSpPr>
              <p:nvPr/>
            </p:nvSpPr>
            <p:spPr bwMode="auto">
              <a:xfrm>
                <a:off x="5670" y="2279"/>
                <a:ext cx="7" cy="5"/>
              </a:xfrm>
              <a:custGeom>
                <a:avLst/>
                <a:gdLst>
                  <a:gd name="T0" fmla="*/ 1 w 7"/>
                  <a:gd name="T1" fmla="*/ 5 h 5"/>
                  <a:gd name="T2" fmla="*/ 0 w 7"/>
                  <a:gd name="T3" fmla="*/ 3 h 5"/>
                  <a:gd name="T4" fmla="*/ 0 w 7"/>
                  <a:gd name="T5" fmla="*/ 3 h 5"/>
                  <a:gd name="T6" fmla="*/ 7 w 7"/>
                  <a:gd name="T7" fmla="*/ 0 h 5"/>
                  <a:gd name="T8" fmla="*/ 7 w 7"/>
                  <a:gd name="T9" fmla="*/ 2 h 5"/>
                  <a:gd name="T10" fmla="*/ 1 w 7"/>
                  <a:gd name="T11" fmla="*/ 5 h 5"/>
                  <a:gd name="T12" fmla="*/ 0 60000 65536"/>
                  <a:gd name="T13" fmla="*/ 0 60000 65536"/>
                  <a:gd name="T14" fmla="*/ 0 60000 65536"/>
                  <a:gd name="T15" fmla="*/ 0 60000 65536"/>
                  <a:gd name="T16" fmla="*/ 0 60000 65536"/>
                  <a:gd name="T17" fmla="*/ 0 60000 65536"/>
                  <a:gd name="T18" fmla="*/ 0 w 7"/>
                  <a:gd name="T19" fmla="*/ 0 h 5"/>
                  <a:gd name="T20" fmla="*/ 7 w 7"/>
                  <a:gd name="T21" fmla="*/ 5 h 5"/>
                </a:gdLst>
                <a:ahLst/>
                <a:cxnLst>
                  <a:cxn ang="T12">
                    <a:pos x="T0" y="T1"/>
                  </a:cxn>
                  <a:cxn ang="T13">
                    <a:pos x="T2" y="T3"/>
                  </a:cxn>
                  <a:cxn ang="T14">
                    <a:pos x="T4" y="T5"/>
                  </a:cxn>
                  <a:cxn ang="T15">
                    <a:pos x="T6" y="T7"/>
                  </a:cxn>
                  <a:cxn ang="T16">
                    <a:pos x="T8" y="T9"/>
                  </a:cxn>
                  <a:cxn ang="T17">
                    <a:pos x="T10" y="T11"/>
                  </a:cxn>
                </a:cxnLst>
                <a:rect l="T18" t="T19" r="T20" b="T21"/>
                <a:pathLst>
                  <a:path w="7" h="5">
                    <a:moveTo>
                      <a:pt x="1" y="5"/>
                    </a:moveTo>
                    <a:lnTo>
                      <a:pt x="0" y="3"/>
                    </a:lnTo>
                    <a:lnTo>
                      <a:pt x="7" y="0"/>
                    </a:lnTo>
                    <a:lnTo>
                      <a:pt x="7" y="2"/>
                    </a:lnTo>
                    <a:lnTo>
                      <a:pt x="1" y="5"/>
                    </a:lnTo>
                    <a:close/>
                  </a:path>
                </a:pathLst>
              </a:custGeom>
              <a:solidFill>
                <a:srgbClr val="808080"/>
              </a:solidFill>
              <a:ln w="9525">
                <a:noFill/>
                <a:round/>
                <a:headEnd/>
                <a:tailEnd/>
              </a:ln>
            </p:spPr>
            <p:txBody>
              <a:bodyPr/>
              <a:lstStyle/>
              <a:p>
                <a:endParaRPr lang="id-ID"/>
              </a:p>
            </p:txBody>
          </p:sp>
          <p:sp>
            <p:nvSpPr>
              <p:cNvPr id="3300" name="Freeform 425"/>
              <p:cNvSpPr>
                <a:spLocks/>
              </p:cNvSpPr>
              <p:nvPr/>
            </p:nvSpPr>
            <p:spPr bwMode="auto">
              <a:xfrm>
                <a:off x="5670" y="2324"/>
                <a:ext cx="7" cy="5"/>
              </a:xfrm>
              <a:custGeom>
                <a:avLst/>
                <a:gdLst>
                  <a:gd name="T0" fmla="*/ 7 w 7"/>
                  <a:gd name="T1" fmla="*/ 5 h 5"/>
                  <a:gd name="T2" fmla="*/ 7 w 7"/>
                  <a:gd name="T3" fmla="*/ 5 h 5"/>
                  <a:gd name="T4" fmla="*/ 0 w 7"/>
                  <a:gd name="T5" fmla="*/ 2 h 5"/>
                  <a:gd name="T6" fmla="*/ 1 w 7"/>
                  <a:gd name="T7" fmla="*/ 0 h 5"/>
                  <a:gd name="T8" fmla="*/ 1 w 7"/>
                  <a:gd name="T9" fmla="*/ 0 h 5"/>
                  <a:gd name="T10" fmla="*/ 7 w 7"/>
                  <a:gd name="T11" fmla="*/ 3 h 5"/>
                  <a:gd name="T12" fmla="*/ 7 w 7"/>
                  <a:gd name="T13" fmla="*/ 5 h 5"/>
                  <a:gd name="T14" fmla="*/ 0 60000 65536"/>
                  <a:gd name="T15" fmla="*/ 0 60000 65536"/>
                  <a:gd name="T16" fmla="*/ 0 60000 65536"/>
                  <a:gd name="T17" fmla="*/ 0 60000 65536"/>
                  <a:gd name="T18" fmla="*/ 0 60000 65536"/>
                  <a:gd name="T19" fmla="*/ 0 60000 65536"/>
                  <a:gd name="T20" fmla="*/ 0 60000 65536"/>
                  <a:gd name="T21" fmla="*/ 0 w 7"/>
                  <a:gd name="T22" fmla="*/ 0 h 5"/>
                  <a:gd name="T23" fmla="*/ 7 w 7"/>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5">
                    <a:moveTo>
                      <a:pt x="7" y="5"/>
                    </a:moveTo>
                    <a:lnTo>
                      <a:pt x="7" y="5"/>
                    </a:lnTo>
                    <a:lnTo>
                      <a:pt x="0" y="2"/>
                    </a:lnTo>
                    <a:lnTo>
                      <a:pt x="1" y="0"/>
                    </a:lnTo>
                    <a:lnTo>
                      <a:pt x="7" y="3"/>
                    </a:lnTo>
                    <a:lnTo>
                      <a:pt x="7" y="5"/>
                    </a:lnTo>
                    <a:close/>
                  </a:path>
                </a:pathLst>
              </a:custGeom>
              <a:solidFill>
                <a:srgbClr val="808080"/>
              </a:solidFill>
              <a:ln w="9525">
                <a:noFill/>
                <a:round/>
                <a:headEnd/>
                <a:tailEnd/>
              </a:ln>
            </p:spPr>
            <p:txBody>
              <a:bodyPr/>
              <a:lstStyle/>
              <a:p>
                <a:endParaRPr lang="id-ID"/>
              </a:p>
            </p:txBody>
          </p:sp>
          <p:sp>
            <p:nvSpPr>
              <p:cNvPr id="3301" name="Freeform 426"/>
              <p:cNvSpPr>
                <a:spLocks/>
              </p:cNvSpPr>
              <p:nvPr/>
            </p:nvSpPr>
            <p:spPr bwMode="auto">
              <a:xfrm>
                <a:off x="5669" y="2323"/>
                <a:ext cx="2" cy="3"/>
              </a:xfrm>
              <a:custGeom>
                <a:avLst/>
                <a:gdLst>
                  <a:gd name="T0" fmla="*/ 1 w 2"/>
                  <a:gd name="T1" fmla="*/ 3 h 3"/>
                  <a:gd name="T2" fmla="*/ 1 w 2"/>
                  <a:gd name="T3" fmla="*/ 3 h 3"/>
                  <a:gd name="T4" fmla="*/ 0 w 2"/>
                  <a:gd name="T5" fmla="*/ 1 h 3"/>
                  <a:gd name="T6" fmla="*/ 1 w 2"/>
                  <a:gd name="T7" fmla="*/ 0 h 3"/>
                  <a:gd name="T8" fmla="*/ 1 w 2"/>
                  <a:gd name="T9" fmla="*/ 0 h 3"/>
                  <a:gd name="T10" fmla="*/ 2 w 2"/>
                  <a:gd name="T11" fmla="*/ 1 h 3"/>
                  <a:gd name="T12" fmla="*/ 1 w 2"/>
                  <a:gd name="T13" fmla="*/ 3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1" y="3"/>
                    </a:moveTo>
                    <a:lnTo>
                      <a:pt x="1" y="3"/>
                    </a:lnTo>
                    <a:lnTo>
                      <a:pt x="0" y="1"/>
                    </a:lnTo>
                    <a:lnTo>
                      <a:pt x="1" y="0"/>
                    </a:lnTo>
                    <a:lnTo>
                      <a:pt x="2" y="1"/>
                    </a:lnTo>
                    <a:lnTo>
                      <a:pt x="1" y="3"/>
                    </a:lnTo>
                    <a:close/>
                  </a:path>
                </a:pathLst>
              </a:custGeom>
              <a:solidFill>
                <a:srgbClr val="808080"/>
              </a:solidFill>
              <a:ln w="9525">
                <a:noFill/>
                <a:round/>
                <a:headEnd/>
                <a:tailEnd/>
              </a:ln>
            </p:spPr>
            <p:txBody>
              <a:bodyPr/>
              <a:lstStyle/>
              <a:p>
                <a:endParaRPr lang="id-ID"/>
              </a:p>
            </p:txBody>
          </p:sp>
          <p:sp>
            <p:nvSpPr>
              <p:cNvPr id="3302" name="Freeform 427"/>
              <p:cNvSpPr>
                <a:spLocks/>
              </p:cNvSpPr>
              <p:nvPr/>
            </p:nvSpPr>
            <p:spPr bwMode="auto">
              <a:xfrm>
                <a:off x="5669" y="2326"/>
                <a:ext cx="8" cy="4"/>
              </a:xfrm>
              <a:custGeom>
                <a:avLst/>
                <a:gdLst>
                  <a:gd name="T0" fmla="*/ 1 w 8"/>
                  <a:gd name="T1" fmla="*/ 0 h 4"/>
                  <a:gd name="T2" fmla="*/ 1 w 8"/>
                  <a:gd name="T3" fmla="*/ 0 h 4"/>
                  <a:gd name="T4" fmla="*/ 8 w 8"/>
                  <a:gd name="T5" fmla="*/ 3 h 4"/>
                  <a:gd name="T6" fmla="*/ 8 w 8"/>
                  <a:gd name="T7" fmla="*/ 4 h 4"/>
                  <a:gd name="T8" fmla="*/ 0 w 8"/>
                  <a:gd name="T9" fmla="*/ 1 h 4"/>
                  <a:gd name="T10" fmla="*/ 1 w 8"/>
                  <a:gd name="T11" fmla="*/ 0 h 4"/>
                  <a:gd name="T12" fmla="*/ 0 60000 65536"/>
                  <a:gd name="T13" fmla="*/ 0 60000 65536"/>
                  <a:gd name="T14" fmla="*/ 0 60000 65536"/>
                  <a:gd name="T15" fmla="*/ 0 60000 65536"/>
                  <a:gd name="T16" fmla="*/ 0 60000 65536"/>
                  <a:gd name="T17" fmla="*/ 0 60000 65536"/>
                  <a:gd name="T18" fmla="*/ 0 w 8"/>
                  <a:gd name="T19" fmla="*/ 0 h 4"/>
                  <a:gd name="T20" fmla="*/ 8 w 8"/>
                  <a:gd name="T21" fmla="*/ 4 h 4"/>
                </a:gdLst>
                <a:ahLst/>
                <a:cxnLst>
                  <a:cxn ang="T12">
                    <a:pos x="T0" y="T1"/>
                  </a:cxn>
                  <a:cxn ang="T13">
                    <a:pos x="T2" y="T3"/>
                  </a:cxn>
                  <a:cxn ang="T14">
                    <a:pos x="T4" y="T5"/>
                  </a:cxn>
                  <a:cxn ang="T15">
                    <a:pos x="T6" y="T7"/>
                  </a:cxn>
                  <a:cxn ang="T16">
                    <a:pos x="T8" y="T9"/>
                  </a:cxn>
                  <a:cxn ang="T17">
                    <a:pos x="T10" y="T11"/>
                  </a:cxn>
                </a:cxnLst>
                <a:rect l="T18" t="T19" r="T20" b="T21"/>
                <a:pathLst>
                  <a:path w="8" h="4">
                    <a:moveTo>
                      <a:pt x="1" y="0"/>
                    </a:moveTo>
                    <a:lnTo>
                      <a:pt x="1" y="0"/>
                    </a:lnTo>
                    <a:lnTo>
                      <a:pt x="8" y="3"/>
                    </a:lnTo>
                    <a:lnTo>
                      <a:pt x="8" y="4"/>
                    </a:lnTo>
                    <a:lnTo>
                      <a:pt x="0" y="1"/>
                    </a:lnTo>
                    <a:lnTo>
                      <a:pt x="1" y="0"/>
                    </a:lnTo>
                    <a:close/>
                  </a:path>
                </a:pathLst>
              </a:custGeom>
              <a:solidFill>
                <a:srgbClr val="808080"/>
              </a:solidFill>
              <a:ln w="9525">
                <a:noFill/>
                <a:round/>
                <a:headEnd/>
                <a:tailEnd/>
              </a:ln>
            </p:spPr>
            <p:txBody>
              <a:bodyPr/>
              <a:lstStyle/>
              <a:p>
                <a:endParaRPr lang="id-ID"/>
              </a:p>
            </p:txBody>
          </p:sp>
          <p:sp>
            <p:nvSpPr>
              <p:cNvPr id="3303" name="Freeform 428"/>
              <p:cNvSpPr>
                <a:spLocks/>
              </p:cNvSpPr>
              <p:nvPr/>
            </p:nvSpPr>
            <p:spPr bwMode="auto">
              <a:xfrm>
                <a:off x="5669" y="2282"/>
                <a:ext cx="2" cy="2"/>
              </a:xfrm>
              <a:custGeom>
                <a:avLst/>
                <a:gdLst>
                  <a:gd name="T0" fmla="*/ 2 w 2"/>
                  <a:gd name="T1" fmla="*/ 2 h 2"/>
                  <a:gd name="T2" fmla="*/ 2 w 2"/>
                  <a:gd name="T3" fmla="*/ 2 h 2"/>
                  <a:gd name="T4" fmla="*/ 1 w 2"/>
                  <a:gd name="T5" fmla="*/ 2 h 2"/>
                  <a:gd name="T6" fmla="*/ 0 w 2"/>
                  <a:gd name="T7" fmla="*/ 0 h 2"/>
                  <a:gd name="T8" fmla="*/ 0 w 2"/>
                  <a:gd name="T9" fmla="*/ 0 h 2"/>
                  <a:gd name="T10" fmla="*/ 1 w 2"/>
                  <a:gd name="T11" fmla="*/ 0 h 2"/>
                  <a:gd name="T12" fmla="*/ 2 w 2"/>
                  <a:gd name="T13" fmla="*/ 2 h 2"/>
                  <a:gd name="T14" fmla="*/ 0 60000 65536"/>
                  <a:gd name="T15" fmla="*/ 0 60000 65536"/>
                  <a:gd name="T16" fmla="*/ 0 60000 65536"/>
                  <a:gd name="T17" fmla="*/ 0 60000 65536"/>
                  <a:gd name="T18" fmla="*/ 0 60000 65536"/>
                  <a:gd name="T19" fmla="*/ 0 60000 65536"/>
                  <a:gd name="T20" fmla="*/ 0 60000 65536"/>
                  <a:gd name="T21" fmla="*/ 0 w 2"/>
                  <a:gd name="T22" fmla="*/ 0 h 2"/>
                  <a:gd name="T23" fmla="*/ 2 w 2"/>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2">
                    <a:moveTo>
                      <a:pt x="2" y="2"/>
                    </a:moveTo>
                    <a:lnTo>
                      <a:pt x="2" y="2"/>
                    </a:lnTo>
                    <a:lnTo>
                      <a:pt x="1" y="2"/>
                    </a:lnTo>
                    <a:lnTo>
                      <a:pt x="0" y="0"/>
                    </a:lnTo>
                    <a:lnTo>
                      <a:pt x="1" y="0"/>
                    </a:lnTo>
                    <a:lnTo>
                      <a:pt x="2" y="2"/>
                    </a:lnTo>
                    <a:close/>
                  </a:path>
                </a:pathLst>
              </a:custGeom>
              <a:solidFill>
                <a:srgbClr val="808080"/>
              </a:solidFill>
              <a:ln w="9525">
                <a:noFill/>
                <a:round/>
                <a:headEnd/>
                <a:tailEnd/>
              </a:ln>
            </p:spPr>
            <p:txBody>
              <a:bodyPr/>
              <a:lstStyle/>
              <a:p>
                <a:endParaRPr lang="id-ID"/>
              </a:p>
            </p:txBody>
          </p:sp>
          <p:sp>
            <p:nvSpPr>
              <p:cNvPr id="3304" name="Freeform 429"/>
              <p:cNvSpPr>
                <a:spLocks/>
              </p:cNvSpPr>
              <p:nvPr/>
            </p:nvSpPr>
            <p:spPr bwMode="auto">
              <a:xfrm>
                <a:off x="5667" y="2281"/>
                <a:ext cx="3" cy="1"/>
              </a:xfrm>
              <a:custGeom>
                <a:avLst/>
                <a:gdLst>
                  <a:gd name="T0" fmla="*/ 3 w 3"/>
                  <a:gd name="T1" fmla="*/ 1 h 1"/>
                  <a:gd name="T2" fmla="*/ 3 w 3"/>
                  <a:gd name="T3" fmla="*/ 1 h 1"/>
                  <a:gd name="T4" fmla="*/ 2 w 3"/>
                  <a:gd name="T5" fmla="*/ 1 h 1"/>
                  <a:gd name="T6" fmla="*/ 0 w 3"/>
                  <a:gd name="T7" fmla="*/ 1 h 1"/>
                  <a:gd name="T8" fmla="*/ 0 w 3"/>
                  <a:gd name="T9" fmla="*/ 1 h 1"/>
                  <a:gd name="T10" fmla="*/ 2 w 3"/>
                  <a:gd name="T11" fmla="*/ 0 h 1"/>
                  <a:gd name="T12" fmla="*/ 3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3" y="1"/>
                    </a:moveTo>
                    <a:lnTo>
                      <a:pt x="3" y="1"/>
                    </a:lnTo>
                    <a:lnTo>
                      <a:pt x="2" y="1"/>
                    </a:lnTo>
                    <a:lnTo>
                      <a:pt x="0" y="1"/>
                    </a:lnTo>
                    <a:lnTo>
                      <a:pt x="2" y="0"/>
                    </a:lnTo>
                    <a:lnTo>
                      <a:pt x="3" y="1"/>
                    </a:lnTo>
                    <a:close/>
                  </a:path>
                </a:pathLst>
              </a:custGeom>
              <a:solidFill>
                <a:srgbClr val="808080"/>
              </a:solidFill>
              <a:ln w="9525">
                <a:noFill/>
                <a:round/>
                <a:headEnd/>
                <a:tailEnd/>
              </a:ln>
            </p:spPr>
            <p:txBody>
              <a:bodyPr/>
              <a:lstStyle/>
              <a:p>
                <a:endParaRPr lang="id-ID"/>
              </a:p>
            </p:txBody>
          </p:sp>
          <p:sp>
            <p:nvSpPr>
              <p:cNvPr id="3305" name="Freeform 430"/>
              <p:cNvSpPr>
                <a:spLocks/>
              </p:cNvSpPr>
              <p:nvPr/>
            </p:nvSpPr>
            <p:spPr bwMode="auto">
              <a:xfrm>
                <a:off x="5669" y="2278"/>
                <a:ext cx="8" cy="4"/>
              </a:xfrm>
              <a:custGeom>
                <a:avLst/>
                <a:gdLst>
                  <a:gd name="T0" fmla="*/ 8 w 8"/>
                  <a:gd name="T1" fmla="*/ 1 h 4"/>
                  <a:gd name="T2" fmla="*/ 8 w 8"/>
                  <a:gd name="T3" fmla="*/ 1 h 4"/>
                  <a:gd name="T4" fmla="*/ 1 w 8"/>
                  <a:gd name="T5" fmla="*/ 4 h 4"/>
                  <a:gd name="T6" fmla="*/ 0 w 8"/>
                  <a:gd name="T7" fmla="*/ 3 h 4"/>
                  <a:gd name="T8" fmla="*/ 0 w 8"/>
                  <a:gd name="T9" fmla="*/ 3 h 4"/>
                  <a:gd name="T10" fmla="*/ 8 w 8"/>
                  <a:gd name="T11" fmla="*/ 0 h 4"/>
                  <a:gd name="T12" fmla="*/ 8 w 8"/>
                  <a:gd name="T13" fmla="*/ 1 h 4"/>
                  <a:gd name="T14" fmla="*/ 0 60000 65536"/>
                  <a:gd name="T15" fmla="*/ 0 60000 65536"/>
                  <a:gd name="T16" fmla="*/ 0 60000 65536"/>
                  <a:gd name="T17" fmla="*/ 0 60000 65536"/>
                  <a:gd name="T18" fmla="*/ 0 60000 65536"/>
                  <a:gd name="T19" fmla="*/ 0 60000 65536"/>
                  <a:gd name="T20" fmla="*/ 0 60000 65536"/>
                  <a:gd name="T21" fmla="*/ 0 w 8"/>
                  <a:gd name="T22" fmla="*/ 0 h 4"/>
                  <a:gd name="T23" fmla="*/ 8 w 8"/>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 h="4">
                    <a:moveTo>
                      <a:pt x="8" y="1"/>
                    </a:moveTo>
                    <a:lnTo>
                      <a:pt x="8" y="1"/>
                    </a:lnTo>
                    <a:lnTo>
                      <a:pt x="1" y="4"/>
                    </a:lnTo>
                    <a:lnTo>
                      <a:pt x="0" y="3"/>
                    </a:lnTo>
                    <a:lnTo>
                      <a:pt x="8" y="0"/>
                    </a:lnTo>
                    <a:lnTo>
                      <a:pt x="8" y="1"/>
                    </a:lnTo>
                    <a:close/>
                  </a:path>
                </a:pathLst>
              </a:custGeom>
              <a:solidFill>
                <a:srgbClr val="808080"/>
              </a:solidFill>
              <a:ln w="9525">
                <a:noFill/>
                <a:round/>
                <a:headEnd/>
                <a:tailEnd/>
              </a:ln>
            </p:spPr>
            <p:txBody>
              <a:bodyPr/>
              <a:lstStyle/>
              <a:p>
                <a:endParaRPr lang="id-ID"/>
              </a:p>
            </p:txBody>
          </p:sp>
          <p:sp>
            <p:nvSpPr>
              <p:cNvPr id="3306" name="Freeform 431"/>
              <p:cNvSpPr>
                <a:spLocks/>
              </p:cNvSpPr>
              <p:nvPr/>
            </p:nvSpPr>
            <p:spPr bwMode="auto">
              <a:xfrm>
                <a:off x="5667" y="2282"/>
                <a:ext cx="3" cy="3"/>
              </a:xfrm>
              <a:custGeom>
                <a:avLst/>
                <a:gdLst>
                  <a:gd name="T0" fmla="*/ 0 w 3"/>
                  <a:gd name="T1" fmla="*/ 2 h 3"/>
                  <a:gd name="T2" fmla="*/ 0 w 3"/>
                  <a:gd name="T3" fmla="*/ 2 h 3"/>
                  <a:gd name="T4" fmla="*/ 2 w 3"/>
                  <a:gd name="T5" fmla="*/ 0 h 3"/>
                  <a:gd name="T6" fmla="*/ 3 w 3"/>
                  <a:gd name="T7" fmla="*/ 2 h 3"/>
                  <a:gd name="T8" fmla="*/ 2 w 3"/>
                  <a:gd name="T9" fmla="*/ 3 h 3"/>
                  <a:gd name="T10" fmla="*/ 0 w 3"/>
                  <a:gd name="T11" fmla="*/ 2 h 3"/>
                  <a:gd name="T12" fmla="*/ 0 60000 65536"/>
                  <a:gd name="T13" fmla="*/ 0 60000 65536"/>
                  <a:gd name="T14" fmla="*/ 0 60000 65536"/>
                  <a:gd name="T15" fmla="*/ 0 60000 65536"/>
                  <a:gd name="T16" fmla="*/ 0 60000 65536"/>
                  <a:gd name="T17" fmla="*/ 0 60000 65536"/>
                  <a:gd name="T18" fmla="*/ 0 w 3"/>
                  <a:gd name="T19" fmla="*/ 0 h 3"/>
                  <a:gd name="T20" fmla="*/ 3 w 3"/>
                  <a:gd name="T21" fmla="*/ 3 h 3"/>
                </a:gdLst>
                <a:ahLst/>
                <a:cxnLst>
                  <a:cxn ang="T12">
                    <a:pos x="T0" y="T1"/>
                  </a:cxn>
                  <a:cxn ang="T13">
                    <a:pos x="T2" y="T3"/>
                  </a:cxn>
                  <a:cxn ang="T14">
                    <a:pos x="T4" y="T5"/>
                  </a:cxn>
                  <a:cxn ang="T15">
                    <a:pos x="T6" y="T7"/>
                  </a:cxn>
                  <a:cxn ang="T16">
                    <a:pos x="T8" y="T9"/>
                  </a:cxn>
                  <a:cxn ang="T17">
                    <a:pos x="T10" y="T11"/>
                  </a:cxn>
                </a:cxnLst>
                <a:rect l="T18" t="T19" r="T20" b="T21"/>
                <a:pathLst>
                  <a:path w="3" h="3">
                    <a:moveTo>
                      <a:pt x="0" y="2"/>
                    </a:moveTo>
                    <a:lnTo>
                      <a:pt x="0" y="2"/>
                    </a:lnTo>
                    <a:lnTo>
                      <a:pt x="2" y="0"/>
                    </a:lnTo>
                    <a:lnTo>
                      <a:pt x="3" y="2"/>
                    </a:lnTo>
                    <a:lnTo>
                      <a:pt x="2" y="3"/>
                    </a:lnTo>
                    <a:lnTo>
                      <a:pt x="0" y="2"/>
                    </a:lnTo>
                    <a:close/>
                  </a:path>
                </a:pathLst>
              </a:custGeom>
              <a:solidFill>
                <a:srgbClr val="808080"/>
              </a:solidFill>
              <a:ln w="9525">
                <a:noFill/>
                <a:round/>
                <a:headEnd/>
                <a:tailEnd/>
              </a:ln>
            </p:spPr>
            <p:txBody>
              <a:bodyPr/>
              <a:lstStyle/>
              <a:p>
                <a:endParaRPr lang="id-ID"/>
              </a:p>
            </p:txBody>
          </p:sp>
          <p:sp>
            <p:nvSpPr>
              <p:cNvPr id="3307" name="Freeform 432"/>
              <p:cNvSpPr>
                <a:spLocks/>
              </p:cNvSpPr>
              <p:nvPr/>
            </p:nvSpPr>
            <p:spPr bwMode="auto">
              <a:xfrm>
                <a:off x="5667" y="2324"/>
                <a:ext cx="3" cy="3"/>
              </a:xfrm>
              <a:custGeom>
                <a:avLst/>
                <a:gdLst>
                  <a:gd name="T0" fmla="*/ 2 w 3"/>
                  <a:gd name="T1" fmla="*/ 0 h 3"/>
                  <a:gd name="T2" fmla="*/ 2 w 3"/>
                  <a:gd name="T3" fmla="*/ 0 h 3"/>
                  <a:gd name="T4" fmla="*/ 3 w 3"/>
                  <a:gd name="T5" fmla="*/ 2 h 3"/>
                  <a:gd name="T6" fmla="*/ 2 w 3"/>
                  <a:gd name="T7" fmla="*/ 3 h 3"/>
                  <a:gd name="T8" fmla="*/ 2 w 3"/>
                  <a:gd name="T9" fmla="*/ 3 h 3"/>
                  <a:gd name="T10" fmla="*/ 0 w 3"/>
                  <a:gd name="T11" fmla="*/ 2 h 3"/>
                  <a:gd name="T12" fmla="*/ 2 w 3"/>
                  <a:gd name="T13" fmla="*/ 0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2" y="0"/>
                    </a:moveTo>
                    <a:lnTo>
                      <a:pt x="2" y="0"/>
                    </a:lnTo>
                    <a:lnTo>
                      <a:pt x="3" y="2"/>
                    </a:lnTo>
                    <a:lnTo>
                      <a:pt x="2" y="3"/>
                    </a:lnTo>
                    <a:lnTo>
                      <a:pt x="0" y="2"/>
                    </a:lnTo>
                    <a:lnTo>
                      <a:pt x="2" y="0"/>
                    </a:lnTo>
                    <a:close/>
                  </a:path>
                </a:pathLst>
              </a:custGeom>
              <a:solidFill>
                <a:srgbClr val="808080"/>
              </a:solidFill>
              <a:ln w="9525">
                <a:noFill/>
                <a:round/>
                <a:headEnd/>
                <a:tailEnd/>
              </a:ln>
            </p:spPr>
            <p:txBody>
              <a:bodyPr/>
              <a:lstStyle/>
              <a:p>
                <a:endParaRPr lang="id-ID"/>
              </a:p>
            </p:txBody>
          </p:sp>
          <p:sp>
            <p:nvSpPr>
              <p:cNvPr id="3308" name="Freeform 433"/>
              <p:cNvSpPr>
                <a:spLocks/>
              </p:cNvSpPr>
              <p:nvPr/>
            </p:nvSpPr>
            <p:spPr bwMode="auto">
              <a:xfrm>
                <a:off x="5667" y="2323"/>
                <a:ext cx="3" cy="1"/>
              </a:xfrm>
              <a:custGeom>
                <a:avLst/>
                <a:gdLst>
                  <a:gd name="T0" fmla="*/ 0 w 3"/>
                  <a:gd name="T1" fmla="*/ 1 h 1"/>
                  <a:gd name="T2" fmla="*/ 2 w 3"/>
                  <a:gd name="T3" fmla="*/ 0 h 1"/>
                  <a:gd name="T4" fmla="*/ 2 w 3"/>
                  <a:gd name="T5" fmla="*/ 0 h 1"/>
                  <a:gd name="T6" fmla="*/ 3 w 3"/>
                  <a:gd name="T7" fmla="*/ 0 h 1"/>
                  <a:gd name="T8" fmla="*/ 2 w 3"/>
                  <a:gd name="T9" fmla="*/ 1 h 1"/>
                  <a:gd name="T10" fmla="*/ 2 w 3"/>
                  <a:gd name="T11" fmla="*/ 1 h 1"/>
                  <a:gd name="T12" fmla="*/ 0 w 3"/>
                  <a:gd name="T13" fmla="*/ 1 h 1"/>
                  <a:gd name="T14" fmla="*/ 0 w 3"/>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0" y="1"/>
                    </a:moveTo>
                    <a:lnTo>
                      <a:pt x="2" y="0"/>
                    </a:lnTo>
                    <a:lnTo>
                      <a:pt x="3" y="0"/>
                    </a:lnTo>
                    <a:lnTo>
                      <a:pt x="2" y="1"/>
                    </a:lnTo>
                    <a:lnTo>
                      <a:pt x="0" y="1"/>
                    </a:lnTo>
                    <a:close/>
                  </a:path>
                </a:pathLst>
              </a:custGeom>
              <a:solidFill>
                <a:srgbClr val="808080"/>
              </a:solidFill>
              <a:ln w="9525">
                <a:noFill/>
                <a:round/>
                <a:headEnd/>
                <a:tailEnd/>
              </a:ln>
            </p:spPr>
            <p:txBody>
              <a:bodyPr/>
              <a:lstStyle/>
              <a:p>
                <a:endParaRPr lang="id-ID"/>
              </a:p>
            </p:txBody>
          </p:sp>
          <p:sp>
            <p:nvSpPr>
              <p:cNvPr id="3309" name="Freeform 434"/>
              <p:cNvSpPr>
                <a:spLocks/>
              </p:cNvSpPr>
              <p:nvPr/>
            </p:nvSpPr>
            <p:spPr bwMode="auto">
              <a:xfrm>
                <a:off x="5666" y="2282"/>
                <a:ext cx="3" cy="2"/>
              </a:xfrm>
              <a:custGeom>
                <a:avLst/>
                <a:gdLst>
                  <a:gd name="T0" fmla="*/ 1 w 3"/>
                  <a:gd name="T1" fmla="*/ 0 h 2"/>
                  <a:gd name="T2" fmla="*/ 3 w 3"/>
                  <a:gd name="T3" fmla="*/ 0 h 2"/>
                  <a:gd name="T4" fmla="*/ 3 w 3"/>
                  <a:gd name="T5" fmla="*/ 0 h 2"/>
                  <a:gd name="T6" fmla="*/ 1 w 3"/>
                  <a:gd name="T7" fmla="*/ 2 h 2"/>
                  <a:gd name="T8" fmla="*/ 0 w 3"/>
                  <a:gd name="T9" fmla="*/ 0 h 2"/>
                  <a:gd name="T10" fmla="*/ 0 w 3"/>
                  <a:gd name="T11" fmla="*/ 0 h 2"/>
                  <a:gd name="T12" fmla="*/ 1 w 3"/>
                  <a:gd name="T13" fmla="*/ 0 h 2"/>
                  <a:gd name="T14" fmla="*/ 1 w 3"/>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1" y="0"/>
                    </a:moveTo>
                    <a:lnTo>
                      <a:pt x="3" y="0"/>
                    </a:lnTo>
                    <a:lnTo>
                      <a:pt x="1" y="2"/>
                    </a:lnTo>
                    <a:lnTo>
                      <a:pt x="0" y="0"/>
                    </a:lnTo>
                    <a:lnTo>
                      <a:pt x="1" y="0"/>
                    </a:lnTo>
                    <a:close/>
                  </a:path>
                </a:pathLst>
              </a:custGeom>
              <a:solidFill>
                <a:srgbClr val="808080"/>
              </a:solidFill>
              <a:ln w="9525">
                <a:noFill/>
                <a:round/>
                <a:headEnd/>
                <a:tailEnd/>
              </a:ln>
            </p:spPr>
            <p:txBody>
              <a:bodyPr/>
              <a:lstStyle/>
              <a:p>
                <a:endParaRPr lang="id-ID"/>
              </a:p>
            </p:txBody>
          </p:sp>
          <p:sp>
            <p:nvSpPr>
              <p:cNvPr id="3310" name="Freeform 435"/>
              <p:cNvSpPr>
                <a:spLocks/>
              </p:cNvSpPr>
              <p:nvPr/>
            </p:nvSpPr>
            <p:spPr bwMode="auto">
              <a:xfrm>
                <a:off x="5666" y="2324"/>
                <a:ext cx="3" cy="2"/>
              </a:xfrm>
              <a:custGeom>
                <a:avLst/>
                <a:gdLst>
                  <a:gd name="T0" fmla="*/ 1 w 3"/>
                  <a:gd name="T1" fmla="*/ 0 h 2"/>
                  <a:gd name="T2" fmla="*/ 1 w 3"/>
                  <a:gd name="T3" fmla="*/ 0 h 2"/>
                  <a:gd name="T4" fmla="*/ 3 w 3"/>
                  <a:gd name="T5" fmla="*/ 0 h 2"/>
                  <a:gd name="T6" fmla="*/ 1 w 3"/>
                  <a:gd name="T7" fmla="*/ 2 h 2"/>
                  <a:gd name="T8" fmla="*/ 0 w 3"/>
                  <a:gd name="T9" fmla="*/ 0 h 2"/>
                  <a:gd name="T10" fmla="*/ 1 w 3"/>
                  <a:gd name="T11" fmla="*/ 0 h 2"/>
                  <a:gd name="T12" fmla="*/ 0 60000 65536"/>
                  <a:gd name="T13" fmla="*/ 0 60000 65536"/>
                  <a:gd name="T14" fmla="*/ 0 60000 65536"/>
                  <a:gd name="T15" fmla="*/ 0 60000 65536"/>
                  <a:gd name="T16" fmla="*/ 0 60000 65536"/>
                  <a:gd name="T17" fmla="*/ 0 60000 65536"/>
                  <a:gd name="T18" fmla="*/ 0 w 3"/>
                  <a:gd name="T19" fmla="*/ 0 h 2"/>
                  <a:gd name="T20" fmla="*/ 3 w 3"/>
                  <a:gd name="T21" fmla="*/ 2 h 2"/>
                </a:gdLst>
                <a:ahLst/>
                <a:cxnLst>
                  <a:cxn ang="T12">
                    <a:pos x="T0" y="T1"/>
                  </a:cxn>
                  <a:cxn ang="T13">
                    <a:pos x="T2" y="T3"/>
                  </a:cxn>
                  <a:cxn ang="T14">
                    <a:pos x="T4" y="T5"/>
                  </a:cxn>
                  <a:cxn ang="T15">
                    <a:pos x="T6" y="T7"/>
                  </a:cxn>
                  <a:cxn ang="T16">
                    <a:pos x="T8" y="T9"/>
                  </a:cxn>
                  <a:cxn ang="T17">
                    <a:pos x="T10" y="T11"/>
                  </a:cxn>
                </a:cxnLst>
                <a:rect l="T18" t="T19" r="T20" b="T21"/>
                <a:pathLst>
                  <a:path w="3" h="2">
                    <a:moveTo>
                      <a:pt x="1" y="0"/>
                    </a:moveTo>
                    <a:lnTo>
                      <a:pt x="1" y="0"/>
                    </a:lnTo>
                    <a:lnTo>
                      <a:pt x="3" y="0"/>
                    </a:lnTo>
                    <a:lnTo>
                      <a:pt x="1" y="2"/>
                    </a:lnTo>
                    <a:lnTo>
                      <a:pt x="0" y="0"/>
                    </a:lnTo>
                    <a:lnTo>
                      <a:pt x="1" y="0"/>
                    </a:lnTo>
                    <a:close/>
                  </a:path>
                </a:pathLst>
              </a:custGeom>
              <a:solidFill>
                <a:srgbClr val="808080"/>
              </a:solidFill>
              <a:ln w="9525">
                <a:noFill/>
                <a:round/>
                <a:headEnd/>
                <a:tailEnd/>
              </a:ln>
            </p:spPr>
            <p:txBody>
              <a:bodyPr/>
              <a:lstStyle/>
              <a:p>
                <a:endParaRPr lang="id-ID"/>
              </a:p>
            </p:txBody>
          </p:sp>
          <p:sp>
            <p:nvSpPr>
              <p:cNvPr id="3311" name="Freeform 436"/>
              <p:cNvSpPr>
                <a:spLocks/>
              </p:cNvSpPr>
              <p:nvPr/>
            </p:nvSpPr>
            <p:spPr bwMode="auto">
              <a:xfrm>
                <a:off x="5663" y="2284"/>
                <a:ext cx="6" cy="5"/>
              </a:xfrm>
              <a:custGeom>
                <a:avLst/>
                <a:gdLst>
                  <a:gd name="T0" fmla="*/ 1 w 6"/>
                  <a:gd name="T1" fmla="*/ 5 h 5"/>
                  <a:gd name="T2" fmla="*/ 0 w 6"/>
                  <a:gd name="T3" fmla="*/ 4 h 5"/>
                  <a:gd name="T4" fmla="*/ 0 w 6"/>
                  <a:gd name="T5" fmla="*/ 4 h 5"/>
                  <a:gd name="T6" fmla="*/ 4 w 6"/>
                  <a:gd name="T7" fmla="*/ 0 h 5"/>
                  <a:gd name="T8" fmla="*/ 6 w 6"/>
                  <a:gd name="T9" fmla="*/ 1 h 5"/>
                  <a:gd name="T10" fmla="*/ 3 w 6"/>
                  <a:gd name="T11" fmla="*/ 2 h 5"/>
                  <a:gd name="T12" fmla="*/ 3 w 6"/>
                  <a:gd name="T13" fmla="*/ 2 h 5"/>
                  <a:gd name="T14" fmla="*/ 1 w 6"/>
                  <a:gd name="T15" fmla="*/ 5 h 5"/>
                  <a:gd name="T16" fmla="*/ 1 w 6"/>
                  <a:gd name="T17" fmla="*/ 5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5"/>
                  <a:gd name="T29" fmla="*/ 6 w 6"/>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5">
                    <a:moveTo>
                      <a:pt x="1" y="5"/>
                    </a:moveTo>
                    <a:lnTo>
                      <a:pt x="0" y="4"/>
                    </a:lnTo>
                    <a:lnTo>
                      <a:pt x="4" y="0"/>
                    </a:lnTo>
                    <a:lnTo>
                      <a:pt x="6" y="1"/>
                    </a:lnTo>
                    <a:lnTo>
                      <a:pt x="3" y="2"/>
                    </a:lnTo>
                    <a:lnTo>
                      <a:pt x="1" y="5"/>
                    </a:lnTo>
                    <a:close/>
                  </a:path>
                </a:pathLst>
              </a:custGeom>
              <a:solidFill>
                <a:srgbClr val="808080"/>
              </a:solidFill>
              <a:ln w="9525">
                <a:noFill/>
                <a:round/>
                <a:headEnd/>
                <a:tailEnd/>
              </a:ln>
            </p:spPr>
            <p:txBody>
              <a:bodyPr/>
              <a:lstStyle/>
              <a:p>
                <a:endParaRPr lang="id-ID"/>
              </a:p>
            </p:txBody>
          </p:sp>
          <p:sp>
            <p:nvSpPr>
              <p:cNvPr id="3312" name="Freeform 437"/>
              <p:cNvSpPr>
                <a:spLocks/>
              </p:cNvSpPr>
              <p:nvPr/>
            </p:nvSpPr>
            <p:spPr bwMode="auto">
              <a:xfrm>
                <a:off x="5663" y="2319"/>
                <a:ext cx="6" cy="5"/>
              </a:xfrm>
              <a:custGeom>
                <a:avLst/>
                <a:gdLst>
                  <a:gd name="T0" fmla="*/ 6 w 6"/>
                  <a:gd name="T1" fmla="*/ 4 h 5"/>
                  <a:gd name="T2" fmla="*/ 4 w 6"/>
                  <a:gd name="T3" fmla="*/ 5 h 5"/>
                  <a:gd name="T4" fmla="*/ 4 w 6"/>
                  <a:gd name="T5" fmla="*/ 5 h 5"/>
                  <a:gd name="T6" fmla="*/ 0 w 6"/>
                  <a:gd name="T7" fmla="*/ 1 h 5"/>
                  <a:gd name="T8" fmla="*/ 1 w 6"/>
                  <a:gd name="T9" fmla="*/ 0 h 5"/>
                  <a:gd name="T10" fmla="*/ 1 w 6"/>
                  <a:gd name="T11" fmla="*/ 0 h 5"/>
                  <a:gd name="T12" fmla="*/ 6 w 6"/>
                  <a:gd name="T13" fmla="*/ 4 h 5"/>
                  <a:gd name="T14" fmla="*/ 6 w 6"/>
                  <a:gd name="T15" fmla="*/ 4 h 5"/>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5"/>
                  <a:gd name="T26" fmla="*/ 6 w 6"/>
                  <a:gd name="T27" fmla="*/ 5 h 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5">
                    <a:moveTo>
                      <a:pt x="6" y="4"/>
                    </a:moveTo>
                    <a:lnTo>
                      <a:pt x="4" y="5"/>
                    </a:lnTo>
                    <a:lnTo>
                      <a:pt x="0" y="1"/>
                    </a:lnTo>
                    <a:lnTo>
                      <a:pt x="1" y="0"/>
                    </a:lnTo>
                    <a:lnTo>
                      <a:pt x="6" y="4"/>
                    </a:lnTo>
                    <a:close/>
                  </a:path>
                </a:pathLst>
              </a:custGeom>
              <a:solidFill>
                <a:srgbClr val="808080"/>
              </a:solidFill>
              <a:ln w="9525">
                <a:noFill/>
                <a:round/>
                <a:headEnd/>
                <a:tailEnd/>
              </a:ln>
            </p:spPr>
            <p:txBody>
              <a:bodyPr/>
              <a:lstStyle/>
              <a:p>
                <a:endParaRPr lang="id-ID"/>
              </a:p>
            </p:txBody>
          </p:sp>
          <p:sp>
            <p:nvSpPr>
              <p:cNvPr id="3313" name="Freeform 438"/>
              <p:cNvSpPr>
                <a:spLocks/>
              </p:cNvSpPr>
              <p:nvPr/>
            </p:nvSpPr>
            <p:spPr bwMode="auto">
              <a:xfrm>
                <a:off x="5662" y="2282"/>
                <a:ext cx="5" cy="6"/>
              </a:xfrm>
              <a:custGeom>
                <a:avLst/>
                <a:gdLst>
                  <a:gd name="T0" fmla="*/ 0 w 5"/>
                  <a:gd name="T1" fmla="*/ 4 h 6"/>
                  <a:gd name="T2" fmla="*/ 0 w 5"/>
                  <a:gd name="T3" fmla="*/ 4 h 6"/>
                  <a:gd name="T4" fmla="*/ 4 w 5"/>
                  <a:gd name="T5" fmla="*/ 0 h 6"/>
                  <a:gd name="T6" fmla="*/ 5 w 5"/>
                  <a:gd name="T7" fmla="*/ 2 h 6"/>
                  <a:gd name="T8" fmla="*/ 5 w 5"/>
                  <a:gd name="T9" fmla="*/ 2 h 6"/>
                  <a:gd name="T10" fmla="*/ 1 w 5"/>
                  <a:gd name="T11" fmla="*/ 6 h 6"/>
                  <a:gd name="T12" fmla="*/ 0 w 5"/>
                  <a:gd name="T13" fmla="*/ 4 h 6"/>
                  <a:gd name="T14" fmla="*/ 0 60000 65536"/>
                  <a:gd name="T15" fmla="*/ 0 60000 65536"/>
                  <a:gd name="T16" fmla="*/ 0 60000 65536"/>
                  <a:gd name="T17" fmla="*/ 0 60000 65536"/>
                  <a:gd name="T18" fmla="*/ 0 60000 65536"/>
                  <a:gd name="T19" fmla="*/ 0 60000 65536"/>
                  <a:gd name="T20" fmla="*/ 0 60000 65536"/>
                  <a:gd name="T21" fmla="*/ 0 w 5"/>
                  <a:gd name="T22" fmla="*/ 0 h 6"/>
                  <a:gd name="T23" fmla="*/ 5 w 5"/>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 h="6">
                    <a:moveTo>
                      <a:pt x="0" y="4"/>
                    </a:moveTo>
                    <a:lnTo>
                      <a:pt x="0" y="4"/>
                    </a:lnTo>
                    <a:lnTo>
                      <a:pt x="4" y="0"/>
                    </a:lnTo>
                    <a:lnTo>
                      <a:pt x="5" y="2"/>
                    </a:lnTo>
                    <a:lnTo>
                      <a:pt x="1" y="6"/>
                    </a:lnTo>
                    <a:lnTo>
                      <a:pt x="0" y="4"/>
                    </a:lnTo>
                    <a:close/>
                  </a:path>
                </a:pathLst>
              </a:custGeom>
              <a:solidFill>
                <a:srgbClr val="808080"/>
              </a:solidFill>
              <a:ln w="9525">
                <a:noFill/>
                <a:round/>
                <a:headEnd/>
                <a:tailEnd/>
              </a:ln>
            </p:spPr>
            <p:txBody>
              <a:bodyPr/>
              <a:lstStyle/>
              <a:p>
                <a:endParaRPr lang="id-ID"/>
              </a:p>
            </p:txBody>
          </p:sp>
          <p:sp>
            <p:nvSpPr>
              <p:cNvPr id="3314" name="Freeform 439"/>
              <p:cNvSpPr>
                <a:spLocks/>
              </p:cNvSpPr>
              <p:nvPr/>
            </p:nvSpPr>
            <p:spPr bwMode="auto">
              <a:xfrm>
                <a:off x="5662" y="2320"/>
                <a:ext cx="5" cy="4"/>
              </a:xfrm>
              <a:custGeom>
                <a:avLst/>
                <a:gdLst>
                  <a:gd name="T0" fmla="*/ 1 w 5"/>
                  <a:gd name="T1" fmla="*/ 0 h 4"/>
                  <a:gd name="T2" fmla="*/ 1 w 5"/>
                  <a:gd name="T3" fmla="*/ 0 h 4"/>
                  <a:gd name="T4" fmla="*/ 5 w 5"/>
                  <a:gd name="T5" fmla="*/ 4 h 4"/>
                  <a:gd name="T6" fmla="*/ 4 w 5"/>
                  <a:gd name="T7" fmla="*/ 4 h 4"/>
                  <a:gd name="T8" fmla="*/ 2 w 5"/>
                  <a:gd name="T9" fmla="*/ 3 h 4"/>
                  <a:gd name="T10" fmla="*/ 2 w 5"/>
                  <a:gd name="T11" fmla="*/ 3 h 4"/>
                  <a:gd name="T12" fmla="*/ 0 w 5"/>
                  <a:gd name="T13" fmla="*/ 0 h 4"/>
                  <a:gd name="T14" fmla="*/ 1 w 5"/>
                  <a:gd name="T15" fmla="*/ 0 h 4"/>
                  <a:gd name="T16" fmla="*/ 0 60000 65536"/>
                  <a:gd name="T17" fmla="*/ 0 60000 65536"/>
                  <a:gd name="T18" fmla="*/ 0 60000 65536"/>
                  <a:gd name="T19" fmla="*/ 0 60000 65536"/>
                  <a:gd name="T20" fmla="*/ 0 60000 65536"/>
                  <a:gd name="T21" fmla="*/ 0 60000 65536"/>
                  <a:gd name="T22" fmla="*/ 0 60000 65536"/>
                  <a:gd name="T23" fmla="*/ 0 60000 65536"/>
                  <a:gd name="T24" fmla="*/ 0 w 5"/>
                  <a:gd name="T25" fmla="*/ 0 h 4"/>
                  <a:gd name="T26" fmla="*/ 5 w 5"/>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 h="4">
                    <a:moveTo>
                      <a:pt x="1" y="0"/>
                    </a:moveTo>
                    <a:lnTo>
                      <a:pt x="1" y="0"/>
                    </a:lnTo>
                    <a:lnTo>
                      <a:pt x="5" y="4"/>
                    </a:lnTo>
                    <a:lnTo>
                      <a:pt x="4" y="4"/>
                    </a:lnTo>
                    <a:lnTo>
                      <a:pt x="2" y="3"/>
                    </a:lnTo>
                    <a:lnTo>
                      <a:pt x="0" y="0"/>
                    </a:lnTo>
                    <a:lnTo>
                      <a:pt x="1" y="0"/>
                    </a:lnTo>
                    <a:close/>
                  </a:path>
                </a:pathLst>
              </a:custGeom>
              <a:solidFill>
                <a:srgbClr val="808080"/>
              </a:solidFill>
              <a:ln w="9525">
                <a:noFill/>
                <a:round/>
                <a:headEnd/>
                <a:tailEnd/>
              </a:ln>
            </p:spPr>
            <p:txBody>
              <a:bodyPr/>
              <a:lstStyle/>
              <a:p>
                <a:endParaRPr lang="id-ID"/>
              </a:p>
            </p:txBody>
          </p:sp>
          <p:sp>
            <p:nvSpPr>
              <p:cNvPr id="3315" name="Freeform 440"/>
              <p:cNvSpPr>
                <a:spLocks/>
              </p:cNvSpPr>
              <p:nvPr/>
            </p:nvSpPr>
            <p:spPr bwMode="auto">
              <a:xfrm>
                <a:off x="5662" y="2288"/>
                <a:ext cx="2" cy="3"/>
              </a:xfrm>
              <a:custGeom>
                <a:avLst/>
                <a:gdLst>
                  <a:gd name="T0" fmla="*/ 0 w 2"/>
                  <a:gd name="T1" fmla="*/ 1 h 3"/>
                  <a:gd name="T2" fmla="*/ 0 w 2"/>
                  <a:gd name="T3" fmla="*/ 1 h 3"/>
                  <a:gd name="T4" fmla="*/ 1 w 2"/>
                  <a:gd name="T5" fmla="*/ 0 h 3"/>
                  <a:gd name="T6" fmla="*/ 2 w 2"/>
                  <a:gd name="T7" fmla="*/ 1 h 3"/>
                  <a:gd name="T8" fmla="*/ 2 w 2"/>
                  <a:gd name="T9" fmla="*/ 1 h 3"/>
                  <a:gd name="T10" fmla="*/ 1 w 2"/>
                  <a:gd name="T11" fmla="*/ 3 h 3"/>
                  <a:gd name="T12" fmla="*/ 0 w 2"/>
                  <a:gd name="T13" fmla="*/ 1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0" y="1"/>
                    </a:moveTo>
                    <a:lnTo>
                      <a:pt x="0" y="1"/>
                    </a:lnTo>
                    <a:lnTo>
                      <a:pt x="1" y="0"/>
                    </a:lnTo>
                    <a:lnTo>
                      <a:pt x="2" y="1"/>
                    </a:lnTo>
                    <a:lnTo>
                      <a:pt x="1" y="3"/>
                    </a:lnTo>
                    <a:lnTo>
                      <a:pt x="0" y="1"/>
                    </a:lnTo>
                    <a:close/>
                  </a:path>
                </a:pathLst>
              </a:custGeom>
              <a:solidFill>
                <a:srgbClr val="808080"/>
              </a:solidFill>
              <a:ln w="9525">
                <a:noFill/>
                <a:round/>
                <a:headEnd/>
                <a:tailEnd/>
              </a:ln>
            </p:spPr>
            <p:txBody>
              <a:bodyPr/>
              <a:lstStyle/>
              <a:p>
                <a:endParaRPr lang="id-ID"/>
              </a:p>
            </p:txBody>
          </p:sp>
          <p:sp>
            <p:nvSpPr>
              <p:cNvPr id="3316" name="Freeform 441"/>
              <p:cNvSpPr>
                <a:spLocks/>
              </p:cNvSpPr>
              <p:nvPr/>
            </p:nvSpPr>
            <p:spPr bwMode="auto">
              <a:xfrm>
                <a:off x="5662" y="2317"/>
                <a:ext cx="2" cy="3"/>
              </a:xfrm>
              <a:custGeom>
                <a:avLst/>
                <a:gdLst>
                  <a:gd name="T0" fmla="*/ 1 w 2"/>
                  <a:gd name="T1" fmla="*/ 3 h 3"/>
                  <a:gd name="T2" fmla="*/ 1 w 2"/>
                  <a:gd name="T3" fmla="*/ 3 h 3"/>
                  <a:gd name="T4" fmla="*/ 0 w 2"/>
                  <a:gd name="T5" fmla="*/ 2 h 3"/>
                  <a:gd name="T6" fmla="*/ 1 w 2"/>
                  <a:gd name="T7" fmla="*/ 0 h 3"/>
                  <a:gd name="T8" fmla="*/ 1 w 2"/>
                  <a:gd name="T9" fmla="*/ 0 h 3"/>
                  <a:gd name="T10" fmla="*/ 2 w 2"/>
                  <a:gd name="T11" fmla="*/ 2 h 3"/>
                  <a:gd name="T12" fmla="*/ 1 w 2"/>
                  <a:gd name="T13" fmla="*/ 3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1" y="3"/>
                    </a:moveTo>
                    <a:lnTo>
                      <a:pt x="1" y="3"/>
                    </a:lnTo>
                    <a:lnTo>
                      <a:pt x="0" y="2"/>
                    </a:lnTo>
                    <a:lnTo>
                      <a:pt x="1" y="0"/>
                    </a:lnTo>
                    <a:lnTo>
                      <a:pt x="2" y="2"/>
                    </a:lnTo>
                    <a:lnTo>
                      <a:pt x="1" y="3"/>
                    </a:lnTo>
                    <a:close/>
                  </a:path>
                </a:pathLst>
              </a:custGeom>
              <a:solidFill>
                <a:srgbClr val="808080"/>
              </a:solidFill>
              <a:ln w="9525">
                <a:noFill/>
                <a:round/>
                <a:headEnd/>
                <a:tailEnd/>
              </a:ln>
            </p:spPr>
            <p:txBody>
              <a:bodyPr/>
              <a:lstStyle/>
              <a:p>
                <a:endParaRPr lang="id-ID"/>
              </a:p>
            </p:txBody>
          </p:sp>
          <p:sp>
            <p:nvSpPr>
              <p:cNvPr id="3317" name="Freeform 442"/>
              <p:cNvSpPr>
                <a:spLocks/>
              </p:cNvSpPr>
              <p:nvPr/>
            </p:nvSpPr>
            <p:spPr bwMode="auto">
              <a:xfrm>
                <a:off x="5662" y="2316"/>
                <a:ext cx="1" cy="3"/>
              </a:xfrm>
              <a:custGeom>
                <a:avLst/>
                <a:gdLst>
                  <a:gd name="T0" fmla="*/ 1 w 1"/>
                  <a:gd name="T1" fmla="*/ 1 h 3"/>
                  <a:gd name="T2" fmla="*/ 0 w 1"/>
                  <a:gd name="T3" fmla="*/ 3 h 3"/>
                  <a:gd name="T4" fmla="*/ 0 w 1"/>
                  <a:gd name="T5" fmla="*/ 3 h 3"/>
                  <a:gd name="T6" fmla="*/ 0 w 1"/>
                  <a:gd name="T7" fmla="*/ 1 h 3"/>
                  <a:gd name="T8" fmla="*/ 1 w 1"/>
                  <a:gd name="T9" fmla="*/ 0 h 3"/>
                  <a:gd name="T10" fmla="*/ 1 w 1"/>
                  <a:gd name="T11" fmla="*/ 0 h 3"/>
                  <a:gd name="T12" fmla="*/ 1 w 1"/>
                  <a:gd name="T13" fmla="*/ 1 h 3"/>
                  <a:gd name="T14" fmla="*/ 1 w 1"/>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1" y="1"/>
                    </a:moveTo>
                    <a:lnTo>
                      <a:pt x="0" y="3"/>
                    </a:lnTo>
                    <a:lnTo>
                      <a:pt x="0" y="1"/>
                    </a:lnTo>
                    <a:lnTo>
                      <a:pt x="1" y="0"/>
                    </a:lnTo>
                    <a:lnTo>
                      <a:pt x="1" y="1"/>
                    </a:lnTo>
                    <a:close/>
                  </a:path>
                </a:pathLst>
              </a:custGeom>
              <a:solidFill>
                <a:srgbClr val="808080"/>
              </a:solidFill>
              <a:ln w="9525">
                <a:noFill/>
                <a:round/>
                <a:headEnd/>
                <a:tailEnd/>
              </a:ln>
            </p:spPr>
            <p:txBody>
              <a:bodyPr/>
              <a:lstStyle/>
              <a:p>
                <a:endParaRPr lang="id-ID"/>
              </a:p>
            </p:txBody>
          </p:sp>
          <p:sp>
            <p:nvSpPr>
              <p:cNvPr id="3318" name="Freeform 443"/>
              <p:cNvSpPr>
                <a:spLocks/>
              </p:cNvSpPr>
              <p:nvPr/>
            </p:nvSpPr>
            <p:spPr bwMode="auto">
              <a:xfrm>
                <a:off x="5662" y="2333"/>
                <a:ext cx="15" cy="7"/>
              </a:xfrm>
              <a:custGeom>
                <a:avLst/>
                <a:gdLst>
                  <a:gd name="T0" fmla="*/ 1 w 15"/>
                  <a:gd name="T1" fmla="*/ 0 h 7"/>
                  <a:gd name="T2" fmla="*/ 1 w 15"/>
                  <a:gd name="T3" fmla="*/ 0 h 7"/>
                  <a:gd name="T4" fmla="*/ 8 w 15"/>
                  <a:gd name="T5" fmla="*/ 4 h 7"/>
                  <a:gd name="T6" fmla="*/ 15 w 15"/>
                  <a:gd name="T7" fmla="*/ 5 h 7"/>
                  <a:gd name="T8" fmla="*/ 15 w 15"/>
                  <a:gd name="T9" fmla="*/ 7 h 7"/>
                  <a:gd name="T10" fmla="*/ 15 w 15"/>
                  <a:gd name="T11" fmla="*/ 7 h 7"/>
                  <a:gd name="T12" fmla="*/ 7 w 15"/>
                  <a:gd name="T13" fmla="*/ 5 h 7"/>
                  <a:gd name="T14" fmla="*/ 0 w 15"/>
                  <a:gd name="T15" fmla="*/ 1 h 7"/>
                  <a:gd name="T16" fmla="*/ 1 w 15"/>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
                  <a:gd name="T28" fmla="*/ 0 h 7"/>
                  <a:gd name="T29" fmla="*/ 15 w 15"/>
                  <a:gd name="T30" fmla="*/ 7 h 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 h="7">
                    <a:moveTo>
                      <a:pt x="1" y="0"/>
                    </a:moveTo>
                    <a:lnTo>
                      <a:pt x="1" y="0"/>
                    </a:lnTo>
                    <a:lnTo>
                      <a:pt x="8" y="4"/>
                    </a:lnTo>
                    <a:lnTo>
                      <a:pt x="15" y="5"/>
                    </a:lnTo>
                    <a:lnTo>
                      <a:pt x="15" y="7"/>
                    </a:lnTo>
                    <a:lnTo>
                      <a:pt x="7" y="5"/>
                    </a:lnTo>
                    <a:lnTo>
                      <a:pt x="0" y="1"/>
                    </a:lnTo>
                    <a:lnTo>
                      <a:pt x="1" y="0"/>
                    </a:lnTo>
                    <a:close/>
                  </a:path>
                </a:pathLst>
              </a:custGeom>
              <a:solidFill>
                <a:srgbClr val="808080"/>
              </a:solidFill>
              <a:ln w="9525">
                <a:noFill/>
                <a:round/>
                <a:headEnd/>
                <a:tailEnd/>
              </a:ln>
            </p:spPr>
            <p:txBody>
              <a:bodyPr/>
              <a:lstStyle/>
              <a:p>
                <a:endParaRPr lang="id-ID"/>
              </a:p>
            </p:txBody>
          </p:sp>
          <p:sp>
            <p:nvSpPr>
              <p:cNvPr id="3319" name="Freeform 444"/>
              <p:cNvSpPr>
                <a:spLocks/>
              </p:cNvSpPr>
              <p:nvPr/>
            </p:nvSpPr>
            <p:spPr bwMode="auto">
              <a:xfrm>
                <a:off x="5660" y="2334"/>
                <a:ext cx="17" cy="7"/>
              </a:xfrm>
              <a:custGeom>
                <a:avLst/>
                <a:gdLst>
                  <a:gd name="T0" fmla="*/ 2 w 17"/>
                  <a:gd name="T1" fmla="*/ 0 h 7"/>
                  <a:gd name="T2" fmla="*/ 2 w 17"/>
                  <a:gd name="T3" fmla="*/ 0 h 7"/>
                  <a:gd name="T4" fmla="*/ 9 w 17"/>
                  <a:gd name="T5" fmla="*/ 4 h 7"/>
                  <a:gd name="T6" fmla="*/ 17 w 17"/>
                  <a:gd name="T7" fmla="*/ 6 h 7"/>
                  <a:gd name="T8" fmla="*/ 17 w 17"/>
                  <a:gd name="T9" fmla="*/ 7 h 7"/>
                  <a:gd name="T10" fmla="*/ 0 w 17"/>
                  <a:gd name="T11" fmla="*/ 0 h 7"/>
                  <a:gd name="T12" fmla="*/ 2 w 17"/>
                  <a:gd name="T13" fmla="*/ 0 h 7"/>
                  <a:gd name="T14" fmla="*/ 0 60000 65536"/>
                  <a:gd name="T15" fmla="*/ 0 60000 65536"/>
                  <a:gd name="T16" fmla="*/ 0 60000 65536"/>
                  <a:gd name="T17" fmla="*/ 0 60000 65536"/>
                  <a:gd name="T18" fmla="*/ 0 60000 65536"/>
                  <a:gd name="T19" fmla="*/ 0 60000 65536"/>
                  <a:gd name="T20" fmla="*/ 0 60000 65536"/>
                  <a:gd name="T21" fmla="*/ 0 w 17"/>
                  <a:gd name="T22" fmla="*/ 0 h 7"/>
                  <a:gd name="T23" fmla="*/ 17 w 17"/>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 h="7">
                    <a:moveTo>
                      <a:pt x="2" y="0"/>
                    </a:moveTo>
                    <a:lnTo>
                      <a:pt x="2" y="0"/>
                    </a:lnTo>
                    <a:lnTo>
                      <a:pt x="9" y="4"/>
                    </a:lnTo>
                    <a:lnTo>
                      <a:pt x="17" y="6"/>
                    </a:lnTo>
                    <a:lnTo>
                      <a:pt x="17" y="7"/>
                    </a:lnTo>
                    <a:lnTo>
                      <a:pt x="0" y="0"/>
                    </a:lnTo>
                    <a:lnTo>
                      <a:pt x="2" y="0"/>
                    </a:lnTo>
                    <a:close/>
                  </a:path>
                </a:pathLst>
              </a:custGeom>
              <a:solidFill>
                <a:srgbClr val="808080"/>
              </a:solidFill>
              <a:ln w="9525">
                <a:noFill/>
                <a:round/>
                <a:headEnd/>
                <a:tailEnd/>
              </a:ln>
            </p:spPr>
            <p:txBody>
              <a:bodyPr/>
              <a:lstStyle/>
              <a:p>
                <a:endParaRPr lang="id-ID"/>
              </a:p>
            </p:txBody>
          </p:sp>
          <p:sp>
            <p:nvSpPr>
              <p:cNvPr id="3320" name="Freeform 445"/>
              <p:cNvSpPr>
                <a:spLocks/>
              </p:cNvSpPr>
              <p:nvPr/>
            </p:nvSpPr>
            <p:spPr bwMode="auto">
              <a:xfrm>
                <a:off x="5659" y="2291"/>
                <a:ext cx="4" cy="7"/>
              </a:xfrm>
              <a:custGeom>
                <a:avLst/>
                <a:gdLst>
                  <a:gd name="T0" fmla="*/ 4 w 4"/>
                  <a:gd name="T1" fmla="*/ 1 h 7"/>
                  <a:gd name="T2" fmla="*/ 4 w 4"/>
                  <a:gd name="T3" fmla="*/ 1 h 7"/>
                  <a:gd name="T4" fmla="*/ 1 w 4"/>
                  <a:gd name="T5" fmla="*/ 7 h 7"/>
                  <a:gd name="T6" fmla="*/ 0 w 4"/>
                  <a:gd name="T7" fmla="*/ 7 h 7"/>
                  <a:gd name="T8" fmla="*/ 0 w 4"/>
                  <a:gd name="T9" fmla="*/ 7 h 7"/>
                  <a:gd name="T10" fmla="*/ 3 w 4"/>
                  <a:gd name="T11" fmla="*/ 0 h 7"/>
                  <a:gd name="T12" fmla="*/ 4 w 4"/>
                  <a:gd name="T13" fmla="*/ 1 h 7"/>
                  <a:gd name="T14" fmla="*/ 0 60000 65536"/>
                  <a:gd name="T15" fmla="*/ 0 60000 65536"/>
                  <a:gd name="T16" fmla="*/ 0 60000 65536"/>
                  <a:gd name="T17" fmla="*/ 0 60000 65536"/>
                  <a:gd name="T18" fmla="*/ 0 60000 65536"/>
                  <a:gd name="T19" fmla="*/ 0 60000 65536"/>
                  <a:gd name="T20" fmla="*/ 0 60000 65536"/>
                  <a:gd name="T21" fmla="*/ 0 w 4"/>
                  <a:gd name="T22" fmla="*/ 0 h 7"/>
                  <a:gd name="T23" fmla="*/ 4 w 4"/>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7">
                    <a:moveTo>
                      <a:pt x="4" y="1"/>
                    </a:moveTo>
                    <a:lnTo>
                      <a:pt x="4" y="1"/>
                    </a:lnTo>
                    <a:lnTo>
                      <a:pt x="1" y="7"/>
                    </a:lnTo>
                    <a:lnTo>
                      <a:pt x="0" y="7"/>
                    </a:lnTo>
                    <a:lnTo>
                      <a:pt x="3" y="0"/>
                    </a:lnTo>
                    <a:lnTo>
                      <a:pt x="4" y="1"/>
                    </a:lnTo>
                    <a:close/>
                  </a:path>
                </a:pathLst>
              </a:custGeom>
              <a:solidFill>
                <a:srgbClr val="808080"/>
              </a:solidFill>
              <a:ln w="9525">
                <a:noFill/>
                <a:round/>
                <a:headEnd/>
                <a:tailEnd/>
              </a:ln>
            </p:spPr>
            <p:txBody>
              <a:bodyPr/>
              <a:lstStyle/>
              <a:p>
                <a:endParaRPr lang="id-ID"/>
              </a:p>
            </p:txBody>
          </p:sp>
          <p:sp>
            <p:nvSpPr>
              <p:cNvPr id="3321" name="Freeform 446"/>
              <p:cNvSpPr>
                <a:spLocks/>
              </p:cNvSpPr>
              <p:nvPr/>
            </p:nvSpPr>
            <p:spPr bwMode="auto">
              <a:xfrm>
                <a:off x="5660" y="2274"/>
                <a:ext cx="3" cy="3"/>
              </a:xfrm>
              <a:custGeom>
                <a:avLst/>
                <a:gdLst>
                  <a:gd name="T0" fmla="*/ 3 w 3"/>
                  <a:gd name="T1" fmla="*/ 1 h 3"/>
                  <a:gd name="T2" fmla="*/ 3 w 3"/>
                  <a:gd name="T3" fmla="*/ 1 h 3"/>
                  <a:gd name="T4" fmla="*/ 2 w 3"/>
                  <a:gd name="T5" fmla="*/ 3 h 3"/>
                  <a:gd name="T6" fmla="*/ 0 w 3"/>
                  <a:gd name="T7" fmla="*/ 1 h 3"/>
                  <a:gd name="T8" fmla="*/ 0 w 3"/>
                  <a:gd name="T9" fmla="*/ 1 h 3"/>
                  <a:gd name="T10" fmla="*/ 2 w 3"/>
                  <a:gd name="T11" fmla="*/ 0 h 3"/>
                  <a:gd name="T12" fmla="*/ 3 w 3"/>
                  <a:gd name="T13" fmla="*/ 1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3" y="1"/>
                    </a:moveTo>
                    <a:lnTo>
                      <a:pt x="3" y="1"/>
                    </a:lnTo>
                    <a:lnTo>
                      <a:pt x="2" y="3"/>
                    </a:lnTo>
                    <a:lnTo>
                      <a:pt x="0" y="1"/>
                    </a:lnTo>
                    <a:lnTo>
                      <a:pt x="2" y="0"/>
                    </a:lnTo>
                    <a:lnTo>
                      <a:pt x="3" y="1"/>
                    </a:lnTo>
                    <a:close/>
                  </a:path>
                </a:pathLst>
              </a:custGeom>
              <a:solidFill>
                <a:srgbClr val="808080"/>
              </a:solidFill>
              <a:ln w="9525">
                <a:noFill/>
                <a:round/>
                <a:headEnd/>
                <a:tailEnd/>
              </a:ln>
            </p:spPr>
            <p:txBody>
              <a:bodyPr/>
              <a:lstStyle/>
              <a:p>
                <a:endParaRPr lang="id-ID"/>
              </a:p>
            </p:txBody>
          </p:sp>
          <p:sp>
            <p:nvSpPr>
              <p:cNvPr id="3322" name="Freeform 447"/>
              <p:cNvSpPr>
                <a:spLocks/>
              </p:cNvSpPr>
              <p:nvPr/>
            </p:nvSpPr>
            <p:spPr bwMode="auto">
              <a:xfrm>
                <a:off x="5662" y="2286"/>
                <a:ext cx="1" cy="3"/>
              </a:xfrm>
              <a:custGeom>
                <a:avLst/>
                <a:gdLst>
                  <a:gd name="T0" fmla="*/ 1 w 1"/>
                  <a:gd name="T1" fmla="*/ 2 h 3"/>
                  <a:gd name="T2" fmla="*/ 1 w 1"/>
                  <a:gd name="T3" fmla="*/ 2 h 3"/>
                  <a:gd name="T4" fmla="*/ 0 w 1"/>
                  <a:gd name="T5" fmla="*/ 3 h 3"/>
                  <a:gd name="T6" fmla="*/ 0 w 1"/>
                  <a:gd name="T7" fmla="*/ 2 h 3"/>
                  <a:gd name="T8" fmla="*/ 0 w 1"/>
                  <a:gd name="T9" fmla="*/ 2 h 3"/>
                  <a:gd name="T10" fmla="*/ 0 w 1"/>
                  <a:gd name="T11" fmla="*/ 0 h 3"/>
                  <a:gd name="T12" fmla="*/ 1 w 1"/>
                  <a:gd name="T13" fmla="*/ 2 h 3"/>
                  <a:gd name="T14" fmla="*/ 0 60000 65536"/>
                  <a:gd name="T15" fmla="*/ 0 60000 65536"/>
                  <a:gd name="T16" fmla="*/ 0 60000 65536"/>
                  <a:gd name="T17" fmla="*/ 0 60000 65536"/>
                  <a:gd name="T18" fmla="*/ 0 60000 65536"/>
                  <a:gd name="T19" fmla="*/ 0 60000 65536"/>
                  <a:gd name="T20" fmla="*/ 0 60000 65536"/>
                  <a:gd name="T21" fmla="*/ 0 w 1"/>
                  <a:gd name="T22" fmla="*/ 0 h 3"/>
                  <a:gd name="T23" fmla="*/ 1 w 1"/>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3">
                    <a:moveTo>
                      <a:pt x="1" y="2"/>
                    </a:moveTo>
                    <a:lnTo>
                      <a:pt x="1" y="2"/>
                    </a:lnTo>
                    <a:lnTo>
                      <a:pt x="0" y="3"/>
                    </a:lnTo>
                    <a:lnTo>
                      <a:pt x="0" y="2"/>
                    </a:lnTo>
                    <a:lnTo>
                      <a:pt x="0" y="0"/>
                    </a:lnTo>
                    <a:lnTo>
                      <a:pt x="1" y="2"/>
                    </a:lnTo>
                    <a:close/>
                  </a:path>
                </a:pathLst>
              </a:custGeom>
              <a:solidFill>
                <a:srgbClr val="808080"/>
              </a:solidFill>
              <a:ln w="9525">
                <a:noFill/>
                <a:round/>
                <a:headEnd/>
                <a:tailEnd/>
              </a:ln>
            </p:spPr>
            <p:txBody>
              <a:bodyPr/>
              <a:lstStyle/>
              <a:p>
                <a:endParaRPr lang="id-ID"/>
              </a:p>
            </p:txBody>
          </p:sp>
          <p:sp>
            <p:nvSpPr>
              <p:cNvPr id="3323" name="Freeform 448"/>
              <p:cNvSpPr>
                <a:spLocks/>
              </p:cNvSpPr>
              <p:nvPr/>
            </p:nvSpPr>
            <p:spPr bwMode="auto">
              <a:xfrm>
                <a:off x="5662" y="2289"/>
                <a:ext cx="1" cy="3"/>
              </a:xfrm>
              <a:custGeom>
                <a:avLst/>
                <a:gdLst>
                  <a:gd name="T0" fmla="*/ 0 w 1"/>
                  <a:gd name="T1" fmla="*/ 0 h 3"/>
                  <a:gd name="T2" fmla="*/ 1 w 1"/>
                  <a:gd name="T3" fmla="*/ 2 h 3"/>
                  <a:gd name="T4" fmla="*/ 1 w 1"/>
                  <a:gd name="T5" fmla="*/ 2 h 3"/>
                  <a:gd name="T6" fmla="*/ 1 w 1"/>
                  <a:gd name="T7" fmla="*/ 3 h 3"/>
                  <a:gd name="T8" fmla="*/ 0 w 1"/>
                  <a:gd name="T9" fmla="*/ 2 h 3"/>
                  <a:gd name="T10" fmla="*/ 0 w 1"/>
                  <a:gd name="T11" fmla="*/ 2 h 3"/>
                  <a:gd name="T12" fmla="*/ 0 w 1"/>
                  <a:gd name="T13" fmla="*/ 0 h 3"/>
                  <a:gd name="T14" fmla="*/ 0 w 1"/>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0" y="0"/>
                    </a:moveTo>
                    <a:lnTo>
                      <a:pt x="1" y="2"/>
                    </a:lnTo>
                    <a:lnTo>
                      <a:pt x="1" y="3"/>
                    </a:lnTo>
                    <a:lnTo>
                      <a:pt x="0" y="2"/>
                    </a:lnTo>
                    <a:lnTo>
                      <a:pt x="0" y="0"/>
                    </a:lnTo>
                    <a:close/>
                  </a:path>
                </a:pathLst>
              </a:custGeom>
              <a:solidFill>
                <a:srgbClr val="808080"/>
              </a:solidFill>
              <a:ln w="9525">
                <a:noFill/>
                <a:round/>
                <a:headEnd/>
                <a:tailEnd/>
              </a:ln>
            </p:spPr>
            <p:txBody>
              <a:bodyPr/>
              <a:lstStyle/>
              <a:p>
                <a:endParaRPr lang="id-ID"/>
              </a:p>
            </p:txBody>
          </p:sp>
          <p:sp>
            <p:nvSpPr>
              <p:cNvPr id="3324" name="Freeform 449"/>
              <p:cNvSpPr>
                <a:spLocks/>
              </p:cNvSpPr>
              <p:nvPr/>
            </p:nvSpPr>
            <p:spPr bwMode="auto">
              <a:xfrm>
                <a:off x="5662" y="2319"/>
                <a:ext cx="1" cy="1"/>
              </a:xfrm>
              <a:custGeom>
                <a:avLst/>
                <a:gdLst>
                  <a:gd name="T0" fmla="*/ 1 w 1"/>
                  <a:gd name="T1" fmla="*/ 1 h 1"/>
                  <a:gd name="T2" fmla="*/ 0 w 1"/>
                  <a:gd name="T3" fmla="*/ 1 h 1"/>
                  <a:gd name="T4" fmla="*/ 0 w 1"/>
                  <a:gd name="T5" fmla="*/ 1 h 1"/>
                  <a:gd name="T6" fmla="*/ 0 w 1"/>
                  <a:gd name="T7" fmla="*/ 1 h 1"/>
                  <a:gd name="T8" fmla="*/ 0 w 1"/>
                  <a:gd name="T9" fmla="*/ 0 h 1"/>
                  <a:gd name="T10" fmla="*/ 0 w 1"/>
                  <a:gd name="T11" fmla="*/ 0 h 1"/>
                  <a:gd name="T12" fmla="*/ 1 w 1"/>
                  <a:gd name="T13" fmla="*/ 1 h 1"/>
                  <a:gd name="T14" fmla="*/ 1 w 1"/>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1"/>
                    </a:moveTo>
                    <a:lnTo>
                      <a:pt x="0" y="1"/>
                    </a:lnTo>
                    <a:lnTo>
                      <a:pt x="0" y="0"/>
                    </a:lnTo>
                    <a:lnTo>
                      <a:pt x="1" y="1"/>
                    </a:lnTo>
                    <a:close/>
                  </a:path>
                </a:pathLst>
              </a:custGeom>
              <a:solidFill>
                <a:srgbClr val="808080"/>
              </a:solidFill>
              <a:ln w="9525">
                <a:noFill/>
                <a:round/>
                <a:headEnd/>
                <a:tailEnd/>
              </a:ln>
            </p:spPr>
            <p:txBody>
              <a:bodyPr/>
              <a:lstStyle/>
              <a:p>
                <a:endParaRPr lang="id-ID"/>
              </a:p>
            </p:txBody>
          </p:sp>
          <p:sp>
            <p:nvSpPr>
              <p:cNvPr id="3325" name="Freeform 450"/>
              <p:cNvSpPr>
                <a:spLocks/>
              </p:cNvSpPr>
              <p:nvPr/>
            </p:nvSpPr>
            <p:spPr bwMode="auto">
              <a:xfrm>
                <a:off x="5660" y="2267"/>
                <a:ext cx="17" cy="7"/>
              </a:xfrm>
              <a:custGeom>
                <a:avLst/>
                <a:gdLst>
                  <a:gd name="T0" fmla="*/ 0 w 17"/>
                  <a:gd name="T1" fmla="*/ 5 h 7"/>
                  <a:gd name="T2" fmla="*/ 0 w 17"/>
                  <a:gd name="T3" fmla="*/ 5 h 7"/>
                  <a:gd name="T4" fmla="*/ 9 w 17"/>
                  <a:gd name="T5" fmla="*/ 1 h 7"/>
                  <a:gd name="T6" fmla="*/ 17 w 17"/>
                  <a:gd name="T7" fmla="*/ 0 h 7"/>
                  <a:gd name="T8" fmla="*/ 17 w 17"/>
                  <a:gd name="T9" fmla="*/ 1 h 7"/>
                  <a:gd name="T10" fmla="*/ 17 w 17"/>
                  <a:gd name="T11" fmla="*/ 1 h 7"/>
                  <a:gd name="T12" fmla="*/ 9 w 17"/>
                  <a:gd name="T13" fmla="*/ 3 h 7"/>
                  <a:gd name="T14" fmla="*/ 2 w 17"/>
                  <a:gd name="T15" fmla="*/ 7 h 7"/>
                  <a:gd name="T16" fmla="*/ 0 w 17"/>
                  <a:gd name="T17" fmla="*/ 5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7"/>
                  <a:gd name="T29" fmla="*/ 17 w 17"/>
                  <a:gd name="T30" fmla="*/ 7 h 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7">
                    <a:moveTo>
                      <a:pt x="0" y="5"/>
                    </a:moveTo>
                    <a:lnTo>
                      <a:pt x="0" y="5"/>
                    </a:lnTo>
                    <a:lnTo>
                      <a:pt x="9" y="1"/>
                    </a:lnTo>
                    <a:lnTo>
                      <a:pt x="17" y="0"/>
                    </a:lnTo>
                    <a:lnTo>
                      <a:pt x="17" y="1"/>
                    </a:lnTo>
                    <a:lnTo>
                      <a:pt x="9" y="3"/>
                    </a:lnTo>
                    <a:lnTo>
                      <a:pt x="2" y="7"/>
                    </a:lnTo>
                    <a:lnTo>
                      <a:pt x="0" y="5"/>
                    </a:lnTo>
                    <a:close/>
                  </a:path>
                </a:pathLst>
              </a:custGeom>
              <a:solidFill>
                <a:srgbClr val="808080"/>
              </a:solidFill>
              <a:ln w="9525">
                <a:noFill/>
                <a:round/>
                <a:headEnd/>
                <a:tailEnd/>
              </a:ln>
            </p:spPr>
            <p:txBody>
              <a:bodyPr/>
              <a:lstStyle/>
              <a:p>
                <a:endParaRPr lang="id-ID"/>
              </a:p>
            </p:txBody>
          </p:sp>
          <p:sp>
            <p:nvSpPr>
              <p:cNvPr id="3326" name="Freeform 451"/>
              <p:cNvSpPr>
                <a:spLocks/>
              </p:cNvSpPr>
              <p:nvPr/>
            </p:nvSpPr>
            <p:spPr bwMode="auto">
              <a:xfrm>
                <a:off x="5660" y="2331"/>
                <a:ext cx="3" cy="3"/>
              </a:xfrm>
              <a:custGeom>
                <a:avLst/>
                <a:gdLst>
                  <a:gd name="T0" fmla="*/ 2 w 3"/>
                  <a:gd name="T1" fmla="*/ 0 h 3"/>
                  <a:gd name="T2" fmla="*/ 2 w 3"/>
                  <a:gd name="T3" fmla="*/ 0 h 3"/>
                  <a:gd name="T4" fmla="*/ 3 w 3"/>
                  <a:gd name="T5" fmla="*/ 2 h 3"/>
                  <a:gd name="T6" fmla="*/ 2 w 3"/>
                  <a:gd name="T7" fmla="*/ 3 h 3"/>
                  <a:gd name="T8" fmla="*/ 2 w 3"/>
                  <a:gd name="T9" fmla="*/ 3 h 3"/>
                  <a:gd name="T10" fmla="*/ 0 w 3"/>
                  <a:gd name="T11" fmla="*/ 2 h 3"/>
                  <a:gd name="T12" fmla="*/ 2 w 3"/>
                  <a:gd name="T13" fmla="*/ 0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2" y="0"/>
                    </a:moveTo>
                    <a:lnTo>
                      <a:pt x="2" y="0"/>
                    </a:lnTo>
                    <a:lnTo>
                      <a:pt x="3" y="2"/>
                    </a:lnTo>
                    <a:lnTo>
                      <a:pt x="2" y="3"/>
                    </a:lnTo>
                    <a:lnTo>
                      <a:pt x="0" y="2"/>
                    </a:lnTo>
                    <a:lnTo>
                      <a:pt x="2" y="0"/>
                    </a:lnTo>
                    <a:close/>
                  </a:path>
                </a:pathLst>
              </a:custGeom>
              <a:solidFill>
                <a:srgbClr val="808080"/>
              </a:solidFill>
              <a:ln w="9525">
                <a:noFill/>
                <a:round/>
                <a:headEnd/>
                <a:tailEnd/>
              </a:ln>
            </p:spPr>
            <p:txBody>
              <a:bodyPr/>
              <a:lstStyle/>
              <a:p>
                <a:endParaRPr lang="id-ID"/>
              </a:p>
            </p:txBody>
          </p:sp>
          <p:sp>
            <p:nvSpPr>
              <p:cNvPr id="3327" name="Freeform 452"/>
              <p:cNvSpPr>
                <a:spLocks/>
              </p:cNvSpPr>
              <p:nvPr/>
            </p:nvSpPr>
            <p:spPr bwMode="auto">
              <a:xfrm>
                <a:off x="5656" y="2289"/>
                <a:ext cx="6" cy="9"/>
              </a:xfrm>
              <a:custGeom>
                <a:avLst/>
                <a:gdLst>
                  <a:gd name="T0" fmla="*/ 0 w 6"/>
                  <a:gd name="T1" fmla="*/ 9 h 9"/>
                  <a:gd name="T2" fmla="*/ 0 w 6"/>
                  <a:gd name="T3" fmla="*/ 9 h 9"/>
                  <a:gd name="T4" fmla="*/ 4 w 6"/>
                  <a:gd name="T5" fmla="*/ 0 h 9"/>
                  <a:gd name="T6" fmla="*/ 6 w 6"/>
                  <a:gd name="T7" fmla="*/ 2 h 9"/>
                  <a:gd name="T8" fmla="*/ 6 w 6"/>
                  <a:gd name="T9" fmla="*/ 2 h 9"/>
                  <a:gd name="T10" fmla="*/ 3 w 6"/>
                  <a:gd name="T11" fmla="*/ 9 h 9"/>
                  <a:gd name="T12" fmla="*/ 0 w 6"/>
                  <a:gd name="T13" fmla="*/ 9 h 9"/>
                  <a:gd name="T14" fmla="*/ 0 60000 65536"/>
                  <a:gd name="T15" fmla="*/ 0 60000 65536"/>
                  <a:gd name="T16" fmla="*/ 0 60000 65536"/>
                  <a:gd name="T17" fmla="*/ 0 60000 65536"/>
                  <a:gd name="T18" fmla="*/ 0 60000 65536"/>
                  <a:gd name="T19" fmla="*/ 0 60000 65536"/>
                  <a:gd name="T20" fmla="*/ 0 60000 65536"/>
                  <a:gd name="T21" fmla="*/ 0 w 6"/>
                  <a:gd name="T22" fmla="*/ 0 h 9"/>
                  <a:gd name="T23" fmla="*/ 6 w 6"/>
                  <a:gd name="T24" fmla="*/ 9 h 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9">
                    <a:moveTo>
                      <a:pt x="0" y="9"/>
                    </a:moveTo>
                    <a:lnTo>
                      <a:pt x="0" y="9"/>
                    </a:lnTo>
                    <a:lnTo>
                      <a:pt x="4" y="0"/>
                    </a:lnTo>
                    <a:lnTo>
                      <a:pt x="6" y="2"/>
                    </a:lnTo>
                    <a:lnTo>
                      <a:pt x="3" y="9"/>
                    </a:lnTo>
                    <a:lnTo>
                      <a:pt x="0" y="9"/>
                    </a:lnTo>
                    <a:close/>
                  </a:path>
                </a:pathLst>
              </a:custGeom>
              <a:solidFill>
                <a:srgbClr val="808080"/>
              </a:solidFill>
              <a:ln w="9525">
                <a:noFill/>
                <a:round/>
                <a:headEnd/>
                <a:tailEnd/>
              </a:ln>
            </p:spPr>
            <p:txBody>
              <a:bodyPr/>
              <a:lstStyle/>
              <a:p>
                <a:endParaRPr lang="id-ID"/>
              </a:p>
            </p:txBody>
          </p:sp>
          <p:sp>
            <p:nvSpPr>
              <p:cNvPr id="3328" name="Freeform 453"/>
              <p:cNvSpPr>
                <a:spLocks/>
              </p:cNvSpPr>
              <p:nvPr/>
            </p:nvSpPr>
            <p:spPr bwMode="auto">
              <a:xfrm>
                <a:off x="5660" y="2272"/>
                <a:ext cx="2" cy="3"/>
              </a:xfrm>
              <a:custGeom>
                <a:avLst/>
                <a:gdLst>
                  <a:gd name="T0" fmla="*/ 0 w 2"/>
                  <a:gd name="T1" fmla="*/ 2 h 3"/>
                  <a:gd name="T2" fmla="*/ 0 w 2"/>
                  <a:gd name="T3" fmla="*/ 2 h 3"/>
                  <a:gd name="T4" fmla="*/ 0 w 2"/>
                  <a:gd name="T5" fmla="*/ 0 h 3"/>
                  <a:gd name="T6" fmla="*/ 2 w 2"/>
                  <a:gd name="T7" fmla="*/ 2 h 3"/>
                  <a:gd name="T8" fmla="*/ 2 w 2"/>
                  <a:gd name="T9" fmla="*/ 2 h 3"/>
                  <a:gd name="T10" fmla="*/ 0 w 2"/>
                  <a:gd name="T11" fmla="*/ 3 h 3"/>
                  <a:gd name="T12" fmla="*/ 0 w 2"/>
                  <a:gd name="T13" fmla="*/ 2 h 3"/>
                  <a:gd name="T14" fmla="*/ 0 60000 65536"/>
                  <a:gd name="T15" fmla="*/ 0 60000 65536"/>
                  <a:gd name="T16" fmla="*/ 0 60000 65536"/>
                  <a:gd name="T17" fmla="*/ 0 60000 65536"/>
                  <a:gd name="T18" fmla="*/ 0 60000 65536"/>
                  <a:gd name="T19" fmla="*/ 0 60000 65536"/>
                  <a:gd name="T20" fmla="*/ 0 60000 65536"/>
                  <a:gd name="T21" fmla="*/ 0 w 2"/>
                  <a:gd name="T22" fmla="*/ 0 h 3"/>
                  <a:gd name="T23" fmla="*/ 2 w 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3">
                    <a:moveTo>
                      <a:pt x="0" y="2"/>
                    </a:moveTo>
                    <a:lnTo>
                      <a:pt x="0" y="2"/>
                    </a:lnTo>
                    <a:lnTo>
                      <a:pt x="0" y="0"/>
                    </a:lnTo>
                    <a:lnTo>
                      <a:pt x="2" y="2"/>
                    </a:lnTo>
                    <a:lnTo>
                      <a:pt x="0" y="3"/>
                    </a:lnTo>
                    <a:lnTo>
                      <a:pt x="0" y="2"/>
                    </a:lnTo>
                    <a:close/>
                  </a:path>
                </a:pathLst>
              </a:custGeom>
              <a:solidFill>
                <a:srgbClr val="808080"/>
              </a:solidFill>
              <a:ln w="9525">
                <a:noFill/>
                <a:round/>
                <a:headEnd/>
                <a:tailEnd/>
              </a:ln>
            </p:spPr>
            <p:txBody>
              <a:bodyPr/>
              <a:lstStyle/>
              <a:p>
                <a:endParaRPr lang="id-ID"/>
              </a:p>
            </p:txBody>
          </p:sp>
          <p:sp>
            <p:nvSpPr>
              <p:cNvPr id="3329" name="Freeform 454"/>
              <p:cNvSpPr>
                <a:spLocks/>
              </p:cNvSpPr>
              <p:nvPr/>
            </p:nvSpPr>
            <p:spPr bwMode="auto">
              <a:xfrm>
                <a:off x="5660" y="2317"/>
                <a:ext cx="2" cy="3"/>
              </a:xfrm>
              <a:custGeom>
                <a:avLst/>
                <a:gdLst>
                  <a:gd name="T0" fmla="*/ 2 w 2"/>
                  <a:gd name="T1" fmla="*/ 2 h 3"/>
                  <a:gd name="T2" fmla="*/ 2 w 2"/>
                  <a:gd name="T3" fmla="*/ 3 h 3"/>
                  <a:gd name="T4" fmla="*/ 2 w 2"/>
                  <a:gd name="T5" fmla="*/ 3 h 3"/>
                  <a:gd name="T6" fmla="*/ 0 w 2"/>
                  <a:gd name="T7" fmla="*/ 2 h 3"/>
                  <a:gd name="T8" fmla="*/ 2 w 2"/>
                  <a:gd name="T9" fmla="*/ 0 h 3"/>
                  <a:gd name="T10" fmla="*/ 2 w 2"/>
                  <a:gd name="T11" fmla="*/ 0 h 3"/>
                  <a:gd name="T12" fmla="*/ 2 w 2"/>
                  <a:gd name="T13" fmla="*/ 2 h 3"/>
                  <a:gd name="T14" fmla="*/ 2 w 2"/>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3"/>
                  <a:gd name="T26" fmla="*/ 2 w 2"/>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3">
                    <a:moveTo>
                      <a:pt x="2" y="2"/>
                    </a:moveTo>
                    <a:lnTo>
                      <a:pt x="2" y="3"/>
                    </a:lnTo>
                    <a:lnTo>
                      <a:pt x="0" y="2"/>
                    </a:lnTo>
                    <a:lnTo>
                      <a:pt x="2" y="0"/>
                    </a:lnTo>
                    <a:lnTo>
                      <a:pt x="2" y="2"/>
                    </a:lnTo>
                    <a:close/>
                  </a:path>
                </a:pathLst>
              </a:custGeom>
              <a:solidFill>
                <a:srgbClr val="808080"/>
              </a:solidFill>
              <a:ln w="9525">
                <a:noFill/>
                <a:round/>
                <a:headEnd/>
                <a:tailEnd/>
              </a:ln>
            </p:spPr>
            <p:txBody>
              <a:bodyPr/>
              <a:lstStyle/>
              <a:p>
                <a:endParaRPr lang="id-ID"/>
              </a:p>
            </p:txBody>
          </p:sp>
          <p:sp>
            <p:nvSpPr>
              <p:cNvPr id="3330" name="Freeform 455"/>
              <p:cNvSpPr>
                <a:spLocks/>
              </p:cNvSpPr>
              <p:nvPr/>
            </p:nvSpPr>
            <p:spPr bwMode="auto">
              <a:xfrm>
                <a:off x="5659" y="2275"/>
                <a:ext cx="3" cy="2"/>
              </a:xfrm>
              <a:custGeom>
                <a:avLst/>
                <a:gdLst>
                  <a:gd name="T0" fmla="*/ 0 w 3"/>
                  <a:gd name="T1" fmla="*/ 0 h 2"/>
                  <a:gd name="T2" fmla="*/ 0 w 3"/>
                  <a:gd name="T3" fmla="*/ 0 h 2"/>
                  <a:gd name="T4" fmla="*/ 1 w 3"/>
                  <a:gd name="T5" fmla="*/ 0 h 2"/>
                  <a:gd name="T6" fmla="*/ 3 w 3"/>
                  <a:gd name="T7" fmla="*/ 2 h 2"/>
                  <a:gd name="T8" fmla="*/ 3 w 3"/>
                  <a:gd name="T9" fmla="*/ 2 h 2"/>
                  <a:gd name="T10" fmla="*/ 1 w 3"/>
                  <a:gd name="T11" fmla="*/ 2 h 2"/>
                  <a:gd name="T12" fmla="*/ 0 w 3"/>
                  <a:gd name="T13" fmla="*/ 0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0"/>
                    </a:moveTo>
                    <a:lnTo>
                      <a:pt x="0" y="0"/>
                    </a:lnTo>
                    <a:lnTo>
                      <a:pt x="1" y="0"/>
                    </a:lnTo>
                    <a:lnTo>
                      <a:pt x="3" y="2"/>
                    </a:lnTo>
                    <a:lnTo>
                      <a:pt x="1" y="2"/>
                    </a:lnTo>
                    <a:lnTo>
                      <a:pt x="0" y="0"/>
                    </a:lnTo>
                    <a:close/>
                  </a:path>
                </a:pathLst>
              </a:custGeom>
              <a:solidFill>
                <a:srgbClr val="808080"/>
              </a:solidFill>
              <a:ln w="9525">
                <a:noFill/>
                <a:round/>
                <a:headEnd/>
                <a:tailEnd/>
              </a:ln>
            </p:spPr>
            <p:txBody>
              <a:bodyPr/>
              <a:lstStyle/>
              <a:p>
                <a:endParaRPr lang="id-ID"/>
              </a:p>
            </p:txBody>
          </p:sp>
          <p:sp>
            <p:nvSpPr>
              <p:cNvPr id="3331" name="Freeform 456"/>
              <p:cNvSpPr>
                <a:spLocks/>
              </p:cNvSpPr>
              <p:nvPr/>
            </p:nvSpPr>
            <p:spPr bwMode="auto">
              <a:xfrm>
                <a:off x="5660" y="2288"/>
                <a:ext cx="2" cy="3"/>
              </a:xfrm>
              <a:custGeom>
                <a:avLst/>
                <a:gdLst>
                  <a:gd name="T0" fmla="*/ 2 w 2"/>
                  <a:gd name="T1" fmla="*/ 0 h 3"/>
                  <a:gd name="T2" fmla="*/ 2 w 2"/>
                  <a:gd name="T3" fmla="*/ 1 h 3"/>
                  <a:gd name="T4" fmla="*/ 2 w 2"/>
                  <a:gd name="T5" fmla="*/ 1 h 3"/>
                  <a:gd name="T6" fmla="*/ 2 w 2"/>
                  <a:gd name="T7" fmla="*/ 3 h 3"/>
                  <a:gd name="T8" fmla="*/ 0 w 2"/>
                  <a:gd name="T9" fmla="*/ 1 h 3"/>
                  <a:gd name="T10" fmla="*/ 0 w 2"/>
                  <a:gd name="T11" fmla="*/ 1 h 3"/>
                  <a:gd name="T12" fmla="*/ 2 w 2"/>
                  <a:gd name="T13" fmla="*/ 0 h 3"/>
                  <a:gd name="T14" fmla="*/ 2 w 2"/>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3"/>
                  <a:gd name="T26" fmla="*/ 2 w 2"/>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3">
                    <a:moveTo>
                      <a:pt x="2" y="0"/>
                    </a:moveTo>
                    <a:lnTo>
                      <a:pt x="2" y="1"/>
                    </a:lnTo>
                    <a:lnTo>
                      <a:pt x="2" y="3"/>
                    </a:lnTo>
                    <a:lnTo>
                      <a:pt x="0" y="1"/>
                    </a:lnTo>
                    <a:lnTo>
                      <a:pt x="2" y="0"/>
                    </a:lnTo>
                    <a:close/>
                  </a:path>
                </a:pathLst>
              </a:custGeom>
              <a:solidFill>
                <a:srgbClr val="808080"/>
              </a:solidFill>
              <a:ln w="9525">
                <a:noFill/>
                <a:round/>
                <a:headEnd/>
                <a:tailEnd/>
              </a:ln>
            </p:spPr>
            <p:txBody>
              <a:bodyPr/>
              <a:lstStyle/>
              <a:p>
                <a:endParaRPr lang="id-ID"/>
              </a:p>
            </p:txBody>
          </p:sp>
          <p:sp>
            <p:nvSpPr>
              <p:cNvPr id="3332" name="Freeform 457"/>
              <p:cNvSpPr>
                <a:spLocks/>
              </p:cNvSpPr>
              <p:nvPr/>
            </p:nvSpPr>
            <p:spPr bwMode="auto">
              <a:xfrm>
                <a:off x="5659" y="2333"/>
                <a:ext cx="3" cy="1"/>
              </a:xfrm>
              <a:custGeom>
                <a:avLst/>
                <a:gdLst>
                  <a:gd name="T0" fmla="*/ 1 w 3"/>
                  <a:gd name="T1" fmla="*/ 1 h 1"/>
                  <a:gd name="T2" fmla="*/ 1 w 3"/>
                  <a:gd name="T3" fmla="*/ 1 h 1"/>
                  <a:gd name="T4" fmla="*/ 0 w 3"/>
                  <a:gd name="T5" fmla="*/ 1 h 1"/>
                  <a:gd name="T6" fmla="*/ 1 w 3"/>
                  <a:gd name="T7" fmla="*/ 0 h 1"/>
                  <a:gd name="T8" fmla="*/ 1 w 3"/>
                  <a:gd name="T9" fmla="*/ 0 h 1"/>
                  <a:gd name="T10" fmla="*/ 3 w 3"/>
                  <a:gd name="T11" fmla="*/ 1 h 1"/>
                  <a:gd name="T12" fmla="*/ 1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1" y="1"/>
                    </a:moveTo>
                    <a:lnTo>
                      <a:pt x="1" y="1"/>
                    </a:lnTo>
                    <a:lnTo>
                      <a:pt x="0" y="1"/>
                    </a:lnTo>
                    <a:lnTo>
                      <a:pt x="1" y="0"/>
                    </a:lnTo>
                    <a:lnTo>
                      <a:pt x="3" y="1"/>
                    </a:lnTo>
                    <a:lnTo>
                      <a:pt x="1" y="1"/>
                    </a:lnTo>
                    <a:close/>
                  </a:path>
                </a:pathLst>
              </a:custGeom>
              <a:solidFill>
                <a:srgbClr val="808080"/>
              </a:solidFill>
              <a:ln w="9525">
                <a:noFill/>
                <a:round/>
                <a:headEnd/>
                <a:tailEnd/>
              </a:ln>
            </p:spPr>
            <p:txBody>
              <a:bodyPr/>
              <a:lstStyle/>
              <a:p>
                <a:endParaRPr lang="id-ID"/>
              </a:p>
            </p:txBody>
          </p:sp>
          <p:sp>
            <p:nvSpPr>
              <p:cNvPr id="3333" name="Freeform 458"/>
              <p:cNvSpPr>
                <a:spLocks/>
              </p:cNvSpPr>
              <p:nvPr/>
            </p:nvSpPr>
            <p:spPr bwMode="auto">
              <a:xfrm>
                <a:off x="5659" y="2330"/>
                <a:ext cx="3" cy="3"/>
              </a:xfrm>
              <a:custGeom>
                <a:avLst/>
                <a:gdLst>
                  <a:gd name="T0" fmla="*/ 1 w 3"/>
                  <a:gd name="T1" fmla="*/ 3 h 3"/>
                  <a:gd name="T2" fmla="*/ 1 w 3"/>
                  <a:gd name="T3" fmla="*/ 3 h 3"/>
                  <a:gd name="T4" fmla="*/ 0 w 3"/>
                  <a:gd name="T5" fmla="*/ 1 h 3"/>
                  <a:gd name="T6" fmla="*/ 1 w 3"/>
                  <a:gd name="T7" fmla="*/ 0 h 3"/>
                  <a:gd name="T8" fmla="*/ 1 w 3"/>
                  <a:gd name="T9" fmla="*/ 0 h 3"/>
                  <a:gd name="T10" fmla="*/ 3 w 3"/>
                  <a:gd name="T11" fmla="*/ 1 h 3"/>
                  <a:gd name="T12" fmla="*/ 1 w 3"/>
                  <a:gd name="T13" fmla="*/ 3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1" y="3"/>
                    </a:moveTo>
                    <a:lnTo>
                      <a:pt x="1" y="3"/>
                    </a:lnTo>
                    <a:lnTo>
                      <a:pt x="0" y="1"/>
                    </a:lnTo>
                    <a:lnTo>
                      <a:pt x="1" y="0"/>
                    </a:lnTo>
                    <a:lnTo>
                      <a:pt x="3" y="1"/>
                    </a:lnTo>
                    <a:lnTo>
                      <a:pt x="1" y="3"/>
                    </a:lnTo>
                    <a:close/>
                  </a:path>
                </a:pathLst>
              </a:custGeom>
              <a:solidFill>
                <a:srgbClr val="808080"/>
              </a:solidFill>
              <a:ln w="9525">
                <a:noFill/>
                <a:round/>
                <a:headEnd/>
                <a:tailEnd/>
              </a:ln>
            </p:spPr>
            <p:txBody>
              <a:bodyPr/>
              <a:lstStyle/>
              <a:p>
                <a:endParaRPr lang="id-ID"/>
              </a:p>
            </p:txBody>
          </p:sp>
          <p:sp>
            <p:nvSpPr>
              <p:cNvPr id="3334" name="Freeform 459"/>
              <p:cNvSpPr>
                <a:spLocks/>
              </p:cNvSpPr>
              <p:nvPr/>
            </p:nvSpPr>
            <p:spPr bwMode="auto">
              <a:xfrm>
                <a:off x="5659" y="2309"/>
                <a:ext cx="4" cy="8"/>
              </a:xfrm>
              <a:custGeom>
                <a:avLst/>
                <a:gdLst>
                  <a:gd name="T0" fmla="*/ 3 w 4"/>
                  <a:gd name="T1" fmla="*/ 8 h 8"/>
                  <a:gd name="T2" fmla="*/ 3 w 4"/>
                  <a:gd name="T3" fmla="*/ 8 h 8"/>
                  <a:gd name="T4" fmla="*/ 0 w 4"/>
                  <a:gd name="T5" fmla="*/ 0 h 8"/>
                  <a:gd name="T6" fmla="*/ 1 w 4"/>
                  <a:gd name="T7" fmla="*/ 0 h 8"/>
                  <a:gd name="T8" fmla="*/ 1 w 4"/>
                  <a:gd name="T9" fmla="*/ 0 h 8"/>
                  <a:gd name="T10" fmla="*/ 4 w 4"/>
                  <a:gd name="T11" fmla="*/ 7 h 8"/>
                  <a:gd name="T12" fmla="*/ 3 w 4"/>
                  <a:gd name="T13" fmla="*/ 8 h 8"/>
                  <a:gd name="T14" fmla="*/ 0 60000 65536"/>
                  <a:gd name="T15" fmla="*/ 0 60000 65536"/>
                  <a:gd name="T16" fmla="*/ 0 60000 65536"/>
                  <a:gd name="T17" fmla="*/ 0 60000 65536"/>
                  <a:gd name="T18" fmla="*/ 0 60000 65536"/>
                  <a:gd name="T19" fmla="*/ 0 60000 65536"/>
                  <a:gd name="T20" fmla="*/ 0 60000 65536"/>
                  <a:gd name="T21" fmla="*/ 0 w 4"/>
                  <a:gd name="T22" fmla="*/ 0 h 8"/>
                  <a:gd name="T23" fmla="*/ 4 w 4"/>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8">
                    <a:moveTo>
                      <a:pt x="3" y="8"/>
                    </a:moveTo>
                    <a:lnTo>
                      <a:pt x="3" y="8"/>
                    </a:lnTo>
                    <a:lnTo>
                      <a:pt x="0" y="0"/>
                    </a:lnTo>
                    <a:lnTo>
                      <a:pt x="1" y="0"/>
                    </a:lnTo>
                    <a:lnTo>
                      <a:pt x="4" y="7"/>
                    </a:lnTo>
                    <a:lnTo>
                      <a:pt x="3" y="8"/>
                    </a:lnTo>
                    <a:close/>
                  </a:path>
                </a:pathLst>
              </a:custGeom>
              <a:solidFill>
                <a:srgbClr val="808080"/>
              </a:solidFill>
              <a:ln w="9525">
                <a:noFill/>
                <a:round/>
                <a:headEnd/>
                <a:tailEnd/>
              </a:ln>
            </p:spPr>
            <p:txBody>
              <a:bodyPr/>
              <a:lstStyle/>
              <a:p>
                <a:endParaRPr lang="id-ID"/>
              </a:p>
            </p:txBody>
          </p:sp>
          <p:sp>
            <p:nvSpPr>
              <p:cNvPr id="3335" name="Freeform 460"/>
              <p:cNvSpPr>
                <a:spLocks/>
              </p:cNvSpPr>
              <p:nvPr/>
            </p:nvSpPr>
            <p:spPr bwMode="auto">
              <a:xfrm>
                <a:off x="5659" y="2274"/>
                <a:ext cx="1" cy="1"/>
              </a:xfrm>
              <a:custGeom>
                <a:avLst/>
                <a:gdLst>
                  <a:gd name="T0" fmla="*/ 0 w 1"/>
                  <a:gd name="T1" fmla="*/ 1 h 1"/>
                  <a:gd name="T2" fmla="*/ 0 w 1"/>
                  <a:gd name="T3" fmla="*/ 1 h 1"/>
                  <a:gd name="T4" fmla="*/ 1 w 1"/>
                  <a:gd name="T5" fmla="*/ 0 h 1"/>
                  <a:gd name="T6" fmla="*/ 1 w 1"/>
                  <a:gd name="T7" fmla="*/ 1 h 1"/>
                  <a:gd name="T8" fmla="*/ 1 w 1"/>
                  <a:gd name="T9" fmla="*/ 1 h 1"/>
                  <a:gd name="T10" fmla="*/ 0 w 1"/>
                  <a:gd name="T11" fmla="*/ 1 h 1"/>
                  <a:gd name="T12" fmla="*/ 0 w 1"/>
                  <a:gd name="T13" fmla="*/ 1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0" y="1"/>
                    </a:moveTo>
                    <a:lnTo>
                      <a:pt x="0" y="1"/>
                    </a:lnTo>
                    <a:lnTo>
                      <a:pt x="1" y="0"/>
                    </a:lnTo>
                    <a:lnTo>
                      <a:pt x="1" y="1"/>
                    </a:lnTo>
                    <a:lnTo>
                      <a:pt x="0" y="1"/>
                    </a:lnTo>
                    <a:close/>
                  </a:path>
                </a:pathLst>
              </a:custGeom>
              <a:solidFill>
                <a:srgbClr val="808080"/>
              </a:solidFill>
              <a:ln w="9525">
                <a:noFill/>
                <a:round/>
                <a:headEnd/>
                <a:tailEnd/>
              </a:ln>
            </p:spPr>
            <p:txBody>
              <a:bodyPr/>
              <a:lstStyle/>
              <a:p>
                <a:endParaRPr lang="id-ID"/>
              </a:p>
            </p:txBody>
          </p:sp>
          <p:sp>
            <p:nvSpPr>
              <p:cNvPr id="3336" name="Freeform 461"/>
              <p:cNvSpPr>
                <a:spLocks/>
              </p:cNvSpPr>
              <p:nvPr/>
            </p:nvSpPr>
            <p:spPr bwMode="auto">
              <a:xfrm>
                <a:off x="5657" y="2331"/>
                <a:ext cx="3" cy="3"/>
              </a:xfrm>
              <a:custGeom>
                <a:avLst/>
                <a:gdLst>
                  <a:gd name="T0" fmla="*/ 0 w 3"/>
                  <a:gd name="T1" fmla="*/ 2 h 3"/>
                  <a:gd name="T2" fmla="*/ 2 w 3"/>
                  <a:gd name="T3" fmla="*/ 0 h 3"/>
                  <a:gd name="T4" fmla="*/ 2 w 3"/>
                  <a:gd name="T5" fmla="*/ 0 h 3"/>
                  <a:gd name="T6" fmla="*/ 3 w 3"/>
                  <a:gd name="T7" fmla="*/ 2 h 3"/>
                  <a:gd name="T8" fmla="*/ 2 w 3"/>
                  <a:gd name="T9" fmla="*/ 3 h 3"/>
                  <a:gd name="T10" fmla="*/ 2 w 3"/>
                  <a:gd name="T11" fmla="*/ 3 h 3"/>
                  <a:gd name="T12" fmla="*/ 0 w 3"/>
                  <a:gd name="T13" fmla="*/ 2 h 3"/>
                  <a:gd name="T14" fmla="*/ 0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0" y="2"/>
                    </a:moveTo>
                    <a:lnTo>
                      <a:pt x="2" y="0"/>
                    </a:lnTo>
                    <a:lnTo>
                      <a:pt x="3" y="2"/>
                    </a:lnTo>
                    <a:lnTo>
                      <a:pt x="2" y="3"/>
                    </a:lnTo>
                    <a:lnTo>
                      <a:pt x="0" y="2"/>
                    </a:lnTo>
                    <a:close/>
                  </a:path>
                </a:pathLst>
              </a:custGeom>
              <a:solidFill>
                <a:srgbClr val="808080"/>
              </a:solidFill>
              <a:ln w="9525">
                <a:noFill/>
                <a:round/>
                <a:headEnd/>
                <a:tailEnd/>
              </a:ln>
            </p:spPr>
            <p:txBody>
              <a:bodyPr/>
              <a:lstStyle/>
              <a:p>
                <a:endParaRPr lang="id-ID"/>
              </a:p>
            </p:txBody>
          </p:sp>
          <p:sp>
            <p:nvSpPr>
              <p:cNvPr id="3337" name="Freeform 462"/>
              <p:cNvSpPr>
                <a:spLocks/>
              </p:cNvSpPr>
              <p:nvPr/>
            </p:nvSpPr>
            <p:spPr bwMode="auto">
              <a:xfrm>
                <a:off x="5657" y="2298"/>
                <a:ext cx="3" cy="1"/>
              </a:xfrm>
              <a:custGeom>
                <a:avLst/>
                <a:gdLst>
                  <a:gd name="T0" fmla="*/ 0 w 3"/>
                  <a:gd name="T1" fmla="*/ 1 h 1"/>
                  <a:gd name="T2" fmla="*/ 0 w 3"/>
                  <a:gd name="T3" fmla="*/ 1 h 1"/>
                  <a:gd name="T4" fmla="*/ 2 w 3"/>
                  <a:gd name="T5" fmla="*/ 0 h 1"/>
                  <a:gd name="T6" fmla="*/ 3 w 3"/>
                  <a:gd name="T7" fmla="*/ 0 h 1"/>
                  <a:gd name="T8" fmla="*/ 3 w 3"/>
                  <a:gd name="T9" fmla="*/ 0 h 1"/>
                  <a:gd name="T10" fmla="*/ 3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2" y="0"/>
                    </a:lnTo>
                    <a:lnTo>
                      <a:pt x="3" y="0"/>
                    </a:lnTo>
                    <a:lnTo>
                      <a:pt x="3" y="1"/>
                    </a:lnTo>
                    <a:lnTo>
                      <a:pt x="0" y="1"/>
                    </a:lnTo>
                    <a:close/>
                  </a:path>
                </a:pathLst>
              </a:custGeom>
              <a:solidFill>
                <a:srgbClr val="808080"/>
              </a:solidFill>
              <a:ln w="9525">
                <a:noFill/>
                <a:round/>
                <a:headEnd/>
                <a:tailEnd/>
              </a:ln>
            </p:spPr>
            <p:txBody>
              <a:bodyPr/>
              <a:lstStyle/>
              <a:p>
                <a:endParaRPr lang="id-ID"/>
              </a:p>
            </p:txBody>
          </p:sp>
          <p:sp>
            <p:nvSpPr>
              <p:cNvPr id="3338" name="Freeform 463"/>
              <p:cNvSpPr>
                <a:spLocks/>
              </p:cNvSpPr>
              <p:nvPr/>
            </p:nvSpPr>
            <p:spPr bwMode="auto">
              <a:xfrm>
                <a:off x="5657" y="2307"/>
                <a:ext cx="3" cy="2"/>
              </a:xfrm>
              <a:custGeom>
                <a:avLst/>
                <a:gdLst>
                  <a:gd name="T0" fmla="*/ 2 w 3"/>
                  <a:gd name="T1" fmla="*/ 2 h 2"/>
                  <a:gd name="T2" fmla="*/ 2 w 3"/>
                  <a:gd name="T3" fmla="*/ 2 h 2"/>
                  <a:gd name="T4" fmla="*/ 0 w 3"/>
                  <a:gd name="T5" fmla="*/ 0 h 2"/>
                  <a:gd name="T6" fmla="*/ 3 w 3"/>
                  <a:gd name="T7" fmla="*/ 0 h 2"/>
                  <a:gd name="T8" fmla="*/ 3 w 3"/>
                  <a:gd name="T9" fmla="*/ 0 h 2"/>
                  <a:gd name="T10" fmla="*/ 3 w 3"/>
                  <a:gd name="T11" fmla="*/ 2 h 2"/>
                  <a:gd name="T12" fmla="*/ 2 w 3"/>
                  <a:gd name="T13" fmla="*/ 2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2" y="2"/>
                    </a:moveTo>
                    <a:lnTo>
                      <a:pt x="2" y="2"/>
                    </a:lnTo>
                    <a:lnTo>
                      <a:pt x="0" y="0"/>
                    </a:lnTo>
                    <a:lnTo>
                      <a:pt x="3" y="0"/>
                    </a:lnTo>
                    <a:lnTo>
                      <a:pt x="3" y="2"/>
                    </a:lnTo>
                    <a:lnTo>
                      <a:pt x="2" y="2"/>
                    </a:lnTo>
                    <a:close/>
                  </a:path>
                </a:pathLst>
              </a:custGeom>
              <a:solidFill>
                <a:srgbClr val="808080"/>
              </a:solidFill>
              <a:ln w="9525">
                <a:noFill/>
                <a:round/>
                <a:headEnd/>
                <a:tailEnd/>
              </a:ln>
            </p:spPr>
            <p:txBody>
              <a:bodyPr/>
              <a:lstStyle/>
              <a:p>
                <a:endParaRPr lang="id-ID"/>
              </a:p>
            </p:txBody>
          </p:sp>
          <p:sp>
            <p:nvSpPr>
              <p:cNvPr id="3339" name="Freeform 464"/>
              <p:cNvSpPr>
                <a:spLocks/>
              </p:cNvSpPr>
              <p:nvPr/>
            </p:nvSpPr>
            <p:spPr bwMode="auto">
              <a:xfrm>
                <a:off x="5656" y="2309"/>
                <a:ext cx="6" cy="10"/>
              </a:xfrm>
              <a:custGeom>
                <a:avLst/>
                <a:gdLst>
                  <a:gd name="T0" fmla="*/ 4 w 6"/>
                  <a:gd name="T1" fmla="*/ 10 h 10"/>
                  <a:gd name="T2" fmla="*/ 4 w 6"/>
                  <a:gd name="T3" fmla="*/ 10 h 10"/>
                  <a:gd name="T4" fmla="*/ 0 w 6"/>
                  <a:gd name="T5" fmla="*/ 0 h 10"/>
                  <a:gd name="T6" fmla="*/ 3 w 6"/>
                  <a:gd name="T7" fmla="*/ 0 h 10"/>
                  <a:gd name="T8" fmla="*/ 3 w 6"/>
                  <a:gd name="T9" fmla="*/ 0 h 10"/>
                  <a:gd name="T10" fmla="*/ 6 w 6"/>
                  <a:gd name="T11" fmla="*/ 8 h 10"/>
                  <a:gd name="T12" fmla="*/ 4 w 6"/>
                  <a:gd name="T13" fmla="*/ 10 h 10"/>
                  <a:gd name="T14" fmla="*/ 0 60000 65536"/>
                  <a:gd name="T15" fmla="*/ 0 60000 65536"/>
                  <a:gd name="T16" fmla="*/ 0 60000 65536"/>
                  <a:gd name="T17" fmla="*/ 0 60000 65536"/>
                  <a:gd name="T18" fmla="*/ 0 60000 65536"/>
                  <a:gd name="T19" fmla="*/ 0 60000 65536"/>
                  <a:gd name="T20" fmla="*/ 0 60000 65536"/>
                  <a:gd name="T21" fmla="*/ 0 w 6"/>
                  <a:gd name="T22" fmla="*/ 0 h 10"/>
                  <a:gd name="T23" fmla="*/ 6 w 6"/>
                  <a:gd name="T24" fmla="*/ 10 h 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10">
                    <a:moveTo>
                      <a:pt x="4" y="10"/>
                    </a:moveTo>
                    <a:lnTo>
                      <a:pt x="4" y="10"/>
                    </a:lnTo>
                    <a:lnTo>
                      <a:pt x="0" y="0"/>
                    </a:lnTo>
                    <a:lnTo>
                      <a:pt x="3" y="0"/>
                    </a:lnTo>
                    <a:lnTo>
                      <a:pt x="6" y="8"/>
                    </a:lnTo>
                    <a:lnTo>
                      <a:pt x="4" y="10"/>
                    </a:lnTo>
                    <a:close/>
                  </a:path>
                </a:pathLst>
              </a:custGeom>
              <a:solidFill>
                <a:srgbClr val="808080"/>
              </a:solidFill>
              <a:ln w="9525">
                <a:noFill/>
                <a:round/>
                <a:headEnd/>
                <a:tailEnd/>
              </a:ln>
            </p:spPr>
            <p:txBody>
              <a:bodyPr/>
              <a:lstStyle/>
              <a:p>
                <a:endParaRPr lang="id-ID"/>
              </a:p>
            </p:txBody>
          </p:sp>
          <p:sp>
            <p:nvSpPr>
              <p:cNvPr id="3340" name="Freeform 465"/>
              <p:cNvSpPr>
                <a:spLocks/>
              </p:cNvSpPr>
              <p:nvPr/>
            </p:nvSpPr>
            <p:spPr bwMode="auto">
              <a:xfrm>
                <a:off x="5657" y="2299"/>
                <a:ext cx="3" cy="1"/>
              </a:xfrm>
              <a:custGeom>
                <a:avLst/>
                <a:gdLst>
                  <a:gd name="T0" fmla="*/ 0 w 3"/>
                  <a:gd name="T1" fmla="*/ 1 h 1"/>
                  <a:gd name="T2" fmla="*/ 0 w 3"/>
                  <a:gd name="T3" fmla="*/ 1 h 1"/>
                  <a:gd name="T4" fmla="*/ 0 w 3"/>
                  <a:gd name="T5" fmla="*/ 0 h 1"/>
                  <a:gd name="T6" fmla="*/ 3 w 3"/>
                  <a:gd name="T7" fmla="*/ 0 h 1"/>
                  <a:gd name="T8" fmla="*/ 3 w 3"/>
                  <a:gd name="T9" fmla="*/ 0 h 1"/>
                  <a:gd name="T10" fmla="*/ 2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3" y="0"/>
                    </a:lnTo>
                    <a:lnTo>
                      <a:pt x="2" y="1"/>
                    </a:lnTo>
                    <a:lnTo>
                      <a:pt x="0" y="1"/>
                    </a:lnTo>
                    <a:close/>
                  </a:path>
                </a:pathLst>
              </a:custGeom>
              <a:solidFill>
                <a:srgbClr val="808080"/>
              </a:solidFill>
              <a:ln w="9525">
                <a:noFill/>
                <a:round/>
                <a:headEnd/>
                <a:tailEnd/>
              </a:ln>
            </p:spPr>
            <p:txBody>
              <a:bodyPr/>
              <a:lstStyle/>
              <a:p>
                <a:endParaRPr lang="id-ID"/>
              </a:p>
            </p:txBody>
          </p:sp>
          <p:sp>
            <p:nvSpPr>
              <p:cNvPr id="3341" name="Freeform 466"/>
              <p:cNvSpPr>
                <a:spLocks/>
              </p:cNvSpPr>
              <p:nvPr/>
            </p:nvSpPr>
            <p:spPr bwMode="auto">
              <a:xfrm>
                <a:off x="5656" y="2298"/>
                <a:ext cx="3" cy="1"/>
              </a:xfrm>
              <a:custGeom>
                <a:avLst/>
                <a:gdLst>
                  <a:gd name="T0" fmla="*/ 0 w 3"/>
                  <a:gd name="T1" fmla="*/ 1 h 1"/>
                  <a:gd name="T2" fmla="*/ 0 w 3"/>
                  <a:gd name="T3" fmla="*/ 1 h 1"/>
                  <a:gd name="T4" fmla="*/ 0 w 3"/>
                  <a:gd name="T5" fmla="*/ 0 h 1"/>
                  <a:gd name="T6" fmla="*/ 3 w 3"/>
                  <a:gd name="T7" fmla="*/ 0 h 1"/>
                  <a:gd name="T8" fmla="*/ 3 w 3"/>
                  <a:gd name="T9" fmla="*/ 0 h 1"/>
                  <a:gd name="T10" fmla="*/ 1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3" y="0"/>
                    </a:lnTo>
                    <a:lnTo>
                      <a:pt x="1" y="1"/>
                    </a:lnTo>
                    <a:lnTo>
                      <a:pt x="0" y="1"/>
                    </a:lnTo>
                    <a:close/>
                  </a:path>
                </a:pathLst>
              </a:custGeom>
              <a:solidFill>
                <a:srgbClr val="808080"/>
              </a:solidFill>
              <a:ln w="9525">
                <a:noFill/>
                <a:round/>
                <a:headEnd/>
                <a:tailEnd/>
              </a:ln>
            </p:spPr>
            <p:txBody>
              <a:bodyPr/>
              <a:lstStyle/>
              <a:p>
                <a:endParaRPr lang="id-ID"/>
              </a:p>
            </p:txBody>
          </p:sp>
          <p:sp>
            <p:nvSpPr>
              <p:cNvPr id="3342" name="Freeform 467"/>
              <p:cNvSpPr>
                <a:spLocks/>
              </p:cNvSpPr>
              <p:nvPr/>
            </p:nvSpPr>
            <p:spPr bwMode="auto">
              <a:xfrm>
                <a:off x="5657" y="2306"/>
                <a:ext cx="3" cy="1"/>
              </a:xfrm>
              <a:custGeom>
                <a:avLst/>
                <a:gdLst>
                  <a:gd name="T0" fmla="*/ 0 w 3"/>
                  <a:gd name="T1" fmla="*/ 1 h 1"/>
                  <a:gd name="T2" fmla="*/ 0 w 3"/>
                  <a:gd name="T3" fmla="*/ 1 h 1"/>
                  <a:gd name="T4" fmla="*/ 0 w 3"/>
                  <a:gd name="T5" fmla="*/ 0 h 1"/>
                  <a:gd name="T6" fmla="*/ 2 w 3"/>
                  <a:gd name="T7" fmla="*/ 0 h 1"/>
                  <a:gd name="T8" fmla="*/ 2 w 3"/>
                  <a:gd name="T9" fmla="*/ 0 h 1"/>
                  <a:gd name="T10" fmla="*/ 3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2" y="0"/>
                    </a:lnTo>
                    <a:lnTo>
                      <a:pt x="3" y="1"/>
                    </a:lnTo>
                    <a:lnTo>
                      <a:pt x="0" y="1"/>
                    </a:lnTo>
                    <a:close/>
                  </a:path>
                </a:pathLst>
              </a:custGeom>
              <a:solidFill>
                <a:srgbClr val="808080"/>
              </a:solidFill>
              <a:ln w="9525">
                <a:noFill/>
                <a:round/>
                <a:headEnd/>
                <a:tailEnd/>
              </a:ln>
            </p:spPr>
            <p:txBody>
              <a:bodyPr/>
              <a:lstStyle/>
              <a:p>
                <a:endParaRPr lang="id-ID"/>
              </a:p>
            </p:txBody>
          </p:sp>
          <p:sp>
            <p:nvSpPr>
              <p:cNvPr id="3343" name="Freeform 468"/>
              <p:cNvSpPr>
                <a:spLocks/>
              </p:cNvSpPr>
              <p:nvPr/>
            </p:nvSpPr>
            <p:spPr bwMode="auto">
              <a:xfrm>
                <a:off x="5657" y="2300"/>
                <a:ext cx="2" cy="6"/>
              </a:xfrm>
              <a:custGeom>
                <a:avLst/>
                <a:gdLst>
                  <a:gd name="T0" fmla="*/ 0 w 2"/>
                  <a:gd name="T1" fmla="*/ 3 h 6"/>
                  <a:gd name="T2" fmla="*/ 0 w 2"/>
                  <a:gd name="T3" fmla="*/ 3 h 6"/>
                  <a:gd name="T4" fmla="*/ 0 w 2"/>
                  <a:gd name="T5" fmla="*/ 0 h 6"/>
                  <a:gd name="T6" fmla="*/ 2 w 2"/>
                  <a:gd name="T7" fmla="*/ 0 h 6"/>
                  <a:gd name="T8" fmla="*/ 2 w 2"/>
                  <a:gd name="T9" fmla="*/ 0 h 6"/>
                  <a:gd name="T10" fmla="*/ 2 w 2"/>
                  <a:gd name="T11" fmla="*/ 3 h 6"/>
                  <a:gd name="T12" fmla="*/ 2 w 2"/>
                  <a:gd name="T13" fmla="*/ 3 h 6"/>
                  <a:gd name="T14" fmla="*/ 2 w 2"/>
                  <a:gd name="T15" fmla="*/ 6 h 6"/>
                  <a:gd name="T16" fmla="*/ 0 w 2"/>
                  <a:gd name="T17" fmla="*/ 6 h 6"/>
                  <a:gd name="T18" fmla="*/ 0 w 2"/>
                  <a:gd name="T19" fmla="*/ 6 h 6"/>
                  <a:gd name="T20" fmla="*/ 0 w 2"/>
                  <a:gd name="T21" fmla="*/ 3 h 6"/>
                  <a:gd name="T22" fmla="*/ 0 w 2"/>
                  <a:gd name="T23" fmla="*/ 3 h 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
                  <a:gd name="T37" fmla="*/ 0 h 6"/>
                  <a:gd name="T38" fmla="*/ 2 w 2"/>
                  <a:gd name="T39" fmla="*/ 6 h 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 h="6">
                    <a:moveTo>
                      <a:pt x="0" y="3"/>
                    </a:moveTo>
                    <a:lnTo>
                      <a:pt x="0" y="3"/>
                    </a:lnTo>
                    <a:lnTo>
                      <a:pt x="0" y="0"/>
                    </a:lnTo>
                    <a:lnTo>
                      <a:pt x="2" y="0"/>
                    </a:lnTo>
                    <a:lnTo>
                      <a:pt x="2" y="3"/>
                    </a:lnTo>
                    <a:lnTo>
                      <a:pt x="2" y="6"/>
                    </a:lnTo>
                    <a:lnTo>
                      <a:pt x="0" y="6"/>
                    </a:lnTo>
                    <a:lnTo>
                      <a:pt x="0" y="3"/>
                    </a:lnTo>
                    <a:close/>
                  </a:path>
                </a:pathLst>
              </a:custGeom>
              <a:solidFill>
                <a:srgbClr val="808080"/>
              </a:solidFill>
              <a:ln w="9525">
                <a:noFill/>
                <a:round/>
                <a:headEnd/>
                <a:tailEnd/>
              </a:ln>
            </p:spPr>
            <p:txBody>
              <a:bodyPr/>
              <a:lstStyle/>
              <a:p>
                <a:endParaRPr lang="id-ID"/>
              </a:p>
            </p:txBody>
          </p:sp>
          <p:sp>
            <p:nvSpPr>
              <p:cNvPr id="3344" name="Freeform 469"/>
              <p:cNvSpPr>
                <a:spLocks/>
              </p:cNvSpPr>
              <p:nvPr/>
            </p:nvSpPr>
            <p:spPr bwMode="auto">
              <a:xfrm>
                <a:off x="5656" y="2299"/>
                <a:ext cx="1" cy="1"/>
              </a:xfrm>
              <a:custGeom>
                <a:avLst/>
                <a:gdLst>
                  <a:gd name="T0" fmla="*/ 0 w 1"/>
                  <a:gd name="T1" fmla="*/ 1 h 1"/>
                  <a:gd name="T2" fmla="*/ 0 w 1"/>
                  <a:gd name="T3" fmla="*/ 1 h 1"/>
                  <a:gd name="T4" fmla="*/ 0 w 1"/>
                  <a:gd name="T5" fmla="*/ 0 h 1"/>
                  <a:gd name="T6" fmla="*/ 1 w 1"/>
                  <a:gd name="T7" fmla="*/ 0 h 1"/>
                  <a:gd name="T8" fmla="*/ 1 w 1"/>
                  <a:gd name="T9" fmla="*/ 0 h 1"/>
                  <a:gd name="T10" fmla="*/ 1 w 1"/>
                  <a:gd name="T11" fmla="*/ 1 h 1"/>
                  <a:gd name="T12" fmla="*/ 0 w 1"/>
                  <a:gd name="T13" fmla="*/ 1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0" y="1"/>
                    </a:moveTo>
                    <a:lnTo>
                      <a:pt x="0" y="1"/>
                    </a:lnTo>
                    <a:lnTo>
                      <a:pt x="0" y="0"/>
                    </a:lnTo>
                    <a:lnTo>
                      <a:pt x="1" y="0"/>
                    </a:lnTo>
                    <a:lnTo>
                      <a:pt x="1" y="1"/>
                    </a:lnTo>
                    <a:lnTo>
                      <a:pt x="0" y="1"/>
                    </a:lnTo>
                    <a:close/>
                  </a:path>
                </a:pathLst>
              </a:custGeom>
              <a:solidFill>
                <a:srgbClr val="808080"/>
              </a:solidFill>
              <a:ln w="9525">
                <a:noFill/>
                <a:round/>
                <a:headEnd/>
                <a:tailEnd/>
              </a:ln>
            </p:spPr>
            <p:txBody>
              <a:bodyPr/>
              <a:lstStyle/>
              <a:p>
                <a:endParaRPr lang="id-ID"/>
              </a:p>
            </p:txBody>
          </p:sp>
          <p:sp>
            <p:nvSpPr>
              <p:cNvPr id="3345" name="Freeform 470"/>
              <p:cNvSpPr>
                <a:spLocks/>
              </p:cNvSpPr>
              <p:nvPr/>
            </p:nvSpPr>
            <p:spPr bwMode="auto">
              <a:xfrm>
                <a:off x="5655" y="2279"/>
                <a:ext cx="1" cy="3"/>
              </a:xfrm>
              <a:custGeom>
                <a:avLst/>
                <a:gdLst>
                  <a:gd name="T0" fmla="*/ 1 w 1"/>
                  <a:gd name="T1" fmla="*/ 0 h 3"/>
                  <a:gd name="T2" fmla="*/ 1 w 1"/>
                  <a:gd name="T3" fmla="*/ 2 h 3"/>
                  <a:gd name="T4" fmla="*/ 1 w 1"/>
                  <a:gd name="T5" fmla="*/ 2 h 3"/>
                  <a:gd name="T6" fmla="*/ 1 w 1"/>
                  <a:gd name="T7" fmla="*/ 3 h 3"/>
                  <a:gd name="T8" fmla="*/ 0 w 1"/>
                  <a:gd name="T9" fmla="*/ 2 h 3"/>
                  <a:gd name="T10" fmla="*/ 0 w 1"/>
                  <a:gd name="T11" fmla="*/ 2 h 3"/>
                  <a:gd name="T12" fmla="*/ 1 w 1"/>
                  <a:gd name="T13" fmla="*/ 0 h 3"/>
                  <a:gd name="T14" fmla="*/ 1 w 1"/>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3"/>
                  <a:gd name="T26" fmla="*/ 1 w 1"/>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3">
                    <a:moveTo>
                      <a:pt x="1" y="0"/>
                    </a:moveTo>
                    <a:lnTo>
                      <a:pt x="1" y="2"/>
                    </a:lnTo>
                    <a:lnTo>
                      <a:pt x="1" y="3"/>
                    </a:lnTo>
                    <a:lnTo>
                      <a:pt x="0" y="2"/>
                    </a:lnTo>
                    <a:lnTo>
                      <a:pt x="1" y="0"/>
                    </a:lnTo>
                    <a:close/>
                  </a:path>
                </a:pathLst>
              </a:custGeom>
              <a:solidFill>
                <a:srgbClr val="808080"/>
              </a:solidFill>
              <a:ln w="9525">
                <a:noFill/>
                <a:round/>
                <a:headEnd/>
                <a:tailEnd/>
              </a:ln>
            </p:spPr>
            <p:txBody>
              <a:bodyPr/>
              <a:lstStyle/>
              <a:p>
                <a:endParaRPr lang="id-ID"/>
              </a:p>
            </p:txBody>
          </p:sp>
          <p:sp>
            <p:nvSpPr>
              <p:cNvPr id="3346" name="Freeform 471"/>
              <p:cNvSpPr>
                <a:spLocks/>
              </p:cNvSpPr>
              <p:nvPr/>
            </p:nvSpPr>
            <p:spPr bwMode="auto">
              <a:xfrm>
                <a:off x="5656" y="2307"/>
                <a:ext cx="3" cy="2"/>
              </a:xfrm>
              <a:custGeom>
                <a:avLst/>
                <a:gdLst>
                  <a:gd name="T0" fmla="*/ 0 w 3"/>
                  <a:gd name="T1" fmla="*/ 2 h 2"/>
                  <a:gd name="T2" fmla="*/ 0 w 3"/>
                  <a:gd name="T3" fmla="*/ 2 h 2"/>
                  <a:gd name="T4" fmla="*/ 0 w 3"/>
                  <a:gd name="T5" fmla="*/ 0 h 2"/>
                  <a:gd name="T6" fmla="*/ 1 w 3"/>
                  <a:gd name="T7" fmla="*/ 0 h 2"/>
                  <a:gd name="T8" fmla="*/ 1 w 3"/>
                  <a:gd name="T9" fmla="*/ 0 h 2"/>
                  <a:gd name="T10" fmla="*/ 3 w 3"/>
                  <a:gd name="T11" fmla="*/ 2 h 2"/>
                  <a:gd name="T12" fmla="*/ 0 w 3"/>
                  <a:gd name="T13" fmla="*/ 2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2"/>
                    </a:moveTo>
                    <a:lnTo>
                      <a:pt x="0" y="2"/>
                    </a:lnTo>
                    <a:lnTo>
                      <a:pt x="0" y="0"/>
                    </a:lnTo>
                    <a:lnTo>
                      <a:pt x="1" y="0"/>
                    </a:lnTo>
                    <a:lnTo>
                      <a:pt x="3" y="2"/>
                    </a:lnTo>
                    <a:lnTo>
                      <a:pt x="0" y="2"/>
                    </a:lnTo>
                    <a:close/>
                  </a:path>
                </a:pathLst>
              </a:custGeom>
              <a:solidFill>
                <a:srgbClr val="808080"/>
              </a:solidFill>
              <a:ln w="9525">
                <a:noFill/>
                <a:round/>
                <a:headEnd/>
                <a:tailEnd/>
              </a:ln>
            </p:spPr>
            <p:txBody>
              <a:bodyPr/>
              <a:lstStyle/>
              <a:p>
                <a:endParaRPr lang="id-ID"/>
              </a:p>
            </p:txBody>
          </p:sp>
          <p:sp>
            <p:nvSpPr>
              <p:cNvPr id="3347" name="Freeform 472"/>
              <p:cNvSpPr>
                <a:spLocks/>
              </p:cNvSpPr>
              <p:nvPr/>
            </p:nvSpPr>
            <p:spPr bwMode="auto">
              <a:xfrm>
                <a:off x="5656" y="2306"/>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348" name="Freeform 473"/>
              <p:cNvSpPr>
                <a:spLocks/>
              </p:cNvSpPr>
              <p:nvPr/>
            </p:nvSpPr>
            <p:spPr bwMode="auto">
              <a:xfrm>
                <a:off x="5656" y="2300"/>
                <a:ext cx="1" cy="6"/>
              </a:xfrm>
              <a:custGeom>
                <a:avLst/>
                <a:gdLst>
                  <a:gd name="T0" fmla="*/ 0 w 1"/>
                  <a:gd name="T1" fmla="*/ 6 h 6"/>
                  <a:gd name="T2" fmla="*/ 0 w 1"/>
                  <a:gd name="T3" fmla="*/ 6 h 6"/>
                  <a:gd name="T4" fmla="*/ 0 w 1"/>
                  <a:gd name="T5" fmla="*/ 3 h 6"/>
                  <a:gd name="T6" fmla="*/ 0 w 1"/>
                  <a:gd name="T7" fmla="*/ 3 h 6"/>
                  <a:gd name="T8" fmla="*/ 0 w 1"/>
                  <a:gd name="T9" fmla="*/ 0 h 6"/>
                  <a:gd name="T10" fmla="*/ 1 w 1"/>
                  <a:gd name="T11" fmla="*/ 0 h 6"/>
                  <a:gd name="T12" fmla="*/ 1 w 1"/>
                  <a:gd name="T13" fmla="*/ 0 h 6"/>
                  <a:gd name="T14" fmla="*/ 1 w 1"/>
                  <a:gd name="T15" fmla="*/ 3 h 6"/>
                  <a:gd name="T16" fmla="*/ 1 w 1"/>
                  <a:gd name="T17" fmla="*/ 3 h 6"/>
                  <a:gd name="T18" fmla="*/ 1 w 1"/>
                  <a:gd name="T19" fmla="*/ 6 h 6"/>
                  <a:gd name="T20" fmla="*/ 0 w 1"/>
                  <a:gd name="T21" fmla="*/ 6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
                  <a:gd name="T34" fmla="*/ 0 h 6"/>
                  <a:gd name="T35" fmla="*/ 1 w 1"/>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 h="6">
                    <a:moveTo>
                      <a:pt x="0" y="6"/>
                    </a:moveTo>
                    <a:lnTo>
                      <a:pt x="0" y="6"/>
                    </a:lnTo>
                    <a:lnTo>
                      <a:pt x="0" y="3"/>
                    </a:lnTo>
                    <a:lnTo>
                      <a:pt x="0" y="0"/>
                    </a:lnTo>
                    <a:lnTo>
                      <a:pt x="1" y="0"/>
                    </a:lnTo>
                    <a:lnTo>
                      <a:pt x="1" y="3"/>
                    </a:lnTo>
                    <a:lnTo>
                      <a:pt x="1" y="6"/>
                    </a:lnTo>
                    <a:lnTo>
                      <a:pt x="0" y="6"/>
                    </a:lnTo>
                    <a:close/>
                  </a:path>
                </a:pathLst>
              </a:custGeom>
              <a:solidFill>
                <a:srgbClr val="808080"/>
              </a:solidFill>
              <a:ln w="9525">
                <a:noFill/>
                <a:round/>
                <a:headEnd/>
                <a:tailEnd/>
              </a:ln>
            </p:spPr>
            <p:txBody>
              <a:bodyPr/>
              <a:lstStyle/>
              <a:p>
                <a:endParaRPr lang="id-ID"/>
              </a:p>
            </p:txBody>
          </p:sp>
          <p:sp>
            <p:nvSpPr>
              <p:cNvPr id="3349" name="Freeform 474"/>
              <p:cNvSpPr>
                <a:spLocks/>
              </p:cNvSpPr>
              <p:nvPr/>
            </p:nvSpPr>
            <p:spPr bwMode="auto">
              <a:xfrm>
                <a:off x="5653" y="2281"/>
                <a:ext cx="3" cy="3"/>
              </a:xfrm>
              <a:custGeom>
                <a:avLst/>
                <a:gdLst>
                  <a:gd name="T0" fmla="*/ 0 w 3"/>
                  <a:gd name="T1" fmla="*/ 1 h 3"/>
                  <a:gd name="T2" fmla="*/ 0 w 3"/>
                  <a:gd name="T3" fmla="*/ 1 h 3"/>
                  <a:gd name="T4" fmla="*/ 2 w 3"/>
                  <a:gd name="T5" fmla="*/ 0 h 3"/>
                  <a:gd name="T6" fmla="*/ 3 w 3"/>
                  <a:gd name="T7" fmla="*/ 1 h 3"/>
                  <a:gd name="T8" fmla="*/ 3 w 3"/>
                  <a:gd name="T9" fmla="*/ 1 h 3"/>
                  <a:gd name="T10" fmla="*/ 2 w 3"/>
                  <a:gd name="T11" fmla="*/ 3 h 3"/>
                  <a:gd name="T12" fmla="*/ 0 w 3"/>
                  <a:gd name="T13" fmla="*/ 1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1"/>
                    </a:moveTo>
                    <a:lnTo>
                      <a:pt x="0" y="1"/>
                    </a:lnTo>
                    <a:lnTo>
                      <a:pt x="2" y="0"/>
                    </a:lnTo>
                    <a:lnTo>
                      <a:pt x="3" y="1"/>
                    </a:lnTo>
                    <a:lnTo>
                      <a:pt x="2" y="3"/>
                    </a:lnTo>
                    <a:lnTo>
                      <a:pt x="0" y="1"/>
                    </a:lnTo>
                    <a:close/>
                  </a:path>
                </a:pathLst>
              </a:custGeom>
              <a:solidFill>
                <a:srgbClr val="808080"/>
              </a:solidFill>
              <a:ln w="9525">
                <a:noFill/>
                <a:round/>
                <a:headEnd/>
                <a:tailEnd/>
              </a:ln>
            </p:spPr>
            <p:txBody>
              <a:bodyPr/>
              <a:lstStyle/>
              <a:p>
                <a:endParaRPr lang="id-ID"/>
              </a:p>
            </p:txBody>
          </p:sp>
          <p:sp>
            <p:nvSpPr>
              <p:cNvPr id="3350" name="Freeform 475"/>
              <p:cNvSpPr>
                <a:spLocks/>
              </p:cNvSpPr>
              <p:nvPr/>
            </p:nvSpPr>
            <p:spPr bwMode="auto">
              <a:xfrm>
                <a:off x="5655" y="2326"/>
                <a:ext cx="1" cy="1"/>
              </a:xfrm>
              <a:custGeom>
                <a:avLst/>
                <a:gdLst>
                  <a:gd name="T0" fmla="*/ 0 w 1"/>
                  <a:gd name="T1" fmla="*/ 0 h 1"/>
                  <a:gd name="T2" fmla="*/ 0 w 1"/>
                  <a:gd name="T3" fmla="*/ 0 h 1"/>
                  <a:gd name="T4" fmla="*/ 0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0"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351" name="Freeform 476"/>
              <p:cNvSpPr>
                <a:spLocks/>
              </p:cNvSpPr>
              <p:nvPr/>
            </p:nvSpPr>
            <p:spPr bwMode="auto">
              <a:xfrm>
                <a:off x="5653" y="2278"/>
                <a:ext cx="3" cy="3"/>
              </a:xfrm>
              <a:custGeom>
                <a:avLst/>
                <a:gdLst>
                  <a:gd name="T0" fmla="*/ 2 w 3"/>
                  <a:gd name="T1" fmla="*/ 3 h 3"/>
                  <a:gd name="T2" fmla="*/ 0 w 3"/>
                  <a:gd name="T3" fmla="*/ 1 h 3"/>
                  <a:gd name="T4" fmla="*/ 0 w 3"/>
                  <a:gd name="T5" fmla="*/ 1 h 3"/>
                  <a:gd name="T6" fmla="*/ 2 w 3"/>
                  <a:gd name="T7" fmla="*/ 0 h 3"/>
                  <a:gd name="T8" fmla="*/ 3 w 3"/>
                  <a:gd name="T9" fmla="*/ 1 h 3"/>
                  <a:gd name="T10" fmla="*/ 3 w 3"/>
                  <a:gd name="T11" fmla="*/ 1 h 3"/>
                  <a:gd name="T12" fmla="*/ 2 w 3"/>
                  <a:gd name="T13" fmla="*/ 3 h 3"/>
                  <a:gd name="T14" fmla="*/ 2 w 3"/>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2" y="3"/>
                    </a:moveTo>
                    <a:lnTo>
                      <a:pt x="0" y="1"/>
                    </a:lnTo>
                    <a:lnTo>
                      <a:pt x="2" y="0"/>
                    </a:lnTo>
                    <a:lnTo>
                      <a:pt x="3" y="1"/>
                    </a:lnTo>
                    <a:lnTo>
                      <a:pt x="2" y="3"/>
                    </a:lnTo>
                    <a:close/>
                  </a:path>
                </a:pathLst>
              </a:custGeom>
              <a:solidFill>
                <a:srgbClr val="808080"/>
              </a:solidFill>
              <a:ln w="9525">
                <a:noFill/>
                <a:round/>
                <a:headEnd/>
                <a:tailEnd/>
              </a:ln>
            </p:spPr>
            <p:txBody>
              <a:bodyPr/>
              <a:lstStyle/>
              <a:p>
                <a:endParaRPr lang="id-ID"/>
              </a:p>
            </p:txBody>
          </p:sp>
          <p:sp>
            <p:nvSpPr>
              <p:cNvPr id="3352" name="Freeform 477"/>
              <p:cNvSpPr>
                <a:spLocks/>
              </p:cNvSpPr>
              <p:nvPr/>
            </p:nvSpPr>
            <p:spPr bwMode="auto">
              <a:xfrm>
                <a:off x="5649" y="2270"/>
                <a:ext cx="11" cy="9"/>
              </a:xfrm>
              <a:custGeom>
                <a:avLst/>
                <a:gdLst>
                  <a:gd name="T0" fmla="*/ 4 w 11"/>
                  <a:gd name="T1" fmla="*/ 9 h 9"/>
                  <a:gd name="T2" fmla="*/ 0 w 11"/>
                  <a:gd name="T3" fmla="*/ 5 h 9"/>
                  <a:gd name="T4" fmla="*/ 6 w 11"/>
                  <a:gd name="T5" fmla="*/ 0 h 9"/>
                  <a:gd name="T6" fmla="*/ 11 w 11"/>
                  <a:gd name="T7" fmla="*/ 4 h 9"/>
                  <a:gd name="T8" fmla="*/ 11 w 11"/>
                  <a:gd name="T9" fmla="*/ 4 h 9"/>
                  <a:gd name="T10" fmla="*/ 10 w 11"/>
                  <a:gd name="T11" fmla="*/ 5 h 9"/>
                  <a:gd name="T12" fmla="*/ 6 w 11"/>
                  <a:gd name="T13" fmla="*/ 1 h 9"/>
                  <a:gd name="T14" fmla="*/ 1 w 11"/>
                  <a:gd name="T15" fmla="*/ 5 h 9"/>
                  <a:gd name="T16" fmla="*/ 6 w 11"/>
                  <a:gd name="T17" fmla="*/ 8 h 9"/>
                  <a:gd name="T18" fmla="*/ 6 w 11"/>
                  <a:gd name="T19" fmla="*/ 8 h 9"/>
                  <a:gd name="T20" fmla="*/ 4 w 11"/>
                  <a:gd name="T21" fmla="*/ 9 h 9"/>
                  <a:gd name="T22" fmla="*/ 4 w 11"/>
                  <a:gd name="T23" fmla="*/ 9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
                  <a:gd name="T37" fmla="*/ 0 h 9"/>
                  <a:gd name="T38" fmla="*/ 11 w 11"/>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 h="9">
                    <a:moveTo>
                      <a:pt x="4" y="9"/>
                    </a:moveTo>
                    <a:lnTo>
                      <a:pt x="0" y="5"/>
                    </a:lnTo>
                    <a:lnTo>
                      <a:pt x="6" y="0"/>
                    </a:lnTo>
                    <a:lnTo>
                      <a:pt x="11" y="4"/>
                    </a:lnTo>
                    <a:lnTo>
                      <a:pt x="10" y="5"/>
                    </a:lnTo>
                    <a:lnTo>
                      <a:pt x="6" y="1"/>
                    </a:lnTo>
                    <a:lnTo>
                      <a:pt x="1" y="5"/>
                    </a:lnTo>
                    <a:lnTo>
                      <a:pt x="6" y="8"/>
                    </a:lnTo>
                    <a:lnTo>
                      <a:pt x="4" y="9"/>
                    </a:lnTo>
                    <a:close/>
                  </a:path>
                </a:pathLst>
              </a:custGeom>
              <a:solidFill>
                <a:srgbClr val="808080"/>
              </a:solidFill>
              <a:ln w="9525">
                <a:noFill/>
                <a:round/>
                <a:headEnd/>
                <a:tailEnd/>
              </a:ln>
            </p:spPr>
            <p:txBody>
              <a:bodyPr/>
              <a:lstStyle/>
              <a:p>
                <a:endParaRPr lang="id-ID"/>
              </a:p>
            </p:txBody>
          </p:sp>
          <p:sp>
            <p:nvSpPr>
              <p:cNvPr id="3353" name="Freeform 478"/>
              <p:cNvSpPr>
                <a:spLocks/>
              </p:cNvSpPr>
              <p:nvPr/>
            </p:nvSpPr>
            <p:spPr bwMode="auto">
              <a:xfrm>
                <a:off x="5648" y="2282"/>
                <a:ext cx="7" cy="16"/>
              </a:xfrm>
              <a:custGeom>
                <a:avLst/>
                <a:gdLst>
                  <a:gd name="T0" fmla="*/ 0 w 7"/>
                  <a:gd name="T1" fmla="*/ 16 h 16"/>
                  <a:gd name="T2" fmla="*/ 0 w 7"/>
                  <a:gd name="T3" fmla="*/ 16 h 16"/>
                  <a:gd name="T4" fmla="*/ 1 w 7"/>
                  <a:gd name="T5" fmla="*/ 7 h 16"/>
                  <a:gd name="T6" fmla="*/ 5 w 7"/>
                  <a:gd name="T7" fmla="*/ 0 h 16"/>
                  <a:gd name="T8" fmla="*/ 7 w 7"/>
                  <a:gd name="T9" fmla="*/ 2 h 16"/>
                  <a:gd name="T10" fmla="*/ 7 w 7"/>
                  <a:gd name="T11" fmla="*/ 2 h 16"/>
                  <a:gd name="T12" fmla="*/ 2 w 7"/>
                  <a:gd name="T13" fmla="*/ 9 h 16"/>
                  <a:gd name="T14" fmla="*/ 1 w 7"/>
                  <a:gd name="T15" fmla="*/ 16 h 16"/>
                  <a:gd name="T16" fmla="*/ 0 w 7"/>
                  <a:gd name="T17" fmla="*/ 16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16"/>
                  <a:gd name="T29" fmla="*/ 7 w 7"/>
                  <a:gd name="T30" fmla="*/ 16 h 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16">
                    <a:moveTo>
                      <a:pt x="0" y="16"/>
                    </a:moveTo>
                    <a:lnTo>
                      <a:pt x="0" y="16"/>
                    </a:lnTo>
                    <a:lnTo>
                      <a:pt x="1" y="7"/>
                    </a:lnTo>
                    <a:lnTo>
                      <a:pt x="5" y="0"/>
                    </a:lnTo>
                    <a:lnTo>
                      <a:pt x="7" y="2"/>
                    </a:lnTo>
                    <a:lnTo>
                      <a:pt x="2" y="9"/>
                    </a:lnTo>
                    <a:lnTo>
                      <a:pt x="1" y="16"/>
                    </a:lnTo>
                    <a:lnTo>
                      <a:pt x="0" y="16"/>
                    </a:lnTo>
                    <a:close/>
                  </a:path>
                </a:pathLst>
              </a:custGeom>
              <a:solidFill>
                <a:srgbClr val="808080"/>
              </a:solidFill>
              <a:ln w="9525">
                <a:noFill/>
                <a:round/>
                <a:headEnd/>
                <a:tailEnd/>
              </a:ln>
            </p:spPr>
            <p:txBody>
              <a:bodyPr/>
              <a:lstStyle/>
              <a:p>
                <a:endParaRPr lang="id-ID"/>
              </a:p>
            </p:txBody>
          </p:sp>
          <p:sp>
            <p:nvSpPr>
              <p:cNvPr id="3354" name="Freeform 479"/>
              <p:cNvSpPr>
                <a:spLocks/>
              </p:cNvSpPr>
              <p:nvPr/>
            </p:nvSpPr>
            <p:spPr bwMode="auto">
              <a:xfrm>
                <a:off x="5653" y="2324"/>
                <a:ext cx="2" cy="2"/>
              </a:xfrm>
              <a:custGeom>
                <a:avLst/>
                <a:gdLst>
                  <a:gd name="T0" fmla="*/ 0 w 2"/>
                  <a:gd name="T1" fmla="*/ 0 h 2"/>
                  <a:gd name="T2" fmla="*/ 2 w 2"/>
                  <a:gd name="T3" fmla="*/ 0 h 2"/>
                  <a:gd name="T4" fmla="*/ 2 w 2"/>
                  <a:gd name="T5" fmla="*/ 0 h 2"/>
                  <a:gd name="T6" fmla="*/ 2 w 2"/>
                  <a:gd name="T7" fmla="*/ 2 h 2"/>
                  <a:gd name="T8" fmla="*/ 2 w 2"/>
                  <a:gd name="T9" fmla="*/ 2 h 2"/>
                  <a:gd name="T10" fmla="*/ 2 w 2"/>
                  <a:gd name="T11" fmla="*/ 2 h 2"/>
                  <a:gd name="T12" fmla="*/ 0 w 2"/>
                  <a:gd name="T13" fmla="*/ 0 h 2"/>
                  <a:gd name="T14" fmla="*/ 0 w 2"/>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2"/>
                  <a:gd name="T26" fmla="*/ 2 w 2"/>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2">
                    <a:moveTo>
                      <a:pt x="0" y="0"/>
                    </a:moveTo>
                    <a:lnTo>
                      <a:pt x="2" y="0"/>
                    </a:lnTo>
                    <a:lnTo>
                      <a:pt x="2" y="2"/>
                    </a:lnTo>
                    <a:lnTo>
                      <a:pt x="0" y="0"/>
                    </a:lnTo>
                    <a:close/>
                  </a:path>
                </a:pathLst>
              </a:custGeom>
              <a:solidFill>
                <a:srgbClr val="808080"/>
              </a:solidFill>
              <a:ln w="9525">
                <a:noFill/>
                <a:round/>
                <a:headEnd/>
                <a:tailEnd/>
              </a:ln>
            </p:spPr>
            <p:txBody>
              <a:bodyPr/>
              <a:lstStyle/>
              <a:p>
                <a:endParaRPr lang="id-ID"/>
              </a:p>
            </p:txBody>
          </p:sp>
          <p:sp>
            <p:nvSpPr>
              <p:cNvPr id="3355" name="Freeform 480"/>
              <p:cNvSpPr>
                <a:spLocks/>
              </p:cNvSpPr>
              <p:nvPr/>
            </p:nvSpPr>
            <p:spPr bwMode="auto">
              <a:xfrm>
                <a:off x="5653" y="2326"/>
                <a:ext cx="2" cy="3"/>
              </a:xfrm>
              <a:custGeom>
                <a:avLst/>
                <a:gdLst>
                  <a:gd name="T0" fmla="*/ 0 w 2"/>
                  <a:gd name="T1" fmla="*/ 1 h 3"/>
                  <a:gd name="T2" fmla="*/ 2 w 2"/>
                  <a:gd name="T3" fmla="*/ 0 h 3"/>
                  <a:gd name="T4" fmla="*/ 2 w 2"/>
                  <a:gd name="T5" fmla="*/ 0 h 3"/>
                  <a:gd name="T6" fmla="*/ 2 w 2"/>
                  <a:gd name="T7" fmla="*/ 1 h 3"/>
                  <a:gd name="T8" fmla="*/ 2 w 2"/>
                  <a:gd name="T9" fmla="*/ 3 h 3"/>
                  <a:gd name="T10" fmla="*/ 2 w 2"/>
                  <a:gd name="T11" fmla="*/ 3 h 3"/>
                  <a:gd name="T12" fmla="*/ 0 w 2"/>
                  <a:gd name="T13" fmla="*/ 1 h 3"/>
                  <a:gd name="T14" fmla="*/ 0 w 2"/>
                  <a:gd name="T15" fmla="*/ 1 h 3"/>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3"/>
                  <a:gd name="T26" fmla="*/ 2 w 2"/>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3">
                    <a:moveTo>
                      <a:pt x="0" y="1"/>
                    </a:moveTo>
                    <a:lnTo>
                      <a:pt x="2" y="0"/>
                    </a:lnTo>
                    <a:lnTo>
                      <a:pt x="2" y="1"/>
                    </a:lnTo>
                    <a:lnTo>
                      <a:pt x="2" y="3"/>
                    </a:lnTo>
                    <a:lnTo>
                      <a:pt x="0" y="1"/>
                    </a:lnTo>
                    <a:close/>
                  </a:path>
                </a:pathLst>
              </a:custGeom>
              <a:solidFill>
                <a:srgbClr val="808080"/>
              </a:solidFill>
              <a:ln w="9525">
                <a:noFill/>
                <a:round/>
                <a:headEnd/>
                <a:tailEnd/>
              </a:ln>
            </p:spPr>
            <p:txBody>
              <a:bodyPr/>
              <a:lstStyle/>
              <a:p>
                <a:endParaRPr lang="id-ID"/>
              </a:p>
            </p:txBody>
          </p:sp>
          <p:sp>
            <p:nvSpPr>
              <p:cNvPr id="3356" name="Freeform 481"/>
              <p:cNvSpPr>
                <a:spLocks/>
              </p:cNvSpPr>
              <p:nvPr/>
            </p:nvSpPr>
            <p:spPr bwMode="auto">
              <a:xfrm>
                <a:off x="5652" y="2324"/>
                <a:ext cx="3" cy="3"/>
              </a:xfrm>
              <a:custGeom>
                <a:avLst/>
                <a:gdLst>
                  <a:gd name="T0" fmla="*/ 0 w 3"/>
                  <a:gd name="T1" fmla="*/ 2 h 3"/>
                  <a:gd name="T2" fmla="*/ 1 w 3"/>
                  <a:gd name="T3" fmla="*/ 0 h 3"/>
                  <a:gd name="T4" fmla="*/ 1 w 3"/>
                  <a:gd name="T5" fmla="*/ 0 h 3"/>
                  <a:gd name="T6" fmla="*/ 3 w 3"/>
                  <a:gd name="T7" fmla="*/ 2 h 3"/>
                  <a:gd name="T8" fmla="*/ 1 w 3"/>
                  <a:gd name="T9" fmla="*/ 3 h 3"/>
                  <a:gd name="T10" fmla="*/ 1 w 3"/>
                  <a:gd name="T11" fmla="*/ 3 h 3"/>
                  <a:gd name="T12" fmla="*/ 0 w 3"/>
                  <a:gd name="T13" fmla="*/ 2 h 3"/>
                  <a:gd name="T14" fmla="*/ 0 w 3"/>
                  <a:gd name="T15" fmla="*/ 2 h 3"/>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3"/>
                  <a:gd name="T26" fmla="*/ 3 w 3"/>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3">
                    <a:moveTo>
                      <a:pt x="0" y="2"/>
                    </a:moveTo>
                    <a:lnTo>
                      <a:pt x="1" y="0"/>
                    </a:lnTo>
                    <a:lnTo>
                      <a:pt x="3" y="2"/>
                    </a:lnTo>
                    <a:lnTo>
                      <a:pt x="1" y="3"/>
                    </a:lnTo>
                    <a:lnTo>
                      <a:pt x="0" y="2"/>
                    </a:lnTo>
                    <a:close/>
                  </a:path>
                </a:pathLst>
              </a:custGeom>
              <a:solidFill>
                <a:srgbClr val="808080"/>
              </a:solidFill>
              <a:ln w="9525">
                <a:noFill/>
                <a:round/>
                <a:headEnd/>
                <a:tailEnd/>
              </a:ln>
            </p:spPr>
            <p:txBody>
              <a:bodyPr/>
              <a:lstStyle/>
              <a:p>
                <a:endParaRPr lang="id-ID"/>
              </a:p>
            </p:txBody>
          </p:sp>
          <p:sp>
            <p:nvSpPr>
              <p:cNvPr id="3357" name="Freeform 482"/>
              <p:cNvSpPr>
                <a:spLocks/>
              </p:cNvSpPr>
              <p:nvPr/>
            </p:nvSpPr>
            <p:spPr bwMode="auto">
              <a:xfrm>
                <a:off x="5652" y="2279"/>
                <a:ext cx="3" cy="3"/>
              </a:xfrm>
              <a:custGeom>
                <a:avLst/>
                <a:gdLst>
                  <a:gd name="T0" fmla="*/ 0 w 3"/>
                  <a:gd name="T1" fmla="*/ 2 h 3"/>
                  <a:gd name="T2" fmla="*/ 0 w 3"/>
                  <a:gd name="T3" fmla="*/ 2 h 3"/>
                  <a:gd name="T4" fmla="*/ 1 w 3"/>
                  <a:gd name="T5" fmla="*/ 0 h 3"/>
                  <a:gd name="T6" fmla="*/ 3 w 3"/>
                  <a:gd name="T7" fmla="*/ 2 h 3"/>
                  <a:gd name="T8" fmla="*/ 3 w 3"/>
                  <a:gd name="T9" fmla="*/ 2 h 3"/>
                  <a:gd name="T10" fmla="*/ 1 w 3"/>
                  <a:gd name="T11" fmla="*/ 3 h 3"/>
                  <a:gd name="T12" fmla="*/ 0 w 3"/>
                  <a:gd name="T13" fmla="*/ 2 h 3"/>
                  <a:gd name="T14" fmla="*/ 0 60000 65536"/>
                  <a:gd name="T15" fmla="*/ 0 60000 65536"/>
                  <a:gd name="T16" fmla="*/ 0 60000 65536"/>
                  <a:gd name="T17" fmla="*/ 0 60000 65536"/>
                  <a:gd name="T18" fmla="*/ 0 60000 65536"/>
                  <a:gd name="T19" fmla="*/ 0 60000 65536"/>
                  <a:gd name="T20" fmla="*/ 0 60000 65536"/>
                  <a:gd name="T21" fmla="*/ 0 w 3"/>
                  <a:gd name="T22" fmla="*/ 0 h 3"/>
                  <a:gd name="T23" fmla="*/ 3 w 3"/>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3">
                    <a:moveTo>
                      <a:pt x="0" y="2"/>
                    </a:moveTo>
                    <a:lnTo>
                      <a:pt x="0" y="2"/>
                    </a:lnTo>
                    <a:lnTo>
                      <a:pt x="1" y="0"/>
                    </a:lnTo>
                    <a:lnTo>
                      <a:pt x="3" y="2"/>
                    </a:lnTo>
                    <a:lnTo>
                      <a:pt x="1" y="3"/>
                    </a:lnTo>
                    <a:lnTo>
                      <a:pt x="0" y="2"/>
                    </a:lnTo>
                    <a:close/>
                  </a:path>
                </a:pathLst>
              </a:custGeom>
              <a:solidFill>
                <a:srgbClr val="808080"/>
              </a:solidFill>
              <a:ln w="9525">
                <a:noFill/>
                <a:round/>
                <a:headEnd/>
                <a:tailEnd/>
              </a:ln>
            </p:spPr>
            <p:txBody>
              <a:bodyPr/>
              <a:lstStyle/>
              <a:p>
                <a:endParaRPr lang="id-ID"/>
              </a:p>
            </p:txBody>
          </p:sp>
          <p:sp>
            <p:nvSpPr>
              <p:cNvPr id="3358" name="Freeform 483"/>
              <p:cNvSpPr>
                <a:spLocks/>
              </p:cNvSpPr>
              <p:nvPr/>
            </p:nvSpPr>
            <p:spPr bwMode="auto">
              <a:xfrm>
                <a:off x="5645" y="2281"/>
                <a:ext cx="8" cy="17"/>
              </a:xfrm>
              <a:custGeom>
                <a:avLst/>
                <a:gdLst>
                  <a:gd name="T0" fmla="*/ 0 w 8"/>
                  <a:gd name="T1" fmla="*/ 17 h 17"/>
                  <a:gd name="T2" fmla="*/ 0 w 8"/>
                  <a:gd name="T3" fmla="*/ 17 h 17"/>
                  <a:gd name="T4" fmla="*/ 3 w 8"/>
                  <a:gd name="T5" fmla="*/ 8 h 17"/>
                  <a:gd name="T6" fmla="*/ 7 w 8"/>
                  <a:gd name="T7" fmla="*/ 0 h 17"/>
                  <a:gd name="T8" fmla="*/ 8 w 8"/>
                  <a:gd name="T9" fmla="*/ 1 h 17"/>
                  <a:gd name="T10" fmla="*/ 8 w 8"/>
                  <a:gd name="T11" fmla="*/ 1 h 17"/>
                  <a:gd name="T12" fmla="*/ 4 w 8"/>
                  <a:gd name="T13" fmla="*/ 8 h 17"/>
                  <a:gd name="T14" fmla="*/ 3 w 8"/>
                  <a:gd name="T15" fmla="*/ 17 h 17"/>
                  <a:gd name="T16" fmla="*/ 0 w 8"/>
                  <a:gd name="T17" fmla="*/ 17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
                  <a:gd name="T28" fmla="*/ 0 h 17"/>
                  <a:gd name="T29" fmla="*/ 8 w 8"/>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 h="17">
                    <a:moveTo>
                      <a:pt x="0" y="17"/>
                    </a:moveTo>
                    <a:lnTo>
                      <a:pt x="0" y="17"/>
                    </a:lnTo>
                    <a:lnTo>
                      <a:pt x="3" y="8"/>
                    </a:lnTo>
                    <a:lnTo>
                      <a:pt x="7" y="0"/>
                    </a:lnTo>
                    <a:lnTo>
                      <a:pt x="8" y="1"/>
                    </a:lnTo>
                    <a:lnTo>
                      <a:pt x="4" y="8"/>
                    </a:lnTo>
                    <a:lnTo>
                      <a:pt x="3" y="17"/>
                    </a:lnTo>
                    <a:lnTo>
                      <a:pt x="0" y="17"/>
                    </a:lnTo>
                    <a:close/>
                  </a:path>
                </a:pathLst>
              </a:custGeom>
              <a:solidFill>
                <a:srgbClr val="808080"/>
              </a:solidFill>
              <a:ln w="9525">
                <a:noFill/>
                <a:round/>
                <a:headEnd/>
                <a:tailEnd/>
              </a:ln>
            </p:spPr>
            <p:txBody>
              <a:bodyPr/>
              <a:lstStyle/>
              <a:p>
                <a:endParaRPr lang="id-ID"/>
              </a:p>
            </p:txBody>
          </p:sp>
          <p:sp>
            <p:nvSpPr>
              <p:cNvPr id="3359" name="Freeform 484"/>
              <p:cNvSpPr>
                <a:spLocks/>
              </p:cNvSpPr>
              <p:nvPr/>
            </p:nvSpPr>
            <p:spPr bwMode="auto">
              <a:xfrm>
                <a:off x="5649" y="2327"/>
                <a:ext cx="10" cy="11"/>
              </a:xfrm>
              <a:custGeom>
                <a:avLst/>
                <a:gdLst>
                  <a:gd name="T0" fmla="*/ 0 w 10"/>
                  <a:gd name="T1" fmla="*/ 4 h 11"/>
                  <a:gd name="T2" fmla="*/ 4 w 10"/>
                  <a:gd name="T3" fmla="*/ 0 h 11"/>
                  <a:gd name="T4" fmla="*/ 4 w 10"/>
                  <a:gd name="T5" fmla="*/ 0 h 11"/>
                  <a:gd name="T6" fmla="*/ 6 w 10"/>
                  <a:gd name="T7" fmla="*/ 2 h 11"/>
                  <a:gd name="T8" fmla="*/ 1 w 10"/>
                  <a:gd name="T9" fmla="*/ 4 h 11"/>
                  <a:gd name="T10" fmla="*/ 6 w 10"/>
                  <a:gd name="T11" fmla="*/ 9 h 11"/>
                  <a:gd name="T12" fmla="*/ 8 w 10"/>
                  <a:gd name="T13" fmla="*/ 6 h 11"/>
                  <a:gd name="T14" fmla="*/ 8 w 10"/>
                  <a:gd name="T15" fmla="*/ 6 h 11"/>
                  <a:gd name="T16" fmla="*/ 10 w 10"/>
                  <a:gd name="T17" fmla="*/ 7 h 11"/>
                  <a:gd name="T18" fmla="*/ 7 w 10"/>
                  <a:gd name="T19" fmla="*/ 10 h 11"/>
                  <a:gd name="T20" fmla="*/ 6 w 10"/>
                  <a:gd name="T21" fmla="*/ 11 h 11"/>
                  <a:gd name="T22" fmla="*/ 0 w 10"/>
                  <a:gd name="T23" fmla="*/ 4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
                  <a:gd name="T37" fmla="*/ 0 h 11"/>
                  <a:gd name="T38" fmla="*/ 10 w 10"/>
                  <a:gd name="T39" fmla="*/ 11 h 1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 h="11">
                    <a:moveTo>
                      <a:pt x="0" y="4"/>
                    </a:moveTo>
                    <a:lnTo>
                      <a:pt x="4" y="0"/>
                    </a:lnTo>
                    <a:lnTo>
                      <a:pt x="6" y="2"/>
                    </a:lnTo>
                    <a:lnTo>
                      <a:pt x="1" y="4"/>
                    </a:lnTo>
                    <a:lnTo>
                      <a:pt x="6" y="9"/>
                    </a:lnTo>
                    <a:lnTo>
                      <a:pt x="8" y="6"/>
                    </a:lnTo>
                    <a:lnTo>
                      <a:pt x="10" y="7"/>
                    </a:lnTo>
                    <a:lnTo>
                      <a:pt x="7" y="10"/>
                    </a:lnTo>
                    <a:lnTo>
                      <a:pt x="6" y="11"/>
                    </a:lnTo>
                    <a:lnTo>
                      <a:pt x="0" y="4"/>
                    </a:lnTo>
                    <a:close/>
                  </a:path>
                </a:pathLst>
              </a:custGeom>
              <a:solidFill>
                <a:srgbClr val="808080"/>
              </a:solidFill>
              <a:ln w="9525">
                <a:noFill/>
                <a:round/>
                <a:headEnd/>
                <a:tailEnd/>
              </a:ln>
            </p:spPr>
            <p:txBody>
              <a:bodyPr/>
              <a:lstStyle/>
              <a:p>
                <a:endParaRPr lang="id-ID"/>
              </a:p>
            </p:txBody>
          </p:sp>
          <p:sp>
            <p:nvSpPr>
              <p:cNvPr id="3360" name="Freeform 485"/>
              <p:cNvSpPr>
                <a:spLocks/>
              </p:cNvSpPr>
              <p:nvPr/>
            </p:nvSpPr>
            <p:spPr bwMode="auto">
              <a:xfrm>
                <a:off x="5646" y="2309"/>
                <a:ext cx="9" cy="15"/>
              </a:xfrm>
              <a:custGeom>
                <a:avLst/>
                <a:gdLst>
                  <a:gd name="T0" fmla="*/ 0 w 9"/>
                  <a:gd name="T1" fmla="*/ 0 h 15"/>
                  <a:gd name="T2" fmla="*/ 3 w 9"/>
                  <a:gd name="T3" fmla="*/ 0 h 15"/>
                  <a:gd name="T4" fmla="*/ 3 w 9"/>
                  <a:gd name="T5" fmla="*/ 0 h 15"/>
                  <a:gd name="T6" fmla="*/ 4 w 9"/>
                  <a:gd name="T7" fmla="*/ 8 h 15"/>
                  <a:gd name="T8" fmla="*/ 9 w 9"/>
                  <a:gd name="T9" fmla="*/ 15 h 15"/>
                  <a:gd name="T10" fmla="*/ 7 w 9"/>
                  <a:gd name="T11" fmla="*/ 15 h 15"/>
                  <a:gd name="T12" fmla="*/ 7 w 9"/>
                  <a:gd name="T13" fmla="*/ 15 h 15"/>
                  <a:gd name="T14" fmla="*/ 3 w 9"/>
                  <a:gd name="T15" fmla="*/ 8 h 15"/>
                  <a:gd name="T16" fmla="*/ 0 w 9"/>
                  <a:gd name="T17" fmla="*/ 0 h 15"/>
                  <a:gd name="T18" fmla="*/ 0 w 9"/>
                  <a:gd name="T19" fmla="*/ 0 h 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15"/>
                  <a:gd name="T32" fmla="*/ 9 w 9"/>
                  <a:gd name="T33" fmla="*/ 15 h 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15">
                    <a:moveTo>
                      <a:pt x="0" y="0"/>
                    </a:moveTo>
                    <a:lnTo>
                      <a:pt x="3" y="0"/>
                    </a:lnTo>
                    <a:lnTo>
                      <a:pt x="4" y="8"/>
                    </a:lnTo>
                    <a:lnTo>
                      <a:pt x="9" y="15"/>
                    </a:lnTo>
                    <a:lnTo>
                      <a:pt x="7" y="15"/>
                    </a:lnTo>
                    <a:lnTo>
                      <a:pt x="3" y="8"/>
                    </a:lnTo>
                    <a:lnTo>
                      <a:pt x="0" y="0"/>
                    </a:lnTo>
                    <a:close/>
                  </a:path>
                </a:pathLst>
              </a:custGeom>
              <a:solidFill>
                <a:srgbClr val="808080"/>
              </a:solidFill>
              <a:ln w="9525">
                <a:noFill/>
                <a:round/>
                <a:headEnd/>
                <a:tailEnd/>
              </a:ln>
            </p:spPr>
            <p:txBody>
              <a:bodyPr/>
              <a:lstStyle/>
              <a:p>
                <a:endParaRPr lang="id-ID"/>
              </a:p>
            </p:txBody>
          </p:sp>
          <p:sp>
            <p:nvSpPr>
              <p:cNvPr id="3361" name="Freeform 486"/>
              <p:cNvSpPr>
                <a:spLocks/>
              </p:cNvSpPr>
              <p:nvPr/>
            </p:nvSpPr>
            <p:spPr bwMode="auto">
              <a:xfrm>
                <a:off x="5646" y="2267"/>
                <a:ext cx="14" cy="14"/>
              </a:xfrm>
              <a:custGeom>
                <a:avLst/>
                <a:gdLst>
                  <a:gd name="T0" fmla="*/ 0 w 14"/>
                  <a:gd name="T1" fmla="*/ 8 h 14"/>
                  <a:gd name="T2" fmla="*/ 9 w 14"/>
                  <a:gd name="T3" fmla="*/ 0 h 14"/>
                  <a:gd name="T4" fmla="*/ 14 w 14"/>
                  <a:gd name="T5" fmla="*/ 5 h 14"/>
                  <a:gd name="T6" fmla="*/ 14 w 14"/>
                  <a:gd name="T7" fmla="*/ 5 h 14"/>
                  <a:gd name="T8" fmla="*/ 14 w 14"/>
                  <a:gd name="T9" fmla="*/ 7 h 14"/>
                  <a:gd name="T10" fmla="*/ 9 w 14"/>
                  <a:gd name="T11" fmla="*/ 3 h 14"/>
                  <a:gd name="T12" fmla="*/ 3 w 14"/>
                  <a:gd name="T13" fmla="*/ 8 h 14"/>
                  <a:gd name="T14" fmla="*/ 7 w 14"/>
                  <a:gd name="T15" fmla="*/ 12 h 14"/>
                  <a:gd name="T16" fmla="*/ 7 w 14"/>
                  <a:gd name="T17" fmla="*/ 12 h 14"/>
                  <a:gd name="T18" fmla="*/ 6 w 14"/>
                  <a:gd name="T19" fmla="*/ 14 h 14"/>
                  <a:gd name="T20" fmla="*/ 0 w 14"/>
                  <a:gd name="T21" fmla="*/ 8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
                  <a:gd name="T34" fmla="*/ 0 h 14"/>
                  <a:gd name="T35" fmla="*/ 14 w 14"/>
                  <a:gd name="T36" fmla="*/ 14 h 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 h="14">
                    <a:moveTo>
                      <a:pt x="0" y="8"/>
                    </a:moveTo>
                    <a:lnTo>
                      <a:pt x="9" y="0"/>
                    </a:lnTo>
                    <a:lnTo>
                      <a:pt x="14" y="5"/>
                    </a:lnTo>
                    <a:lnTo>
                      <a:pt x="14" y="7"/>
                    </a:lnTo>
                    <a:lnTo>
                      <a:pt x="9" y="3"/>
                    </a:lnTo>
                    <a:lnTo>
                      <a:pt x="3" y="8"/>
                    </a:lnTo>
                    <a:lnTo>
                      <a:pt x="7" y="12"/>
                    </a:lnTo>
                    <a:lnTo>
                      <a:pt x="6" y="14"/>
                    </a:lnTo>
                    <a:lnTo>
                      <a:pt x="0" y="8"/>
                    </a:lnTo>
                    <a:close/>
                  </a:path>
                </a:pathLst>
              </a:custGeom>
              <a:solidFill>
                <a:srgbClr val="808080"/>
              </a:solidFill>
              <a:ln w="9525">
                <a:noFill/>
                <a:round/>
                <a:headEnd/>
                <a:tailEnd/>
              </a:ln>
            </p:spPr>
            <p:txBody>
              <a:bodyPr/>
              <a:lstStyle/>
              <a:p>
                <a:endParaRPr lang="id-ID"/>
              </a:p>
            </p:txBody>
          </p:sp>
          <p:sp>
            <p:nvSpPr>
              <p:cNvPr id="3362" name="Freeform 487"/>
              <p:cNvSpPr>
                <a:spLocks/>
              </p:cNvSpPr>
              <p:nvPr/>
            </p:nvSpPr>
            <p:spPr bwMode="auto">
              <a:xfrm>
                <a:off x="5646" y="2326"/>
                <a:ext cx="14" cy="14"/>
              </a:xfrm>
              <a:custGeom>
                <a:avLst/>
                <a:gdLst>
                  <a:gd name="T0" fmla="*/ 9 w 14"/>
                  <a:gd name="T1" fmla="*/ 14 h 14"/>
                  <a:gd name="T2" fmla="*/ 0 w 14"/>
                  <a:gd name="T3" fmla="*/ 5 h 14"/>
                  <a:gd name="T4" fmla="*/ 6 w 14"/>
                  <a:gd name="T5" fmla="*/ 0 h 14"/>
                  <a:gd name="T6" fmla="*/ 6 w 14"/>
                  <a:gd name="T7" fmla="*/ 0 h 14"/>
                  <a:gd name="T8" fmla="*/ 7 w 14"/>
                  <a:gd name="T9" fmla="*/ 1 h 14"/>
                  <a:gd name="T10" fmla="*/ 3 w 14"/>
                  <a:gd name="T11" fmla="*/ 5 h 14"/>
                  <a:gd name="T12" fmla="*/ 9 w 14"/>
                  <a:gd name="T13" fmla="*/ 12 h 14"/>
                  <a:gd name="T14" fmla="*/ 10 w 14"/>
                  <a:gd name="T15" fmla="*/ 11 h 14"/>
                  <a:gd name="T16" fmla="*/ 13 w 14"/>
                  <a:gd name="T17" fmla="*/ 8 h 14"/>
                  <a:gd name="T18" fmla="*/ 13 w 14"/>
                  <a:gd name="T19" fmla="*/ 8 h 14"/>
                  <a:gd name="T20" fmla="*/ 14 w 14"/>
                  <a:gd name="T21" fmla="*/ 8 h 14"/>
                  <a:gd name="T22" fmla="*/ 10 w 14"/>
                  <a:gd name="T23" fmla="*/ 14 h 14"/>
                  <a:gd name="T24" fmla="*/ 9 w 14"/>
                  <a:gd name="T25" fmla="*/ 14 h 1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
                  <a:gd name="T40" fmla="*/ 0 h 14"/>
                  <a:gd name="T41" fmla="*/ 14 w 14"/>
                  <a:gd name="T42" fmla="*/ 14 h 1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 h="14">
                    <a:moveTo>
                      <a:pt x="9" y="14"/>
                    </a:moveTo>
                    <a:lnTo>
                      <a:pt x="0" y="5"/>
                    </a:lnTo>
                    <a:lnTo>
                      <a:pt x="6" y="0"/>
                    </a:lnTo>
                    <a:lnTo>
                      <a:pt x="7" y="1"/>
                    </a:lnTo>
                    <a:lnTo>
                      <a:pt x="3" y="5"/>
                    </a:lnTo>
                    <a:lnTo>
                      <a:pt x="9" y="12"/>
                    </a:lnTo>
                    <a:lnTo>
                      <a:pt x="10" y="11"/>
                    </a:lnTo>
                    <a:lnTo>
                      <a:pt x="13" y="8"/>
                    </a:lnTo>
                    <a:lnTo>
                      <a:pt x="14" y="8"/>
                    </a:lnTo>
                    <a:lnTo>
                      <a:pt x="10" y="14"/>
                    </a:lnTo>
                    <a:lnTo>
                      <a:pt x="9" y="14"/>
                    </a:lnTo>
                    <a:close/>
                  </a:path>
                </a:pathLst>
              </a:custGeom>
              <a:solidFill>
                <a:srgbClr val="808080"/>
              </a:solidFill>
              <a:ln w="9525">
                <a:noFill/>
                <a:round/>
                <a:headEnd/>
                <a:tailEnd/>
              </a:ln>
            </p:spPr>
            <p:txBody>
              <a:bodyPr/>
              <a:lstStyle/>
              <a:p>
                <a:endParaRPr lang="id-ID"/>
              </a:p>
            </p:txBody>
          </p:sp>
          <p:sp>
            <p:nvSpPr>
              <p:cNvPr id="3363" name="Freeform 488"/>
              <p:cNvSpPr>
                <a:spLocks/>
              </p:cNvSpPr>
              <p:nvPr/>
            </p:nvSpPr>
            <p:spPr bwMode="auto">
              <a:xfrm>
                <a:off x="5646" y="2298"/>
                <a:ext cx="3" cy="1"/>
              </a:xfrm>
              <a:custGeom>
                <a:avLst/>
                <a:gdLst>
                  <a:gd name="T0" fmla="*/ 3 w 3"/>
                  <a:gd name="T1" fmla="*/ 1 h 1"/>
                  <a:gd name="T2" fmla="*/ 0 w 3"/>
                  <a:gd name="T3" fmla="*/ 1 h 1"/>
                  <a:gd name="T4" fmla="*/ 0 w 3"/>
                  <a:gd name="T5" fmla="*/ 1 h 1"/>
                  <a:gd name="T6" fmla="*/ 2 w 3"/>
                  <a:gd name="T7" fmla="*/ 0 h 1"/>
                  <a:gd name="T8" fmla="*/ 3 w 3"/>
                  <a:gd name="T9" fmla="*/ 0 h 1"/>
                  <a:gd name="T10" fmla="*/ 3 w 3"/>
                  <a:gd name="T11" fmla="*/ 0 h 1"/>
                  <a:gd name="T12" fmla="*/ 3 w 3"/>
                  <a:gd name="T13" fmla="*/ 1 h 1"/>
                  <a:gd name="T14" fmla="*/ 3 w 3"/>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3" y="1"/>
                    </a:moveTo>
                    <a:lnTo>
                      <a:pt x="0" y="1"/>
                    </a:lnTo>
                    <a:lnTo>
                      <a:pt x="2" y="0"/>
                    </a:lnTo>
                    <a:lnTo>
                      <a:pt x="3" y="0"/>
                    </a:lnTo>
                    <a:lnTo>
                      <a:pt x="3" y="1"/>
                    </a:lnTo>
                    <a:close/>
                  </a:path>
                </a:pathLst>
              </a:custGeom>
              <a:solidFill>
                <a:srgbClr val="808080"/>
              </a:solidFill>
              <a:ln w="9525">
                <a:noFill/>
                <a:round/>
                <a:headEnd/>
                <a:tailEnd/>
              </a:ln>
            </p:spPr>
            <p:txBody>
              <a:bodyPr/>
              <a:lstStyle/>
              <a:p>
                <a:endParaRPr lang="id-ID"/>
              </a:p>
            </p:txBody>
          </p:sp>
          <p:sp>
            <p:nvSpPr>
              <p:cNvPr id="3364" name="Freeform 489"/>
              <p:cNvSpPr>
                <a:spLocks/>
              </p:cNvSpPr>
              <p:nvPr/>
            </p:nvSpPr>
            <p:spPr bwMode="auto">
              <a:xfrm>
                <a:off x="5646" y="2299"/>
                <a:ext cx="3" cy="1"/>
              </a:xfrm>
              <a:custGeom>
                <a:avLst/>
                <a:gdLst>
                  <a:gd name="T0" fmla="*/ 0 w 3"/>
                  <a:gd name="T1" fmla="*/ 1 h 1"/>
                  <a:gd name="T2" fmla="*/ 0 w 3"/>
                  <a:gd name="T3" fmla="*/ 1 h 1"/>
                  <a:gd name="T4" fmla="*/ 0 w 3"/>
                  <a:gd name="T5" fmla="*/ 0 h 1"/>
                  <a:gd name="T6" fmla="*/ 3 w 3"/>
                  <a:gd name="T7" fmla="*/ 0 h 1"/>
                  <a:gd name="T8" fmla="*/ 3 w 3"/>
                  <a:gd name="T9" fmla="*/ 0 h 1"/>
                  <a:gd name="T10" fmla="*/ 2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3" y="0"/>
                    </a:lnTo>
                    <a:lnTo>
                      <a:pt x="2" y="1"/>
                    </a:lnTo>
                    <a:lnTo>
                      <a:pt x="0" y="1"/>
                    </a:lnTo>
                    <a:close/>
                  </a:path>
                </a:pathLst>
              </a:custGeom>
              <a:solidFill>
                <a:srgbClr val="808080"/>
              </a:solidFill>
              <a:ln w="9525">
                <a:noFill/>
                <a:round/>
                <a:headEnd/>
                <a:tailEnd/>
              </a:ln>
            </p:spPr>
            <p:txBody>
              <a:bodyPr/>
              <a:lstStyle/>
              <a:p>
                <a:endParaRPr lang="id-ID"/>
              </a:p>
            </p:txBody>
          </p:sp>
          <p:sp>
            <p:nvSpPr>
              <p:cNvPr id="3365" name="Freeform 490"/>
              <p:cNvSpPr>
                <a:spLocks/>
              </p:cNvSpPr>
              <p:nvPr/>
            </p:nvSpPr>
            <p:spPr bwMode="auto">
              <a:xfrm>
                <a:off x="5646" y="2307"/>
                <a:ext cx="3" cy="2"/>
              </a:xfrm>
              <a:custGeom>
                <a:avLst/>
                <a:gdLst>
                  <a:gd name="T0" fmla="*/ 0 w 3"/>
                  <a:gd name="T1" fmla="*/ 2 h 2"/>
                  <a:gd name="T2" fmla="*/ 0 w 3"/>
                  <a:gd name="T3" fmla="*/ 2 h 2"/>
                  <a:gd name="T4" fmla="*/ 0 w 3"/>
                  <a:gd name="T5" fmla="*/ 0 h 2"/>
                  <a:gd name="T6" fmla="*/ 2 w 3"/>
                  <a:gd name="T7" fmla="*/ 0 h 2"/>
                  <a:gd name="T8" fmla="*/ 2 w 3"/>
                  <a:gd name="T9" fmla="*/ 0 h 2"/>
                  <a:gd name="T10" fmla="*/ 3 w 3"/>
                  <a:gd name="T11" fmla="*/ 2 h 2"/>
                  <a:gd name="T12" fmla="*/ 0 w 3"/>
                  <a:gd name="T13" fmla="*/ 2 h 2"/>
                  <a:gd name="T14" fmla="*/ 0 60000 65536"/>
                  <a:gd name="T15" fmla="*/ 0 60000 65536"/>
                  <a:gd name="T16" fmla="*/ 0 60000 65536"/>
                  <a:gd name="T17" fmla="*/ 0 60000 65536"/>
                  <a:gd name="T18" fmla="*/ 0 60000 65536"/>
                  <a:gd name="T19" fmla="*/ 0 60000 65536"/>
                  <a:gd name="T20" fmla="*/ 0 60000 65536"/>
                  <a:gd name="T21" fmla="*/ 0 w 3"/>
                  <a:gd name="T22" fmla="*/ 0 h 2"/>
                  <a:gd name="T23" fmla="*/ 3 w 3"/>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2">
                    <a:moveTo>
                      <a:pt x="0" y="2"/>
                    </a:moveTo>
                    <a:lnTo>
                      <a:pt x="0" y="2"/>
                    </a:lnTo>
                    <a:lnTo>
                      <a:pt x="0" y="0"/>
                    </a:lnTo>
                    <a:lnTo>
                      <a:pt x="2" y="0"/>
                    </a:lnTo>
                    <a:lnTo>
                      <a:pt x="3" y="2"/>
                    </a:lnTo>
                    <a:lnTo>
                      <a:pt x="0" y="2"/>
                    </a:lnTo>
                    <a:close/>
                  </a:path>
                </a:pathLst>
              </a:custGeom>
              <a:solidFill>
                <a:srgbClr val="808080"/>
              </a:solidFill>
              <a:ln w="9525">
                <a:noFill/>
                <a:round/>
                <a:headEnd/>
                <a:tailEnd/>
              </a:ln>
            </p:spPr>
            <p:txBody>
              <a:bodyPr/>
              <a:lstStyle/>
              <a:p>
                <a:endParaRPr lang="id-ID"/>
              </a:p>
            </p:txBody>
          </p:sp>
          <p:sp>
            <p:nvSpPr>
              <p:cNvPr id="3366" name="Freeform 491"/>
              <p:cNvSpPr>
                <a:spLocks/>
              </p:cNvSpPr>
              <p:nvPr/>
            </p:nvSpPr>
            <p:spPr bwMode="auto">
              <a:xfrm>
                <a:off x="5645" y="2298"/>
                <a:ext cx="3" cy="1"/>
              </a:xfrm>
              <a:custGeom>
                <a:avLst/>
                <a:gdLst>
                  <a:gd name="T0" fmla="*/ 0 w 3"/>
                  <a:gd name="T1" fmla="*/ 1 h 1"/>
                  <a:gd name="T2" fmla="*/ 0 w 3"/>
                  <a:gd name="T3" fmla="*/ 1 h 1"/>
                  <a:gd name="T4" fmla="*/ 0 w 3"/>
                  <a:gd name="T5" fmla="*/ 0 h 1"/>
                  <a:gd name="T6" fmla="*/ 3 w 3"/>
                  <a:gd name="T7" fmla="*/ 0 h 1"/>
                  <a:gd name="T8" fmla="*/ 3 w 3"/>
                  <a:gd name="T9" fmla="*/ 0 h 1"/>
                  <a:gd name="T10" fmla="*/ 1 w 3"/>
                  <a:gd name="T11" fmla="*/ 1 h 1"/>
                  <a:gd name="T12" fmla="*/ 0 w 3"/>
                  <a:gd name="T13" fmla="*/ 1 h 1"/>
                  <a:gd name="T14" fmla="*/ 0 60000 65536"/>
                  <a:gd name="T15" fmla="*/ 0 60000 65536"/>
                  <a:gd name="T16" fmla="*/ 0 60000 65536"/>
                  <a:gd name="T17" fmla="*/ 0 60000 65536"/>
                  <a:gd name="T18" fmla="*/ 0 60000 65536"/>
                  <a:gd name="T19" fmla="*/ 0 60000 65536"/>
                  <a:gd name="T20" fmla="*/ 0 60000 65536"/>
                  <a:gd name="T21" fmla="*/ 0 w 3"/>
                  <a:gd name="T22" fmla="*/ 0 h 1"/>
                  <a:gd name="T23" fmla="*/ 3 w 3"/>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
                    <a:moveTo>
                      <a:pt x="0" y="1"/>
                    </a:moveTo>
                    <a:lnTo>
                      <a:pt x="0" y="1"/>
                    </a:lnTo>
                    <a:lnTo>
                      <a:pt x="0" y="0"/>
                    </a:lnTo>
                    <a:lnTo>
                      <a:pt x="3" y="0"/>
                    </a:lnTo>
                    <a:lnTo>
                      <a:pt x="1" y="1"/>
                    </a:lnTo>
                    <a:lnTo>
                      <a:pt x="0" y="1"/>
                    </a:lnTo>
                    <a:close/>
                  </a:path>
                </a:pathLst>
              </a:custGeom>
              <a:solidFill>
                <a:srgbClr val="808080"/>
              </a:solidFill>
              <a:ln w="9525">
                <a:noFill/>
                <a:round/>
                <a:headEnd/>
                <a:tailEnd/>
              </a:ln>
            </p:spPr>
            <p:txBody>
              <a:bodyPr/>
              <a:lstStyle/>
              <a:p>
                <a:endParaRPr lang="id-ID"/>
              </a:p>
            </p:txBody>
          </p:sp>
          <p:sp>
            <p:nvSpPr>
              <p:cNvPr id="3367" name="Freeform 492"/>
              <p:cNvSpPr>
                <a:spLocks/>
              </p:cNvSpPr>
              <p:nvPr/>
            </p:nvSpPr>
            <p:spPr bwMode="auto">
              <a:xfrm>
                <a:off x="5645" y="2309"/>
                <a:ext cx="8" cy="17"/>
              </a:xfrm>
              <a:custGeom>
                <a:avLst/>
                <a:gdLst>
                  <a:gd name="T0" fmla="*/ 0 w 8"/>
                  <a:gd name="T1" fmla="*/ 0 h 17"/>
                  <a:gd name="T2" fmla="*/ 1 w 8"/>
                  <a:gd name="T3" fmla="*/ 0 h 17"/>
                  <a:gd name="T4" fmla="*/ 1 w 8"/>
                  <a:gd name="T5" fmla="*/ 0 h 17"/>
                  <a:gd name="T6" fmla="*/ 4 w 8"/>
                  <a:gd name="T7" fmla="*/ 8 h 17"/>
                  <a:gd name="T8" fmla="*/ 8 w 8"/>
                  <a:gd name="T9" fmla="*/ 15 h 17"/>
                  <a:gd name="T10" fmla="*/ 7 w 8"/>
                  <a:gd name="T11" fmla="*/ 17 h 17"/>
                  <a:gd name="T12" fmla="*/ 7 w 8"/>
                  <a:gd name="T13" fmla="*/ 17 h 17"/>
                  <a:gd name="T14" fmla="*/ 3 w 8"/>
                  <a:gd name="T15" fmla="*/ 10 h 17"/>
                  <a:gd name="T16" fmla="*/ 0 w 8"/>
                  <a:gd name="T17" fmla="*/ 0 h 17"/>
                  <a:gd name="T18" fmla="*/ 0 w 8"/>
                  <a:gd name="T19" fmla="*/ 0 h 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
                  <a:gd name="T31" fmla="*/ 0 h 17"/>
                  <a:gd name="T32" fmla="*/ 8 w 8"/>
                  <a:gd name="T33" fmla="*/ 17 h 1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 h="17">
                    <a:moveTo>
                      <a:pt x="0" y="0"/>
                    </a:moveTo>
                    <a:lnTo>
                      <a:pt x="1" y="0"/>
                    </a:lnTo>
                    <a:lnTo>
                      <a:pt x="4" y="8"/>
                    </a:lnTo>
                    <a:lnTo>
                      <a:pt x="8" y="15"/>
                    </a:lnTo>
                    <a:lnTo>
                      <a:pt x="7" y="17"/>
                    </a:lnTo>
                    <a:lnTo>
                      <a:pt x="3" y="10"/>
                    </a:lnTo>
                    <a:lnTo>
                      <a:pt x="0" y="0"/>
                    </a:lnTo>
                    <a:close/>
                  </a:path>
                </a:pathLst>
              </a:custGeom>
              <a:solidFill>
                <a:srgbClr val="808080"/>
              </a:solidFill>
              <a:ln w="9525">
                <a:noFill/>
                <a:round/>
                <a:headEnd/>
                <a:tailEnd/>
              </a:ln>
            </p:spPr>
            <p:txBody>
              <a:bodyPr/>
              <a:lstStyle/>
              <a:p>
                <a:endParaRPr lang="id-ID"/>
              </a:p>
            </p:txBody>
          </p:sp>
          <p:sp>
            <p:nvSpPr>
              <p:cNvPr id="3368" name="Freeform 493"/>
              <p:cNvSpPr>
                <a:spLocks/>
              </p:cNvSpPr>
              <p:nvPr/>
            </p:nvSpPr>
            <p:spPr bwMode="auto">
              <a:xfrm>
                <a:off x="5646" y="2306"/>
                <a:ext cx="2" cy="1"/>
              </a:xfrm>
              <a:custGeom>
                <a:avLst/>
                <a:gdLst>
                  <a:gd name="T0" fmla="*/ 0 w 2"/>
                  <a:gd name="T1" fmla="*/ 1 h 1"/>
                  <a:gd name="T2" fmla="*/ 0 w 2"/>
                  <a:gd name="T3" fmla="*/ 1 h 1"/>
                  <a:gd name="T4" fmla="*/ 0 w 2"/>
                  <a:gd name="T5" fmla="*/ 0 h 1"/>
                  <a:gd name="T6" fmla="*/ 2 w 2"/>
                  <a:gd name="T7" fmla="*/ 0 h 1"/>
                  <a:gd name="T8" fmla="*/ 2 w 2"/>
                  <a:gd name="T9" fmla="*/ 0 h 1"/>
                  <a:gd name="T10" fmla="*/ 2 w 2"/>
                  <a:gd name="T11" fmla="*/ 1 h 1"/>
                  <a:gd name="T12" fmla="*/ 0 w 2"/>
                  <a:gd name="T13" fmla="*/ 1 h 1"/>
                  <a:gd name="T14" fmla="*/ 0 60000 65536"/>
                  <a:gd name="T15" fmla="*/ 0 60000 65536"/>
                  <a:gd name="T16" fmla="*/ 0 60000 65536"/>
                  <a:gd name="T17" fmla="*/ 0 60000 65536"/>
                  <a:gd name="T18" fmla="*/ 0 60000 65536"/>
                  <a:gd name="T19" fmla="*/ 0 60000 65536"/>
                  <a:gd name="T20" fmla="*/ 0 60000 65536"/>
                  <a:gd name="T21" fmla="*/ 0 w 2"/>
                  <a:gd name="T22" fmla="*/ 0 h 1"/>
                  <a:gd name="T23" fmla="*/ 2 w 2"/>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1">
                    <a:moveTo>
                      <a:pt x="0" y="1"/>
                    </a:moveTo>
                    <a:lnTo>
                      <a:pt x="0" y="1"/>
                    </a:lnTo>
                    <a:lnTo>
                      <a:pt x="0" y="0"/>
                    </a:lnTo>
                    <a:lnTo>
                      <a:pt x="2" y="0"/>
                    </a:lnTo>
                    <a:lnTo>
                      <a:pt x="2" y="1"/>
                    </a:lnTo>
                    <a:lnTo>
                      <a:pt x="0" y="1"/>
                    </a:lnTo>
                    <a:close/>
                  </a:path>
                </a:pathLst>
              </a:custGeom>
              <a:solidFill>
                <a:srgbClr val="808080"/>
              </a:solidFill>
              <a:ln w="9525">
                <a:noFill/>
                <a:round/>
                <a:headEnd/>
                <a:tailEnd/>
              </a:ln>
            </p:spPr>
            <p:txBody>
              <a:bodyPr/>
              <a:lstStyle/>
              <a:p>
                <a:endParaRPr lang="id-ID"/>
              </a:p>
            </p:txBody>
          </p:sp>
          <p:sp>
            <p:nvSpPr>
              <p:cNvPr id="3369" name="Freeform 494"/>
              <p:cNvSpPr>
                <a:spLocks/>
              </p:cNvSpPr>
              <p:nvPr/>
            </p:nvSpPr>
            <p:spPr bwMode="auto">
              <a:xfrm>
                <a:off x="5645" y="2307"/>
                <a:ext cx="1" cy="2"/>
              </a:xfrm>
              <a:custGeom>
                <a:avLst/>
                <a:gdLst>
                  <a:gd name="T0" fmla="*/ 0 w 1"/>
                  <a:gd name="T1" fmla="*/ 0 h 2"/>
                  <a:gd name="T2" fmla="*/ 1 w 1"/>
                  <a:gd name="T3" fmla="*/ 0 h 2"/>
                  <a:gd name="T4" fmla="*/ 1 w 1"/>
                  <a:gd name="T5" fmla="*/ 0 h 2"/>
                  <a:gd name="T6" fmla="*/ 1 w 1"/>
                  <a:gd name="T7" fmla="*/ 2 h 2"/>
                  <a:gd name="T8" fmla="*/ 0 w 1"/>
                  <a:gd name="T9" fmla="*/ 2 h 2"/>
                  <a:gd name="T10" fmla="*/ 0 w 1"/>
                  <a:gd name="T11" fmla="*/ 2 h 2"/>
                  <a:gd name="T12" fmla="*/ 0 w 1"/>
                  <a:gd name="T13" fmla="*/ 0 h 2"/>
                  <a:gd name="T14" fmla="*/ 0 w 1"/>
                  <a:gd name="T15" fmla="*/ 0 h 2"/>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2"/>
                  <a:gd name="T26" fmla="*/ 1 w 1"/>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2">
                    <a:moveTo>
                      <a:pt x="0" y="0"/>
                    </a:moveTo>
                    <a:lnTo>
                      <a:pt x="1" y="0"/>
                    </a:lnTo>
                    <a:lnTo>
                      <a:pt x="1" y="2"/>
                    </a:lnTo>
                    <a:lnTo>
                      <a:pt x="0" y="2"/>
                    </a:lnTo>
                    <a:lnTo>
                      <a:pt x="0" y="0"/>
                    </a:lnTo>
                    <a:close/>
                  </a:path>
                </a:pathLst>
              </a:custGeom>
              <a:solidFill>
                <a:srgbClr val="808080"/>
              </a:solidFill>
              <a:ln w="9525">
                <a:noFill/>
                <a:round/>
                <a:headEnd/>
                <a:tailEnd/>
              </a:ln>
            </p:spPr>
            <p:txBody>
              <a:bodyPr/>
              <a:lstStyle/>
              <a:p>
                <a:endParaRPr lang="id-ID"/>
              </a:p>
            </p:txBody>
          </p:sp>
          <p:sp>
            <p:nvSpPr>
              <p:cNvPr id="3370" name="Freeform 495"/>
              <p:cNvSpPr>
                <a:spLocks/>
              </p:cNvSpPr>
              <p:nvPr/>
            </p:nvSpPr>
            <p:spPr bwMode="auto">
              <a:xfrm>
                <a:off x="5645" y="2299"/>
                <a:ext cx="1" cy="1"/>
              </a:xfrm>
              <a:custGeom>
                <a:avLst/>
                <a:gdLst>
                  <a:gd name="T0" fmla="*/ 0 w 1"/>
                  <a:gd name="T1" fmla="*/ 0 h 1"/>
                  <a:gd name="T2" fmla="*/ 1 w 1"/>
                  <a:gd name="T3" fmla="*/ 0 h 1"/>
                  <a:gd name="T4" fmla="*/ 1 w 1"/>
                  <a:gd name="T5" fmla="*/ 0 h 1"/>
                  <a:gd name="T6" fmla="*/ 1 w 1"/>
                  <a:gd name="T7" fmla="*/ 1 h 1"/>
                  <a:gd name="T8" fmla="*/ 0 w 1"/>
                  <a:gd name="T9" fmla="*/ 1 h 1"/>
                  <a:gd name="T10" fmla="*/ 0 w 1"/>
                  <a:gd name="T11" fmla="*/ 1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0" y="0"/>
                    </a:moveTo>
                    <a:lnTo>
                      <a:pt x="1" y="0"/>
                    </a:lnTo>
                    <a:lnTo>
                      <a:pt x="1" y="1"/>
                    </a:lnTo>
                    <a:lnTo>
                      <a:pt x="0" y="1"/>
                    </a:lnTo>
                    <a:lnTo>
                      <a:pt x="0" y="0"/>
                    </a:lnTo>
                    <a:close/>
                  </a:path>
                </a:pathLst>
              </a:custGeom>
              <a:solidFill>
                <a:srgbClr val="808080"/>
              </a:solidFill>
              <a:ln w="9525">
                <a:noFill/>
                <a:round/>
                <a:headEnd/>
                <a:tailEnd/>
              </a:ln>
            </p:spPr>
            <p:txBody>
              <a:bodyPr/>
              <a:lstStyle/>
              <a:p>
                <a:endParaRPr lang="id-ID"/>
              </a:p>
            </p:txBody>
          </p:sp>
          <p:sp>
            <p:nvSpPr>
              <p:cNvPr id="3371" name="Freeform 496"/>
              <p:cNvSpPr>
                <a:spLocks/>
              </p:cNvSpPr>
              <p:nvPr/>
            </p:nvSpPr>
            <p:spPr bwMode="auto">
              <a:xfrm>
                <a:off x="5645" y="2306"/>
                <a:ext cx="1" cy="1"/>
              </a:xfrm>
              <a:custGeom>
                <a:avLst/>
                <a:gdLst>
                  <a:gd name="T0" fmla="*/ 1 w 1"/>
                  <a:gd name="T1" fmla="*/ 1 h 1"/>
                  <a:gd name="T2" fmla="*/ 0 w 1"/>
                  <a:gd name="T3" fmla="*/ 1 h 1"/>
                  <a:gd name="T4" fmla="*/ 0 w 1"/>
                  <a:gd name="T5" fmla="*/ 1 h 1"/>
                  <a:gd name="T6" fmla="*/ 0 w 1"/>
                  <a:gd name="T7" fmla="*/ 0 h 1"/>
                  <a:gd name="T8" fmla="*/ 1 w 1"/>
                  <a:gd name="T9" fmla="*/ 0 h 1"/>
                  <a:gd name="T10" fmla="*/ 1 w 1"/>
                  <a:gd name="T11" fmla="*/ 0 h 1"/>
                  <a:gd name="T12" fmla="*/ 1 w 1"/>
                  <a:gd name="T13" fmla="*/ 1 h 1"/>
                  <a:gd name="T14" fmla="*/ 1 w 1"/>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1"/>
                  <a:gd name="T25" fmla="*/ 0 h 1"/>
                  <a:gd name="T26" fmla="*/ 1 w 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 h="1">
                    <a:moveTo>
                      <a:pt x="1" y="1"/>
                    </a:moveTo>
                    <a:lnTo>
                      <a:pt x="0" y="1"/>
                    </a:lnTo>
                    <a:lnTo>
                      <a:pt x="0" y="0"/>
                    </a:lnTo>
                    <a:lnTo>
                      <a:pt x="1" y="0"/>
                    </a:lnTo>
                    <a:lnTo>
                      <a:pt x="1" y="1"/>
                    </a:lnTo>
                    <a:close/>
                  </a:path>
                </a:pathLst>
              </a:custGeom>
              <a:solidFill>
                <a:srgbClr val="808080"/>
              </a:solidFill>
              <a:ln w="9525">
                <a:noFill/>
                <a:round/>
                <a:headEnd/>
                <a:tailEnd/>
              </a:ln>
            </p:spPr>
            <p:txBody>
              <a:bodyPr/>
              <a:lstStyle/>
              <a:p>
                <a:endParaRPr lang="id-ID"/>
              </a:p>
            </p:txBody>
          </p:sp>
          <p:sp>
            <p:nvSpPr>
              <p:cNvPr id="3372" name="Freeform 497"/>
              <p:cNvSpPr>
                <a:spLocks/>
              </p:cNvSpPr>
              <p:nvPr/>
            </p:nvSpPr>
            <p:spPr bwMode="auto">
              <a:xfrm>
                <a:off x="5639" y="2307"/>
                <a:ext cx="6" cy="2"/>
              </a:xfrm>
              <a:custGeom>
                <a:avLst/>
                <a:gdLst>
                  <a:gd name="T0" fmla="*/ 6 w 6"/>
                  <a:gd name="T1" fmla="*/ 0 h 2"/>
                  <a:gd name="T2" fmla="*/ 6 w 6"/>
                  <a:gd name="T3" fmla="*/ 0 h 2"/>
                  <a:gd name="T4" fmla="*/ 6 w 6"/>
                  <a:gd name="T5" fmla="*/ 2 h 2"/>
                  <a:gd name="T6" fmla="*/ 0 w 6"/>
                  <a:gd name="T7" fmla="*/ 2 h 2"/>
                  <a:gd name="T8" fmla="*/ 0 w 6"/>
                  <a:gd name="T9" fmla="*/ 0 h 2"/>
                  <a:gd name="T10" fmla="*/ 2 w 6"/>
                  <a:gd name="T11" fmla="*/ 0 h 2"/>
                  <a:gd name="T12" fmla="*/ 6 w 6"/>
                  <a:gd name="T13" fmla="*/ 0 h 2"/>
                  <a:gd name="T14" fmla="*/ 0 60000 65536"/>
                  <a:gd name="T15" fmla="*/ 0 60000 65536"/>
                  <a:gd name="T16" fmla="*/ 0 60000 65536"/>
                  <a:gd name="T17" fmla="*/ 0 60000 65536"/>
                  <a:gd name="T18" fmla="*/ 0 60000 65536"/>
                  <a:gd name="T19" fmla="*/ 0 60000 65536"/>
                  <a:gd name="T20" fmla="*/ 0 60000 65536"/>
                  <a:gd name="T21" fmla="*/ 0 w 6"/>
                  <a:gd name="T22" fmla="*/ 0 h 2"/>
                  <a:gd name="T23" fmla="*/ 6 w 6"/>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2">
                    <a:moveTo>
                      <a:pt x="6" y="0"/>
                    </a:moveTo>
                    <a:lnTo>
                      <a:pt x="6" y="0"/>
                    </a:lnTo>
                    <a:lnTo>
                      <a:pt x="6" y="2"/>
                    </a:lnTo>
                    <a:lnTo>
                      <a:pt x="0" y="2"/>
                    </a:lnTo>
                    <a:lnTo>
                      <a:pt x="0" y="0"/>
                    </a:lnTo>
                    <a:lnTo>
                      <a:pt x="2" y="0"/>
                    </a:lnTo>
                    <a:lnTo>
                      <a:pt x="6" y="0"/>
                    </a:lnTo>
                    <a:close/>
                  </a:path>
                </a:pathLst>
              </a:custGeom>
              <a:solidFill>
                <a:srgbClr val="808080"/>
              </a:solidFill>
              <a:ln w="9525">
                <a:noFill/>
                <a:round/>
                <a:headEnd/>
                <a:tailEnd/>
              </a:ln>
            </p:spPr>
            <p:txBody>
              <a:bodyPr/>
              <a:lstStyle/>
              <a:p>
                <a:endParaRPr lang="id-ID"/>
              </a:p>
            </p:txBody>
          </p:sp>
          <p:pic>
            <p:nvPicPr>
              <p:cNvPr id="3373" name="Picture 498"/>
              <p:cNvPicPr>
                <a:picLocks noChangeAspect="1" noChangeArrowheads="1"/>
              </p:cNvPicPr>
              <p:nvPr/>
            </p:nvPicPr>
            <p:blipFill>
              <a:blip r:embed="rId14"/>
              <a:srcRect/>
              <a:stretch>
                <a:fillRect/>
              </a:stretch>
            </p:blipFill>
            <p:spPr bwMode="auto">
              <a:xfrm>
                <a:off x="5634" y="2256"/>
                <a:ext cx="96" cy="96"/>
              </a:xfrm>
              <a:prstGeom prst="rect">
                <a:avLst/>
              </a:prstGeom>
              <a:noFill/>
              <a:ln w="9525">
                <a:noFill/>
                <a:miter lim="800000"/>
                <a:headEnd/>
                <a:tailEnd/>
              </a:ln>
            </p:spPr>
          </p:pic>
          <p:sp>
            <p:nvSpPr>
              <p:cNvPr id="3374" name="Freeform 499"/>
              <p:cNvSpPr>
                <a:spLocks/>
              </p:cNvSpPr>
              <p:nvPr/>
            </p:nvSpPr>
            <p:spPr bwMode="auto">
              <a:xfrm>
                <a:off x="5639" y="2299"/>
                <a:ext cx="6" cy="8"/>
              </a:xfrm>
              <a:custGeom>
                <a:avLst/>
                <a:gdLst>
                  <a:gd name="T0" fmla="*/ 6 w 6"/>
                  <a:gd name="T1" fmla="*/ 0 h 8"/>
                  <a:gd name="T2" fmla="*/ 6 w 6"/>
                  <a:gd name="T3" fmla="*/ 0 h 8"/>
                  <a:gd name="T4" fmla="*/ 6 w 6"/>
                  <a:gd name="T5" fmla="*/ 1 h 8"/>
                  <a:gd name="T6" fmla="*/ 2 w 6"/>
                  <a:gd name="T7" fmla="*/ 1 h 8"/>
                  <a:gd name="T8" fmla="*/ 2 w 6"/>
                  <a:gd name="T9" fmla="*/ 7 h 8"/>
                  <a:gd name="T10" fmla="*/ 6 w 6"/>
                  <a:gd name="T11" fmla="*/ 7 h 8"/>
                  <a:gd name="T12" fmla="*/ 6 w 6"/>
                  <a:gd name="T13" fmla="*/ 7 h 8"/>
                  <a:gd name="T14" fmla="*/ 6 w 6"/>
                  <a:gd name="T15" fmla="*/ 8 h 8"/>
                  <a:gd name="T16" fmla="*/ 2 w 6"/>
                  <a:gd name="T17" fmla="*/ 8 h 8"/>
                  <a:gd name="T18" fmla="*/ 0 w 6"/>
                  <a:gd name="T19" fmla="*/ 8 h 8"/>
                  <a:gd name="T20" fmla="*/ 0 w 6"/>
                  <a:gd name="T21" fmla="*/ 0 h 8"/>
                  <a:gd name="T22" fmla="*/ 6 w 6"/>
                  <a:gd name="T23" fmla="*/ 0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
                  <a:gd name="T37" fmla="*/ 0 h 8"/>
                  <a:gd name="T38" fmla="*/ 6 w 6"/>
                  <a:gd name="T39" fmla="*/ 8 h 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 h="8">
                    <a:moveTo>
                      <a:pt x="6" y="0"/>
                    </a:moveTo>
                    <a:lnTo>
                      <a:pt x="6" y="0"/>
                    </a:lnTo>
                    <a:lnTo>
                      <a:pt x="6" y="1"/>
                    </a:lnTo>
                    <a:lnTo>
                      <a:pt x="2" y="1"/>
                    </a:lnTo>
                    <a:lnTo>
                      <a:pt x="2" y="7"/>
                    </a:lnTo>
                    <a:lnTo>
                      <a:pt x="6" y="7"/>
                    </a:lnTo>
                    <a:lnTo>
                      <a:pt x="6" y="8"/>
                    </a:lnTo>
                    <a:lnTo>
                      <a:pt x="2" y="8"/>
                    </a:lnTo>
                    <a:lnTo>
                      <a:pt x="0" y="8"/>
                    </a:lnTo>
                    <a:lnTo>
                      <a:pt x="0" y="0"/>
                    </a:lnTo>
                    <a:lnTo>
                      <a:pt x="6" y="0"/>
                    </a:lnTo>
                    <a:close/>
                  </a:path>
                </a:pathLst>
              </a:custGeom>
              <a:solidFill>
                <a:srgbClr val="808080"/>
              </a:solidFill>
              <a:ln w="9525">
                <a:noFill/>
                <a:round/>
                <a:headEnd/>
                <a:tailEnd/>
              </a:ln>
            </p:spPr>
            <p:txBody>
              <a:bodyPr/>
              <a:lstStyle/>
              <a:p>
                <a:endParaRPr lang="id-ID"/>
              </a:p>
            </p:txBody>
          </p:sp>
          <p:sp>
            <p:nvSpPr>
              <p:cNvPr id="3375" name="Freeform 500"/>
              <p:cNvSpPr>
                <a:spLocks/>
              </p:cNvSpPr>
              <p:nvPr/>
            </p:nvSpPr>
            <p:spPr bwMode="auto">
              <a:xfrm>
                <a:off x="5636" y="2298"/>
                <a:ext cx="9" cy="11"/>
              </a:xfrm>
              <a:custGeom>
                <a:avLst/>
                <a:gdLst>
                  <a:gd name="T0" fmla="*/ 3 w 9"/>
                  <a:gd name="T1" fmla="*/ 9 h 11"/>
                  <a:gd name="T2" fmla="*/ 3 w 9"/>
                  <a:gd name="T3" fmla="*/ 11 h 11"/>
                  <a:gd name="T4" fmla="*/ 0 w 9"/>
                  <a:gd name="T5" fmla="*/ 11 h 11"/>
                  <a:gd name="T6" fmla="*/ 0 w 9"/>
                  <a:gd name="T7" fmla="*/ 0 h 11"/>
                  <a:gd name="T8" fmla="*/ 9 w 9"/>
                  <a:gd name="T9" fmla="*/ 0 h 11"/>
                  <a:gd name="T10" fmla="*/ 9 w 9"/>
                  <a:gd name="T11" fmla="*/ 0 h 11"/>
                  <a:gd name="T12" fmla="*/ 9 w 9"/>
                  <a:gd name="T13" fmla="*/ 1 h 11"/>
                  <a:gd name="T14" fmla="*/ 3 w 9"/>
                  <a:gd name="T15" fmla="*/ 1 h 11"/>
                  <a:gd name="T16" fmla="*/ 3 w 9"/>
                  <a:gd name="T17" fmla="*/ 9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
                  <a:gd name="T28" fmla="*/ 0 h 11"/>
                  <a:gd name="T29" fmla="*/ 9 w 9"/>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 h="11">
                    <a:moveTo>
                      <a:pt x="3" y="9"/>
                    </a:moveTo>
                    <a:lnTo>
                      <a:pt x="3" y="11"/>
                    </a:lnTo>
                    <a:lnTo>
                      <a:pt x="0" y="11"/>
                    </a:lnTo>
                    <a:lnTo>
                      <a:pt x="0" y="0"/>
                    </a:lnTo>
                    <a:lnTo>
                      <a:pt x="9" y="0"/>
                    </a:lnTo>
                    <a:lnTo>
                      <a:pt x="9" y="1"/>
                    </a:lnTo>
                    <a:lnTo>
                      <a:pt x="3" y="1"/>
                    </a:lnTo>
                    <a:lnTo>
                      <a:pt x="3" y="9"/>
                    </a:lnTo>
                    <a:close/>
                  </a:path>
                </a:pathLst>
              </a:custGeom>
              <a:solidFill>
                <a:srgbClr val="808080"/>
              </a:solidFill>
              <a:ln w="9525">
                <a:noFill/>
                <a:round/>
                <a:headEnd/>
                <a:tailEnd/>
              </a:ln>
            </p:spPr>
            <p:txBody>
              <a:bodyPr/>
              <a:lstStyle/>
              <a:p>
                <a:endParaRPr lang="id-ID"/>
              </a:p>
            </p:txBody>
          </p:sp>
          <p:sp>
            <p:nvSpPr>
              <p:cNvPr id="3376" name="Freeform 501"/>
              <p:cNvSpPr>
                <a:spLocks/>
              </p:cNvSpPr>
              <p:nvPr/>
            </p:nvSpPr>
            <p:spPr bwMode="auto">
              <a:xfrm>
                <a:off x="4793" y="2302"/>
                <a:ext cx="41" cy="22"/>
              </a:xfrm>
              <a:custGeom>
                <a:avLst/>
                <a:gdLst>
                  <a:gd name="T0" fmla="*/ 20 w 41"/>
                  <a:gd name="T1" fmla="*/ 0 h 22"/>
                  <a:gd name="T2" fmla="*/ 41 w 41"/>
                  <a:gd name="T3" fmla="*/ 0 h 22"/>
                  <a:gd name="T4" fmla="*/ 31 w 41"/>
                  <a:gd name="T5" fmla="*/ 11 h 22"/>
                  <a:gd name="T6" fmla="*/ 20 w 41"/>
                  <a:gd name="T7" fmla="*/ 22 h 22"/>
                  <a:gd name="T8" fmla="*/ 10 w 41"/>
                  <a:gd name="T9" fmla="*/ 11 h 22"/>
                  <a:gd name="T10" fmla="*/ 0 w 41"/>
                  <a:gd name="T11" fmla="*/ 0 h 22"/>
                  <a:gd name="T12" fmla="*/ 20 w 41"/>
                  <a:gd name="T13" fmla="*/ 0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20" y="0"/>
                    </a:moveTo>
                    <a:lnTo>
                      <a:pt x="41" y="0"/>
                    </a:lnTo>
                    <a:lnTo>
                      <a:pt x="31" y="11"/>
                    </a:lnTo>
                    <a:lnTo>
                      <a:pt x="20" y="22"/>
                    </a:lnTo>
                    <a:lnTo>
                      <a:pt x="10" y="11"/>
                    </a:lnTo>
                    <a:lnTo>
                      <a:pt x="0" y="0"/>
                    </a:lnTo>
                    <a:lnTo>
                      <a:pt x="20" y="0"/>
                    </a:lnTo>
                    <a:close/>
                  </a:path>
                </a:pathLst>
              </a:custGeom>
              <a:solidFill>
                <a:srgbClr val="1A1A1A"/>
              </a:solidFill>
              <a:ln w="9525">
                <a:noFill/>
                <a:round/>
                <a:headEnd/>
                <a:tailEnd/>
              </a:ln>
            </p:spPr>
            <p:txBody>
              <a:bodyPr/>
              <a:lstStyle/>
              <a:p>
                <a:endParaRPr lang="id-ID"/>
              </a:p>
            </p:txBody>
          </p:sp>
          <p:sp>
            <p:nvSpPr>
              <p:cNvPr id="3377" name="Freeform 502"/>
              <p:cNvSpPr>
                <a:spLocks/>
              </p:cNvSpPr>
              <p:nvPr/>
            </p:nvSpPr>
            <p:spPr bwMode="auto">
              <a:xfrm>
                <a:off x="5031" y="2302"/>
                <a:ext cx="41" cy="22"/>
              </a:xfrm>
              <a:custGeom>
                <a:avLst/>
                <a:gdLst>
                  <a:gd name="T0" fmla="*/ 21 w 41"/>
                  <a:gd name="T1" fmla="*/ 0 h 22"/>
                  <a:gd name="T2" fmla="*/ 41 w 41"/>
                  <a:gd name="T3" fmla="*/ 0 h 22"/>
                  <a:gd name="T4" fmla="*/ 31 w 41"/>
                  <a:gd name="T5" fmla="*/ 11 h 22"/>
                  <a:gd name="T6" fmla="*/ 21 w 41"/>
                  <a:gd name="T7" fmla="*/ 22 h 22"/>
                  <a:gd name="T8" fmla="*/ 10 w 41"/>
                  <a:gd name="T9" fmla="*/ 11 h 22"/>
                  <a:gd name="T10" fmla="*/ 0 w 41"/>
                  <a:gd name="T11" fmla="*/ 0 h 22"/>
                  <a:gd name="T12" fmla="*/ 21 w 41"/>
                  <a:gd name="T13" fmla="*/ 0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21" y="0"/>
                    </a:moveTo>
                    <a:lnTo>
                      <a:pt x="41" y="0"/>
                    </a:lnTo>
                    <a:lnTo>
                      <a:pt x="31" y="11"/>
                    </a:lnTo>
                    <a:lnTo>
                      <a:pt x="21" y="22"/>
                    </a:lnTo>
                    <a:lnTo>
                      <a:pt x="10" y="11"/>
                    </a:lnTo>
                    <a:lnTo>
                      <a:pt x="0" y="0"/>
                    </a:lnTo>
                    <a:lnTo>
                      <a:pt x="21" y="0"/>
                    </a:lnTo>
                    <a:close/>
                  </a:path>
                </a:pathLst>
              </a:custGeom>
              <a:solidFill>
                <a:srgbClr val="1A1A1A"/>
              </a:solidFill>
              <a:ln w="9525">
                <a:noFill/>
                <a:round/>
                <a:headEnd/>
                <a:tailEnd/>
              </a:ln>
            </p:spPr>
            <p:txBody>
              <a:bodyPr/>
              <a:lstStyle/>
              <a:p>
                <a:endParaRPr lang="id-ID"/>
              </a:p>
            </p:txBody>
          </p:sp>
          <p:sp>
            <p:nvSpPr>
              <p:cNvPr id="3378" name="Freeform 503"/>
              <p:cNvSpPr>
                <a:spLocks/>
              </p:cNvSpPr>
              <p:nvPr/>
            </p:nvSpPr>
            <p:spPr bwMode="auto">
              <a:xfrm>
                <a:off x="5288" y="2302"/>
                <a:ext cx="41" cy="22"/>
              </a:xfrm>
              <a:custGeom>
                <a:avLst/>
                <a:gdLst>
                  <a:gd name="T0" fmla="*/ 21 w 41"/>
                  <a:gd name="T1" fmla="*/ 0 h 22"/>
                  <a:gd name="T2" fmla="*/ 41 w 41"/>
                  <a:gd name="T3" fmla="*/ 0 h 22"/>
                  <a:gd name="T4" fmla="*/ 31 w 41"/>
                  <a:gd name="T5" fmla="*/ 11 h 22"/>
                  <a:gd name="T6" fmla="*/ 21 w 41"/>
                  <a:gd name="T7" fmla="*/ 22 h 22"/>
                  <a:gd name="T8" fmla="*/ 11 w 41"/>
                  <a:gd name="T9" fmla="*/ 11 h 22"/>
                  <a:gd name="T10" fmla="*/ 0 w 41"/>
                  <a:gd name="T11" fmla="*/ 0 h 22"/>
                  <a:gd name="T12" fmla="*/ 21 w 41"/>
                  <a:gd name="T13" fmla="*/ 0 h 22"/>
                  <a:gd name="T14" fmla="*/ 0 60000 65536"/>
                  <a:gd name="T15" fmla="*/ 0 60000 65536"/>
                  <a:gd name="T16" fmla="*/ 0 60000 65536"/>
                  <a:gd name="T17" fmla="*/ 0 60000 65536"/>
                  <a:gd name="T18" fmla="*/ 0 60000 65536"/>
                  <a:gd name="T19" fmla="*/ 0 60000 65536"/>
                  <a:gd name="T20" fmla="*/ 0 60000 65536"/>
                  <a:gd name="T21" fmla="*/ 0 w 41"/>
                  <a:gd name="T22" fmla="*/ 0 h 22"/>
                  <a:gd name="T23" fmla="*/ 41 w 41"/>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2">
                    <a:moveTo>
                      <a:pt x="21" y="0"/>
                    </a:moveTo>
                    <a:lnTo>
                      <a:pt x="41" y="0"/>
                    </a:lnTo>
                    <a:lnTo>
                      <a:pt x="31" y="11"/>
                    </a:lnTo>
                    <a:lnTo>
                      <a:pt x="21" y="22"/>
                    </a:lnTo>
                    <a:lnTo>
                      <a:pt x="11" y="11"/>
                    </a:lnTo>
                    <a:lnTo>
                      <a:pt x="0" y="0"/>
                    </a:lnTo>
                    <a:lnTo>
                      <a:pt x="21" y="0"/>
                    </a:lnTo>
                    <a:close/>
                  </a:path>
                </a:pathLst>
              </a:custGeom>
              <a:solidFill>
                <a:srgbClr val="1A1A1A"/>
              </a:solidFill>
              <a:ln w="9525">
                <a:noFill/>
                <a:round/>
                <a:headEnd/>
                <a:tailEnd/>
              </a:ln>
            </p:spPr>
            <p:txBody>
              <a:bodyPr/>
              <a:lstStyle/>
              <a:p>
                <a:endParaRPr lang="id-ID"/>
              </a:p>
            </p:txBody>
          </p:sp>
          <p:sp>
            <p:nvSpPr>
              <p:cNvPr id="3379" name="Freeform 504"/>
              <p:cNvSpPr>
                <a:spLocks/>
              </p:cNvSpPr>
              <p:nvPr/>
            </p:nvSpPr>
            <p:spPr bwMode="auto">
              <a:xfrm>
                <a:off x="5527" y="2300"/>
                <a:ext cx="41" cy="23"/>
              </a:xfrm>
              <a:custGeom>
                <a:avLst/>
                <a:gdLst>
                  <a:gd name="T0" fmla="*/ 21 w 41"/>
                  <a:gd name="T1" fmla="*/ 0 h 23"/>
                  <a:gd name="T2" fmla="*/ 41 w 41"/>
                  <a:gd name="T3" fmla="*/ 0 h 23"/>
                  <a:gd name="T4" fmla="*/ 31 w 41"/>
                  <a:gd name="T5" fmla="*/ 12 h 23"/>
                  <a:gd name="T6" fmla="*/ 21 w 41"/>
                  <a:gd name="T7" fmla="*/ 23 h 23"/>
                  <a:gd name="T8" fmla="*/ 11 w 41"/>
                  <a:gd name="T9" fmla="*/ 12 h 23"/>
                  <a:gd name="T10" fmla="*/ 0 w 41"/>
                  <a:gd name="T11" fmla="*/ 0 h 23"/>
                  <a:gd name="T12" fmla="*/ 21 w 41"/>
                  <a:gd name="T13" fmla="*/ 0 h 23"/>
                  <a:gd name="T14" fmla="*/ 0 60000 65536"/>
                  <a:gd name="T15" fmla="*/ 0 60000 65536"/>
                  <a:gd name="T16" fmla="*/ 0 60000 65536"/>
                  <a:gd name="T17" fmla="*/ 0 60000 65536"/>
                  <a:gd name="T18" fmla="*/ 0 60000 65536"/>
                  <a:gd name="T19" fmla="*/ 0 60000 65536"/>
                  <a:gd name="T20" fmla="*/ 0 60000 65536"/>
                  <a:gd name="T21" fmla="*/ 0 w 41"/>
                  <a:gd name="T22" fmla="*/ 0 h 23"/>
                  <a:gd name="T23" fmla="*/ 41 w 41"/>
                  <a:gd name="T24" fmla="*/ 23 h 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3">
                    <a:moveTo>
                      <a:pt x="21" y="0"/>
                    </a:moveTo>
                    <a:lnTo>
                      <a:pt x="41" y="0"/>
                    </a:lnTo>
                    <a:lnTo>
                      <a:pt x="31" y="12"/>
                    </a:lnTo>
                    <a:lnTo>
                      <a:pt x="21" y="23"/>
                    </a:lnTo>
                    <a:lnTo>
                      <a:pt x="11" y="12"/>
                    </a:lnTo>
                    <a:lnTo>
                      <a:pt x="0" y="0"/>
                    </a:lnTo>
                    <a:lnTo>
                      <a:pt x="21" y="0"/>
                    </a:lnTo>
                    <a:close/>
                  </a:path>
                </a:pathLst>
              </a:custGeom>
              <a:solidFill>
                <a:srgbClr val="1A1A1A"/>
              </a:solidFill>
              <a:ln w="9525">
                <a:noFill/>
                <a:round/>
                <a:headEnd/>
                <a:tailEnd/>
              </a:ln>
            </p:spPr>
            <p:txBody>
              <a:bodyPr/>
              <a:lstStyle/>
              <a:p>
                <a:endParaRPr lang="id-ID"/>
              </a:p>
            </p:txBody>
          </p:sp>
          <p:sp>
            <p:nvSpPr>
              <p:cNvPr id="3380" name="Freeform 505"/>
              <p:cNvSpPr>
                <a:spLocks/>
              </p:cNvSpPr>
              <p:nvPr/>
            </p:nvSpPr>
            <p:spPr bwMode="auto">
              <a:xfrm>
                <a:off x="2074" y="2369"/>
                <a:ext cx="3686" cy="34"/>
              </a:xfrm>
              <a:custGeom>
                <a:avLst/>
                <a:gdLst>
                  <a:gd name="T0" fmla="*/ 3686 w 3686"/>
                  <a:gd name="T1" fmla="*/ 0 h 34"/>
                  <a:gd name="T2" fmla="*/ 3686 w 3686"/>
                  <a:gd name="T3" fmla="*/ 34 h 34"/>
                  <a:gd name="T4" fmla="*/ 0 w 3686"/>
                  <a:gd name="T5" fmla="*/ 34 h 34"/>
                  <a:gd name="T6" fmla="*/ 0 w 3686"/>
                  <a:gd name="T7" fmla="*/ 31 h 34"/>
                  <a:gd name="T8" fmla="*/ 3683 w 3686"/>
                  <a:gd name="T9" fmla="*/ 31 h 34"/>
                  <a:gd name="T10" fmla="*/ 3683 w 3686"/>
                  <a:gd name="T11" fmla="*/ 3 h 34"/>
                  <a:gd name="T12" fmla="*/ 0 w 3686"/>
                  <a:gd name="T13" fmla="*/ 3 h 34"/>
                  <a:gd name="T14" fmla="*/ 0 w 3686"/>
                  <a:gd name="T15" fmla="*/ 0 h 34"/>
                  <a:gd name="T16" fmla="*/ 3686 w 3686"/>
                  <a:gd name="T17" fmla="*/ 0 h 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86"/>
                  <a:gd name="T28" fmla="*/ 0 h 34"/>
                  <a:gd name="T29" fmla="*/ 3686 w 3686"/>
                  <a:gd name="T30" fmla="*/ 34 h 3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86" h="34">
                    <a:moveTo>
                      <a:pt x="3686" y="0"/>
                    </a:moveTo>
                    <a:lnTo>
                      <a:pt x="3686" y="34"/>
                    </a:lnTo>
                    <a:lnTo>
                      <a:pt x="0" y="34"/>
                    </a:lnTo>
                    <a:lnTo>
                      <a:pt x="0" y="31"/>
                    </a:lnTo>
                    <a:lnTo>
                      <a:pt x="3683" y="31"/>
                    </a:lnTo>
                    <a:lnTo>
                      <a:pt x="3683" y="3"/>
                    </a:lnTo>
                    <a:lnTo>
                      <a:pt x="0" y="3"/>
                    </a:lnTo>
                    <a:lnTo>
                      <a:pt x="0" y="0"/>
                    </a:lnTo>
                    <a:lnTo>
                      <a:pt x="3686" y="0"/>
                    </a:lnTo>
                    <a:close/>
                  </a:path>
                </a:pathLst>
              </a:custGeom>
              <a:solidFill>
                <a:srgbClr val="808080"/>
              </a:solidFill>
              <a:ln w="9525">
                <a:noFill/>
                <a:round/>
                <a:headEnd/>
                <a:tailEnd/>
              </a:ln>
            </p:spPr>
            <p:txBody>
              <a:bodyPr/>
              <a:lstStyle/>
              <a:p>
                <a:endParaRPr lang="id-ID"/>
              </a:p>
            </p:txBody>
          </p:sp>
          <p:sp>
            <p:nvSpPr>
              <p:cNvPr id="3381" name="Freeform 506"/>
              <p:cNvSpPr>
                <a:spLocks/>
              </p:cNvSpPr>
              <p:nvPr/>
            </p:nvSpPr>
            <p:spPr bwMode="auto">
              <a:xfrm>
                <a:off x="2071" y="2372"/>
                <a:ext cx="3686" cy="28"/>
              </a:xfrm>
              <a:custGeom>
                <a:avLst/>
                <a:gdLst>
                  <a:gd name="T0" fmla="*/ 3686 w 3686"/>
                  <a:gd name="T1" fmla="*/ 0 h 28"/>
                  <a:gd name="T2" fmla="*/ 3686 w 3686"/>
                  <a:gd name="T3" fmla="*/ 28 h 28"/>
                  <a:gd name="T4" fmla="*/ 3 w 3686"/>
                  <a:gd name="T5" fmla="*/ 28 h 28"/>
                  <a:gd name="T6" fmla="*/ 0 w 3686"/>
                  <a:gd name="T7" fmla="*/ 28 h 28"/>
                  <a:gd name="T8" fmla="*/ 0 w 3686"/>
                  <a:gd name="T9" fmla="*/ 25 h 28"/>
                  <a:gd name="T10" fmla="*/ 3683 w 3686"/>
                  <a:gd name="T11" fmla="*/ 25 h 28"/>
                  <a:gd name="T12" fmla="*/ 3683 w 3686"/>
                  <a:gd name="T13" fmla="*/ 3 h 28"/>
                  <a:gd name="T14" fmla="*/ 0 w 3686"/>
                  <a:gd name="T15" fmla="*/ 3 h 28"/>
                  <a:gd name="T16" fmla="*/ 0 w 3686"/>
                  <a:gd name="T17" fmla="*/ 0 h 28"/>
                  <a:gd name="T18" fmla="*/ 3 w 3686"/>
                  <a:gd name="T19" fmla="*/ 0 h 28"/>
                  <a:gd name="T20" fmla="*/ 3686 w 3686"/>
                  <a:gd name="T21" fmla="*/ 0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686"/>
                  <a:gd name="T34" fmla="*/ 0 h 28"/>
                  <a:gd name="T35" fmla="*/ 3686 w 3686"/>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686" h="28">
                    <a:moveTo>
                      <a:pt x="3686" y="0"/>
                    </a:moveTo>
                    <a:lnTo>
                      <a:pt x="3686" y="28"/>
                    </a:lnTo>
                    <a:lnTo>
                      <a:pt x="3" y="28"/>
                    </a:lnTo>
                    <a:lnTo>
                      <a:pt x="0" y="28"/>
                    </a:lnTo>
                    <a:lnTo>
                      <a:pt x="0" y="25"/>
                    </a:lnTo>
                    <a:lnTo>
                      <a:pt x="3683" y="25"/>
                    </a:lnTo>
                    <a:lnTo>
                      <a:pt x="3683" y="3"/>
                    </a:lnTo>
                    <a:lnTo>
                      <a:pt x="0" y="3"/>
                    </a:lnTo>
                    <a:lnTo>
                      <a:pt x="0" y="0"/>
                    </a:lnTo>
                    <a:lnTo>
                      <a:pt x="3" y="0"/>
                    </a:lnTo>
                    <a:lnTo>
                      <a:pt x="3686" y="0"/>
                    </a:lnTo>
                    <a:close/>
                  </a:path>
                </a:pathLst>
              </a:custGeom>
              <a:solidFill>
                <a:srgbClr val="808080"/>
              </a:solidFill>
              <a:ln w="9525">
                <a:noFill/>
                <a:round/>
                <a:headEnd/>
                <a:tailEnd/>
              </a:ln>
            </p:spPr>
            <p:txBody>
              <a:bodyPr/>
              <a:lstStyle/>
              <a:p>
                <a:endParaRPr lang="id-ID"/>
              </a:p>
            </p:txBody>
          </p:sp>
          <p:sp>
            <p:nvSpPr>
              <p:cNvPr id="3382" name="Rectangle 507"/>
              <p:cNvSpPr>
                <a:spLocks noChangeArrowheads="1"/>
              </p:cNvSpPr>
              <p:nvPr/>
            </p:nvSpPr>
            <p:spPr bwMode="auto">
              <a:xfrm>
                <a:off x="2071" y="2375"/>
                <a:ext cx="3683" cy="22"/>
              </a:xfrm>
              <a:prstGeom prst="rect">
                <a:avLst/>
              </a:prstGeom>
              <a:solidFill>
                <a:srgbClr val="D8E8FB"/>
              </a:solidFill>
              <a:ln w="9525">
                <a:noFill/>
                <a:miter lim="800000"/>
                <a:headEnd/>
                <a:tailEnd/>
              </a:ln>
            </p:spPr>
            <p:txBody>
              <a:bodyPr/>
              <a:lstStyle/>
              <a:p>
                <a:endParaRPr lang="en-GB"/>
              </a:p>
            </p:txBody>
          </p:sp>
          <p:sp>
            <p:nvSpPr>
              <p:cNvPr id="3383" name="Rectangle 508"/>
              <p:cNvSpPr>
                <a:spLocks noChangeArrowheads="1"/>
              </p:cNvSpPr>
              <p:nvPr/>
            </p:nvSpPr>
            <p:spPr bwMode="auto">
              <a:xfrm>
                <a:off x="2071" y="2369"/>
                <a:ext cx="3" cy="3"/>
              </a:xfrm>
              <a:prstGeom prst="rect">
                <a:avLst/>
              </a:prstGeom>
              <a:solidFill>
                <a:srgbClr val="808080"/>
              </a:solidFill>
              <a:ln w="9525">
                <a:noFill/>
                <a:miter lim="800000"/>
                <a:headEnd/>
                <a:tailEnd/>
              </a:ln>
            </p:spPr>
            <p:txBody>
              <a:bodyPr/>
              <a:lstStyle/>
              <a:p>
                <a:endParaRPr lang="en-GB"/>
              </a:p>
            </p:txBody>
          </p:sp>
          <p:sp>
            <p:nvSpPr>
              <p:cNvPr id="3384" name="Freeform 509"/>
              <p:cNvSpPr>
                <a:spLocks/>
              </p:cNvSpPr>
              <p:nvPr/>
            </p:nvSpPr>
            <p:spPr bwMode="auto">
              <a:xfrm>
                <a:off x="2068" y="2400"/>
                <a:ext cx="6" cy="3"/>
              </a:xfrm>
              <a:custGeom>
                <a:avLst/>
                <a:gdLst>
                  <a:gd name="T0" fmla="*/ 3 w 6"/>
                  <a:gd name="T1" fmla="*/ 0 h 3"/>
                  <a:gd name="T2" fmla="*/ 6 w 6"/>
                  <a:gd name="T3" fmla="*/ 0 h 3"/>
                  <a:gd name="T4" fmla="*/ 6 w 6"/>
                  <a:gd name="T5" fmla="*/ 3 h 3"/>
                  <a:gd name="T6" fmla="*/ 3 w 6"/>
                  <a:gd name="T7" fmla="*/ 3 h 3"/>
                  <a:gd name="T8" fmla="*/ 0 w 6"/>
                  <a:gd name="T9" fmla="*/ 3 h 3"/>
                  <a:gd name="T10" fmla="*/ 0 w 6"/>
                  <a:gd name="T11" fmla="*/ 0 h 3"/>
                  <a:gd name="T12" fmla="*/ 3 w 6"/>
                  <a:gd name="T13" fmla="*/ 0 h 3"/>
                  <a:gd name="T14" fmla="*/ 0 60000 65536"/>
                  <a:gd name="T15" fmla="*/ 0 60000 65536"/>
                  <a:gd name="T16" fmla="*/ 0 60000 65536"/>
                  <a:gd name="T17" fmla="*/ 0 60000 65536"/>
                  <a:gd name="T18" fmla="*/ 0 60000 65536"/>
                  <a:gd name="T19" fmla="*/ 0 60000 65536"/>
                  <a:gd name="T20" fmla="*/ 0 60000 65536"/>
                  <a:gd name="T21" fmla="*/ 0 w 6"/>
                  <a:gd name="T22" fmla="*/ 0 h 3"/>
                  <a:gd name="T23" fmla="*/ 6 w 6"/>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3">
                    <a:moveTo>
                      <a:pt x="3" y="0"/>
                    </a:moveTo>
                    <a:lnTo>
                      <a:pt x="6" y="0"/>
                    </a:lnTo>
                    <a:lnTo>
                      <a:pt x="6" y="3"/>
                    </a:lnTo>
                    <a:lnTo>
                      <a:pt x="3" y="3"/>
                    </a:lnTo>
                    <a:lnTo>
                      <a:pt x="0" y="3"/>
                    </a:lnTo>
                    <a:lnTo>
                      <a:pt x="0" y="0"/>
                    </a:lnTo>
                    <a:lnTo>
                      <a:pt x="3" y="0"/>
                    </a:lnTo>
                    <a:close/>
                  </a:path>
                </a:pathLst>
              </a:custGeom>
              <a:solidFill>
                <a:srgbClr val="808080"/>
              </a:solidFill>
              <a:ln w="9525">
                <a:noFill/>
                <a:round/>
                <a:headEnd/>
                <a:tailEnd/>
              </a:ln>
            </p:spPr>
            <p:txBody>
              <a:bodyPr/>
              <a:lstStyle/>
              <a:p>
                <a:endParaRPr lang="id-ID"/>
              </a:p>
            </p:txBody>
          </p:sp>
          <p:sp>
            <p:nvSpPr>
              <p:cNvPr id="3385" name="Rectangle 510"/>
              <p:cNvSpPr>
                <a:spLocks noChangeArrowheads="1"/>
              </p:cNvSpPr>
              <p:nvPr/>
            </p:nvSpPr>
            <p:spPr bwMode="auto">
              <a:xfrm>
                <a:off x="2068" y="2369"/>
                <a:ext cx="3" cy="3"/>
              </a:xfrm>
              <a:prstGeom prst="rect">
                <a:avLst/>
              </a:prstGeom>
              <a:solidFill>
                <a:srgbClr val="808080"/>
              </a:solidFill>
              <a:ln w="9525">
                <a:noFill/>
                <a:miter lim="800000"/>
                <a:headEnd/>
                <a:tailEnd/>
              </a:ln>
            </p:spPr>
            <p:txBody>
              <a:bodyPr/>
              <a:lstStyle/>
              <a:p>
                <a:endParaRPr lang="en-GB"/>
              </a:p>
            </p:txBody>
          </p:sp>
          <p:sp>
            <p:nvSpPr>
              <p:cNvPr id="3386" name="Freeform 511"/>
              <p:cNvSpPr>
                <a:spLocks/>
              </p:cNvSpPr>
              <p:nvPr/>
            </p:nvSpPr>
            <p:spPr bwMode="auto">
              <a:xfrm>
                <a:off x="1871" y="2260"/>
                <a:ext cx="197" cy="109"/>
              </a:xfrm>
              <a:custGeom>
                <a:avLst/>
                <a:gdLst>
                  <a:gd name="T0" fmla="*/ 197 w 197"/>
                  <a:gd name="T1" fmla="*/ 43 h 109"/>
                  <a:gd name="T2" fmla="*/ 197 w 197"/>
                  <a:gd name="T3" fmla="*/ 109 h 109"/>
                  <a:gd name="T4" fmla="*/ 0 w 197"/>
                  <a:gd name="T5" fmla="*/ 109 h 109"/>
                  <a:gd name="T6" fmla="*/ 0 w 197"/>
                  <a:gd name="T7" fmla="*/ 1 h 109"/>
                  <a:gd name="T8" fmla="*/ 0 w 197"/>
                  <a:gd name="T9" fmla="*/ 1 h 109"/>
                  <a:gd name="T10" fmla="*/ 0 w 197"/>
                  <a:gd name="T11" fmla="*/ 0 h 109"/>
                  <a:gd name="T12" fmla="*/ 0 w 197"/>
                  <a:gd name="T13" fmla="*/ 0 h 109"/>
                  <a:gd name="T14" fmla="*/ 191 w 197"/>
                  <a:gd name="T15" fmla="*/ 0 h 109"/>
                  <a:gd name="T16" fmla="*/ 191 w 197"/>
                  <a:gd name="T17" fmla="*/ 0 h 109"/>
                  <a:gd name="T18" fmla="*/ 193 w 197"/>
                  <a:gd name="T19" fmla="*/ 4 h 109"/>
                  <a:gd name="T20" fmla="*/ 193 w 197"/>
                  <a:gd name="T21" fmla="*/ 4 h 109"/>
                  <a:gd name="T22" fmla="*/ 196 w 197"/>
                  <a:gd name="T23" fmla="*/ 19 h 109"/>
                  <a:gd name="T24" fmla="*/ 197 w 197"/>
                  <a:gd name="T25" fmla="*/ 43 h 109"/>
                  <a:gd name="T26" fmla="*/ 197 w 197"/>
                  <a:gd name="T27" fmla="*/ 43 h 10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7"/>
                  <a:gd name="T43" fmla="*/ 0 h 109"/>
                  <a:gd name="T44" fmla="*/ 197 w 197"/>
                  <a:gd name="T45" fmla="*/ 109 h 10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7" h="109">
                    <a:moveTo>
                      <a:pt x="197" y="43"/>
                    </a:moveTo>
                    <a:lnTo>
                      <a:pt x="197" y="109"/>
                    </a:lnTo>
                    <a:lnTo>
                      <a:pt x="0" y="109"/>
                    </a:lnTo>
                    <a:lnTo>
                      <a:pt x="0" y="1"/>
                    </a:lnTo>
                    <a:lnTo>
                      <a:pt x="0" y="0"/>
                    </a:lnTo>
                    <a:lnTo>
                      <a:pt x="191" y="0"/>
                    </a:lnTo>
                    <a:lnTo>
                      <a:pt x="193" y="4"/>
                    </a:lnTo>
                    <a:lnTo>
                      <a:pt x="196" y="19"/>
                    </a:lnTo>
                    <a:lnTo>
                      <a:pt x="197" y="43"/>
                    </a:lnTo>
                    <a:close/>
                  </a:path>
                </a:pathLst>
              </a:custGeom>
              <a:solidFill>
                <a:srgbClr val="E9F2FC"/>
              </a:solidFill>
              <a:ln w="9525">
                <a:noFill/>
                <a:round/>
                <a:headEnd/>
                <a:tailEnd/>
              </a:ln>
            </p:spPr>
            <p:txBody>
              <a:bodyPr/>
              <a:lstStyle/>
              <a:p>
                <a:endParaRPr lang="id-ID"/>
              </a:p>
            </p:txBody>
          </p:sp>
          <p:sp>
            <p:nvSpPr>
              <p:cNvPr id="3387" name="Freeform 512"/>
              <p:cNvSpPr>
                <a:spLocks/>
              </p:cNvSpPr>
              <p:nvPr/>
            </p:nvSpPr>
            <p:spPr bwMode="auto">
              <a:xfrm>
                <a:off x="2062" y="2258"/>
                <a:ext cx="0" cy="2"/>
              </a:xfrm>
              <a:custGeom>
                <a:avLst/>
                <a:gdLst>
                  <a:gd name="T0" fmla="*/ 0 h 2"/>
                  <a:gd name="T1" fmla="*/ 2 h 2"/>
                  <a:gd name="T2" fmla="*/ 2 h 2"/>
                  <a:gd name="T3" fmla="*/ 2 h 2"/>
                  <a:gd name="T4" fmla="*/ 0 h 2"/>
                  <a:gd name="T5" fmla="*/ 0 60000 65536"/>
                  <a:gd name="T6" fmla="*/ 0 60000 65536"/>
                  <a:gd name="T7" fmla="*/ 0 60000 65536"/>
                  <a:gd name="T8" fmla="*/ 0 60000 65536"/>
                  <a:gd name="T9" fmla="*/ 0 60000 65536"/>
                  <a:gd name="T10" fmla="*/ 0 h 2"/>
                  <a:gd name="T11" fmla="*/ 2 h 2"/>
                </a:gdLst>
                <a:ahLst/>
                <a:cxnLst>
                  <a:cxn ang="T5">
                    <a:pos x="0" y="T0"/>
                  </a:cxn>
                  <a:cxn ang="T6">
                    <a:pos x="0" y="T1"/>
                  </a:cxn>
                  <a:cxn ang="T7">
                    <a:pos x="0" y="T2"/>
                  </a:cxn>
                  <a:cxn ang="T8">
                    <a:pos x="0" y="T3"/>
                  </a:cxn>
                  <a:cxn ang="T9">
                    <a:pos x="0" y="T4"/>
                  </a:cxn>
                </a:cxnLst>
                <a:rect l="0" t="T10" r="0" b="T11"/>
                <a:pathLst>
                  <a:path h="2">
                    <a:moveTo>
                      <a:pt x="0" y="0"/>
                    </a:moveTo>
                    <a:lnTo>
                      <a:pt x="0" y="2"/>
                    </a:lnTo>
                    <a:lnTo>
                      <a:pt x="0" y="0"/>
                    </a:lnTo>
                    <a:close/>
                  </a:path>
                </a:pathLst>
              </a:custGeom>
              <a:solidFill>
                <a:srgbClr val="999999"/>
              </a:solidFill>
              <a:ln w="9525">
                <a:noFill/>
                <a:round/>
                <a:headEnd/>
                <a:tailEnd/>
              </a:ln>
            </p:spPr>
            <p:txBody>
              <a:bodyPr/>
              <a:lstStyle/>
              <a:p>
                <a:endParaRPr lang="id-ID"/>
              </a:p>
            </p:txBody>
          </p:sp>
          <p:sp>
            <p:nvSpPr>
              <p:cNvPr id="3388" name="Rectangle 513"/>
              <p:cNvSpPr>
                <a:spLocks noChangeArrowheads="1"/>
              </p:cNvSpPr>
              <p:nvPr/>
            </p:nvSpPr>
            <p:spPr bwMode="auto">
              <a:xfrm>
                <a:off x="2062" y="2260"/>
                <a:ext cx="1" cy="1"/>
              </a:xfrm>
              <a:prstGeom prst="rect">
                <a:avLst/>
              </a:prstGeom>
              <a:solidFill>
                <a:srgbClr val="999999"/>
              </a:solidFill>
              <a:ln w="9525">
                <a:noFill/>
                <a:miter lim="800000"/>
                <a:headEnd/>
                <a:tailEnd/>
              </a:ln>
            </p:spPr>
            <p:txBody>
              <a:bodyPr/>
              <a:lstStyle/>
              <a:p>
                <a:endParaRPr lang="en-GB"/>
              </a:p>
            </p:txBody>
          </p:sp>
        </p:grpSp>
        <p:sp>
          <p:nvSpPr>
            <p:cNvPr id="3088" name="Rectangle 515"/>
            <p:cNvSpPr>
              <a:spLocks noChangeArrowheads="1"/>
            </p:cNvSpPr>
            <p:nvPr/>
          </p:nvSpPr>
          <p:spPr bwMode="auto">
            <a:xfrm>
              <a:off x="2062" y="2260"/>
              <a:ext cx="1" cy="1"/>
            </a:xfrm>
            <a:prstGeom prst="rect">
              <a:avLst/>
            </a:prstGeom>
            <a:solidFill>
              <a:srgbClr val="999999"/>
            </a:solidFill>
            <a:ln w="9525">
              <a:noFill/>
              <a:miter lim="800000"/>
              <a:headEnd/>
              <a:tailEnd/>
            </a:ln>
          </p:spPr>
          <p:txBody>
            <a:bodyPr/>
            <a:lstStyle/>
            <a:p>
              <a:endParaRPr lang="en-GB"/>
            </a:p>
          </p:txBody>
        </p:sp>
        <p:sp>
          <p:nvSpPr>
            <p:cNvPr id="3089" name="Rectangle 516"/>
            <p:cNvSpPr>
              <a:spLocks noChangeArrowheads="1"/>
            </p:cNvSpPr>
            <p:nvPr/>
          </p:nvSpPr>
          <p:spPr bwMode="auto">
            <a:xfrm>
              <a:off x="1871" y="2260"/>
              <a:ext cx="1" cy="1"/>
            </a:xfrm>
            <a:prstGeom prst="rect">
              <a:avLst/>
            </a:prstGeom>
            <a:solidFill>
              <a:srgbClr val="999999"/>
            </a:solidFill>
            <a:ln w="9525">
              <a:noFill/>
              <a:miter lim="800000"/>
              <a:headEnd/>
              <a:tailEnd/>
            </a:ln>
          </p:spPr>
          <p:txBody>
            <a:bodyPr/>
            <a:lstStyle/>
            <a:p>
              <a:endParaRPr lang="en-GB"/>
            </a:p>
          </p:txBody>
        </p:sp>
        <p:sp>
          <p:nvSpPr>
            <p:cNvPr id="3090" name="Freeform 517"/>
            <p:cNvSpPr>
              <a:spLocks/>
            </p:cNvSpPr>
            <p:nvPr/>
          </p:nvSpPr>
          <p:spPr bwMode="auto">
            <a:xfrm>
              <a:off x="1871" y="2258"/>
              <a:ext cx="0" cy="2"/>
            </a:xfrm>
            <a:custGeom>
              <a:avLst/>
              <a:gdLst>
                <a:gd name="T0" fmla="*/ 2 h 2"/>
                <a:gd name="T1" fmla="*/ 2 h 2"/>
                <a:gd name="T2" fmla="*/ 2 h 2"/>
                <a:gd name="T3" fmla="*/ 2 h 2"/>
                <a:gd name="T4" fmla="*/ 2 h 2"/>
                <a:gd name="T5" fmla="*/ 0 h 2"/>
                <a:gd name="T6" fmla="*/ 0 h 2"/>
                <a:gd name="T7" fmla="*/ 0 h 2"/>
                <a:gd name="T8" fmla="*/ 2 h 2"/>
                <a:gd name="T9" fmla="*/ 0 60000 65536"/>
                <a:gd name="T10" fmla="*/ 0 60000 65536"/>
                <a:gd name="T11" fmla="*/ 0 60000 65536"/>
                <a:gd name="T12" fmla="*/ 0 60000 65536"/>
                <a:gd name="T13" fmla="*/ 0 60000 65536"/>
                <a:gd name="T14" fmla="*/ 0 60000 65536"/>
                <a:gd name="T15" fmla="*/ 0 60000 65536"/>
                <a:gd name="T16" fmla="*/ 0 60000 65536"/>
                <a:gd name="T17" fmla="*/ 0 60000 65536"/>
                <a:gd name="T18" fmla="*/ 0 h 2"/>
                <a:gd name="T19" fmla="*/ 2 h 2"/>
              </a:gdLst>
              <a:ahLst/>
              <a:cxnLst>
                <a:cxn ang="T9">
                  <a:pos x="0" y="T0"/>
                </a:cxn>
                <a:cxn ang="T10">
                  <a:pos x="0" y="T1"/>
                </a:cxn>
                <a:cxn ang="T11">
                  <a:pos x="0" y="T2"/>
                </a:cxn>
                <a:cxn ang="T12">
                  <a:pos x="0" y="T3"/>
                </a:cxn>
                <a:cxn ang="T13">
                  <a:pos x="0" y="T4"/>
                </a:cxn>
                <a:cxn ang="T14">
                  <a:pos x="0" y="T5"/>
                </a:cxn>
                <a:cxn ang="T15">
                  <a:pos x="0" y="T6"/>
                </a:cxn>
                <a:cxn ang="T16">
                  <a:pos x="0" y="T7"/>
                </a:cxn>
                <a:cxn ang="T17">
                  <a:pos x="0" y="T8"/>
                </a:cxn>
              </a:cxnLst>
              <a:rect l="0" t="T18" r="0" b="T19"/>
              <a:pathLst>
                <a:path h="2">
                  <a:moveTo>
                    <a:pt x="0" y="2"/>
                  </a:moveTo>
                  <a:lnTo>
                    <a:pt x="0" y="2"/>
                  </a:lnTo>
                  <a:lnTo>
                    <a:pt x="0" y="0"/>
                  </a:lnTo>
                  <a:lnTo>
                    <a:pt x="0" y="2"/>
                  </a:lnTo>
                  <a:close/>
                </a:path>
              </a:pathLst>
            </a:custGeom>
            <a:solidFill>
              <a:srgbClr val="999999"/>
            </a:solidFill>
            <a:ln w="9525">
              <a:noFill/>
              <a:round/>
              <a:headEnd/>
              <a:tailEnd/>
            </a:ln>
          </p:spPr>
          <p:txBody>
            <a:bodyPr/>
            <a:lstStyle/>
            <a:p>
              <a:endParaRPr lang="id-ID"/>
            </a:p>
          </p:txBody>
        </p:sp>
        <p:sp>
          <p:nvSpPr>
            <p:cNvPr id="3091" name="Rectangle 518"/>
            <p:cNvSpPr>
              <a:spLocks noChangeArrowheads="1"/>
            </p:cNvSpPr>
            <p:nvPr/>
          </p:nvSpPr>
          <p:spPr bwMode="auto">
            <a:xfrm>
              <a:off x="1871" y="2260"/>
              <a:ext cx="1" cy="1"/>
            </a:xfrm>
            <a:prstGeom prst="rect">
              <a:avLst/>
            </a:prstGeom>
            <a:solidFill>
              <a:srgbClr val="999999"/>
            </a:solidFill>
            <a:ln w="9525">
              <a:noFill/>
              <a:miter lim="800000"/>
              <a:headEnd/>
              <a:tailEnd/>
            </a:ln>
          </p:spPr>
          <p:txBody>
            <a:bodyPr/>
            <a:lstStyle/>
            <a:p>
              <a:endParaRPr lang="en-GB"/>
            </a:p>
          </p:txBody>
        </p:sp>
        <p:sp>
          <p:nvSpPr>
            <p:cNvPr id="3092" name="Freeform 519"/>
            <p:cNvSpPr>
              <a:spLocks/>
            </p:cNvSpPr>
            <p:nvPr/>
          </p:nvSpPr>
          <p:spPr bwMode="auto">
            <a:xfrm>
              <a:off x="1871" y="2260"/>
              <a:ext cx="0" cy="0"/>
            </a:xfrm>
            <a:custGeom>
              <a:avLst/>
              <a:gdLst>
                <a:gd name="T0" fmla="*/ 0 60000 65536"/>
                <a:gd name="T1" fmla="*/ 0 60000 65536"/>
                <a:gd name="T2" fmla="*/ 0 60000 65536"/>
                <a:gd name="T3" fmla="*/ 0 60000 65536"/>
                <a:gd name="T4" fmla="*/ 0 60000 65536"/>
                <a:gd name="T5" fmla="*/ 0 60000 65536"/>
              </a:gdLst>
              <a:ahLst/>
              <a:cxnLst>
                <a:cxn ang="T0">
                  <a:pos x="0" y="0"/>
                </a:cxn>
                <a:cxn ang="T1">
                  <a:pos x="0" y="0"/>
                </a:cxn>
                <a:cxn ang="T2">
                  <a:pos x="0" y="0"/>
                </a:cxn>
                <a:cxn ang="T3">
                  <a:pos x="0" y="0"/>
                </a:cxn>
                <a:cxn ang="T4">
                  <a:pos x="0" y="0"/>
                </a:cxn>
                <a:cxn ang="T5">
                  <a:pos x="0" y="0"/>
                </a:cxn>
              </a:cxnLst>
              <a:rect l="0" t="0" r="0" b="0"/>
              <a:pathLst>
                <a:path>
                  <a:moveTo>
                    <a:pt x="0" y="0"/>
                  </a:moveTo>
                  <a:lnTo>
                    <a:pt x="0" y="0"/>
                  </a:lnTo>
                  <a:close/>
                </a:path>
              </a:pathLst>
            </a:custGeom>
            <a:solidFill>
              <a:srgbClr val="808080"/>
            </a:solidFill>
            <a:ln w="9525">
              <a:noFill/>
              <a:round/>
              <a:headEnd/>
              <a:tailEnd/>
            </a:ln>
          </p:spPr>
          <p:txBody>
            <a:bodyPr/>
            <a:lstStyle/>
            <a:p>
              <a:endParaRPr lang="id-ID"/>
            </a:p>
          </p:txBody>
        </p:sp>
        <p:sp>
          <p:nvSpPr>
            <p:cNvPr id="3093" name="Freeform 520"/>
            <p:cNvSpPr>
              <a:spLocks/>
            </p:cNvSpPr>
            <p:nvPr/>
          </p:nvSpPr>
          <p:spPr bwMode="auto">
            <a:xfrm>
              <a:off x="1870" y="2254"/>
              <a:ext cx="204" cy="115"/>
            </a:xfrm>
            <a:custGeom>
              <a:avLst/>
              <a:gdLst>
                <a:gd name="T0" fmla="*/ 201 w 204"/>
                <a:gd name="T1" fmla="*/ 49 h 115"/>
                <a:gd name="T2" fmla="*/ 201 w 204"/>
                <a:gd name="T3" fmla="*/ 49 h 115"/>
                <a:gd name="T4" fmla="*/ 201 w 204"/>
                <a:gd name="T5" fmla="*/ 31 h 115"/>
                <a:gd name="T6" fmla="*/ 198 w 204"/>
                <a:gd name="T7" fmla="*/ 16 h 115"/>
                <a:gd name="T8" fmla="*/ 197 w 204"/>
                <a:gd name="T9" fmla="*/ 6 h 115"/>
                <a:gd name="T10" fmla="*/ 194 w 204"/>
                <a:gd name="T11" fmla="*/ 3 h 115"/>
                <a:gd name="T12" fmla="*/ 192 w 204"/>
                <a:gd name="T13" fmla="*/ 3 h 115"/>
                <a:gd name="T14" fmla="*/ 1 w 204"/>
                <a:gd name="T15" fmla="*/ 3 h 115"/>
                <a:gd name="T16" fmla="*/ 0 w 204"/>
                <a:gd name="T17" fmla="*/ 3 h 115"/>
                <a:gd name="T18" fmla="*/ 0 w 204"/>
                <a:gd name="T19" fmla="*/ 3 h 115"/>
                <a:gd name="T20" fmla="*/ 0 w 204"/>
                <a:gd name="T21" fmla="*/ 0 h 115"/>
                <a:gd name="T22" fmla="*/ 0 w 204"/>
                <a:gd name="T23" fmla="*/ 0 h 115"/>
                <a:gd name="T24" fmla="*/ 1 w 204"/>
                <a:gd name="T25" fmla="*/ 0 h 115"/>
                <a:gd name="T26" fmla="*/ 192 w 204"/>
                <a:gd name="T27" fmla="*/ 0 h 115"/>
                <a:gd name="T28" fmla="*/ 192 w 204"/>
                <a:gd name="T29" fmla="*/ 0 h 115"/>
                <a:gd name="T30" fmla="*/ 195 w 204"/>
                <a:gd name="T31" fmla="*/ 0 h 115"/>
                <a:gd name="T32" fmla="*/ 197 w 204"/>
                <a:gd name="T33" fmla="*/ 2 h 115"/>
                <a:gd name="T34" fmla="*/ 197 w 204"/>
                <a:gd name="T35" fmla="*/ 2 h 115"/>
                <a:gd name="T36" fmla="*/ 198 w 204"/>
                <a:gd name="T37" fmla="*/ 6 h 115"/>
                <a:gd name="T38" fmla="*/ 198 w 204"/>
                <a:gd name="T39" fmla="*/ 6 h 115"/>
                <a:gd name="T40" fmla="*/ 201 w 204"/>
                <a:gd name="T41" fmla="*/ 16 h 115"/>
                <a:gd name="T42" fmla="*/ 201 w 204"/>
                <a:gd name="T43" fmla="*/ 16 h 115"/>
                <a:gd name="T44" fmla="*/ 204 w 204"/>
                <a:gd name="T45" fmla="*/ 31 h 115"/>
                <a:gd name="T46" fmla="*/ 204 w 204"/>
                <a:gd name="T47" fmla="*/ 49 h 115"/>
                <a:gd name="T48" fmla="*/ 204 w 204"/>
                <a:gd name="T49" fmla="*/ 115 h 115"/>
                <a:gd name="T50" fmla="*/ 201 w 204"/>
                <a:gd name="T51" fmla="*/ 115 h 115"/>
                <a:gd name="T52" fmla="*/ 201 w 204"/>
                <a:gd name="T53" fmla="*/ 49 h 11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04"/>
                <a:gd name="T82" fmla="*/ 0 h 115"/>
                <a:gd name="T83" fmla="*/ 204 w 204"/>
                <a:gd name="T84" fmla="*/ 115 h 11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04" h="115">
                  <a:moveTo>
                    <a:pt x="201" y="49"/>
                  </a:moveTo>
                  <a:lnTo>
                    <a:pt x="201" y="49"/>
                  </a:lnTo>
                  <a:lnTo>
                    <a:pt x="201" y="31"/>
                  </a:lnTo>
                  <a:lnTo>
                    <a:pt x="198" y="16"/>
                  </a:lnTo>
                  <a:lnTo>
                    <a:pt x="197" y="6"/>
                  </a:lnTo>
                  <a:lnTo>
                    <a:pt x="194" y="3"/>
                  </a:lnTo>
                  <a:lnTo>
                    <a:pt x="192" y="3"/>
                  </a:lnTo>
                  <a:lnTo>
                    <a:pt x="1" y="3"/>
                  </a:lnTo>
                  <a:lnTo>
                    <a:pt x="0" y="3"/>
                  </a:lnTo>
                  <a:lnTo>
                    <a:pt x="0" y="0"/>
                  </a:lnTo>
                  <a:lnTo>
                    <a:pt x="1" y="0"/>
                  </a:lnTo>
                  <a:lnTo>
                    <a:pt x="192" y="0"/>
                  </a:lnTo>
                  <a:lnTo>
                    <a:pt x="195" y="0"/>
                  </a:lnTo>
                  <a:lnTo>
                    <a:pt x="197" y="2"/>
                  </a:lnTo>
                  <a:lnTo>
                    <a:pt x="198" y="6"/>
                  </a:lnTo>
                  <a:lnTo>
                    <a:pt x="201" y="16"/>
                  </a:lnTo>
                  <a:lnTo>
                    <a:pt x="204" y="31"/>
                  </a:lnTo>
                  <a:lnTo>
                    <a:pt x="204" y="49"/>
                  </a:lnTo>
                  <a:lnTo>
                    <a:pt x="204" y="115"/>
                  </a:lnTo>
                  <a:lnTo>
                    <a:pt x="201" y="115"/>
                  </a:lnTo>
                  <a:lnTo>
                    <a:pt x="201" y="49"/>
                  </a:lnTo>
                  <a:close/>
                </a:path>
              </a:pathLst>
            </a:custGeom>
            <a:solidFill>
              <a:srgbClr val="999999"/>
            </a:solidFill>
            <a:ln w="9525">
              <a:noFill/>
              <a:round/>
              <a:headEnd/>
              <a:tailEnd/>
            </a:ln>
          </p:spPr>
          <p:txBody>
            <a:bodyPr/>
            <a:lstStyle/>
            <a:p>
              <a:endParaRPr lang="id-ID"/>
            </a:p>
          </p:txBody>
        </p:sp>
        <p:sp>
          <p:nvSpPr>
            <p:cNvPr id="3094" name="Freeform 521"/>
            <p:cNvSpPr>
              <a:spLocks/>
            </p:cNvSpPr>
            <p:nvPr/>
          </p:nvSpPr>
          <p:spPr bwMode="auto">
            <a:xfrm>
              <a:off x="1870" y="2257"/>
              <a:ext cx="201" cy="112"/>
            </a:xfrm>
            <a:custGeom>
              <a:avLst/>
              <a:gdLst>
                <a:gd name="T0" fmla="*/ 192 w 201"/>
                <a:gd name="T1" fmla="*/ 0 h 112"/>
                <a:gd name="T2" fmla="*/ 192 w 201"/>
                <a:gd name="T3" fmla="*/ 0 h 112"/>
                <a:gd name="T4" fmla="*/ 194 w 201"/>
                <a:gd name="T5" fmla="*/ 0 h 112"/>
                <a:gd name="T6" fmla="*/ 197 w 201"/>
                <a:gd name="T7" fmla="*/ 3 h 112"/>
                <a:gd name="T8" fmla="*/ 198 w 201"/>
                <a:gd name="T9" fmla="*/ 13 h 112"/>
                <a:gd name="T10" fmla="*/ 201 w 201"/>
                <a:gd name="T11" fmla="*/ 28 h 112"/>
                <a:gd name="T12" fmla="*/ 201 w 201"/>
                <a:gd name="T13" fmla="*/ 46 h 112"/>
                <a:gd name="T14" fmla="*/ 201 w 201"/>
                <a:gd name="T15" fmla="*/ 112 h 112"/>
                <a:gd name="T16" fmla="*/ 198 w 201"/>
                <a:gd name="T17" fmla="*/ 112 h 112"/>
                <a:gd name="T18" fmla="*/ 198 w 201"/>
                <a:gd name="T19" fmla="*/ 46 h 112"/>
                <a:gd name="T20" fmla="*/ 198 w 201"/>
                <a:gd name="T21" fmla="*/ 46 h 112"/>
                <a:gd name="T22" fmla="*/ 197 w 201"/>
                <a:gd name="T23" fmla="*/ 22 h 112"/>
                <a:gd name="T24" fmla="*/ 194 w 201"/>
                <a:gd name="T25" fmla="*/ 7 h 112"/>
                <a:gd name="T26" fmla="*/ 194 w 201"/>
                <a:gd name="T27" fmla="*/ 7 h 112"/>
                <a:gd name="T28" fmla="*/ 192 w 201"/>
                <a:gd name="T29" fmla="*/ 3 h 112"/>
                <a:gd name="T30" fmla="*/ 192 w 201"/>
                <a:gd name="T31" fmla="*/ 3 h 112"/>
                <a:gd name="T32" fmla="*/ 192 w 201"/>
                <a:gd name="T33" fmla="*/ 1 h 112"/>
                <a:gd name="T34" fmla="*/ 192 w 201"/>
                <a:gd name="T35" fmla="*/ 3 h 112"/>
                <a:gd name="T36" fmla="*/ 192 w 201"/>
                <a:gd name="T37" fmla="*/ 3 h 112"/>
                <a:gd name="T38" fmla="*/ 192 w 201"/>
                <a:gd name="T39" fmla="*/ 3 h 112"/>
                <a:gd name="T40" fmla="*/ 1 w 201"/>
                <a:gd name="T41" fmla="*/ 3 h 112"/>
                <a:gd name="T42" fmla="*/ 1 w 201"/>
                <a:gd name="T43" fmla="*/ 3 h 112"/>
                <a:gd name="T44" fmla="*/ 1 w 201"/>
                <a:gd name="T45" fmla="*/ 3 h 112"/>
                <a:gd name="T46" fmla="*/ 1 w 201"/>
                <a:gd name="T47" fmla="*/ 1 h 112"/>
                <a:gd name="T48" fmla="*/ 1 w 201"/>
                <a:gd name="T49" fmla="*/ 1 h 112"/>
                <a:gd name="T50" fmla="*/ 1 w 201"/>
                <a:gd name="T51" fmla="*/ 1 h 112"/>
                <a:gd name="T52" fmla="*/ 0 w 201"/>
                <a:gd name="T53" fmla="*/ 0 h 112"/>
                <a:gd name="T54" fmla="*/ 1 w 201"/>
                <a:gd name="T55" fmla="*/ 0 h 112"/>
                <a:gd name="T56" fmla="*/ 192 w 201"/>
                <a:gd name="T57" fmla="*/ 0 h 11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01"/>
                <a:gd name="T88" fmla="*/ 0 h 112"/>
                <a:gd name="T89" fmla="*/ 201 w 201"/>
                <a:gd name="T90" fmla="*/ 112 h 11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01" h="112">
                  <a:moveTo>
                    <a:pt x="192" y="0"/>
                  </a:moveTo>
                  <a:lnTo>
                    <a:pt x="192" y="0"/>
                  </a:lnTo>
                  <a:lnTo>
                    <a:pt x="194" y="0"/>
                  </a:lnTo>
                  <a:lnTo>
                    <a:pt x="197" y="3"/>
                  </a:lnTo>
                  <a:lnTo>
                    <a:pt x="198" y="13"/>
                  </a:lnTo>
                  <a:lnTo>
                    <a:pt x="201" y="28"/>
                  </a:lnTo>
                  <a:lnTo>
                    <a:pt x="201" y="46"/>
                  </a:lnTo>
                  <a:lnTo>
                    <a:pt x="201" y="112"/>
                  </a:lnTo>
                  <a:lnTo>
                    <a:pt x="198" y="112"/>
                  </a:lnTo>
                  <a:lnTo>
                    <a:pt x="198" y="46"/>
                  </a:lnTo>
                  <a:lnTo>
                    <a:pt x="197" y="22"/>
                  </a:lnTo>
                  <a:lnTo>
                    <a:pt x="194" y="7"/>
                  </a:lnTo>
                  <a:lnTo>
                    <a:pt x="192" y="3"/>
                  </a:lnTo>
                  <a:lnTo>
                    <a:pt x="192" y="1"/>
                  </a:lnTo>
                  <a:lnTo>
                    <a:pt x="192" y="3"/>
                  </a:lnTo>
                  <a:lnTo>
                    <a:pt x="1" y="3"/>
                  </a:lnTo>
                  <a:lnTo>
                    <a:pt x="1" y="1"/>
                  </a:lnTo>
                  <a:lnTo>
                    <a:pt x="0" y="0"/>
                  </a:lnTo>
                  <a:lnTo>
                    <a:pt x="1" y="0"/>
                  </a:lnTo>
                  <a:lnTo>
                    <a:pt x="192" y="0"/>
                  </a:lnTo>
                  <a:close/>
                </a:path>
              </a:pathLst>
            </a:custGeom>
            <a:solidFill>
              <a:srgbClr val="999999"/>
            </a:solidFill>
            <a:ln w="9525">
              <a:noFill/>
              <a:round/>
              <a:headEnd/>
              <a:tailEnd/>
            </a:ln>
          </p:spPr>
          <p:txBody>
            <a:bodyPr/>
            <a:lstStyle/>
            <a:p>
              <a:endParaRPr lang="id-ID"/>
            </a:p>
          </p:txBody>
        </p:sp>
        <p:sp>
          <p:nvSpPr>
            <p:cNvPr id="3095" name="Freeform 522"/>
            <p:cNvSpPr>
              <a:spLocks/>
            </p:cNvSpPr>
            <p:nvPr/>
          </p:nvSpPr>
          <p:spPr bwMode="auto">
            <a:xfrm>
              <a:off x="1868" y="2260"/>
              <a:ext cx="3" cy="1"/>
            </a:xfrm>
            <a:custGeom>
              <a:avLst/>
              <a:gdLst>
                <a:gd name="T0" fmla="*/ 0 w 3"/>
                <a:gd name="T1" fmla="*/ 0 h 1"/>
                <a:gd name="T2" fmla="*/ 3 w 3"/>
                <a:gd name="T3" fmla="*/ 0 h 1"/>
                <a:gd name="T4" fmla="*/ 3 w 3"/>
                <a:gd name="T5" fmla="*/ 0 h 1"/>
                <a:gd name="T6" fmla="*/ 3 w 3"/>
                <a:gd name="T7" fmla="*/ 0 h 1"/>
                <a:gd name="T8" fmla="*/ 3 w 3"/>
                <a:gd name="T9" fmla="*/ 1 h 1"/>
                <a:gd name="T10" fmla="*/ 0 w 3"/>
                <a:gd name="T11" fmla="*/ 0 h 1"/>
                <a:gd name="T12" fmla="*/ 0 60000 65536"/>
                <a:gd name="T13" fmla="*/ 0 60000 65536"/>
                <a:gd name="T14" fmla="*/ 0 60000 65536"/>
                <a:gd name="T15" fmla="*/ 0 60000 65536"/>
                <a:gd name="T16" fmla="*/ 0 60000 65536"/>
                <a:gd name="T17" fmla="*/ 0 60000 65536"/>
                <a:gd name="T18" fmla="*/ 0 w 3"/>
                <a:gd name="T19" fmla="*/ 0 h 1"/>
                <a:gd name="T20" fmla="*/ 3 w 3"/>
                <a:gd name="T21" fmla="*/ 1 h 1"/>
              </a:gdLst>
              <a:ahLst/>
              <a:cxnLst>
                <a:cxn ang="T12">
                  <a:pos x="T0" y="T1"/>
                </a:cxn>
                <a:cxn ang="T13">
                  <a:pos x="T2" y="T3"/>
                </a:cxn>
                <a:cxn ang="T14">
                  <a:pos x="T4" y="T5"/>
                </a:cxn>
                <a:cxn ang="T15">
                  <a:pos x="T6" y="T7"/>
                </a:cxn>
                <a:cxn ang="T16">
                  <a:pos x="T8" y="T9"/>
                </a:cxn>
                <a:cxn ang="T17">
                  <a:pos x="T10" y="T11"/>
                </a:cxn>
              </a:cxnLst>
              <a:rect l="T18" t="T19" r="T20" b="T21"/>
              <a:pathLst>
                <a:path w="3" h="1">
                  <a:moveTo>
                    <a:pt x="0" y="0"/>
                  </a:moveTo>
                  <a:lnTo>
                    <a:pt x="3" y="0"/>
                  </a:lnTo>
                  <a:lnTo>
                    <a:pt x="3" y="1"/>
                  </a:lnTo>
                  <a:lnTo>
                    <a:pt x="0" y="0"/>
                  </a:lnTo>
                  <a:close/>
                </a:path>
              </a:pathLst>
            </a:custGeom>
            <a:solidFill>
              <a:srgbClr val="808080"/>
            </a:solidFill>
            <a:ln w="9525">
              <a:noFill/>
              <a:round/>
              <a:headEnd/>
              <a:tailEnd/>
            </a:ln>
          </p:spPr>
          <p:txBody>
            <a:bodyPr/>
            <a:lstStyle/>
            <a:p>
              <a:endParaRPr lang="id-ID"/>
            </a:p>
          </p:txBody>
        </p:sp>
        <p:sp>
          <p:nvSpPr>
            <p:cNvPr id="3096" name="Freeform 523"/>
            <p:cNvSpPr>
              <a:spLocks/>
            </p:cNvSpPr>
            <p:nvPr/>
          </p:nvSpPr>
          <p:spPr bwMode="auto">
            <a:xfrm>
              <a:off x="1868" y="2258"/>
              <a:ext cx="3" cy="2"/>
            </a:xfrm>
            <a:custGeom>
              <a:avLst/>
              <a:gdLst>
                <a:gd name="T0" fmla="*/ 0 w 3"/>
                <a:gd name="T1" fmla="*/ 2 h 2"/>
                <a:gd name="T2" fmla="*/ 3 w 3"/>
                <a:gd name="T3" fmla="*/ 0 h 2"/>
                <a:gd name="T4" fmla="*/ 3 w 3"/>
                <a:gd name="T5" fmla="*/ 0 h 2"/>
                <a:gd name="T6" fmla="*/ 3 w 3"/>
                <a:gd name="T7" fmla="*/ 2 h 2"/>
                <a:gd name="T8" fmla="*/ 3 w 3"/>
                <a:gd name="T9" fmla="*/ 2 h 2"/>
                <a:gd name="T10" fmla="*/ 3 w 3"/>
                <a:gd name="T11" fmla="*/ 2 h 2"/>
                <a:gd name="T12" fmla="*/ 3 w 3"/>
                <a:gd name="T13" fmla="*/ 2 h 2"/>
                <a:gd name="T14" fmla="*/ 3 w 3"/>
                <a:gd name="T15" fmla="*/ 2 h 2"/>
                <a:gd name="T16" fmla="*/ 0 w 3"/>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
                <a:gd name="T28" fmla="*/ 0 h 2"/>
                <a:gd name="T29" fmla="*/ 3 w 3"/>
                <a:gd name="T30" fmla="*/ 2 h 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 h="2">
                  <a:moveTo>
                    <a:pt x="0" y="2"/>
                  </a:moveTo>
                  <a:lnTo>
                    <a:pt x="3" y="0"/>
                  </a:lnTo>
                  <a:lnTo>
                    <a:pt x="3" y="2"/>
                  </a:lnTo>
                  <a:lnTo>
                    <a:pt x="0" y="2"/>
                  </a:lnTo>
                  <a:close/>
                </a:path>
              </a:pathLst>
            </a:custGeom>
            <a:solidFill>
              <a:srgbClr val="808080"/>
            </a:solidFill>
            <a:ln w="9525">
              <a:noFill/>
              <a:round/>
              <a:headEnd/>
              <a:tailEnd/>
            </a:ln>
          </p:spPr>
          <p:txBody>
            <a:bodyPr/>
            <a:lstStyle/>
            <a:p>
              <a:endParaRPr lang="id-ID"/>
            </a:p>
          </p:txBody>
        </p:sp>
        <p:sp>
          <p:nvSpPr>
            <p:cNvPr id="3097" name="Freeform 524"/>
            <p:cNvSpPr>
              <a:spLocks/>
            </p:cNvSpPr>
            <p:nvPr/>
          </p:nvSpPr>
          <p:spPr bwMode="auto">
            <a:xfrm>
              <a:off x="1863" y="2397"/>
              <a:ext cx="208" cy="3"/>
            </a:xfrm>
            <a:custGeom>
              <a:avLst/>
              <a:gdLst>
                <a:gd name="T0" fmla="*/ 0 w 208"/>
                <a:gd name="T1" fmla="*/ 3 h 3"/>
                <a:gd name="T2" fmla="*/ 0 w 208"/>
                <a:gd name="T3" fmla="*/ 0 h 3"/>
                <a:gd name="T4" fmla="*/ 5 w 208"/>
                <a:gd name="T5" fmla="*/ 0 h 3"/>
                <a:gd name="T6" fmla="*/ 208 w 208"/>
                <a:gd name="T7" fmla="*/ 0 h 3"/>
                <a:gd name="T8" fmla="*/ 208 w 208"/>
                <a:gd name="T9" fmla="*/ 3 h 3"/>
                <a:gd name="T10" fmla="*/ 205 w 208"/>
                <a:gd name="T11" fmla="*/ 3 h 3"/>
                <a:gd name="T12" fmla="*/ 5 w 208"/>
                <a:gd name="T13" fmla="*/ 3 h 3"/>
                <a:gd name="T14" fmla="*/ 3 w 208"/>
                <a:gd name="T15" fmla="*/ 3 h 3"/>
                <a:gd name="T16" fmla="*/ 0 w 208"/>
                <a:gd name="T17" fmla="*/ 3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8"/>
                <a:gd name="T28" fmla="*/ 0 h 3"/>
                <a:gd name="T29" fmla="*/ 208 w 208"/>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8" h="3">
                  <a:moveTo>
                    <a:pt x="0" y="3"/>
                  </a:moveTo>
                  <a:lnTo>
                    <a:pt x="0" y="0"/>
                  </a:lnTo>
                  <a:lnTo>
                    <a:pt x="5" y="0"/>
                  </a:lnTo>
                  <a:lnTo>
                    <a:pt x="208" y="0"/>
                  </a:lnTo>
                  <a:lnTo>
                    <a:pt x="208" y="3"/>
                  </a:lnTo>
                  <a:lnTo>
                    <a:pt x="205" y="3"/>
                  </a:lnTo>
                  <a:lnTo>
                    <a:pt x="5" y="3"/>
                  </a:lnTo>
                  <a:lnTo>
                    <a:pt x="3" y="3"/>
                  </a:lnTo>
                  <a:lnTo>
                    <a:pt x="0" y="3"/>
                  </a:lnTo>
                  <a:close/>
                </a:path>
              </a:pathLst>
            </a:custGeom>
            <a:solidFill>
              <a:srgbClr val="808080"/>
            </a:solidFill>
            <a:ln w="9525">
              <a:noFill/>
              <a:round/>
              <a:headEnd/>
              <a:tailEnd/>
            </a:ln>
          </p:spPr>
          <p:txBody>
            <a:bodyPr/>
            <a:lstStyle/>
            <a:p>
              <a:endParaRPr lang="id-ID"/>
            </a:p>
          </p:txBody>
        </p:sp>
        <p:sp>
          <p:nvSpPr>
            <p:cNvPr id="3098" name="Freeform 525"/>
            <p:cNvSpPr>
              <a:spLocks/>
            </p:cNvSpPr>
            <p:nvPr/>
          </p:nvSpPr>
          <p:spPr bwMode="auto">
            <a:xfrm>
              <a:off x="1866" y="2400"/>
              <a:ext cx="202" cy="3"/>
            </a:xfrm>
            <a:custGeom>
              <a:avLst/>
              <a:gdLst>
                <a:gd name="T0" fmla="*/ 0 w 202"/>
                <a:gd name="T1" fmla="*/ 3 h 3"/>
                <a:gd name="T2" fmla="*/ 0 w 202"/>
                <a:gd name="T3" fmla="*/ 0 h 3"/>
                <a:gd name="T4" fmla="*/ 2 w 202"/>
                <a:gd name="T5" fmla="*/ 0 h 3"/>
                <a:gd name="T6" fmla="*/ 202 w 202"/>
                <a:gd name="T7" fmla="*/ 0 h 3"/>
                <a:gd name="T8" fmla="*/ 202 w 202"/>
                <a:gd name="T9" fmla="*/ 3 h 3"/>
                <a:gd name="T10" fmla="*/ 2 w 202"/>
                <a:gd name="T11" fmla="*/ 3 h 3"/>
                <a:gd name="T12" fmla="*/ 0 w 202"/>
                <a:gd name="T13" fmla="*/ 3 h 3"/>
                <a:gd name="T14" fmla="*/ 0 60000 65536"/>
                <a:gd name="T15" fmla="*/ 0 60000 65536"/>
                <a:gd name="T16" fmla="*/ 0 60000 65536"/>
                <a:gd name="T17" fmla="*/ 0 60000 65536"/>
                <a:gd name="T18" fmla="*/ 0 60000 65536"/>
                <a:gd name="T19" fmla="*/ 0 60000 65536"/>
                <a:gd name="T20" fmla="*/ 0 60000 65536"/>
                <a:gd name="T21" fmla="*/ 0 w 202"/>
                <a:gd name="T22" fmla="*/ 0 h 3"/>
                <a:gd name="T23" fmla="*/ 202 w 202"/>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2" h="3">
                  <a:moveTo>
                    <a:pt x="0" y="3"/>
                  </a:moveTo>
                  <a:lnTo>
                    <a:pt x="0" y="0"/>
                  </a:lnTo>
                  <a:lnTo>
                    <a:pt x="2" y="0"/>
                  </a:lnTo>
                  <a:lnTo>
                    <a:pt x="202" y="0"/>
                  </a:lnTo>
                  <a:lnTo>
                    <a:pt x="202" y="3"/>
                  </a:lnTo>
                  <a:lnTo>
                    <a:pt x="2" y="3"/>
                  </a:lnTo>
                  <a:lnTo>
                    <a:pt x="0" y="3"/>
                  </a:lnTo>
                  <a:close/>
                </a:path>
              </a:pathLst>
            </a:custGeom>
            <a:solidFill>
              <a:srgbClr val="808080"/>
            </a:solidFill>
            <a:ln w="9525">
              <a:noFill/>
              <a:round/>
              <a:headEnd/>
              <a:tailEnd/>
            </a:ln>
          </p:spPr>
          <p:txBody>
            <a:bodyPr/>
            <a:lstStyle/>
            <a:p>
              <a:endParaRPr lang="id-ID"/>
            </a:p>
          </p:txBody>
        </p:sp>
        <p:sp>
          <p:nvSpPr>
            <p:cNvPr id="3099" name="Freeform 526"/>
            <p:cNvSpPr>
              <a:spLocks/>
            </p:cNvSpPr>
            <p:nvPr/>
          </p:nvSpPr>
          <p:spPr bwMode="auto">
            <a:xfrm>
              <a:off x="1867" y="2254"/>
              <a:ext cx="3" cy="6"/>
            </a:xfrm>
            <a:custGeom>
              <a:avLst/>
              <a:gdLst>
                <a:gd name="T0" fmla="*/ 3 w 3"/>
                <a:gd name="T1" fmla="*/ 3 h 6"/>
                <a:gd name="T2" fmla="*/ 3 w 3"/>
                <a:gd name="T3" fmla="*/ 3 h 6"/>
                <a:gd name="T4" fmla="*/ 1 w 3"/>
                <a:gd name="T5" fmla="*/ 6 h 6"/>
                <a:gd name="T6" fmla="*/ 1 w 3"/>
                <a:gd name="T7" fmla="*/ 6 h 6"/>
                <a:gd name="T8" fmla="*/ 0 w 3"/>
                <a:gd name="T9" fmla="*/ 2 h 6"/>
                <a:gd name="T10" fmla="*/ 0 w 3"/>
                <a:gd name="T11" fmla="*/ 2 h 6"/>
                <a:gd name="T12" fmla="*/ 0 w 3"/>
                <a:gd name="T13" fmla="*/ 2 h 6"/>
                <a:gd name="T14" fmla="*/ 3 w 3"/>
                <a:gd name="T15" fmla="*/ 0 h 6"/>
                <a:gd name="T16" fmla="*/ 3 w 3"/>
                <a:gd name="T17" fmla="*/ 0 h 6"/>
                <a:gd name="T18" fmla="*/ 3 w 3"/>
                <a:gd name="T19" fmla="*/ 3 h 6"/>
                <a:gd name="T20" fmla="*/ 3 w 3"/>
                <a:gd name="T21" fmla="*/ 3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
                <a:gd name="T34" fmla="*/ 0 h 6"/>
                <a:gd name="T35" fmla="*/ 3 w 3"/>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 h="6">
                  <a:moveTo>
                    <a:pt x="3" y="3"/>
                  </a:moveTo>
                  <a:lnTo>
                    <a:pt x="3" y="3"/>
                  </a:lnTo>
                  <a:lnTo>
                    <a:pt x="1" y="6"/>
                  </a:lnTo>
                  <a:lnTo>
                    <a:pt x="0" y="2"/>
                  </a:lnTo>
                  <a:lnTo>
                    <a:pt x="3" y="0"/>
                  </a:lnTo>
                  <a:lnTo>
                    <a:pt x="3" y="3"/>
                  </a:lnTo>
                  <a:close/>
                </a:path>
              </a:pathLst>
            </a:custGeom>
            <a:solidFill>
              <a:srgbClr val="808080"/>
            </a:solidFill>
            <a:ln w="9525">
              <a:noFill/>
              <a:round/>
              <a:headEnd/>
              <a:tailEnd/>
            </a:ln>
          </p:spPr>
          <p:txBody>
            <a:bodyPr/>
            <a:lstStyle/>
            <a:p>
              <a:endParaRPr lang="id-ID"/>
            </a:p>
          </p:txBody>
        </p:sp>
        <p:sp>
          <p:nvSpPr>
            <p:cNvPr id="3100" name="Freeform 527"/>
            <p:cNvSpPr>
              <a:spLocks/>
            </p:cNvSpPr>
            <p:nvPr/>
          </p:nvSpPr>
          <p:spPr bwMode="auto">
            <a:xfrm>
              <a:off x="1868" y="2257"/>
              <a:ext cx="3" cy="3"/>
            </a:xfrm>
            <a:custGeom>
              <a:avLst/>
              <a:gdLst>
                <a:gd name="T0" fmla="*/ 3 w 3"/>
                <a:gd name="T1" fmla="*/ 1 h 3"/>
                <a:gd name="T2" fmla="*/ 0 w 3"/>
                <a:gd name="T3" fmla="*/ 3 h 3"/>
                <a:gd name="T4" fmla="*/ 0 w 3"/>
                <a:gd name="T5" fmla="*/ 3 h 3"/>
                <a:gd name="T6" fmla="*/ 0 w 3"/>
                <a:gd name="T7" fmla="*/ 3 h 3"/>
                <a:gd name="T8" fmla="*/ 0 w 3"/>
                <a:gd name="T9" fmla="*/ 3 h 3"/>
                <a:gd name="T10" fmla="*/ 0 w 3"/>
                <a:gd name="T11" fmla="*/ 3 h 3"/>
                <a:gd name="T12" fmla="*/ 2 w 3"/>
                <a:gd name="T13" fmla="*/ 0 h 3"/>
                <a:gd name="T14" fmla="*/ 2 w 3"/>
                <a:gd name="T15" fmla="*/ 0 h 3"/>
                <a:gd name="T16" fmla="*/ 3 w 3"/>
                <a:gd name="T17" fmla="*/ 1 h 3"/>
                <a:gd name="T18" fmla="*/ 3 w 3"/>
                <a:gd name="T19" fmla="*/ 1 h 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3"/>
                <a:gd name="T32" fmla="*/ 3 w 3"/>
                <a:gd name="T33" fmla="*/ 3 h 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3">
                  <a:moveTo>
                    <a:pt x="3" y="1"/>
                  </a:moveTo>
                  <a:lnTo>
                    <a:pt x="0" y="3"/>
                  </a:lnTo>
                  <a:lnTo>
                    <a:pt x="2" y="0"/>
                  </a:lnTo>
                  <a:lnTo>
                    <a:pt x="3" y="1"/>
                  </a:lnTo>
                  <a:close/>
                </a:path>
              </a:pathLst>
            </a:custGeom>
            <a:solidFill>
              <a:srgbClr val="808080"/>
            </a:solidFill>
            <a:ln w="9525">
              <a:noFill/>
              <a:round/>
              <a:headEnd/>
              <a:tailEnd/>
            </a:ln>
          </p:spPr>
          <p:txBody>
            <a:bodyPr/>
            <a:lstStyle/>
            <a:p>
              <a:endParaRPr lang="id-ID"/>
            </a:p>
          </p:txBody>
        </p:sp>
        <p:sp>
          <p:nvSpPr>
            <p:cNvPr id="3101" name="Freeform 528"/>
            <p:cNvSpPr>
              <a:spLocks/>
            </p:cNvSpPr>
            <p:nvPr/>
          </p:nvSpPr>
          <p:spPr bwMode="auto">
            <a:xfrm>
              <a:off x="1868" y="2260"/>
              <a:ext cx="200" cy="112"/>
            </a:xfrm>
            <a:custGeom>
              <a:avLst/>
              <a:gdLst>
                <a:gd name="T0" fmla="*/ 200 w 200"/>
                <a:gd name="T1" fmla="*/ 112 h 112"/>
                <a:gd name="T2" fmla="*/ 0 w 200"/>
                <a:gd name="T3" fmla="*/ 112 h 112"/>
                <a:gd name="T4" fmla="*/ 0 w 200"/>
                <a:gd name="T5" fmla="*/ 1 h 112"/>
                <a:gd name="T6" fmla="*/ 0 w 200"/>
                <a:gd name="T7" fmla="*/ 1 h 112"/>
                <a:gd name="T8" fmla="*/ 0 w 200"/>
                <a:gd name="T9" fmla="*/ 0 h 112"/>
                <a:gd name="T10" fmla="*/ 0 w 200"/>
                <a:gd name="T11" fmla="*/ 0 h 112"/>
                <a:gd name="T12" fmla="*/ 0 w 200"/>
                <a:gd name="T13" fmla="*/ 0 h 112"/>
                <a:gd name="T14" fmla="*/ 3 w 200"/>
                <a:gd name="T15" fmla="*/ 1 h 112"/>
                <a:gd name="T16" fmla="*/ 3 w 200"/>
                <a:gd name="T17" fmla="*/ 0 h 112"/>
                <a:gd name="T18" fmla="*/ 3 w 200"/>
                <a:gd name="T19" fmla="*/ 0 h 112"/>
                <a:gd name="T20" fmla="*/ 3 w 200"/>
                <a:gd name="T21" fmla="*/ 1 h 112"/>
                <a:gd name="T22" fmla="*/ 3 w 200"/>
                <a:gd name="T23" fmla="*/ 109 h 112"/>
                <a:gd name="T24" fmla="*/ 200 w 200"/>
                <a:gd name="T25" fmla="*/ 109 h 112"/>
                <a:gd name="T26" fmla="*/ 200 w 200"/>
                <a:gd name="T27" fmla="*/ 112 h 1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00"/>
                <a:gd name="T43" fmla="*/ 0 h 112"/>
                <a:gd name="T44" fmla="*/ 200 w 200"/>
                <a:gd name="T45" fmla="*/ 112 h 11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00" h="112">
                  <a:moveTo>
                    <a:pt x="200" y="112"/>
                  </a:moveTo>
                  <a:lnTo>
                    <a:pt x="0" y="112"/>
                  </a:lnTo>
                  <a:lnTo>
                    <a:pt x="0" y="1"/>
                  </a:lnTo>
                  <a:lnTo>
                    <a:pt x="0" y="0"/>
                  </a:lnTo>
                  <a:lnTo>
                    <a:pt x="3" y="1"/>
                  </a:lnTo>
                  <a:lnTo>
                    <a:pt x="3" y="0"/>
                  </a:lnTo>
                  <a:lnTo>
                    <a:pt x="3" y="1"/>
                  </a:lnTo>
                  <a:lnTo>
                    <a:pt x="3" y="109"/>
                  </a:lnTo>
                  <a:lnTo>
                    <a:pt x="200" y="109"/>
                  </a:lnTo>
                  <a:lnTo>
                    <a:pt x="200" y="112"/>
                  </a:lnTo>
                  <a:close/>
                </a:path>
              </a:pathLst>
            </a:custGeom>
            <a:solidFill>
              <a:srgbClr val="808080"/>
            </a:solidFill>
            <a:ln w="9525">
              <a:noFill/>
              <a:round/>
              <a:headEnd/>
              <a:tailEnd/>
            </a:ln>
          </p:spPr>
          <p:txBody>
            <a:bodyPr/>
            <a:lstStyle/>
            <a:p>
              <a:endParaRPr lang="id-ID"/>
            </a:p>
          </p:txBody>
        </p:sp>
        <p:sp>
          <p:nvSpPr>
            <p:cNvPr id="3102" name="Rectangle 529"/>
            <p:cNvSpPr>
              <a:spLocks noChangeArrowheads="1"/>
            </p:cNvSpPr>
            <p:nvPr/>
          </p:nvSpPr>
          <p:spPr bwMode="auto">
            <a:xfrm>
              <a:off x="1868" y="2260"/>
              <a:ext cx="1" cy="1"/>
            </a:xfrm>
            <a:prstGeom prst="rect">
              <a:avLst/>
            </a:prstGeom>
            <a:solidFill>
              <a:srgbClr val="808080"/>
            </a:solidFill>
            <a:ln w="9525">
              <a:noFill/>
              <a:miter lim="800000"/>
              <a:headEnd/>
              <a:tailEnd/>
            </a:ln>
          </p:spPr>
          <p:txBody>
            <a:bodyPr/>
            <a:lstStyle/>
            <a:p>
              <a:endParaRPr lang="en-GB"/>
            </a:p>
          </p:txBody>
        </p:sp>
        <p:sp>
          <p:nvSpPr>
            <p:cNvPr id="3103" name="Freeform 530"/>
            <p:cNvSpPr>
              <a:spLocks/>
            </p:cNvSpPr>
            <p:nvPr/>
          </p:nvSpPr>
          <p:spPr bwMode="auto">
            <a:xfrm>
              <a:off x="1866" y="2260"/>
              <a:ext cx="205" cy="115"/>
            </a:xfrm>
            <a:custGeom>
              <a:avLst/>
              <a:gdLst>
                <a:gd name="T0" fmla="*/ 0 w 205"/>
                <a:gd name="T1" fmla="*/ 115 h 115"/>
                <a:gd name="T2" fmla="*/ 0 w 205"/>
                <a:gd name="T3" fmla="*/ 8 h 115"/>
                <a:gd name="T4" fmla="*/ 0 w 205"/>
                <a:gd name="T5" fmla="*/ 8 h 115"/>
                <a:gd name="T6" fmla="*/ 2 w 205"/>
                <a:gd name="T7" fmla="*/ 0 h 115"/>
                <a:gd name="T8" fmla="*/ 2 w 205"/>
                <a:gd name="T9" fmla="*/ 0 h 115"/>
                <a:gd name="T10" fmla="*/ 2 w 205"/>
                <a:gd name="T11" fmla="*/ 1 h 115"/>
                <a:gd name="T12" fmla="*/ 2 w 205"/>
                <a:gd name="T13" fmla="*/ 112 h 115"/>
                <a:gd name="T14" fmla="*/ 202 w 205"/>
                <a:gd name="T15" fmla="*/ 112 h 115"/>
                <a:gd name="T16" fmla="*/ 205 w 205"/>
                <a:gd name="T17" fmla="*/ 112 h 115"/>
                <a:gd name="T18" fmla="*/ 205 w 205"/>
                <a:gd name="T19" fmla="*/ 115 h 115"/>
                <a:gd name="T20" fmla="*/ 0 w 205"/>
                <a:gd name="T21" fmla="*/ 115 h 1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5"/>
                <a:gd name="T34" fmla="*/ 0 h 115"/>
                <a:gd name="T35" fmla="*/ 205 w 205"/>
                <a:gd name="T36" fmla="*/ 115 h 11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5" h="115">
                  <a:moveTo>
                    <a:pt x="0" y="115"/>
                  </a:moveTo>
                  <a:lnTo>
                    <a:pt x="0" y="8"/>
                  </a:lnTo>
                  <a:lnTo>
                    <a:pt x="2" y="0"/>
                  </a:lnTo>
                  <a:lnTo>
                    <a:pt x="2" y="1"/>
                  </a:lnTo>
                  <a:lnTo>
                    <a:pt x="2" y="112"/>
                  </a:lnTo>
                  <a:lnTo>
                    <a:pt x="202" y="112"/>
                  </a:lnTo>
                  <a:lnTo>
                    <a:pt x="205" y="112"/>
                  </a:lnTo>
                  <a:lnTo>
                    <a:pt x="205" y="115"/>
                  </a:lnTo>
                  <a:lnTo>
                    <a:pt x="0" y="115"/>
                  </a:lnTo>
                  <a:close/>
                </a:path>
              </a:pathLst>
            </a:custGeom>
            <a:solidFill>
              <a:srgbClr val="808080"/>
            </a:solidFill>
            <a:ln w="9525">
              <a:noFill/>
              <a:round/>
              <a:headEnd/>
              <a:tailEnd/>
            </a:ln>
          </p:spPr>
          <p:txBody>
            <a:bodyPr/>
            <a:lstStyle/>
            <a:p>
              <a:endParaRPr lang="id-ID"/>
            </a:p>
          </p:txBody>
        </p:sp>
        <p:sp>
          <p:nvSpPr>
            <p:cNvPr id="3104" name="Freeform 531"/>
            <p:cNvSpPr>
              <a:spLocks/>
            </p:cNvSpPr>
            <p:nvPr/>
          </p:nvSpPr>
          <p:spPr bwMode="auto">
            <a:xfrm>
              <a:off x="1866" y="2260"/>
              <a:ext cx="2" cy="8"/>
            </a:xfrm>
            <a:custGeom>
              <a:avLst/>
              <a:gdLst>
                <a:gd name="T0" fmla="*/ 0 w 2"/>
                <a:gd name="T1" fmla="*/ 0 h 8"/>
                <a:gd name="T2" fmla="*/ 0 w 2"/>
                <a:gd name="T3" fmla="*/ 0 h 8"/>
                <a:gd name="T4" fmla="*/ 0 w 2"/>
                <a:gd name="T5" fmla="*/ 0 h 8"/>
                <a:gd name="T6" fmla="*/ 2 w 2"/>
                <a:gd name="T7" fmla="*/ 0 h 8"/>
                <a:gd name="T8" fmla="*/ 2 w 2"/>
                <a:gd name="T9" fmla="*/ 0 h 8"/>
                <a:gd name="T10" fmla="*/ 2 w 2"/>
                <a:gd name="T11" fmla="*/ 0 h 8"/>
                <a:gd name="T12" fmla="*/ 2 w 2"/>
                <a:gd name="T13" fmla="*/ 0 h 8"/>
                <a:gd name="T14" fmla="*/ 0 w 2"/>
                <a:gd name="T15" fmla="*/ 8 h 8"/>
                <a:gd name="T16" fmla="*/ 0 w 2"/>
                <a:gd name="T17" fmla="*/ 1 h 8"/>
                <a:gd name="T18" fmla="*/ 0 w 2"/>
                <a:gd name="T19" fmla="*/ 1 h 8"/>
                <a:gd name="T20" fmla="*/ 0 w 2"/>
                <a:gd name="T21" fmla="*/ 0 h 8"/>
                <a:gd name="T22" fmla="*/ 0 w 2"/>
                <a:gd name="T23" fmla="*/ 0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
                <a:gd name="T37" fmla="*/ 0 h 8"/>
                <a:gd name="T38" fmla="*/ 2 w 2"/>
                <a:gd name="T39" fmla="*/ 8 h 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 h="8">
                  <a:moveTo>
                    <a:pt x="0" y="0"/>
                  </a:moveTo>
                  <a:lnTo>
                    <a:pt x="0" y="0"/>
                  </a:lnTo>
                  <a:lnTo>
                    <a:pt x="2" y="0"/>
                  </a:lnTo>
                  <a:lnTo>
                    <a:pt x="0" y="8"/>
                  </a:lnTo>
                  <a:lnTo>
                    <a:pt x="0" y="1"/>
                  </a:lnTo>
                  <a:lnTo>
                    <a:pt x="0" y="0"/>
                  </a:lnTo>
                  <a:close/>
                </a:path>
              </a:pathLst>
            </a:custGeom>
            <a:solidFill>
              <a:srgbClr val="808080"/>
            </a:solidFill>
            <a:ln w="9525">
              <a:noFill/>
              <a:round/>
              <a:headEnd/>
              <a:tailEnd/>
            </a:ln>
          </p:spPr>
          <p:txBody>
            <a:bodyPr/>
            <a:lstStyle/>
            <a:p>
              <a:endParaRPr lang="id-ID"/>
            </a:p>
          </p:txBody>
        </p:sp>
        <p:sp>
          <p:nvSpPr>
            <p:cNvPr id="3105" name="Freeform 532"/>
            <p:cNvSpPr>
              <a:spLocks/>
            </p:cNvSpPr>
            <p:nvPr/>
          </p:nvSpPr>
          <p:spPr bwMode="auto">
            <a:xfrm>
              <a:off x="1866" y="2256"/>
              <a:ext cx="2" cy="4"/>
            </a:xfrm>
            <a:custGeom>
              <a:avLst/>
              <a:gdLst>
                <a:gd name="T0" fmla="*/ 0 w 2"/>
                <a:gd name="T1" fmla="*/ 2 h 4"/>
                <a:gd name="T2" fmla="*/ 0 w 2"/>
                <a:gd name="T3" fmla="*/ 2 h 4"/>
                <a:gd name="T4" fmla="*/ 1 w 2"/>
                <a:gd name="T5" fmla="*/ 0 h 4"/>
                <a:gd name="T6" fmla="*/ 1 w 2"/>
                <a:gd name="T7" fmla="*/ 0 h 4"/>
                <a:gd name="T8" fmla="*/ 2 w 2"/>
                <a:gd name="T9" fmla="*/ 4 h 4"/>
                <a:gd name="T10" fmla="*/ 2 w 2"/>
                <a:gd name="T11" fmla="*/ 4 h 4"/>
                <a:gd name="T12" fmla="*/ 2 w 2"/>
                <a:gd name="T13" fmla="*/ 4 h 4"/>
                <a:gd name="T14" fmla="*/ 0 w 2"/>
                <a:gd name="T15" fmla="*/ 2 h 4"/>
                <a:gd name="T16" fmla="*/ 0 60000 65536"/>
                <a:gd name="T17" fmla="*/ 0 60000 65536"/>
                <a:gd name="T18" fmla="*/ 0 60000 65536"/>
                <a:gd name="T19" fmla="*/ 0 60000 65536"/>
                <a:gd name="T20" fmla="*/ 0 60000 65536"/>
                <a:gd name="T21" fmla="*/ 0 60000 65536"/>
                <a:gd name="T22" fmla="*/ 0 60000 65536"/>
                <a:gd name="T23" fmla="*/ 0 60000 65536"/>
                <a:gd name="T24" fmla="*/ 0 w 2"/>
                <a:gd name="T25" fmla="*/ 0 h 4"/>
                <a:gd name="T26" fmla="*/ 2 w 2"/>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 h="4">
                  <a:moveTo>
                    <a:pt x="0" y="2"/>
                  </a:moveTo>
                  <a:lnTo>
                    <a:pt x="0" y="2"/>
                  </a:lnTo>
                  <a:lnTo>
                    <a:pt x="1" y="0"/>
                  </a:lnTo>
                  <a:lnTo>
                    <a:pt x="2" y="4"/>
                  </a:lnTo>
                  <a:lnTo>
                    <a:pt x="0" y="2"/>
                  </a:lnTo>
                  <a:close/>
                </a:path>
              </a:pathLst>
            </a:custGeom>
            <a:solidFill>
              <a:srgbClr val="808080"/>
            </a:solidFill>
            <a:ln w="9525">
              <a:noFill/>
              <a:round/>
              <a:headEnd/>
              <a:tailEnd/>
            </a:ln>
          </p:spPr>
          <p:txBody>
            <a:bodyPr/>
            <a:lstStyle/>
            <a:p>
              <a:endParaRPr lang="id-ID"/>
            </a:p>
          </p:txBody>
        </p:sp>
        <p:sp>
          <p:nvSpPr>
            <p:cNvPr id="3106" name="Freeform 533"/>
            <p:cNvSpPr>
              <a:spLocks/>
            </p:cNvSpPr>
            <p:nvPr/>
          </p:nvSpPr>
          <p:spPr bwMode="auto">
            <a:xfrm>
              <a:off x="1866" y="2260"/>
              <a:ext cx="2" cy="0"/>
            </a:xfrm>
            <a:custGeom>
              <a:avLst/>
              <a:gdLst>
                <a:gd name="T0" fmla="*/ 0 w 2"/>
                <a:gd name="T1" fmla="*/ 0 w 2"/>
                <a:gd name="T2" fmla="*/ 2 w 2"/>
                <a:gd name="T3" fmla="*/ 0 w 2"/>
                <a:gd name="T4" fmla="*/ 0 w 2"/>
                <a:gd name="T5" fmla="*/ 0 w 2"/>
                <a:gd name="T6" fmla="*/ 0 w 2"/>
                <a:gd name="T7" fmla="*/ 0 60000 65536"/>
                <a:gd name="T8" fmla="*/ 0 60000 65536"/>
                <a:gd name="T9" fmla="*/ 0 60000 65536"/>
                <a:gd name="T10" fmla="*/ 0 60000 65536"/>
                <a:gd name="T11" fmla="*/ 0 60000 65536"/>
                <a:gd name="T12" fmla="*/ 0 60000 65536"/>
                <a:gd name="T13" fmla="*/ 0 60000 65536"/>
                <a:gd name="T14" fmla="*/ 0 w 2"/>
                <a:gd name="T15" fmla="*/ 2 w 2"/>
              </a:gdLst>
              <a:ahLst/>
              <a:cxnLst>
                <a:cxn ang="T7">
                  <a:pos x="T0" y="0"/>
                </a:cxn>
                <a:cxn ang="T8">
                  <a:pos x="T1" y="0"/>
                </a:cxn>
                <a:cxn ang="T9">
                  <a:pos x="T2" y="0"/>
                </a:cxn>
                <a:cxn ang="T10">
                  <a:pos x="T3" y="0"/>
                </a:cxn>
                <a:cxn ang="T11">
                  <a:pos x="T4" y="0"/>
                </a:cxn>
                <a:cxn ang="T12">
                  <a:pos x="T5" y="0"/>
                </a:cxn>
                <a:cxn ang="T13">
                  <a:pos x="T6" y="0"/>
                </a:cxn>
              </a:cxnLst>
              <a:rect l="T14" t="0" r="T15" b="0"/>
              <a:pathLst>
                <a:path w="2">
                  <a:moveTo>
                    <a:pt x="0" y="0"/>
                  </a:moveTo>
                  <a:lnTo>
                    <a:pt x="0" y="0"/>
                  </a:lnTo>
                  <a:lnTo>
                    <a:pt x="2" y="0"/>
                  </a:lnTo>
                  <a:lnTo>
                    <a:pt x="0" y="0"/>
                  </a:lnTo>
                  <a:close/>
                </a:path>
              </a:pathLst>
            </a:custGeom>
            <a:solidFill>
              <a:srgbClr val="808080"/>
            </a:solidFill>
            <a:ln w="9525">
              <a:noFill/>
              <a:round/>
              <a:headEnd/>
              <a:tailEnd/>
            </a:ln>
          </p:spPr>
          <p:txBody>
            <a:bodyPr/>
            <a:lstStyle/>
            <a:p>
              <a:endParaRPr lang="id-ID"/>
            </a:p>
          </p:txBody>
        </p:sp>
        <p:sp>
          <p:nvSpPr>
            <p:cNvPr id="3107" name="Freeform 534"/>
            <p:cNvSpPr>
              <a:spLocks/>
            </p:cNvSpPr>
            <p:nvPr/>
          </p:nvSpPr>
          <p:spPr bwMode="auto">
            <a:xfrm>
              <a:off x="1863" y="2268"/>
              <a:ext cx="208" cy="129"/>
            </a:xfrm>
            <a:custGeom>
              <a:avLst/>
              <a:gdLst>
                <a:gd name="T0" fmla="*/ 3 w 208"/>
                <a:gd name="T1" fmla="*/ 107 h 129"/>
                <a:gd name="T2" fmla="*/ 208 w 208"/>
                <a:gd name="T3" fmla="*/ 107 h 129"/>
                <a:gd name="T4" fmla="*/ 208 w 208"/>
                <a:gd name="T5" fmla="*/ 129 h 129"/>
                <a:gd name="T6" fmla="*/ 5 w 208"/>
                <a:gd name="T7" fmla="*/ 129 h 129"/>
                <a:gd name="T8" fmla="*/ 0 w 208"/>
                <a:gd name="T9" fmla="*/ 129 h 129"/>
                <a:gd name="T10" fmla="*/ 0 w 208"/>
                <a:gd name="T11" fmla="*/ 35 h 129"/>
                <a:gd name="T12" fmla="*/ 0 w 208"/>
                <a:gd name="T13" fmla="*/ 35 h 129"/>
                <a:gd name="T14" fmla="*/ 1 w 208"/>
                <a:gd name="T15" fmla="*/ 16 h 129"/>
                <a:gd name="T16" fmla="*/ 3 w 208"/>
                <a:gd name="T17" fmla="*/ 0 h 129"/>
                <a:gd name="T18" fmla="*/ 3 w 208"/>
                <a:gd name="T19" fmla="*/ 107 h 12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8"/>
                <a:gd name="T31" fmla="*/ 0 h 129"/>
                <a:gd name="T32" fmla="*/ 208 w 208"/>
                <a:gd name="T33" fmla="*/ 129 h 12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8" h="129">
                  <a:moveTo>
                    <a:pt x="3" y="107"/>
                  </a:moveTo>
                  <a:lnTo>
                    <a:pt x="208" y="107"/>
                  </a:lnTo>
                  <a:lnTo>
                    <a:pt x="208" y="129"/>
                  </a:lnTo>
                  <a:lnTo>
                    <a:pt x="5" y="129"/>
                  </a:lnTo>
                  <a:lnTo>
                    <a:pt x="0" y="129"/>
                  </a:lnTo>
                  <a:lnTo>
                    <a:pt x="0" y="35"/>
                  </a:lnTo>
                  <a:lnTo>
                    <a:pt x="1" y="16"/>
                  </a:lnTo>
                  <a:lnTo>
                    <a:pt x="3" y="0"/>
                  </a:lnTo>
                  <a:lnTo>
                    <a:pt x="3" y="107"/>
                  </a:lnTo>
                  <a:close/>
                </a:path>
              </a:pathLst>
            </a:custGeom>
            <a:solidFill>
              <a:srgbClr val="D8E8FB"/>
            </a:solidFill>
            <a:ln w="9525">
              <a:noFill/>
              <a:round/>
              <a:headEnd/>
              <a:tailEnd/>
            </a:ln>
          </p:spPr>
          <p:txBody>
            <a:bodyPr/>
            <a:lstStyle/>
            <a:p>
              <a:endParaRPr lang="id-ID"/>
            </a:p>
          </p:txBody>
        </p:sp>
        <p:sp>
          <p:nvSpPr>
            <p:cNvPr id="3108" name="Freeform 535"/>
            <p:cNvSpPr>
              <a:spLocks/>
            </p:cNvSpPr>
            <p:nvPr/>
          </p:nvSpPr>
          <p:spPr bwMode="auto">
            <a:xfrm>
              <a:off x="6" y="2241"/>
              <a:ext cx="1860" cy="156"/>
            </a:xfrm>
            <a:custGeom>
              <a:avLst/>
              <a:gdLst>
                <a:gd name="T0" fmla="*/ 1860 w 1860"/>
                <a:gd name="T1" fmla="*/ 19 h 156"/>
                <a:gd name="T2" fmla="*/ 1860 w 1860"/>
                <a:gd name="T3" fmla="*/ 19 h 156"/>
                <a:gd name="T4" fmla="*/ 1860 w 1860"/>
                <a:gd name="T5" fmla="*/ 19 h 156"/>
                <a:gd name="T6" fmla="*/ 1860 w 1860"/>
                <a:gd name="T7" fmla="*/ 20 h 156"/>
                <a:gd name="T8" fmla="*/ 1860 w 1860"/>
                <a:gd name="T9" fmla="*/ 27 h 156"/>
                <a:gd name="T10" fmla="*/ 1860 w 1860"/>
                <a:gd name="T11" fmla="*/ 27 h 156"/>
                <a:gd name="T12" fmla="*/ 1858 w 1860"/>
                <a:gd name="T13" fmla="*/ 43 h 156"/>
                <a:gd name="T14" fmla="*/ 1857 w 1860"/>
                <a:gd name="T15" fmla="*/ 62 h 156"/>
                <a:gd name="T16" fmla="*/ 1857 w 1860"/>
                <a:gd name="T17" fmla="*/ 156 h 156"/>
                <a:gd name="T18" fmla="*/ 193 w 1860"/>
                <a:gd name="T19" fmla="*/ 156 h 156"/>
                <a:gd name="T20" fmla="*/ 0 w 1860"/>
                <a:gd name="T21" fmla="*/ 156 h 156"/>
                <a:gd name="T22" fmla="*/ 0 w 1860"/>
                <a:gd name="T23" fmla="*/ 134 h 156"/>
                <a:gd name="T24" fmla="*/ 196 w 1860"/>
                <a:gd name="T25" fmla="*/ 134 h 156"/>
                <a:gd name="T26" fmla="*/ 196 w 1860"/>
                <a:gd name="T27" fmla="*/ 20 h 156"/>
                <a:gd name="T28" fmla="*/ 196 w 1860"/>
                <a:gd name="T29" fmla="*/ 20 h 156"/>
                <a:gd name="T30" fmla="*/ 196 w 1860"/>
                <a:gd name="T31" fmla="*/ 17 h 156"/>
                <a:gd name="T32" fmla="*/ 199 w 1860"/>
                <a:gd name="T33" fmla="*/ 13 h 156"/>
                <a:gd name="T34" fmla="*/ 199 w 1860"/>
                <a:gd name="T35" fmla="*/ 13 h 156"/>
                <a:gd name="T36" fmla="*/ 203 w 1860"/>
                <a:gd name="T37" fmla="*/ 9 h 156"/>
                <a:gd name="T38" fmla="*/ 212 w 1860"/>
                <a:gd name="T39" fmla="*/ 5 h 156"/>
                <a:gd name="T40" fmla="*/ 212 w 1860"/>
                <a:gd name="T41" fmla="*/ 5 h 156"/>
                <a:gd name="T42" fmla="*/ 222 w 1860"/>
                <a:gd name="T43" fmla="*/ 2 h 156"/>
                <a:gd name="T44" fmla="*/ 233 w 1860"/>
                <a:gd name="T45" fmla="*/ 0 h 156"/>
                <a:gd name="T46" fmla="*/ 1823 w 1860"/>
                <a:gd name="T47" fmla="*/ 0 h 156"/>
                <a:gd name="T48" fmla="*/ 1823 w 1860"/>
                <a:gd name="T49" fmla="*/ 0 h 156"/>
                <a:gd name="T50" fmla="*/ 1837 w 1860"/>
                <a:gd name="T51" fmla="*/ 2 h 156"/>
                <a:gd name="T52" fmla="*/ 1848 w 1860"/>
                <a:gd name="T53" fmla="*/ 6 h 156"/>
                <a:gd name="T54" fmla="*/ 1848 w 1860"/>
                <a:gd name="T55" fmla="*/ 6 h 156"/>
                <a:gd name="T56" fmla="*/ 1853 w 1860"/>
                <a:gd name="T57" fmla="*/ 9 h 156"/>
                <a:gd name="T58" fmla="*/ 1855 w 1860"/>
                <a:gd name="T59" fmla="*/ 12 h 156"/>
                <a:gd name="T60" fmla="*/ 1858 w 1860"/>
                <a:gd name="T61" fmla="*/ 16 h 156"/>
                <a:gd name="T62" fmla="*/ 1860 w 1860"/>
                <a:gd name="T63" fmla="*/ 19 h 156"/>
                <a:gd name="T64" fmla="*/ 1860 w 1860"/>
                <a:gd name="T65" fmla="*/ 19 h 15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860"/>
                <a:gd name="T100" fmla="*/ 0 h 156"/>
                <a:gd name="T101" fmla="*/ 1860 w 1860"/>
                <a:gd name="T102" fmla="*/ 156 h 15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860" h="156">
                  <a:moveTo>
                    <a:pt x="1860" y="19"/>
                  </a:moveTo>
                  <a:lnTo>
                    <a:pt x="1860" y="19"/>
                  </a:lnTo>
                  <a:lnTo>
                    <a:pt x="1860" y="20"/>
                  </a:lnTo>
                  <a:lnTo>
                    <a:pt x="1860" y="27"/>
                  </a:lnTo>
                  <a:lnTo>
                    <a:pt x="1858" y="43"/>
                  </a:lnTo>
                  <a:lnTo>
                    <a:pt x="1857" y="62"/>
                  </a:lnTo>
                  <a:lnTo>
                    <a:pt x="1857" y="156"/>
                  </a:lnTo>
                  <a:lnTo>
                    <a:pt x="193" y="156"/>
                  </a:lnTo>
                  <a:lnTo>
                    <a:pt x="0" y="156"/>
                  </a:lnTo>
                  <a:lnTo>
                    <a:pt x="0" y="134"/>
                  </a:lnTo>
                  <a:lnTo>
                    <a:pt x="196" y="134"/>
                  </a:lnTo>
                  <a:lnTo>
                    <a:pt x="196" y="20"/>
                  </a:lnTo>
                  <a:lnTo>
                    <a:pt x="196" y="17"/>
                  </a:lnTo>
                  <a:lnTo>
                    <a:pt x="199" y="13"/>
                  </a:lnTo>
                  <a:lnTo>
                    <a:pt x="203" y="9"/>
                  </a:lnTo>
                  <a:lnTo>
                    <a:pt x="212" y="5"/>
                  </a:lnTo>
                  <a:lnTo>
                    <a:pt x="222" y="2"/>
                  </a:lnTo>
                  <a:lnTo>
                    <a:pt x="233" y="0"/>
                  </a:lnTo>
                  <a:lnTo>
                    <a:pt x="1823" y="0"/>
                  </a:lnTo>
                  <a:lnTo>
                    <a:pt x="1837" y="2"/>
                  </a:lnTo>
                  <a:lnTo>
                    <a:pt x="1848" y="6"/>
                  </a:lnTo>
                  <a:lnTo>
                    <a:pt x="1853" y="9"/>
                  </a:lnTo>
                  <a:lnTo>
                    <a:pt x="1855" y="12"/>
                  </a:lnTo>
                  <a:lnTo>
                    <a:pt x="1858" y="16"/>
                  </a:lnTo>
                  <a:lnTo>
                    <a:pt x="1860" y="19"/>
                  </a:lnTo>
                  <a:close/>
                </a:path>
              </a:pathLst>
            </a:custGeom>
            <a:solidFill>
              <a:srgbClr val="D8E8FB"/>
            </a:solidFill>
            <a:ln w="9525">
              <a:noFill/>
              <a:round/>
              <a:headEnd/>
              <a:tailEnd/>
            </a:ln>
          </p:spPr>
          <p:txBody>
            <a:bodyPr/>
            <a:lstStyle/>
            <a:p>
              <a:endParaRPr lang="id-ID"/>
            </a:p>
          </p:txBody>
        </p:sp>
        <p:sp>
          <p:nvSpPr>
            <p:cNvPr id="3109" name="Freeform 536"/>
            <p:cNvSpPr>
              <a:spLocks/>
            </p:cNvSpPr>
            <p:nvPr/>
          </p:nvSpPr>
          <p:spPr bwMode="auto">
            <a:xfrm>
              <a:off x="1860" y="2400"/>
              <a:ext cx="6" cy="3"/>
            </a:xfrm>
            <a:custGeom>
              <a:avLst/>
              <a:gdLst>
                <a:gd name="T0" fmla="*/ 6 w 6"/>
                <a:gd name="T1" fmla="*/ 0 h 3"/>
                <a:gd name="T2" fmla="*/ 6 w 6"/>
                <a:gd name="T3" fmla="*/ 3 h 3"/>
                <a:gd name="T4" fmla="*/ 3 w 6"/>
                <a:gd name="T5" fmla="*/ 3 h 3"/>
                <a:gd name="T6" fmla="*/ 0 w 6"/>
                <a:gd name="T7" fmla="*/ 3 h 3"/>
                <a:gd name="T8" fmla="*/ 0 w 6"/>
                <a:gd name="T9" fmla="*/ 0 h 3"/>
                <a:gd name="T10" fmla="*/ 3 w 6"/>
                <a:gd name="T11" fmla="*/ 0 h 3"/>
                <a:gd name="T12" fmla="*/ 6 w 6"/>
                <a:gd name="T13" fmla="*/ 0 h 3"/>
                <a:gd name="T14" fmla="*/ 0 60000 65536"/>
                <a:gd name="T15" fmla="*/ 0 60000 65536"/>
                <a:gd name="T16" fmla="*/ 0 60000 65536"/>
                <a:gd name="T17" fmla="*/ 0 60000 65536"/>
                <a:gd name="T18" fmla="*/ 0 60000 65536"/>
                <a:gd name="T19" fmla="*/ 0 60000 65536"/>
                <a:gd name="T20" fmla="*/ 0 60000 65536"/>
                <a:gd name="T21" fmla="*/ 0 w 6"/>
                <a:gd name="T22" fmla="*/ 0 h 3"/>
                <a:gd name="T23" fmla="*/ 6 w 6"/>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 h="3">
                  <a:moveTo>
                    <a:pt x="6" y="0"/>
                  </a:moveTo>
                  <a:lnTo>
                    <a:pt x="6" y="3"/>
                  </a:lnTo>
                  <a:lnTo>
                    <a:pt x="3" y="3"/>
                  </a:lnTo>
                  <a:lnTo>
                    <a:pt x="0" y="3"/>
                  </a:lnTo>
                  <a:lnTo>
                    <a:pt x="0" y="0"/>
                  </a:lnTo>
                  <a:lnTo>
                    <a:pt x="3" y="0"/>
                  </a:lnTo>
                  <a:lnTo>
                    <a:pt x="6" y="0"/>
                  </a:lnTo>
                  <a:close/>
                </a:path>
              </a:pathLst>
            </a:custGeom>
            <a:solidFill>
              <a:srgbClr val="808080"/>
            </a:solidFill>
            <a:ln w="9525">
              <a:noFill/>
              <a:round/>
              <a:headEnd/>
              <a:tailEnd/>
            </a:ln>
          </p:spPr>
          <p:txBody>
            <a:bodyPr/>
            <a:lstStyle/>
            <a:p>
              <a:endParaRPr lang="id-ID"/>
            </a:p>
          </p:txBody>
        </p:sp>
        <p:sp>
          <p:nvSpPr>
            <p:cNvPr id="3110" name="Freeform 537"/>
            <p:cNvSpPr>
              <a:spLocks/>
            </p:cNvSpPr>
            <p:nvPr/>
          </p:nvSpPr>
          <p:spPr bwMode="auto">
            <a:xfrm>
              <a:off x="3" y="2239"/>
              <a:ext cx="1865" cy="161"/>
            </a:xfrm>
            <a:custGeom>
              <a:avLst/>
              <a:gdLst>
                <a:gd name="T0" fmla="*/ 199 w 1865"/>
                <a:gd name="T1" fmla="*/ 136 h 161"/>
                <a:gd name="T2" fmla="*/ 3 w 1865"/>
                <a:gd name="T3" fmla="*/ 136 h 161"/>
                <a:gd name="T4" fmla="*/ 3 w 1865"/>
                <a:gd name="T5" fmla="*/ 158 h 161"/>
                <a:gd name="T6" fmla="*/ 196 w 1865"/>
                <a:gd name="T7" fmla="*/ 158 h 161"/>
                <a:gd name="T8" fmla="*/ 1860 w 1865"/>
                <a:gd name="T9" fmla="*/ 158 h 161"/>
                <a:gd name="T10" fmla="*/ 1860 w 1865"/>
                <a:gd name="T11" fmla="*/ 161 h 161"/>
                <a:gd name="T12" fmla="*/ 1857 w 1865"/>
                <a:gd name="T13" fmla="*/ 161 h 161"/>
                <a:gd name="T14" fmla="*/ 196 w 1865"/>
                <a:gd name="T15" fmla="*/ 161 h 161"/>
                <a:gd name="T16" fmla="*/ 0 w 1865"/>
                <a:gd name="T17" fmla="*/ 161 h 161"/>
                <a:gd name="T18" fmla="*/ 0 w 1865"/>
                <a:gd name="T19" fmla="*/ 133 h 161"/>
                <a:gd name="T20" fmla="*/ 196 w 1865"/>
                <a:gd name="T21" fmla="*/ 133 h 161"/>
                <a:gd name="T22" fmla="*/ 196 w 1865"/>
                <a:gd name="T23" fmla="*/ 22 h 161"/>
                <a:gd name="T24" fmla="*/ 196 w 1865"/>
                <a:gd name="T25" fmla="*/ 22 h 161"/>
                <a:gd name="T26" fmla="*/ 196 w 1865"/>
                <a:gd name="T27" fmla="*/ 18 h 161"/>
                <a:gd name="T28" fmla="*/ 199 w 1865"/>
                <a:gd name="T29" fmla="*/ 14 h 161"/>
                <a:gd name="T30" fmla="*/ 204 w 1865"/>
                <a:gd name="T31" fmla="*/ 9 h 161"/>
                <a:gd name="T32" fmla="*/ 208 w 1865"/>
                <a:gd name="T33" fmla="*/ 7 h 161"/>
                <a:gd name="T34" fmla="*/ 213 w 1865"/>
                <a:gd name="T35" fmla="*/ 4 h 161"/>
                <a:gd name="T36" fmla="*/ 220 w 1865"/>
                <a:gd name="T37" fmla="*/ 2 h 161"/>
                <a:gd name="T38" fmla="*/ 227 w 1865"/>
                <a:gd name="T39" fmla="*/ 1 h 161"/>
                <a:gd name="T40" fmla="*/ 236 w 1865"/>
                <a:gd name="T41" fmla="*/ 0 h 161"/>
                <a:gd name="T42" fmla="*/ 1826 w 1865"/>
                <a:gd name="T43" fmla="*/ 0 h 161"/>
                <a:gd name="T44" fmla="*/ 1826 w 1865"/>
                <a:gd name="T45" fmla="*/ 0 h 161"/>
                <a:gd name="T46" fmla="*/ 1839 w 1865"/>
                <a:gd name="T47" fmla="*/ 1 h 161"/>
                <a:gd name="T48" fmla="*/ 1850 w 1865"/>
                <a:gd name="T49" fmla="*/ 5 h 161"/>
                <a:gd name="T50" fmla="*/ 1858 w 1865"/>
                <a:gd name="T51" fmla="*/ 11 h 161"/>
                <a:gd name="T52" fmla="*/ 1861 w 1865"/>
                <a:gd name="T53" fmla="*/ 14 h 161"/>
                <a:gd name="T54" fmla="*/ 1864 w 1865"/>
                <a:gd name="T55" fmla="*/ 17 h 161"/>
                <a:gd name="T56" fmla="*/ 1864 w 1865"/>
                <a:gd name="T57" fmla="*/ 17 h 161"/>
                <a:gd name="T58" fmla="*/ 1863 w 1865"/>
                <a:gd name="T59" fmla="*/ 19 h 161"/>
                <a:gd name="T60" fmla="*/ 1865 w 1865"/>
                <a:gd name="T61" fmla="*/ 21 h 161"/>
                <a:gd name="T62" fmla="*/ 1863 w 1865"/>
                <a:gd name="T63" fmla="*/ 21 h 161"/>
                <a:gd name="T64" fmla="*/ 1863 w 1865"/>
                <a:gd name="T65" fmla="*/ 21 h 161"/>
                <a:gd name="T66" fmla="*/ 1863 w 1865"/>
                <a:gd name="T67" fmla="*/ 21 h 161"/>
                <a:gd name="T68" fmla="*/ 1863 w 1865"/>
                <a:gd name="T69" fmla="*/ 21 h 161"/>
                <a:gd name="T70" fmla="*/ 1861 w 1865"/>
                <a:gd name="T71" fmla="*/ 18 h 161"/>
                <a:gd name="T72" fmla="*/ 1858 w 1865"/>
                <a:gd name="T73" fmla="*/ 14 h 161"/>
                <a:gd name="T74" fmla="*/ 1856 w 1865"/>
                <a:gd name="T75" fmla="*/ 11 h 161"/>
                <a:gd name="T76" fmla="*/ 1851 w 1865"/>
                <a:gd name="T77" fmla="*/ 8 h 161"/>
                <a:gd name="T78" fmla="*/ 1851 w 1865"/>
                <a:gd name="T79" fmla="*/ 8 h 161"/>
                <a:gd name="T80" fmla="*/ 1840 w 1865"/>
                <a:gd name="T81" fmla="*/ 4 h 161"/>
                <a:gd name="T82" fmla="*/ 1826 w 1865"/>
                <a:gd name="T83" fmla="*/ 2 h 161"/>
                <a:gd name="T84" fmla="*/ 236 w 1865"/>
                <a:gd name="T85" fmla="*/ 2 h 161"/>
                <a:gd name="T86" fmla="*/ 236 w 1865"/>
                <a:gd name="T87" fmla="*/ 2 h 161"/>
                <a:gd name="T88" fmla="*/ 225 w 1865"/>
                <a:gd name="T89" fmla="*/ 4 h 161"/>
                <a:gd name="T90" fmla="*/ 215 w 1865"/>
                <a:gd name="T91" fmla="*/ 7 h 161"/>
                <a:gd name="T92" fmla="*/ 215 w 1865"/>
                <a:gd name="T93" fmla="*/ 7 h 161"/>
                <a:gd name="T94" fmla="*/ 206 w 1865"/>
                <a:gd name="T95" fmla="*/ 11 h 161"/>
                <a:gd name="T96" fmla="*/ 202 w 1865"/>
                <a:gd name="T97" fmla="*/ 15 h 161"/>
                <a:gd name="T98" fmla="*/ 202 w 1865"/>
                <a:gd name="T99" fmla="*/ 15 h 161"/>
                <a:gd name="T100" fmla="*/ 199 w 1865"/>
                <a:gd name="T101" fmla="*/ 19 h 161"/>
                <a:gd name="T102" fmla="*/ 199 w 1865"/>
                <a:gd name="T103" fmla="*/ 22 h 161"/>
                <a:gd name="T104" fmla="*/ 199 w 1865"/>
                <a:gd name="T105" fmla="*/ 136 h 16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865"/>
                <a:gd name="T160" fmla="*/ 0 h 161"/>
                <a:gd name="T161" fmla="*/ 1865 w 1865"/>
                <a:gd name="T162" fmla="*/ 161 h 16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865" h="161">
                  <a:moveTo>
                    <a:pt x="199" y="136"/>
                  </a:moveTo>
                  <a:lnTo>
                    <a:pt x="3" y="136"/>
                  </a:lnTo>
                  <a:lnTo>
                    <a:pt x="3" y="158"/>
                  </a:lnTo>
                  <a:lnTo>
                    <a:pt x="196" y="158"/>
                  </a:lnTo>
                  <a:lnTo>
                    <a:pt x="1860" y="158"/>
                  </a:lnTo>
                  <a:lnTo>
                    <a:pt x="1860" y="161"/>
                  </a:lnTo>
                  <a:lnTo>
                    <a:pt x="1857" y="161"/>
                  </a:lnTo>
                  <a:lnTo>
                    <a:pt x="196" y="161"/>
                  </a:lnTo>
                  <a:lnTo>
                    <a:pt x="0" y="161"/>
                  </a:lnTo>
                  <a:lnTo>
                    <a:pt x="0" y="133"/>
                  </a:lnTo>
                  <a:lnTo>
                    <a:pt x="196" y="133"/>
                  </a:lnTo>
                  <a:lnTo>
                    <a:pt x="196" y="22"/>
                  </a:lnTo>
                  <a:lnTo>
                    <a:pt x="196" y="18"/>
                  </a:lnTo>
                  <a:lnTo>
                    <a:pt x="199" y="14"/>
                  </a:lnTo>
                  <a:lnTo>
                    <a:pt x="204" y="9"/>
                  </a:lnTo>
                  <a:lnTo>
                    <a:pt x="208" y="7"/>
                  </a:lnTo>
                  <a:lnTo>
                    <a:pt x="213" y="4"/>
                  </a:lnTo>
                  <a:lnTo>
                    <a:pt x="220" y="2"/>
                  </a:lnTo>
                  <a:lnTo>
                    <a:pt x="227" y="1"/>
                  </a:lnTo>
                  <a:lnTo>
                    <a:pt x="236" y="0"/>
                  </a:lnTo>
                  <a:lnTo>
                    <a:pt x="1826" y="0"/>
                  </a:lnTo>
                  <a:lnTo>
                    <a:pt x="1839" y="1"/>
                  </a:lnTo>
                  <a:lnTo>
                    <a:pt x="1850" y="5"/>
                  </a:lnTo>
                  <a:lnTo>
                    <a:pt x="1858" y="11"/>
                  </a:lnTo>
                  <a:lnTo>
                    <a:pt x="1861" y="14"/>
                  </a:lnTo>
                  <a:lnTo>
                    <a:pt x="1864" y="17"/>
                  </a:lnTo>
                  <a:lnTo>
                    <a:pt x="1863" y="19"/>
                  </a:lnTo>
                  <a:lnTo>
                    <a:pt x="1865" y="21"/>
                  </a:lnTo>
                  <a:lnTo>
                    <a:pt x="1863" y="21"/>
                  </a:lnTo>
                  <a:lnTo>
                    <a:pt x="1861" y="18"/>
                  </a:lnTo>
                  <a:lnTo>
                    <a:pt x="1858" y="14"/>
                  </a:lnTo>
                  <a:lnTo>
                    <a:pt x="1856" y="11"/>
                  </a:lnTo>
                  <a:lnTo>
                    <a:pt x="1851" y="8"/>
                  </a:lnTo>
                  <a:lnTo>
                    <a:pt x="1840" y="4"/>
                  </a:lnTo>
                  <a:lnTo>
                    <a:pt x="1826" y="2"/>
                  </a:lnTo>
                  <a:lnTo>
                    <a:pt x="236" y="2"/>
                  </a:lnTo>
                  <a:lnTo>
                    <a:pt x="225" y="4"/>
                  </a:lnTo>
                  <a:lnTo>
                    <a:pt x="215" y="7"/>
                  </a:lnTo>
                  <a:lnTo>
                    <a:pt x="206" y="11"/>
                  </a:lnTo>
                  <a:lnTo>
                    <a:pt x="202" y="15"/>
                  </a:lnTo>
                  <a:lnTo>
                    <a:pt x="199" y="19"/>
                  </a:lnTo>
                  <a:lnTo>
                    <a:pt x="199" y="22"/>
                  </a:lnTo>
                  <a:lnTo>
                    <a:pt x="199" y="136"/>
                  </a:lnTo>
                  <a:close/>
                </a:path>
              </a:pathLst>
            </a:custGeom>
            <a:solidFill>
              <a:srgbClr val="808080"/>
            </a:solidFill>
            <a:ln w="9525">
              <a:noFill/>
              <a:round/>
              <a:headEnd/>
              <a:tailEnd/>
            </a:ln>
          </p:spPr>
          <p:txBody>
            <a:bodyPr/>
            <a:lstStyle/>
            <a:p>
              <a:endParaRPr lang="id-ID"/>
            </a:p>
          </p:txBody>
        </p:sp>
        <p:sp>
          <p:nvSpPr>
            <p:cNvPr id="3111" name="Freeform 538"/>
            <p:cNvSpPr>
              <a:spLocks/>
            </p:cNvSpPr>
            <p:nvPr/>
          </p:nvSpPr>
          <p:spPr bwMode="auto">
            <a:xfrm>
              <a:off x="0" y="2236"/>
              <a:ext cx="1870" cy="167"/>
            </a:xfrm>
            <a:custGeom>
              <a:avLst/>
              <a:gdLst>
                <a:gd name="T0" fmla="*/ 197 w 1870"/>
                <a:gd name="T1" fmla="*/ 25 h 167"/>
                <a:gd name="T2" fmla="*/ 197 w 1870"/>
                <a:gd name="T3" fmla="*/ 25 h 167"/>
                <a:gd name="T4" fmla="*/ 198 w 1870"/>
                <a:gd name="T5" fmla="*/ 21 h 167"/>
                <a:gd name="T6" fmla="*/ 199 w 1870"/>
                <a:gd name="T7" fmla="*/ 15 h 167"/>
                <a:gd name="T8" fmla="*/ 199 w 1870"/>
                <a:gd name="T9" fmla="*/ 15 h 167"/>
                <a:gd name="T10" fmla="*/ 204 w 1870"/>
                <a:gd name="T11" fmla="*/ 11 h 167"/>
                <a:gd name="T12" fmla="*/ 209 w 1870"/>
                <a:gd name="T13" fmla="*/ 7 h 167"/>
                <a:gd name="T14" fmla="*/ 209 w 1870"/>
                <a:gd name="T15" fmla="*/ 7 h 167"/>
                <a:gd name="T16" fmla="*/ 216 w 1870"/>
                <a:gd name="T17" fmla="*/ 4 h 167"/>
                <a:gd name="T18" fmla="*/ 223 w 1870"/>
                <a:gd name="T19" fmla="*/ 3 h 167"/>
                <a:gd name="T20" fmla="*/ 230 w 1870"/>
                <a:gd name="T21" fmla="*/ 1 h 167"/>
                <a:gd name="T22" fmla="*/ 239 w 1870"/>
                <a:gd name="T23" fmla="*/ 0 h 167"/>
                <a:gd name="T24" fmla="*/ 1829 w 1870"/>
                <a:gd name="T25" fmla="*/ 0 h 167"/>
                <a:gd name="T26" fmla="*/ 1829 w 1870"/>
                <a:gd name="T27" fmla="*/ 0 h 167"/>
                <a:gd name="T28" fmla="*/ 1836 w 1870"/>
                <a:gd name="T29" fmla="*/ 1 h 167"/>
                <a:gd name="T30" fmla="*/ 1843 w 1870"/>
                <a:gd name="T31" fmla="*/ 1 h 167"/>
                <a:gd name="T32" fmla="*/ 1850 w 1870"/>
                <a:gd name="T33" fmla="*/ 4 h 167"/>
                <a:gd name="T34" fmla="*/ 1857 w 1870"/>
                <a:gd name="T35" fmla="*/ 7 h 167"/>
                <a:gd name="T36" fmla="*/ 1857 w 1870"/>
                <a:gd name="T37" fmla="*/ 7 h 167"/>
                <a:gd name="T38" fmla="*/ 1864 w 1870"/>
                <a:gd name="T39" fmla="*/ 11 h 167"/>
                <a:gd name="T40" fmla="*/ 1870 w 1870"/>
                <a:gd name="T41" fmla="*/ 18 h 167"/>
                <a:gd name="T42" fmla="*/ 1870 w 1870"/>
                <a:gd name="T43" fmla="*/ 18 h 167"/>
                <a:gd name="T44" fmla="*/ 1867 w 1870"/>
                <a:gd name="T45" fmla="*/ 20 h 167"/>
                <a:gd name="T46" fmla="*/ 1867 w 1870"/>
                <a:gd name="T47" fmla="*/ 20 h 167"/>
                <a:gd name="T48" fmla="*/ 1867 w 1870"/>
                <a:gd name="T49" fmla="*/ 20 h 167"/>
                <a:gd name="T50" fmla="*/ 1864 w 1870"/>
                <a:gd name="T51" fmla="*/ 17 h 167"/>
                <a:gd name="T52" fmla="*/ 1861 w 1870"/>
                <a:gd name="T53" fmla="*/ 14 h 167"/>
                <a:gd name="T54" fmla="*/ 1853 w 1870"/>
                <a:gd name="T55" fmla="*/ 8 h 167"/>
                <a:gd name="T56" fmla="*/ 1842 w 1870"/>
                <a:gd name="T57" fmla="*/ 4 h 167"/>
                <a:gd name="T58" fmla="*/ 1829 w 1870"/>
                <a:gd name="T59" fmla="*/ 3 h 167"/>
                <a:gd name="T60" fmla="*/ 239 w 1870"/>
                <a:gd name="T61" fmla="*/ 3 h 167"/>
                <a:gd name="T62" fmla="*/ 239 w 1870"/>
                <a:gd name="T63" fmla="*/ 3 h 167"/>
                <a:gd name="T64" fmla="*/ 230 w 1870"/>
                <a:gd name="T65" fmla="*/ 4 h 167"/>
                <a:gd name="T66" fmla="*/ 223 w 1870"/>
                <a:gd name="T67" fmla="*/ 5 h 167"/>
                <a:gd name="T68" fmla="*/ 216 w 1870"/>
                <a:gd name="T69" fmla="*/ 7 h 167"/>
                <a:gd name="T70" fmla="*/ 211 w 1870"/>
                <a:gd name="T71" fmla="*/ 10 h 167"/>
                <a:gd name="T72" fmla="*/ 207 w 1870"/>
                <a:gd name="T73" fmla="*/ 12 h 167"/>
                <a:gd name="T74" fmla="*/ 202 w 1870"/>
                <a:gd name="T75" fmla="*/ 17 h 167"/>
                <a:gd name="T76" fmla="*/ 199 w 1870"/>
                <a:gd name="T77" fmla="*/ 21 h 167"/>
                <a:gd name="T78" fmla="*/ 199 w 1870"/>
                <a:gd name="T79" fmla="*/ 25 h 167"/>
                <a:gd name="T80" fmla="*/ 199 w 1870"/>
                <a:gd name="T81" fmla="*/ 136 h 167"/>
                <a:gd name="T82" fmla="*/ 3 w 1870"/>
                <a:gd name="T83" fmla="*/ 136 h 167"/>
                <a:gd name="T84" fmla="*/ 3 w 1870"/>
                <a:gd name="T85" fmla="*/ 164 h 167"/>
                <a:gd name="T86" fmla="*/ 199 w 1870"/>
                <a:gd name="T87" fmla="*/ 164 h 167"/>
                <a:gd name="T88" fmla="*/ 1860 w 1870"/>
                <a:gd name="T89" fmla="*/ 164 h 167"/>
                <a:gd name="T90" fmla="*/ 1860 w 1870"/>
                <a:gd name="T91" fmla="*/ 167 h 167"/>
                <a:gd name="T92" fmla="*/ 199 w 1870"/>
                <a:gd name="T93" fmla="*/ 167 h 167"/>
                <a:gd name="T94" fmla="*/ 0 w 1870"/>
                <a:gd name="T95" fmla="*/ 167 h 167"/>
                <a:gd name="T96" fmla="*/ 0 w 1870"/>
                <a:gd name="T97" fmla="*/ 133 h 167"/>
                <a:gd name="T98" fmla="*/ 197 w 1870"/>
                <a:gd name="T99" fmla="*/ 133 h 167"/>
                <a:gd name="T100" fmla="*/ 197 w 1870"/>
                <a:gd name="T101" fmla="*/ 25 h 16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870"/>
                <a:gd name="T154" fmla="*/ 0 h 167"/>
                <a:gd name="T155" fmla="*/ 1870 w 1870"/>
                <a:gd name="T156" fmla="*/ 167 h 16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870" h="167">
                  <a:moveTo>
                    <a:pt x="197" y="25"/>
                  </a:moveTo>
                  <a:lnTo>
                    <a:pt x="197" y="25"/>
                  </a:lnTo>
                  <a:lnTo>
                    <a:pt x="198" y="21"/>
                  </a:lnTo>
                  <a:lnTo>
                    <a:pt x="199" y="15"/>
                  </a:lnTo>
                  <a:lnTo>
                    <a:pt x="204" y="11"/>
                  </a:lnTo>
                  <a:lnTo>
                    <a:pt x="209" y="7"/>
                  </a:lnTo>
                  <a:lnTo>
                    <a:pt x="216" y="4"/>
                  </a:lnTo>
                  <a:lnTo>
                    <a:pt x="223" y="3"/>
                  </a:lnTo>
                  <a:lnTo>
                    <a:pt x="230" y="1"/>
                  </a:lnTo>
                  <a:lnTo>
                    <a:pt x="239" y="0"/>
                  </a:lnTo>
                  <a:lnTo>
                    <a:pt x="1829" y="0"/>
                  </a:lnTo>
                  <a:lnTo>
                    <a:pt x="1836" y="1"/>
                  </a:lnTo>
                  <a:lnTo>
                    <a:pt x="1843" y="1"/>
                  </a:lnTo>
                  <a:lnTo>
                    <a:pt x="1850" y="4"/>
                  </a:lnTo>
                  <a:lnTo>
                    <a:pt x="1857" y="7"/>
                  </a:lnTo>
                  <a:lnTo>
                    <a:pt x="1864" y="11"/>
                  </a:lnTo>
                  <a:lnTo>
                    <a:pt x="1870" y="18"/>
                  </a:lnTo>
                  <a:lnTo>
                    <a:pt x="1867" y="20"/>
                  </a:lnTo>
                  <a:lnTo>
                    <a:pt x="1864" y="17"/>
                  </a:lnTo>
                  <a:lnTo>
                    <a:pt x="1861" y="14"/>
                  </a:lnTo>
                  <a:lnTo>
                    <a:pt x="1853" y="8"/>
                  </a:lnTo>
                  <a:lnTo>
                    <a:pt x="1842" y="4"/>
                  </a:lnTo>
                  <a:lnTo>
                    <a:pt x="1829" y="3"/>
                  </a:lnTo>
                  <a:lnTo>
                    <a:pt x="239" y="3"/>
                  </a:lnTo>
                  <a:lnTo>
                    <a:pt x="230" y="4"/>
                  </a:lnTo>
                  <a:lnTo>
                    <a:pt x="223" y="5"/>
                  </a:lnTo>
                  <a:lnTo>
                    <a:pt x="216" y="7"/>
                  </a:lnTo>
                  <a:lnTo>
                    <a:pt x="211" y="10"/>
                  </a:lnTo>
                  <a:lnTo>
                    <a:pt x="207" y="12"/>
                  </a:lnTo>
                  <a:lnTo>
                    <a:pt x="202" y="17"/>
                  </a:lnTo>
                  <a:lnTo>
                    <a:pt x="199" y="21"/>
                  </a:lnTo>
                  <a:lnTo>
                    <a:pt x="199" y="25"/>
                  </a:lnTo>
                  <a:lnTo>
                    <a:pt x="199" y="136"/>
                  </a:lnTo>
                  <a:lnTo>
                    <a:pt x="3" y="136"/>
                  </a:lnTo>
                  <a:lnTo>
                    <a:pt x="3" y="164"/>
                  </a:lnTo>
                  <a:lnTo>
                    <a:pt x="199" y="164"/>
                  </a:lnTo>
                  <a:lnTo>
                    <a:pt x="1860" y="164"/>
                  </a:lnTo>
                  <a:lnTo>
                    <a:pt x="1860" y="167"/>
                  </a:lnTo>
                  <a:lnTo>
                    <a:pt x="199" y="167"/>
                  </a:lnTo>
                  <a:lnTo>
                    <a:pt x="0" y="167"/>
                  </a:lnTo>
                  <a:lnTo>
                    <a:pt x="0" y="133"/>
                  </a:lnTo>
                  <a:lnTo>
                    <a:pt x="197" y="133"/>
                  </a:lnTo>
                  <a:lnTo>
                    <a:pt x="197" y="25"/>
                  </a:lnTo>
                  <a:close/>
                </a:path>
              </a:pathLst>
            </a:custGeom>
            <a:solidFill>
              <a:srgbClr val="808080"/>
            </a:solidFill>
            <a:ln w="9525">
              <a:noFill/>
              <a:round/>
              <a:headEnd/>
              <a:tailEnd/>
            </a:ln>
          </p:spPr>
          <p:txBody>
            <a:bodyPr/>
            <a:lstStyle/>
            <a:p>
              <a:endParaRPr lang="id-ID"/>
            </a:p>
          </p:txBody>
        </p:sp>
        <p:sp>
          <p:nvSpPr>
            <p:cNvPr id="3112" name="Freeform 539"/>
            <p:cNvSpPr>
              <a:spLocks/>
            </p:cNvSpPr>
            <p:nvPr/>
          </p:nvSpPr>
          <p:spPr bwMode="auto">
            <a:xfrm>
              <a:off x="3914" y="2129"/>
              <a:ext cx="41" cy="24"/>
            </a:xfrm>
            <a:custGeom>
              <a:avLst/>
              <a:gdLst>
                <a:gd name="T0" fmla="*/ 21 w 41"/>
                <a:gd name="T1" fmla="*/ 0 h 24"/>
                <a:gd name="T2" fmla="*/ 41 w 41"/>
                <a:gd name="T3" fmla="*/ 0 h 24"/>
                <a:gd name="T4" fmla="*/ 31 w 41"/>
                <a:gd name="T5" fmla="*/ 11 h 24"/>
                <a:gd name="T6" fmla="*/ 21 w 41"/>
                <a:gd name="T7" fmla="*/ 24 h 24"/>
                <a:gd name="T8" fmla="*/ 10 w 41"/>
                <a:gd name="T9" fmla="*/ 11 h 24"/>
                <a:gd name="T10" fmla="*/ 0 w 41"/>
                <a:gd name="T11" fmla="*/ 0 h 24"/>
                <a:gd name="T12" fmla="*/ 21 w 41"/>
                <a:gd name="T13" fmla="*/ 0 h 24"/>
                <a:gd name="T14" fmla="*/ 0 60000 65536"/>
                <a:gd name="T15" fmla="*/ 0 60000 65536"/>
                <a:gd name="T16" fmla="*/ 0 60000 65536"/>
                <a:gd name="T17" fmla="*/ 0 60000 65536"/>
                <a:gd name="T18" fmla="*/ 0 60000 65536"/>
                <a:gd name="T19" fmla="*/ 0 60000 65536"/>
                <a:gd name="T20" fmla="*/ 0 60000 65536"/>
                <a:gd name="T21" fmla="*/ 0 w 41"/>
                <a:gd name="T22" fmla="*/ 0 h 24"/>
                <a:gd name="T23" fmla="*/ 41 w 41"/>
                <a:gd name="T24" fmla="*/ 24 h 2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24">
                  <a:moveTo>
                    <a:pt x="21" y="0"/>
                  </a:moveTo>
                  <a:lnTo>
                    <a:pt x="41" y="0"/>
                  </a:lnTo>
                  <a:lnTo>
                    <a:pt x="31" y="11"/>
                  </a:lnTo>
                  <a:lnTo>
                    <a:pt x="21" y="24"/>
                  </a:lnTo>
                  <a:lnTo>
                    <a:pt x="10" y="11"/>
                  </a:lnTo>
                  <a:lnTo>
                    <a:pt x="0" y="0"/>
                  </a:lnTo>
                  <a:lnTo>
                    <a:pt x="21" y="0"/>
                  </a:lnTo>
                  <a:close/>
                </a:path>
              </a:pathLst>
            </a:custGeom>
            <a:solidFill>
              <a:srgbClr val="1A1A1A"/>
            </a:solidFill>
            <a:ln w="9525">
              <a:noFill/>
              <a:round/>
              <a:headEnd/>
              <a:tailEnd/>
            </a:ln>
          </p:spPr>
          <p:txBody>
            <a:bodyPr/>
            <a:lstStyle/>
            <a:p>
              <a:endParaRPr lang="id-ID"/>
            </a:p>
          </p:txBody>
        </p:sp>
        <p:pic>
          <p:nvPicPr>
            <p:cNvPr id="3113" name="Picture 540"/>
            <p:cNvPicPr>
              <a:picLocks noChangeAspect="1" noChangeArrowheads="1"/>
            </p:cNvPicPr>
            <p:nvPr/>
          </p:nvPicPr>
          <p:blipFill>
            <a:blip r:embed="rId15"/>
            <a:srcRect/>
            <a:stretch>
              <a:fillRect/>
            </a:stretch>
          </p:blipFill>
          <p:spPr bwMode="auto">
            <a:xfrm>
              <a:off x="5489" y="1918"/>
              <a:ext cx="257" cy="93"/>
            </a:xfrm>
            <a:prstGeom prst="rect">
              <a:avLst/>
            </a:prstGeom>
            <a:noFill/>
            <a:ln w="9525">
              <a:noFill/>
              <a:miter lim="800000"/>
              <a:headEnd/>
              <a:tailEnd/>
            </a:ln>
          </p:spPr>
        </p:pic>
        <p:pic>
          <p:nvPicPr>
            <p:cNvPr id="3114" name="Picture 541"/>
            <p:cNvPicPr>
              <a:picLocks noChangeAspect="1" noChangeArrowheads="1"/>
            </p:cNvPicPr>
            <p:nvPr/>
          </p:nvPicPr>
          <p:blipFill>
            <a:blip r:embed="rId16"/>
            <a:srcRect/>
            <a:stretch>
              <a:fillRect/>
            </a:stretch>
          </p:blipFill>
          <p:spPr bwMode="auto">
            <a:xfrm>
              <a:off x="5358" y="1918"/>
              <a:ext cx="122" cy="93"/>
            </a:xfrm>
            <a:prstGeom prst="rect">
              <a:avLst/>
            </a:prstGeom>
            <a:noFill/>
            <a:ln w="9525">
              <a:noFill/>
              <a:miter lim="800000"/>
              <a:headEnd/>
              <a:tailEnd/>
            </a:ln>
          </p:spPr>
        </p:pic>
        <p:sp>
          <p:nvSpPr>
            <p:cNvPr id="3115" name="Rectangle 542"/>
            <p:cNvSpPr>
              <a:spLocks noChangeArrowheads="1"/>
            </p:cNvSpPr>
            <p:nvPr/>
          </p:nvSpPr>
          <p:spPr bwMode="auto">
            <a:xfrm>
              <a:off x="5362" y="1917"/>
              <a:ext cx="3" cy="88"/>
            </a:xfrm>
            <a:prstGeom prst="rect">
              <a:avLst/>
            </a:prstGeom>
            <a:solidFill>
              <a:srgbClr val="F2F2F2"/>
            </a:solidFill>
            <a:ln w="9525">
              <a:noFill/>
              <a:miter lim="800000"/>
              <a:headEnd/>
              <a:tailEnd/>
            </a:ln>
          </p:spPr>
          <p:txBody>
            <a:bodyPr/>
            <a:lstStyle/>
            <a:p>
              <a:endParaRPr lang="en-GB"/>
            </a:p>
          </p:txBody>
        </p:sp>
        <p:sp>
          <p:nvSpPr>
            <p:cNvPr id="3116" name="Freeform 543"/>
            <p:cNvSpPr>
              <a:spLocks/>
            </p:cNvSpPr>
            <p:nvPr/>
          </p:nvSpPr>
          <p:spPr bwMode="auto">
            <a:xfrm>
              <a:off x="5402" y="1935"/>
              <a:ext cx="50" cy="41"/>
            </a:xfrm>
            <a:custGeom>
              <a:avLst/>
              <a:gdLst>
                <a:gd name="T0" fmla="*/ 50 w 50"/>
                <a:gd name="T1" fmla="*/ 0 h 41"/>
                <a:gd name="T2" fmla="*/ 50 w 50"/>
                <a:gd name="T3" fmla="*/ 41 h 41"/>
                <a:gd name="T4" fmla="*/ 48 w 50"/>
                <a:gd name="T5" fmla="*/ 41 h 41"/>
                <a:gd name="T6" fmla="*/ 48 w 50"/>
                <a:gd name="T7" fmla="*/ 3 h 41"/>
                <a:gd name="T8" fmla="*/ 3 w 50"/>
                <a:gd name="T9" fmla="*/ 3 h 41"/>
                <a:gd name="T10" fmla="*/ 3 w 50"/>
                <a:gd name="T11" fmla="*/ 6 h 41"/>
                <a:gd name="T12" fmla="*/ 0 w 50"/>
                <a:gd name="T13" fmla="*/ 6 h 41"/>
                <a:gd name="T14" fmla="*/ 0 w 50"/>
                <a:gd name="T15" fmla="*/ 0 h 41"/>
                <a:gd name="T16" fmla="*/ 50 w 50"/>
                <a:gd name="T17" fmla="*/ 0 h 4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0"/>
                <a:gd name="T28" fmla="*/ 0 h 41"/>
                <a:gd name="T29" fmla="*/ 50 w 50"/>
                <a:gd name="T30" fmla="*/ 41 h 4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0" h="41">
                  <a:moveTo>
                    <a:pt x="50" y="0"/>
                  </a:moveTo>
                  <a:lnTo>
                    <a:pt x="50" y="41"/>
                  </a:lnTo>
                  <a:lnTo>
                    <a:pt x="48" y="41"/>
                  </a:lnTo>
                  <a:lnTo>
                    <a:pt x="48" y="3"/>
                  </a:lnTo>
                  <a:lnTo>
                    <a:pt x="3" y="3"/>
                  </a:lnTo>
                  <a:lnTo>
                    <a:pt x="3" y="6"/>
                  </a:lnTo>
                  <a:lnTo>
                    <a:pt x="0" y="6"/>
                  </a:lnTo>
                  <a:lnTo>
                    <a:pt x="0" y="0"/>
                  </a:lnTo>
                  <a:lnTo>
                    <a:pt x="50" y="0"/>
                  </a:lnTo>
                  <a:close/>
                </a:path>
              </a:pathLst>
            </a:custGeom>
            <a:solidFill>
              <a:srgbClr val="666666"/>
            </a:solidFill>
            <a:ln w="9525">
              <a:noFill/>
              <a:round/>
              <a:headEnd/>
              <a:tailEnd/>
            </a:ln>
          </p:spPr>
          <p:txBody>
            <a:bodyPr/>
            <a:lstStyle/>
            <a:p>
              <a:endParaRPr lang="id-ID"/>
            </a:p>
          </p:txBody>
        </p:sp>
        <p:sp>
          <p:nvSpPr>
            <p:cNvPr id="3117" name="Freeform 544"/>
            <p:cNvSpPr>
              <a:spLocks/>
            </p:cNvSpPr>
            <p:nvPr/>
          </p:nvSpPr>
          <p:spPr bwMode="auto">
            <a:xfrm>
              <a:off x="5405" y="1938"/>
              <a:ext cx="45" cy="38"/>
            </a:xfrm>
            <a:custGeom>
              <a:avLst/>
              <a:gdLst>
                <a:gd name="T0" fmla="*/ 45 w 45"/>
                <a:gd name="T1" fmla="*/ 0 h 38"/>
                <a:gd name="T2" fmla="*/ 45 w 45"/>
                <a:gd name="T3" fmla="*/ 38 h 38"/>
                <a:gd name="T4" fmla="*/ 40 w 45"/>
                <a:gd name="T5" fmla="*/ 38 h 38"/>
                <a:gd name="T6" fmla="*/ 40 w 45"/>
                <a:gd name="T7" fmla="*/ 3 h 38"/>
                <a:gd name="T8" fmla="*/ 0 w 45"/>
                <a:gd name="T9" fmla="*/ 3 h 38"/>
                <a:gd name="T10" fmla="*/ 0 w 45"/>
                <a:gd name="T11" fmla="*/ 0 h 38"/>
                <a:gd name="T12" fmla="*/ 45 w 45"/>
                <a:gd name="T13" fmla="*/ 0 h 38"/>
                <a:gd name="T14" fmla="*/ 0 60000 65536"/>
                <a:gd name="T15" fmla="*/ 0 60000 65536"/>
                <a:gd name="T16" fmla="*/ 0 60000 65536"/>
                <a:gd name="T17" fmla="*/ 0 60000 65536"/>
                <a:gd name="T18" fmla="*/ 0 60000 65536"/>
                <a:gd name="T19" fmla="*/ 0 60000 65536"/>
                <a:gd name="T20" fmla="*/ 0 60000 65536"/>
                <a:gd name="T21" fmla="*/ 0 w 45"/>
                <a:gd name="T22" fmla="*/ 0 h 38"/>
                <a:gd name="T23" fmla="*/ 45 w 45"/>
                <a:gd name="T24" fmla="*/ 38 h 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8">
                  <a:moveTo>
                    <a:pt x="45" y="0"/>
                  </a:moveTo>
                  <a:lnTo>
                    <a:pt x="45" y="38"/>
                  </a:lnTo>
                  <a:lnTo>
                    <a:pt x="40" y="38"/>
                  </a:lnTo>
                  <a:lnTo>
                    <a:pt x="40" y="3"/>
                  </a:lnTo>
                  <a:lnTo>
                    <a:pt x="0" y="3"/>
                  </a:lnTo>
                  <a:lnTo>
                    <a:pt x="0" y="0"/>
                  </a:lnTo>
                  <a:lnTo>
                    <a:pt x="45" y="0"/>
                  </a:lnTo>
                  <a:close/>
                </a:path>
              </a:pathLst>
            </a:custGeom>
            <a:solidFill>
              <a:srgbClr val="FFFFFF"/>
            </a:solidFill>
            <a:ln w="9525">
              <a:noFill/>
              <a:round/>
              <a:headEnd/>
              <a:tailEnd/>
            </a:ln>
          </p:spPr>
          <p:txBody>
            <a:bodyPr/>
            <a:lstStyle/>
            <a:p>
              <a:endParaRPr lang="id-ID"/>
            </a:p>
          </p:txBody>
        </p:sp>
        <p:sp>
          <p:nvSpPr>
            <p:cNvPr id="3118" name="Rectangle 545"/>
            <p:cNvSpPr>
              <a:spLocks noChangeArrowheads="1"/>
            </p:cNvSpPr>
            <p:nvPr/>
          </p:nvSpPr>
          <p:spPr bwMode="auto">
            <a:xfrm>
              <a:off x="5618" y="1939"/>
              <a:ext cx="1" cy="2"/>
            </a:xfrm>
            <a:prstGeom prst="rect">
              <a:avLst/>
            </a:prstGeom>
            <a:solidFill>
              <a:srgbClr val="666666"/>
            </a:solidFill>
            <a:ln w="9525">
              <a:noFill/>
              <a:miter lim="800000"/>
              <a:headEnd/>
              <a:tailEnd/>
            </a:ln>
          </p:spPr>
          <p:txBody>
            <a:bodyPr/>
            <a:lstStyle/>
            <a:p>
              <a:endParaRPr lang="en-GB"/>
            </a:p>
          </p:txBody>
        </p:sp>
        <p:sp>
          <p:nvSpPr>
            <p:cNvPr id="3119" name="Rectangle 546"/>
            <p:cNvSpPr>
              <a:spLocks noChangeArrowheads="1"/>
            </p:cNvSpPr>
            <p:nvPr/>
          </p:nvSpPr>
          <p:spPr bwMode="auto">
            <a:xfrm>
              <a:off x="5399" y="1941"/>
              <a:ext cx="3" cy="3"/>
            </a:xfrm>
            <a:prstGeom prst="rect">
              <a:avLst/>
            </a:prstGeom>
            <a:solidFill>
              <a:srgbClr val="666666"/>
            </a:solidFill>
            <a:ln w="9525">
              <a:noFill/>
              <a:miter lim="800000"/>
              <a:headEnd/>
              <a:tailEnd/>
            </a:ln>
          </p:spPr>
          <p:txBody>
            <a:bodyPr/>
            <a:lstStyle/>
            <a:p>
              <a:endParaRPr lang="en-GB"/>
            </a:p>
          </p:txBody>
        </p:sp>
        <p:sp>
          <p:nvSpPr>
            <p:cNvPr id="3120" name="Rectangle 547"/>
            <p:cNvSpPr>
              <a:spLocks noChangeArrowheads="1"/>
            </p:cNvSpPr>
            <p:nvPr/>
          </p:nvSpPr>
          <p:spPr bwMode="auto">
            <a:xfrm>
              <a:off x="5402" y="1941"/>
              <a:ext cx="3" cy="3"/>
            </a:xfrm>
            <a:prstGeom prst="rect">
              <a:avLst/>
            </a:prstGeom>
            <a:solidFill>
              <a:srgbClr val="666666"/>
            </a:solidFill>
            <a:ln w="9525">
              <a:noFill/>
              <a:miter lim="800000"/>
              <a:headEnd/>
              <a:tailEnd/>
            </a:ln>
          </p:spPr>
          <p:txBody>
            <a:bodyPr/>
            <a:lstStyle/>
            <a:p>
              <a:endParaRPr lang="en-GB"/>
            </a:p>
          </p:txBody>
        </p:sp>
        <p:sp>
          <p:nvSpPr>
            <p:cNvPr id="3121" name="Freeform 548"/>
            <p:cNvSpPr>
              <a:spLocks/>
            </p:cNvSpPr>
            <p:nvPr/>
          </p:nvSpPr>
          <p:spPr bwMode="auto">
            <a:xfrm>
              <a:off x="5617" y="1939"/>
              <a:ext cx="1" cy="3"/>
            </a:xfrm>
            <a:custGeom>
              <a:avLst/>
              <a:gdLst>
                <a:gd name="T0" fmla="*/ 0 w 1"/>
                <a:gd name="T1" fmla="*/ 3 h 3"/>
                <a:gd name="T2" fmla="*/ 0 w 1"/>
                <a:gd name="T3" fmla="*/ 3 h 3"/>
                <a:gd name="T4" fmla="*/ 0 w 1"/>
                <a:gd name="T5" fmla="*/ 2 h 3"/>
                <a:gd name="T6" fmla="*/ 1 w 1"/>
                <a:gd name="T7" fmla="*/ 2 h 3"/>
                <a:gd name="T8" fmla="*/ 1 w 1"/>
                <a:gd name="T9" fmla="*/ 0 h 3"/>
                <a:gd name="T10" fmla="*/ 1 w 1"/>
                <a:gd name="T11" fmla="*/ 2 h 3"/>
                <a:gd name="T12" fmla="*/ 1 w 1"/>
                <a:gd name="T13" fmla="*/ 2 h 3"/>
                <a:gd name="T14" fmla="*/ 0 w 1"/>
                <a:gd name="T15" fmla="*/ 3 h 3"/>
                <a:gd name="T16" fmla="*/ 0 w 1"/>
                <a:gd name="T17" fmla="*/ 3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
                <a:gd name="T28" fmla="*/ 0 h 3"/>
                <a:gd name="T29" fmla="*/ 1 w 1"/>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 h="3">
                  <a:moveTo>
                    <a:pt x="0" y="3"/>
                  </a:moveTo>
                  <a:lnTo>
                    <a:pt x="0" y="3"/>
                  </a:lnTo>
                  <a:lnTo>
                    <a:pt x="0" y="2"/>
                  </a:lnTo>
                  <a:lnTo>
                    <a:pt x="1" y="2"/>
                  </a:lnTo>
                  <a:lnTo>
                    <a:pt x="1" y="0"/>
                  </a:lnTo>
                  <a:lnTo>
                    <a:pt x="1" y="2"/>
                  </a:lnTo>
                  <a:lnTo>
                    <a:pt x="0" y="3"/>
                  </a:lnTo>
                  <a:close/>
                </a:path>
              </a:pathLst>
            </a:custGeom>
            <a:solidFill>
              <a:srgbClr val="666666"/>
            </a:solidFill>
            <a:ln w="9525">
              <a:noFill/>
              <a:round/>
              <a:headEnd/>
              <a:tailEnd/>
            </a:ln>
          </p:spPr>
          <p:txBody>
            <a:bodyPr/>
            <a:lstStyle/>
            <a:p>
              <a:endParaRPr lang="id-ID"/>
            </a:p>
          </p:txBody>
        </p:sp>
        <p:sp>
          <p:nvSpPr>
            <p:cNvPr id="3122" name="Freeform 549"/>
            <p:cNvSpPr>
              <a:spLocks/>
            </p:cNvSpPr>
            <p:nvPr/>
          </p:nvSpPr>
          <p:spPr bwMode="auto">
            <a:xfrm>
              <a:off x="5620" y="1942"/>
              <a:ext cx="1" cy="3"/>
            </a:xfrm>
            <a:custGeom>
              <a:avLst/>
              <a:gdLst>
                <a:gd name="T0" fmla="*/ 1 w 1"/>
                <a:gd name="T1" fmla="*/ 0 h 3"/>
                <a:gd name="T2" fmla="*/ 1 w 1"/>
                <a:gd name="T3" fmla="*/ 0 h 3"/>
                <a:gd name="T4" fmla="*/ 0 w 1"/>
                <a:gd name="T5" fmla="*/ 3 h 3"/>
                <a:gd name="T6" fmla="*/ 0 w 1"/>
                <a:gd name="T7" fmla="*/ 3 h 3"/>
                <a:gd name="T8" fmla="*/ 1 w 1"/>
                <a:gd name="T9" fmla="*/ 0 h 3"/>
                <a:gd name="T10" fmla="*/ 1 w 1"/>
                <a:gd name="T11" fmla="*/ 0 h 3"/>
                <a:gd name="T12" fmla="*/ 0 60000 65536"/>
                <a:gd name="T13" fmla="*/ 0 60000 65536"/>
                <a:gd name="T14" fmla="*/ 0 60000 65536"/>
                <a:gd name="T15" fmla="*/ 0 60000 65536"/>
                <a:gd name="T16" fmla="*/ 0 60000 65536"/>
                <a:gd name="T17" fmla="*/ 0 60000 65536"/>
                <a:gd name="T18" fmla="*/ 0 w 1"/>
                <a:gd name="T19" fmla="*/ 0 h 3"/>
                <a:gd name="T20" fmla="*/ 1 w 1"/>
                <a:gd name="T21" fmla="*/ 3 h 3"/>
              </a:gdLst>
              <a:ahLst/>
              <a:cxnLst>
                <a:cxn ang="T12">
                  <a:pos x="T0" y="T1"/>
                </a:cxn>
                <a:cxn ang="T13">
                  <a:pos x="T2" y="T3"/>
                </a:cxn>
                <a:cxn ang="T14">
                  <a:pos x="T4" y="T5"/>
                </a:cxn>
                <a:cxn ang="T15">
                  <a:pos x="T6" y="T7"/>
                </a:cxn>
                <a:cxn ang="T16">
                  <a:pos x="T8" y="T9"/>
                </a:cxn>
                <a:cxn ang="T17">
                  <a:pos x="T10" y="T11"/>
                </a:cxn>
              </a:cxnLst>
              <a:rect l="T18" t="T19" r="T20" b="T21"/>
              <a:pathLst>
                <a:path w="1" h="3">
                  <a:moveTo>
                    <a:pt x="1" y="0"/>
                  </a:moveTo>
                  <a:lnTo>
                    <a:pt x="1" y="0"/>
                  </a:lnTo>
                  <a:lnTo>
                    <a:pt x="0" y="3"/>
                  </a:lnTo>
                  <a:lnTo>
                    <a:pt x="1" y="0"/>
                  </a:lnTo>
                  <a:close/>
                </a:path>
              </a:pathLst>
            </a:custGeom>
            <a:solidFill>
              <a:srgbClr val="666666"/>
            </a:solidFill>
            <a:ln w="9525">
              <a:noFill/>
              <a:round/>
              <a:headEnd/>
              <a:tailEnd/>
            </a:ln>
          </p:spPr>
          <p:txBody>
            <a:bodyPr/>
            <a:lstStyle/>
            <a:p>
              <a:endParaRPr lang="id-ID"/>
            </a:p>
          </p:txBody>
        </p:sp>
        <p:sp>
          <p:nvSpPr>
            <p:cNvPr id="3123" name="Freeform 550"/>
            <p:cNvSpPr>
              <a:spLocks/>
            </p:cNvSpPr>
            <p:nvPr/>
          </p:nvSpPr>
          <p:spPr bwMode="auto">
            <a:xfrm>
              <a:off x="5617" y="1941"/>
              <a:ext cx="4" cy="4"/>
            </a:xfrm>
            <a:custGeom>
              <a:avLst/>
              <a:gdLst>
                <a:gd name="T0" fmla="*/ 1 w 4"/>
                <a:gd name="T1" fmla="*/ 4 h 4"/>
                <a:gd name="T2" fmla="*/ 1 w 4"/>
                <a:gd name="T3" fmla="*/ 4 h 4"/>
                <a:gd name="T4" fmla="*/ 0 w 4"/>
                <a:gd name="T5" fmla="*/ 1 h 4"/>
                <a:gd name="T6" fmla="*/ 0 w 4"/>
                <a:gd name="T7" fmla="*/ 1 h 4"/>
                <a:gd name="T8" fmla="*/ 1 w 4"/>
                <a:gd name="T9" fmla="*/ 0 h 4"/>
                <a:gd name="T10" fmla="*/ 1 w 4"/>
                <a:gd name="T11" fmla="*/ 0 h 4"/>
                <a:gd name="T12" fmla="*/ 4 w 4"/>
                <a:gd name="T13" fmla="*/ 1 h 4"/>
                <a:gd name="T14" fmla="*/ 4 w 4"/>
                <a:gd name="T15" fmla="*/ 1 h 4"/>
                <a:gd name="T16" fmla="*/ 3 w 4"/>
                <a:gd name="T17" fmla="*/ 4 h 4"/>
                <a:gd name="T18" fmla="*/ 1 w 4"/>
                <a:gd name="T19" fmla="*/ 4 h 4"/>
                <a:gd name="T20" fmla="*/ 1 w 4"/>
                <a:gd name="T21" fmla="*/ 4 h 4"/>
                <a:gd name="T22" fmla="*/ 1 w 4"/>
                <a:gd name="T23" fmla="*/ 4 h 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
                <a:gd name="T37" fmla="*/ 0 h 4"/>
                <a:gd name="T38" fmla="*/ 4 w 4"/>
                <a:gd name="T39" fmla="*/ 4 h 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 h="4">
                  <a:moveTo>
                    <a:pt x="1" y="4"/>
                  </a:moveTo>
                  <a:lnTo>
                    <a:pt x="1" y="4"/>
                  </a:lnTo>
                  <a:lnTo>
                    <a:pt x="0" y="1"/>
                  </a:lnTo>
                  <a:lnTo>
                    <a:pt x="1" y="0"/>
                  </a:lnTo>
                  <a:lnTo>
                    <a:pt x="4" y="1"/>
                  </a:lnTo>
                  <a:lnTo>
                    <a:pt x="3" y="4"/>
                  </a:lnTo>
                  <a:lnTo>
                    <a:pt x="1" y="4"/>
                  </a:lnTo>
                  <a:close/>
                </a:path>
              </a:pathLst>
            </a:custGeom>
            <a:solidFill>
              <a:srgbClr val="666666"/>
            </a:solidFill>
            <a:ln w="9525">
              <a:noFill/>
              <a:round/>
              <a:headEnd/>
              <a:tailEnd/>
            </a:ln>
          </p:spPr>
          <p:txBody>
            <a:bodyPr/>
            <a:lstStyle/>
            <a:p>
              <a:endParaRPr lang="id-ID"/>
            </a:p>
          </p:txBody>
        </p:sp>
        <p:sp>
          <p:nvSpPr>
            <p:cNvPr id="3124" name="Freeform 551"/>
            <p:cNvSpPr>
              <a:spLocks/>
            </p:cNvSpPr>
            <p:nvPr/>
          </p:nvSpPr>
          <p:spPr bwMode="auto">
            <a:xfrm>
              <a:off x="5617" y="1942"/>
              <a:ext cx="1" cy="3"/>
            </a:xfrm>
            <a:custGeom>
              <a:avLst/>
              <a:gdLst>
                <a:gd name="T0" fmla="*/ 0 w 1"/>
                <a:gd name="T1" fmla="*/ 0 h 3"/>
                <a:gd name="T2" fmla="*/ 0 w 1"/>
                <a:gd name="T3" fmla="*/ 0 h 3"/>
                <a:gd name="T4" fmla="*/ 0 w 1"/>
                <a:gd name="T5" fmla="*/ 0 h 3"/>
                <a:gd name="T6" fmla="*/ 1 w 1"/>
                <a:gd name="T7" fmla="*/ 3 h 3"/>
                <a:gd name="T8" fmla="*/ 0 w 1"/>
                <a:gd name="T9" fmla="*/ 0 h 3"/>
                <a:gd name="T10" fmla="*/ 0 60000 65536"/>
                <a:gd name="T11" fmla="*/ 0 60000 65536"/>
                <a:gd name="T12" fmla="*/ 0 60000 65536"/>
                <a:gd name="T13" fmla="*/ 0 60000 65536"/>
                <a:gd name="T14" fmla="*/ 0 60000 65536"/>
                <a:gd name="T15" fmla="*/ 0 w 1"/>
                <a:gd name="T16" fmla="*/ 0 h 3"/>
                <a:gd name="T17" fmla="*/ 1 w 1"/>
                <a:gd name="T18" fmla="*/ 3 h 3"/>
              </a:gdLst>
              <a:ahLst/>
              <a:cxnLst>
                <a:cxn ang="T10">
                  <a:pos x="T0" y="T1"/>
                </a:cxn>
                <a:cxn ang="T11">
                  <a:pos x="T2" y="T3"/>
                </a:cxn>
                <a:cxn ang="T12">
                  <a:pos x="T4" y="T5"/>
                </a:cxn>
                <a:cxn ang="T13">
                  <a:pos x="T6" y="T7"/>
                </a:cxn>
                <a:cxn ang="T14">
                  <a:pos x="T8" y="T9"/>
                </a:cxn>
              </a:cxnLst>
              <a:rect l="T15" t="T16" r="T17" b="T18"/>
              <a:pathLst>
                <a:path w="1" h="3">
                  <a:moveTo>
                    <a:pt x="0" y="0"/>
                  </a:moveTo>
                  <a:lnTo>
                    <a:pt x="0" y="0"/>
                  </a:lnTo>
                  <a:lnTo>
                    <a:pt x="1" y="3"/>
                  </a:lnTo>
                  <a:lnTo>
                    <a:pt x="0" y="0"/>
                  </a:lnTo>
                  <a:close/>
                </a:path>
              </a:pathLst>
            </a:custGeom>
            <a:solidFill>
              <a:srgbClr val="666666"/>
            </a:solidFill>
            <a:ln w="9525">
              <a:noFill/>
              <a:round/>
              <a:headEnd/>
              <a:tailEnd/>
            </a:ln>
          </p:spPr>
          <p:txBody>
            <a:bodyPr/>
            <a:lstStyle/>
            <a:p>
              <a:endParaRPr lang="id-ID"/>
            </a:p>
          </p:txBody>
        </p:sp>
        <p:sp>
          <p:nvSpPr>
            <p:cNvPr id="3125" name="Freeform 552"/>
            <p:cNvSpPr>
              <a:spLocks/>
            </p:cNvSpPr>
            <p:nvPr/>
          </p:nvSpPr>
          <p:spPr bwMode="auto">
            <a:xfrm>
              <a:off x="5405" y="1941"/>
              <a:ext cx="40" cy="35"/>
            </a:xfrm>
            <a:custGeom>
              <a:avLst/>
              <a:gdLst>
                <a:gd name="T0" fmla="*/ 40 w 40"/>
                <a:gd name="T1" fmla="*/ 0 h 35"/>
                <a:gd name="T2" fmla="*/ 40 w 40"/>
                <a:gd name="T3" fmla="*/ 35 h 35"/>
                <a:gd name="T4" fmla="*/ 37 w 40"/>
                <a:gd name="T5" fmla="*/ 35 h 35"/>
                <a:gd name="T6" fmla="*/ 37 w 40"/>
                <a:gd name="T7" fmla="*/ 3 h 35"/>
                <a:gd name="T8" fmla="*/ 0 w 40"/>
                <a:gd name="T9" fmla="*/ 3 h 35"/>
                <a:gd name="T10" fmla="*/ 0 w 40"/>
                <a:gd name="T11" fmla="*/ 0 h 35"/>
                <a:gd name="T12" fmla="*/ 40 w 40"/>
                <a:gd name="T13" fmla="*/ 0 h 35"/>
                <a:gd name="T14" fmla="*/ 0 60000 65536"/>
                <a:gd name="T15" fmla="*/ 0 60000 65536"/>
                <a:gd name="T16" fmla="*/ 0 60000 65536"/>
                <a:gd name="T17" fmla="*/ 0 60000 65536"/>
                <a:gd name="T18" fmla="*/ 0 60000 65536"/>
                <a:gd name="T19" fmla="*/ 0 60000 65536"/>
                <a:gd name="T20" fmla="*/ 0 60000 65536"/>
                <a:gd name="T21" fmla="*/ 0 w 40"/>
                <a:gd name="T22" fmla="*/ 0 h 35"/>
                <a:gd name="T23" fmla="*/ 40 w 40"/>
                <a:gd name="T24" fmla="*/ 35 h 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5">
                  <a:moveTo>
                    <a:pt x="40" y="0"/>
                  </a:moveTo>
                  <a:lnTo>
                    <a:pt x="40" y="35"/>
                  </a:lnTo>
                  <a:lnTo>
                    <a:pt x="37" y="35"/>
                  </a:lnTo>
                  <a:lnTo>
                    <a:pt x="37" y="3"/>
                  </a:lnTo>
                  <a:lnTo>
                    <a:pt x="0" y="3"/>
                  </a:lnTo>
                  <a:lnTo>
                    <a:pt x="0" y="0"/>
                  </a:lnTo>
                  <a:lnTo>
                    <a:pt x="40" y="0"/>
                  </a:lnTo>
                  <a:close/>
                </a:path>
              </a:pathLst>
            </a:custGeom>
            <a:solidFill>
              <a:srgbClr val="666666"/>
            </a:solidFill>
            <a:ln w="9525">
              <a:noFill/>
              <a:round/>
              <a:headEnd/>
              <a:tailEnd/>
            </a:ln>
          </p:spPr>
          <p:txBody>
            <a:bodyPr/>
            <a:lstStyle/>
            <a:p>
              <a:endParaRPr lang="id-ID"/>
            </a:p>
          </p:txBody>
        </p:sp>
        <p:sp>
          <p:nvSpPr>
            <p:cNvPr id="3126" name="Rectangle 553"/>
            <p:cNvSpPr>
              <a:spLocks noChangeArrowheads="1"/>
            </p:cNvSpPr>
            <p:nvPr/>
          </p:nvSpPr>
          <p:spPr bwMode="auto">
            <a:xfrm>
              <a:off x="5399" y="1944"/>
              <a:ext cx="3" cy="2"/>
            </a:xfrm>
            <a:prstGeom prst="rect">
              <a:avLst/>
            </a:prstGeom>
            <a:solidFill>
              <a:srgbClr val="666666"/>
            </a:solidFill>
            <a:ln w="9525">
              <a:noFill/>
              <a:miter lim="800000"/>
              <a:headEnd/>
              <a:tailEnd/>
            </a:ln>
          </p:spPr>
          <p:txBody>
            <a:bodyPr/>
            <a:lstStyle/>
            <a:p>
              <a:endParaRPr lang="en-GB"/>
            </a:p>
          </p:txBody>
        </p:sp>
        <p:sp>
          <p:nvSpPr>
            <p:cNvPr id="3127" name="Rectangle 554"/>
            <p:cNvSpPr>
              <a:spLocks noChangeArrowheads="1"/>
            </p:cNvSpPr>
            <p:nvPr/>
          </p:nvSpPr>
          <p:spPr bwMode="auto">
            <a:xfrm>
              <a:off x="5402" y="1944"/>
              <a:ext cx="3" cy="2"/>
            </a:xfrm>
            <a:prstGeom prst="rect">
              <a:avLst/>
            </a:prstGeom>
            <a:solidFill>
              <a:srgbClr val="666666"/>
            </a:solidFill>
            <a:ln w="9525">
              <a:noFill/>
              <a:miter lim="800000"/>
              <a:headEnd/>
              <a:tailEnd/>
            </a:ln>
          </p:spPr>
          <p:txBody>
            <a:bodyPr/>
            <a:lstStyle/>
            <a:p>
              <a:endParaRPr lang="en-GB"/>
            </a:p>
          </p:txBody>
        </p:sp>
        <p:sp>
          <p:nvSpPr>
            <p:cNvPr id="3128" name="Freeform 555"/>
            <p:cNvSpPr>
              <a:spLocks/>
            </p:cNvSpPr>
            <p:nvPr/>
          </p:nvSpPr>
          <p:spPr bwMode="auto">
            <a:xfrm>
              <a:off x="5405" y="1944"/>
              <a:ext cx="37" cy="32"/>
            </a:xfrm>
            <a:custGeom>
              <a:avLst/>
              <a:gdLst>
                <a:gd name="T0" fmla="*/ 37 w 37"/>
                <a:gd name="T1" fmla="*/ 0 h 32"/>
                <a:gd name="T2" fmla="*/ 37 w 37"/>
                <a:gd name="T3" fmla="*/ 32 h 32"/>
                <a:gd name="T4" fmla="*/ 35 w 37"/>
                <a:gd name="T5" fmla="*/ 32 h 32"/>
                <a:gd name="T6" fmla="*/ 35 w 37"/>
                <a:gd name="T7" fmla="*/ 2 h 32"/>
                <a:gd name="T8" fmla="*/ 0 w 37"/>
                <a:gd name="T9" fmla="*/ 2 h 32"/>
                <a:gd name="T10" fmla="*/ 0 w 37"/>
                <a:gd name="T11" fmla="*/ 0 h 32"/>
                <a:gd name="T12" fmla="*/ 37 w 37"/>
                <a:gd name="T13" fmla="*/ 0 h 32"/>
                <a:gd name="T14" fmla="*/ 0 60000 65536"/>
                <a:gd name="T15" fmla="*/ 0 60000 65536"/>
                <a:gd name="T16" fmla="*/ 0 60000 65536"/>
                <a:gd name="T17" fmla="*/ 0 60000 65536"/>
                <a:gd name="T18" fmla="*/ 0 60000 65536"/>
                <a:gd name="T19" fmla="*/ 0 60000 65536"/>
                <a:gd name="T20" fmla="*/ 0 60000 65536"/>
                <a:gd name="T21" fmla="*/ 0 w 37"/>
                <a:gd name="T22" fmla="*/ 0 h 32"/>
                <a:gd name="T23" fmla="*/ 37 w 37"/>
                <a:gd name="T24" fmla="*/ 32 h 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 h="32">
                  <a:moveTo>
                    <a:pt x="37" y="0"/>
                  </a:moveTo>
                  <a:lnTo>
                    <a:pt x="37" y="32"/>
                  </a:lnTo>
                  <a:lnTo>
                    <a:pt x="35" y="32"/>
                  </a:lnTo>
                  <a:lnTo>
                    <a:pt x="35" y="2"/>
                  </a:lnTo>
                  <a:lnTo>
                    <a:pt x="0" y="2"/>
                  </a:lnTo>
                  <a:lnTo>
                    <a:pt x="0" y="0"/>
                  </a:lnTo>
                  <a:lnTo>
                    <a:pt x="37" y="0"/>
                  </a:lnTo>
                  <a:close/>
                </a:path>
              </a:pathLst>
            </a:custGeom>
            <a:solidFill>
              <a:srgbClr val="666666"/>
            </a:solidFill>
            <a:ln w="9525">
              <a:noFill/>
              <a:round/>
              <a:headEnd/>
              <a:tailEnd/>
            </a:ln>
          </p:spPr>
          <p:txBody>
            <a:bodyPr/>
            <a:lstStyle/>
            <a:p>
              <a:endParaRPr lang="id-ID"/>
            </a:p>
          </p:txBody>
        </p:sp>
        <p:sp>
          <p:nvSpPr>
            <p:cNvPr id="3129" name="Freeform 556"/>
            <p:cNvSpPr>
              <a:spLocks/>
            </p:cNvSpPr>
            <p:nvPr/>
          </p:nvSpPr>
          <p:spPr bwMode="auto">
            <a:xfrm>
              <a:off x="5618" y="1928"/>
              <a:ext cx="45" cy="28"/>
            </a:xfrm>
            <a:custGeom>
              <a:avLst/>
              <a:gdLst>
                <a:gd name="T0" fmla="*/ 45 w 45"/>
                <a:gd name="T1" fmla="*/ 0 h 28"/>
                <a:gd name="T2" fmla="*/ 17 w 45"/>
                <a:gd name="T3" fmla="*/ 28 h 28"/>
                <a:gd name="T4" fmla="*/ 16 w 45"/>
                <a:gd name="T5" fmla="*/ 27 h 28"/>
                <a:gd name="T6" fmla="*/ 38 w 45"/>
                <a:gd name="T7" fmla="*/ 3 h 28"/>
                <a:gd name="T8" fmla="*/ 13 w 45"/>
                <a:gd name="T9" fmla="*/ 3 h 28"/>
                <a:gd name="T10" fmla="*/ 3 w 45"/>
                <a:gd name="T11" fmla="*/ 14 h 28"/>
                <a:gd name="T12" fmla="*/ 3 w 45"/>
                <a:gd name="T13" fmla="*/ 14 h 28"/>
                <a:gd name="T14" fmla="*/ 3 w 45"/>
                <a:gd name="T15" fmla="*/ 14 h 28"/>
                <a:gd name="T16" fmla="*/ 0 w 45"/>
                <a:gd name="T17" fmla="*/ 13 h 28"/>
                <a:gd name="T18" fmla="*/ 2 w 45"/>
                <a:gd name="T19" fmla="*/ 13 h 28"/>
                <a:gd name="T20" fmla="*/ 11 w 45"/>
                <a:gd name="T21" fmla="*/ 0 h 28"/>
                <a:gd name="T22" fmla="*/ 45 w 45"/>
                <a:gd name="T23" fmla="*/ 0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5"/>
                <a:gd name="T37" fmla="*/ 0 h 28"/>
                <a:gd name="T38" fmla="*/ 45 w 45"/>
                <a:gd name="T39" fmla="*/ 28 h 2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5" h="28">
                  <a:moveTo>
                    <a:pt x="45" y="0"/>
                  </a:moveTo>
                  <a:lnTo>
                    <a:pt x="17" y="28"/>
                  </a:lnTo>
                  <a:lnTo>
                    <a:pt x="16" y="27"/>
                  </a:lnTo>
                  <a:lnTo>
                    <a:pt x="38" y="3"/>
                  </a:lnTo>
                  <a:lnTo>
                    <a:pt x="13" y="3"/>
                  </a:lnTo>
                  <a:lnTo>
                    <a:pt x="3" y="14"/>
                  </a:lnTo>
                  <a:lnTo>
                    <a:pt x="0" y="13"/>
                  </a:lnTo>
                  <a:lnTo>
                    <a:pt x="2" y="13"/>
                  </a:lnTo>
                  <a:lnTo>
                    <a:pt x="11" y="0"/>
                  </a:lnTo>
                  <a:lnTo>
                    <a:pt x="45" y="0"/>
                  </a:lnTo>
                  <a:close/>
                </a:path>
              </a:pathLst>
            </a:custGeom>
            <a:solidFill>
              <a:srgbClr val="666666"/>
            </a:solidFill>
            <a:ln w="9525">
              <a:noFill/>
              <a:round/>
              <a:headEnd/>
              <a:tailEnd/>
            </a:ln>
          </p:spPr>
          <p:txBody>
            <a:bodyPr/>
            <a:lstStyle/>
            <a:p>
              <a:endParaRPr lang="id-ID"/>
            </a:p>
          </p:txBody>
        </p:sp>
        <p:sp>
          <p:nvSpPr>
            <p:cNvPr id="3130" name="Freeform 557"/>
            <p:cNvSpPr>
              <a:spLocks/>
            </p:cNvSpPr>
            <p:nvPr/>
          </p:nvSpPr>
          <p:spPr bwMode="auto">
            <a:xfrm>
              <a:off x="5631" y="1955"/>
              <a:ext cx="4" cy="3"/>
            </a:xfrm>
            <a:custGeom>
              <a:avLst/>
              <a:gdLst>
                <a:gd name="T0" fmla="*/ 3 w 4"/>
                <a:gd name="T1" fmla="*/ 0 h 3"/>
                <a:gd name="T2" fmla="*/ 4 w 4"/>
                <a:gd name="T3" fmla="*/ 1 h 3"/>
                <a:gd name="T4" fmla="*/ 3 w 4"/>
                <a:gd name="T5" fmla="*/ 3 h 3"/>
                <a:gd name="T6" fmla="*/ 0 w 4"/>
                <a:gd name="T7" fmla="*/ 1 h 3"/>
                <a:gd name="T8" fmla="*/ 3 w 4"/>
                <a:gd name="T9" fmla="*/ 0 h 3"/>
                <a:gd name="T10" fmla="*/ 0 60000 65536"/>
                <a:gd name="T11" fmla="*/ 0 60000 65536"/>
                <a:gd name="T12" fmla="*/ 0 60000 65536"/>
                <a:gd name="T13" fmla="*/ 0 60000 65536"/>
                <a:gd name="T14" fmla="*/ 0 60000 65536"/>
                <a:gd name="T15" fmla="*/ 0 w 4"/>
                <a:gd name="T16" fmla="*/ 0 h 3"/>
                <a:gd name="T17" fmla="*/ 4 w 4"/>
                <a:gd name="T18" fmla="*/ 3 h 3"/>
              </a:gdLst>
              <a:ahLst/>
              <a:cxnLst>
                <a:cxn ang="T10">
                  <a:pos x="T0" y="T1"/>
                </a:cxn>
                <a:cxn ang="T11">
                  <a:pos x="T2" y="T3"/>
                </a:cxn>
                <a:cxn ang="T12">
                  <a:pos x="T4" y="T5"/>
                </a:cxn>
                <a:cxn ang="T13">
                  <a:pos x="T6" y="T7"/>
                </a:cxn>
                <a:cxn ang="T14">
                  <a:pos x="T8" y="T9"/>
                </a:cxn>
              </a:cxnLst>
              <a:rect l="T15" t="T16" r="T17" b="T18"/>
              <a:pathLst>
                <a:path w="4" h="3">
                  <a:moveTo>
                    <a:pt x="3" y="0"/>
                  </a:moveTo>
                  <a:lnTo>
                    <a:pt x="4" y="1"/>
                  </a:lnTo>
                  <a:lnTo>
                    <a:pt x="3" y="3"/>
                  </a:lnTo>
                  <a:lnTo>
                    <a:pt x="0" y="1"/>
                  </a:lnTo>
                  <a:lnTo>
                    <a:pt x="3" y="0"/>
                  </a:lnTo>
                  <a:close/>
                </a:path>
              </a:pathLst>
            </a:custGeom>
            <a:solidFill>
              <a:srgbClr val="666666"/>
            </a:solidFill>
            <a:ln w="9525">
              <a:noFill/>
              <a:round/>
              <a:headEnd/>
              <a:tailEnd/>
            </a:ln>
          </p:spPr>
          <p:txBody>
            <a:bodyPr/>
            <a:lstStyle/>
            <a:p>
              <a:endParaRPr lang="id-ID"/>
            </a:p>
          </p:txBody>
        </p:sp>
        <p:sp>
          <p:nvSpPr>
            <p:cNvPr id="3131" name="Rectangle 558"/>
            <p:cNvSpPr>
              <a:spLocks noChangeArrowheads="1"/>
            </p:cNvSpPr>
            <p:nvPr/>
          </p:nvSpPr>
          <p:spPr bwMode="auto">
            <a:xfrm>
              <a:off x="5263" y="1956"/>
              <a:ext cx="59" cy="12"/>
            </a:xfrm>
            <a:prstGeom prst="rect">
              <a:avLst/>
            </a:prstGeom>
            <a:solidFill>
              <a:srgbClr val="FFFFFF"/>
            </a:solidFill>
            <a:ln w="9525">
              <a:noFill/>
              <a:miter lim="800000"/>
              <a:headEnd/>
              <a:tailEnd/>
            </a:ln>
          </p:spPr>
          <p:txBody>
            <a:bodyPr/>
            <a:lstStyle/>
            <a:p>
              <a:endParaRPr lang="en-GB"/>
            </a:p>
          </p:txBody>
        </p:sp>
        <p:sp>
          <p:nvSpPr>
            <p:cNvPr id="3132" name="Rectangle 559"/>
            <p:cNvSpPr>
              <a:spLocks noChangeArrowheads="1"/>
            </p:cNvSpPr>
            <p:nvPr/>
          </p:nvSpPr>
          <p:spPr bwMode="auto">
            <a:xfrm>
              <a:off x="5412" y="1962"/>
              <a:ext cx="11" cy="8"/>
            </a:xfrm>
            <a:prstGeom prst="rect">
              <a:avLst/>
            </a:prstGeom>
            <a:solidFill>
              <a:srgbClr val="FFFFFF"/>
            </a:solidFill>
            <a:ln w="9525">
              <a:noFill/>
              <a:miter lim="800000"/>
              <a:headEnd/>
              <a:tailEnd/>
            </a:ln>
          </p:spPr>
          <p:txBody>
            <a:bodyPr/>
            <a:lstStyle/>
            <a:p>
              <a:endParaRPr lang="en-GB"/>
            </a:p>
          </p:txBody>
        </p:sp>
        <p:sp>
          <p:nvSpPr>
            <p:cNvPr id="3133" name="Freeform 560"/>
            <p:cNvSpPr>
              <a:spLocks/>
            </p:cNvSpPr>
            <p:nvPr/>
          </p:nvSpPr>
          <p:spPr bwMode="auto">
            <a:xfrm>
              <a:off x="5260" y="1954"/>
              <a:ext cx="64" cy="16"/>
            </a:xfrm>
            <a:custGeom>
              <a:avLst/>
              <a:gdLst>
                <a:gd name="T0" fmla="*/ 0 w 64"/>
                <a:gd name="T1" fmla="*/ 16 h 16"/>
                <a:gd name="T2" fmla="*/ 0 w 64"/>
                <a:gd name="T3" fmla="*/ 0 h 16"/>
                <a:gd name="T4" fmla="*/ 64 w 64"/>
                <a:gd name="T5" fmla="*/ 0 h 16"/>
                <a:gd name="T6" fmla="*/ 64 w 64"/>
                <a:gd name="T7" fmla="*/ 14 h 16"/>
                <a:gd name="T8" fmla="*/ 62 w 64"/>
                <a:gd name="T9" fmla="*/ 14 h 16"/>
                <a:gd name="T10" fmla="*/ 62 w 64"/>
                <a:gd name="T11" fmla="*/ 2 h 16"/>
                <a:gd name="T12" fmla="*/ 3 w 64"/>
                <a:gd name="T13" fmla="*/ 2 h 16"/>
                <a:gd name="T14" fmla="*/ 3 w 64"/>
                <a:gd name="T15" fmla="*/ 14 h 16"/>
                <a:gd name="T16" fmla="*/ 62 w 64"/>
                <a:gd name="T17" fmla="*/ 14 h 16"/>
                <a:gd name="T18" fmla="*/ 62 w 64"/>
                <a:gd name="T19" fmla="*/ 16 h 16"/>
                <a:gd name="T20" fmla="*/ 0 w 64"/>
                <a:gd name="T21" fmla="*/ 16 h 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4"/>
                <a:gd name="T34" fmla="*/ 0 h 16"/>
                <a:gd name="T35" fmla="*/ 64 w 64"/>
                <a:gd name="T36" fmla="*/ 16 h 1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4" h="16">
                  <a:moveTo>
                    <a:pt x="0" y="16"/>
                  </a:moveTo>
                  <a:lnTo>
                    <a:pt x="0" y="0"/>
                  </a:lnTo>
                  <a:lnTo>
                    <a:pt x="64" y="0"/>
                  </a:lnTo>
                  <a:lnTo>
                    <a:pt x="64" y="14"/>
                  </a:lnTo>
                  <a:lnTo>
                    <a:pt x="62" y="14"/>
                  </a:lnTo>
                  <a:lnTo>
                    <a:pt x="62" y="2"/>
                  </a:lnTo>
                  <a:lnTo>
                    <a:pt x="3" y="2"/>
                  </a:lnTo>
                  <a:lnTo>
                    <a:pt x="3" y="14"/>
                  </a:lnTo>
                  <a:lnTo>
                    <a:pt x="62" y="14"/>
                  </a:lnTo>
                  <a:lnTo>
                    <a:pt x="62" y="16"/>
                  </a:lnTo>
                  <a:lnTo>
                    <a:pt x="0" y="16"/>
                  </a:lnTo>
                  <a:close/>
                </a:path>
              </a:pathLst>
            </a:custGeom>
            <a:solidFill>
              <a:srgbClr val="666666"/>
            </a:solidFill>
            <a:ln w="9525">
              <a:noFill/>
              <a:round/>
              <a:headEnd/>
              <a:tailEnd/>
            </a:ln>
          </p:spPr>
          <p:txBody>
            <a:bodyPr/>
            <a:lstStyle/>
            <a:p>
              <a:endParaRPr lang="id-ID"/>
            </a:p>
          </p:txBody>
        </p:sp>
        <p:sp>
          <p:nvSpPr>
            <p:cNvPr id="3134" name="Rectangle 561"/>
            <p:cNvSpPr>
              <a:spLocks noChangeArrowheads="1"/>
            </p:cNvSpPr>
            <p:nvPr/>
          </p:nvSpPr>
          <p:spPr bwMode="auto">
            <a:xfrm>
              <a:off x="5322" y="1968"/>
              <a:ext cx="2" cy="2"/>
            </a:xfrm>
            <a:prstGeom prst="rect">
              <a:avLst/>
            </a:prstGeom>
            <a:solidFill>
              <a:srgbClr val="666666"/>
            </a:solidFill>
            <a:ln w="9525">
              <a:noFill/>
              <a:miter lim="800000"/>
              <a:headEnd/>
              <a:tailEnd/>
            </a:ln>
          </p:spPr>
          <p:txBody>
            <a:bodyPr/>
            <a:lstStyle/>
            <a:p>
              <a:endParaRPr lang="en-GB"/>
            </a:p>
          </p:txBody>
        </p:sp>
        <p:sp>
          <p:nvSpPr>
            <p:cNvPr id="3135" name="Freeform 562"/>
            <p:cNvSpPr>
              <a:spLocks/>
            </p:cNvSpPr>
            <p:nvPr/>
          </p:nvSpPr>
          <p:spPr bwMode="auto">
            <a:xfrm>
              <a:off x="5615" y="1969"/>
              <a:ext cx="3" cy="1"/>
            </a:xfrm>
            <a:custGeom>
              <a:avLst/>
              <a:gdLst>
                <a:gd name="T0" fmla="*/ 0 w 3"/>
                <a:gd name="T1" fmla="*/ 1 h 1"/>
                <a:gd name="T2" fmla="*/ 3 w 3"/>
                <a:gd name="T3" fmla="*/ 0 h 1"/>
                <a:gd name="T4" fmla="*/ 3 w 3"/>
                <a:gd name="T5" fmla="*/ 0 h 1"/>
                <a:gd name="T6" fmla="*/ 2 w 3"/>
                <a:gd name="T7" fmla="*/ 1 h 1"/>
                <a:gd name="T8" fmla="*/ 0 w 3"/>
                <a:gd name="T9" fmla="*/ 1 h 1"/>
                <a:gd name="T10" fmla="*/ 0 60000 65536"/>
                <a:gd name="T11" fmla="*/ 0 60000 65536"/>
                <a:gd name="T12" fmla="*/ 0 60000 65536"/>
                <a:gd name="T13" fmla="*/ 0 60000 65536"/>
                <a:gd name="T14" fmla="*/ 0 60000 65536"/>
                <a:gd name="T15" fmla="*/ 0 w 3"/>
                <a:gd name="T16" fmla="*/ 0 h 1"/>
                <a:gd name="T17" fmla="*/ 3 w 3"/>
                <a:gd name="T18" fmla="*/ 1 h 1"/>
              </a:gdLst>
              <a:ahLst/>
              <a:cxnLst>
                <a:cxn ang="T10">
                  <a:pos x="T0" y="T1"/>
                </a:cxn>
                <a:cxn ang="T11">
                  <a:pos x="T2" y="T3"/>
                </a:cxn>
                <a:cxn ang="T12">
                  <a:pos x="T4" y="T5"/>
                </a:cxn>
                <a:cxn ang="T13">
                  <a:pos x="T6" y="T7"/>
                </a:cxn>
                <a:cxn ang="T14">
                  <a:pos x="T8" y="T9"/>
                </a:cxn>
              </a:cxnLst>
              <a:rect l="T15" t="T16" r="T17" b="T18"/>
              <a:pathLst>
                <a:path w="3" h="1">
                  <a:moveTo>
                    <a:pt x="0" y="1"/>
                  </a:moveTo>
                  <a:lnTo>
                    <a:pt x="3" y="0"/>
                  </a:lnTo>
                  <a:lnTo>
                    <a:pt x="2" y="1"/>
                  </a:lnTo>
                  <a:lnTo>
                    <a:pt x="0" y="1"/>
                  </a:lnTo>
                  <a:close/>
                </a:path>
              </a:pathLst>
            </a:custGeom>
            <a:solidFill>
              <a:srgbClr val="666666"/>
            </a:solidFill>
            <a:ln w="9525">
              <a:noFill/>
              <a:round/>
              <a:headEnd/>
              <a:tailEnd/>
            </a:ln>
          </p:spPr>
          <p:txBody>
            <a:bodyPr/>
            <a:lstStyle/>
            <a:p>
              <a:endParaRPr lang="id-ID"/>
            </a:p>
          </p:txBody>
        </p:sp>
        <p:sp>
          <p:nvSpPr>
            <p:cNvPr id="3136" name="Freeform 563"/>
            <p:cNvSpPr>
              <a:spLocks/>
            </p:cNvSpPr>
            <p:nvPr/>
          </p:nvSpPr>
          <p:spPr bwMode="auto">
            <a:xfrm>
              <a:off x="5618" y="1969"/>
              <a:ext cx="2" cy="1"/>
            </a:xfrm>
            <a:custGeom>
              <a:avLst/>
              <a:gdLst>
                <a:gd name="T0" fmla="*/ 0 w 2"/>
                <a:gd name="T1" fmla="*/ 0 h 1"/>
                <a:gd name="T2" fmla="*/ 2 w 2"/>
                <a:gd name="T3" fmla="*/ 1 h 1"/>
                <a:gd name="T4" fmla="*/ 2 w 2"/>
                <a:gd name="T5" fmla="*/ 1 h 1"/>
                <a:gd name="T6" fmla="*/ 2 w 2"/>
                <a:gd name="T7" fmla="*/ 1 h 1"/>
                <a:gd name="T8" fmla="*/ 0 w 2"/>
                <a:gd name="T9" fmla="*/ 0 h 1"/>
                <a:gd name="T10" fmla="*/ 0 w 2"/>
                <a:gd name="T11" fmla="*/ 0 h 1"/>
                <a:gd name="T12" fmla="*/ 0 60000 65536"/>
                <a:gd name="T13" fmla="*/ 0 60000 65536"/>
                <a:gd name="T14" fmla="*/ 0 60000 65536"/>
                <a:gd name="T15" fmla="*/ 0 60000 65536"/>
                <a:gd name="T16" fmla="*/ 0 60000 65536"/>
                <a:gd name="T17" fmla="*/ 0 60000 65536"/>
                <a:gd name="T18" fmla="*/ 0 w 2"/>
                <a:gd name="T19" fmla="*/ 0 h 1"/>
                <a:gd name="T20" fmla="*/ 2 w 2"/>
                <a:gd name="T21" fmla="*/ 1 h 1"/>
              </a:gdLst>
              <a:ahLst/>
              <a:cxnLst>
                <a:cxn ang="T12">
                  <a:pos x="T0" y="T1"/>
                </a:cxn>
                <a:cxn ang="T13">
                  <a:pos x="T2" y="T3"/>
                </a:cxn>
                <a:cxn ang="T14">
                  <a:pos x="T4" y="T5"/>
                </a:cxn>
                <a:cxn ang="T15">
                  <a:pos x="T6" y="T7"/>
                </a:cxn>
                <a:cxn ang="T16">
                  <a:pos x="T8" y="T9"/>
                </a:cxn>
                <a:cxn ang="T17">
                  <a:pos x="T10" y="T11"/>
                </a:cxn>
              </a:cxnLst>
              <a:rect l="T18" t="T19" r="T20" b="T21"/>
              <a:pathLst>
                <a:path w="2" h="1">
                  <a:moveTo>
                    <a:pt x="0" y="0"/>
                  </a:moveTo>
                  <a:lnTo>
                    <a:pt x="2" y="1"/>
                  </a:lnTo>
                  <a:lnTo>
                    <a:pt x="0" y="0"/>
                  </a:lnTo>
                  <a:close/>
                </a:path>
              </a:pathLst>
            </a:custGeom>
            <a:solidFill>
              <a:srgbClr val="666666"/>
            </a:solidFill>
            <a:ln w="9525">
              <a:noFill/>
              <a:round/>
              <a:headEnd/>
              <a:tailEnd/>
            </a:ln>
          </p:spPr>
          <p:txBody>
            <a:bodyPr/>
            <a:lstStyle/>
            <a:p>
              <a:endParaRPr lang="id-ID"/>
            </a:p>
          </p:txBody>
        </p:sp>
        <p:sp>
          <p:nvSpPr>
            <p:cNvPr id="3137" name="Freeform 564"/>
            <p:cNvSpPr>
              <a:spLocks/>
            </p:cNvSpPr>
            <p:nvPr/>
          </p:nvSpPr>
          <p:spPr bwMode="auto">
            <a:xfrm>
              <a:off x="5617" y="1969"/>
              <a:ext cx="3" cy="4"/>
            </a:xfrm>
            <a:custGeom>
              <a:avLst/>
              <a:gdLst>
                <a:gd name="T0" fmla="*/ 1 w 3"/>
                <a:gd name="T1" fmla="*/ 0 h 4"/>
                <a:gd name="T2" fmla="*/ 1 w 3"/>
                <a:gd name="T3" fmla="*/ 0 h 4"/>
                <a:gd name="T4" fmla="*/ 3 w 3"/>
                <a:gd name="T5" fmla="*/ 1 h 4"/>
                <a:gd name="T6" fmla="*/ 3 w 3"/>
                <a:gd name="T7" fmla="*/ 1 h 4"/>
                <a:gd name="T8" fmla="*/ 1 w 3"/>
                <a:gd name="T9" fmla="*/ 4 h 4"/>
                <a:gd name="T10" fmla="*/ 1 w 3"/>
                <a:gd name="T11" fmla="*/ 4 h 4"/>
                <a:gd name="T12" fmla="*/ 0 w 3"/>
                <a:gd name="T13" fmla="*/ 1 h 4"/>
                <a:gd name="T14" fmla="*/ 0 w 3"/>
                <a:gd name="T15" fmla="*/ 1 h 4"/>
                <a:gd name="T16" fmla="*/ 1 w 3"/>
                <a:gd name="T17" fmla="*/ 0 h 4"/>
                <a:gd name="T18" fmla="*/ 1 w 3"/>
                <a:gd name="T19" fmla="*/ 0 h 4"/>
                <a:gd name="T20" fmla="*/ 1 w 3"/>
                <a:gd name="T21" fmla="*/ 0 h 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
                <a:gd name="T34" fmla="*/ 0 h 4"/>
                <a:gd name="T35" fmla="*/ 3 w 3"/>
                <a:gd name="T36" fmla="*/ 4 h 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 h="4">
                  <a:moveTo>
                    <a:pt x="1" y="0"/>
                  </a:moveTo>
                  <a:lnTo>
                    <a:pt x="1" y="0"/>
                  </a:lnTo>
                  <a:lnTo>
                    <a:pt x="3" y="1"/>
                  </a:lnTo>
                  <a:lnTo>
                    <a:pt x="1" y="4"/>
                  </a:lnTo>
                  <a:lnTo>
                    <a:pt x="0" y="1"/>
                  </a:lnTo>
                  <a:lnTo>
                    <a:pt x="1" y="0"/>
                  </a:lnTo>
                  <a:close/>
                </a:path>
              </a:pathLst>
            </a:custGeom>
            <a:solidFill>
              <a:srgbClr val="666666"/>
            </a:solidFill>
            <a:ln w="9525">
              <a:noFill/>
              <a:round/>
              <a:headEnd/>
              <a:tailEnd/>
            </a:ln>
          </p:spPr>
          <p:txBody>
            <a:bodyPr/>
            <a:lstStyle/>
            <a:p>
              <a:endParaRPr lang="id-ID"/>
            </a:p>
          </p:txBody>
        </p:sp>
        <p:pic>
          <p:nvPicPr>
            <p:cNvPr id="3138" name="Picture 565"/>
            <p:cNvPicPr>
              <a:picLocks noChangeAspect="1" noChangeArrowheads="1"/>
            </p:cNvPicPr>
            <p:nvPr/>
          </p:nvPicPr>
          <p:blipFill>
            <a:blip r:embed="rId17"/>
            <a:srcRect/>
            <a:stretch>
              <a:fillRect/>
            </a:stretch>
          </p:blipFill>
          <p:spPr bwMode="auto">
            <a:xfrm>
              <a:off x="5229" y="1918"/>
              <a:ext cx="122" cy="93"/>
            </a:xfrm>
            <a:prstGeom prst="rect">
              <a:avLst/>
            </a:prstGeom>
            <a:noFill/>
            <a:ln w="9525">
              <a:noFill/>
              <a:miter lim="800000"/>
              <a:headEnd/>
              <a:tailEnd/>
            </a:ln>
          </p:spPr>
        </p:pic>
        <p:sp>
          <p:nvSpPr>
            <p:cNvPr id="3139" name="Freeform 566"/>
            <p:cNvSpPr>
              <a:spLocks/>
            </p:cNvSpPr>
            <p:nvPr/>
          </p:nvSpPr>
          <p:spPr bwMode="auto">
            <a:xfrm>
              <a:off x="5409" y="1959"/>
              <a:ext cx="17" cy="14"/>
            </a:xfrm>
            <a:custGeom>
              <a:avLst/>
              <a:gdLst>
                <a:gd name="T0" fmla="*/ 14 w 17"/>
                <a:gd name="T1" fmla="*/ 14 h 14"/>
                <a:gd name="T2" fmla="*/ 0 w 17"/>
                <a:gd name="T3" fmla="*/ 14 h 14"/>
                <a:gd name="T4" fmla="*/ 0 w 17"/>
                <a:gd name="T5" fmla="*/ 0 h 14"/>
                <a:gd name="T6" fmla="*/ 17 w 17"/>
                <a:gd name="T7" fmla="*/ 0 h 14"/>
                <a:gd name="T8" fmla="*/ 17 w 17"/>
                <a:gd name="T9" fmla="*/ 11 h 14"/>
                <a:gd name="T10" fmla="*/ 14 w 17"/>
                <a:gd name="T11" fmla="*/ 11 h 14"/>
                <a:gd name="T12" fmla="*/ 14 w 17"/>
                <a:gd name="T13" fmla="*/ 3 h 14"/>
                <a:gd name="T14" fmla="*/ 3 w 17"/>
                <a:gd name="T15" fmla="*/ 3 h 14"/>
                <a:gd name="T16" fmla="*/ 3 w 17"/>
                <a:gd name="T17" fmla="*/ 11 h 14"/>
                <a:gd name="T18" fmla="*/ 14 w 17"/>
                <a:gd name="T19" fmla="*/ 11 h 14"/>
                <a:gd name="T20" fmla="*/ 14 w 17"/>
                <a:gd name="T21" fmla="*/ 14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14"/>
                <a:gd name="T35" fmla="*/ 17 w 17"/>
                <a:gd name="T36" fmla="*/ 14 h 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14">
                  <a:moveTo>
                    <a:pt x="14" y="14"/>
                  </a:moveTo>
                  <a:lnTo>
                    <a:pt x="0" y="14"/>
                  </a:lnTo>
                  <a:lnTo>
                    <a:pt x="0" y="0"/>
                  </a:lnTo>
                  <a:lnTo>
                    <a:pt x="17" y="0"/>
                  </a:lnTo>
                  <a:lnTo>
                    <a:pt x="17" y="11"/>
                  </a:lnTo>
                  <a:lnTo>
                    <a:pt x="14" y="11"/>
                  </a:lnTo>
                  <a:lnTo>
                    <a:pt x="14" y="3"/>
                  </a:lnTo>
                  <a:lnTo>
                    <a:pt x="3" y="3"/>
                  </a:lnTo>
                  <a:lnTo>
                    <a:pt x="3" y="11"/>
                  </a:lnTo>
                  <a:lnTo>
                    <a:pt x="14" y="11"/>
                  </a:lnTo>
                  <a:lnTo>
                    <a:pt x="14" y="14"/>
                  </a:lnTo>
                  <a:close/>
                </a:path>
              </a:pathLst>
            </a:custGeom>
            <a:solidFill>
              <a:srgbClr val="666666"/>
            </a:solidFill>
            <a:ln w="9525">
              <a:noFill/>
              <a:round/>
              <a:headEnd/>
              <a:tailEnd/>
            </a:ln>
          </p:spPr>
          <p:txBody>
            <a:bodyPr/>
            <a:lstStyle/>
            <a:p>
              <a:endParaRPr lang="id-ID"/>
            </a:p>
          </p:txBody>
        </p:sp>
        <p:sp>
          <p:nvSpPr>
            <p:cNvPr id="3140" name="Rectangle 567"/>
            <p:cNvSpPr>
              <a:spLocks noChangeArrowheads="1"/>
            </p:cNvSpPr>
            <p:nvPr/>
          </p:nvSpPr>
          <p:spPr bwMode="auto">
            <a:xfrm>
              <a:off x="5423" y="1970"/>
              <a:ext cx="3" cy="3"/>
            </a:xfrm>
            <a:prstGeom prst="rect">
              <a:avLst/>
            </a:prstGeom>
            <a:solidFill>
              <a:srgbClr val="666666"/>
            </a:solidFill>
            <a:ln w="9525">
              <a:noFill/>
              <a:miter lim="800000"/>
              <a:headEnd/>
              <a:tailEnd/>
            </a:ln>
          </p:spPr>
          <p:txBody>
            <a:bodyPr/>
            <a:lstStyle/>
            <a:p>
              <a:endParaRPr lang="en-GB"/>
            </a:p>
          </p:txBody>
        </p:sp>
        <p:sp>
          <p:nvSpPr>
            <p:cNvPr id="3141" name="Freeform 568"/>
            <p:cNvSpPr>
              <a:spLocks/>
            </p:cNvSpPr>
            <p:nvPr/>
          </p:nvSpPr>
          <p:spPr bwMode="auto">
            <a:xfrm>
              <a:off x="5587" y="1934"/>
              <a:ext cx="63" cy="46"/>
            </a:xfrm>
            <a:custGeom>
              <a:avLst/>
              <a:gdLst>
                <a:gd name="T0" fmla="*/ 42 w 63"/>
                <a:gd name="T1" fmla="*/ 24 h 46"/>
                <a:gd name="T2" fmla="*/ 63 w 63"/>
                <a:gd name="T3" fmla="*/ 46 h 46"/>
                <a:gd name="T4" fmla="*/ 45 w 63"/>
                <a:gd name="T5" fmla="*/ 46 h 46"/>
                <a:gd name="T6" fmla="*/ 35 w 63"/>
                <a:gd name="T7" fmla="*/ 35 h 46"/>
                <a:gd name="T8" fmla="*/ 35 w 63"/>
                <a:gd name="T9" fmla="*/ 35 h 46"/>
                <a:gd name="T10" fmla="*/ 33 w 63"/>
                <a:gd name="T11" fmla="*/ 32 h 46"/>
                <a:gd name="T12" fmla="*/ 31 w 63"/>
                <a:gd name="T13" fmla="*/ 31 h 46"/>
                <a:gd name="T14" fmla="*/ 28 w 63"/>
                <a:gd name="T15" fmla="*/ 32 h 46"/>
                <a:gd name="T16" fmla="*/ 28 w 63"/>
                <a:gd name="T17" fmla="*/ 32 h 46"/>
                <a:gd name="T18" fmla="*/ 25 w 63"/>
                <a:gd name="T19" fmla="*/ 35 h 46"/>
                <a:gd name="T20" fmla="*/ 17 w 63"/>
                <a:gd name="T21" fmla="*/ 46 h 46"/>
                <a:gd name="T22" fmla="*/ 0 w 63"/>
                <a:gd name="T23" fmla="*/ 46 h 46"/>
                <a:gd name="T24" fmla="*/ 23 w 63"/>
                <a:gd name="T25" fmla="*/ 22 h 46"/>
                <a:gd name="T26" fmla="*/ 0 w 63"/>
                <a:gd name="T27" fmla="*/ 0 h 46"/>
                <a:gd name="T28" fmla="*/ 17 w 63"/>
                <a:gd name="T29" fmla="*/ 0 h 46"/>
                <a:gd name="T30" fmla="*/ 18 w 63"/>
                <a:gd name="T31" fmla="*/ 0 h 46"/>
                <a:gd name="T32" fmla="*/ 27 w 63"/>
                <a:gd name="T33" fmla="*/ 10 h 46"/>
                <a:gd name="T34" fmla="*/ 27 w 63"/>
                <a:gd name="T35" fmla="*/ 10 h 46"/>
                <a:gd name="T36" fmla="*/ 27 w 63"/>
                <a:gd name="T37" fmla="*/ 10 h 46"/>
                <a:gd name="T38" fmla="*/ 30 w 63"/>
                <a:gd name="T39" fmla="*/ 12 h 46"/>
                <a:gd name="T40" fmla="*/ 31 w 63"/>
                <a:gd name="T41" fmla="*/ 15 h 46"/>
                <a:gd name="T42" fmla="*/ 34 w 63"/>
                <a:gd name="T43" fmla="*/ 12 h 46"/>
                <a:gd name="T44" fmla="*/ 34 w 63"/>
                <a:gd name="T45" fmla="*/ 12 h 46"/>
                <a:gd name="T46" fmla="*/ 37 w 63"/>
                <a:gd name="T47" fmla="*/ 10 h 46"/>
                <a:gd name="T48" fmla="*/ 45 w 63"/>
                <a:gd name="T49" fmla="*/ 0 h 46"/>
                <a:gd name="T50" fmla="*/ 62 w 63"/>
                <a:gd name="T51" fmla="*/ 0 h 46"/>
                <a:gd name="T52" fmla="*/ 40 w 63"/>
                <a:gd name="T53" fmla="*/ 22 h 46"/>
                <a:gd name="T54" fmla="*/ 42 w 63"/>
                <a:gd name="T55" fmla="*/ 24 h 4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3"/>
                <a:gd name="T85" fmla="*/ 0 h 46"/>
                <a:gd name="T86" fmla="*/ 63 w 63"/>
                <a:gd name="T87" fmla="*/ 46 h 4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3" h="46">
                  <a:moveTo>
                    <a:pt x="42" y="24"/>
                  </a:moveTo>
                  <a:lnTo>
                    <a:pt x="63" y="46"/>
                  </a:lnTo>
                  <a:lnTo>
                    <a:pt x="45" y="46"/>
                  </a:lnTo>
                  <a:lnTo>
                    <a:pt x="35" y="35"/>
                  </a:lnTo>
                  <a:lnTo>
                    <a:pt x="33" y="32"/>
                  </a:lnTo>
                  <a:lnTo>
                    <a:pt x="31" y="31"/>
                  </a:lnTo>
                  <a:lnTo>
                    <a:pt x="28" y="32"/>
                  </a:lnTo>
                  <a:lnTo>
                    <a:pt x="25" y="35"/>
                  </a:lnTo>
                  <a:lnTo>
                    <a:pt x="17" y="46"/>
                  </a:lnTo>
                  <a:lnTo>
                    <a:pt x="0" y="46"/>
                  </a:lnTo>
                  <a:lnTo>
                    <a:pt x="23" y="22"/>
                  </a:lnTo>
                  <a:lnTo>
                    <a:pt x="0" y="0"/>
                  </a:lnTo>
                  <a:lnTo>
                    <a:pt x="17" y="0"/>
                  </a:lnTo>
                  <a:lnTo>
                    <a:pt x="18" y="0"/>
                  </a:lnTo>
                  <a:lnTo>
                    <a:pt x="27" y="10"/>
                  </a:lnTo>
                  <a:lnTo>
                    <a:pt x="30" y="12"/>
                  </a:lnTo>
                  <a:lnTo>
                    <a:pt x="31" y="15"/>
                  </a:lnTo>
                  <a:lnTo>
                    <a:pt x="34" y="12"/>
                  </a:lnTo>
                  <a:lnTo>
                    <a:pt x="37" y="10"/>
                  </a:lnTo>
                  <a:lnTo>
                    <a:pt x="45" y="0"/>
                  </a:lnTo>
                  <a:lnTo>
                    <a:pt x="62" y="0"/>
                  </a:lnTo>
                  <a:lnTo>
                    <a:pt x="40" y="22"/>
                  </a:lnTo>
                  <a:lnTo>
                    <a:pt x="42" y="24"/>
                  </a:lnTo>
                  <a:close/>
                </a:path>
              </a:pathLst>
            </a:custGeom>
            <a:solidFill>
              <a:srgbClr val="FFFFFF"/>
            </a:solidFill>
            <a:ln w="9525">
              <a:noFill/>
              <a:round/>
              <a:headEnd/>
              <a:tailEnd/>
            </a:ln>
          </p:spPr>
          <p:txBody>
            <a:bodyPr/>
            <a:lstStyle/>
            <a:p>
              <a:endParaRPr lang="id-ID"/>
            </a:p>
          </p:txBody>
        </p:sp>
        <p:sp>
          <p:nvSpPr>
            <p:cNvPr id="3142" name="Freeform 569"/>
            <p:cNvSpPr>
              <a:spLocks noEditPoints="1"/>
            </p:cNvSpPr>
            <p:nvPr/>
          </p:nvSpPr>
          <p:spPr bwMode="auto">
            <a:xfrm>
              <a:off x="5257" y="1951"/>
              <a:ext cx="70" cy="22"/>
            </a:xfrm>
            <a:custGeom>
              <a:avLst/>
              <a:gdLst>
                <a:gd name="T0" fmla="*/ 3 w 70"/>
                <a:gd name="T1" fmla="*/ 19 h 22"/>
                <a:gd name="T2" fmla="*/ 65 w 70"/>
                <a:gd name="T3" fmla="*/ 19 h 22"/>
                <a:gd name="T4" fmla="*/ 67 w 70"/>
                <a:gd name="T5" fmla="*/ 19 h 22"/>
                <a:gd name="T6" fmla="*/ 67 w 70"/>
                <a:gd name="T7" fmla="*/ 17 h 22"/>
                <a:gd name="T8" fmla="*/ 67 w 70"/>
                <a:gd name="T9" fmla="*/ 3 h 22"/>
                <a:gd name="T10" fmla="*/ 3 w 70"/>
                <a:gd name="T11" fmla="*/ 3 h 22"/>
                <a:gd name="T12" fmla="*/ 3 w 70"/>
                <a:gd name="T13" fmla="*/ 19 h 22"/>
                <a:gd name="T14" fmla="*/ 70 w 70"/>
                <a:gd name="T15" fmla="*/ 22 h 22"/>
                <a:gd name="T16" fmla="*/ 0 w 70"/>
                <a:gd name="T17" fmla="*/ 22 h 22"/>
                <a:gd name="T18" fmla="*/ 0 w 70"/>
                <a:gd name="T19" fmla="*/ 0 h 22"/>
                <a:gd name="T20" fmla="*/ 70 w 70"/>
                <a:gd name="T21" fmla="*/ 0 h 22"/>
                <a:gd name="T22" fmla="*/ 70 w 70"/>
                <a:gd name="T23" fmla="*/ 19 h 22"/>
                <a:gd name="T24" fmla="*/ 70 w 70"/>
                <a:gd name="T25" fmla="*/ 22 h 2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22"/>
                <a:gd name="T41" fmla="*/ 70 w 70"/>
                <a:gd name="T42" fmla="*/ 22 h 2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22">
                  <a:moveTo>
                    <a:pt x="3" y="19"/>
                  </a:moveTo>
                  <a:lnTo>
                    <a:pt x="65" y="19"/>
                  </a:lnTo>
                  <a:lnTo>
                    <a:pt x="67" y="19"/>
                  </a:lnTo>
                  <a:lnTo>
                    <a:pt x="67" y="17"/>
                  </a:lnTo>
                  <a:lnTo>
                    <a:pt x="67" y="3"/>
                  </a:lnTo>
                  <a:lnTo>
                    <a:pt x="3" y="3"/>
                  </a:lnTo>
                  <a:lnTo>
                    <a:pt x="3" y="19"/>
                  </a:lnTo>
                  <a:close/>
                  <a:moveTo>
                    <a:pt x="70" y="22"/>
                  </a:moveTo>
                  <a:lnTo>
                    <a:pt x="0" y="22"/>
                  </a:lnTo>
                  <a:lnTo>
                    <a:pt x="0" y="0"/>
                  </a:lnTo>
                  <a:lnTo>
                    <a:pt x="70" y="0"/>
                  </a:lnTo>
                  <a:lnTo>
                    <a:pt x="70" y="19"/>
                  </a:lnTo>
                  <a:lnTo>
                    <a:pt x="70" y="22"/>
                  </a:lnTo>
                  <a:close/>
                </a:path>
              </a:pathLst>
            </a:custGeom>
            <a:solidFill>
              <a:srgbClr val="666666"/>
            </a:solidFill>
            <a:ln w="9525">
              <a:noFill/>
              <a:round/>
              <a:headEnd/>
              <a:tailEnd/>
            </a:ln>
          </p:spPr>
          <p:txBody>
            <a:bodyPr/>
            <a:lstStyle/>
            <a:p>
              <a:endParaRPr lang="id-ID"/>
            </a:p>
          </p:txBody>
        </p:sp>
        <p:sp>
          <p:nvSpPr>
            <p:cNvPr id="3143" name="Freeform 570"/>
            <p:cNvSpPr>
              <a:spLocks/>
            </p:cNvSpPr>
            <p:nvPr/>
          </p:nvSpPr>
          <p:spPr bwMode="auto">
            <a:xfrm>
              <a:off x="5405" y="1946"/>
              <a:ext cx="35" cy="30"/>
            </a:xfrm>
            <a:custGeom>
              <a:avLst/>
              <a:gdLst>
                <a:gd name="T0" fmla="*/ 23 w 35"/>
                <a:gd name="T1" fmla="*/ 30 h 30"/>
                <a:gd name="T2" fmla="*/ 23 w 35"/>
                <a:gd name="T3" fmla="*/ 27 h 30"/>
                <a:gd name="T4" fmla="*/ 23 w 35"/>
                <a:gd name="T5" fmla="*/ 10 h 30"/>
                <a:gd name="T6" fmla="*/ 1 w 35"/>
                <a:gd name="T7" fmla="*/ 10 h 30"/>
                <a:gd name="T8" fmla="*/ 1 w 35"/>
                <a:gd name="T9" fmla="*/ 30 h 30"/>
                <a:gd name="T10" fmla="*/ 0 w 35"/>
                <a:gd name="T11" fmla="*/ 30 h 30"/>
                <a:gd name="T12" fmla="*/ 0 w 35"/>
                <a:gd name="T13" fmla="*/ 0 h 30"/>
                <a:gd name="T14" fmla="*/ 35 w 35"/>
                <a:gd name="T15" fmla="*/ 0 h 30"/>
                <a:gd name="T16" fmla="*/ 35 w 35"/>
                <a:gd name="T17" fmla="*/ 30 h 30"/>
                <a:gd name="T18" fmla="*/ 23 w 35"/>
                <a:gd name="T19" fmla="*/ 30 h 3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5"/>
                <a:gd name="T31" fmla="*/ 0 h 30"/>
                <a:gd name="T32" fmla="*/ 35 w 35"/>
                <a:gd name="T33" fmla="*/ 30 h 3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5" h="30">
                  <a:moveTo>
                    <a:pt x="23" y="30"/>
                  </a:moveTo>
                  <a:lnTo>
                    <a:pt x="23" y="27"/>
                  </a:lnTo>
                  <a:lnTo>
                    <a:pt x="23" y="10"/>
                  </a:lnTo>
                  <a:lnTo>
                    <a:pt x="1" y="10"/>
                  </a:lnTo>
                  <a:lnTo>
                    <a:pt x="1" y="30"/>
                  </a:lnTo>
                  <a:lnTo>
                    <a:pt x="0" y="30"/>
                  </a:lnTo>
                  <a:lnTo>
                    <a:pt x="0" y="0"/>
                  </a:lnTo>
                  <a:lnTo>
                    <a:pt x="35" y="0"/>
                  </a:lnTo>
                  <a:lnTo>
                    <a:pt x="35" y="30"/>
                  </a:lnTo>
                  <a:lnTo>
                    <a:pt x="23" y="30"/>
                  </a:lnTo>
                  <a:close/>
                </a:path>
              </a:pathLst>
            </a:custGeom>
            <a:solidFill>
              <a:srgbClr val="FFFFFF"/>
            </a:solidFill>
            <a:ln w="9525">
              <a:noFill/>
              <a:round/>
              <a:headEnd/>
              <a:tailEnd/>
            </a:ln>
          </p:spPr>
          <p:txBody>
            <a:bodyPr/>
            <a:lstStyle/>
            <a:p>
              <a:endParaRPr lang="id-ID"/>
            </a:p>
          </p:txBody>
        </p:sp>
        <p:sp>
          <p:nvSpPr>
            <p:cNvPr id="3144" name="Freeform 571"/>
            <p:cNvSpPr>
              <a:spLocks noEditPoints="1"/>
            </p:cNvSpPr>
            <p:nvPr/>
          </p:nvSpPr>
          <p:spPr bwMode="auto">
            <a:xfrm>
              <a:off x="5406" y="1956"/>
              <a:ext cx="22" cy="20"/>
            </a:xfrm>
            <a:custGeom>
              <a:avLst/>
              <a:gdLst>
                <a:gd name="T0" fmla="*/ 17 w 22"/>
                <a:gd name="T1" fmla="*/ 17 h 20"/>
                <a:gd name="T2" fmla="*/ 20 w 22"/>
                <a:gd name="T3" fmla="*/ 17 h 20"/>
                <a:gd name="T4" fmla="*/ 20 w 22"/>
                <a:gd name="T5" fmla="*/ 14 h 20"/>
                <a:gd name="T6" fmla="*/ 20 w 22"/>
                <a:gd name="T7" fmla="*/ 3 h 20"/>
                <a:gd name="T8" fmla="*/ 3 w 22"/>
                <a:gd name="T9" fmla="*/ 3 h 20"/>
                <a:gd name="T10" fmla="*/ 3 w 22"/>
                <a:gd name="T11" fmla="*/ 17 h 20"/>
                <a:gd name="T12" fmla="*/ 17 w 22"/>
                <a:gd name="T13" fmla="*/ 17 h 20"/>
                <a:gd name="T14" fmla="*/ 0 w 22"/>
                <a:gd name="T15" fmla="*/ 20 h 20"/>
                <a:gd name="T16" fmla="*/ 0 w 22"/>
                <a:gd name="T17" fmla="*/ 0 h 20"/>
                <a:gd name="T18" fmla="*/ 22 w 22"/>
                <a:gd name="T19" fmla="*/ 0 h 20"/>
                <a:gd name="T20" fmla="*/ 22 w 22"/>
                <a:gd name="T21" fmla="*/ 17 h 20"/>
                <a:gd name="T22" fmla="*/ 22 w 22"/>
                <a:gd name="T23" fmla="*/ 20 h 20"/>
                <a:gd name="T24" fmla="*/ 0 w 22"/>
                <a:gd name="T25" fmla="*/ 20 h 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
                <a:gd name="T40" fmla="*/ 0 h 20"/>
                <a:gd name="T41" fmla="*/ 22 w 22"/>
                <a:gd name="T42" fmla="*/ 20 h 2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 h="20">
                  <a:moveTo>
                    <a:pt x="17" y="17"/>
                  </a:moveTo>
                  <a:lnTo>
                    <a:pt x="20" y="17"/>
                  </a:lnTo>
                  <a:lnTo>
                    <a:pt x="20" y="14"/>
                  </a:lnTo>
                  <a:lnTo>
                    <a:pt x="20" y="3"/>
                  </a:lnTo>
                  <a:lnTo>
                    <a:pt x="3" y="3"/>
                  </a:lnTo>
                  <a:lnTo>
                    <a:pt x="3" y="17"/>
                  </a:lnTo>
                  <a:lnTo>
                    <a:pt x="17" y="17"/>
                  </a:lnTo>
                  <a:close/>
                  <a:moveTo>
                    <a:pt x="0" y="20"/>
                  </a:moveTo>
                  <a:lnTo>
                    <a:pt x="0" y="0"/>
                  </a:lnTo>
                  <a:lnTo>
                    <a:pt x="22" y="0"/>
                  </a:lnTo>
                  <a:lnTo>
                    <a:pt x="22" y="17"/>
                  </a:lnTo>
                  <a:lnTo>
                    <a:pt x="22" y="20"/>
                  </a:lnTo>
                  <a:lnTo>
                    <a:pt x="0" y="20"/>
                  </a:lnTo>
                  <a:close/>
                </a:path>
              </a:pathLst>
            </a:custGeom>
            <a:solidFill>
              <a:srgbClr val="666666"/>
            </a:solidFill>
            <a:ln w="9525">
              <a:noFill/>
              <a:round/>
              <a:headEnd/>
              <a:tailEnd/>
            </a:ln>
          </p:spPr>
          <p:txBody>
            <a:bodyPr/>
            <a:lstStyle/>
            <a:p>
              <a:endParaRPr lang="id-ID"/>
            </a:p>
          </p:txBody>
        </p:sp>
        <p:sp>
          <p:nvSpPr>
            <p:cNvPr id="3145" name="Rectangle 572"/>
            <p:cNvSpPr>
              <a:spLocks noChangeArrowheads="1"/>
            </p:cNvSpPr>
            <p:nvPr/>
          </p:nvSpPr>
          <p:spPr bwMode="auto">
            <a:xfrm>
              <a:off x="5406" y="1976"/>
              <a:ext cx="22" cy="1"/>
            </a:xfrm>
            <a:prstGeom prst="rect">
              <a:avLst/>
            </a:prstGeom>
            <a:solidFill>
              <a:srgbClr val="666666"/>
            </a:solidFill>
            <a:ln w="9525">
              <a:noFill/>
              <a:miter lim="800000"/>
              <a:headEnd/>
              <a:tailEnd/>
            </a:ln>
          </p:spPr>
          <p:txBody>
            <a:bodyPr/>
            <a:lstStyle/>
            <a:p>
              <a:endParaRPr lang="en-GB"/>
            </a:p>
          </p:txBody>
        </p:sp>
        <p:sp>
          <p:nvSpPr>
            <p:cNvPr id="3146" name="Rectangle 573"/>
            <p:cNvSpPr>
              <a:spLocks noChangeArrowheads="1"/>
            </p:cNvSpPr>
            <p:nvPr/>
          </p:nvSpPr>
          <p:spPr bwMode="auto">
            <a:xfrm>
              <a:off x="5440" y="1976"/>
              <a:ext cx="2" cy="3"/>
            </a:xfrm>
            <a:prstGeom prst="rect">
              <a:avLst/>
            </a:prstGeom>
            <a:solidFill>
              <a:srgbClr val="666666"/>
            </a:solidFill>
            <a:ln w="9525">
              <a:noFill/>
              <a:miter lim="800000"/>
              <a:headEnd/>
              <a:tailEnd/>
            </a:ln>
          </p:spPr>
          <p:txBody>
            <a:bodyPr/>
            <a:lstStyle/>
            <a:p>
              <a:endParaRPr lang="en-GB"/>
            </a:p>
          </p:txBody>
        </p:sp>
        <p:sp>
          <p:nvSpPr>
            <p:cNvPr id="3147" name="Rectangle 574"/>
            <p:cNvSpPr>
              <a:spLocks noChangeArrowheads="1"/>
            </p:cNvSpPr>
            <p:nvPr/>
          </p:nvSpPr>
          <p:spPr bwMode="auto">
            <a:xfrm>
              <a:off x="5442" y="1976"/>
              <a:ext cx="3" cy="3"/>
            </a:xfrm>
            <a:prstGeom prst="rect">
              <a:avLst/>
            </a:prstGeom>
            <a:solidFill>
              <a:srgbClr val="666666"/>
            </a:solidFill>
            <a:ln w="9525">
              <a:noFill/>
              <a:miter lim="800000"/>
              <a:headEnd/>
              <a:tailEnd/>
            </a:ln>
          </p:spPr>
          <p:txBody>
            <a:bodyPr/>
            <a:lstStyle/>
            <a:p>
              <a:endParaRPr lang="en-GB"/>
            </a:p>
          </p:txBody>
        </p:sp>
        <p:sp>
          <p:nvSpPr>
            <p:cNvPr id="3148" name="Rectangle 575"/>
            <p:cNvSpPr>
              <a:spLocks noChangeArrowheads="1"/>
            </p:cNvSpPr>
            <p:nvPr/>
          </p:nvSpPr>
          <p:spPr bwMode="auto">
            <a:xfrm>
              <a:off x="5445" y="1976"/>
              <a:ext cx="5" cy="3"/>
            </a:xfrm>
            <a:prstGeom prst="rect">
              <a:avLst/>
            </a:prstGeom>
            <a:solidFill>
              <a:srgbClr val="666666"/>
            </a:solidFill>
            <a:ln w="9525">
              <a:noFill/>
              <a:miter lim="800000"/>
              <a:headEnd/>
              <a:tailEnd/>
            </a:ln>
          </p:spPr>
          <p:txBody>
            <a:bodyPr/>
            <a:lstStyle/>
            <a:p>
              <a:endParaRPr lang="en-GB"/>
            </a:p>
          </p:txBody>
        </p:sp>
        <p:sp>
          <p:nvSpPr>
            <p:cNvPr id="3149" name="Rectangle 576"/>
            <p:cNvSpPr>
              <a:spLocks noChangeArrowheads="1"/>
            </p:cNvSpPr>
            <p:nvPr/>
          </p:nvSpPr>
          <p:spPr bwMode="auto">
            <a:xfrm>
              <a:off x="5450" y="1976"/>
              <a:ext cx="2" cy="3"/>
            </a:xfrm>
            <a:prstGeom prst="rect">
              <a:avLst/>
            </a:prstGeom>
            <a:solidFill>
              <a:srgbClr val="666666"/>
            </a:solidFill>
            <a:ln w="9525">
              <a:noFill/>
              <a:miter lim="800000"/>
              <a:headEnd/>
              <a:tailEnd/>
            </a:ln>
          </p:spPr>
          <p:txBody>
            <a:bodyPr/>
            <a:lstStyle/>
            <a:p>
              <a:endParaRPr lang="en-GB"/>
            </a:p>
          </p:txBody>
        </p:sp>
        <p:sp>
          <p:nvSpPr>
            <p:cNvPr id="3150" name="Freeform 577"/>
            <p:cNvSpPr>
              <a:spLocks/>
            </p:cNvSpPr>
            <p:nvPr/>
          </p:nvSpPr>
          <p:spPr bwMode="auto">
            <a:xfrm>
              <a:off x="5399" y="1932"/>
              <a:ext cx="56" cy="47"/>
            </a:xfrm>
            <a:custGeom>
              <a:avLst/>
              <a:gdLst>
                <a:gd name="T0" fmla="*/ 56 w 56"/>
                <a:gd name="T1" fmla="*/ 47 h 47"/>
                <a:gd name="T2" fmla="*/ 53 w 56"/>
                <a:gd name="T3" fmla="*/ 47 h 47"/>
                <a:gd name="T4" fmla="*/ 53 w 56"/>
                <a:gd name="T5" fmla="*/ 44 h 47"/>
                <a:gd name="T6" fmla="*/ 53 w 56"/>
                <a:gd name="T7" fmla="*/ 3 h 47"/>
                <a:gd name="T8" fmla="*/ 3 w 56"/>
                <a:gd name="T9" fmla="*/ 3 h 47"/>
                <a:gd name="T10" fmla="*/ 3 w 56"/>
                <a:gd name="T11" fmla="*/ 9 h 47"/>
                <a:gd name="T12" fmla="*/ 0 w 56"/>
                <a:gd name="T13" fmla="*/ 9 h 47"/>
                <a:gd name="T14" fmla="*/ 0 w 56"/>
                <a:gd name="T15" fmla="*/ 0 h 47"/>
                <a:gd name="T16" fmla="*/ 56 w 56"/>
                <a:gd name="T17" fmla="*/ 0 h 47"/>
                <a:gd name="T18" fmla="*/ 56 w 56"/>
                <a:gd name="T19" fmla="*/ 47 h 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6"/>
                <a:gd name="T31" fmla="*/ 0 h 47"/>
                <a:gd name="T32" fmla="*/ 56 w 56"/>
                <a:gd name="T33" fmla="*/ 47 h 4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6" h="47">
                  <a:moveTo>
                    <a:pt x="56" y="47"/>
                  </a:moveTo>
                  <a:lnTo>
                    <a:pt x="53" y="47"/>
                  </a:lnTo>
                  <a:lnTo>
                    <a:pt x="53" y="44"/>
                  </a:lnTo>
                  <a:lnTo>
                    <a:pt x="53" y="3"/>
                  </a:lnTo>
                  <a:lnTo>
                    <a:pt x="3" y="3"/>
                  </a:lnTo>
                  <a:lnTo>
                    <a:pt x="3" y="9"/>
                  </a:lnTo>
                  <a:lnTo>
                    <a:pt x="0" y="9"/>
                  </a:lnTo>
                  <a:lnTo>
                    <a:pt x="0" y="0"/>
                  </a:lnTo>
                  <a:lnTo>
                    <a:pt x="56" y="0"/>
                  </a:lnTo>
                  <a:lnTo>
                    <a:pt x="56" y="47"/>
                  </a:lnTo>
                  <a:close/>
                </a:path>
              </a:pathLst>
            </a:custGeom>
            <a:solidFill>
              <a:srgbClr val="666666"/>
            </a:solidFill>
            <a:ln w="9525">
              <a:noFill/>
              <a:round/>
              <a:headEnd/>
              <a:tailEnd/>
            </a:ln>
          </p:spPr>
          <p:txBody>
            <a:bodyPr/>
            <a:lstStyle/>
            <a:p>
              <a:endParaRPr lang="id-ID"/>
            </a:p>
          </p:txBody>
        </p:sp>
        <p:sp>
          <p:nvSpPr>
            <p:cNvPr id="3151" name="Freeform 578"/>
            <p:cNvSpPr>
              <a:spLocks/>
            </p:cNvSpPr>
            <p:nvPr/>
          </p:nvSpPr>
          <p:spPr bwMode="auto">
            <a:xfrm>
              <a:off x="5402" y="1946"/>
              <a:ext cx="38" cy="33"/>
            </a:xfrm>
            <a:custGeom>
              <a:avLst/>
              <a:gdLst>
                <a:gd name="T0" fmla="*/ 38 w 38"/>
                <a:gd name="T1" fmla="*/ 33 h 33"/>
                <a:gd name="T2" fmla="*/ 0 w 38"/>
                <a:gd name="T3" fmla="*/ 33 h 33"/>
                <a:gd name="T4" fmla="*/ 0 w 38"/>
                <a:gd name="T5" fmla="*/ 0 h 33"/>
                <a:gd name="T6" fmla="*/ 3 w 38"/>
                <a:gd name="T7" fmla="*/ 0 h 33"/>
                <a:gd name="T8" fmla="*/ 3 w 38"/>
                <a:gd name="T9" fmla="*/ 30 h 33"/>
                <a:gd name="T10" fmla="*/ 4 w 38"/>
                <a:gd name="T11" fmla="*/ 30 h 33"/>
                <a:gd name="T12" fmla="*/ 4 w 38"/>
                <a:gd name="T13" fmla="*/ 30 h 33"/>
                <a:gd name="T14" fmla="*/ 26 w 38"/>
                <a:gd name="T15" fmla="*/ 30 h 33"/>
                <a:gd name="T16" fmla="*/ 26 w 38"/>
                <a:gd name="T17" fmla="*/ 30 h 33"/>
                <a:gd name="T18" fmla="*/ 38 w 38"/>
                <a:gd name="T19" fmla="*/ 30 h 33"/>
                <a:gd name="T20" fmla="*/ 38 w 38"/>
                <a:gd name="T21" fmla="*/ 33 h 3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
                <a:gd name="T34" fmla="*/ 0 h 33"/>
                <a:gd name="T35" fmla="*/ 38 w 38"/>
                <a:gd name="T36" fmla="*/ 33 h 3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 h="33">
                  <a:moveTo>
                    <a:pt x="38" y="33"/>
                  </a:moveTo>
                  <a:lnTo>
                    <a:pt x="0" y="33"/>
                  </a:lnTo>
                  <a:lnTo>
                    <a:pt x="0" y="0"/>
                  </a:lnTo>
                  <a:lnTo>
                    <a:pt x="3" y="0"/>
                  </a:lnTo>
                  <a:lnTo>
                    <a:pt x="3" y="30"/>
                  </a:lnTo>
                  <a:lnTo>
                    <a:pt x="4" y="30"/>
                  </a:lnTo>
                  <a:lnTo>
                    <a:pt x="26" y="30"/>
                  </a:lnTo>
                  <a:lnTo>
                    <a:pt x="38" y="30"/>
                  </a:lnTo>
                  <a:lnTo>
                    <a:pt x="38" y="33"/>
                  </a:lnTo>
                  <a:close/>
                </a:path>
              </a:pathLst>
            </a:custGeom>
            <a:solidFill>
              <a:srgbClr val="FFFFFF"/>
            </a:solidFill>
            <a:ln w="9525">
              <a:noFill/>
              <a:round/>
              <a:headEnd/>
              <a:tailEnd/>
            </a:ln>
          </p:spPr>
          <p:txBody>
            <a:bodyPr/>
            <a:lstStyle/>
            <a:p>
              <a:endParaRPr lang="id-ID"/>
            </a:p>
          </p:txBody>
        </p:sp>
        <p:sp>
          <p:nvSpPr>
            <p:cNvPr id="3152" name="Freeform 579"/>
            <p:cNvSpPr>
              <a:spLocks/>
            </p:cNvSpPr>
            <p:nvPr/>
          </p:nvSpPr>
          <p:spPr bwMode="auto">
            <a:xfrm>
              <a:off x="5399" y="1946"/>
              <a:ext cx="41" cy="36"/>
            </a:xfrm>
            <a:custGeom>
              <a:avLst/>
              <a:gdLst>
                <a:gd name="T0" fmla="*/ 41 w 41"/>
                <a:gd name="T1" fmla="*/ 36 h 36"/>
                <a:gd name="T2" fmla="*/ 0 w 41"/>
                <a:gd name="T3" fmla="*/ 36 h 36"/>
                <a:gd name="T4" fmla="*/ 0 w 41"/>
                <a:gd name="T5" fmla="*/ 0 h 36"/>
                <a:gd name="T6" fmla="*/ 3 w 41"/>
                <a:gd name="T7" fmla="*/ 0 h 36"/>
                <a:gd name="T8" fmla="*/ 3 w 41"/>
                <a:gd name="T9" fmla="*/ 33 h 36"/>
                <a:gd name="T10" fmla="*/ 41 w 41"/>
                <a:gd name="T11" fmla="*/ 33 h 36"/>
                <a:gd name="T12" fmla="*/ 41 w 41"/>
                <a:gd name="T13" fmla="*/ 36 h 36"/>
                <a:gd name="T14" fmla="*/ 0 60000 65536"/>
                <a:gd name="T15" fmla="*/ 0 60000 65536"/>
                <a:gd name="T16" fmla="*/ 0 60000 65536"/>
                <a:gd name="T17" fmla="*/ 0 60000 65536"/>
                <a:gd name="T18" fmla="*/ 0 60000 65536"/>
                <a:gd name="T19" fmla="*/ 0 60000 65536"/>
                <a:gd name="T20" fmla="*/ 0 60000 65536"/>
                <a:gd name="T21" fmla="*/ 0 w 41"/>
                <a:gd name="T22" fmla="*/ 0 h 36"/>
                <a:gd name="T23" fmla="*/ 41 w 41"/>
                <a:gd name="T24" fmla="*/ 36 h 3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6">
                  <a:moveTo>
                    <a:pt x="41" y="36"/>
                  </a:moveTo>
                  <a:lnTo>
                    <a:pt x="0" y="36"/>
                  </a:lnTo>
                  <a:lnTo>
                    <a:pt x="0" y="0"/>
                  </a:lnTo>
                  <a:lnTo>
                    <a:pt x="3" y="0"/>
                  </a:lnTo>
                  <a:lnTo>
                    <a:pt x="3" y="33"/>
                  </a:lnTo>
                  <a:lnTo>
                    <a:pt x="41" y="33"/>
                  </a:lnTo>
                  <a:lnTo>
                    <a:pt x="41" y="36"/>
                  </a:lnTo>
                  <a:close/>
                </a:path>
              </a:pathLst>
            </a:custGeom>
            <a:solidFill>
              <a:srgbClr val="FFFFFF"/>
            </a:solidFill>
            <a:ln w="9525">
              <a:noFill/>
              <a:round/>
              <a:headEnd/>
              <a:tailEnd/>
            </a:ln>
          </p:spPr>
          <p:txBody>
            <a:bodyPr/>
            <a:lstStyle/>
            <a:p>
              <a:endParaRPr lang="id-ID"/>
            </a:p>
          </p:txBody>
        </p:sp>
        <p:sp>
          <p:nvSpPr>
            <p:cNvPr id="3153" name="Rectangle 580"/>
            <p:cNvSpPr>
              <a:spLocks noChangeArrowheads="1"/>
            </p:cNvSpPr>
            <p:nvPr/>
          </p:nvSpPr>
          <p:spPr bwMode="auto">
            <a:xfrm>
              <a:off x="5440" y="1979"/>
              <a:ext cx="2" cy="3"/>
            </a:xfrm>
            <a:prstGeom prst="rect">
              <a:avLst/>
            </a:prstGeom>
            <a:solidFill>
              <a:srgbClr val="666666"/>
            </a:solidFill>
            <a:ln w="9525">
              <a:noFill/>
              <a:miter lim="800000"/>
              <a:headEnd/>
              <a:tailEnd/>
            </a:ln>
          </p:spPr>
          <p:txBody>
            <a:bodyPr/>
            <a:lstStyle/>
            <a:p>
              <a:endParaRPr lang="en-GB"/>
            </a:p>
          </p:txBody>
        </p:sp>
        <p:sp>
          <p:nvSpPr>
            <p:cNvPr id="3154" name="Rectangle 581"/>
            <p:cNvSpPr>
              <a:spLocks noChangeArrowheads="1"/>
            </p:cNvSpPr>
            <p:nvPr/>
          </p:nvSpPr>
          <p:spPr bwMode="auto">
            <a:xfrm>
              <a:off x="5442" y="1979"/>
              <a:ext cx="3" cy="3"/>
            </a:xfrm>
            <a:prstGeom prst="rect">
              <a:avLst/>
            </a:prstGeom>
            <a:solidFill>
              <a:srgbClr val="666666"/>
            </a:solidFill>
            <a:ln w="9525">
              <a:noFill/>
              <a:miter lim="800000"/>
              <a:headEnd/>
              <a:tailEnd/>
            </a:ln>
          </p:spPr>
          <p:txBody>
            <a:bodyPr/>
            <a:lstStyle/>
            <a:p>
              <a:endParaRPr lang="en-GB"/>
            </a:p>
          </p:txBody>
        </p:sp>
        <p:sp>
          <p:nvSpPr>
            <p:cNvPr id="3155" name="Freeform 582"/>
            <p:cNvSpPr>
              <a:spLocks noEditPoints="1"/>
            </p:cNvSpPr>
            <p:nvPr/>
          </p:nvSpPr>
          <p:spPr bwMode="auto">
            <a:xfrm>
              <a:off x="5580" y="1931"/>
              <a:ext cx="76" cy="52"/>
            </a:xfrm>
            <a:custGeom>
              <a:avLst/>
              <a:gdLst>
                <a:gd name="T0" fmla="*/ 7 w 76"/>
                <a:gd name="T1" fmla="*/ 49 h 52"/>
                <a:gd name="T2" fmla="*/ 24 w 76"/>
                <a:gd name="T3" fmla="*/ 49 h 52"/>
                <a:gd name="T4" fmla="*/ 32 w 76"/>
                <a:gd name="T5" fmla="*/ 38 h 52"/>
                <a:gd name="T6" fmla="*/ 32 w 76"/>
                <a:gd name="T7" fmla="*/ 38 h 52"/>
                <a:gd name="T8" fmla="*/ 35 w 76"/>
                <a:gd name="T9" fmla="*/ 35 h 52"/>
                <a:gd name="T10" fmla="*/ 38 w 76"/>
                <a:gd name="T11" fmla="*/ 34 h 52"/>
                <a:gd name="T12" fmla="*/ 40 w 76"/>
                <a:gd name="T13" fmla="*/ 35 h 52"/>
                <a:gd name="T14" fmla="*/ 40 w 76"/>
                <a:gd name="T15" fmla="*/ 35 h 52"/>
                <a:gd name="T16" fmla="*/ 42 w 76"/>
                <a:gd name="T17" fmla="*/ 38 h 52"/>
                <a:gd name="T18" fmla="*/ 52 w 76"/>
                <a:gd name="T19" fmla="*/ 49 h 52"/>
                <a:gd name="T20" fmla="*/ 70 w 76"/>
                <a:gd name="T21" fmla="*/ 49 h 52"/>
                <a:gd name="T22" fmla="*/ 49 w 76"/>
                <a:gd name="T23" fmla="*/ 27 h 52"/>
                <a:gd name="T24" fmla="*/ 47 w 76"/>
                <a:gd name="T25" fmla="*/ 25 h 52"/>
                <a:gd name="T26" fmla="*/ 69 w 76"/>
                <a:gd name="T27" fmla="*/ 3 h 52"/>
                <a:gd name="T28" fmla="*/ 52 w 76"/>
                <a:gd name="T29" fmla="*/ 3 h 52"/>
                <a:gd name="T30" fmla="*/ 44 w 76"/>
                <a:gd name="T31" fmla="*/ 13 h 52"/>
                <a:gd name="T32" fmla="*/ 44 w 76"/>
                <a:gd name="T33" fmla="*/ 13 h 52"/>
                <a:gd name="T34" fmla="*/ 41 w 76"/>
                <a:gd name="T35" fmla="*/ 15 h 52"/>
                <a:gd name="T36" fmla="*/ 38 w 76"/>
                <a:gd name="T37" fmla="*/ 18 h 52"/>
                <a:gd name="T38" fmla="*/ 37 w 76"/>
                <a:gd name="T39" fmla="*/ 15 h 52"/>
                <a:gd name="T40" fmla="*/ 37 w 76"/>
                <a:gd name="T41" fmla="*/ 15 h 52"/>
                <a:gd name="T42" fmla="*/ 34 w 76"/>
                <a:gd name="T43" fmla="*/ 13 h 52"/>
                <a:gd name="T44" fmla="*/ 34 w 76"/>
                <a:gd name="T45" fmla="*/ 13 h 52"/>
                <a:gd name="T46" fmla="*/ 25 w 76"/>
                <a:gd name="T47" fmla="*/ 3 h 52"/>
                <a:gd name="T48" fmla="*/ 24 w 76"/>
                <a:gd name="T49" fmla="*/ 3 h 52"/>
                <a:gd name="T50" fmla="*/ 7 w 76"/>
                <a:gd name="T51" fmla="*/ 3 h 52"/>
                <a:gd name="T52" fmla="*/ 30 w 76"/>
                <a:gd name="T53" fmla="*/ 25 h 52"/>
                <a:gd name="T54" fmla="*/ 7 w 76"/>
                <a:gd name="T55" fmla="*/ 49 h 52"/>
                <a:gd name="T56" fmla="*/ 51 w 76"/>
                <a:gd name="T57" fmla="*/ 52 h 52"/>
                <a:gd name="T58" fmla="*/ 41 w 76"/>
                <a:gd name="T59" fmla="*/ 41 h 52"/>
                <a:gd name="T60" fmla="*/ 40 w 76"/>
                <a:gd name="T61" fmla="*/ 39 h 52"/>
                <a:gd name="T62" fmla="*/ 40 w 76"/>
                <a:gd name="T63" fmla="*/ 39 h 52"/>
                <a:gd name="T64" fmla="*/ 38 w 76"/>
                <a:gd name="T65" fmla="*/ 38 h 52"/>
                <a:gd name="T66" fmla="*/ 38 w 76"/>
                <a:gd name="T67" fmla="*/ 38 h 52"/>
                <a:gd name="T68" fmla="*/ 38 w 76"/>
                <a:gd name="T69" fmla="*/ 38 h 52"/>
                <a:gd name="T70" fmla="*/ 35 w 76"/>
                <a:gd name="T71" fmla="*/ 39 h 52"/>
                <a:gd name="T72" fmla="*/ 37 w 76"/>
                <a:gd name="T73" fmla="*/ 39 h 52"/>
                <a:gd name="T74" fmla="*/ 35 w 76"/>
                <a:gd name="T75" fmla="*/ 41 h 52"/>
                <a:gd name="T76" fmla="*/ 25 w 76"/>
                <a:gd name="T77" fmla="*/ 52 h 52"/>
                <a:gd name="T78" fmla="*/ 0 w 76"/>
                <a:gd name="T79" fmla="*/ 52 h 52"/>
                <a:gd name="T80" fmla="*/ 25 w 76"/>
                <a:gd name="T81" fmla="*/ 25 h 52"/>
                <a:gd name="T82" fmla="*/ 0 w 76"/>
                <a:gd name="T83" fmla="*/ 0 h 52"/>
                <a:gd name="T84" fmla="*/ 24 w 76"/>
                <a:gd name="T85" fmla="*/ 0 h 52"/>
                <a:gd name="T86" fmla="*/ 25 w 76"/>
                <a:gd name="T87" fmla="*/ 0 h 52"/>
                <a:gd name="T88" fmla="*/ 37 w 76"/>
                <a:gd name="T89" fmla="*/ 11 h 52"/>
                <a:gd name="T90" fmla="*/ 37 w 76"/>
                <a:gd name="T91" fmla="*/ 11 h 52"/>
                <a:gd name="T92" fmla="*/ 37 w 76"/>
                <a:gd name="T93" fmla="*/ 11 h 52"/>
                <a:gd name="T94" fmla="*/ 38 w 76"/>
                <a:gd name="T95" fmla="*/ 14 h 52"/>
                <a:gd name="T96" fmla="*/ 38 w 76"/>
                <a:gd name="T97" fmla="*/ 14 h 52"/>
                <a:gd name="T98" fmla="*/ 38 w 76"/>
                <a:gd name="T99" fmla="*/ 14 h 52"/>
                <a:gd name="T100" fmla="*/ 40 w 76"/>
                <a:gd name="T101" fmla="*/ 14 h 52"/>
                <a:gd name="T102" fmla="*/ 41 w 76"/>
                <a:gd name="T103" fmla="*/ 11 h 52"/>
                <a:gd name="T104" fmla="*/ 41 w 76"/>
                <a:gd name="T105" fmla="*/ 11 h 52"/>
                <a:gd name="T106" fmla="*/ 41 w 76"/>
                <a:gd name="T107" fmla="*/ 11 h 52"/>
                <a:gd name="T108" fmla="*/ 51 w 76"/>
                <a:gd name="T109" fmla="*/ 0 h 52"/>
                <a:gd name="T110" fmla="*/ 76 w 76"/>
                <a:gd name="T111" fmla="*/ 0 h 52"/>
                <a:gd name="T112" fmla="*/ 54 w 76"/>
                <a:gd name="T113" fmla="*/ 24 h 52"/>
                <a:gd name="T114" fmla="*/ 51 w 76"/>
                <a:gd name="T115" fmla="*/ 25 h 52"/>
                <a:gd name="T116" fmla="*/ 54 w 76"/>
                <a:gd name="T117" fmla="*/ 27 h 52"/>
                <a:gd name="T118" fmla="*/ 76 w 76"/>
                <a:gd name="T119" fmla="*/ 52 h 52"/>
                <a:gd name="T120" fmla="*/ 51 w 76"/>
                <a:gd name="T121" fmla="*/ 52 h 5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76"/>
                <a:gd name="T184" fmla="*/ 0 h 52"/>
                <a:gd name="T185" fmla="*/ 76 w 76"/>
                <a:gd name="T186" fmla="*/ 52 h 52"/>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76" h="52">
                  <a:moveTo>
                    <a:pt x="7" y="49"/>
                  </a:moveTo>
                  <a:lnTo>
                    <a:pt x="24" y="49"/>
                  </a:lnTo>
                  <a:lnTo>
                    <a:pt x="32" y="38"/>
                  </a:lnTo>
                  <a:lnTo>
                    <a:pt x="35" y="35"/>
                  </a:lnTo>
                  <a:lnTo>
                    <a:pt x="38" y="34"/>
                  </a:lnTo>
                  <a:lnTo>
                    <a:pt x="40" y="35"/>
                  </a:lnTo>
                  <a:lnTo>
                    <a:pt x="42" y="38"/>
                  </a:lnTo>
                  <a:lnTo>
                    <a:pt x="52" y="49"/>
                  </a:lnTo>
                  <a:lnTo>
                    <a:pt x="70" y="49"/>
                  </a:lnTo>
                  <a:lnTo>
                    <a:pt x="49" y="27"/>
                  </a:lnTo>
                  <a:lnTo>
                    <a:pt x="47" y="25"/>
                  </a:lnTo>
                  <a:lnTo>
                    <a:pt x="69" y="3"/>
                  </a:lnTo>
                  <a:lnTo>
                    <a:pt x="52" y="3"/>
                  </a:lnTo>
                  <a:lnTo>
                    <a:pt x="44" y="13"/>
                  </a:lnTo>
                  <a:lnTo>
                    <a:pt x="41" y="15"/>
                  </a:lnTo>
                  <a:lnTo>
                    <a:pt x="38" y="18"/>
                  </a:lnTo>
                  <a:lnTo>
                    <a:pt x="37" y="15"/>
                  </a:lnTo>
                  <a:lnTo>
                    <a:pt x="34" y="13"/>
                  </a:lnTo>
                  <a:lnTo>
                    <a:pt x="25" y="3"/>
                  </a:lnTo>
                  <a:lnTo>
                    <a:pt x="24" y="3"/>
                  </a:lnTo>
                  <a:lnTo>
                    <a:pt x="7" y="3"/>
                  </a:lnTo>
                  <a:lnTo>
                    <a:pt x="30" y="25"/>
                  </a:lnTo>
                  <a:lnTo>
                    <a:pt x="7" y="49"/>
                  </a:lnTo>
                  <a:close/>
                  <a:moveTo>
                    <a:pt x="51" y="52"/>
                  </a:moveTo>
                  <a:lnTo>
                    <a:pt x="41" y="41"/>
                  </a:lnTo>
                  <a:lnTo>
                    <a:pt x="40" y="39"/>
                  </a:lnTo>
                  <a:lnTo>
                    <a:pt x="38" y="38"/>
                  </a:lnTo>
                  <a:lnTo>
                    <a:pt x="35" y="39"/>
                  </a:lnTo>
                  <a:lnTo>
                    <a:pt x="37" y="39"/>
                  </a:lnTo>
                  <a:lnTo>
                    <a:pt x="35" y="41"/>
                  </a:lnTo>
                  <a:lnTo>
                    <a:pt x="25" y="52"/>
                  </a:lnTo>
                  <a:lnTo>
                    <a:pt x="0" y="52"/>
                  </a:lnTo>
                  <a:lnTo>
                    <a:pt x="25" y="25"/>
                  </a:lnTo>
                  <a:lnTo>
                    <a:pt x="0" y="0"/>
                  </a:lnTo>
                  <a:lnTo>
                    <a:pt x="24" y="0"/>
                  </a:lnTo>
                  <a:lnTo>
                    <a:pt x="25" y="0"/>
                  </a:lnTo>
                  <a:lnTo>
                    <a:pt x="37" y="11"/>
                  </a:lnTo>
                  <a:lnTo>
                    <a:pt x="38" y="14"/>
                  </a:lnTo>
                  <a:lnTo>
                    <a:pt x="40" y="14"/>
                  </a:lnTo>
                  <a:lnTo>
                    <a:pt x="41" y="11"/>
                  </a:lnTo>
                  <a:lnTo>
                    <a:pt x="51" y="0"/>
                  </a:lnTo>
                  <a:lnTo>
                    <a:pt x="76" y="0"/>
                  </a:lnTo>
                  <a:lnTo>
                    <a:pt x="54" y="24"/>
                  </a:lnTo>
                  <a:lnTo>
                    <a:pt x="51" y="25"/>
                  </a:lnTo>
                  <a:lnTo>
                    <a:pt x="54" y="27"/>
                  </a:lnTo>
                  <a:lnTo>
                    <a:pt x="76" y="52"/>
                  </a:lnTo>
                  <a:lnTo>
                    <a:pt x="51" y="52"/>
                  </a:lnTo>
                  <a:close/>
                </a:path>
              </a:pathLst>
            </a:custGeom>
            <a:solidFill>
              <a:srgbClr val="666666"/>
            </a:solidFill>
            <a:ln w="9525">
              <a:noFill/>
              <a:round/>
              <a:headEnd/>
              <a:tailEnd/>
            </a:ln>
          </p:spPr>
          <p:txBody>
            <a:bodyPr/>
            <a:lstStyle/>
            <a:p>
              <a:endParaRPr lang="id-ID"/>
            </a:p>
          </p:txBody>
        </p:sp>
        <p:sp>
          <p:nvSpPr>
            <p:cNvPr id="3156" name="Freeform 583"/>
            <p:cNvSpPr>
              <a:spLocks/>
            </p:cNvSpPr>
            <p:nvPr/>
          </p:nvSpPr>
          <p:spPr bwMode="auto">
            <a:xfrm>
              <a:off x="5445" y="1979"/>
              <a:ext cx="10" cy="3"/>
            </a:xfrm>
            <a:custGeom>
              <a:avLst/>
              <a:gdLst>
                <a:gd name="T0" fmla="*/ 7 w 10"/>
                <a:gd name="T1" fmla="*/ 0 h 3"/>
                <a:gd name="T2" fmla="*/ 10 w 10"/>
                <a:gd name="T3" fmla="*/ 0 h 3"/>
                <a:gd name="T4" fmla="*/ 10 w 10"/>
                <a:gd name="T5" fmla="*/ 3 h 3"/>
                <a:gd name="T6" fmla="*/ 0 w 10"/>
                <a:gd name="T7" fmla="*/ 3 h 3"/>
                <a:gd name="T8" fmla="*/ 0 w 10"/>
                <a:gd name="T9" fmla="*/ 0 h 3"/>
                <a:gd name="T10" fmla="*/ 5 w 10"/>
                <a:gd name="T11" fmla="*/ 0 h 3"/>
                <a:gd name="T12" fmla="*/ 7 w 10"/>
                <a:gd name="T13" fmla="*/ 0 h 3"/>
                <a:gd name="T14" fmla="*/ 0 60000 65536"/>
                <a:gd name="T15" fmla="*/ 0 60000 65536"/>
                <a:gd name="T16" fmla="*/ 0 60000 65536"/>
                <a:gd name="T17" fmla="*/ 0 60000 65536"/>
                <a:gd name="T18" fmla="*/ 0 60000 65536"/>
                <a:gd name="T19" fmla="*/ 0 60000 65536"/>
                <a:gd name="T20" fmla="*/ 0 60000 65536"/>
                <a:gd name="T21" fmla="*/ 0 w 10"/>
                <a:gd name="T22" fmla="*/ 0 h 3"/>
                <a:gd name="T23" fmla="*/ 10 w 10"/>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 h="3">
                  <a:moveTo>
                    <a:pt x="7" y="0"/>
                  </a:moveTo>
                  <a:lnTo>
                    <a:pt x="10" y="0"/>
                  </a:lnTo>
                  <a:lnTo>
                    <a:pt x="10" y="3"/>
                  </a:lnTo>
                  <a:lnTo>
                    <a:pt x="0" y="3"/>
                  </a:lnTo>
                  <a:lnTo>
                    <a:pt x="0" y="0"/>
                  </a:lnTo>
                  <a:lnTo>
                    <a:pt x="5" y="0"/>
                  </a:lnTo>
                  <a:lnTo>
                    <a:pt x="7" y="0"/>
                  </a:lnTo>
                  <a:close/>
                </a:path>
              </a:pathLst>
            </a:custGeom>
            <a:solidFill>
              <a:srgbClr val="666666"/>
            </a:solidFill>
            <a:ln w="9525">
              <a:noFill/>
              <a:round/>
              <a:headEnd/>
              <a:tailEnd/>
            </a:ln>
          </p:spPr>
          <p:txBody>
            <a:bodyPr/>
            <a:lstStyle/>
            <a:p>
              <a:endParaRPr lang="id-ID"/>
            </a:p>
          </p:txBody>
        </p:sp>
        <p:sp>
          <p:nvSpPr>
            <p:cNvPr id="3157" name="Freeform 584"/>
            <p:cNvSpPr>
              <a:spLocks/>
            </p:cNvSpPr>
            <p:nvPr/>
          </p:nvSpPr>
          <p:spPr bwMode="auto">
            <a:xfrm>
              <a:off x="5395" y="1946"/>
              <a:ext cx="45" cy="38"/>
            </a:xfrm>
            <a:custGeom>
              <a:avLst/>
              <a:gdLst>
                <a:gd name="T0" fmla="*/ 45 w 45"/>
                <a:gd name="T1" fmla="*/ 38 h 38"/>
                <a:gd name="T2" fmla="*/ 0 w 45"/>
                <a:gd name="T3" fmla="*/ 38 h 38"/>
                <a:gd name="T4" fmla="*/ 0 w 45"/>
                <a:gd name="T5" fmla="*/ 0 h 38"/>
                <a:gd name="T6" fmla="*/ 4 w 45"/>
                <a:gd name="T7" fmla="*/ 0 h 38"/>
                <a:gd name="T8" fmla="*/ 4 w 45"/>
                <a:gd name="T9" fmla="*/ 36 h 38"/>
                <a:gd name="T10" fmla="*/ 45 w 45"/>
                <a:gd name="T11" fmla="*/ 36 h 38"/>
                <a:gd name="T12" fmla="*/ 45 w 45"/>
                <a:gd name="T13" fmla="*/ 38 h 38"/>
                <a:gd name="T14" fmla="*/ 0 60000 65536"/>
                <a:gd name="T15" fmla="*/ 0 60000 65536"/>
                <a:gd name="T16" fmla="*/ 0 60000 65536"/>
                <a:gd name="T17" fmla="*/ 0 60000 65536"/>
                <a:gd name="T18" fmla="*/ 0 60000 65536"/>
                <a:gd name="T19" fmla="*/ 0 60000 65536"/>
                <a:gd name="T20" fmla="*/ 0 60000 65536"/>
                <a:gd name="T21" fmla="*/ 0 w 45"/>
                <a:gd name="T22" fmla="*/ 0 h 38"/>
                <a:gd name="T23" fmla="*/ 45 w 45"/>
                <a:gd name="T24" fmla="*/ 38 h 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8">
                  <a:moveTo>
                    <a:pt x="45" y="38"/>
                  </a:moveTo>
                  <a:lnTo>
                    <a:pt x="0" y="38"/>
                  </a:lnTo>
                  <a:lnTo>
                    <a:pt x="0" y="0"/>
                  </a:lnTo>
                  <a:lnTo>
                    <a:pt x="4" y="0"/>
                  </a:lnTo>
                  <a:lnTo>
                    <a:pt x="4" y="36"/>
                  </a:lnTo>
                  <a:lnTo>
                    <a:pt x="45" y="36"/>
                  </a:lnTo>
                  <a:lnTo>
                    <a:pt x="45" y="38"/>
                  </a:lnTo>
                  <a:close/>
                </a:path>
              </a:pathLst>
            </a:custGeom>
            <a:solidFill>
              <a:srgbClr val="FFFFFF"/>
            </a:solidFill>
            <a:ln w="9525">
              <a:noFill/>
              <a:round/>
              <a:headEnd/>
              <a:tailEnd/>
            </a:ln>
          </p:spPr>
          <p:txBody>
            <a:bodyPr/>
            <a:lstStyle/>
            <a:p>
              <a:endParaRPr lang="id-ID"/>
            </a:p>
          </p:txBody>
        </p:sp>
        <p:sp>
          <p:nvSpPr>
            <p:cNvPr id="3158" name="Rectangle 585"/>
            <p:cNvSpPr>
              <a:spLocks noChangeArrowheads="1"/>
            </p:cNvSpPr>
            <p:nvPr/>
          </p:nvSpPr>
          <p:spPr bwMode="auto">
            <a:xfrm>
              <a:off x="5440" y="1982"/>
              <a:ext cx="2" cy="2"/>
            </a:xfrm>
            <a:prstGeom prst="rect">
              <a:avLst/>
            </a:prstGeom>
            <a:solidFill>
              <a:srgbClr val="666666"/>
            </a:solidFill>
            <a:ln w="9525">
              <a:noFill/>
              <a:miter lim="800000"/>
              <a:headEnd/>
              <a:tailEnd/>
            </a:ln>
          </p:spPr>
          <p:txBody>
            <a:bodyPr/>
            <a:lstStyle/>
            <a:p>
              <a:endParaRPr lang="en-GB"/>
            </a:p>
          </p:txBody>
        </p:sp>
        <p:sp>
          <p:nvSpPr>
            <p:cNvPr id="3159" name="Freeform 586"/>
            <p:cNvSpPr>
              <a:spLocks/>
            </p:cNvSpPr>
            <p:nvPr/>
          </p:nvSpPr>
          <p:spPr bwMode="auto">
            <a:xfrm>
              <a:off x="5573" y="1928"/>
              <a:ext cx="45" cy="58"/>
            </a:xfrm>
            <a:custGeom>
              <a:avLst/>
              <a:gdLst>
                <a:gd name="T0" fmla="*/ 34 w 45"/>
                <a:gd name="T1" fmla="*/ 58 h 58"/>
                <a:gd name="T2" fmla="*/ 0 w 45"/>
                <a:gd name="T3" fmla="*/ 58 h 58"/>
                <a:gd name="T4" fmla="*/ 28 w 45"/>
                <a:gd name="T5" fmla="*/ 28 h 58"/>
                <a:gd name="T6" fmla="*/ 2 w 45"/>
                <a:gd name="T7" fmla="*/ 0 h 58"/>
                <a:gd name="T8" fmla="*/ 31 w 45"/>
                <a:gd name="T9" fmla="*/ 0 h 58"/>
                <a:gd name="T10" fmla="*/ 34 w 45"/>
                <a:gd name="T11" fmla="*/ 0 h 58"/>
                <a:gd name="T12" fmla="*/ 45 w 45"/>
                <a:gd name="T13" fmla="*/ 11 h 58"/>
                <a:gd name="T14" fmla="*/ 45 w 45"/>
                <a:gd name="T15" fmla="*/ 13 h 58"/>
                <a:gd name="T16" fmla="*/ 44 w 45"/>
                <a:gd name="T17" fmla="*/ 13 h 58"/>
                <a:gd name="T18" fmla="*/ 44 w 45"/>
                <a:gd name="T19" fmla="*/ 14 h 58"/>
                <a:gd name="T20" fmla="*/ 32 w 45"/>
                <a:gd name="T21" fmla="*/ 3 h 58"/>
                <a:gd name="T22" fmla="*/ 31 w 45"/>
                <a:gd name="T23" fmla="*/ 3 h 58"/>
                <a:gd name="T24" fmla="*/ 7 w 45"/>
                <a:gd name="T25" fmla="*/ 3 h 58"/>
                <a:gd name="T26" fmla="*/ 32 w 45"/>
                <a:gd name="T27" fmla="*/ 28 h 58"/>
                <a:gd name="T28" fmla="*/ 7 w 45"/>
                <a:gd name="T29" fmla="*/ 55 h 58"/>
                <a:gd name="T30" fmla="*/ 32 w 45"/>
                <a:gd name="T31" fmla="*/ 55 h 58"/>
                <a:gd name="T32" fmla="*/ 42 w 45"/>
                <a:gd name="T33" fmla="*/ 44 h 58"/>
                <a:gd name="T34" fmla="*/ 44 w 45"/>
                <a:gd name="T35" fmla="*/ 42 h 58"/>
                <a:gd name="T36" fmla="*/ 44 w 45"/>
                <a:gd name="T37" fmla="*/ 42 h 58"/>
                <a:gd name="T38" fmla="*/ 45 w 45"/>
                <a:gd name="T39" fmla="*/ 45 h 58"/>
                <a:gd name="T40" fmla="*/ 44 w 45"/>
                <a:gd name="T41" fmla="*/ 45 h 58"/>
                <a:gd name="T42" fmla="*/ 34 w 45"/>
                <a:gd name="T43" fmla="*/ 58 h 5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5"/>
                <a:gd name="T67" fmla="*/ 0 h 58"/>
                <a:gd name="T68" fmla="*/ 45 w 45"/>
                <a:gd name="T69" fmla="*/ 58 h 5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5" h="58">
                  <a:moveTo>
                    <a:pt x="34" y="58"/>
                  </a:moveTo>
                  <a:lnTo>
                    <a:pt x="0" y="58"/>
                  </a:lnTo>
                  <a:lnTo>
                    <a:pt x="28" y="28"/>
                  </a:lnTo>
                  <a:lnTo>
                    <a:pt x="2" y="0"/>
                  </a:lnTo>
                  <a:lnTo>
                    <a:pt x="31" y="0"/>
                  </a:lnTo>
                  <a:lnTo>
                    <a:pt x="34" y="0"/>
                  </a:lnTo>
                  <a:lnTo>
                    <a:pt x="45" y="11"/>
                  </a:lnTo>
                  <a:lnTo>
                    <a:pt x="45" y="13"/>
                  </a:lnTo>
                  <a:lnTo>
                    <a:pt x="44" y="13"/>
                  </a:lnTo>
                  <a:lnTo>
                    <a:pt x="44" y="14"/>
                  </a:lnTo>
                  <a:lnTo>
                    <a:pt x="32" y="3"/>
                  </a:lnTo>
                  <a:lnTo>
                    <a:pt x="31" y="3"/>
                  </a:lnTo>
                  <a:lnTo>
                    <a:pt x="7" y="3"/>
                  </a:lnTo>
                  <a:lnTo>
                    <a:pt x="32" y="28"/>
                  </a:lnTo>
                  <a:lnTo>
                    <a:pt x="7" y="55"/>
                  </a:lnTo>
                  <a:lnTo>
                    <a:pt x="32" y="55"/>
                  </a:lnTo>
                  <a:lnTo>
                    <a:pt x="42" y="44"/>
                  </a:lnTo>
                  <a:lnTo>
                    <a:pt x="44" y="42"/>
                  </a:lnTo>
                  <a:lnTo>
                    <a:pt x="45" y="45"/>
                  </a:lnTo>
                  <a:lnTo>
                    <a:pt x="44" y="45"/>
                  </a:lnTo>
                  <a:lnTo>
                    <a:pt x="34" y="58"/>
                  </a:lnTo>
                  <a:close/>
                </a:path>
              </a:pathLst>
            </a:custGeom>
            <a:solidFill>
              <a:srgbClr val="666666"/>
            </a:solidFill>
            <a:ln w="9525">
              <a:noFill/>
              <a:round/>
              <a:headEnd/>
              <a:tailEnd/>
            </a:ln>
          </p:spPr>
          <p:txBody>
            <a:bodyPr/>
            <a:lstStyle/>
            <a:p>
              <a:endParaRPr lang="id-ID"/>
            </a:p>
          </p:txBody>
        </p:sp>
        <p:sp>
          <p:nvSpPr>
            <p:cNvPr id="3160" name="Freeform 587"/>
            <p:cNvSpPr>
              <a:spLocks/>
            </p:cNvSpPr>
            <p:nvPr/>
          </p:nvSpPr>
          <p:spPr bwMode="auto">
            <a:xfrm>
              <a:off x="5618" y="1956"/>
              <a:ext cx="45" cy="30"/>
            </a:xfrm>
            <a:custGeom>
              <a:avLst/>
              <a:gdLst>
                <a:gd name="T0" fmla="*/ 38 w 45"/>
                <a:gd name="T1" fmla="*/ 27 h 30"/>
                <a:gd name="T2" fmla="*/ 16 w 45"/>
                <a:gd name="T3" fmla="*/ 2 h 30"/>
                <a:gd name="T4" fmla="*/ 17 w 45"/>
                <a:gd name="T5" fmla="*/ 0 h 30"/>
                <a:gd name="T6" fmla="*/ 45 w 45"/>
                <a:gd name="T7" fmla="*/ 30 h 30"/>
                <a:gd name="T8" fmla="*/ 11 w 45"/>
                <a:gd name="T9" fmla="*/ 30 h 30"/>
                <a:gd name="T10" fmla="*/ 0 w 45"/>
                <a:gd name="T11" fmla="*/ 17 h 30"/>
                <a:gd name="T12" fmla="*/ 0 w 45"/>
                <a:gd name="T13" fmla="*/ 17 h 30"/>
                <a:gd name="T14" fmla="*/ 0 w 45"/>
                <a:gd name="T15" fmla="*/ 17 h 30"/>
                <a:gd name="T16" fmla="*/ 2 w 45"/>
                <a:gd name="T17" fmla="*/ 14 h 30"/>
                <a:gd name="T18" fmla="*/ 3 w 45"/>
                <a:gd name="T19" fmla="*/ 16 h 30"/>
                <a:gd name="T20" fmla="*/ 13 w 45"/>
                <a:gd name="T21" fmla="*/ 27 h 30"/>
                <a:gd name="T22" fmla="*/ 38 w 45"/>
                <a:gd name="T23" fmla="*/ 27 h 3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5"/>
                <a:gd name="T37" fmla="*/ 0 h 30"/>
                <a:gd name="T38" fmla="*/ 45 w 45"/>
                <a:gd name="T39" fmla="*/ 30 h 3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5" h="30">
                  <a:moveTo>
                    <a:pt x="38" y="27"/>
                  </a:moveTo>
                  <a:lnTo>
                    <a:pt x="16" y="2"/>
                  </a:lnTo>
                  <a:lnTo>
                    <a:pt x="17" y="0"/>
                  </a:lnTo>
                  <a:lnTo>
                    <a:pt x="45" y="30"/>
                  </a:lnTo>
                  <a:lnTo>
                    <a:pt x="11" y="30"/>
                  </a:lnTo>
                  <a:lnTo>
                    <a:pt x="0" y="17"/>
                  </a:lnTo>
                  <a:lnTo>
                    <a:pt x="2" y="14"/>
                  </a:lnTo>
                  <a:lnTo>
                    <a:pt x="3" y="16"/>
                  </a:lnTo>
                  <a:lnTo>
                    <a:pt x="13" y="27"/>
                  </a:lnTo>
                  <a:lnTo>
                    <a:pt x="38" y="27"/>
                  </a:lnTo>
                  <a:close/>
                </a:path>
              </a:pathLst>
            </a:custGeom>
            <a:solidFill>
              <a:srgbClr val="666666"/>
            </a:solidFill>
            <a:ln w="9525">
              <a:noFill/>
              <a:round/>
              <a:headEnd/>
              <a:tailEnd/>
            </a:ln>
          </p:spPr>
          <p:txBody>
            <a:bodyPr/>
            <a:lstStyle/>
            <a:p>
              <a:endParaRPr lang="id-ID"/>
            </a:p>
          </p:txBody>
        </p:sp>
        <p:sp>
          <p:nvSpPr>
            <p:cNvPr id="3161" name="Freeform 588"/>
            <p:cNvSpPr>
              <a:spLocks/>
            </p:cNvSpPr>
            <p:nvPr/>
          </p:nvSpPr>
          <p:spPr bwMode="auto">
            <a:xfrm>
              <a:off x="5392" y="1944"/>
              <a:ext cx="48" cy="43"/>
            </a:xfrm>
            <a:custGeom>
              <a:avLst/>
              <a:gdLst>
                <a:gd name="T0" fmla="*/ 0 w 48"/>
                <a:gd name="T1" fmla="*/ 43 h 43"/>
                <a:gd name="T2" fmla="*/ 0 w 48"/>
                <a:gd name="T3" fmla="*/ 0 h 43"/>
                <a:gd name="T4" fmla="*/ 7 w 48"/>
                <a:gd name="T5" fmla="*/ 0 h 43"/>
                <a:gd name="T6" fmla="*/ 7 w 48"/>
                <a:gd name="T7" fmla="*/ 2 h 43"/>
                <a:gd name="T8" fmla="*/ 3 w 48"/>
                <a:gd name="T9" fmla="*/ 2 h 43"/>
                <a:gd name="T10" fmla="*/ 3 w 48"/>
                <a:gd name="T11" fmla="*/ 40 h 43"/>
                <a:gd name="T12" fmla="*/ 48 w 48"/>
                <a:gd name="T13" fmla="*/ 40 h 43"/>
                <a:gd name="T14" fmla="*/ 48 w 48"/>
                <a:gd name="T15" fmla="*/ 43 h 43"/>
                <a:gd name="T16" fmla="*/ 0 w 48"/>
                <a:gd name="T17" fmla="*/ 43 h 4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8"/>
                <a:gd name="T28" fmla="*/ 0 h 43"/>
                <a:gd name="T29" fmla="*/ 48 w 48"/>
                <a:gd name="T30" fmla="*/ 43 h 4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8" h="43">
                  <a:moveTo>
                    <a:pt x="0" y="43"/>
                  </a:moveTo>
                  <a:lnTo>
                    <a:pt x="0" y="0"/>
                  </a:lnTo>
                  <a:lnTo>
                    <a:pt x="7" y="0"/>
                  </a:lnTo>
                  <a:lnTo>
                    <a:pt x="7" y="2"/>
                  </a:lnTo>
                  <a:lnTo>
                    <a:pt x="3" y="2"/>
                  </a:lnTo>
                  <a:lnTo>
                    <a:pt x="3" y="40"/>
                  </a:lnTo>
                  <a:lnTo>
                    <a:pt x="48" y="40"/>
                  </a:lnTo>
                  <a:lnTo>
                    <a:pt x="48" y="43"/>
                  </a:lnTo>
                  <a:lnTo>
                    <a:pt x="0" y="43"/>
                  </a:lnTo>
                  <a:close/>
                </a:path>
              </a:pathLst>
            </a:custGeom>
            <a:solidFill>
              <a:srgbClr val="666666"/>
            </a:solidFill>
            <a:ln w="9525">
              <a:noFill/>
              <a:round/>
              <a:headEnd/>
              <a:tailEnd/>
            </a:ln>
          </p:spPr>
          <p:txBody>
            <a:bodyPr/>
            <a:lstStyle/>
            <a:p>
              <a:endParaRPr lang="id-ID"/>
            </a:p>
          </p:txBody>
        </p:sp>
        <p:sp>
          <p:nvSpPr>
            <p:cNvPr id="3162" name="Rectangle 589"/>
            <p:cNvSpPr>
              <a:spLocks noChangeArrowheads="1"/>
            </p:cNvSpPr>
            <p:nvPr/>
          </p:nvSpPr>
          <p:spPr bwMode="auto">
            <a:xfrm>
              <a:off x="5440" y="1984"/>
              <a:ext cx="2" cy="3"/>
            </a:xfrm>
            <a:prstGeom prst="rect">
              <a:avLst/>
            </a:prstGeom>
            <a:solidFill>
              <a:srgbClr val="666666"/>
            </a:solidFill>
            <a:ln w="9525">
              <a:noFill/>
              <a:miter lim="800000"/>
              <a:headEnd/>
              <a:tailEnd/>
            </a:ln>
          </p:spPr>
          <p:txBody>
            <a:bodyPr/>
            <a:lstStyle/>
            <a:p>
              <a:endParaRPr lang="en-GB"/>
            </a:p>
          </p:txBody>
        </p:sp>
        <p:sp>
          <p:nvSpPr>
            <p:cNvPr id="3163" name="Freeform 590"/>
            <p:cNvSpPr>
              <a:spLocks/>
            </p:cNvSpPr>
            <p:nvPr/>
          </p:nvSpPr>
          <p:spPr bwMode="auto">
            <a:xfrm>
              <a:off x="5442" y="1982"/>
              <a:ext cx="3" cy="5"/>
            </a:xfrm>
            <a:custGeom>
              <a:avLst/>
              <a:gdLst>
                <a:gd name="T0" fmla="*/ 0 w 3"/>
                <a:gd name="T1" fmla="*/ 2 h 5"/>
                <a:gd name="T2" fmla="*/ 0 w 3"/>
                <a:gd name="T3" fmla="*/ 0 h 5"/>
                <a:gd name="T4" fmla="*/ 3 w 3"/>
                <a:gd name="T5" fmla="*/ 0 h 5"/>
                <a:gd name="T6" fmla="*/ 3 w 3"/>
                <a:gd name="T7" fmla="*/ 5 h 5"/>
                <a:gd name="T8" fmla="*/ 0 w 3"/>
                <a:gd name="T9" fmla="*/ 5 h 5"/>
                <a:gd name="T10" fmla="*/ 0 w 3"/>
                <a:gd name="T11" fmla="*/ 2 h 5"/>
                <a:gd name="T12" fmla="*/ 0 60000 65536"/>
                <a:gd name="T13" fmla="*/ 0 60000 65536"/>
                <a:gd name="T14" fmla="*/ 0 60000 65536"/>
                <a:gd name="T15" fmla="*/ 0 60000 65536"/>
                <a:gd name="T16" fmla="*/ 0 60000 65536"/>
                <a:gd name="T17" fmla="*/ 0 60000 65536"/>
                <a:gd name="T18" fmla="*/ 0 w 3"/>
                <a:gd name="T19" fmla="*/ 0 h 5"/>
                <a:gd name="T20" fmla="*/ 3 w 3"/>
                <a:gd name="T21" fmla="*/ 5 h 5"/>
              </a:gdLst>
              <a:ahLst/>
              <a:cxnLst>
                <a:cxn ang="T12">
                  <a:pos x="T0" y="T1"/>
                </a:cxn>
                <a:cxn ang="T13">
                  <a:pos x="T2" y="T3"/>
                </a:cxn>
                <a:cxn ang="T14">
                  <a:pos x="T4" y="T5"/>
                </a:cxn>
                <a:cxn ang="T15">
                  <a:pos x="T6" y="T7"/>
                </a:cxn>
                <a:cxn ang="T16">
                  <a:pos x="T8" y="T9"/>
                </a:cxn>
                <a:cxn ang="T17">
                  <a:pos x="T10" y="T11"/>
                </a:cxn>
              </a:cxnLst>
              <a:rect l="T18" t="T19" r="T20" b="T21"/>
              <a:pathLst>
                <a:path w="3" h="5">
                  <a:moveTo>
                    <a:pt x="0" y="2"/>
                  </a:moveTo>
                  <a:lnTo>
                    <a:pt x="0" y="0"/>
                  </a:lnTo>
                  <a:lnTo>
                    <a:pt x="3" y="0"/>
                  </a:lnTo>
                  <a:lnTo>
                    <a:pt x="3" y="5"/>
                  </a:lnTo>
                  <a:lnTo>
                    <a:pt x="0" y="5"/>
                  </a:lnTo>
                  <a:lnTo>
                    <a:pt x="0" y="2"/>
                  </a:lnTo>
                  <a:close/>
                </a:path>
              </a:pathLst>
            </a:custGeom>
            <a:solidFill>
              <a:srgbClr val="666666"/>
            </a:solidFill>
            <a:ln w="9525">
              <a:noFill/>
              <a:round/>
              <a:headEnd/>
              <a:tailEnd/>
            </a:ln>
          </p:spPr>
          <p:txBody>
            <a:bodyPr/>
            <a:lstStyle/>
            <a:p>
              <a:endParaRPr lang="id-ID"/>
            </a:p>
          </p:txBody>
        </p:sp>
        <p:sp>
          <p:nvSpPr>
            <p:cNvPr id="3164" name="Freeform 591"/>
            <p:cNvSpPr>
              <a:spLocks/>
            </p:cNvSpPr>
            <p:nvPr/>
          </p:nvSpPr>
          <p:spPr bwMode="auto">
            <a:xfrm>
              <a:off x="5389" y="1941"/>
              <a:ext cx="56" cy="49"/>
            </a:xfrm>
            <a:custGeom>
              <a:avLst/>
              <a:gdLst>
                <a:gd name="T0" fmla="*/ 3 w 56"/>
                <a:gd name="T1" fmla="*/ 46 h 49"/>
                <a:gd name="T2" fmla="*/ 51 w 56"/>
                <a:gd name="T3" fmla="*/ 46 h 49"/>
                <a:gd name="T4" fmla="*/ 53 w 56"/>
                <a:gd name="T5" fmla="*/ 46 h 49"/>
                <a:gd name="T6" fmla="*/ 56 w 56"/>
                <a:gd name="T7" fmla="*/ 46 h 49"/>
                <a:gd name="T8" fmla="*/ 56 w 56"/>
                <a:gd name="T9" fmla="*/ 49 h 49"/>
                <a:gd name="T10" fmla="*/ 0 w 56"/>
                <a:gd name="T11" fmla="*/ 49 h 49"/>
                <a:gd name="T12" fmla="*/ 0 w 56"/>
                <a:gd name="T13" fmla="*/ 0 h 49"/>
                <a:gd name="T14" fmla="*/ 10 w 56"/>
                <a:gd name="T15" fmla="*/ 0 h 49"/>
                <a:gd name="T16" fmla="*/ 10 w 56"/>
                <a:gd name="T17" fmla="*/ 3 h 49"/>
                <a:gd name="T18" fmla="*/ 3 w 56"/>
                <a:gd name="T19" fmla="*/ 3 h 49"/>
                <a:gd name="T20" fmla="*/ 3 w 56"/>
                <a:gd name="T21" fmla="*/ 46 h 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
                <a:gd name="T34" fmla="*/ 0 h 49"/>
                <a:gd name="T35" fmla="*/ 56 w 56"/>
                <a:gd name="T36" fmla="*/ 49 h 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 h="49">
                  <a:moveTo>
                    <a:pt x="3" y="46"/>
                  </a:moveTo>
                  <a:lnTo>
                    <a:pt x="51" y="46"/>
                  </a:lnTo>
                  <a:lnTo>
                    <a:pt x="53" y="46"/>
                  </a:lnTo>
                  <a:lnTo>
                    <a:pt x="56" y="46"/>
                  </a:lnTo>
                  <a:lnTo>
                    <a:pt x="56" y="49"/>
                  </a:lnTo>
                  <a:lnTo>
                    <a:pt x="0" y="49"/>
                  </a:lnTo>
                  <a:lnTo>
                    <a:pt x="0" y="0"/>
                  </a:lnTo>
                  <a:lnTo>
                    <a:pt x="10" y="0"/>
                  </a:lnTo>
                  <a:lnTo>
                    <a:pt x="10" y="3"/>
                  </a:lnTo>
                  <a:lnTo>
                    <a:pt x="3" y="3"/>
                  </a:lnTo>
                  <a:lnTo>
                    <a:pt x="3" y="46"/>
                  </a:lnTo>
                  <a:close/>
                </a:path>
              </a:pathLst>
            </a:custGeom>
            <a:solidFill>
              <a:srgbClr val="666666"/>
            </a:solidFill>
            <a:ln w="9525">
              <a:noFill/>
              <a:round/>
              <a:headEnd/>
              <a:tailEnd/>
            </a:ln>
          </p:spPr>
          <p:txBody>
            <a:bodyPr/>
            <a:lstStyle/>
            <a:p>
              <a:endParaRPr lang="id-ID"/>
            </a:p>
          </p:txBody>
        </p:sp>
        <p:sp>
          <p:nvSpPr>
            <p:cNvPr id="3165" name="Rectangle 592"/>
            <p:cNvSpPr>
              <a:spLocks noChangeArrowheads="1"/>
            </p:cNvSpPr>
            <p:nvPr/>
          </p:nvSpPr>
          <p:spPr bwMode="auto">
            <a:xfrm>
              <a:off x="5236" y="2004"/>
              <a:ext cx="1" cy="1"/>
            </a:xfrm>
            <a:prstGeom prst="rect">
              <a:avLst/>
            </a:prstGeom>
            <a:solidFill>
              <a:srgbClr val="F2F2F2"/>
            </a:solidFill>
            <a:ln w="9525">
              <a:noFill/>
              <a:miter lim="800000"/>
              <a:headEnd/>
              <a:tailEnd/>
            </a:ln>
          </p:spPr>
          <p:txBody>
            <a:bodyPr/>
            <a:lstStyle/>
            <a:p>
              <a:endParaRPr lang="en-GB"/>
            </a:p>
          </p:txBody>
        </p:sp>
        <p:sp>
          <p:nvSpPr>
            <p:cNvPr id="3166" name="Freeform 593"/>
            <p:cNvSpPr>
              <a:spLocks/>
            </p:cNvSpPr>
            <p:nvPr/>
          </p:nvSpPr>
          <p:spPr bwMode="auto">
            <a:xfrm>
              <a:off x="5740" y="2004"/>
              <a:ext cx="0" cy="1"/>
            </a:xfrm>
            <a:custGeom>
              <a:avLst/>
              <a:gdLst>
                <a:gd name="T0" fmla="*/ 0 h 1"/>
                <a:gd name="T1" fmla="*/ 0 h 1"/>
                <a:gd name="T2" fmla="*/ 1 h 1"/>
                <a:gd name="T3" fmla="*/ 0 h 1"/>
                <a:gd name="T4" fmla="*/ 0 h 1"/>
                <a:gd name="T5" fmla="*/ 0 h 1"/>
                <a:gd name="T6" fmla="*/ 0 h 1"/>
                <a:gd name="T7" fmla="*/ 0 60000 65536"/>
                <a:gd name="T8" fmla="*/ 0 60000 65536"/>
                <a:gd name="T9" fmla="*/ 0 60000 65536"/>
                <a:gd name="T10" fmla="*/ 0 60000 65536"/>
                <a:gd name="T11" fmla="*/ 0 60000 65536"/>
                <a:gd name="T12" fmla="*/ 0 60000 65536"/>
                <a:gd name="T13" fmla="*/ 0 60000 65536"/>
                <a:gd name="T14" fmla="*/ 0 h 1"/>
                <a:gd name="T15" fmla="*/ 1 h 1"/>
              </a:gdLst>
              <a:ahLst/>
              <a:cxnLst>
                <a:cxn ang="T7">
                  <a:pos x="0" y="T0"/>
                </a:cxn>
                <a:cxn ang="T8">
                  <a:pos x="0" y="T1"/>
                </a:cxn>
                <a:cxn ang="T9">
                  <a:pos x="0" y="T2"/>
                </a:cxn>
                <a:cxn ang="T10">
                  <a:pos x="0" y="T3"/>
                </a:cxn>
                <a:cxn ang="T11">
                  <a:pos x="0" y="T4"/>
                </a:cxn>
                <a:cxn ang="T12">
                  <a:pos x="0" y="T5"/>
                </a:cxn>
                <a:cxn ang="T13">
                  <a:pos x="0" y="T6"/>
                </a:cxn>
              </a:cxnLst>
              <a:rect l="0" t="T14" r="0" b="T15"/>
              <a:pathLst>
                <a:path h="1">
                  <a:moveTo>
                    <a:pt x="0" y="0"/>
                  </a:moveTo>
                  <a:lnTo>
                    <a:pt x="0" y="0"/>
                  </a:lnTo>
                  <a:lnTo>
                    <a:pt x="0" y="1"/>
                  </a:lnTo>
                  <a:lnTo>
                    <a:pt x="0" y="0"/>
                  </a:lnTo>
                  <a:close/>
                </a:path>
              </a:pathLst>
            </a:custGeom>
            <a:solidFill>
              <a:srgbClr val="F2F2F2"/>
            </a:solidFill>
            <a:ln w="9525">
              <a:noFill/>
              <a:round/>
              <a:headEnd/>
              <a:tailEnd/>
            </a:ln>
          </p:spPr>
          <p:txBody>
            <a:bodyPr/>
            <a:lstStyle/>
            <a:p>
              <a:endParaRPr lang="id-ID"/>
            </a:p>
          </p:txBody>
        </p:sp>
        <p:sp>
          <p:nvSpPr>
            <p:cNvPr id="3167" name="Freeform 594"/>
            <p:cNvSpPr>
              <a:spLocks/>
            </p:cNvSpPr>
            <p:nvPr/>
          </p:nvSpPr>
          <p:spPr bwMode="auto">
            <a:xfrm>
              <a:off x="5235" y="2004"/>
              <a:ext cx="1" cy="0"/>
            </a:xfrm>
            <a:custGeom>
              <a:avLst/>
              <a:gdLst>
                <a:gd name="T0" fmla="*/ 1 w 1"/>
                <a:gd name="T1" fmla="*/ 0 w 1"/>
                <a:gd name="T2" fmla="*/ 0 w 1"/>
                <a:gd name="T3" fmla="*/ 1 w 1"/>
                <a:gd name="T4" fmla="*/ 1 w 1"/>
                <a:gd name="T5" fmla="*/ 1 w 1"/>
                <a:gd name="T6" fmla="*/ 1 w 1"/>
                <a:gd name="T7" fmla="*/ 1 w 1"/>
                <a:gd name="T8" fmla="*/ 1 w 1"/>
                <a:gd name="T9" fmla="*/ 0 60000 65536"/>
                <a:gd name="T10" fmla="*/ 0 60000 65536"/>
                <a:gd name="T11" fmla="*/ 0 60000 65536"/>
                <a:gd name="T12" fmla="*/ 0 60000 65536"/>
                <a:gd name="T13" fmla="*/ 0 60000 65536"/>
                <a:gd name="T14" fmla="*/ 0 60000 65536"/>
                <a:gd name="T15" fmla="*/ 0 60000 65536"/>
                <a:gd name="T16" fmla="*/ 0 60000 65536"/>
                <a:gd name="T17" fmla="*/ 0 60000 65536"/>
                <a:gd name="T18" fmla="*/ 0 w 1"/>
                <a:gd name="T19" fmla="*/ 1 w 1"/>
              </a:gdLst>
              <a:ahLst/>
              <a:cxnLst>
                <a:cxn ang="T9">
                  <a:pos x="T0" y="0"/>
                </a:cxn>
                <a:cxn ang="T10">
                  <a:pos x="T1" y="0"/>
                </a:cxn>
                <a:cxn ang="T11">
                  <a:pos x="T2" y="0"/>
                </a:cxn>
                <a:cxn ang="T12">
                  <a:pos x="T3" y="0"/>
                </a:cxn>
                <a:cxn ang="T13">
                  <a:pos x="T4" y="0"/>
                </a:cxn>
                <a:cxn ang="T14">
                  <a:pos x="T5" y="0"/>
                </a:cxn>
                <a:cxn ang="T15">
                  <a:pos x="T6" y="0"/>
                </a:cxn>
                <a:cxn ang="T16">
                  <a:pos x="T7" y="0"/>
                </a:cxn>
                <a:cxn ang="T17">
                  <a:pos x="T8" y="0"/>
                </a:cxn>
              </a:cxnLst>
              <a:rect l="T18" t="0" r="T19" b="0"/>
              <a:pathLst>
                <a:path w="1">
                  <a:moveTo>
                    <a:pt x="1" y="0"/>
                  </a:moveTo>
                  <a:lnTo>
                    <a:pt x="0" y="0"/>
                  </a:lnTo>
                  <a:lnTo>
                    <a:pt x="1" y="0"/>
                  </a:lnTo>
                  <a:close/>
                </a:path>
              </a:pathLst>
            </a:custGeom>
            <a:solidFill>
              <a:srgbClr val="F2F2F2"/>
            </a:solidFill>
            <a:ln w="9525">
              <a:noFill/>
              <a:round/>
              <a:headEnd/>
              <a:tailEnd/>
            </a:ln>
          </p:spPr>
          <p:txBody>
            <a:bodyPr/>
            <a:lstStyle/>
            <a:p>
              <a:endParaRPr lang="id-ID"/>
            </a:p>
          </p:txBody>
        </p:sp>
        <p:sp>
          <p:nvSpPr>
            <p:cNvPr id="3168" name="Freeform 595"/>
            <p:cNvSpPr>
              <a:spLocks/>
            </p:cNvSpPr>
            <p:nvPr/>
          </p:nvSpPr>
          <p:spPr bwMode="auto">
            <a:xfrm>
              <a:off x="5740" y="2004"/>
              <a:ext cx="2" cy="1"/>
            </a:xfrm>
            <a:custGeom>
              <a:avLst/>
              <a:gdLst>
                <a:gd name="T0" fmla="*/ 2 w 2"/>
                <a:gd name="T1" fmla="*/ 0 h 1"/>
                <a:gd name="T2" fmla="*/ 2 w 2"/>
                <a:gd name="T3" fmla="*/ 0 h 1"/>
                <a:gd name="T4" fmla="*/ 2 w 2"/>
                <a:gd name="T5" fmla="*/ 1 h 1"/>
                <a:gd name="T6" fmla="*/ 2 w 2"/>
                <a:gd name="T7" fmla="*/ 0 h 1"/>
                <a:gd name="T8" fmla="*/ 0 w 2"/>
                <a:gd name="T9" fmla="*/ 0 h 1"/>
                <a:gd name="T10" fmla="*/ 0 w 2"/>
                <a:gd name="T11" fmla="*/ 0 h 1"/>
                <a:gd name="T12" fmla="*/ 0 w 2"/>
                <a:gd name="T13" fmla="*/ 0 h 1"/>
                <a:gd name="T14" fmla="*/ 0 w 2"/>
                <a:gd name="T15" fmla="*/ 0 h 1"/>
                <a:gd name="T16" fmla="*/ 0 w 2"/>
                <a:gd name="T17" fmla="*/ 0 h 1"/>
                <a:gd name="T18" fmla="*/ 0 w 2"/>
                <a:gd name="T19" fmla="*/ 0 h 1"/>
                <a:gd name="T20" fmla="*/ 0 w 2"/>
                <a:gd name="T21" fmla="*/ 0 h 1"/>
                <a:gd name="T22" fmla="*/ 2 w 2"/>
                <a:gd name="T23" fmla="*/ 0 h 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
                <a:gd name="T37" fmla="*/ 0 h 1"/>
                <a:gd name="T38" fmla="*/ 2 w 2"/>
                <a:gd name="T39" fmla="*/ 1 h 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 h="1">
                  <a:moveTo>
                    <a:pt x="2" y="0"/>
                  </a:moveTo>
                  <a:lnTo>
                    <a:pt x="2" y="0"/>
                  </a:lnTo>
                  <a:lnTo>
                    <a:pt x="2" y="1"/>
                  </a:lnTo>
                  <a:lnTo>
                    <a:pt x="2" y="0"/>
                  </a:lnTo>
                  <a:lnTo>
                    <a:pt x="0" y="0"/>
                  </a:lnTo>
                  <a:lnTo>
                    <a:pt x="2" y="0"/>
                  </a:lnTo>
                  <a:close/>
                </a:path>
              </a:pathLst>
            </a:custGeom>
            <a:solidFill>
              <a:srgbClr val="F2F2F2"/>
            </a:solidFill>
            <a:ln w="9525">
              <a:noFill/>
              <a:round/>
              <a:headEnd/>
              <a:tailEnd/>
            </a:ln>
          </p:spPr>
          <p:txBody>
            <a:bodyPr/>
            <a:lstStyle/>
            <a:p>
              <a:endParaRPr lang="id-ID"/>
            </a:p>
          </p:txBody>
        </p:sp>
        <p:sp>
          <p:nvSpPr>
            <p:cNvPr id="3169" name="Rectangle 596"/>
            <p:cNvSpPr>
              <a:spLocks noChangeArrowheads="1"/>
            </p:cNvSpPr>
            <p:nvPr/>
          </p:nvSpPr>
          <p:spPr bwMode="auto">
            <a:xfrm>
              <a:off x="5362" y="2005"/>
              <a:ext cx="3" cy="3"/>
            </a:xfrm>
            <a:prstGeom prst="rect">
              <a:avLst/>
            </a:prstGeom>
            <a:solidFill>
              <a:srgbClr val="F2F2F2"/>
            </a:solidFill>
            <a:ln w="9525">
              <a:noFill/>
              <a:miter lim="800000"/>
              <a:headEnd/>
              <a:tailEnd/>
            </a:ln>
          </p:spPr>
          <p:txBody>
            <a:bodyPr/>
            <a:lstStyle/>
            <a:p>
              <a:endParaRPr lang="en-GB"/>
            </a:p>
          </p:txBody>
        </p:sp>
        <p:sp>
          <p:nvSpPr>
            <p:cNvPr id="3170" name="Freeform 597"/>
            <p:cNvSpPr>
              <a:spLocks/>
            </p:cNvSpPr>
            <p:nvPr/>
          </p:nvSpPr>
          <p:spPr bwMode="auto">
            <a:xfrm>
              <a:off x="5365" y="1917"/>
              <a:ext cx="115" cy="91"/>
            </a:xfrm>
            <a:custGeom>
              <a:avLst/>
              <a:gdLst>
                <a:gd name="T0" fmla="*/ 115 w 115"/>
                <a:gd name="T1" fmla="*/ 91 h 91"/>
                <a:gd name="T2" fmla="*/ 0 w 115"/>
                <a:gd name="T3" fmla="*/ 91 h 91"/>
                <a:gd name="T4" fmla="*/ 0 w 115"/>
                <a:gd name="T5" fmla="*/ 88 h 91"/>
                <a:gd name="T6" fmla="*/ 113 w 115"/>
                <a:gd name="T7" fmla="*/ 88 h 91"/>
                <a:gd name="T8" fmla="*/ 113 w 115"/>
                <a:gd name="T9" fmla="*/ 0 h 91"/>
                <a:gd name="T10" fmla="*/ 115 w 115"/>
                <a:gd name="T11" fmla="*/ 0 h 91"/>
                <a:gd name="T12" fmla="*/ 115 w 115"/>
                <a:gd name="T13" fmla="*/ 91 h 91"/>
                <a:gd name="T14" fmla="*/ 0 60000 65536"/>
                <a:gd name="T15" fmla="*/ 0 60000 65536"/>
                <a:gd name="T16" fmla="*/ 0 60000 65536"/>
                <a:gd name="T17" fmla="*/ 0 60000 65536"/>
                <a:gd name="T18" fmla="*/ 0 60000 65536"/>
                <a:gd name="T19" fmla="*/ 0 60000 65536"/>
                <a:gd name="T20" fmla="*/ 0 60000 65536"/>
                <a:gd name="T21" fmla="*/ 0 w 115"/>
                <a:gd name="T22" fmla="*/ 0 h 91"/>
                <a:gd name="T23" fmla="*/ 115 w 115"/>
                <a:gd name="T24" fmla="*/ 91 h 9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5" h="91">
                  <a:moveTo>
                    <a:pt x="115" y="91"/>
                  </a:moveTo>
                  <a:lnTo>
                    <a:pt x="0" y="91"/>
                  </a:lnTo>
                  <a:lnTo>
                    <a:pt x="0" y="88"/>
                  </a:lnTo>
                  <a:lnTo>
                    <a:pt x="113" y="88"/>
                  </a:lnTo>
                  <a:lnTo>
                    <a:pt x="113" y="0"/>
                  </a:lnTo>
                  <a:lnTo>
                    <a:pt x="115" y="0"/>
                  </a:lnTo>
                  <a:lnTo>
                    <a:pt x="115" y="91"/>
                  </a:lnTo>
                  <a:close/>
                </a:path>
              </a:pathLst>
            </a:custGeom>
            <a:solidFill>
              <a:srgbClr val="F2F2F2"/>
            </a:solidFill>
            <a:ln w="9525">
              <a:noFill/>
              <a:round/>
              <a:headEnd/>
              <a:tailEnd/>
            </a:ln>
          </p:spPr>
          <p:txBody>
            <a:bodyPr/>
            <a:lstStyle/>
            <a:p>
              <a:endParaRPr lang="id-ID"/>
            </a:p>
          </p:txBody>
        </p:sp>
        <p:sp>
          <p:nvSpPr>
            <p:cNvPr id="3171" name="Freeform 598"/>
            <p:cNvSpPr>
              <a:spLocks/>
            </p:cNvSpPr>
            <p:nvPr/>
          </p:nvSpPr>
          <p:spPr bwMode="auto">
            <a:xfrm>
              <a:off x="5233" y="1917"/>
              <a:ext cx="118" cy="91"/>
            </a:xfrm>
            <a:custGeom>
              <a:avLst/>
              <a:gdLst>
                <a:gd name="T0" fmla="*/ 14 w 118"/>
                <a:gd name="T1" fmla="*/ 91 h 91"/>
                <a:gd name="T2" fmla="*/ 14 w 118"/>
                <a:gd name="T3" fmla="*/ 91 h 91"/>
                <a:gd name="T4" fmla="*/ 4 w 118"/>
                <a:gd name="T5" fmla="*/ 90 h 91"/>
                <a:gd name="T6" fmla="*/ 2 w 118"/>
                <a:gd name="T7" fmla="*/ 88 h 91"/>
                <a:gd name="T8" fmla="*/ 0 w 118"/>
                <a:gd name="T9" fmla="*/ 87 h 91"/>
                <a:gd name="T10" fmla="*/ 0 w 118"/>
                <a:gd name="T11" fmla="*/ 0 h 91"/>
                <a:gd name="T12" fmla="*/ 3 w 118"/>
                <a:gd name="T13" fmla="*/ 0 h 91"/>
                <a:gd name="T14" fmla="*/ 3 w 118"/>
                <a:gd name="T15" fmla="*/ 87 h 91"/>
                <a:gd name="T16" fmla="*/ 3 w 118"/>
                <a:gd name="T17" fmla="*/ 87 h 91"/>
                <a:gd name="T18" fmla="*/ 3 w 118"/>
                <a:gd name="T19" fmla="*/ 87 h 91"/>
                <a:gd name="T20" fmla="*/ 3 w 118"/>
                <a:gd name="T21" fmla="*/ 87 h 91"/>
                <a:gd name="T22" fmla="*/ 2 w 118"/>
                <a:gd name="T23" fmla="*/ 87 h 91"/>
                <a:gd name="T24" fmla="*/ 2 w 118"/>
                <a:gd name="T25" fmla="*/ 87 h 91"/>
                <a:gd name="T26" fmla="*/ 3 w 118"/>
                <a:gd name="T27" fmla="*/ 87 h 91"/>
                <a:gd name="T28" fmla="*/ 3 w 118"/>
                <a:gd name="T29" fmla="*/ 87 h 91"/>
                <a:gd name="T30" fmla="*/ 3 w 118"/>
                <a:gd name="T31" fmla="*/ 87 h 91"/>
                <a:gd name="T32" fmla="*/ 3 w 118"/>
                <a:gd name="T33" fmla="*/ 87 h 91"/>
                <a:gd name="T34" fmla="*/ 3 w 118"/>
                <a:gd name="T35" fmla="*/ 87 h 91"/>
                <a:gd name="T36" fmla="*/ 4 w 118"/>
                <a:gd name="T37" fmla="*/ 87 h 91"/>
                <a:gd name="T38" fmla="*/ 4 w 118"/>
                <a:gd name="T39" fmla="*/ 87 h 91"/>
                <a:gd name="T40" fmla="*/ 14 w 118"/>
                <a:gd name="T41" fmla="*/ 88 h 91"/>
                <a:gd name="T42" fmla="*/ 115 w 118"/>
                <a:gd name="T43" fmla="*/ 88 h 91"/>
                <a:gd name="T44" fmla="*/ 115 w 118"/>
                <a:gd name="T45" fmla="*/ 0 h 91"/>
                <a:gd name="T46" fmla="*/ 118 w 118"/>
                <a:gd name="T47" fmla="*/ 0 h 91"/>
                <a:gd name="T48" fmla="*/ 118 w 118"/>
                <a:gd name="T49" fmla="*/ 91 h 91"/>
                <a:gd name="T50" fmla="*/ 14 w 118"/>
                <a:gd name="T51" fmla="*/ 91 h 9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8"/>
                <a:gd name="T79" fmla="*/ 0 h 91"/>
                <a:gd name="T80" fmla="*/ 118 w 118"/>
                <a:gd name="T81" fmla="*/ 91 h 9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8" h="91">
                  <a:moveTo>
                    <a:pt x="14" y="91"/>
                  </a:moveTo>
                  <a:lnTo>
                    <a:pt x="14" y="91"/>
                  </a:lnTo>
                  <a:lnTo>
                    <a:pt x="4" y="90"/>
                  </a:lnTo>
                  <a:lnTo>
                    <a:pt x="2" y="88"/>
                  </a:lnTo>
                  <a:lnTo>
                    <a:pt x="0" y="87"/>
                  </a:lnTo>
                  <a:lnTo>
                    <a:pt x="0" y="0"/>
                  </a:lnTo>
                  <a:lnTo>
                    <a:pt x="3" y="0"/>
                  </a:lnTo>
                  <a:lnTo>
                    <a:pt x="3" y="87"/>
                  </a:lnTo>
                  <a:lnTo>
                    <a:pt x="2" y="87"/>
                  </a:lnTo>
                  <a:lnTo>
                    <a:pt x="3" y="87"/>
                  </a:lnTo>
                  <a:lnTo>
                    <a:pt x="4" y="87"/>
                  </a:lnTo>
                  <a:lnTo>
                    <a:pt x="14" y="88"/>
                  </a:lnTo>
                  <a:lnTo>
                    <a:pt x="115" y="88"/>
                  </a:lnTo>
                  <a:lnTo>
                    <a:pt x="115" y="0"/>
                  </a:lnTo>
                  <a:lnTo>
                    <a:pt x="118" y="0"/>
                  </a:lnTo>
                  <a:lnTo>
                    <a:pt x="118" y="91"/>
                  </a:lnTo>
                  <a:lnTo>
                    <a:pt x="14" y="91"/>
                  </a:lnTo>
                  <a:close/>
                </a:path>
              </a:pathLst>
            </a:custGeom>
            <a:solidFill>
              <a:srgbClr val="F2F2F2"/>
            </a:solidFill>
            <a:ln w="9525">
              <a:noFill/>
              <a:round/>
              <a:headEnd/>
              <a:tailEnd/>
            </a:ln>
          </p:spPr>
          <p:txBody>
            <a:bodyPr/>
            <a:lstStyle/>
            <a:p>
              <a:endParaRPr lang="id-ID"/>
            </a:p>
          </p:txBody>
        </p:sp>
        <p:sp>
          <p:nvSpPr>
            <p:cNvPr id="3172" name="Freeform 599"/>
            <p:cNvSpPr>
              <a:spLocks/>
            </p:cNvSpPr>
            <p:nvPr/>
          </p:nvSpPr>
          <p:spPr bwMode="auto">
            <a:xfrm>
              <a:off x="5493" y="1917"/>
              <a:ext cx="250" cy="91"/>
            </a:xfrm>
            <a:custGeom>
              <a:avLst/>
              <a:gdLst>
                <a:gd name="T0" fmla="*/ 250 w 250"/>
                <a:gd name="T1" fmla="*/ 88 h 91"/>
                <a:gd name="T2" fmla="*/ 250 w 250"/>
                <a:gd name="T3" fmla="*/ 88 h 91"/>
                <a:gd name="T4" fmla="*/ 240 w 250"/>
                <a:gd name="T5" fmla="*/ 91 h 91"/>
                <a:gd name="T6" fmla="*/ 219 w 250"/>
                <a:gd name="T7" fmla="*/ 91 h 91"/>
                <a:gd name="T8" fmla="*/ 0 w 250"/>
                <a:gd name="T9" fmla="*/ 91 h 91"/>
                <a:gd name="T10" fmla="*/ 0 w 250"/>
                <a:gd name="T11" fmla="*/ 0 h 91"/>
                <a:gd name="T12" fmla="*/ 3 w 250"/>
                <a:gd name="T13" fmla="*/ 0 h 91"/>
                <a:gd name="T14" fmla="*/ 3 w 250"/>
                <a:gd name="T15" fmla="*/ 88 h 91"/>
                <a:gd name="T16" fmla="*/ 219 w 250"/>
                <a:gd name="T17" fmla="*/ 88 h 91"/>
                <a:gd name="T18" fmla="*/ 219 w 250"/>
                <a:gd name="T19" fmla="*/ 88 h 91"/>
                <a:gd name="T20" fmla="*/ 245 w 250"/>
                <a:gd name="T21" fmla="*/ 87 h 91"/>
                <a:gd name="T22" fmla="*/ 245 w 250"/>
                <a:gd name="T23" fmla="*/ 87 h 91"/>
                <a:gd name="T24" fmla="*/ 247 w 250"/>
                <a:gd name="T25" fmla="*/ 87 h 91"/>
                <a:gd name="T26" fmla="*/ 247 w 250"/>
                <a:gd name="T27" fmla="*/ 88 h 91"/>
                <a:gd name="T28" fmla="*/ 249 w 250"/>
                <a:gd name="T29" fmla="*/ 88 h 91"/>
                <a:gd name="T30" fmla="*/ 250 w 250"/>
                <a:gd name="T31" fmla="*/ 88 h 9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50"/>
                <a:gd name="T49" fmla="*/ 0 h 91"/>
                <a:gd name="T50" fmla="*/ 250 w 250"/>
                <a:gd name="T51" fmla="*/ 91 h 9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50" h="91">
                  <a:moveTo>
                    <a:pt x="250" y="88"/>
                  </a:moveTo>
                  <a:lnTo>
                    <a:pt x="250" y="88"/>
                  </a:lnTo>
                  <a:lnTo>
                    <a:pt x="240" y="91"/>
                  </a:lnTo>
                  <a:lnTo>
                    <a:pt x="219" y="91"/>
                  </a:lnTo>
                  <a:lnTo>
                    <a:pt x="0" y="91"/>
                  </a:lnTo>
                  <a:lnTo>
                    <a:pt x="0" y="0"/>
                  </a:lnTo>
                  <a:lnTo>
                    <a:pt x="3" y="0"/>
                  </a:lnTo>
                  <a:lnTo>
                    <a:pt x="3" y="88"/>
                  </a:lnTo>
                  <a:lnTo>
                    <a:pt x="219" y="88"/>
                  </a:lnTo>
                  <a:lnTo>
                    <a:pt x="245" y="87"/>
                  </a:lnTo>
                  <a:lnTo>
                    <a:pt x="247" y="87"/>
                  </a:lnTo>
                  <a:lnTo>
                    <a:pt x="247" y="88"/>
                  </a:lnTo>
                  <a:lnTo>
                    <a:pt x="249" y="88"/>
                  </a:lnTo>
                  <a:lnTo>
                    <a:pt x="250" y="88"/>
                  </a:lnTo>
                  <a:close/>
                </a:path>
              </a:pathLst>
            </a:custGeom>
            <a:solidFill>
              <a:srgbClr val="F2F2F2"/>
            </a:solidFill>
            <a:ln w="9525">
              <a:noFill/>
              <a:round/>
              <a:headEnd/>
              <a:tailEnd/>
            </a:ln>
          </p:spPr>
          <p:txBody>
            <a:bodyPr/>
            <a:lstStyle/>
            <a:p>
              <a:endParaRPr lang="id-ID"/>
            </a:p>
          </p:txBody>
        </p:sp>
        <p:sp>
          <p:nvSpPr>
            <p:cNvPr id="3173" name="Freeform 600"/>
            <p:cNvSpPr>
              <a:spLocks/>
            </p:cNvSpPr>
            <p:nvPr/>
          </p:nvSpPr>
          <p:spPr bwMode="auto">
            <a:xfrm>
              <a:off x="5740" y="2004"/>
              <a:ext cx="2" cy="1"/>
            </a:xfrm>
            <a:custGeom>
              <a:avLst/>
              <a:gdLst>
                <a:gd name="T0" fmla="*/ 2 w 2"/>
                <a:gd name="T1" fmla="*/ 1 h 1"/>
                <a:gd name="T2" fmla="*/ 0 w 2"/>
                <a:gd name="T3" fmla="*/ 1 h 1"/>
                <a:gd name="T4" fmla="*/ 0 w 2"/>
                <a:gd name="T5" fmla="*/ 1 h 1"/>
                <a:gd name="T6" fmla="*/ 0 w 2"/>
                <a:gd name="T7" fmla="*/ 0 h 1"/>
                <a:gd name="T8" fmla="*/ 0 w 2"/>
                <a:gd name="T9" fmla="*/ 0 h 1"/>
                <a:gd name="T10" fmla="*/ 0 w 2"/>
                <a:gd name="T11" fmla="*/ 0 h 1"/>
                <a:gd name="T12" fmla="*/ 0 w 2"/>
                <a:gd name="T13" fmla="*/ 0 h 1"/>
                <a:gd name="T14" fmla="*/ 2 w 2"/>
                <a:gd name="T15" fmla="*/ 0 h 1"/>
                <a:gd name="T16" fmla="*/ 2 w 2"/>
                <a:gd name="T17" fmla="*/ 1 h 1"/>
                <a:gd name="T18" fmla="*/ 2 w 2"/>
                <a:gd name="T19" fmla="*/ 1 h 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
                <a:gd name="T31" fmla="*/ 0 h 1"/>
                <a:gd name="T32" fmla="*/ 2 w 2"/>
                <a:gd name="T33" fmla="*/ 1 h 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 h="1">
                  <a:moveTo>
                    <a:pt x="2" y="1"/>
                  </a:moveTo>
                  <a:lnTo>
                    <a:pt x="0" y="1"/>
                  </a:lnTo>
                  <a:lnTo>
                    <a:pt x="0" y="0"/>
                  </a:lnTo>
                  <a:lnTo>
                    <a:pt x="2" y="0"/>
                  </a:lnTo>
                  <a:lnTo>
                    <a:pt x="2" y="1"/>
                  </a:lnTo>
                  <a:close/>
                </a:path>
              </a:pathLst>
            </a:custGeom>
            <a:solidFill>
              <a:srgbClr val="F2F2F2"/>
            </a:solidFill>
            <a:ln w="9525">
              <a:noFill/>
              <a:round/>
              <a:headEnd/>
              <a:tailEnd/>
            </a:ln>
          </p:spPr>
          <p:txBody>
            <a:bodyPr/>
            <a:lstStyle/>
            <a:p>
              <a:endParaRPr lang="id-ID"/>
            </a:p>
          </p:txBody>
        </p:sp>
        <p:sp>
          <p:nvSpPr>
            <p:cNvPr id="3174" name="Freeform 601"/>
            <p:cNvSpPr>
              <a:spLocks/>
            </p:cNvSpPr>
            <p:nvPr/>
          </p:nvSpPr>
          <p:spPr bwMode="auto">
            <a:xfrm>
              <a:off x="5740" y="1917"/>
              <a:ext cx="3" cy="88"/>
            </a:xfrm>
            <a:custGeom>
              <a:avLst/>
              <a:gdLst>
                <a:gd name="T0" fmla="*/ 2 w 3"/>
                <a:gd name="T1" fmla="*/ 88 h 88"/>
                <a:gd name="T2" fmla="*/ 2 w 3"/>
                <a:gd name="T3" fmla="*/ 87 h 88"/>
                <a:gd name="T4" fmla="*/ 2 w 3"/>
                <a:gd name="T5" fmla="*/ 87 h 88"/>
                <a:gd name="T6" fmla="*/ 0 w 3"/>
                <a:gd name="T7" fmla="*/ 87 h 88"/>
                <a:gd name="T8" fmla="*/ 0 w 3"/>
                <a:gd name="T9" fmla="*/ 87 h 88"/>
                <a:gd name="T10" fmla="*/ 0 w 3"/>
                <a:gd name="T11" fmla="*/ 87 h 88"/>
                <a:gd name="T12" fmla="*/ 0 w 3"/>
                <a:gd name="T13" fmla="*/ 87 h 88"/>
                <a:gd name="T14" fmla="*/ 0 w 3"/>
                <a:gd name="T15" fmla="*/ 87 h 88"/>
                <a:gd name="T16" fmla="*/ 0 w 3"/>
                <a:gd name="T17" fmla="*/ 0 h 88"/>
                <a:gd name="T18" fmla="*/ 3 w 3"/>
                <a:gd name="T19" fmla="*/ 0 h 88"/>
                <a:gd name="T20" fmla="*/ 3 w 3"/>
                <a:gd name="T21" fmla="*/ 88 h 88"/>
                <a:gd name="T22" fmla="*/ 3 w 3"/>
                <a:gd name="T23" fmla="*/ 88 h 88"/>
                <a:gd name="T24" fmla="*/ 2 w 3"/>
                <a:gd name="T25" fmla="*/ 88 h 88"/>
                <a:gd name="T26" fmla="*/ 2 w 3"/>
                <a:gd name="T27" fmla="*/ 88 h 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
                <a:gd name="T43" fmla="*/ 0 h 88"/>
                <a:gd name="T44" fmla="*/ 3 w 3"/>
                <a:gd name="T45" fmla="*/ 88 h 8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 h="88">
                  <a:moveTo>
                    <a:pt x="2" y="88"/>
                  </a:moveTo>
                  <a:lnTo>
                    <a:pt x="2" y="87"/>
                  </a:lnTo>
                  <a:lnTo>
                    <a:pt x="0" y="87"/>
                  </a:lnTo>
                  <a:lnTo>
                    <a:pt x="0" y="0"/>
                  </a:lnTo>
                  <a:lnTo>
                    <a:pt x="3" y="0"/>
                  </a:lnTo>
                  <a:lnTo>
                    <a:pt x="3" y="88"/>
                  </a:lnTo>
                  <a:lnTo>
                    <a:pt x="2" y="88"/>
                  </a:lnTo>
                  <a:close/>
                </a:path>
              </a:pathLst>
            </a:custGeom>
            <a:solidFill>
              <a:srgbClr val="F2F2F2"/>
            </a:solidFill>
            <a:ln w="9525">
              <a:noFill/>
              <a:round/>
              <a:headEnd/>
              <a:tailEnd/>
            </a:ln>
          </p:spPr>
          <p:txBody>
            <a:bodyPr/>
            <a:lstStyle/>
            <a:p>
              <a:endParaRPr lang="id-ID"/>
            </a:p>
          </p:txBody>
        </p:sp>
        <p:sp>
          <p:nvSpPr>
            <p:cNvPr id="3175" name="Freeform 602"/>
            <p:cNvSpPr>
              <a:spLocks/>
            </p:cNvSpPr>
            <p:nvPr/>
          </p:nvSpPr>
          <p:spPr bwMode="auto">
            <a:xfrm>
              <a:off x="5360" y="1917"/>
              <a:ext cx="2" cy="94"/>
            </a:xfrm>
            <a:custGeom>
              <a:avLst/>
              <a:gdLst>
                <a:gd name="T0" fmla="*/ 2 w 2"/>
                <a:gd name="T1" fmla="*/ 88 h 94"/>
                <a:gd name="T2" fmla="*/ 2 w 2"/>
                <a:gd name="T3" fmla="*/ 91 h 94"/>
                <a:gd name="T4" fmla="*/ 2 w 2"/>
                <a:gd name="T5" fmla="*/ 94 h 94"/>
                <a:gd name="T6" fmla="*/ 0 w 2"/>
                <a:gd name="T7" fmla="*/ 94 h 94"/>
                <a:gd name="T8" fmla="*/ 0 w 2"/>
                <a:gd name="T9" fmla="*/ 0 h 94"/>
                <a:gd name="T10" fmla="*/ 2 w 2"/>
                <a:gd name="T11" fmla="*/ 0 h 94"/>
                <a:gd name="T12" fmla="*/ 2 w 2"/>
                <a:gd name="T13" fmla="*/ 88 h 94"/>
                <a:gd name="T14" fmla="*/ 0 60000 65536"/>
                <a:gd name="T15" fmla="*/ 0 60000 65536"/>
                <a:gd name="T16" fmla="*/ 0 60000 65536"/>
                <a:gd name="T17" fmla="*/ 0 60000 65536"/>
                <a:gd name="T18" fmla="*/ 0 60000 65536"/>
                <a:gd name="T19" fmla="*/ 0 60000 65536"/>
                <a:gd name="T20" fmla="*/ 0 60000 65536"/>
                <a:gd name="T21" fmla="*/ 0 w 2"/>
                <a:gd name="T22" fmla="*/ 0 h 94"/>
                <a:gd name="T23" fmla="*/ 2 w 2"/>
                <a:gd name="T24" fmla="*/ 94 h 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94">
                  <a:moveTo>
                    <a:pt x="2" y="88"/>
                  </a:moveTo>
                  <a:lnTo>
                    <a:pt x="2" y="91"/>
                  </a:lnTo>
                  <a:lnTo>
                    <a:pt x="2" y="94"/>
                  </a:lnTo>
                  <a:lnTo>
                    <a:pt x="0" y="94"/>
                  </a:lnTo>
                  <a:lnTo>
                    <a:pt x="0" y="0"/>
                  </a:lnTo>
                  <a:lnTo>
                    <a:pt x="2" y="0"/>
                  </a:lnTo>
                  <a:lnTo>
                    <a:pt x="2" y="88"/>
                  </a:lnTo>
                  <a:close/>
                </a:path>
              </a:pathLst>
            </a:custGeom>
            <a:solidFill>
              <a:srgbClr val="F2F2F2"/>
            </a:solidFill>
            <a:ln w="9525">
              <a:noFill/>
              <a:round/>
              <a:headEnd/>
              <a:tailEnd/>
            </a:ln>
          </p:spPr>
          <p:txBody>
            <a:bodyPr/>
            <a:lstStyle/>
            <a:p>
              <a:endParaRPr lang="id-ID"/>
            </a:p>
          </p:txBody>
        </p:sp>
        <p:sp>
          <p:nvSpPr>
            <p:cNvPr id="3176" name="Freeform 603"/>
            <p:cNvSpPr>
              <a:spLocks/>
            </p:cNvSpPr>
            <p:nvPr/>
          </p:nvSpPr>
          <p:spPr bwMode="auto">
            <a:xfrm>
              <a:off x="5362" y="1917"/>
              <a:ext cx="121" cy="94"/>
            </a:xfrm>
            <a:custGeom>
              <a:avLst/>
              <a:gdLst>
                <a:gd name="T0" fmla="*/ 121 w 121"/>
                <a:gd name="T1" fmla="*/ 0 h 94"/>
                <a:gd name="T2" fmla="*/ 121 w 121"/>
                <a:gd name="T3" fmla="*/ 94 h 94"/>
                <a:gd name="T4" fmla="*/ 0 w 121"/>
                <a:gd name="T5" fmla="*/ 94 h 94"/>
                <a:gd name="T6" fmla="*/ 0 w 121"/>
                <a:gd name="T7" fmla="*/ 91 h 94"/>
                <a:gd name="T8" fmla="*/ 3 w 121"/>
                <a:gd name="T9" fmla="*/ 91 h 94"/>
                <a:gd name="T10" fmla="*/ 118 w 121"/>
                <a:gd name="T11" fmla="*/ 91 h 94"/>
                <a:gd name="T12" fmla="*/ 118 w 121"/>
                <a:gd name="T13" fmla="*/ 0 h 94"/>
                <a:gd name="T14" fmla="*/ 121 w 121"/>
                <a:gd name="T15" fmla="*/ 0 h 94"/>
                <a:gd name="T16" fmla="*/ 0 60000 65536"/>
                <a:gd name="T17" fmla="*/ 0 60000 65536"/>
                <a:gd name="T18" fmla="*/ 0 60000 65536"/>
                <a:gd name="T19" fmla="*/ 0 60000 65536"/>
                <a:gd name="T20" fmla="*/ 0 60000 65536"/>
                <a:gd name="T21" fmla="*/ 0 60000 65536"/>
                <a:gd name="T22" fmla="*/ 0 60000 65536"/>
                <a:gd name="T23" fmla="*/ 0 60000 65536"/>
                <a:gd name="T24" fmla="*/ 0 w 121"/>
                <a:gd name="T25" fmla="*/ 0 h 94"/>
                <a:gd name="T26" fmla="*/ 121 w 121"/>
                <a:gd name="T27" fmla="*/ 94 h 9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1" h="94">
                  <a:moveTo>
                    <a:pt x="121" y="0"/>
                  </a:moveTo>
                  <a:lnTo>
                    <a:pt x="121" y="94"/>
                  </a:lnTo>
                  <a:lnTo>
                    <a:pt x="0" y="94"/>
                  </a:lnTo>
                  <a:lnTo>
                    <a:pt x="0" y="91"/>
                  </a:lnTo>
                  <a:lnTo>
                    <a:pt x="3" y="91"/>
                  </a:lnTo>
                  <a:lnTo>
                    <a:pt x="118" y="91"/>
                  </a:lnTo>
                  <a:lnTo>
                    <a:pt x="118" y="0"/>
                  </a:lnTo>
                  <a:lnTo>
                    <a:pt x="121" y="0"/>
                  </a:lnTo>
                  <a:close/>
                </a:path>
              </a:pathLst>
            </a:custGeom>
            <a:solidFill>
              <a:srgbClr val="F2F2F2"/>
            </a:solidFill>
            <a:ln w="9525">
              <a:noFill/>
              <a:round/>
              <a:headEnd/>
              <a:tailEnd/>
            </a:ln>
          </p:spPr>
          <p:txBody>
            <a:bodyPr/>
            <a:lstStyle/>
            <a:p>
              <a:endParaRPr lang="id-ID"/>
            </a:p>
          </p:txBody>
        </p:sp>
        <p:sp>
          <p:nvSpPr>
            <p:cNvPr id="3177" name="Freeform 604"/>
            <p:cNvSpPr>
              <a:spLocks/>
            </p:cNvSpPr>
            <p:nvPr/>
          </p:nvSpPr>
          <p:spPr bwMode="auto">
            <a:xfrm>
              <a:off x="5230" y="1917"/>
              <a:ext cx="124" cy="94"/>
            </a:xfrm>
            <a:custGeom>
              <a:avLst/>
              <a:gdLst>
                <a:gd name="T0" fmla="*/ 17 w 124"/>
                <a:gd name="T1" fmla="*/ 94 h 94"/>
                <a:gd name="T2" fmla="*/ 17 w 124"/>
                <a:gd name="T3" fmla="*/ 94 h 94"/>
                <a:gd name="T4" fmla="*/ 10 w 124"/>
                <a:gd name="T5" fmla="*/ 93 h 94"/>
                <a:gd name="T6" fmla="*/ 5 w 124"/>
                <a:gd name="T7" fmla="*/ 91 h 94"/>
                <a:gd name="T8" fmla="*/ 5 w 124"/>
                <a:gd name="T9" fmla="*/ 91 h 94"/>
                <a:gd name="T10" fmla="*/ 2 w 124"/>
                <a:gd name="T11" fmla="*/ 90 h 94"/>
                <a:gd name="T12" fmla="*/ 2 w 124"/>
                <a:gd name="T13" fmla="*/ 90 h 94"/>
                <a:gd name="T14" fmla="*/ 0 w 124"/>
                <a:gd name="T15" fmla="*/ 87 h 94"/>
                <a:gd name="T16" fmla="*/ 0 w 124"/>
                <a:gd name="T17" fmla="*/ 0 h 94"/>
                <a:gd name="T18" fmla="*/ 3 w 124"/>
                <a:gd name="T19" fmla="*/ 0 h 94"/>
                <a:gd name="T20" fmla="*/ 3 w 124"/>
                <a:gd name="T21" fmla="*/ 87 h 94"/>
                <a:gd name="T22" fmla="*/ 3 w 124"/>
                <a:gd name="T23" fmla="*/ 87 h 94"/>
                <a:gd name="T24" fmla="*/ 5 w 124"/>
                <a:gd name="T25" fmla="*/ 88 h 94"/>
                <a:gd name="T26" fmla="*/ 7 w 124"/>
                <a:gd name="T27" fmla="*/ 90 h 94"/>
                <a:gd name="T28" fmla="*/ 17 w 124"/>
                <a:gd name="T29" fmla="*/ 91 h 94"/>
                <a:gd name="T30" fmla="*/ 121 w 124"/>
                <a:gd name="T31" fmla="*/ 91 h 94"/>
                <a:gd name="T32" fmla="*/ 121 w 124"/>
                <a:gd name="T33" fmla="*/ 0 h 94"/>
                <a:gd name="T34" fmla="*/ 124 w 124"/>
                <a:gd name="T35" fmla="*/ 0 h 94"/>
                <a:gd name="T36" fmla="*/ 124 w 124"/>
                <a:gd name="T37" fmla="*/ 94 h 94"/>
                <a:gd name="T38" fmla="*/ 17 w 124"/>
                <a:gd name="T39" fmla="*/ 94 h 9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4"/>
                <a:gd name="T61" fmla="*/ 0 h 94"/>
                <a:gd name="T62" fmla="*/ 124 w 124"/>
                <a:gd name="T63" fmla="*/ 94 h 9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4" h="94">
                  <a:moveTo>
                    <a:pt x="17" y="94"/>
                  </a:moveTo>
                  <a:lnTo>
                    <a:pt x="17" y="94"/>
                  </a:lnTo>
                  <a:lnTo>
                    <a:pt x="10" y="93"/>
                  </a:lnTo>
                  <a:lnTo>
                    <a:pt x="5" y="91"/>
                  </a:lnTo>
                  <a:lnTo>
                    <a:pt x="2" y="90"/>
                  </a:lnTo>
                  <a:lnTo>
                    <a:pt x="0" y="87"/>
                  </a:lnTo>
                  <a:lnTo>
                    <a:pt x="0" y="0"/>
                  </a:lnTo>
                  <a:lnTo>
                    <a:pt x="3" y="0"/>
                  </a:lnTo>
                  <a:lnTo>
                    <a:pt x="3" y="87"/>
                  </a:lnTo>
                  <a:lnTo>
                    <a:pt x="5" y="88"/>
                  </a:lnTo>
                  <a:lnTo>
                    <a:pt x="7" y="90"/>
                  </a:lnTo>
                  <a:lnTo>
                    <a:pt x="17" y="91"/>
                  </a:lnTo>
                  <a:lnTo>
                    <a:pt x="121" y="91"/>
                  </a:lnTo>
                  <a:lnTo>
                    <a:pt x="121" y="0"/>
                  </a:lnTo>
                  <a:lnTo>
                    <a:pt x="124" y="0"/>
                  </a:lnTo>
                  <a:lnTo>
                    <a:pt x="124" y="94"/>
                  </a:lnTo>
                  <a:lnTo>
                    <a:pt x="17" y="94"/>
                  </a:lnTo>
                  <a:close/>
                </a:path>
              </a:pathLst>
            </a:custGeom>
            <a:solidFill>
              <a:srgbClr val="F2F2F2"/>
            </a:solidFill>
            <a:ln w="9525">
              <a:noFill/>
              <a:round/>
              <a:headEnd/>
              <a:tailEnd/>
            </a:ln>
          </p:spPr>
          <p:txBody>
            <a:bodyPr/>
            <a:lstStyle/>
            <a:p>
              <a:endParaRPr lang="id-ID"/>
            </a:p>
          </p:txBody>
        </p:sp>
        <p:sp>
          <p:nvSpPr>
            <p:cNvPr id="3178" name="Freeform 605"/>
            <p:cNvSpPr>
              <a:spLocks/>
            </p:cNvSpPr>
            <p:nvPr/>
          </p:nvSpPr>
          <p:spPr bwMode="auto">
            <a:xfrm>
              <a:off x="5490" y="1917"/>
              <a:ext cx="256" cy="94"/>
            </a:xfrm>
            <a:custGeom>
              <a:avLst/>
              <a:gdLst>
                <a:gd name="T0" fmla="*/ 222 w 256"/>
                <a:gd name="T1" fmla="*/ 94 h 94"/>
                <a:gd name="T2" fmla="*/ 0 w 256"/>
                <a:gd name="T3" fmla="*/ 94 h 94"/>
                <a:gd name="T4" fmla="*/ 0 w 256"/>
                <a:gd name="T5" fmla="*/ 0 h 94"/>
                <a:gd name="T6" fmla="*/ 3 w 256"/>
                <a:gd name="T7" fmla="*/ 0 h 94"/>
                <a:gd name="T8" fmla="*/ 3 w 256"/>
                <a:gd name="T9" fmla="*/ 91 h 94"/>
                <a:gd name="T10" fmla="*/ 222 w 256"/>
                <a:gd name="T11" fmla="*/ 91 h 94"/>
                <a:gd name="T12" fmla="*/ 222 w 256"/>
                <a:gd name="T13" fmla="*/ 91 h 94"/>
                <a:gd name="T14" fmla="*/ 243 w 256"/>
                <a:gd name="T15" fmla="*/ 91 h 94"/>
                <a:gd name="T16" fmla="*/ 253 w 256"/>
                <a:gd name="T17" fmla="*/ 88 h 94"/>
                <a:gd name="T18" fmla="*/ 253 w 256"/>
                <a:gd name="T19" fmla="*/ 88 h 94"/>
                <a:gd name="T20" fmla="*/ 253 w 256"/>
                <a:gd name="T21" fmla="*/ 0 h 94"/>
                <a:gd name="T22" fmla="*/ 256 w 256"/>
                <a:gd name="T23" fmla="*/ 0 h 94"/>
                <a:gd name="T24" fmla="*/ 256 w 256"/>
                <a:gd name="T25" fmla="*/ 88 h 94"/>
                <a:gd name="T26" fmla="*/ 256 w 256"/>
                <a:gd name="T27" fmla="*/ 88 h 94"/>
                <a:gd name="T28" fmla="*/ 255 w 256"/>
                <a:gd name="T29" fmla="*/ 91 h 94"/>
                <a:gd name="T30" fmla="*/ 253 w 256"/>
                <a:gd name="T31" fmla="*/ 91 h 94"/>
                <a:gd name="T32" fmla="*/ 253 w 256"/>
                <a:gd name="T33" fmla="*/ 91 h 94"/>
                <a:gd name="T34" fmla="*/ 250 w 256"/>
                <a:gd name="T35" fmla="*/ 93 h 94"/>
                <a:gd name="T36" fmla="*/ 250 w 256"/>
                <a:gd name="T37" fmla="*/ 93 h 94"/>
                <a:gd name="T38" fmla="*/ 245 w 256"/>
                <a:gd name="T39" fmla="*/ 93 h 94"/>
                <a:gd name="T40" fmla="*/ 245 w 256"/>
                <a:gd name="T41" fmla="*/ 93 h 94"/>
                <a:gd name="T42" fmla="*/ 222 w 256"/>
                <a:gd name="T43" fmla="*/ 94 h 94"/>
                <a:gd name="T44" fmla="*/ 222 w 256"/>
                <a:gd name="T45" fmla="*/ 94 h 9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56"/>
                <a:gd name="T70" fmla="*/ 0 h 94"/>
                <a:gd name="T71" fmla="*/ 256 w 256"/>
                <a:gd name="T72" fmla="*/ 94 h 9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56" h="94">
                  <a:moveTo>
                    <a:pt x="222" y="94"/>
                  </a:moveTo>
                  <a:lnTo>
                    <a:pt x="0" y="94"/>
                  </a:lnTo>
                  <a:lnTo>
                    <a:pt x="0" y="0"/>
                  </a:lnTo>
                  <a:lnTo>
                    <a:pt x="3" y="0"/>
                  </a:lnTo>
                  <a:lnTo>
                    <a:pt x="3" y="91"/>
                  </a:lnTo>
                  <a:lnTo>
                    <a:pt x="222" y="91"/>
                  </a:lnTo>
                  <a:lnTo>
                    <a:pt x="243" y="91"/>
                  </a:lnTo>
                  <a:lnTo>
                    <a:pt x="253" y="88"/>
                  </a:lnTo>
                  <a:lnTo>
                    <a:pt x="253" y="0"/>
                  </a:lnTo>
                  <a:lnTo>
                    <a:pt x="256" y="0"/>
                  </a:lnTo>
                  <a:lnTo>
                    <a:pt x="256" y="88"/>
                  </a:lnTo>
                  <a:lnTo>
                    <a:pt x="255" y="91"/>
                  </a:lnTo>
                  <a:lnTo>
                    <a:pt x="253" y="91"/>
                  </a:lnTo>
                  <a:lnTo>
                    <a:pt x="250" y="93"/>
                  </a:lnTo>
                  <a:lnTo>
                    <a:pt x="245" y="93"/>
                  </a:lnTo>
                  <a:lnTo>
                    <a:pt x="222" y="94"/>
                  </a:lnTo>
                  <a:close/>
                </a:path>
              </a:pathLst>
            </a:custGeom>
            <a:solidFill>
              <a:srgbClr val="F2F2F2"/>
            </a:solidFill>
            <a:ln w="9525">
              <a:noFill/>
              <a:round/>
              <a:headEnd/>
              <a:tailEnd/>
            </a:ln>
          </p:spPr>
          <p:txBody>
            <a:bodyPr/>
            <a:lstStyle/>
            <a:p>
              <a:endParaRPr lang="id-ID"/>
            </a:p>
          </p:txBody>
        </p:sp>
        <p:sp>
          <p:nvSpPr>
            <p:cNvPr id="3179" name="Freeform 606"/>
            <p:cNvSpPr>
              <a:spLocks/>
            </p:cNvSpPr>
            <p:nvPr/>
          </p:nvSpPr>
          <p:spPr bwMode="auto">
            <a:xfrm>
              <a:off x="5225" y="1917"/>
              <a:ext cx="527" cy="98"/>
            </a:xfrm>
            <a:custGeom>
              <a:avLst/>
              <a:gdLst>
                <a:gd name="T0" fmla="*/ 522 w 527"/>
                <a:gd name="T1" fmla="*/ 94 h 98"/>
                <a:gd name="T2" fmla="*/ 522 w 527"/>
                <a:gd name="T3" fmla="*/ 94 h 98"/>
                <a:gd name="T4" fmla="*/ 520 w 527"/>
                <a:gd name="T5" fmla="*/ 97 h 98"/>
                <a:gd name="T6" fmla="*/ 515 w 527"/>
                <a:gd name="T7" fmla="*/ 98 h 98"/>
                <a:gd name="T8" fmla="*/ 11 w 527"/>
                <a:gd name="T9" fmla="*/ 98 h 98"/>
                <a:gd name="T10" fmla="*/ 11 w 527"/>
                <a:gd name="T11" fmla="*/ 98 h 98"/>
                <a:gd name="T12" fmla="*/ 7 w 527"/>
                <a:gd name="T13" fmla="*/ 97 h 98"/>
                <a:gd name="T14" fmla="*/ 3 w 527"/>
                <a:gd name="T15" fmla="*/ 94 h 98"/>
                <a:gd name="T16" fmla="*/ 3 w 527"/>
                <a:gd name="T17" fmla="*/ 94 h 98"/>
                <a:gd name="T18" fmla="*/ 1 w 527"/>
                <a:gd name="T19" fmla="*/ 90 h 98"/>
                <a:gd name="T20" fmla="*/ 0 w 527"/>
                <a:gd name="T21" fmla="*/ 86 h 98"/>
                <a:gd name="T22" fmla="*/ 0 w 527"/>
                <a:gd name="T23" fmla="*/ 0 h 98"/>
                <a:gd name="T24" fmla="*/ 5 w 527"/>
                <a:gd name="T25" fmla="*/ 0 h 98"/>
                <a:gd name="T26" fmla="*/ 5 w 527"/>
                <a:gd name="T27" fmla="*/ 87 h 98"/>
                <a:gd name="T28" fmla="*/ 5 w 527"/>
                <a:gd name="T29" fmla="*/ 87 h 98"/>
                <a:gd name="T30" fmla="*/ 7 w 527"/>
                <a:gd name="T31" fmla="*/ 90 h 98"/>
                <a:gd name="T32" fmla="*/ 7 w 527"/>
                <a:gd name="T33" fmla="*/ 90 h 98"/>
                <a:gd name="T34" fmla="*/ 10 w 527"/>
                <a:gd name="T35" fmla="*/ 91 h 98"/>
                <a:gd name="T36" fmla="*/ 10 w 527"/>
                <a:gd name="T37" fmla="*/ 91 h 98"/>
                <a:gd name="T38" fmla="*/ 15 w 527"/>
                <a:gd name="T39" fmla="*/ 93 h 98"/>
                <a:gd name="T40" fmla="*/ 22 w 527"/>
                <a:gd name="T41" fmla="*/ 94 h 98"/>
                <a:gd name="T42" fmla="*/ 129 w 527"/>
                <a:gd name="T43" fmla="*/ 94 h 98"/>
                <a:gd name="T44" fmla="*/ 129 w 527"/>
                <a:gd name="T45" fmla="*/ 0 h 98"/>
                <a:gd name="T46" fmla="*/ 135 w 527"/>
                <a:gd name="T47" fmla="*/ 0 h 98"/>
                <a:gd name="T48" fmla="*/ 135 w 527"/>
                <a:gd name="T49" fmla="*/ 94 h 98"/>
                <a:gd name="T50" fmla="*/ 137 w 527"/>
                <a:gd name="T51" fmla="*/ 94 h 98"/>
                <a:gd name="T52" fmla="*/ 258 w 527"/>
                <a:gd name="T53" fmla="*/ 94 h 98"/>
                <a:gd name="T54" fmla="*/ 258 w 527"/>
                <a:gd name="T55" fmla="*/ 0 h 98"/>
                <a:gd name="T56" fmla="*/ 265 w 527"/>
                <a:gd name="T57" fmla="*/ 0 h 98"/>
                <a:gd name="T58" fmla="*/ 265 w 527"/>
                <a:gd name="T59" fmla="*/ 94 h 98"/>
                <a:gd name="T60" fmla="*/ 487 w 527"/>
                <a:gd name="T61" fmla="*/ 94 h 98"/>
                <a:gd name="T62" fmla="*/ 487 w 527"/>
                <a:gd name="T63" fmla="*/ 94 h 98"/>
                <a:gd name="T64" fmla="*/ 510 w 527"/>
                <a:gd name="T65" fmla="*/ 93 h 98"/>
                <a:gd name="T66" fmla="*/ 510 w 527"/>
                <a:gd name="T67" fmla="*/ 93 h 98"/>
                <a:gd name="T68" fmla="*/ 515 w 527"/>
                <a:gd name="T69" fmla="*/ 93 h 98"/>
                <a:gd name="T70" fmla="*/ 515 w 527"/>
                <a:gd name="T71" fmla="*/ 93 h 98"/>
                <a:gd name="T72" fmla="*/ 518 w 527"/>
                <a:gd name="T73" fmla="*/ 91 h 98"/>
                <a:gd name="T74" fmla="*/ 520 w 527"/>
                <a:gd name="T75" fmla="*/ 91 h 98"/>
                <a:gd name="T76" fmla="*/ 520 w 527"/>
                <a:gd name="T77" fmla="*/ 91 h 98"/>
                <a:gd name="T78" fmla="*/ 521 w 527"/>
                <a:gd name="T79" fmla="*/ 88 h 98"/>
                <a:gd name="T80" fmla="*/ 521 w 527"/>
                <a:gd name="T81" fmla="*/ 0 h 98"/>
                <a:gd name="T82" fmla="*/ 527 w 527"/>
                <a:gd name="T83" fmla="*/ 0 h 98"/>
                <a:gd name="T84" fmla="*/ 527 w 527"/>
                <a:gd name="T85" fmla="*/ 86 h 98"/>
                <a:gd name="T86" fmla="*/ 527 w 527"/>
                <a:gd name="T87" fmla="*/ 86 h 98"/>
                <a:gd name="T88" fmla="*/ 525 w 527"/>
                <a:gd name="T89" fmla="*/ 90 h 98"/>
                <a:gd name="T90" fmla="*/ 522 w 527"/>
                <a:gd name="T91" fmla="*/ 94 h 98"/>
                <a:gd name="T92" fmla="*/ 522 w 527"/>
                <a:gd name="T93" fmla="*/ 94 h 9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527"/>
                <a:gd name="T142" fmla="*/ 0 h 98"/>
                <a:gd name="T143" fmla="*/ 527 w 527"/>
                <a:gd name="T144" fmla="*/ 98 h 9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527" h="98">
                  <a:moveTo>
                    <a:pt x="522" y="94"/>
                  </a:moveTo>
                  <a:lnTo>
                    <a:pt x="522" y="94"/>
                  </a:lnTo>
                  <a:lnTo>
                    <a:pt x="520" y="97"/>
                  </a:lnTo>
                  <a:lnTo>
                    <a:pt x="515" y="98"/>
                  </a:lnTo>
                  <a:lnTo>
                    <a:pt x="11" y="98"/>
                  </a:lnTo>
                  <a:lnTo>
                    <a:pt x="7" y="97"/>
                  </a:lnTo>
                  <a:lnTo>
                    <a:pt x="3" y="94"/>
                  </a:lnTo>
                  <a:lnTo>
                    <a:pt x="1" y="90"/>
                  </a:lnTo>
                  <a:lnTo>
                    <a:pt x="0" y="86"/>
                  </a:lnTo>
                  <a:lnTo>
                    <a:pt x="0" y="0"/>
                  </a:lnTo>
                  <a:lnTo>
                    <a:pt x="5" y="0"/>
                  </a:lnTo>
                  <a:lnTo>
                    <a:pt x="5" y="87"/>
                  </a:lnTo>
                  <a:lnTo>
                    <a:pt x="7" y="90"/>
                  </a:lnTo>
                  <a:lnTo>
                    <a:pt x="10" y="91"/>
                  </a:lnTo>
                  <a:lnTo>
                    <a:pt x="15" y="93"/>
                  </a:lnTo>
                  <a:lnTo>
                    <a:pt x="22" y="94"/>
                  </a:lnTo>
                  <a:lnTo>
                    <a:pt x="129" y="94"/>
                  </a:lnTo>
                  <a:lnTo>
                    <a:pt x="129" y="0"/>
                  </a:lnTo>
                  <a:lnTo>
                    <a:pt x="135" y="0"/>
                  </a:lnTo>
                  <a:lnTo>
                    <a:pt x="135" y="94"/>
                  </a:lnTo>
                  <a:lnTo>
                    <a:pt x="137" y="94"/>
                  </a:lnTo>
                  <a:lnTo>
                    <a:pt x="258" y="94"/>
                  </a:lnTo>
                  <a:lnTo>
                    <a:pt x="258" y="0"/>
                  </a:lnTo>
                  <a:lnTo>
                    <a:pt x="265" y="0"/>
                  </a:lnTo>
                  <a:lnTo>
                    <a:pt x="265" y="94"/>
                  </a:lnTo>
                  <a:lnTo>
                    <a:pt x="487" y="94"/>
                  </a:lnTo>
                  <a:lnTo>
                    <a:pt x="510" y="93"/>
                  </a:lnTo>
                  <a:lnTo>
                    <a:pt x="515" y="93"/>
                  </a:lnTo>
                  <a:lnTo>
                    <a:pt x="518" y="91"/>
                  </a:lnTo>
                  <a:lnTo>
                    <a:pt x="520" y="91"/>
                  </a:lnTo>
                  <a:lnTo>
                    <a:pt x="521" y="88"/>
                  </a:lnTo>
                  <a:lnTo>
                    <a:pt x="521" y="0"/>
                  </a:lnTo>
                  <a:lnTo>
                    <a:pt x="527" y="0"/>
                  </a:lnTo>
                  <a:lnTo>
                    <a:pt x="527" y="86"/>
                  </a:lnTo>
                  <a:lnTo>
                    <a:pt x="525" y="90"/>
                  </a:lnTo>
                  <a:lnTo>
                    <a:pt x="522" y="94"/>
                  </a:lnTo>
                  <a:close/>
                </a:path>
              </a:pathLst>
            </a:custGeom>
            <a:solidFill>
              <a:srgbClr val="0E2235"/>
            </a:solidFill>
            <a:ln w="9525">
              <a:noFill/>
              <a:round/>
              <a:headEnd/>
              <a:tailEnd/>
            </a:ln>
          </p:spPr>
          <p:txBody>
            <a:bodyPr/>
            <a:lstStyle/>
            <a:p>
              <a:endParaRPr lang="id-ID"/>
            </a:p>
          </p:txBody>
        </p:sp>
        <p:sp>
          <p:nvSpPr>
            <p:cNvPr id="3180" name="Freeform 607"/>
            <p:cNvSpPr>
              <a:spLocks/>
            </p:cNvSpPr>
            <p:nvPr/>
          </p:nvSpPr>
          <p:spPr bwMode="auto">
            <a:xfrm>
              <a:off x="5222" y="1917"/>
              <a:ext cx="532" cy="101"/>
            </a:xfrm>
            <a:custGeom>
              <a:avLst/>
              <a:gdLst>
                <a:gd name="T0" fmla="*/ 518 w 532"/>
                <a:gd name="T1" fmla="*/ 98 h 101"/>
                <a:gd name="T2" fmla="*/ 518 w 532"/>
                <a:gd name="T3" fmla="*/ 98 h 101"/>
                <a:gd name="T4" fmla="*/ 523 w 532"/>
                <a:gd name="T5" fmla="*/ 97 h 101"/>
                <a:gd name="T6" fmla="*/ 525 w 532"/>
                <a:gd name="T7" fmla="*/ 94 h 101"/>
                <a:gd name="T8" fmla="*/ 525 w 532"/>
                <a:gd name="T9" fmla="*/ 94 h 101"/>
                <a:gd name="T10" fmla="*/ 528 w 532"/>
                <a:gd name="T11" fmla="*/ 90 h 101"/>
                <a:gd name="T12" fmla="*/ 530 w 532"/>
                <a:gd name="T13" fmla="*/ 86 h 101"/>
                <a:gd name="T14" fmla="*/ 530 w 532"/>
                <a:gd name="T15" fmla="*/ 0 h 101"/>
                <a:gd name="T16" fmla="*/ 532 w 532"/>
                <a:gd name="T17" fmla="*/ 0 h 101"/>
                <a:gd name="T18" fmla="*/ 532 w 532"/>
                <a:gd name="T19" fmla="*/ 86 h 101"/>
                <a:gd name="T20" fmla="*/ 532 w 532"/>
                <a:gd name="T21" fmla="*/ 86 h 101"/>
                <a:gd name="T22" fmla="*/ 531 w 532"/>
                <a:gd name="T23" fmla="*/ 91 h 101"/>
                <a:gd name="T24" fmla="*/ 528 w 532"/>
                <a:gd name="T25" fmla="*/ 96 h 101"/>
                <a:gd name="T26" fmla="*/ 524 w 532"/>
                <a:gd name="T27" fmla="*/ 100 h 101"/>
                <a:gd name="T28" fmla="*/ 518 w 532"/>
                <a:gd name="T29" fmla="*/ 101 h 101"/>
                <a:gd name="T30" fmla="*/ 14 w 532"/>
                <a:gd name="T31" fmla="*/ 101 h 101"/>
                <a:gd name="T32" fmla="*/ 14 w 532"/>
                <a:gd name="T33" fmla="*/ 101 h 101"/>
                <a:gd name="T34" fmla="*/ 8 w 532"/>
                <a:gd name="T35" fmla="*/ 100 h 101"/>
                <a:gd name="T36" fmla="*/ 4 w 532"/>
                <a:gd name="T37" fmla="*/ 96 h 101"/>
                <a:gd name="T38" fmla="*/ 1 w 532"/>
                <a:gd name="T39" fmla="*/ 91 h 101"/>
                <a:gd name="T40" fmla="*/ 0 w 532"/>
                <a:gd name="T41" fmla="*/ 86 h 101"/>
                <a:gd name="T42" fmla="*/ 0 w 532"/>
                <a:gd name="T43" fmla="*/ 0 h 101"/>
                <a:gd name="T44" fmla="*/ 3 w 532"/>
                <a:gd name="T45" fmla="*/ 0 h 101"/>
                <a:gd name="T46" fmla="*/ 3 w 532"/>
                <a:gd name="T47" fmla="*/ 86 h 101"/>
                <a:gd name="T48" fmla="*/ 3 w 532"/>
                <a:gd name="T49" fmla="*/ 86 h 101"/>
                <a:gd name="T50" fmla="*/ 4 w 532"/>
                <a:gd name="T51" fmla="*/ 90 h 101"/>
                <a:gd name="T52" fmla="*/ 6 w 532"/>
                <a:gd name="T53" fmla="*/ 94 h 101"/>
                <a:gd name="T54" fmla="*/ 6 w 532"/>
                <a:gd name="T55" fmla="*/ 94 h 101"/>
                <a:gd name="T56" fmla="*/ 10 w 532"/>
                <a:gd name="T57" fmla="*/ 97 h 101"/>
                <a:gd name="T58" fmla="*/ 14 w 532"/>
                <a:gd name="T59" fmla="*/ 98 h 101"/>
                <a:gd name="T60" fmla="*/ 518 w 532"/>
                <a:gd name="T61" fmla="*/ 98 h 10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32"/>
                <a:gd name="T94" fmla="*/ 0 h 101"/>
                <a:gd name="T95" fmla="*/ 532 w 532"/>
                <a:gd name="T96" fmla="*/ 101 h 10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32" h="101">
                  <a:moveTo>
                    <a:pt x="518" y="98"/>
                  </a:moveTo>
                  <a:lnTo>
                    <a:pt x="518" y="98"/>
                  </a:lnTo>
                  <a:lnTo>
                    <a:pt x="523" y="97"/>
                  </a:lnTo>
                  <a:lnTo>
                    <a:pt x="525" y="94"/>
                  </a:lnTo>
                  <a:lnTo>
                    <a:pt x="528" y="90"/>
                  </a:lnTo>
                  <a:lnTo>
                    <a:pt x="530" y="86"/>
                  </a:lnTo>
                  <a:lnTo>
                    <a:pt x="530" y="0"/>
                  </a:lnTo>
                  <a:lnTo>
                    <a:pt x="532" y="0"/>
                  </a:lnTo>
                  <a:lnTo>
                    <a:pt x="532" y="86"/>
                  </a:lnTo>
                  <a:lnTo>
                    <a:pt x="531" y="91"/>
                  </a:lnTo>
                  <a:lnTo>
                    <a:pt x="528" y="96"/>
                  </a:lnTo>
                  <a:lnTo>
                    <a:pt x="524" y="100"/>
                  </a:lnTo>
                  <a:lnTo>
                    <a:pt x="518" y="101"/>
                  </a:lnTo>
                  <a:lnTo>
                    <a:pt x="14" y="101"/>
                  </a:lnTo>
                  <a:lnTo>
                    <a:pt x="8" y="100"/>
                  </a:lnTo>
                  <a:lnTo>
                    <a:pt x="4" y="96"/>
                  </a:lnTo>
                  <a:lnTo>
                    <a:pt x="1" y="91"/>
                  </a:lnTo>
                  <a:lnTo>
                    <a:pt x="0" y="86"/>
                  </a:lnTo>
                  <a:lnTo>
                    <a:pt x="0" y="0"/>
                  </a:lnTo>
                  <a:lnTo>
                    <a:pt x="3" y="0"/>
                  </a:lnTo>
                  <a:lnTo>
                    <a:pt x="3" y="86"/>
                  </a:lnTo>
                  <a:lnTo>
                    <a:pt x="4" y="90"/>
                  </a:lnTo>
                  <a:lnTo>
                    <a:pt x="6" y="94"/>
                  </a:lnTo>
                  <a:lnTo>
                    <a:pt x="10" y="97"/>
                  </a:lnTo>
                  <a:lnTo>
                    <a:pt x="14" y="98"/>
                  </a:lnTo>
                  <a:lnTo>
                    <a:pt x="518" y="98"/>
                  </a:lnTo>
                  <a:close/>
                </a:path>
              </a:pathLst>
            </a:custGeom>
            <a:solidFill>
              <a:srgbClr val="E6E6E6"/>
            </a:solidFill>
            <a:ln w="9525">
              <a:noFill/>
              <a:round/>
              <a:headEnd/>
              <a:tailEnd/>
            </a:ln>
          </p:spPr>
          <p:txBody>
            <a:bodyPr/>
            <a:lstStyle/>
            <a:p>
              <a:endParaRPr lang="id-ID"/>
            </a:p>
          </p:txBody>
        </p:sp>
        <p:sp>
          <p:nvSpPr>
            <p:cNvPr id="3181" name="Freeform 608"/>
            <p:cNvSpPr>
              <a:spLocks/>
            </p:cNvSpPr>
            <p:nvPr/>
          </p:nvSpPr>
          <p:spPr bwMode="auto">
            <a:xfrm>
              <a:off x="5219" y="1917"/>
              <a:ext cx="538" cy="104"/>
            </a:xfrm>
            <a:custGeom>
              <a:avLst/>
              <a:gdLst>
                <a:gd name="T0" fmla="*/ 521 w 538"/>
                <a:gd name="T1" fmla="*/ 101 h 104"/>
                <a:gd name="T2" fmla="*/ 521 w 538"/>
                <a:gd name="T3" fmla="*/ 101 h 104"/>
                <a:gd name="T4" fmla="*/ 527 w 538"/>
                <a:gd name="T5" fmla="*/ 100 h 104"/>
                <a:gd name="T6" fmla="*/ 531 w 538"/>
                <a:gd name="T7" fmla="*/ 96 h 104"/>
                <a:gd name="T8" fmla="*/ 534 w 538"/>
                <a:gd name="T9" fmla="*/ 91 h 104"/>
                <a:gd name="T10" fmla="*/ 535 w 538"/>
                <a:gd name="T11" fmla="*/ 86 h 104"/>
                <a:gd name="T12" fmla="*/ 535 w 538"/>
                <a:gd name="T13" fmla="*/ 0 h 104"/>
                <a:gd name="T14" fmla="*/ 538 w 538"/>
                <a:gd name="T15" fmla="*/ 0 h 104"/>
                <a:gd name="T16" fmla="*/ 538 w 538"/>
                <a:gd name="T17" fmla="*/ 86 h 104"/>
                <a:gd name="T18" fmla="*/ 538 w 538"/>
                <a:gd name="T19" fmla="*/ 86 h 104"/>
                <a:gd name="T20" fmla="*/ 537 w 538"/>
                <a:gd name="T21" fmla="*/ 93 h 104"/>
                <a:gd name="T22" fmla="*/ 533 w 538"/>
                <a:gd name="T23" fmla="*/ 98 h 104"/>
                <a:gd name="T24" fmla="*/ 533 w 538"/>
                <a:gd name="T25" fmla="*/ 98 h 104"/>
                <a:gd name="T26" fmla="*/ 528 w 538"/>
                <a:gd name="T27" fmla="*/ 103 h 104"/>
                <a:gd name="T28" fmla="*/ 521 w 538"/>
                <a:gd name="T29" fmla="*/ 104 h 104"/>
                <a:gd name="T30" fmla="*/ 17 w 538"/>
                <a:gd name="T31" fmla="*/ 104 h 104"/>
                <a:gd name="T32" fmla="*/ 17 w 538"/>
                <a:gd name="T33" fmla="*/ 104 h 104"/>
                <a:gd name="T34" fmla="*/ 10 w 538"/>
                <a:gd name="T35" fmla="*/ 103 h 104"/>
                <a:gd name="T36" fmla="*/ 4 w 538"/>
                <a:gd name="T37" fmla="*/ 98 h 104"/>
                <a:gd name="T38" fmla="*/ 4 w 538"/>
                <a:gd name="T39" fmla="*/ 98 h 104"/>
                <a:gd name="T40" fmla="*/ 2 w 538"/>
                <a:gd name="T41" fmla="*/ 93 h 104"/>
                <a:gd name="T42" fmla="*/ 0 w 538"/>
                <a:gd name="T43" fmla="*/ 86 h 104"/>
                <a:gd name="T44" fmla="*/ 0 w 538"/>
                <a:gd name="T45" fmla="*/ 0 h 104"/>
                <a:gd name="T46" fmla="*/ 3 w 538"/>
                <a:gd name="T47" fmla="*/ 0 h 104"/>
                <a:gd name="T48" fmla="*/ 3 w 538"/>
                <a:gd name="T49" fmla="*/ 86 h 104"/>
                <a:gd name="T50" fmla="*/ 3 w 538"/>
                <a:gd name="T51" fmla="*/ 86 h 104"/>
                <a:gd name="T52" fmla="*/ 4 w 538"/>
                <a:gd name="T53" fmla="*/ 91 h 104"/>
                <a:gd name="T54" fmla="*/ 7 w 538"/>
                <a:gd name="T55" fmla="*/ 96 h 104"/>
                <a:gd name="T56" fmla="*/ 11 w 538"/>
                <a:gd name="T57" fmla="*/ 100 h 104"/>
                <a:gd name="T58" fmla="*/ 17 w 538"/>
                <a:gd name="T59" fmla="*/ 101 h 104"/>
                <a:gd name="T60" fmla="*/ 521 w 538"/>
                <a:gd name="T61" fmla="*/ 101 h 10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38"/>
                <a:gd name="T94" fmla="*/ 0 h 104"/>
                <a:gd name="T95" fmla="*/ 538 w 538"/>
                <a:gd name="T96" fmla="*/ 104 h 10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38" h="104">
                  <a:moveTo>
                    <a:pt x="521" y="101"/>
                  </a:moveTo>
                  <a:lnTo>
                    <a:pt x="521" y="101"/>
                  </a:lnTo>
                  <a:lnTo>
                    <a:pt x="527" y="100"/>
                  </a:lnTo>
                  <a:lnTo>
                    <a:pt x="531" y="96"/>
                  </a:lnTo>
                  <a:lnTo>
                    <a:pt x="534" y="91"/>
                  </a:lnTo>
                  <a:lnTo>
                    <a:pt x="535" y="86"/>
                  </a:lnTo>
                  <a:lnTo>
                    <a:pt x="535" y="0"/>
                  </a:lnTo>
                  <a:lnTo>
                    <a:pt x="538" y="0"/>
                  </a:lnTo>
                  <a:lnTo>
                    <a:pt x="538" y="86"/>
                  </a:lnTo>
                  <a:lnTo>
                    <a:pt x="537" y="93"/>
                  </a:lnTo>
                  <a:lnTo>
                    <a:pt x="533" y="98"/>
                  </a:lnTo>
                  <a:lnTo>
                    <a:pt x="528" y="103"/>
                  </a:lnTo>
                  <a:lnTo>
                    <a:pt x="521" y="104"/>
                  </a:lnTo>
                  <a:lnTo>
                    <a:pt x="17" y="104"/>
                  </a:lnTo>
                  <a:lnTo>
                    <a:pt x="10" y="103"/>
                  </a:lnTo>
                  <a:lnTo>
                    <a:pt x="4" y="98"/>
                  </a:lnTo>
                  <a:lnTo>
                    <a:pt x="2" y="93"/>
                  </a:lnTo>
                  <a:lnTo>
                    <a:pt x="0" y="86"/>
                  </a:lnTo>
                  <a:lnTo>
                    <a:pt x="0" y="0"/>
                  </a:lnTo>
                  <a:lnTo>
                    <a:pt x="3" y="0"/>
                  </a:lnTo>
                  <a:lnTo>
                    <a:pt x="3" y="86"/>
                  </a:lnTo>
                  <a:lnTo>
                    <a:pt x="4" y="91"/>
                  </a:lnTo>
                  <a:lnTo>
                    <a:pt x="7" y="96"/>
                  </a:lnTo>
                  <a:lnTo>
                    <a:pt x="11" y="100"/>
                  </a:lnTo>
                  <a:lnTo>
                    <a:pt x="17" y="101"/>
                  </a:lnTo>
                  <a:lnTo>
                    <a:pt x="521" y="101"/>
                  </a:lnTo>
                  <a:close/>
                </a:path>
              </a:pathLst>
            </a:custGeom>
            <a:solidFill>
              <a:srgbClr val="E6E6E6"/>
            </a:solidFill>
            <a:ln w="9525">
              <a:noFill/>
              <a:round/>
              <a:headEnd/>
              <a:tailEnd/>
            </a:ln>
          </p:spPr>
          <p:txBody>
            <a:bodyPr/>
            <a:lstStyle/>
            <a:p>
              <a:endParaRPr lang="id-ID"/>
            </a:p>
          </p:txBody>
        </p:sp>
        <p:sp>
          <p:nvSpPr>
            <p:cNvPr id="3182" name="Freeform 609"/>
            <p:cNvSpPr>
              <a:spLocks/>
            </p:cNvSpPr>
            <p:nvPr/>
          </p:nvSpPr>
          <p:spPr bwMode="auto">
            <a:xfrm>
              <a:off x="4383" y="2146"/>
              <a:ext cx="9" cy="7"/>
            </a:xfrm>
            <a:custGeom>
              <a:avLst/>
              <a:gdLst>
                <a:gd name="T0" fmla="*/ 7 w 9"/>
                <a:gd name="T1" fmla="*/ 0 h 7"/>
                <a:gd name="T2" fmla="*/ 9 w 9"/>
                <a:gd name="T3" fmla="*/ 7 h 7"/>
                <a:gd name="T4" fmla="*/ 9 w 9"/>
                <a:gd name="T5" fmla="*/ 7 h 7"/>
                <a:gd name="T6" fmla="*/ 0 w 9"/>
                <a:gd name="T7" fmla="*/ 7 h 7"/>
                <a:gd name="T8" fmla="*/ 0 w 9"/>
                <a:gd name="T9" fmla="*/ 7 h 7"/>
                <a:gd name="T10" fmla="*/ 3 w 9"/>
                <a:gd name="T11" fmla="*/ 0 h 7"/>
                <a:gd name="T12" fmla="*/ 7 w 9"/>
                <a:gd name="T13" fmla="*/ 0 h 7"/>
                <a:gd name="T14" fmla="*/ 0 60000 65536"/>
                <a:gd name="T15" fmla="*/ 0 60000 65536"/>
                <a:gd name="T16" fmla="*/ 0 60000 65536"/>
                <a:gd name="T17" fmla="*/ 0 60000 65536"/>
                <a:gd name="T18" fmla="*/ 0 60000 65536"/>
                <a:gd name="T19" fmla="*/ 0 60000 65536"/>
                <a:gd name="T20" fmla="*/ 0 60000 65536"/>
                <a:gd name="T21" fmla="*/ 0 w 9"/>
                <a:gd name="T22" fmla="*/ 0 h 7"/>
                <a:gd name="T23" fmla="*/ 9 w 9"/>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 h="7">
                  <a:moveTo>
                    <a:pt x="7" y="0"/>
                  </a:moveTo>
                  <a:lnTo>
                    <a:pt x="9" y="7"/>
                  </a:lnTo>
                  <a:lnTo>
                    <a:pt x="0" y="7"/>
                  </a:lnTo>
                  <a:lnTo>
                    <a:pt x="3" y="0"/>
                  </a:lnTo>
                  <a:lnTo>
                    <a:pt x="7" y="0"/>
                  </a:lnTo>
                  <a:close/>
                </a:path>
              </a:pathLst>
            </a:custGeom>
            <a:solidFill>
              <a:srgbClr val="231F20"/>
            </a:solidFill>
            <a:ln w="9525">
              <a:noFill/>
              <a:round/>
              <a:headEnd/>
              <a:tailEnd/>
            </a:ln>
          </p:spPr>
          <p:txBody>
            <a:bodyPr/>
            <a:lstStyle/>
            <a:p>
              <a:endParaRPr lang="id-ID"/>
            </a:p>
          </p:txBody>
        </p:sp>
        <p:sp>
          <p:nvSpPr>
            <p:cNvPr id="3183" name="Freeform 610"/>
            <p:cNvSpPr>
              <a:spLocks/>
            </p:cNvSpPr>
            <p:nvPr/>
          </p:nvSpPr>
          <p:spPr bwMode="auto">
            <a:xfrm>
              <a:off x="4352" y="2131"/>
              <a:ext cx="34" cy="22"/>
            </a:xfrm>
            <a:custGeom>
              <a:avLst/>
              <a:gdLst>
                <a:gd name="T0" fmla="*/ 26 w 34"/>
                <a:gd name="T1" fmla="*/ 22 h 22"/>
                <a:gd name="T2" fmla="*/ 26 w 34"/>
                <a:gd name="T3" fmla="*/ 22 h 22"/>
                <a:gd name="T4" fmla="*/ 16 w 34"/>
                <a:gd name="T5" fmla="*/ 19 h 22"/>
                <a:gd name="T6" fmla="*/ 9 w 34"/>
                <a:gd name="T7" fmla="*/ 15 h 22"/>
                <a:gd name="T8" fmla="*/ 9 w 34"/>
                <a:gd name="T9" fmla="*/ 15 h 22"/>
                <a:gd name="T10" fmla="*/ 3 w 34"/>
                <a:gd name="T11" fmla="*/ 8 h 22"/>
                <a:gd name="T12" fmla="*/ 0 w 34"/>
                <a:gd name="T13" fmla="*/ 1 h 22"/>
                <a:gd name="T14" fmla="*/ 0 w 34"/>
                <a:gd name="T15" fmla="*/ 1 h 22"/>
                <a:gd name="T16" fmla="*/ 5 w 34"/>
                <a:gd name="T17" fmla="*/ 0 h 22"/>
                <a:gd name="T18" fmla="*/ 9 w 34"/>
                <a:gd name="T19" fmla="*/ 0 h 22"/>
                <a:gd name="T20" fmla="*/ 9 w 34"/>
                <a:gd name="T21" fmla="*/ 0 h 22"/>
                <a:gd name="T22" fmla="*/ 10 w 34"/>
                <a:gd name="T23" fmla="*/ 4 h 22"/>
                <a:gd name="T24" fmla="*/ 14 w 34"/>
                <a:gd name="T25" fmla="*/ 8 h 22"/>
                <a:gd name="T26" fmla="*/ 20 w 34"/>
                <a:gd name="T27" fmla="*/ 12 h 22"/>
                <a:gd name="T28" fmla="*/ 27 w 34"/>
                <a:gd name="T29" fmla="*/ 14 h 22"/>
                <a:gd name="T30" fmla="*/ 34 w 34"/>
                <a:gd name="T31" fmla="*/ 15 h 22"/>
                <a:gd name="T32" fmla="*/ 34 w 34"/>
                <a:gd name="T33" fmla="*/ 15 h 22"/>
                <a:gd name="T34" fmla="*/ 31 w 34"/>
                <a:gd name="T35" fmla="*/ 22 h 22"/>
                <a:gd name="T36" fmla="*/ 31 w 34"/>
                <a:gd name="T37" fmla="*/ 22 h 22"/>
                <a:gd name="T38" fmla="*/ 26 w 34"/>
                <a:gd name="T39" fmla="*/ 22 h 22"/>
                <a:gd name="T40" fmla="*/ 26 w 34"/>
                <a:gd name="T41" fmla="*/ 22 h 2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
                <a:gd name="T64" fmla="*/ 0 h 22"/>
                <a:gd name="T65" fmla="*/ 34 w 34"/>
                <a:gd name="T66" fmla="*/ 22 h 2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 h="22">
                  <a:moveTo>
                    <a:pt x="26" y="22"/>
                  </a:moveTo>
                  <a:lnTo>
                    <a:pt x="26" y="22"/>
                  </a:lnTo>
                  <a:lnTo>
                    <a:pt x="16" y="19"/>
                  </a:lnTo>
                  <a:lnTo>
                    <a:pt x="9" y="15"/>
                  </a:lnTo>
                  <a:lnTo>
                    <a:pt x="3" y="8"/>
                  </a:lnTo>
                  <a:lnTo>
                    <a:pt x="0" y="1"/>
                  </a:lnTo>
                  <a:lnTo>
                    <a:pt x="5" y="0"/>
                  </a:lnTo>
                  <a:lnTo>
                    <a:pt x="9" y="0"/>
                  </a:lnTo>
                  <a:lnTo>
                    <a:pt x="10" y="4"/>
                  </a:lnTo>
                  <a:lnTo>
                    <a:pt x="14" y="8"/>
                  </a:lnTo>
                  <a:lnTo>
                    <a:pt x="20" y="12"/>
                  </a:lnTo>
                  <a:lnTo>
                    <a:pt x="27" y="14"/>
                  </a:lnTo>
                  <a:lnTo>
                    <a:pt x="34" y="15"/>
                  </a:lnTo>
                  <a:lnTo>
                    <a:pt x="31" y="22"/>
                  </a:lnTo>
                  <a:lnTo>
                    <a:pt x="26" y="22"/>
                  </a:lnTo>
                  <a:close/>
                </a:path>
              </a:pathLst>
            </a:custGeom>
            <a:solidFill>
              <a:srgbClr val="231F20"/>
            </a:solidFill>
            <a:ln w="9525">
              <a:noFill/>
              <a:round/>
              <a:headEnd/>
              <a:tailEnd/>
            </a:ln>
          </p:spPr>
          <p:txBody>
            <a:bodyPr/>
            <a:lstStyle/>
            <a:p>
              <a:endParaRPr lang="id-ID"/>
            </a:p>
          </p:txBody>
        </p:sp>
        <p:sp>
          <p:nvSpPr>
            <p:cNvPr id="3184" name="Freeform 611"/>
            <p:cNvSpPr>
              <a:spLocks/>
            </p:cNvSpPr>
            <p:nvPr/>
          </p:nvSpPr>
          <p:spPr bwMode="auto">
            <a:xfrm>
              <a:off x="4351" y="2129"/>
              <a:ext cx="10" cy="3"/>
            </a:xfrm>
            <a:custGeom>
              <a:avLst/>
              <a:gdLst>
                <a:gd name="T0" fmla="*/ 1 w 10"/>
                <a:gd name="T1" fmla="*/ 3 h 3"/>
                <a:gd name="T2" fmla="*/ 0 w 10"/>
                <a:gd name="T3" fmla="*/ 2 h 3"/>
                <a:gd name="T4" fmla="*/ 8 w 10"/>
                <a:gd name="T5" fmla="*/ 0 h 3"/>
                <a:gd name="T6" fmla="*/ 10 w 10"/>
                <a:gd name="T7" fmla="*/ 2 h 3"/>
                <a:gd name="T8" fmla="*/ 10 w 10"/>
                <a:gd name="T9" fmla="*/ 2 h 3"/>
                <a:gd name="T10" fmla="*/ 6 w 10"/>
                <a:gd name="T11" fmla="*/ 2 h 3"/>
                <a:gd name="T12" fmla="*/ 1 w 10"/>
                <a:gd name="T13" fmla="*/ 3 h 3"/>
                <a:gd name="T14" fmla="*/ 1 w 10"/>
                <a:gd name="T15" fmla="*/ 3 h 3"/>
                <a:gd name="T16" fmla="*/ 0 60000 65536"/>
                <a:gd name="T17" fmla="*/ 0 60000 65536"/>
                <a:gd name="T18" fmla="*/ 0 60000 65536"/>
                <a:gd name="T19" fmla="*/ 0 60000 65536"/>
                <a:gd name="T20" fmla="*/ 0 60000 65536"/>
                <a:gd name="T21" fmla="*/ 0 60000 65536"/>
                <a:gd name="T22" fmla="*/ 0 60000 65536"/>
                <a:gd name="T23" fmla="*/ 0 60000 65536"/>
                <a:gd name="T24" fmla="*/ 0 w 10"/>
                <a:gd name="T25" fmla="*/ 0 h 3"/>
                <a:gd name="T26" fmla="*/ 10 w 10"/>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 h="3">
                  <a:moveTo>
                    <a:pt x="1" y="3"/>
                  </a:moveTo>
                  <a:lnTo>
                    <a:pt x="0" y="2"/>
                  </a:lnTo>
                  <a:lnTo>
                    <a:pt x="8" y="0"/>
                  </a:lnTo>
                  <a:lnTo>
                    <a:pt x="10" y="2"/>
                  </a:lnTo>
                  <a:lnTo>
                    <a:pt x="6" y="2"/>
                  </a:lnTo>
                  <a:lnTo>
                    <a:pt x="1" y="3"/>
                  </a:lnTo>
                  <a:close/>
                </a:path>
              </a:pathLst>
            </a:custGeom>
            <a:solidFill>
              <a:srgbClr val="231F20"/>
            </a:solidFill>
            <a:ln w="9525">
              <a:noFill/>
              <a:round/>
              <a:headEnd/>
              <a:tailEnd/>
            </a:ln>
          </p:spPr>
          <p:txBody>
            <a:bodyPr/>
            <a:lstStyle/>
            <a:p>
              <a:endParaRPr lang="id-ID"/>
            </a:p>
          </p:txBody>
        </p:sp>
        <p:sp>
          <p:nvSpPr>
            <p:cNvPr id="3185" name="Freeform 612"/>
            <p:cNvSpPr>
              <a:spLocks/>
            </p:cNvSpPr>
            <p:nvPr/>
          </p:nvSpPr>
          <p:spPr bwMode="auto">
            <a:xfrm>
              <a:off x="4342" y="2128"/>
              <a:ext cx="26" cy="11"/>
            </a:xfrm>
            <a:custGeom>
              <a:avLst/>
              <a:gdLst>
                <a:gd name="T0" fmla="*/ 0 w 26"/>
                <a:gd name="T1" fmla="*/ 10 h 11"/>
                <a:gd name="T2" fmla="*/ 0 w 26"/>
                <a:gd name="T3" fmla="*/ 10 h 11"/>
                <a:gd name="T4" fmla="*/ 5 w 26"/>
                <a:gd name="T5" fmla="*/ 5 h 11"/>
                <a:gd name="T6" fmla="*/ 9 w 26"/>
                <a:gd name="T7" fmla="*/ 1 h 11"/>
                <a:gd name="T8" fmla="*/ 15 w 26"/>
                <a:gd name="T9" fmla="*/ 0 h 11"/>
                <a:gd name="T10" fmla="*/ 20 w 26"/>
                <a:gd name="T11" fmla="*/ 0 h 11"/>
                <a:gd name="T12" fmla="*/ 20 w 26"/>
                <a:gd name="T13" fmla="*/ 0 h 11"/>
                <a:gd name="T14" fmla="*/ 26 w 26"/>
                <a:gd name="T15" fmla="*/ 3 h 11"/>
                <a:gd name="T16" fmla="*/ 24 w 26"/>
                <a:gd name="T17" fmla="*/ 4 h 11"/>
                <a:gd name="T18" fmla="*/ 24 w 26"/>
                <a:gd name="T19" fmla="*/ 4 h 11"/>
                <a:gd name="T20" fmla="*/ 20 w 26"/>
                <a:gd name="T21" fmla="*/ 3 h 11"/>
                <a:gd name="T22" fmla="*/ 20 w 26"/>
                <a:gd name="T23" fmla="*/ 3 h 11"/>
                <a:gd name="T24" fmla="*/ 19 w 26"/>
                <a:gd name="T25" fmla="*/ 3 h 11"/>
                <a:gd name="T26" fmla="*/ 17 w 26"/>
                <a:gd name="T27" fmla="*/ 1 h 11"/>
                <a:gd name="T28" fmla="*/ 9 w 26"/>
                <a:gd name="T29" fmla="*/ 3 h 11"/>
                <a:gd name="T30" fmla="*/ 10 w 26"/>
                <a:gd name="T31" fmla="*/ 4 h 11"/>
                <a:gd name="T32" fmla="*/ 10 w 26"/>
                <a:gd name="T33" fmla="*/ 4 h 11"/>
                <a:gd name="T34" fmla="*/ 6 w 26"/>
                <a:gd name="T35" fmla="*/ 7 h 11"/>
                <a:gd name="T36" fmla="*/ 2 w 26"/>
                <a:gd name="T37" fmla="*/ 11 h 11"/>
                <a:gd name="T38" fmla="*/ 0 w 26"/>
                <a:gd name="T39" fmla="*/ 10 h 1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6"/>
                <a:gd name="T61" fmla="*/ 0 h 11"/>
                <a:gd name="T62" fmla="*/ 26 w 26"/>
                <a:gd name="T63" fmla="*/ 11 h 1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6" h="11">
                  <a:moveTo>
                    <a:pt x="0" y="10"/>
                  </a:moveTo>
                  <a:lnTo>
                    <a:pt x="0" y="10"/>
                  </a:lnTo>
                  <a:lnTo>
                    <a:pt x="5" y="5"/>
                  </a:lnTo>
                  <a:lnTo>
                    <a:pt x="9" y="1"/>
                  </a:lnTo>
                  <a:lnTo>
                    <a:pt x="15" y="0"/>
                  </a:lnTo>
                  <a:lnTo>
                    <a:pt x="20" y="0"/>
                  </a:lnTo>
                  <a:lnTo>
                    <a:pt x="26" y="3"/>
                  </a:lnTo>
                  <a:lnTo>
                    <a:pt x="24" y="4"/>
                  </a:lnTo>
                  <a:lnTo>
                    <a:pt x="20" y="3"/>
                  </a:lnTo>
                  <a:lnTo>
                    <a:pt x="19" y="3"/>
                  </a:lnTo>
                  <a:lnTo>
                    <a:pt x="17" y="1"/>
                  </a:lnTo>
                  <a:lnTo>
                    <a:pt x="9" y="3"/>
                  </a:lnTo>
                  <a:lnTo>
                    <a:pt x="10" y="4"/>
                  </a:lnTo>
                  <a:lnTo>
                    <a:pt x="6" y="7"/>
                  </a:lnTo>
                  <a:lnTo>
                    <a:pt x="2" y="11"/>
                  </a:lnTo>
                  <a:lnTo>
                    <a:pt x="0" y="10"/>
                  </a:lnTo>
                  <a:close/>
                </a:path>
              </a:pathLst>
            </a:custGeom>
            <a:solidFill>
              <a:srgbClr val="231F20"/>
            </a:solidFill>
            <a:ln w="9525">
              <a:noFill/>
              <a:round/>
              <a:headEnd/>
              <a:tailEnd/>
            </a:ln>
          </p:spPr>
          <p:txBody>
            <a:bodyPr/>
            <a:lstStyle/>
            <a:p>
              <a:endParaRPr lang="id-ID"/>
            </a:p>
          </p:txBody>
        </p:sp>
        <p:sp>
          <p:nvSpPr>
            <p:cNvPr id="3186" name="Freeform 613"/>
            <p:cNvSpPr>
              <a:spLocks/>
            </p:cNvSpPr>
            <p:nvPr/>
          </p:nvSpPr>
          <p:spPr bwMode="auto">
            <a:xfrm>
              <a:off x="4317" y="2098"/>
              <a:ext cx="77" cy="77"/>
            </a:xfrm>
            <a:custGeom>
              <a:avLst/>
              <a:gdLst>
                <a:gd name="T0" fmla="*/ 44 w 77"/>
                <a:gd name="T1" fmla="*/ 9 h 77"/>
                <a:gd name="T2" fmla="*/ 33 w 77"/>
                <a:gd name="T3" fmla="*/ 9 h 77"/>
                <a:gd name="T4" fmla="*/ 21 w 77"/>
                <a:gd name="T5" fmla="*/ 14 h 77"/>
                <a:gd name="T6" fmla="*/ 17 w 77"/>
                <a:gd name="T7" fmla="*/ 18 h 77"/>
                <a:gd name="T8" fmla="*/ 11 w 77"/>
                <a:gd name="T9" fmla="*/ 28 h 77"/>
                <a:gd name="T10" fmla="*/ 9 w 77"/>
                <a:gd name="T11" fmla="*/ 34 h 77"/>
                <a:gd name="T12" fmla="*/ 10 w 77"/>
                <a:gd name="T13" fmla="*/ 47 h 77"/>
                <a:gd name="T14" fmla="*/ 14 w 77"/>
                <a:gd name="T15" fmla="*/ 56 h 77"/>
                <a:gd name="T16" fmla="*/ 23 w 77"/>
                <a:gd name="T17" fmla="*/ 65 h 77"/>
                <a:gd name="T18" fmla="*/ 35 w 77"/>
                <a:gd name="T19" fmla="*/ 69 h 77"/>
                <a:gd name="T20" fmla="*/ 41 w 77"/>
                <a:gd name="T21" fmla="*/ 69 h 77"/>
                <a:gd name="T22" fmla="*/ 52 w 77"/>
                <a:gd name="T23" fmla="*/ 66 h 77"/>
                <a:gd name="T24" fmla="*/ 58 w 77"/>
                <a:gd name="T25" fmla="*/ 63 h 77"/>
                <a:gd name="T26" fmla="*/ 66 w 77"/>
                <a:gd name="T27" fmla="*/ 55 h 77"/>
                <a:gd name="T28" fmla="*/ 75 w 77"/>
                <a:gd name="T29" fmla="*/ 55 h 77"/>
                <a:gd name="T30" fmla="*/ 77 w 77"/>
                <a:gd name="T31" fmla="*/ 48 h 77"/>
                <a:gd name="T32" fmla="*/ 73 w 77"/>
                <a:gd name="T33" fmla="*/ 56 h 77"/>
                <a:gd name="T34" fmla="*/ 66 w 77"/>
                <a:gd name="T35" fmla="*/ 68 h 77"/>
                <a:gd name="T36" fmla="*/ 62 w 77"/>
                <a:gd name="T37" fmla="*/ 70 h 77"/>
                <a:gd name="T38" fmla="*/ 49 w 77"/>
                <a:gd name="T39" fmla="*/ 76 h 77"/>
                <a:gd name="T40" fmla="*/ 34 w 77"/>
                <a:gd name="T41" fmla="*/ 77 h 77"/>
                <a:gd name="T42" fmla="*/ 25 w 77"/>
                <a:gd name="T43" fmla="*/ 75 h 77"/>
                <a:gd name="T44" fmla="*/ 13 w 77"/>
                <a:gd name="T45" fmla="*/ 68 h 77"/>
                <a:gd name="T46" fmla="*/ 9 w 77"/>
                <a:gd name="T47" fmla="*/ 62 h 77"/>
                <a:gd name="T48" fmla="*/ 2 w 77"/>
                <a:gd name="T49" fmla="*/ 48 h 77"/>
                <a:gd name="T50" fmla="*/ 2 w 77"/>
                <a:gd name="T51" fmla="*/ 33 h 77"/>
                <a:gd name="T52" fmla="*/ 3 w 77"/>
                <a:gd name="T53" fmla="*/ 25 h 77"/>
                <a:gd name="T54" fmla="*/ 11 w 77"/>
                <a:gd name="T55" fmla="*/ 13 h 77"/>
                <a:gd name="T56" fmla="*/ 23 w 77"/>
                <a:gd name="T57" fmla="*/ 3 h 77"/>
                <a:gd name="T58" fmla="*/ 38 w 77"/>
                <a:gd name="T59" fmla="*/ 0 h 77"/>
                <a:gd name="T60" fmla="*/ 45 w 77"/>
                <a:gd name="T61" fmla="*/ 0 h 77"/>
                <a:gd name="T62" fmla="*/ 61 w 77"/>
                <a:gd name="T63" fmla="*/ 6 h 77"/>
                <a:gd name="T64" fmla="*/ 70 w 77"/>
                <a:gd name="T65" fmla="*/ 16 h 77"/>
                <a:gd name="T66" fmla="*/ 73 w 77"/>
                <a:gd name="T67" fmla="*/ 20 h 77"/>
                <a:gd name="T68" fmla="*/ 65 w 77"/>
                <a:gd name="T69" fmla="*/ 21 h 77"/>
                <a:gd name="T70" fmla="*/ 61 w 77"/>
                <a:gd name="T71" fmla="*/ 16 h 77"/>
                <a:gd name="T72" fmla="*/ 51 w 77"/>
                <a:gd name="T73" fmla="*/ 10 h 77"/>
                <a:gd name="T74" fmla="*/ 44 w 77"/>
                <a:gd name="T75" fmla="*/ 9 h 7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7"/>
                <a:gd name="T115" fmla="*/ 0 h 77"/>
                <a:gd name="T116" fmla="*/ 77 w 77"/>
                <a:gd name="T117" fmla="*/ 77 h 7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7" h="77">
                  <a:moveTo>
                    <a:pt x="44" y="9"/>
                  </a:moveTo>
                  <a:lnTo>
                    <a:pt x="44" y="9"/>
                  </a:lnTo>
                  <a:lnTo>
                    <a:pt x="38" y="9"/>
                  </a:lnTo>
                  <a:lnTo>
                    <a:pt x="33" y="9"/>
                  </a:lnTo>
                  <a:lnTo>
                    <a:pt x="27" y="11"/>
                  </a:lnTo>
                  <a:lnTo>
                    <a:pt x="21" y="14"/>
                  </a:lnTo>
                  <a:lnTo>
                    <a:pt x="17" y="18"/>
                  </a:lnTo>
                  <a:lnTo>
                    <a:pt x="13" y="23"/>
                  </a:lnTo>
                  <a:lnTo>
                    <a:pt x="11" y="28"/>
                  </a:lnTo>
                  <a:lnTo>
                    <a:pt x="9" y="34"/>
                  </a:lnTo>
                  <a:lnTo>
                    <a:pt x="9" y="40"/>
                  </a:lnTo>
                  <a:lnTo>
                    <a:pt x="10" y="47"/>
                  </a:lnTo>
                  <a:lnTo>
                    <a:pt x="11" y="52"/>
                  </a:lnTo>
                  <a:lnTo>
                    <a:pt x="14" y="56"/>
                  </a:lnTo>
                  <a:lnTo>
                    <a:pt x="18" y="61"/>
                  </a:lnTo>
                  <a:lnTo>
                    <a:pt x="23" y="65"/>
                  </a:lnTo>
                  <a:lnTo>
                    <a:pt x="28" y="68"/>
                  </a:lnTo>
                  <a:lnTo>
                    <a:pt x="35" y="69"/>
                  </a:lnTo>
                  <a:lnTo>
                    <a:pt x="41" y="69"/>
                  </a:lnTo>
                  <a:lnTo>
                    <a:pt x="47" y="69"/>
                  </a:lnTo>
                  <a:lnTo>
                    <a:pt x="52" y="66"/>
                  </a:lnTo>
                  <a:lnTo>
                    <a:pt x="58" y="63"/>
                  </a:lnTo>
                  <a:lnTo>
                    <a:pt x="62" y="59"/>
                  </a:lnTo>
                  <a:lnTo>
                    <a:pt x="66" y="55"/>
                  </a:lnTo>
                  <a:lnTo>
                    <a:pt x="75" y="55"/>
                  </a:lnTo>
                  <a:lnTo>
                    <a:pt x="73" y="48"/>
                  </a:lnTo>
                  <a:lnTo>
                    <a:pt x="77" y="48"/>
                  </a:lnTo>
                  <a:lnTo>
                    <a:pt x="73" y="56"/>
                  </a:lnTo>
                  <a:lnTo>
                    <a:pt x="70" y="63"/>
                  </a:lnTo>
                  <a:lnTo>
                    <a:pt x="66" y="68"/>
                  </a:lnTo>
                  <a:lnTo>
                    <a:pt x="62" y="70"/>
                  </a:lnTo>
                  <a:lnTo>
                    <a:pt x="56" y="75"/>
                  </a:lnTo>
                  <a:lnTo>
                    <a:pt x="49" y="76"/>
                  </a:lnTo>
                  <a:lnTo>
                    <a:pt x="41" y="77"/>
                  </a:lnTo>
                  <a:lnTo>
                    <a:pt x="34" y="77"/>
                  </a:lnTo>
                  <a:lnTo>
                    <a:pt x="25" y="75"/>
                  </a:lnTo>
                  <a:lnTo>
                    <a:pt x="18" y="72"/>
                  </a:lnTo>
                  <a:lnTo>
                    <a:pt x="13" y="68"/>
                  </a:lnTo>
                  <a:lnTo>
                    <a:pt x="9" y="62"/>
                  </a:lnTo>
                  <a:lnTo>
                    <a:pt x="4" y="55"/>
                  </a:lnTo>
                  <a:lnTo>
                    <a:pt x="2" y="48"/>
                  </a:lnTo>
                  <a:lnTo>
                    <a:pt x="0" y="41"/>
                  </a:lnTo>
                  <a:lnTo>
                    <a:pt x="2" y="33"/>
                  </a:lnTo>
                  <a:lnTo>
                    <a:pt x="3" y="25"/>
                  </a:lnTo>
                  <a:lnTo>
                    <a:pt x="6" y="18"/>
                  </a:lnTo>
                  <a:lnTo>
                    <a:pt x="11" y="13"/>
                  </a:lnTo>
                  <a:lnTo>
                    <a:pt x="17" y="7"/>
                  </a:lnTo>
                  <a:lnTo>
                    <a:pt x="23" y="3"/>
                  </a:lnTo>
                  <a:lnTo>
                    <a:pt x="30" y="0"/>
                  </a:lnTo>
                  <a:lnTo>
                    <a:pt x="38" y="0"/>
                  </a:lnTo>
                  <a:lnTo>
                    <a:pt x="45" y="0"/>
                  </a:lnTo>
                  <a:lnTo>
                    <a:pt x="54" y="2"/>
                  </a:lnTo>
                  <a:lnTo>
                    <a:pt x="61" y="6"/>
                  </a:lnTo>
                  <a:lnTo>
                    <a:pt x="66" y="10"/>
                  </a:lnTo>
                  <a:lnTo>
                    <a:pt x="70" y="16"/>
                  </a:lnTo>
                  <a:lnTo>
                    <a:pt x="73" y="20"/>
                  </a:lnTo>
                  <a:lnTo>
                    <a:pt x="66" y="24"/>
                  </a:lnTo>
                  <a:lnTo>
                    <a:pt x="65" y="21"/>
                  </a:lnTo>
                  <a:lnTo>
                    <a:pt x="61" y="16"/>
                  </a:lnTo>
                  <a:lnTo>
                    <a:pt x="55" y="13"/>
                  </a:lnTo>
                  <a:lnTo>
                    <a:pt x="51" y="10"/>
                  </a:lnTo>
                  <a:lnTo>
                    <a:pt x="44" y="9"/>
                  </a:lnTo>
                  <a:close/>
                </a:path>
              </a:pathLst>
            </a:custGeom>
            <a:solidFill>
              <a:srgbClr val="231F20"/>
            </a:solidFill>
            <a:ln w="9525">
              <a:noFill/>
              <a:round/>
              <a:headEnd/>
              <a:tailEnd/>
            </a:ln>
          </p:spPr>
          <p:txBody>
            <a:bodyPr/>
            <a:lstStyle/>
            <a:p>
              <a:endParaRPr lang="id-ID"/>
            </a:p>
          </p:txBody>
        </p:sp>
        <p:sp>
          <p:nvSpPr>
            <p:cNvPr id="3187" name="Freeform 614"/>
            <p:cNvSpPr>
              <a:spLocks/>
            </p:cNvSpPr>
            <p:nvPr/>
          </p:nvSpPr>
          <p:spPr bwMode="auto">
            <a:xfrm>
              <a:off x="4371" y="2121"/>
              <a:ext cx="8" cy="10"/>
            </a:xfrm>
            <a:custGeom>
              <a:avLst/>
              <a:gdLst>
                <a:gd name="T0" fmla="*/ 8 w 8"/>
                <a:gd name="T1" fmla="*/ 7 h 10"/>
                <a:gd name="T2" fmla="*/ 8 w 8"/>
                <a:gd name="T3" fmla="*/ 7 h 10"/>
                <a:gd name="T4" fmla="*/ 5 w 8"/>
                <a:gd name="T5" fmla="*/ 8 h 10"/>
                <a:gd name="T6" fmla="*/ 2 w 8"/>
                <a:gd name="T7" fmla="*/ 10 h 10"/>
                <a:gd name="T8" fmla="*/ 2 w 8"/>
                <a:gd name="T9" fmla="*/ 10 h 10"/>
                <a:gd name="T10" fmla="*/ 0 w 8"/>
                <a:gd name="T11" fmla="*/ 7 h 10"/>
                <a:gd name="T12" fmla="*/ 0 w 8"/>
                <a:gd name="T13" fmla="*/ 4 h 10"/>
                <a:gd name="T14" fmla="*/ 0 w 8"/>
                <a:gd name="T15" fmla="*/ 4 h 10"/>
                <a:gd name="T16" fmla="*/ 1 w 8"/>
                <a:gd name="T17" fmla="*/ 1 h 10"/>
                <a:gd name="T18" fmla="*/ 5 w 8"/>
                <a:gd name="T19" fmla="*/ 0 h 10"/>
                <a:gd name="T20" fmla="*/ 5 w 8"/>
                <a:gd name="T21" fmla="*/ 0 h 10"/>
                <a:gd name="T22" fmla="*/ 8 w 8"/>
                <a:gd name="T23" fmla="*/ 2 h 10"/>
                <a:gd name="T24" fmla="*/ 8 w 8"/>
                <a:gd name="T25" fmla="*/ 7 h 10"/>
                <a:gd name="T26" fmla="*/ 8 w 8"/>
                <a:gd name="T27" fmla="*/ 7 h 1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
                <a:gd name="T43" fmla="*/ 0 h 10"/>
                <a:gd name="T44" fmla="*/ 8 w 8"/>
                <a:gd name="T45" fmla="*/ 10 h 1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 h="10">
                  <a:moveTo>
                    <a:pt x="8" y="7"/>
                  </a:moveTo>
                  <a:lnTo>
                    <a:pt x="8" y="7"/>
                  </a:lnTo>
                  <a:lnTo>
                    <a:pt x="5" y="8"/>
                  </a:lnTo>
                  <a:lnTo>
                    <a:pt x="2" y="10"/>
                  </a:lnTo>
                  <a:lnTo>
                    <a:pt x="0" y="7"/>
                  </a:lnTo>
                  <a:lnTo>
                    <a:pt x="0" y="4"/>
                  </a:lnTo>
                  <a:lnTo>
                    <a:pt x="1" y="1"/>
                  </a:lnTo>
                  <a:lnTo>
                    <a:pt x="5" y="0"/>
                  </a:lnTo>
                  <a:lnTo>
                    <a:pt x="8" y="2"/>
                  </a:lnTo>
                  <a:lnTo>
                    <a:pt x="8" y="7"/>
                  </a:lnTo>
                  <a:close/>
                </a:path>
              </a:pathLst>
            </a:custGeom>
            <a:solidFill>
              <a:srgbClr val="231F20"/>
            </a:solidFill>
            <a:ln w="9525">
              <a:noFill/>
              <a:round/>
              <a:headEnd/>
              <a:tailEnd/>
            </a:ln>
          </p:spPr>
          <p:txBody>
            <a:bodyPr/>
            <a:lstStyle/>
            <a:p>
              <a:endParaRPr lang="id-ID"/>
            </a:p>
          </p:txBody>
        </p:sp>
        <p:sp>
          <p:nvSpPr>
            <p:cNvPr id="3188" name="Freeform 615"/>
            <p:cNvSpPr>
              <a:spLocks/>
            </p:cNvSpPr>
            <p:nvPr/>
          </p:nvSpPr>
          <p:spPr bwMode="auto">
            <a:xfrm>
              <a:off x="4382" y="2128"/>
              <a:ext cx="8" cy="8"/>
            </a:xfrm>
            <a:custGeom>
              <a:avLst/>
              <a:gdLst>
                <a:gd name="T0" fmla="*/ 8 w 8"/>
                <a:gd name="T1" fmla="*/ 5 h 8"/>
                <a:gd name="T2" fmla="*/ 8 w 8"/>
                <a:gd name="T3" fmla="*/ 5 h 8"/>
                <a:gd name="T4" fmla="*/ 7 w 8"/>
                <a:gd name="T5" fmla="*/ 8 h 8"/>
                <a:gd name="T6" fmla="*/ 3 w 8"/>
                <a:gd name="T7" fmla="*/ 8 h 8"/>
                <a:gd name="T8" fmla="*/ 3 w 8"/>
                <a:gd name="T9" fmla="*/ 8 h 8"/>
                <a:gd name="T10" fmla="*/ 0 w 8"/>
                <a:gd name="T11" fmla="*/ 5 h 8"/>
                <a:gd name="T12" fmla="*/ 0 w 8"/>
                <a:gd name="T13" fmla="*/ 3 h 8"/>
                <a:gd name="T14" fmla="*/ 0 w 8"/>
                <a:gd name="T15" fmla="*/ 3 h 8"/>
                <a:gd name="T16" fmla="*/ 3 w 8"/>
                <a:gd name="T17" fmla="*/ 0 h 8"/>
                <a:gd name="T18" fmla="*/ 5 w 8"/>
                <a:gd name="T19" fmla="*/ 0 h 8"/>
                <a:gd name="T20" fmla="*/ 5 w 8"/>
                <a:gd name="T21" fmla="*/ 0 h 8"/>
                <a:gd name="T22" fmla="*/ 8 w 8"/>
                <a:gd name="T23" fmla="*/ 1 h 8"/>
                <a:gd name="T24" fmla="*/ 8 w 8"/>
                <a:gd name="T25" fmla="*/ 5 h 8"/>
                <a:gd name="T26" fmla="*/ 8 w 8"/>
                <a:gd name="T27" fmla="*/ 5 h 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
                <a:gd name="T43" fmla="*/ 0 h 8"/>
                <a:gd name="T44" fmla="*/ 8 w 8"/>
                <a:gd name="T45" fmla="*/ 8 h 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 h="8">
                  <a:moveTo>
                    <a:pt x="8" y="5"/>
                  </a:moveTo>
                  <a:lnTo>
                    <a:pt x="8" y="5"/>
                  </a:lnTo>
                  <a:lnTo>
                    <a:pt x="7" y="8"/>
                  </a:lnTo>
                  <a:lnTo>
                    <a:pt x="3" y="8"/>
                  </a:lnTo>
                  <a:lnTo>
                    <a:pt x="0" y="5"/>
                  </a:lnTo>
                  <a:lnTo>
                    <a:pt x="0" y="3"/>
                  </a:lnTo>
                  <a:lnTo>
                    <a:pt x="3" y="0"/>
                  </a:lnTo>
                  <a:lnTo>
                    <a:pt x="5" y="0"/>
                  </a:lnTo>
                  <a:lnTo>
                    <a:pt x="8" y="1"/>
                  </a:lnTo>
                  <a:lnTo>
                    <a:pt x="8" y="5"/>
                  </a:lnTo>
                  <a:close/>
                </a:path>
              </a:pathLst>
            </a:custGeom>
            <a:solidFill>
              <a:srgbClr val="231F20"/>
            </a:solidFill>
            <a:ln w="9525">
              <a:noFill/>
              <a:round/>
              <a:headEnd/>
              <a:tailEnd/>
            </a:ln>
          </p:spPr>
          <p:txBody>
            <a:bodyPr/>
            <a:lstStyle/>
            <a:p>
              <a:endParaRPr lang="id-ID"/>
            </a:p>
          </p:txBody>
        </p:sp>
      </p:grpSp>
      <p:sp>
        <p:nvSpPr>
          <p:cNvPr id="3076" name="TextBox 617"/>
          <p:cNvSpPr txBox="1">
            <a:spLocks noChangeArrowheads="1"/>
          </p:cNvSpPr>
          <p:nvPr/>
        </p:nvSpPr>
        <p:spPr bwMode="auto">
          <a:xfrm>
            <a:off x="193675" y="-14288"/>
            <a:ext cx="2330450" cy="246063"/>
          </a:xfrm>
          <a:prstGeom prst="rect">
            <a:avLst/>
          </a:prstGeom>
          <a:noFill/>
          <a:ln w="9525">
            <a:noFill/>
            <a:miter lim="800000"/>
            <a:headEnd/>
            <a:tailEnd/>
          </a:ln>
        </p:spPr>
        <p:txBody>
          <a:bodyPr wrap="none">
            <a:spAutoFit/>
          </a:bodyPr>
          <a:lstStyle/>
          <a:p>
            <a:r>
              <a:rPr lang="en-GB" sz="1000">
                <a:solidFill>
                  <a:schemeClr val="bg1"/>
                </a:solidFill>
              </a:rPr>
              <a:t>Your Page Name – Internet Web Browser</a:t>
            </a:r>
          </a:p>
        </p:txBody>
      </p:sp>
      <p:sp>
        <p:nvSpPr>
          <p:cNvPr id="3077" name="TextBox 618"/>
          <p:cNvSpPr txBox="1">
            <a:spLocks noChangeArrowheads="1"/>
          </p:cNvSpPr>
          <p:nvPr/>
        </p:nvSpPr>
        <p:spPr bwMode="auto">
          <a:xfrm>
            <a:off x="971550" y="230188"/>
            <a:ext cx="1806905" cy="246221"/>
          </a:xfrm>
          <a:prstGeom prst="rect">
            <a:avLst/>
          </a:prstGeom>
          <a:noFill/>
          <a:ln w="9525">
            <a:noFill/>
            <a:miter lim="800000"/>
            <a:headEnd/>
            <a:tailEnd/>
          </a:ln>
        </p:spPr>
        <p:txBody>
          <a:bodyPr wrap="none">
            <a:spAutoFit/>
          </a:bodyPr>
          <a:lstStyle/>
          <a:p>
            <a:r>
              <a:rPr lang="en-GB" sz="1000" dirty="0" smtClean="0"/>
              <a:t>http://www.bumiaksara.co.id /</a:t>
            </a:r>
            <a:endParaRPr lang="en-GB" sz="1000" dirty="0">
              <a:solidFill>
                <a:schemeClr val="bg1"/>
              </a:solidFill>
            </a:endParaRPr>
          </a:p>
        </p:txBody>
      </p:sp>
      <p:sp>
        <p:nvSpPr>
          <p:cNvPr id="3078" name="TextBox 619"/>
          <p:cNvSpPr txBox="1">
            <a:spLocks noChangeArrowheads="1"/>
          </p:cNvSpPr>
          <p:nvPr/>
        </p:nvSpPr>
        <p:spPr bwMode="auto">
          <a:xfrm>
            <a:off x="346075" y="496888"/>
            <a:ext cx="985838" cy="246062"/>
          </a:xfrm>
          <a:prstGeom prst="rect">
            <a:avLst/>
          </a:prstGeom>
          <a:noFill/>
          <a:ln w="9525">
            <a:noFill/>
            <a:miter lim="800000"/>
            <a:headEnd/>
            <a:tailEnd/>
          </a:ln>
        </p:spPr>
        <p:txBody>
          <a:bodyPr wrap="none">
            <a:spAutoFit/>
          </a:bodyPr>
          <a:lstStyle/>
          <a:p>
            <a:r>
              <a:rPr lang="en-GB" sz="1000"/>
              <a:t>Your Tab Name</a:t>
            </a:r>
            <a:endParaRPr lang="en-GB" sz="1000">
              <a:solidFill>
                <a:schemeClr val="bg1"/>
              </a:solidFill>
            </a:endParaRPr>
          </a:p>
        </p:txBody>
      </p:sp>
      <p:sp>
        <p:nvSpPr>
          <p:cNvPr id="3079" name="TextBox 620"/>
          <p:cNvSpPr txBox="1">
            <a:spLocks noChangeArrowheads="1"/>
          </p:cNvSpPr>
          <p:nvPr/>
        </p:nvSpPr>
        <p:spPr bwMode="auto">
          <a:xfrm>
            <a:off x="6948488" y="230188"/>
            <a:ext cx="887412" cy="246062"/>
          </a:xfrm>
          <a:prstGeom prst="rect">
            <a:avLst/>
          </a:prstGeom>
          <a:noFill/>
          <a:ln w="9525">
            <a:noFill/>
            <a:miter lim="800000"/>
            <a:headEnd/>
            <a:tailEnd/>
          </a:ln>
        </p:spPr>
        <p:txBody>
          <a:bodyPr wrap="none">
            <a:spAutoFit/>
          </a:bodyPr>
          <a:lstStyle/>
          <a:p>
            <a:r>
              <a:rPr lang="en-GB" sz="1000" i="1"/>
              <a:t>Giggle Search</a:t>
            </a:r>
            <a:endParaRPr lang="en-GB" sz="1000" i="1">
              <a:solidFill>
                <a:schemeClr val="bg1"/>
              </a:solidFill>
            </a:endParaRPr>
          </a:p>
        </p:txBody>
      </p:sp>
      <p:pic>
        <p:nvPicPr>
          <p:cNvPr id="3080" name="Picture 622"/>
          <p:cNvPicPr>
            <a:picLocks noChangeAspect="1"/>
          </p:cNvPicPr>
          <p:nvPr/>
        </p:nvPicPr>
        <p:blipFill>
          <a:blip r:embed="rId18"/>
          <a:srcRect/>
          <a:stretch>
            <a:fillRect/>
          </a:stretch>
        </p:blipFill>
        <p:spPr bwMode="auto">
          <a:xfrm>
            <a:off x="-1588" y="6605588"/>
            <a:ext cx="9164638" cy="211137"/>
          </a:xfrm>
          <a:prstGeom prst="rect">
            <a:avLst/>
          </a:prstGeom>
          <a:noFill/>
          <a:ln w="9525">
            <a:noFill/>
            <a:miter lim="800000"/>
            <a:headEnd/>
            <a:tailEnd/>
          </a:ln>
        </p:spPr>
      </p:pic>
      <p:pic>
        <p:nvPicPr>
          <p:cNvPr id="3081" name="Picture 3948"/>
          <p:cNvPicPr>
            <a:picLocks noChangeAspect="1"/>
          </p:cNvPicPr>
          <p:nvPr/>
        </p:nvPicPr>
        <p:blipFill>
          <a:blip r:embed="rId19"/>
          <a:srcRect/>
          <a:stretch>
            <a:fillRect/>
          </a:stretch>
        </p:blipFill>
        <p:spPr bwMode="auto">
          <a:xfrm>
            <a:off x="33338" y="227013"/>
            <a:ext cx="214312" cy="214312"/>
          </a:xfrm>
          <a:prstGeom prst="rect">
            <a:avLst/>
          </a:prstGeom>
          <a:noFill/>
          <a:ln w="9525">
            <a:noFill/>
            <a:miter lim="800000"/>
            <a:headEnd/>
            <a:tailEnd/>
          </a:ln>
        </p:spPr>
      </p:pic>
      <p:pic>
        <p:nvPicPr>
          <p:cNvPr id="3082" name="Picture 3949"/>
          <p:cNvPicPr>
            <a:picLocks noChangeAspect="1"/>
          </p:cNvPicPr>
          <p:nvPr/>
        </p:nvPicPr>
        <p:blipFill>
          <a:blip r:embed="rId20"/>
          <a:srcRect/>
          <a:stretch>
            <a:fillRect/>
          </a:stretch>
        </p:blipFill>
        <p:spPr bwMode="auto">
          <a:xfrm>
            <a:off x="323850" y="228600"/>
            <a:ext cx="215900" cy="215900"/>
          </a:xfrm>
          <a:prstGeom prst="rect">
            <a:avLst/>
          </a:prstGeom>
          <a:noFill/>
          <a:ln w="9525">
            <a:noFill/>
            <a:miter lim="800000"/>
            <a:headEnd/>
            <a:tailEnd/>
          </a:ln>
        </p:spPr>
      </p:pic>
      <p:sp>
        <p:nvSpPr>
          <p:cNvPr id="525" name="Rectangle 3"/>
          <p:cNvSpPr>
            <a:spLocks noGrp="1" noChangeArrowheads="1"/>
          </p:cNvSpPr>
          <p:nvPr>
            <p:ph idx="1"/>
          </p:nvPr>
        </p:nvSpPr>
        <p:spPr>
          <a:xfrm>
            <a:off x="457200" y="3143248"/>
            <a:ext cx="8229600" cy="2982915"/>
          </a:xfrm>
        </p:spPr>
        <p:txBody>
          <a:bodyPr rtlCol="0">
            <a:normAutofit/>
          </a:bodyPr>
          <a:lstStyle/>
          <a:p>
            <a:pPr marL="0" indent="0" algn="ctr" eaLnBrk="1" fontAlgn="auto" hangingPunct="1">
              <a:spcAft>
                <a:spcPts val="0"/>
              </a:spcAft>
              <a:buFont typeface="Arial" pitchFamily="34" charset="0"/>
              <a:buNone/>
              <a:defRPr/>
            </a:pPr>
            <a:r>
              <a:rPr lang="en-US" sz="5400" dirty="0" smtClean="0">
                <a:solidFill>
                  <a:srgbClr val="0000FF"/>
                </a:solidFill>
              </a:rPr>
              <a:t>SALAM SOSIOLOGI !</a:t>
            </a:r>
          </a:p>
          <a:p>
            <a:pPr marL="57150" indent="0" eaLnBrk="1" fontAlgn="auto" hangingPunct="1">
              <a:spcAft>
                <a:spcPts val="0"/>
              </a:spcAft>
              <a:buFont typeface="Arial" pitchFamily="34" charset="0"/>
              <a:buNone/>
              <a:defRPr/>
            </a:pPr>
            <a:endParaRPr lang="en-US" sz="2400" dirty="0">
              <a:solidFill>
                <a:srgbClr val="008000"/>
              </a:solidFill>
            </a:endParaRPr>
          </a:p>
          <a:p>
            <a:pPr marL="0" indent="0" eaLnBrk="1" fontAlgn="auto" hangingPunct="1">
              <a:spcAft>
                <a:spcPts val="0"/>
              </a:spcAft>
              <a:buFont typeface="Arial" pitchFamily="34" charset="0"/>
              <a:buNone/>
              <a:defRPr/>
            </a:pPr>
            <a:endParaRPr lang="en-US" sz="2400" dirty="0">
              <a:solidFill>
                <a:srgbClr val="008000"/>
              </a:solidFill>
            </a:endParaRPr>
          </a:p>
          <a:p>
            <a:pPr marL="57150" indent="0" eaLnBrk="1" fontAlgn="auto" hangingPunct="1">
              <a:spcAft>
                <a:spcPts val="0"/>
              </a:spcAft>
              <a:buFont typeface="Arial" pitchFamily="34" charset="0"/>
              <a:buNone/>
              <a:defRPr/>
            </a:pPr>
            <a:endParaRPr lang="en-US" sz="2400" dirty="0">
              <a:solidFill>
                <a:srgbClr val="008000"/>
              </a:solidFill>
            </a:endParaRPr>
          </a:p>
          <a:p>
            <a:pPr marL="57150" indent="0" eaLnBrk="1" fontAlgn="auto" hangingPunct="1">
              <a:spcAft>
                <a:spcPts val="0"/>
              </a:spcAft>
              <a:buFont typeface="Arial" pitchFamily="34" charset="0"/>
              <a:buNone/>
              <a:defRPr/>
            </a:pPr>
            <a:endParaRPr lang="en-US" sz="2400" dirty="0" smtClean="0">
              <a:solidFill>
                <a:srgbClr val="008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3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B050"/>
      </a:hlink>
      <a:folHlink>
        <a:srgbClr val="7030A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TotalTime>
  <Words>273</Words>
  <Application>Microsoft Office PowerPoint</Application>
  <PresentationFormat>On-screen Show (4:3)</PresentationFormat>
  <Paragraphs>54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Belajar untuk Tidak Membenci</vt:lpstr>
      <vt:lpstr>Direct Intergroup Contact</vt:lpstr>
      <vt:lpstr>Rekategorisasi</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Search Engine PowerPoint Presentation</dc:title>
  <dc:creator>Windows User</dc:creator>
  <cp:lastModifiedBy>Teddy a.k.a LiL Ra</cp:lastModifiedBy>
  <cp:revision>41</cp:revision>
  <dcterms:created xsi:type="dcterms:W3CDTF">2011-04-06T17:35:40Z</dcterms:created>
  <dcterms:modified xsi:type="dcterms:W3CDTF">2014-05-21T04:05:03Z</dcterms:modified>
</cp:coreProperties>
</file>