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2" r:id="rId3"/>
    <p:sldId id="268" r:id="rId4"/>
    <p:sldId id="267" r:id="rId5"/>
    <p:sldId id="266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8A5C09-7CDA-4053-989F-407AEE5999BE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3A8EE5-6C61-4964-AFFE-417BDDAF4A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9CB8B-2A3D-4735-AFCB-D267C4F85CD3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092B-99A0-40A7-99D1-FF498BA96C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7EBC6-8F02-487D-9047-C9CC67A309BA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62DCA-CAA2-43EE-AC5E-D209FEEB58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81C87-DEAA-4DE5-AA9B-82686C6574C9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BF601-05C7-4A58-A4B6-FD13C343FC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5448-69E0-4EB6-ADA2-C1FD5C917DD8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1015E-9A76-404C-BE8B-B050D37B3C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98BC6-CDBE-41D9-90A0-DC4C3D4E6A72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F9C27-799B-426D-94D2-AC11E1802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535CD-710B-44C0-A957-4C682FD672BA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4C1F-F10F-4F6E-A414-8A9A6C56D9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DD0-E18B-42C8-84CD-D27FE2DA31D6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36731-A8A5-4FDF-9DE3-C7371E0C73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1BB3-51FD-4174-A36B-A68F3E6A92F5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C5BAE-79E0-47E8-8B2D-58032FF4B7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50DD-B940-408D-B41D-FF760006AD4F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106E-2DA4-4762-85A1-0A16438B77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F6BA2-B26F-444E-866A-DDADD9CFBC8E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C1698-B4EB-4C11-94C9-A418696145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6B00F-30CC-4264-90D3-F1647D47EE1E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3AB4C-0419-473A-8FD0-DFDF2AA2FF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45B091-BE81-4EB9-B237-02F72DA07885}" type="datetimeFigureOut">
              <a:rPr lang="en-GB"/>
              <a:pPr>
                <a:defRPr/>
              </a:pPr>
              <a:t>21/05/2014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B42010-06D9-4544-B173-65D2C601C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2567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2568" name="Picture 6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9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570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2051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2063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2064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2367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2368" name="Picture 1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69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70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71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72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05"/>
                  <a:gd name="T52" fmla="*/ 0 h 105"/>
                  <a:gd name="T53" fmla="*/ 3705 w 3705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73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1"/>
                  <a:gd name="T23" fmla="*/ 40 w 40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74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75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76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77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30"/>
                  <a:gd name="T52" fmla="*/ 0 h 105"/>
                  <a:gd name="T53" fmla="*/ 1430 w 1430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378" name="Picture 12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79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0"/>
                  <a:gd name="T67" fmla="*/ 0 h 65"/>
                  <a:gd name="T68" fmla="*/ 70 w 7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380" name="Picture 12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1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0"/>
                  <a:gd name="T70" fmla="*/ 0 h 56"/>
                  <a:gd name="T71" fmla="*/ 40 w 40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382" name="Picture 12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3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"/>
                  <a:gd name="T70" fmla="*/ 0 h 56"/>
                  <a:gd name="T71" fmla="*/ 41 w 41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384" name="Picture 130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5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81"/>
                  <a:gd name="T101" fmla="*/ 74 w 74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386" name="Picture 13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7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2388" name="Picture 134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89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59"/>
                  <a:gd name="T20" fmla="*/ 2 w 2"/>
                  <a:gd name="T21" fmla="*/ 59 h 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0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1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2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58"/>
                  <a:gd name="T17" fmla="*/ 1 w 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3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2"/>
                  <a:gd name="T17" fmla="*/ 1 w 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4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3"/>
                  <a:gd name="T17" fmla="*/ 1 w 1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5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96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7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68"/>
                  <a:gd name="T29" fmla="*/ 51 w 51"/>
                  <a:gd name="T30" fmla="*/ 68 h 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8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99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4"/>
                  <a:gd name="T17" fmla="*/ 3 w 3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0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1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2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"/>
                  <a:gd name="T17" fmla="*/ 4 w 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3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4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2"/>
                  <a:gd name="T26" fmla="*/ 5 w 5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5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06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"/>
                  <a:gd name="T17" fmla="*/ 3 w 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7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"/>
                  <a:gd name="T49" fmla="*/ 0 h 13"/>
                  <a:gd name="T50" fmla="*/ 13 w 13"/>
                  <a:gd name="T51" fmla="*/ 13 h 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8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09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70"/>
                  <a:gd name="T29" fmla="*/ 52 w 52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10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73"/>
                  <a:gd name="T35" fmla="*/ 56 w 56"/>
                  <a:gd name="T36" fmla="*/ 73 h 7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411" name="Picture 157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12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2413" name="Picture 15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14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15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16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417" name="Picture 163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18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84"/>
                  <a:gd name="T35" fmla="*/ 90 w 90"/>
                  <a:gd name="T36" fmla="*/ 84 h 8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19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"/>
                  <a:gd name="T14" fmla="*/ 4 w 4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20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1"/>
                  <a:gd name="T14" fmla="*/ 2 w 2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21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22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2"/>
                  <a:gd name="T29" fmla="*/ 9 w 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23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5"/>
                  <a:gd name="T20" fmla="*/ 5 w 5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24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8"/>
                  <a:gd name="T20" fmla="*/ 3 w 3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25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26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27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5"/>
                  <a:gd name="T29" fmla="*/ 14 w 14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28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"/>
                  <a:gd name="T23" fmla="*/ 14 w 14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29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0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31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3"/>
                  <a:gd name="T23" fmla="*/ 18 w 1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2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33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27"/>
                  <a:gd name="T29" fmla="*/ 45 w 45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4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"/>
                  <a:gd name="T46" fmla="*/ 0 h 37"/>
                  <a:gd name="T47" fmla="*/ 56 w 56"/>
                  <a:gd name="T48" fmla="*/ 37 h 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5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5"/>
                  <a:gd name="T20" fmla="*/ 1 w 1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6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6"/>
                  <a:gd name="T17" fmla="*/ 1 w 1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7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8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39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7"/>
                  <a:gd name="T17" fmla="*/ 6 w 6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0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1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2"/>
                  <a:gd name="T35" fmla="*/ 16 w 16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2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"/>
                  <a:gd name="T37" fmla="*/ 0 h 17"/>
                  <a:gd name="T38" fmla="*/ 20 w 20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3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9"/>
                  <a:gd name="T20" fmla="*/ 6 w 6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4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"/>
                  <a:gd name="T20" fmla="*/ 6 w 6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445" name="Picture 191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46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4"/>
                  <a:gd name="T20" fmla="*/ 1 w 1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7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1"/>
                  <a:gd name="T32" fmla="*/ 10 w 10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8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49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0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1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4 w 4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T12" t="0" r="T13" b="0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2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53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42"/>
                  <a:gd name="T23" fmla="*/ 37 w 37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4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5"/>
                  <a:gd name="T20" fmla="*/ 6 w 6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5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6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7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2"/>
                  <a:gd name="T85" fmla="*/ 0 h 60"/>
                  <a:gd name="T86" fmla="*/ 62 w 62"/>
                  <a:gd name="T87" fmla="*/ 60 h 6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43"/>
                  <a:gd name="T77" fmla="*/ 43 w 43"/>
                  <a:gd name="T78" fmla="*/ 43 h 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"/>
                  <a:gd name="T70" fmla="*/ 0 h 20"/>
                  <a:gd name="T71" fmla="*/ 18 w 18"/>
                  <a:gd name="T72" fmla="*/ 20 h 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"/>
                  <a:gd name="T25" fmla="*/ 0 h 43"/>
                  <a:gd name="T26" fmla="*/ 25 w 25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4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1"/>
                  <a:gd name="T23" fmla="*/ 20 w 2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5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8"/>
                  <a:gd name="T35" fmla="*/ 22 w 22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6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67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41"/>
                  <a:gd name="T53" fmla="*/ 22 w 22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8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69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70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71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2"/>
                  <a:gd name="T26" fmla="*/ 3 w 3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72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73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3"/>
                  <a:gd name="T20" fmla="*/ 5 w 5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74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75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76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77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78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79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80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9"/>
                  <a:gd name="T26" fmla="*/ 3 w 3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81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1"/>
                  <a:gd name="T26" fmla="*/ 3 w 3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82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83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84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85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86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87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88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89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90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91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92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93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6"/>
                  <a:gd name="T26" fmla="*/ 3 w 3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94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95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96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97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1"/>
                  <a:gd name="T29" fmla="*/ 38 w 38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98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99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0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1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2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3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4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5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6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7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8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9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10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11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12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13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14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15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11"/>
                  <a:gd name="T41" fmla="*/ 38 w 3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16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8"/>
                  <a:gd name="T41" fmla="*/ 38 w 38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17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5"/>
                  <a:gd name="T29" fmla="*/ 38 w 38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18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3"/>
                  <a:gd name="T41" fmla="*/ 38 w 38"/>
                  <a:gd name="T42" fmla="*/ 3 h 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19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2"/>
                  <a:gd name="T41" fmla="*/ 38 w 38"/>
                  <a:gd name="T42" fmla="*/ 2 h 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20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"/>
                  <a:gd name="T31" fmla="*/ 0 h 11"/>
                  <a:gd name="T32" fmla="*/ 44 w 4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21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22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23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24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25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26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27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6"/>
                  <a:gd name="T23" fmla="*/ 3 w 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28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29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30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31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32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24"/>
                  <a:gd name="T38" fmla="*/ 44 w 44"/>
                  <a:gd name="T39" fmla="*/ 24 h 2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33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14"/>
                  <a:gd name="T35" fmla="*/ 49 w 49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34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35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36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37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38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8"/>
                  <a:gd name="T23" fmla="*/ 3 w 3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39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1"/>
                  <a:gd name="T23" fmla="*/ 2 w 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0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"/>
                  <a:gd name="T23" fmla="*/ 2 w 2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1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2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3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28"/>
                  <a:gd name="T35" fmla="*/ 49 w 4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4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8"/>
                  <a:gd name="T23" fmla="*/ 2 w 2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5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6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7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48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1"/>
                  <a:gd name="T23" fmla="*/ 19 w 1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49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41"/>
                  <a:gd name="T50" fmla="*/ 21 w 21"/>
                  <a:gd name="T51" fmla="*/ 41 h 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50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7"/>
                  <a:gd name="T41" fmla="*/ 24 w 24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51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52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53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54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55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56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53"/>
                  <a:gd name="T68" fmla="*/ 43 w 43"/>
                  <a:gd name="T69" fmla="*/ 53 h 5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57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43"/>
                  <a:gd name="T14" fmla="*/ 36 w 36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58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6"/>
                  <a:gd name="T58" fmla="*/ 0 h 57"/>
                  <a:gd name="T59" fmla="*/ 46 w 46"/>
                  <a:gd name="T60" fmla="*/ 57 h 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59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8"/>
                  <a:gd name="T35" fmla="*/ 7 w 7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60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11"/>
                  <a:gd name="T35" fmla="*/ 8 w 8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61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62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63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64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65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66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065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2167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68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69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7"/>
                  <a:gd name="T29" fmla="*/ 9 w 9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0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7"/>
                  <a:gd name="T29" fmla="*/ 7 w 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1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2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3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4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5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16"/>
                  <a:gd name="T23" fmla="*/ 7 w 7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6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7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8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79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0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1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2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3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1"/>
                  <a:gd name="T35" fmla="*/ 11 w 11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4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"/>
                  <a:gd name="T34" fmla="*/ 0 h 6"/>
                  <a:gd name="T35" fmla="*/ 3 w 3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5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6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7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"/>
                  <a:gd name="T34" fmla="*/ 0 h 6"/>
                  <a:gd name="T35" fmla="*/ 2 w 2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8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89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0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1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2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3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4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5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9"/>
                  <a:gd name="T32" fmla="*/ 14 w 14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6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7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8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4"/>
                  <a:gd name="T38" fmla="*/ 16 w 16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99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10"/>
                  <a:gd name="T20" fmla="*/ 4 w 4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0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1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9"/>
                  <a:gd name="T23" fmla="*/ 4 w 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2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3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4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5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6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7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8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09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0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1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2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3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4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5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6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7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4"/>
                  <a:gd name="T29" fmla="*/ 4 w 4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8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6"/>
                  <a:gd name="T29" fmla="*/ 4 w 4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19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0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1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2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5"/>
                  <a:gd name="T32" fmla="*/ 4 w 4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3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4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5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6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7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8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29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"/>
                  <a:gd name="T29" fmla="*/ 8 w 8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0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7"/>
                  <a:gd name="T26" fmla="*/ 15 w 15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1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2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3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5"/>
                  <a:gd name="T26" fmla="*/ 7 w 7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4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5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7"/>
                  <a:gd name="T32" fmla="*/ 15 w 15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6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7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8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39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0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1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2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3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4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5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6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7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8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49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3"/>
                  <a:gd name="T20" fmla="*/ 1 w 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0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1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2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1"/>
                  <a:gd name="T32" fmla="*/ 6 w 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3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"/>
                  <a:gd name="T35" fmla="*/ 6 w 6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4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2"/>
                  <a:gd name="T32" fmla="*/ 6 w 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5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3"/>
                  <a:gd name="T38" fmla="*/ 6 w 6"/>
                  <a:gd name="T39" fmla="*/ 3 h 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6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7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8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59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7"/>
                  <a:gd name="T35" fmla="*/ 8 w 8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0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1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2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5"/>
                  <a:gd name="T38" fmla="*/ 8 w 8"/>
                  <a:gd name="T39" fmla="*/ 5 h 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3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4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5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6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7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8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69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"/>
                  <a:gd name="T37" fmla="*/ 0 h 9"/>
                  <a:gd name="T38" fmla="*/ 13 w 13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0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10"/>
                  <a:gd name="T35" fmla="*/ 13 w 13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1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2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3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4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5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6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7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5"/>
                  <a:gd name="T20" fmla="*/ 7 w 7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8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79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0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1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2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3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4"/>
                  <a:gd name="T23" fmla="*/ 8 w 8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4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5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6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7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8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89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0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5"/>
                  <a:gd name="T26" fmla="*/ 6 w 6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1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6"/>
                  <a:gd name="T23" fmla="*/ 5 w 5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2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4"/>
                  <a:gd name="T26" fmla="*/ 5 w 5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3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4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5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6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7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7"/>
                  <a:gd name="T23" fmla="*/ 17 w 17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8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99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0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1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2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3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4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5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9"/>
                  <a:gd name="T23" fmla="*/ 6 w 6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6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7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8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09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0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1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2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3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4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5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6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7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0"/>
                  <a:gd name="T23" fmla="*/ 6 w 6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8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19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0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1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"/>
                  <a:gd name="T37" fmla="*/ 0 h 6"/>
                  <a:gd name="T38" fmla="*/ 2 w 2"/>
                  <a:gd name="T39" fmla="*/ 6 h 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2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3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4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5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6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6"/>
                  <a:gd name="T35" fmla="*/ 1 w 1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7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8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29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0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1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2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3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4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5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6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17"/>
                  <a:gd name="T29" fmla="*/ 8 w 8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7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11"/>
                  <a:gd name="T38" fmla="*/ 10 w 10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8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15"/>
                  <a:gd name="T32" fmla="*/ 9 w 9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39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4"/>
                  <a:gd name="T35" fmla="*/ 14 w 14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0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1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2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3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4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5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7"/>
                  <a:gd name="T32" fmla="*/ 8 w 8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6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7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8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49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0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2"/>
                  <a:gd name="T23" fmla="*/ 6 w 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2351" name="Picture 498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2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8"/>
                  <a:gd name="T38" fmla="*/ 6 w 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3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1"/>
                  <a:gd name="T29" fmla="*/ 9 w 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4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5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86"/>
                  <a:gd name="T28" fmla="*/ 0 h 34"/>
                  <a:gd name="T29" fmla="*/ 3686 w 368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86"/>
                  <a:gd name="T34" fmla="*/ 0 h 28"/>
                  <a:gd name="T35" fmla="*/ 3686 w 3686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61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62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3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64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7"/>
                  <a:gd name="T43" fmla="*/ 0 h 109"/>
                  <a:gd name="T44" fmla="*/ 197 w 197"/>
                  <a:gd name="T45" fmla="*/ 109 h 10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5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2"/>
                  <a:gd name="T11" fmla="*/ 2 h 2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6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66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7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8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h 2"/>
                <a:gd name="T19" fmla="*/ 2 h 2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T18" r="0" b="T19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69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70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1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"/>
                <a:gd name="T82" fmla="*/ 0 h 115"/>
                <a:gd name="T83" fmla="*/ 204 w 204"/>
                <a:gd name="T84" fmla="*/ 115 h 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2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1"/>
                <a:gd name="T88" fmla="*/ 0 h 112"/>
                <a:gd name="T89" fmla="*/ 201 w 201"/>
                <a:gd name="T90" fmla="*/ 112 h 1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3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1"/>
                <a:gd name="T20" fmla="*/ 3 w 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4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2"/>
                <a:gd name="T29" fmla="*/ 3 w 3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5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8"/>
                <a:gd name="T28" fmla="*/ 0 h 3"/>
                <a:gd name="T29" fmla="*/ 208 w 208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6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2"/>
                <a:gd name="T22" fmla="*/ 0 h 3"/>
                <a:gd name="T23" fmla="*/ 202 w 202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7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6"/>
                <a:gd name="T35" fmla="*/ 3 w 3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8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9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0"/>
                <a:gd name="T43" fmla="*/ 0 h 112"/>
                <a:gd name="T44" fmla="*/ 200 w 200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0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81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5"/>
                <a:gd name="T34" fmla="*/ 0 h 115"/>
                <a:gd name="T35" fmla="*/ 205 w 205"/>
                <a:gd name="T36" fmla="*/ 115 h 1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2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8"/>
                <a:gd name="T38" fmla="*/ 2 w 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3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4"/>
                <a:gd name="T26" fmla="*/ 2 w 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4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w 2"/>
                <a:gd name="T15" fmla="*/ 2 w 2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T14" t="0" r="T15" b="0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5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8"/>
                <a:gd name="T31" fmla="*/ 0 h 129"/>
                <a:gd name="T32" fmla="*/ 208 w 208"/>
                <a:gd name="T33" fmla="*/ 129 h 1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6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0"/>
                <a:gd name="T100" fmla="*/ 0 h 156"/>
                <a:gd name="T101" fmla="*/ 1860 w 1860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7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3"/>
                <a:gd name="T23" fmla="*/ 6 w 6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8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65"/>
                <a:gd name="T160" fmla="*/ 0 h 161"/>
                <a:gd name="T161" fmla="*/ 1865 w 1865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89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70"/>
                <a:gd name="T154" fmla="*/ 0 h 167"/>
                <a:gd name="T155" fmla="*/ 1870 w 1870"/>
                <a:gd name="T156" fmla="*/ 167 h 1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90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4"/>
                <a:gd name="T23" fmla="*/ 41 w 41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2091" name="Picture 540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92" name="Picture 54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93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4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41"/>
                <a:gd name="T29" fmla="*/ 50 w 5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95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96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7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8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9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3"/>
                <a:gd name="T29" fmla="*/ 1 w 1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0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1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2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3"/>
                <a:gd name="T17" fmla="*/ 1 w 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3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4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5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6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32"/>
                <a:gd name="T23" fmla="*/ 37 w 37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7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28"/>
                <a:gd name="T38" fmla="*/ 45 w 45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8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09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0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1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16"/>
                <a:gd name="T35" fmla="*/ 64 w 64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12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3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14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15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2116" name="Picture 565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17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4"/>
                <a:gd name="T35" fmla="*/ 17 w 17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18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9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46"/>
                <a:gd name="T86" fmla="*/ 63 w 63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20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22"/>
                <a:gd name="T41" fmla="*/ 70 w 7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21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30"/>
                <a:gd name="T32" fmla="*/ 35 w 35"/>
                <a:gd name="T33" fmla="*/ 30 h 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22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0"/>
                <a:gd name="T41" fmla="*/ 22 w 22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23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4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5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6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7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8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"/>
                <a:gd name="T31" fmla="*/ 0 h 47"/>
                <a:gd name="T32" fmla="*/ 56 w 56"/>
                <a:gd name="T33" fmla="*/ 47 h 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29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"/>
                <a:gd name="T34" fmla="*/ 0 h 33"/>
                <a:gd name="T35" fmla="*/ 38 w 38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30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6"/>
                <a:gd name="T23" fmla="*/ 41 w 41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31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2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3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"/>
                <a:gd name="T184" fmla="*/ 0 h 52"/>
                <a:gd name="T185" fmla="*/ 76 w 76"/>
                <a:gd name="T186" fmla="*/ 52 h 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34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"/>
                <a:gd name="T23" fmla="*/ 10 w 10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35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36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7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58"/>
                <a:gd name="T68" fmla="*/ 45 w 45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38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30"/>
                <a:gd name="T38" fmla="*/ 45 w 45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39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40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41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5"/>
                <a:gd name="T20" fmla="*/ 3 w 3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42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"/>
                <a:gd name="T34" fmla="*/ 0 h 49"/>
                <a:gd name="T35" fmla="*/ 56 w 56"/>
                <a:gd name="T36" fmla="*/ 49 h 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43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44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h 1"/>
                <a:gd name="T15" fmla="*/ 1 h 1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T14" r="0" b="T15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45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1 w 1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T18" t="0" r="T19" b="0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46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1"/>
                <a:gd name="T38" fmla="*/ 2 w 2"/>
                <a:gd name="T39" fmla="*/ 1 h 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47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48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1"/>
                <a:gd name="T23" fmla="*/ 115 w 115"/>
                <a:gd name="T24" fmla="*/ 91 h 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49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8"/>
                <a:gd name="T79" fmla="*/ 0 h 91"/>
                <a:gd name="T80" fmla="*/ 118 w 118"/>
                <a:gd name="T81" fmla="*/ 91 h 9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0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0"/>
                <a:gd name="T49" fmla="*/ 0 h 91"/>
                <a:gd name="T50" fmla="*/ 250 w 250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1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1"/>
                <a:gd name="T32" fmla="*/ 2 w 2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2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88"/>
                <a:gd name="T44" fmla="*/ 3 w 3"/>
                <a:gd name="T45" fmla="*/ 88 h 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3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94"/>
                <a:gd name="T23" fmla="*/ 2 w 2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4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1"/>
                <a:gd name="T25" fmla="*/ 0 h 94"/>
                <a:gd name="T26" fmla="*/ 121 w 121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5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"/>
                <a:gd name="T61" fmla="*/ 0 h 94"/>
                <a:gd name="T62" fmla="*/ 124 w 124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6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6"/>
                <a:gd name="T70" fmla="*/ 0 h 94"/>
                <a:gd name="T71" fmla="*/ 256 w 256"/>
                <a:gd name="T72" fmla="*/ 94 h 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7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7"/>
                <a:gd name="T142" fmla="*/ 0 h 98"/>
                <a:gd name="T143" fmla="*/ 527 w 527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8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2"/>
                <a:gd name="T94" fmla="*/ 0 h 101"/>
                <a:gd name="T95" fmla="*/ 532 w 532"/>
                <a:gd name="T96" fmla="*/ 101 h 10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9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8"/>
                <a:gd name="T94" fmla="*/ 0 h 104"/>
                <a:gd name="T95" fmla="*/ 538 w 538"/>
                <a:gd name="T96" fmla="*/ 104 h 1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60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7"/>
                <a:gd name="T23" fmla="*/ 9 w 9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61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"/>
                <a:gd name="T64" fmla="*/ 0 h 22"/>
                <a:gd name="T65" fmla="*/ 34 w 34"/>
                <a:gd name="T66" fmla="*/ 22 h 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62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3"/>
                <a:gd name="T26" fmla="*/ 10 w 10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63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"/>
                <a:gd name="T61" fmla="*/ 0 h 11"/>
                <a:gd name="T62" fmla="*/ 26 w 26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64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77"/>
                <a:gd name="T116" fmla="*/ 77 w 77"/>
                <a:gd name="T117" fmla="*/ 77 h 7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65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10"/>
                <a:gd name="T44" fmla="*/ 8 w 8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66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8"/>
                <a:gd name="T44" fmla="*/ 8 w 8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052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2053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17780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dirty="0" err="1"/>
              <a:t>http://</a:t>
            </a:r>
            <a:r>
              <a:rPr lang="en-GB" sz="1000" dirty="0" err="1" smtClean="0"/>
              <a:t>www</a:t>
            </a:r>
            <a:r>
              <a:rPr lang="en-GB" sz="1000" dirty="0" smtClean="0"/>
              <a:t>.</a:t>
            </a:r>
            <a:r>
              <a:rPr lang="id-ID" sz="1000" dirty="0" smtClean="0"/>
              <a:t>bumiaksara</a:t>
            </a:r>
            <a:r>
              <a:rPr lang="en-GB" sz="1000" dirty="0" smtClean="0"/>
              <a:t>.co.</a:t>
            </a:r>
            <a:r>
              <a:rPr lang="id-ID" sz="1000" dirty="0" smtClean="0"/>
              <a:t>id</a:t>
            </a:r>
            <a:r>
              <a:rPr lang="en-GB" sz="1000" dirty="0" smtClean="0"/>
              <a:t>/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054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Your Tab Name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2055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i="1"/>
              <a:t>Giggle Search</a:t>
            </a:r>
            <a:endParaRPr lang="en-GB" sz="1000" i="1">
              <a:solidFill>
                <a:schemeClr val="bg1"/>
              </a:solidFill>
            </a:endParaRPr>
          </a:p>
        </p:txBody>
      </p:sp>
      <p:pic>
        <p:nvPicPr>
          <p:cNvPr id="2056" name="Picture 62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3948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3949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9" name="Rectangle 3958"/>
          <p:cNvSpPr/>
          <p:nvPr/>
        </p:nvSpPr>
        <p:spPr>
          <a:xfrm>
            <a:off x="1449388" y="3448050"/>
            <a:ext cx="6276975" cy="28733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639" name="Rectangle 638"/>
          <p:cNvSpPr/>
          <p:nvPr/>
        </p:nvSpPr>
        <p:spPr>
          <a:xfrm>
            <a:off x="3849688" y="4065588"/>
            <a:ext cx="1444625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Search</a:t>
            </a:r>
          </a:p>
        </p:txBody>
      </p:sp>
      <p:sp>
        <p:nvSpPr>
          <p:cNvPr id="2061" name="TextBox 3959"/>
          <p:cNvSpPr txBox="1">
            <a:spLocks noChangeArrowheads="1"/>
          </p:cNvSpPr>
          <p:nvPr/>
        </p:nvSpPr>
        <p:spPr bwMode="auto">
          <a:xfrm>
            <a:off x="1423988" y="3403600"/>
            <a:ext cx="17729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dirty="0" smtClean="0"/>
              <a:t>SOSIOLOGI XI IPS</a:t>
            </a:r>
            <a:endParaRPr lang="en-GB" dirty="0"/>
          </a:p>
        </p:txBody>
      </p:sp>
      <p:sp>
        <p:nvSpPr>
          <p:cNvPr id="524" name="TextBox 523"/>
          <p:cNvSpPr txBox="1"/>
          <p:nvPr/>
        </p:nvSpPr>
        <p:spPr>
          <a:xfrm>
            <a:off x="261007" y="2221048"/>
            <a:ext cx="8740149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000" dirty="0" smtClean="0">
                <a:solidFill>
                  <a:srgbClr val="FF0000"/>
                </a:solidFill>
                <a:latin typeface="+mn-lt"/>
                <a:cs typeface="+mn-cs"/>
              </a:rPr>
              <a:t>Sejarah</a:t>
            </a:r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  <a:r>
              <a:rPr lang="id-ID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Perkembangan</a:t>
            </a:r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  <a:r>
              <a:rPr lang="id-ID" sz="4000" dirty="0" smtClean="0">
                <a:solidFill>
                  <a:srgbClr val="00B050"/>
                </a:solidFill>
                <a:latin typeface="+mn-lt"/>
                <a:cs typeface="+mn-cs"/>
              </a:rPr>
              <a:t>Multikulturalisme</a:t>
            </a:r>
            <a:endParaRPr lang="en-GB" sz="4000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pic>
        <p:nvPicPr>
          <p:cNvPr id="523" name="Picture 1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214282" y="861982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3589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590" name="Picture 6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91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92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075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3085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086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3389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390" name="Picture 1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91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2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3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4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05"/>
                  <a:gd name="T52" fmla="*/ 0 h 105"/>
                  <a:gd name="T53" fmla="*/ 3705 w 3705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5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1"/>
                  <a:gd name="T23" fmla="*/ 40 w 40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6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8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9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30"/>
                  <a:gd name="T52" fmla="*/ 0 h 105"/>
                  <a:gd name="T53" fmla="*/ 1430 w 1430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0" name="Picture 12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1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0"/>
                  <a:gd name="T67" fmla="*/ 0 h 65"/>
                  <a:gd name="T68" fmla="*/ 70 w 7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2" name="Picture 12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3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0"/>
                  <a:gd name="T70" fmla="*/ 0 h 56"/>
                  <a:gd name="T71" fmla="*/ 40 w 40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4" name="Picture 12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5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"/>
                  <a:gd name="T70" fmla="*/ 0 h 56"/>
                  <a:gd name="T71" fmla="*/ 41 w 41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6" name="Picture 130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7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81"/>
                  <a:gd name="T101" fmla="*/ 74 w 74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8" name="Picture 13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9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10" name="Picture 134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11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59"/>
                  <a:gd name="T20" fmla="*/ 2 w 2"/>
                  <a:gd name="T21" fmla="*/ 59 h 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2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3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4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58"/>
                  <a:gd name="T17" fmla="*/ 1 w 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5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2"/>
                  <a:gd name="T17" fmla="*/ 1 w 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6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3"/>
                  <a:gd name="T17" fmla="*/ 1 w 1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7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9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68"/>
                  <a:gd name="T29" fmla="*/ 51 w 51"/>
                  <a:gd name="T30" fmla="*/ 68 h 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0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1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4"/>
                  <a:gd name="T17" fmla="*/ 3 w 3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2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3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4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"/>
                  <a:gd name="T17" fmla="*/ 4 w 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5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6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2"/>
                  <a:gd name="T26" fmla="*/ 5 w 5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7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"/>
                  <a:gd name="T17" fmla="*/ 3 w 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9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"/>
                  <a:gd name="T49" fmla="*/ 0 h 13"/>
                  <a:gd name="T50" fmla="*/ 13 w 13"/>
                  <a:gd name="T51" fmla="*/ 13 h 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0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1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70"/>
                  <a:gd name="T29" fmla="*/ 52 w 52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2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73"/>
                  <a:gd name="T35" fmla="*/ 56 w 56"/>
                  <a:gd name="T36" fmla="*/ 73 h 7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3" name="Picture 157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4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35" name="Picture 15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6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9" name="Picture 163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40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84"/>
                  <a:gd name="T35" fmla="*/ 90 w 90"/>
                  <a:gd name="T36" fmla="*/ 84 h 8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1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"/>
                  <a:gd name="T14" fmla="*/ 4 w 4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2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1"/>
                  <a:gd name="T14" fmla="*/ 2 w 2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3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2"/>
                  <a:gd name="T29" fmla="*/ 9 w 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5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5"/>
                  <a:gd name="T20" fmla="*/ 5 w 5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6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8"/>
                  <a:gd name="T20" fmla="*/ 3 w 3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7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5"/>
                  <a:gd name="T29" fmla="*/ 14 w 14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0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"/>
                  <a:gd name="T23" fmla="*/ 14 w 14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2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3"/>
                  <a:gd name="T23" fmla="*/ 18 w 1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4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27"/>
                  <a:gd name="T29" fmla="*/ 45 w 45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6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"/>
                  <a:gd name="T46" fmla="*/ 0 h 37"/>
                  <a:gd name="T47" fmla="*/ 56 w 56"/>
                  <a:gd name="T48" fmla="*/ 37 h 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7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5"/>
                  <a:gd name="T20" fmla="*/ 1 w 1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8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6"/>
                  <a:gd name="T17" fmla="*/ 1 w 1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9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0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1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7"/>
                  <a:gd name="T17" fmla="*/ 6 w 6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2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3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2"/>
                  <a:gd name="T35" fmla="*/ 16 w 16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4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"/>
                  <a:gd name="T37" fmla="*/ 0 h 17"/>
                  <a:gd name="T38" fmla="*/ 20 w 20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5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9"/>
                  <a:gd name="T20" fmla="*/ 6 w 6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6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"/>
                  <a:gd name="T20" fmla="*/ 6 w 6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67" name="Picture 191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68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4"/>
                  <a:gd name="T20" fmla="*/ 1 w 1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9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1"/>
                  <a:gd name="T32" fmla="*/ 10 w 10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0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1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2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3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4 w 4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T12" t="0" r="T13" b="0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4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42"/>
                  <a:gd name="T23" fmla="*/ 37 w 37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6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5"/>
                  <a:gd name="T20" fmla="*/ 6 w 6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7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8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9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0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1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2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2"/>
                  <a:gd name="T85" fmla="*/ 0 h 60"/>
                  <a:gd name="T86" fmla="*/ 62 w 62"/>
                  <a:gd name="T87" fmla="*/ 60 h 6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3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43"/>
                  <a:gd name="T77" fmla="*/ 43 w 43"/>
                  <a:gd name="T78" fmla="*/ 43 h 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4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"/>
                  <a:gd name="T70" fmla="*/ 0 h 20"/>
                  <a:gd name="T71" fmla="*/ 18 w 18"/>
                  <a:gd name="T72" fmla="*/ 20 h 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5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"/>
                  <a:gd name="T25" fmla="*/ 0 h 43"/>
                  <a:gd name="T26" fmla="*/ 25 w 25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6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1"/>
                  <a:gd name="T23" fmla="*/ 20 w 2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7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8"/>
                  <a:gd name="T35" fmla="*/ 22 w 22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8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41"/>
                  <a:gd name="T53" fmla="*/ 22 w 22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0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1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3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2"/>
                  <a:gd name="T26" fmla="*/ 3 w 3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4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5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3"/>
                  <a:gd name="T20" fmla="*/ 5 w 5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6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7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8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9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2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9"/>
                  <a:gd name="T26" fmla="*/ 3 w 3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3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1"/>
                  <a:gd name="T26" fmla="*/ 3 w 3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4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5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6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7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8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9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0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2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3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4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5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6"/>
                  <a:gd name="T26" fmla="*/ 3 w 3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6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7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9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1"/>
                  <a:gd name="T29" fmla="*/ 38 w 38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20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1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3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4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5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6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7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8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9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0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1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2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3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4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5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6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7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11"/>
                  <a:gd name="T41" fmla="*/ 38 w 3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8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8"/>
                  <a:gd name="T41" fmla="*/ 38 w 38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9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5"/>
                  <a:gd name="T29" fmla="*/ 38 w 38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0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3"/>
                  <a:gd name="T41" fmla="*/ 38 w 38"/>
                  <a:gd name="T42" fmla="*/ 3 h 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1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2"/>
                  <a:gd name="T41" fmla="*/ 38 w 38"/>
                  <a:gd name="T42" fmla="*/ 2 h 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2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"/>
                  <a:gd name="T31" fmla="*/ 0 h 11"/>
                  <a:gd name="T32" fmla="*/ 44 w 4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3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4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5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6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7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8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9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6"/>
                  <a:gd name="T23" fmla="*/ 3 w 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0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1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2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3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4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24"/>
                  <a:gd name="T38" fmla="*/ 44 w 44"/>
                  <a:gd name="T39" fmla="*/ 24 h 2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5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14"/>
                  <a:gd name="T35" fmla="*/ 49 w 49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6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8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9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0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8"/>
                  <a:gd name="T23" fmla="*/ 3 w 3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1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1"/>
                  <a:gd name="T23" fmla="*/ 2 w 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2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"/>
                  <a:gd name="T23" fmla="*/ 2 w 2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3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4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5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28"/>
                  <a:gd name="T35" fmla="*/ 49 w 4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6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8"/>
                  <a:gd name="T23" fmla="*/ 2 w 2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7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8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9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1"/>
                  <a:gd name="T23" fmla="*/ 19 w 1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1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41"/>
                  <a:gd name="T50" fmla="*/ 21 w 21"/>
                  <a:gd name="T51" fmla="*/ 41 h 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2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7"/>
                  <a:gd name="T41" fmla="*/ 24 w 24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3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6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7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8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53"/>
                  <a:gd name="T68" fmla="*/ 43 w 43"/>
                  <a:gd name="T69" fmla="*/ 53 h 5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9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43"/>
                  <a:gd name="T14" fmla="*/ 36 w 36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0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6"/>
                  <a:gd name="T58" fmla="*/ 0 h 57"/>
                  <a:gd name="T59" fmla="*/ 46 w 46"/>
                  <a:gd name="T60" fmla="*/ 57 h 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1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8"/>
                  <a:gd name="T35" fmla="*/ 7 w 7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2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11"/>
                  <a:gd name="T35" fmla="*/ 8 w 8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3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4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5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6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7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8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3087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3189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0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1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7"/>
                  <a:gd name="T29" fmla="*/ 9 w 9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2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7"/>
                  <a:gd name="T29" fmla="*/ 7 w 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3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4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5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6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7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16"/>
                  <a:gd name="T23" fmla="*/ 7 w 7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8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9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0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1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2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3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4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5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1"/>
                  <a:gd name="T35" fmla="*/ 11 w 11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6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"/>
                  <a:gd name="T34" fmla="*/ 0 h 6"/>
                  <a:gd name="T35" fmla="*/ 3 w 3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7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8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9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"/>
                  <a:gd name="T34" fmla="*/ 0 h 6"/>
                  <a:gd name="T35" fmla="*/ 2 w 2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0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1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2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3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4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5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6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7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9"/>
                  <a:gd name="T32" fmla="*/ 14 w 14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8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9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0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4"/>
                  <a:gd name="T38" fmla="*/ 16 w 16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1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10"/>
                  <a:gd name="T20" fmla="*/ 4 w 4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2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3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9"/>
                  <a:gd name="T23" fmla="*/ 4 w 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4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5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6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7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8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9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0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1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2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3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4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5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6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7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8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9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4"/>
                  <a:gd name="T29" fmla="*/ 4 w 4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0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6"/>
                  <a:gd name="T29" fmla="*/ 4 w 4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1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2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3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4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5"/>
                  <a:gd name="T32" fmla="*/ 4 w 4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5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6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7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8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9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0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1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"/>
                  <a:gd name="T29" fmla="*/ 8 w 8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2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7"/>
                  <a:gd name="T26" fmla="*/ 15 w 15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3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4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5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5"/>
                  <a:gd name="T26" fmla="*/ 7 w 7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7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7"/>
                  <a:gd name="T32" fmla="*/ 15 w 15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8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9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0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1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2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3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4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5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6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7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8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9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0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1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3"/>
                  <a:gd name="T20" fmla="*/ 1 w 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2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3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4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1"/>
                  <a:gd name="T32" fmla="*/ 6 w 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5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"/>
                  <a:gd name="T35" fmla="*/ 6 w 6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6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2"/>
                  <a:gd name="T32" fmla="*/ 6 w 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7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3"/>
                  <a:gd name="T38" fmla="*/ 6 w 6"/>
                  <a:gd name="T39" fmla="*/ 3 h 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8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9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0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1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7"/>
                  <a:gd name="T35" fmla="*/ 8 w 8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3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4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5"/>
                  <a:gd name="T38" fmla="*/ 8 w 8"/>
                  <a:gd name="T39" fmla="*/ 5 h 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5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6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7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8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9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0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1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"/>
                  <a:gd name="T37" fmla="*/ 0 h 9"/>
                  <a:gd name="T38" fmla="*/ 13 w 13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2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10"/>
                  <a:gd name="T35" fmla="*/ 13 w 13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3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4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5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6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7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8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9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5"/>
                  <a:gd name="T20" fmla="*/ 7 w 7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0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1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2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3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4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5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4"/>
                  <a:gd name="T23" fmla="*/ 8 w 8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6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7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8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9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0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1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2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5"/>
                  <a:gd name="T26" fmla="*/ 6 w 6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3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6"/>
                  <a:gd name="T23" fmla="*/ 5 w 5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4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4"/>
                  <a:gd name="T26" fmla="*/ 5 w 5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5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6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7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8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9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7"/>
                  <a:gd name="T23" fmla="*/ 17 w 17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0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1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2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3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4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5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6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7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9"/>
                  <a:gd name="T23" fmla="*/ 6 w 6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8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9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0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1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2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3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4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5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6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7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8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9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0"/>
                  <a:gd name="T23" fmla="*/ 6 w 6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0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1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2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3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"/>
                  <a:gd name="T37" fmla="*/ 0 h 6"/>
                  <a:gd name="T38" fmla="*/ 2 w 2"/>
                  <a:gd name="T39" fmla="*/ 6 h 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4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5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6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7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8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6"/>
                  <a:gd name="T35" fmla="*/ 1 w 1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9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0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1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2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3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4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5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6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7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8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17"/>
                  <a:gd name="T29" fmla="*/ 8 w 8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9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11"/>
                  <a:gd name="T38" fmla="*/ 10 w 10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0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15"/>
                  <a:gd name="T32" fmla="*/ 9 w 9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1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4"/>
                  <a:gd name="T35" fmla="*/ 14 w 14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2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3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4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5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6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7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7"/>
                  <a:gd name="T32" fmla="*/ 8 w 8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8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9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0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1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2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2"/>
                  <a:gd name="T23" fmla="*/ 6 w 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373" name="Picture 498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74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8"/>
                  <a:gd name="T38" fmla="*/ 6 w 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5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1"/>
                  <a:gd name="T29" fmla="*/ 9 w 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6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7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8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9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0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86"/>
                  <a:gd name="T28" fmla="*/ 0 h 34"/>
                  <a:gd name="T29" fmla="*/ 3686 w 368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1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86"/>
                  <a:gd name="T34" fmla="*/ 0 h 28"/>
                  <a:gd name="T35" fmla="*/ 3686 w 3686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2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5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6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7"/>
                  <a:gd name="T43" fmla="*/ 0 h 109"/>
                  <a:gd name="T44" fmla="*/ 197 w 197"/>
                  <a:gd name="T45" fmla="*/ 109 h 10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7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2"/>
                  <a:gd name="T11" fmla="*/ 2 h 2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8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8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h 2"/>
                <a:gd name="T19" fmla="*/ 2 h 2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T18" r="0" b="T19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"/>
                <a:gd name="T82" fmla="*/ 0 h 115"/>
                <a:gd name="T83" fmla="*/ 204 w 204"/>
                <a:gd name="T84" fmla="*/ 115 h 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1"/>
                <a:gd name="T88" fmla="*/ 0 h 112"/>
                <a:gd name="T89" fmla="*/ 201 w 201"/>
                <a:gd name="T90" fmla="*/ 112 h 1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1"/>
                <a:gd name="T20" fmla="*/ 3 w 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2"/>
                <a:gd name="T29" fmla="*/ 3 w 3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8"/>
                <a:gd name="T28" fmla="*/ 0 h 3"/>
                <a:gd name="T29" fmla="*/ 208 w 208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2"/>
                <a:gd name="T22" fmla="*/ 0 h 3"/>
                <a:gd name="T23" fmla="*/ 202 w 202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6"/>
                <a:gd name="T35" fmla="*/ 3 w 3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0"/>
                <a:gd name="T43" fmla="*/ 0 h 112"/>
                <a:gd name="T44" fmla="*/ 200 w 200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5"/>
                <a:gd name="T34" fmla="*/ 0 h 115"/>
                <a:gd name="T35" fmla="*/ 205 w 205"/>
                <a:gd name="T36" fmla="*/ 115 h 1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8"/>
                <a:gd name="T38" fmla="*/ 2 w 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4"/>
                <a:gd name="T26" fmla="*/ 2 w 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w 2"/>
                <a:gd name="T15" fmla="*/ 2 w 2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T14" t="0" r="T15" b="0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8"/>
                <a:gd name="T31" fmla="*/ 0 h 129"/>
                <a:gd name="T32" fmla="*/ 208 w 208"/>
                <a:gd name="T33" fmla="*/ 129 h 1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0"/>
                <a:gd name="T100" fmla="*/ 0 h 156"/>
                <a:gd name="T101" fmla="*/ 1860 w 1860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3"/>
                <a:gd name="T23" fmla="*/ 6 w 6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65"/>
                <a:gd name="T160" fmla="*/ 0 h 161"/>
                <a:gd name="T161" fmla="*/ 1865 w 1865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70"/>
                <a:gd name="T154" fmla="*/ 0 h 167"/>
                <a:gd name="T155" fmla="*/ 1870 w 1870"/>
                <a:gd name="T156" fmla="*/ 167 h 1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4"/>
                <a:gd name="T23" fmla="*/ 41 w 41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13" name="Picture 540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4" name="Picture 54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15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41"/>
                <a:gd name="T29" fmla="*/ 50 w 5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3"/>
                <a:gd name="T29" fmla="*/ 1 w 1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3"/>
                <a:gd name="T17" fmla="*/ 1 w 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32"/>
                <a:gd name="T23" fmla="*/ 37 w 37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28"/>
                <a:gd name="T38" fmla="*/ 45 w 45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16"/>
                <a:gd name="T35" fmla="*/ 64 w 64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38" name="Picture 565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9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4"/>
                <a:gd name="T35" fmla="*/ 17 w 17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0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46"/>
                <a:gd name="T86" fmla="*/ 63 w 63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2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22"/>
                <a:gd name="T41" fmla="*/ 70 w 7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3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30"/>
                <a:gd name="T32" fmla="*/ 35 w 35"/>
                <a:gd name="T33" fmla="*/ 30 h 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4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0"/>
                <a:gd name="T41" fmla="*/ 22 w 22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5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"/>
                <a:gd name="T31" fmla="*/ 0 h 47"/>
                <a:gd name="T32" fmla="*/ 56 w 56"/>
                <a:gd name="T33" fmla="*/ 47 h 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1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"/>
                <a:gd name="T34" fmla="*/ 0 h 33"/>
                <a:gd name="T35" fmla="*/ 38 w 38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2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6"/>
                <a:gd name="T23" fmla="*/ 41 w 41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3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"/>
                <a:gd name="T184" fmla="*/ 0 h 52"/>
                <a:gd name="T185" fmla="*/ 76 w 76"/>
                <a:gd name="T186" fmla="*/ 52 h 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6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"/>
                <a:gd name="T23" fmla="*/ 10 w 10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7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8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58"/>
                <a:gd name="T68" fmla="*/ 45 w 45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0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30"/>
                <a:gd name="T38" fmla="*/ 45 w 45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1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2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5"/>
                <a:gd name="T20" fmla="*/ 3 w 3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4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"/>
                <a:gd name="T34" fmla="*/ 0 h 49"/>
                <a:gd name="T35" fmla="*/ 56 w 56"/>
                <a:gd name="T36" fmla="*/ 49 h 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5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h 1"/>
                <a:gd name="T15" fmla="*/ 1 h 1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T14" r="0" b="T15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7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1 w 1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T18" t="0" r="T19" b="0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8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1"/>
                <a:gd name="T38" fmla="*/ 2 w 2"/>
                <a:gd name="T39" fmla="*/ 1 h 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9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1"/>
                <a:gd name="T23" fmla="*/ 115 w 115"/>
                <a:gd name="T24" fmla="*/ 91 h 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1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8"/>
                <a:gd name="T79" fmla="*/ 0 h 91"/>
                <a:gd name="T80" fmla="*/ 118 w 118"/>
                <a:gd name="T81" fmla="*/ 91 h 9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2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0"/>
                <a:gd name="T49" fmla="*/ 0 h 91"/>
                <a:gd name="T50" fmla="*/ 250 w 250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3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1"/>
                <a:gd name="T32" fmla="*/ 2 w 2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4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88"/>
                <a:gd name="T44" fmla="*/ 3 w 3"/>
                <a:gd name="T45" fmla="*/ 88 h 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5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94"/>
                <a:gd name="T23" fmla="*/ 2 w 2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6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1"/>
                <a:gd name="T25" fmla="*/ 0 h 94"/>
                <a:gd name="T26" fmla="*/ 121 w 121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7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"/>
                <a:gd name="T61" fmla="*/ 0 h 94"/>
                <a:gd name="T62" fmla="*/ 124 w 124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8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6"/>
                <a:gd name="T70" fmla="*/ 0 h 94"/>
                <a:gd name="T71" fmla="*/ 256 w 256"/>
                <a:gd name="T72" fmla="*/ 94 h 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9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7"/>
                <a:gd name="T142" fmla="*/ 0 h 98"/>
                <a:gd name="T143" fmla="*/ 527 w 527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0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2"/>
                <a:gd name="T94" fmla="*/ 0 h 101"/>
                <a:gd name="T95" fmla="*/ 532 w 532"/>
                <a:gd name="T96" fmla="*/ 101 h 10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1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8"/>
                <a:gd name="T94" fmla="*/ 0 h 104"/>
                <a:gd name="T95" fmla="*/ 538 w 538"/>
                <a:gd name="T96" fmla="*/ 104 h 1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2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7"/>
                <a:gd name="T23" fmla="*/ 9 w 9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3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"/>
                <a:gd name="T64" fmla="*/ 0 h 22"/>
                <a:gd name="T65" fmla="*/ 34 w 34"/>
                <a:gd name="T66" fmla="*/ 22 h 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4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3"/>
                <a:gd name="T26" fmla="*/ 10 w 10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5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"/>
                <a:gd name="T61" fmla="*/ 0 h 11"/>
                <a:gd name="T62" fmla="*/ 26 w 26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6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77"/>
                <a:gd name="T116" fmla="*/ 77 w 77"/>
                <a:gd name="T117" fmla="*/ 77 h 7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7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10"/>
                <a:gd name="T44" fmla="*/ 8 w 8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8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8"/>
                <a:gd name="T44" fmla="*/ 8 w 8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17780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dirty="0" err="1" smtClean="0"/>
              <a:t>http://www</a:t>
            </a:r>
            <a:r>
              <a:rPr lang="en-GB" sz="1000" dirty="0" smtClean="0"/>
              <a:t>.</a:t>
            </a:r>
            <a:r>
              <a:rPr lang="id-ID" sz="1000" dirty="0" smtClean="0"/>
              <a:t>bumiaksara</a:t>
            </a:r>
            <a:r>
              <a:rPr lang="en-GB" sz="1000" dirty="0" smtClean="0"/>
              <a:t>.co.</a:t>
            </a:r>
            <a:r>
              <a:rPr lang="id-ID" sz="1000" dirty="0" smtClean="0"/>
              <a:t>id</a:t>
            </a:r>
            <a:r>
              <a:rPr lang="en-GB" sz="1000" dirty="0" smtClean="0"/>
              <a:t>/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Your Tab Name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i="1"/>
              <a:t>Giggle Search</a:t>
            </a:r>
            <a:endParaRPr lang="en-GB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948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949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 rtlCol="0">
            <a:normAutofit fontScale="850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multikultural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  <a:r>
              <a:rPr lang="id-ID" dirty="0" smtClean="0"/>
              <a:t> Mengutip Ujan (2011), kebijakan multikulturalisme diterapkan untuk pertama kalinya pada tahun 1971 di Kanada guna mengatasi masalah terkait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, agama, </a:t>
            </a:r>
            <a:r>
              <a:rPr lang="en-US" dirty="0" err="1" smtClean="0"/>
              <a:t>ras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  <a:r>
              <a:rPr lang="id-ID" dirty="0" smtClean="0"/>
              <a:t>Komisi Kerajaan Kanada (</a:t>
            </a:r>
            <a:r>
              <a:rPr lang="id-ID" i="1" dirty="0" smtClean="0"/>
              <a:t>Canadian Royal Commission</a:t>
            </a:r>
            <a:r>
              <a:rPr lang="id-ID" dirty="0" smtClean="0"/>
              <a:t>) mencetuskan kebijakan ini demi memberi jaminan kepada setiap warga negara untuk tetap dapat mempertahankan identitas mereka, berbangga atas adat-istiadat warisan leluhur, dan mempunyai rasa kepemilikan yang mendalam (</a:t>
            </a:r>
            <a:r>
              <a:rPr lang="id-ID" i="1" dirty="0" smtClean="0"/>
              <a:t>sense of belonging</a:t>
            </a:r>
            <a:r>
              <a:rPr lang="id-ID" dirty="0" smtClean="0"/>
              <a:t>) terhadap negaranya.</a:t>
            </a: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3589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590" name="Picture 6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91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92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3085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3389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390" name="Picture 1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91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2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3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4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05"/>
                  <a:gd name="T52" fmla="*/ 0 h 105"/>
                  <a:gd name="T53" fmla="*/ 3705 w 3705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5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1"/>
                  <a:gd name="T23" fmla="*/ 40 w 40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6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8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9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30"/>
                  <a:gd name="T52" fmla="*/ 0 h 105"/>
                  <a:gd name="T53" fmla="*/ 1430 w 1430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0" name="Picture 12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1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0"/>
                  <a:gd name="T67" fmla="*/ 0 h 65"/>
                  <a:gd name="T68" fmla="*/ 70 w 7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2" name="Picture 12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3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0"/>
                  <a:gd name="T70" fmla="*/ 0 h 56"/>
                  <a:gd name="T71" fmla="*/ 40 w 40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4" name="Picture 12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5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"/>
                  <a:gd name="T70" fmla="*/ 0 h 56"/>
                  <a:gd name="T71" fmla="*/ 41 w 41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6" name="Picture 130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7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81"/>
                  <a:gd name="T101" fmla="*/ 74 w 74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8" name="Picture 13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9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10" name="Picture 134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11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59"/>
                  <a:gd name="T20" fmla="*/ 2 w 2"/>
                  <a:gd name="T21" fmla="*/ 59 h 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2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3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4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58"/>
                  <a:gd name="T17" fmla="*/ 1 w 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5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2"/>
                  <a:gd name="T17" fmla="*/ 1 w 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6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3"/>
                  <a:gd name="T17" fmla="*/ 1 w 1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7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9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68"/>
                  <a:gd name="T29" fmla="*/ 51 w 51"/>
                  <a:gd name="T30" fmla="*/ 68 h 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0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1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4"/>
                  <a:gd name="T17" fmla="*/ 3 w 3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2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3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4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"/>
                  <a:gd name="T17" fmla="*/ 4 w 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5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6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2"/>
                  <a:gd name="T26" fmla="*/ 5 w 5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7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"/>
                  <a:gd name="T17" fmla="*/ 3 w 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9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"/>
                  <a:gd name="T49" fmla="*/ 0 h 13"/>
                  <a:gd name="T50" fmla="*/ 13 w 13"/>
                  <a:gd name="T51" fmla="*/ 13 h 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0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1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70"/>
                  <a:gd name="T29" fmla="*/ 52 w 52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2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73"/>
                  <a:gd name="T35" fmla="*/ 56 w 56"/>
                  <a:gd name="T36" fmla="*/ 73 h 7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3" name="Picture 157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4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35" name="Picture 15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6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9" name="Picture 163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40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84"/>
                  <a:gd name="T35" fmla="*/ 90 w 90"/>
                  <a:gd name="T36" fmla="*/ 84 h 8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1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"/>
                  <a:gd name="T14" fmla="*/ 4 w 4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2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1"/>
                  <a:gd name="T14" fmla="*/ 2 w 2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3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2"/>
                  <a:gd name="T29" fmla="*/ 9 w 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5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5"/>
                  <a:gd name="T20" fmla="*/ 5 w 5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6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8"/>
                  <a:gd name="T20" fmla="*/ 3 w 3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7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5"/>
                  <a:gd name="T29" fmla="*/ 14 w 14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0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"/>
                  <a:gd name="T23" fmla="*/ 14 w 14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2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3"/>
                  <a:gd name="T23" fmla="*/ 18 w 1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4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27"/>
                  <a:gd name="T29" fmla="*/ 45 w 45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6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"/>
                  <a:gd name="T46" fmla="*/ 0 h 37"/>
                  <a:gd name="T47" fmla="*/ 56 w 56"/>
                  <a:gd name="T48" fmla="*/ 37 h 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7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5"/>
                  <a:gd name="T20" fmla="*/ 1 w 1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8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6"/>
                  <a:gd name="T17" fmla="*/ 1 w 1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9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0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1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7"/>
                  <a:gd name="T17" fmla="*/ 6 w 6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2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3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2"/>
                  <a:gd name="T35" fmla="*/ 16 w 16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4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"/>
                  <a:gd name="T37" fmla="*/ 0 h 17"/>
                  <a:gd name="T38" fmla="*/ 20 w 20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5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9"/>
                  <a:gd name="T20" fmla="*/ 6 w 6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6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"/>
                  <a:gd name="T20" fmla="*/ 6 w 6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67" name="Picture 191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68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4"/>
                  <a:gd name="T20" fmla="*/ 1 w 1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9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1"/>
                  <a:gd name="T32" fmla="*/ 10 w 10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0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1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2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3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4 w 4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T12" t="0" r="T13" b="0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4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42"/>
                  <a:gd name="T23" fmla="*/ 37 w 37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6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5"/>
                  <a:gd name="T20" fmla="*/ 6 w 6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7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8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9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0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1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2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2"/>
                  <a:gd name="T85" fmla="*/ 0 h 60"/>
                  <a:gd name="T86" fmla="*/ 62 w 62"/>
                  <a:gd name="T87" fmla="*/ 60 h 6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3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43"/>
                  <a:gd name="T77" fmla="*/ 43 w 43"/>
                  <a:gd name="T78" fmla="*/ 43 h 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4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"/>
                  <a:gd name="T70" fmla="*/ 0 h 20"/>
                  <a:gd name="T71" fmla="*/ 18 w 18"/>
                  <a:gd name="T72" fmla="*/ 20 h 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5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"/>
                  <a:gd name="T25" fmla="*/ 0 h 43"/>
                  <a:gd name="T26" fmla="*/ 25 w 25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6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1"/>
                  <a:gd name="T23" fmla="*/ 20 w 2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7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8"/>
                  <a:gd name="T35" fmla="*/ 22 w 22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8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41"/>
                  <a:gd name="T53" fmla="*/ 22 w 22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0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1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3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2"/>
                  <a:gd name="T26" fmla="*/ 3 w 3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4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5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3"/>
                  <a:gd name="T20" fmla="*/ 5 w 5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6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7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8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9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2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9"/>
                  <a:gd name="T26" fmla="*/ 3 w 3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3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1"/>
                  <a:gd name="T26" fmla="*/ 3 w 3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4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5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6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7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8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9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0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2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3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4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5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6"/>
                  <a:gd name="T26" fmla="*/ 3 w 3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6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7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9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1"/>
                  <a:gd name="T29" fmla="*/ 38 w 38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20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1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3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4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5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6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7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8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9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0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1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2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3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4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5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6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7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11"/>
                  <a:gd name="T41" fmla="*/ 38 w 3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8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8"/>
                  <a:gd name="T41" fmla="*/ 38 w 38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9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5"/>
                  <a:gd name="T29" fmla="*/ 38 w 38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0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3"/>
                  <a:gd name="T41" fmla="*/ 38 w 38"/>
                  <a:gd name="T42" fmla="*/ 3 h 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1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2"/>
                  <a:gd name="T41" fmla="*/ 38 w 38"/>
                  <a:gd name="T42" fmla="*/ 2 h 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2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"/>
                  <a:gd name="T31" fmla="*/ 0 h 11"/>
                  <a:gd name="T32" fmla="*/ 44 w 4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3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4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5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6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7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8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9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6"/>
                  <a:gd name="T23" fmla="*/ 3 w 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0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1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2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3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4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24"/>
                  <a:gd name="T38" fmla="*/ 44 w 44"/>
                  <a:gd name="T39" fmla="*/ 24 h 2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5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14"/>
                  <a:gd name="T35" fmla="*/ 49 w 49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6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8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9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0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8"/>
                  <a:gd name="T23" fmla="*/ 3 w 3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1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1"/>
                  <a:gd name="T23" fmla="*/ 2 w 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2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"/>
                  <a:gd name="T23" fmla="*/ 2 w 2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3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4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5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28"/>
                  <a:gd name="T35" fmla="*/ 49 w 4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6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8"/>
                  <a:gd name="T23" fmla="*/ 2 w 2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7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8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9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1"/>
                  <a:gd name="T23" fmla="*/ 19 w 1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1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41"/>
                  <a:gd name="T50" fmla="*/ 21 w 21"/>
                  <a:gd name="T51" fmla="*/ 41 h 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2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7"/>
                  <a:gd name="T41" fmla="*/ 24 w 24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3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6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7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8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53"/>
                  <a:gd name="T68" fmla="*/ 43 w 43"/>
                  <a:gd name="T69" fmla="*/ 53 h 5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9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43"/>
                  <a:gd name="T14" fmla="*/ 36 w 36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0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6"/>
                  <a:gd name="T58" fmla="*/ 0 h 57"/>
                  <a:gd name="T59" fmla="*/ 46 w 46"/>
                  <a:gd name="T60" fmla="*/ 57 h 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1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8"/>
                  <a:gd name="T35" fmla="*/ 7 w 7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2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11"/>
                  <a:gd name="T35" fmla="*/ 8 w 8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3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4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5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6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7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8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3189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0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1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7"/>
                  <a:gd name="T29" fmla="*/ 9 w 9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2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7"/>
                  <a:gd name="T29" fmla="*/ 7 w 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3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4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5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6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7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16"/>
                  <a:gd name="T23" fmla="*/ 7 w 7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8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9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0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1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2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3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4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5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1"/>
                  <a:gd name="T35" fmla="*/ 11 w 11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6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"/>
                  <a:gd name="T34" fmla="*/ 0 h 6"/>
                  <a:gd name="T35" fmla="*/ 3 w 3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7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8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9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"/>
                  <a:gd name="T34" fmla="*/ 0 h 6"/>
                  <a:gd name="T35" fmla="*/ 2 w 2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0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1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2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3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4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5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6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7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9"/>
                  <a:gd name="T32" fmla="*/ 14 w 14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8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9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0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4"/>
                  <a:gd name="T38" fmla="*/ 16 w 16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1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10"/>
                  <a:gd name="T20" fmla="*/ 4 w 4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2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3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9"/>
                  <a:gd name="T23" fmla="*/ 4 w 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4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5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6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7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8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9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0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1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2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3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4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5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6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7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8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9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4"/>
                  <a:gd name="T29" fmla="*/ 4 w 4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0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6"/>
                  <a:gd name="T29" fmla="*/ 4 w 4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1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2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3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4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5"/>
                  <a:gd name="T32" fmla="*/ 4 w 4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5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6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7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8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9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0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1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"/>
                  <a:gd name="T29" fmla="*/ 8 w 8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2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7"/>
                  <a:gd name="T26" fmla="*/ 15 w 15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3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4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5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5"/>
                  <a:gd name="T26" fmla="*/ 7 w 7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7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7"/>
                  <a:gd name="T32" fmla="*/ 15 w 15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8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9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0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1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2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3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4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5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6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7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8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9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0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1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3"/>
                  <a:gd name="T20" fmla="*/ 1 w 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2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3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4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1"/>
                  <a:gd name="T32" fmla="*/ 6 w 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5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"/>
                  <a:gd name="T35" fmla="*/ 6 w 6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6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2"/>
                  <a:gd name="T32" fmla="*/ 6 w 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7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3"/>
                  <a:gd name="T38" fmla="*/ 6 w 6"/>
                  <a:gd name="T39" fmla="*/ 3 h 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8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9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0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1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7"/>
                  <a:gd name="T35" fmla="*/ 8 w 8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3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4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5"/>
                  <a:gd name="T38" fmla="*/ 8 w 8"/>
                  <a:gd name="T39" fmla="*/ 5 h 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5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6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7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8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9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0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1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"/>
                  <a:gd name="T37" fmla="*/ 0 h 9"/>
                  <a:gd name="T38" fmla="*/ 13 w 13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2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10"/>
                  <a:gd name="T35" fmla="*/ 13 w 13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3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4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5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6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7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8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9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5"/>
                  <a:gd name="T20" fmla="*/ 7 w 7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0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1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2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3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4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5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4"/>
                  <a:gd name="T23" fmla="*/ 8 w 8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6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7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8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9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0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1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2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5"/>
                  <a:gd name="T26" fmla="*/ 6 w 6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3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6"/>
                  <a:gd name="T23" fmla="*/ 5 w 5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4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4"/>
                  <a:gd name="T26" fmla="*/ 5 w 5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5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6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7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8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9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7"/>
                  <a:gd name="T23" fmla="*/ 17 w 17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0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1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2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3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4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5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6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7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9"/>
                  <a:gd name="T23" fmla="*/ 6 w 6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8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9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0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1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2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3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4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5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6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7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8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9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0"/>
                  <a:gd name="T23" fmla="*/ 6 w 6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0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1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2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3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"/>
                  <a:gd name="T37" fmla="*/ 0 h 6"/>
                  <a:gd name="T38" fmla="*/ 2 w 2"/>
                  <a:gd name="T39" fmla="*/ 6 h 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4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5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6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7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8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6"/>
                  <a:gd name="T35" fmla="*/ 1 w 1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9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0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1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2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3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4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5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6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7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8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17"/>
                  <a:gd name="T29" fmla="*/ 8 w 8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9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11"/>
                  <a:gd name="T38" fmla="*/ 10 w 10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0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15"/>
                  <a:gd name="T32" fmla="*/ 9 w 9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1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4"/>
                  <a:gd name="T35" fmla="*/ 14 w 14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2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3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4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5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6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7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7"/>
                  <a:gd name="T32" fmla="*/ 8 w 8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8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9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0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1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2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2"/>
                  <a:gd name="T23" fmla="*/ 6 w 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373" name="Picture 498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74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8"/>
                  <a:gd name="T38" fmla="*/ 6 w 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5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1"/>
                  <a:gd name="T29" fmla="*/ 9 w 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6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7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8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9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0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86"/>
                  <a:gd name="T28" fmla="*/ 0 h 34"/>
                  <a:gd name="T29" fmla="*/ 3686 w 368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1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86"/>
                  <a:gd name="T34" fmla="*/ 0 h 28"/>
                  <a:gd name="T35" fmla="*/ 3686 w 3686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2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5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6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7"/>
                  <a:gd name="T43" fmla="*/ 0 h 109"/>
                  <a:gd name="T44" fmla="*/ 197 w 197"/>
                  <a:gd name="T45" fmla="*/ 109 h 10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7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2"/>
                  <a:gd name="T11" fmla="*/ 2 h 2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8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8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h 2"/>
                <a:gd name="T19" fmla="*/ 2 h 2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T18" r="0" b="T19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"/>
                <a:gd name="T82" fmla="*/ 0 h 115"/>
                <a:gd name="T83" fmla="*/ 204 w 204"/>
                <a:gd name="T84" fmla="*/ 115 h 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1"/>
                <a:gd name="T88" fmla="*/ 0 h 112"/>
                <a:gd name="T89" fmla="*/ 201 w 201"/>
                <a:gd name="T90" fmla="*/ 112 h 1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1"/>
                <a:gd name="T20" fmla="*/ 3 w 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2"/>
                <a:gd name="T29" fmla="*/ 3 w 3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8"/>
                <a:gd name="T28" fmla="*/ 0 h 3"/>
                <a:gd name="T29" fmla="*/ 208 w 208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2"/>
                <a:gd name="T22" fmla="*/ 0 h 3"/>
                <a:gd name="T23" fmla="*/ 202 w 202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6"/>
                <a:gd name="T35" fmla="*/ 3 w 3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0"/>
                <a:gd name="T43" fmla="*/ 0 h 112"/>
                <a:gd name="T44" fmla="*/ 200 w 200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5"/>
                <a:gd name="T34" fmla="*/ 0 h 115"/>
                <a:gd name="T35" fmla="*/ 205 w 205"/>
                <a:gd name="T36" fmla="*/ 115 h 1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8"/>
                <a:gd name="T38" fmla="*/ 2 w 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4"/>
                <a:gd name="T26" fmla="*/ 2 w 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w 2"/>
                <a:gd name="T15" fmla="*/ 2 w 2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T14" t="0" r="T15" b="0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8"/>
                <a:gd name="T31" fmla="*/ 0 h 129"/>
                <a:gd name="T32" fmla="*/ 208 w 208"/>
                <a:gd name="T33" fmla="*/ 129 h 1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0"/>
                <a:gd name="T100" fmla="*/ 0 h 156"/>
                <a:gd name="T101" fmla="*/ 1860 w 1860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3"/>
                <a:gd name="T23" fmla="*/ 6 w 6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65"/>
                <a:gd name="T160" fmla="*/ 0 h 161"/>
                <a:gd name="T161" fmla="*/ 1865 w 1865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70"/>
                <a:gd name="T154" fmla="*/ 0 h 167"/>
                <a:gd name="T155" fmla="*/ 1870 w 1870"/>
                <a:gd name="T156" fmla="*/ 167 h 1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4"/>
                <a:gd name="T23" fmla="*/ 41 w 41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13" name="Picture 540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4" name="Picture 54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15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41"/>
                <a:gd name="T29" fmla="*/ 50 w 5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3"/>
                <a:gd name="T29" fmla="*/ 1 w 1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3"/>
                <a:gd name="T17" fmla="*/ 1 w 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32"/>
                <a:gd name="T23" fmla="*/ 37 w 37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28"/>
                <a:gd name="T38" fmla="*/ 45 w 45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16"/>
                <a:gd name="T35" fmla="*/ 64 w 64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38" name="Picture 565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9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4"/>
                <a:gd name="T35" fmla="*/ 17 w 17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0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46"/>
                <a:gd name="T86" fmla="*/ 63 w 63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2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22"/>
                <a:gd name="T41" fmla="*/ 70 w 7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3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30"/>
                <a:gd name="T32" fmla="*/ 35 w 35"/>
                <a:gd name="T33" fmla="*/ 30 h 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4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0"/>
                <a:gd name="T41" fmla="*/ 22 w 22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5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"/>
                <a:gd name="T31" fmla="*/ 0 h 47"/>
                <a:gd name="T32" fmla="*/ 56 w 56"/>
                <a:gd name="T33" fmla="*/ 47 h 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1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"/>
                <a:gd name="T34" fmla="*/ 0 h 33"/>
                <a:gd name="T35" fmla="*/ 38 w 38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2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6"/>
                <a:gd name="T23" fmla="*/ 41 w 41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3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"/>
                <a:gd name="T184" fmla="*/ 0 h 52"/>
                <a:gd name="T185" fmla="*/ 76 w 76"/>
                <a:gd name="T186" fmla="*/ 52 h 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6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"/>
                <a:gd name="T23" fmla="*/ 10 w 10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7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8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58"/>
                <a:gd name="T68" fmla="*/ 45 w 45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0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30"/>
                <a:gd name="T38" fmla="*/ 45 w 45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1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2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5"/>
                <a:gd name="T20" fmla="*/ 3 w 3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4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"/>
                <a:gd name="T34" fmla="*/ 0 h 49"/>
                <a:gd name="T35" fmla="*/ 56 w 56"/>
                <a:gd name="T36" fmla="*/ 49 h 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5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h 1"/>
                <a:gd name="T15" fmla="*/ 1 h 1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T14" r="0" b="T15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7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1 w 1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T18" t="0" r="T19" b="0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8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1"/>
                <a:gd name="T38" fmla="*/ 2 w 2"/>
                <a:gd name="T39" fmla="*/ 1 h 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9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1"/>
                <a:gd name="T23" fmla="*/ 115 w 115"/>
                <a:gd name="T24" fmla="*/ 91 h 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1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8"/>
                <a:gd name="T79" fmla="*/ 0 h 91"/>
                <a:gd name="T80" fmla="*/ 118 w 118"/>
                <a:gd name="T81" fmla="*/ 91 h 9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2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0"/>
                <a:gd name="T49" fmla="*/ 0 h 91"/>
                <a:gd name="T50" fmla="*/ 250 w 250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3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1"/>
                <a:gd name="T32" fmla="*/ 2 w 2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4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88"/>
                <a:gd name="T44" fmla="*/ 3 w 3"/>
                <a:gd name="T45" fmla="*/ 88 h 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5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94"/>
                <a:gd name="T23" fmla="*/ 2 w 2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6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1"/>
                <a:gd name="T25" fmla="*/ 0 h 94"/>
                <a:gd name="T26" fmla="*/ 121 w 121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7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"/>
                <a:gd name="T61" fmla="*/ 0 h 94"/>
                <a:gd name="T62" fmla="*/ 124 w 124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8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6"/>
                <a:gd name="T70" fmla="*/ 0 h 94"/>
                <a:gd name="T71" fmla="*/ 256 w 256"/>
                <a:gd name="T72" fmla="*/ 94 h 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9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7"/>
                <a:gd name="T142" fmla="*/ 0 h 98"/>
                <a:gd name="T143" fmla="*/ 527 w 527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0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2"/>
                <a:gd name="T94" fmla="*/ 0 h 101"/>
                <a:gd name="T95" fmla="*/ 532 w 532"/>
                <a:gd name="T96" fmla="*/ 101 h 10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1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8"/>
                <a:gd name="T94" fmla="*/ 0 h 104"/>
                <a:gd name="T95" fmla="*/ 538 w 538"/>
                <a:gd name="T96" fmla="*/ 104 h 1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2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7"/>
                <a:gd name="T23" fmla="*/ 9 w 9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3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"/>
                <a:gd name="T64" fmla="*/ 0 h 22"/>
                <a:gd name="T65" fmla="*/ 34 w 34"/>
                <a:gd name="T66" fmla="*/ 22 h 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4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3"/>
                <a:gd name="T26" fmla="*/ 10 w 10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5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"/>
                <a:gd name="T61" fmla="*/ 0 h 11"/>
                <a:gd name="T62" fmla="*/ 26 w 26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6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77"/>
                <a:gd name="T116" fmla="*/ 77 w 77"/>
                <a:gd name="T117" fmla="*/ 77 h 7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7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10"/>
                <a:gd name="T44" fmla="*/ 8 w 8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8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8"/>
                <a:gd name="T44" fmla="*/ 8 w 8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17780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dirty="0" err="1" smtClean="0"/>
              <a:t>http://www</a:t>
            </a:r>
            <a:r>
              <a:rPr lang="en-GB" sz="1000" dirty="0" smtClean="0"/>
              <a:t>.</a:t>
            </a:r>
            <a:r>
              <a:rPr lang="id-ID" sz="1000" dirty="0" smtClean="0"/>
              <a:t>bumiaksara</a:t>
            </a:r>
            <a:r>
              <a:rPr lang="en-GB" sz="1000" dirty="0" smtClean="0"/>
              <a:t>.co.</a:t>
            </a:r>
            <a:r>
              <a:rPr lang="id-ID" sz="1000" dirty="0" smtClean="0"/>
              <a:t>id</a:t>
            </a:r>
            <a:r>
              <a:rPr lang="en-GB" sz="1000" dirty="0" smtClean="0"/>
              <a:t>/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Your Tab Name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i="1"/>
              <a:t>Giggle Search</a:t>
            </a:r>
            <a:endParaRPr lang="en-GB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948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949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Australia menyusul mendeklarasikan diri sebagai masyarakat multikultural pada tahun 1973 sebagai tanggapan terhadap meningkatnya jumlah pendatang dari negara-negara Asia (</a:t>
            </a:r>
            <a:r>
              <a:rPr lang="id-ID" i="1" dirty="0" smtClean="0"/>
              <a:t>Asianization</a:t>
            </a:r>
            <a:r>
              <a:rPr lang="id-ID" dirty="0" smtClean="0"/>
              <a:t>) yang acap menimbulkan perbenturan. Esensi kebijakan multikulturalisme kala itu ialah</a:t>
            </a:r>
            <a:r>
              <a:rPr lang="en-US" dirty="0" smtClean="0"/>
              <a:t> </a:t>
            </a:r>
            <a:r>
              <a:rPr lang="en-US" dirty="0" err="1" smtClean="0"/>
              <a:t>kesetaraan</a:t>
            </a:r>
            <a:r>
              <a:rPr lang="en-US" dirty="0" smtClean="0"/>
              <a:t>,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lain,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diterapkannya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.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menyebar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diadopsi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dilema</a:t>
            </a:r>
            <a:r>
              <a:rPr lang="en-US" dirty="0" smtClean="0"/>
              <a:t> </a:t>
            </a:r>
            <a:r>
              <a:rPr lang="id-ID" dirty="0" smtClean="0"/>
              <a:t>perbedaan juga keberagaman</a:t>
            </a:r>
            <a:r>
              <a:rPr lang="en-US" dirty="0" smtClean="0"/>
              <a:t>.</a:t>
            </a: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3589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590" name="Picture 6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91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92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3085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3389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390" name="Picture 1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91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2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3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4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05"/>
                  <a:gd name="T52" fmla="*/ 0 h 105"/>
                  <a:gd name="T53" fmla="*/ 3705 w 3705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5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1"/>
                  <a:gd name="T23" fmla="*/ 40 w 40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6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8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9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30"/>
                  <a:gd name="T52" fmla="*/ 0 h 105"/>
                  <a:gd name="T53" fmla="*/ 1430 w 1430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0" name="Picture 12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1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0"/>
                  <a:gd name="T67" fmla="*/ 0 h 65"/>
                  <a:gd name="T68" fmla="*/ 70 w 7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2" name="Picture 12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3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0"/>
                  <a:gd name="T70" fmla="*/ 0 h 56"/>
                  <a:gd name="T71" fmla="*/ 40 w 40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4" name="Picture 12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5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"/>
                  <a:gd name="T70" fmla="*/ 0 h 56"/>
                  <a:gd name="T71" fmla="*/ 41 w 41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6" name="Picture 130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7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81"/>
                  <a:gd name="T101" fmla="*/ 74 w 74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8" name="Picture 13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9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10" name="Picture 134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11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59"/>
                  <a:gd name="T20" fmla="*/ 2 w 2"/>
                  <a:gd name="T21" fmla="*/ 59 h 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2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3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4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58"/>
                  <a:gd name="T17" fmla="*/ 1 w 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5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2"/>
                  <a:gd name="T17" fmla="*/ 1 w 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6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3"/>
                  <a:gd name="T17" fmla="*/ 1 w 1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7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9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68"/>
                  <a:gd name="T29" fmla="*/ 51 w 51"/>
                  <a:gd name="T30" fmla="*/ 68 h 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0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1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4"/>
                  <a:gd name="T17" fmla="*/ 3 w 3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2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3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4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"/>
                  <a:gd name="T17" fmla="*/ 4 w 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5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6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2"/>
                  <a:gd name="T26" fmla="*/ 5 w 5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7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"/>
                  <a:gd name="T17" fmla="*/ 3 w 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9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"/>
                  <a:gd name="T49" fmla="*/ 0 h 13"/>
                  <a:gd name="T50" fmla="*/ 13 w 13"/>
                  <a:gd name="T51" fmla="*/ 13 h 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0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1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70"/>
                  <a:gd name="T29" fmla="*/ 52 w 52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2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73"/>
                  <a:gd name="T35" fmla="*/ 56 w 56"/>
                  <a:gd name="T36" fmla="*/ 73 h 7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3" name="Picture 157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4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35" name="Picture 15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6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9" name="Picture 163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40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84"/>
                  <a:gd name="T35" fmla="*/ 90 w 90"/>
                  <a:gd name="T36" fmla="*/ 84 h 8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1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"/>
                  <a:gd name="T14" fmla="*/ 4 w 4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2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1"/>
                  <a:gd name="T14" fmla="*/ 2 w 2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3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2"/>
                  <a:gd name="T29" fmla="*/ 9 w 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5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5"/>
                  <a:gd name="T20" fmla="*/ 5 w 5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6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8"/>
                  <a:gd name="T20" fmla="*/ 3 w 3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7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5"/>
                  <a:gd name="T29" fmla="*/ 14 w 14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0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"/>
                  <a:gd name="T23" fmla="*/ 14 w 14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2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3"/>
                  <a:gd name="T23" fmla="*/ 18 w 1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4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27"/>
                  <a:gd name="T29" fmla="*/ 45 w 45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6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"/>
                  <a:gd name="T46" fmla="*/ 0 h 37"/>
                  <a:gd name="T47" fmla="*/ 56 w 56"/>
                  <a:gd name="T48" fmla="*/ 37 h 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7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5"/>
                  <a:gd name="T20" fmla="*/ 1 w 1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8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6"/>
                  <a:gd name="T17" fmla="*/ 1 w 1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9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0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1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7"/>
                  <a:gd name="T17" fmla="*/ 6 w 6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2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3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2"/>
                  <a:gd name="T35" fmla="*/ 16 w 16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4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"/>
                  <a:gd name="T37" fmla="*/ 0 h 17"/>
                  <a:gd name="T38" fmla="*/ 20 w 20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5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9"/>
                  <a:gd name="T20" fmla="*/ 6 w 6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6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"/>
                  <a:gd name="T20" fmla="*/ 6 w 6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67" name="Picture 191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68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4"/>
                  <a:gd name="T20" fmla="*/ 1 w 1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9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1"/>
                  <a:gd name="T32" fmla="*/ 10 w 10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0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1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2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3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4 w 4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T12" t="0" r="T13" b="0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4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42"/>
                  <a:gd name="T23" fmla="*/ 37 w 37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6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5"/>
                  <a:gd name="T20" fmla="*/ 6 w 6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7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8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9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0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1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2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2"/>
                  <a:gd name="T85" fmla="*/ 0 h 60"/>
                  <a:gd name="T86" fmla="*/ 62 w 62"/>
                  <a:gd name="T87" fmla="*/ 60 h 6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3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43"/>
                  <a:gd name="T77" fmla="*/ 43 w 43"/>
                  <a:gd name="T78" fmla="*/ 43 h 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4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"/>
                  <a:gd name="T70" fmla="*/ 0 h 20"/>
                  <a:gd name="T71" fmla="*/ 18 w 18"/>
                  <a:gd name="T72" fmla="*/ 20 h 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5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"/>
                  <a:gd name="T25" fmla="*/ 0 h 43"/>
                  <a:gd name="T26" fmla="*/ 25 w 25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6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1"/>
                  <a:gd name="T23" fmla="*/ 20 w 2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7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8"/>
                  <a:gd name="T35" fmla="*/ 22 w 22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8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41"/>
                  <a:gd name="T53" fmla="*/ 22 w 22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0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1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3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2"/>
                  <a:gd name="T26" fmla="*/ 3 w 3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4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5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3"/>
                  <a:gd name="T20" fmla="*/ 5 w 5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6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7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8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9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2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9"/>
                  <a:gd name="T26" fmla="*/ 3 w 3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3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1"/>
                  <a:gd name="T26" fmla="*/ 3 w 3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4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5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6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7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8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9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0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2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3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4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5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6"/>
                  <a:gd name="T26" fmla="*/ 3 w 3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6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7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9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1"/>
                  <a:gd name="T29" fmla="*/ 38 w 38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20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1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3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4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5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6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7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8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9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0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1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2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3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4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5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6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7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11"/>
                  <a:gd name="T41" fmla="*/ 38 w 3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8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8"/>
                  <a:gd name="T41" fmla="*/ 38 w 38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9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5"/>
                  <a:gd name="T29" fmla="*/ 38 w 38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0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3"/>
                  <a:gd name="T41" fmla="*/ 38 w 38"/>
                  <a:gd name="T42" fmla="*/ 3 h 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1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2"/>
                  <a:gd name="T41" fmla="*/ 38 w 38"/>
                  <a:gd name="T42" fmla="*/ 2 h 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2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"/>
                  <a:gd name="T31" fmla="*/ 0 h 11"/>
                  <a:gd name="T32" fmla="*/ 44 w 4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3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4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5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6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7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8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9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6"/>
                  <a:gd name="T23" fmla="*/ 3 w 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0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1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2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3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4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24"/>
                  <a:gd name="T38" fmla="*/ 44 w 44"/>
                  <a:gd name="T39" fmla="*/ 24 h 2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5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14"/>
                  <a:gd name="T35" fmla="*/ 49 w 49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6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8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9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0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8"/>
                  <a:gd name="T23" fmla="*/ 3 w 3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1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1"/>
                  <a:gd name="T23" fmla="*/ 2 w 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2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"/>
                  <a:gd name="T23" fmla="*/ 2 w 2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3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4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5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28"/>
                  <a:gd name="T35" fmla="*/ 49 w 4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6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8"/>
                  <a:gd name="T23" fmla="*/ 2 w 2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7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8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9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1"/>
                  <a:gd name="T23" fmla="*/ 19 w 1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1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41"/>
                  <a:gd name="T50" fmla="*/ 21 w 21"/>
                  <a:gd name="T51" fmla="*/ 41 h 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2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7"/>
                  <a:gd name="T41" fmla="*/ 24 w 24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3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6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7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8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53"/>
                  <a:gd name="T68" fmla="*/ 43 w 43"/>
                  <a:gd name="T69" fmla="*/ 53 h 5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9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43"/>
                  <a:gd name="T14" fmla="*/ 36 w 36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0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6"/>
                  <a:gd name="T58" fmla="*/ 0 h 57"/>
                  <a:gd name="T59" fmla="*/ 46 w 46"/>
                  <a:gd name="T60" fmla="*/ 57 h 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1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8"/>
                  <a:gd name="T35" fmla="*/ 7 w 7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2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11"/>
                  <a:gd name="T35" fmla="*/ 8 w 8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3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4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5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6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7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8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3189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0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1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7"/>
                  <a:gd name="T29" fmla="*/ 9 w 9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2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7"/>
                  <a:gd name="T29" fmla="*/ 7 w 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3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4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5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6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7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16"/>
                  <a:gd name="T23" fmla="*/ 7 w 7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8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9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0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1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2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3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4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5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1"/>
                  <a:gd name="T35" fmla="*/ 11 w 11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6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"/>
                  <a:gd name="T34" fmla="*/ 0 h 6"/>
                  <a:gd name="T35" fmla="*/ 3 w 3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7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8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9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"/>
                  <a:gd name="T34" fmla="*/ 0 h 6"/>
                  <a:gd name="T35" fmla="*/ 2 w 2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0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1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2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3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4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5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6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7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9"/>
                  <a:gd name="T32" fmla="*/ 14 w 14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8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9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0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4"/>
                  <a:gd name="T38" fmla="*/ 16 w 16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1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10"/>
                  <a:gd name="T20" fmla="*/ 4 w 4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2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3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9"/>
                  <a:gd name="T23" fmla="*/ 4 w 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4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5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6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7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8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9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0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1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2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3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4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5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6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7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8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9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4"/>
                  <a:gd name="T29" fmla="*/ 4 w 4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0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6"/>
                  <a:gd name="T29" fmla="*/ 4 w 4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1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2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3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4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5"/>
                  <a:gd name="T32" fmla="*/ 4 w 4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5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6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7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8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9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0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1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"/>
                  <a:gd name="T29" fmla="*/ 8 w 8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2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7"/>
                  <a:gd name="T26" fmla="*/ 15 w 15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3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4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5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5"/>
                  <a:gd name="T26" fmla="*/ 7 w 7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7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7"/>
                  <a:gd name="T32" fmla="*/ 15 w 15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8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9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0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1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2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3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4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5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6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7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8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9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0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1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3"/>
                  <a:gd name="T20" fmla="*/ 1 w 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2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3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4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1"/>
                  <a:gd name="T32" fmla="*/ 6 w 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5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"/>
                  <a:gd name="T35" fmla="*/ 6 w 6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6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2"/>
                  <a:gd name="T32" fmla="*/ 6 w 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7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3"/>
                  <a:gd name="T38" fmla="*/ 6 w 6"/>
                  <a:gd name="T39" fmla="*/ 3 h 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8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9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0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1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7"/>
                  <a:gd name="T35" fmla="*/ 8 w 8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3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4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5"/>
                  <a:gd name="T38" fmla="*/ 8 w 8"/>
                  <a:gd name="T39" fmla="*/ 5 h 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5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6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7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8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9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0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1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"/>
                  <a:gd name="T37" fmla="*/ 0 h 9"/>
                  <a:gd name="T38" fmla="*/ 13 w 13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2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10"/>
                  <a:gd name="T35" fmla="*/ 13 w 13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3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4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5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6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7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8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9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5"/>
                  <a:gd name="T20" fmla="*/ 7 w 7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0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1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2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3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4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5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4"/>
                  <a:gd name="T23" fmla="*/ 8 w 8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6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7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8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9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0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1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2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5"/>
                  <a:gd name="T26" fmla="*/ 6 w 6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3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6"/>
                  <a:gd name="T23" fmla="*/ 5 w 5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4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4"/>
                  <a:gd name="T26" fmla="*/ 5 w 5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5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6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7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8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9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7"/>
                  <a:gd name="T23" fmla="*/ 17 w 17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0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1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2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3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4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5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6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7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9"/>
                  <a:gd name="T23" fmla="*/ 6 w 6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8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9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0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1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2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3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4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5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6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7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8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9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0"/>
                  <a:gd name="T23" fmla="*/ 6 w 6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0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1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2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3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"/>
                  <a:gd name="T37" fmla="*/ 0 h 6"/>
                  <a:gd name="T38" fmla="*/ 2 w 2"/>
                  <a:gd name="T39" fmla="*/ 6 h 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4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5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6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7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8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6"/>
                  <a:gd name="T35" fmla="*/ 1 w 1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9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0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1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2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3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4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5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6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7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8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17"/>
                  <a:gd name="T29" fmla="*/ 8 w 8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9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11"/>
                  <a:gd name="T38" fmla="*/ 10 w 10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0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15"/>
                  <a:gd name="T32" fmla="*/ 9 w 9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1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4"/>
                  <a:gd name="T35" fmla="*/ 14 w 14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2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3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4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5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6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7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7"/>
                  <a:gd name="T32" fmla="*/ 8 w 8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8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9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0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1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2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2"/>
                  <a:gd name="T23" fmla="*/ 6 w 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373" name="Picture 498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74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8"/>
                  <a:gd name="T38" fmla="*/ 6 w 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5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1"/>
                  <a:gd name="T29" fmla="*/ 9 w 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6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7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8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9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0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86"/>
                  <a:gd name="T28" fmla="*/ 0 h 34"/>
                  <a:gd name="T29" fmla="*/ 3686 w 368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1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86"/>
                  <a:gd name="T34" fmla="*/ 0 h 28"/>
                  <a:gd name="T35" fmla="*/ 3686 w 3686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2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5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6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7"/>
                  <a:gd name="T43" fmla="*/ 0 h 109"/>
                  <a:gd name="T44" fmla="*/ 197 w 197"/>
                  <a:gd name="T45" fmla="*/ 109 h 10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7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2"/>
                  <a:gd name="T11" fmla="*/ 2 h 2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8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8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h 2"/>
                <a:gd name="T19" fmla="*/ 2 h 2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T18" r="0" b="T19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"/>
                <a:gd name="T82" fmla="*/ 0 h 115"/>
                <a:gd name="T83" fmla="*/ 204 w 204"/>
                <a:gd name="T84" fmla="*/ 115 h 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1"/>
                <a:gd name="T88" fmla="*/ 0 h 112"/>
                <a:gd name="T89" fmla="*/ 201 w 201"/>
                <a:gd name="T90" fmla="*/ 112 h 1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1"/>
                <a:gd name="T20" fmla="*/ 3 w 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2"/>
                <a:gd name="T29" fmla="*/ 3 w 3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8"/>
                <a:gd name="T28" fmla="*/ 0 h 3"/>
                <a:gd name="T29" fmla="*/ 208 w 208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2"/>
                <a:gd name="T22" fmla="*/ 0 h 3"/>
                <a:gd name="T23" fmla="*/ 202 w 202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6"/>
                <a:gd name="T35" fmla="*/ 3 w 3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0"/>
                <a:gd name="T43" fmla="*/ 0 h 112"/>
                <a:gd name="T44" fmla="*/ 200 w 200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5"/>
                <a:gd name="T34" fmla="*/ 0 h 115"/>
                <a:gd name="T35" fmla="*/ 205 w 205"/>
                <a:gd name="T36" fmla="*/ 115 h 1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8"/>
                <a:gd name="T38" fmla="*/ 2 w 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4"/>
                <a:gd name="T26" fmla="*/ 2 w 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w 2"/>
                <a:gd name="T15" fmla="*/ 2 w 2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T14" t="0" r="T15" b="0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8"/>
                <a:gd name="T31" fmla="*/ 0 h 129"/>
                <a:gd name="T32" fmla="*/ 208 w 208"/>
                <a:gd name="T33" fmla="*/ 129 h 1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0"/>
                <a:gd name="T100" fmla="*/ 0 h 156"/>
                <a:gd name="T101" fmla="*/ 1860 w 1860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3"/>
                <a:gd name="T23" fmla="*/ 6 w 6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65"/>
                <a:gd name="T160" fmla="*/ 0 h 161"/>
                <a:gd name="T161" fmla="*/ 1865 w 1865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70"/>
                <a:gd name="T154" fmla="*/ 0 h 167"/>
                <a:gd name="T155" fmla="*/ 1870 w 1870"/>
                <a:gd name="T156" fmla="*/ 167 h 1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4"/>
                <a:gd name="T23" fmla="*/ 41 w 41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13" name="Picture 540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4" name="Picture 54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15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41"/>
                <a:gd name="T29" fmla="*/ 50 w 5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3"/>
                <a:gd name="T29" fmla="*/ 1 w 1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3"/>
                <a:gd name="T17" fmla="*/ 1 w 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32"/>
                <a:gd name="T23" fmla="*/ 37 w 37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28"/>
                <a:gd name="T38" fmla="*/ 45 w 45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16"/>
                <a:gd name="T35" fmla="*/ 64 w 64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38" name="Picture 565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9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4"/>
                <a:gd name="T35" fmla="*/ 17 w 17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0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46"/>
                <a:gd name="T86" fmla="*/ 63 w 63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2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22"/>
                <a:gd name="T41" fmla="*/ 70 w 7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3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30"/>
                <a:gd name="T32" fmla="*/ 35 w 35"/>
                <a:gd name="T33" fmla="*/ 30 h 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4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0"/>
                <a:gd name="T41" fmla="*/ 22 w 22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5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"/>
                <a:gd name="T31" fmla="*/ 0 h 47"/>
                <a:gd name="T32" fmla="*/ 56 w 56"/>
                <a:gd name="T33" fmla="*/ 47 h 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1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"/>
                <a:gd name="T34" fmla="*/ 0 h 33"/>
                <a:gd name="T35" fmla="*/ 38 w 38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2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6"/>
                <a:gd name="T23" fmla="*/ 41 w 41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3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"/>
                <a:gd name="T184" fmla="*/ 0 h 52"/>
                <a:gd name="T185" fmla="*/ 76 w 76"/>
                <a:gd name="T186" fmla="*/ 52 h 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6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"/>
                <a:gd name="T23" fmla="*/ 10 w 10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7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8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58"/>
                <a:gd name="T68" fmla="*/ 45 w 45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0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30"/>
                <a:gd name="T38" fmla="*/ 45 w 45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1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2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5"/>
                <a:gd name="T20" fmla="*/ 3 w 3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4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"/>
                <a:gd name="T34" fmla="*/ 0 h 49"/>
                <a:gd name="T35" fmla="*/ 56 w 56"/>
                <a:gd name="T36" fmla="*/ 49 h 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5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h 1"/>
                <a:gd name="T15" fmla="*/ 1 h 1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T14" r="0" b="T15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7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1 w 1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T18" t="0" r="T19" b="0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8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1"/>
                <a:gd name="T38" fmla="*/ 2 w 2"/>
                <a:gd name="T39" fmla="*/ 1 h 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9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1"/>
                <a:gd name="T23" fmla="*/ 115 w 115"/>
                <a:gd name="T24" fmla="*/ 91 h 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1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8"/>
                <a:gd name="T79" fmla="*/ 0 h 91"/>
                <a:gd name="T80" fmla="*/ 118 w 118"/>
                <a:gd name="T81" fmla="*/ 91 h 9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2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0"/>
                <a:gd name="T49" fmla="*/ 0 h 91"/>
                <a:gd name="T50" fmla="*/ 250 w 250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3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1"/>
                <a:gd name="T32" fmla="*/ 2 w 2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4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88"/>
                <a:gd name="T44" fmla="*/ 3 w 3"/>
                <a:gd name="T45" fmla="*/ 88 h 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5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94"/>
                <a:gd name="T23" fmla="*/ 2 w 2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6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1"/>
                <a:gd name="T25" fmla="*/ 0 h 94"/>
                <a:gd name="T26" fmla="*/ 121 w 121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7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"/>
                <a:gd name="T61" fmla="*/ 0 h 94"/>
                <a:gd name="T62" fmla="*/ 124 w 124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8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6"/>
                <a:gd name="T70" fmla="*/ 0 h 94"/>
                <a:gd name="T71" fmla="*/ 256 w 256"/>
                <a:gd name="T72" fmla="*/ 94 h 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9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7"/>
                <a:gd name="T142" fmla="*/ 0 h 98"/>
                <a:gd name="T143" fmla="*/ 527 w 527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0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2"/>
                <a:gd name="T94" fmla="*/ 0 h 101"/>
                <a:gd name="T95" fmla="*/ 532 w 532"/>
                <a:gd name="T96" fmla="*/ 101 h 10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1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8"/>
                <a:gd name="T94" fmla="*/ 0 h 104"/>
                <a:gd name="T95" fmla="*/ 538 w 538"/>
                <a:gd name="T96" fmla="*/ 104 h 1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2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7"/>
                <a:gd name="T23" fmla="*/ 9 w 9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3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"/>
                <a:gd name="T64" fmla="*/ 0 h 22"/>
                <a:gd name="T65" fmla="*/ 34 w 34"/>
                <a:gd name="T66" fmla="*/ 22 h 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4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3"/>
                <a:gd name="T26" fmla="*/ 10 w 10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5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"/>
                <a:gd name="T61" fmla="*/ 0 h 11"/>
                <a:gd name="T62" fmla="*/ 26 w 26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6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77"/>
                <a:gd name="T116" fmla="*/ 77 w 77"/>
                <a:gd name="T117" fmla="*/ 77 h 7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7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10"/>
                <a:gd name="T44" fmla="*/ 8 w 8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8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8"/>
                <a:gd name="T44" fmla="*/ 8 w 8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17780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dirty="0" err="1" smtClean="0"/>
              <a:t>http://www</a:t>
            </a:r>
            <a:r>
              <a:rPr lang="en-GB" sz="1000" dirty="0" smtClean="0"/>
              <a:t>.</a:t>
            </a:r>
            <a:r>
              <a:rPr lang="id-ID" sz="1000" dirty="0" smtClean="0"/>
              <a:t>bumiaksara</a:t>
            </a:r>
            <a:r>
              <a:rPr lang="en-GB" sz="1000" dirty="0" smtClean="0"/>
              <a:t>.co.</a:t>
            </a:r>
            <a:r>
              <a:rPr lang="id-ID" sz="1000" dirty="0" smtClean="0"/>
              <a:t>id</a:t>
            </a:r>
            <a:r>
              <a:rPr lang="en-GB" sz="1000" dirty="0" smtClean="0"/>
              <a:t>/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Your Tab Name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i="1"/>
              <a:t>Giggle Search</a:t>
            </a:r>
            <a:endParaRPr lang="en-GB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948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949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89"/>
            <a:ext cx="8229600" cy="392909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3000" dirty="0" smtClean="0"/>
              <a:t>Dalam perkembangan selanjutnya, multikulturalisme berkembang menjadi ideologi tentang nilai positif atas kelekatan antar beragam kultur, kesetaraan antar kelompok kultur, serta tuntutan terhadap negara agar mendukung keberagaman tersebut dengan berbagai cara.</a:t>
            </a:r>
            <a:endParaRPr lang="en-US" sz="30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3589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590" name="Picture 6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91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92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3085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3389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390" name="Picture 1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91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2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3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4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05"/>
                  <a:gd name="T52" fmla="*/ 0 h 105"/>
                  <a:gd name="T53" fmla="*/ 3705 w 3705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5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1"/>
                  <a:gd name="T23" fmla="*/ 40 w 40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6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8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9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30"/>
                  <a:gd name="T52" fmla="*/ 0 h 105"/>
                  <a:gd name="T53" fmla="*/ 1430 w 1430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0" name="Picture 12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1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0"/>
                  <a:gd name="T67" fmla="*/ 0 h 65"/>
                  <a:gd name="T68" fmla="*/ 70 w 7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2" name="Picture 12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3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0"/>
                  <a:gd name="T70" fmla="*/ 0 h 56"/>
                  <a:gd name="T71" fmla="*/ 40 w 40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4" name="Picture 12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5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"/>
                  <a:gd name="T70" fmla="*/ 0 h 56"/>
                  <a:gd name="T71" fmla="*/ 41 w 41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6" name="Picture 130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7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81"/>
                  <a:gd name="T101" fmla="*/ 74 w 74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8" name="Picture 13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9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10" name="Picture 134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11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59"/>
                  <a:gd name="T20" fmla="*/ 2 w 2"/>
                  <a:gd name="T21" fmla="*/ 59 h 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2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3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4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58"/>
                  <a:gd name="T17" fmla="*/ 1 w 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5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2"/>
                  <a:gd name="T17" fmla="*/ 1 w 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6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3"/>
                  <a:gd name="T17" fmla="*/ 1 w 1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7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9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68"/>
                  <a:gd name="T29" fmla="*/ 51 w 51"/>
                  <a:gd name="T30" fmla="*/ 68 h 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0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1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4"/>
                  <a:gd name="T17" fmla="*/ 3 w 3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2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3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4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"/>
                  <a:gd name="T17" fmla="*/ 4 w 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5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6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2"/>
                  <a:gd name="T26" fmla="*/ 5 w 5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7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"/>
                  <a:gd name="T17" fmla="*/ 3 w 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9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"/>
                  <a:gd name="T49" fmla="*/ 0 h 13"/>
                  <a:gd name="T50" fmla="*/ 13 w 13"/>
                  <a:gd name="T51" fmla="*/ 13 h 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0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1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70"/>
                  <a:gd name="T29" fmla="*/ 52 w 52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2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73"/>
                  <a:gd name="T35" fmla="*/ 56 w 56"/>
                  <a:gd name="T36" fmla="*/ 73 h 7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3" name="Picture 157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4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35" name="Picture 15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6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9" name="Picture 163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40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84"/>
                  <a:gd name="T35" fmla="*/ 90 w 90"/>
                  <a:gd name="T36" fmla="*/ 84 h 8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1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"/>
                  <a:gd name="T14" fmla="*/ 4 w 4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2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1"/>
                  <a:gd name="T14" fmla="*/ 2 w 2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3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2"/>
                  <a:gd name="T29" fmla="*/ 9 w 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5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5"/>
                  <a:gd name="T20" fmla="*/ 5 w 5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6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8"/>
                  <a:gd name="T20" fmla="*/ 3 w 3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7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5"/>
                  <a:gd name="T29" fmla="*/ 14 w 14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0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"/>
                  <a:gd name="T23" fmla="*/ 14 w 14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2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3"/>
                  <a:gd name="T23" fmla="*/ 18 w 1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4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27"/>
                  <a:gd name="T29" fmla="*/ 45 w 45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6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"/>
                  <a:gd name="T46" fmla="*/ 0 h 37"/>
                  <a:gd name="T47" fmla="*/ 56 w 56"/>
                  <a:gd name="T48" fmla="*/ 37 h 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7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5"/>
                  <a:gd name="T20" fmla="*/ 1 w 1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8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6"/>
                  <a:gd name="T17" fmla="*/ 1 w 1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9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0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1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7"/>
                  <a:gd name="T17" fmla="*/ 6 w 6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2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3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2"/>
                  <a:gd name="T35" fmla="*/ 16 w 16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4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"/>
                  <a:gd name="T37" fmla="*/ 0 h 17"/>
                  <a:gd name="T38" fmla="*/ 20 w 20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5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9"/>
                  <a:gd name="T20" fmla="*/ 6 w 6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6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"/>
                  <a:gd name="T20" fmla="*/ 6 w 6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67" name="Picture 191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68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4"/>
                  <a:gd name="T20" fmla="*/ 1 w 1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9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1"/>
                  <a:gd name="T32" fmla="*/ 10 w 10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0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1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2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3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4 w 4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T12" t="0" r="T13" b="0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4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42"/>
                  <a:gd name="T23" fmla="*/ 37 w 37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6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5"/>
                  <a:gd name="T20" fmla="*/ 6 w 6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7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8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9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0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1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2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2"/>
                  <a:gd name="T85" fmla="*/ 0 h 60"/>
                  <a:gd name="T86" fmla="*/ 62 w 62"/>
                  <a:gd name="T87" fmla="*/ 60 h 6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3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43"/>
                  <a:gd name="T77" fmla="*/ 43 w 43"/>
                  <a:gd name="T78" fmla="*/ 43 h 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4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"/>
                  <a:gd name="T70" fmla="*/ 0 h 20"/>
                  <a:gd name="T71" fmla="*/ 18 w 18"/>
                  <a:gd name="T72" fmla="*/ 20 h 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5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"/>
                  <a:gd name="T25" fmla="*/ 0 h 43"/>
                  <a:gd name="T26" fmla="*/ 25 w 25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6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1"/>
                  <a:gd name="T23" fmla="*/ 20 w 2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7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8"/>
                  <a:gd name="T35" fmla="*/ 22 w 22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8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41"/>
                  <a:gd name="T53" fmla="*/ 22 w 22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0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1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3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2"/>
                  <a:gd name="T26" fmla="*/ 3 w 3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4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5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3"/>
                  <a:gd name="T20" fmla="*/ 5 w 5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6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7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8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9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2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9"/>
                  <a:gd name="T26" fmla="*/ 3 w 3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3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1"/>
                  <a:gd name="T26" fmla="*/ 3 w 3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4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5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6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7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8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9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0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2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3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4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5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6"/>
                  <a:gd name="T26" fmla="*/ 3 w 3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6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7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9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1"/>
                  <a:gd name="T29" fmla="*/ 38 w 38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20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1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3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4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5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6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7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8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9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0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1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2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3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4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5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6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7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11"/>
                  <a:gd name="T41" fmla="*/ 38 w 3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8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8"/>
                  <a:gd name="T41" fmla="*/ 38 w 38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9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5"/>
                  <a:gd name="T29" fmla="*/ 38 w 38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0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3"/>
                  <a:gd name="T41" fmla="*/ 38 w 38"/>
                  <a:gd name="T42" fmla="*/ 3 h 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1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2"/>
                  <a:gd name="T41" fmla="*/ 38 w 38"/>
                  <a:gd name="T42" fmla="*/ 2 h 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2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"/>
                  <a:gd name="T31" fmla="*/ 0 h 11"/>
                  <a:gd name="T32" fmla="*/ 44 w 4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3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4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5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6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7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8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9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6"/>
                  <a:gd name="T23" fmla="*/ 3 w 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0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1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2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3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4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24"/>
                  <a:gd name="T38" fmla="*/ 44 w 44"/>
                  <a:gd name="T39" fmla="*/ 24 h 2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5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14"/>
                  <a:gd name="T35" fmla="*/ 49 w 49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6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8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9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0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8"/>
                  <a:gd name="T23" fmla="*/ 3 w 3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1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1"/>
                  <a:gd name="T23" fmla="*/ 2 w 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2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"/>
                  <a:gd name="T23" fmla="*/ 2 w 2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3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4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5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28"/>
                  <a:gd name="T35" fmla="*/ 49 w 4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6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8"/>
                  <a:gd name="T23" fmla="*/ 2 w 2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7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8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9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1"/>
                  <a:gd name="T23" fmla="*/ 19 w 1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1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41"/>
                  <a:gd name="T50" fmla="*/ 21 w 21"/>
                  <a:gd name="T51" fmla="*/ 41 h 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2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7"/>
                  <a:gd name="T41" fmla="*/ 24 w 24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3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6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7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8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53"/>
                  <a:gd name="T68" fmla="*/ 43 w 43"/>
                  <a:gd name="T69" fmla="*/ 53 h 5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9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43"/>
                  <a:gd name="T14" fmla="*/ 36 w 36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0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6"/>
                  <a:gd name="T58" fmla="*/ 0 h 57"/>
                  <a:gd name="T59" fmla="*/ 46 w 46"/>
                  <a:gd name="T60" fmla="*/ 57 h 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1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8"/>
                  <a:gd name="T35" fmla="*/ 7 w 7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2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11"/>
                  <a:gd name="T35" fmla="*/ 8 w 8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3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4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5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6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7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8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3189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0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1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7"/>
                  <a:gd name="T29" fmla="*/ 9 w 9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2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7"/>
                  <a:gd name="T29" fmla="*/ 7 w 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3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4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5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6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7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16"/>
                  <a:gd name="T23" fmla="*/ 7 w 7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8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9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0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1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2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3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4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5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1"/>
                  <a:gd name="T35" fmla="*/ 11 w 11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6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"/>
                  <a:gd name="T34" fmla="*/ 0 h 6"/>
                  <a:gd name="T35" fmla="*/ 3 w 3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7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8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9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"/>
                  <a:gd name="T34" fmla="*/ 0 h 6"/>
                  <a:gd name="T35" fmla="*/ 2 w 2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0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1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2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3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4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5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6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7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9"/>
                  <a:gd name="T32" fmla="*/ 14 w 14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8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9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0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4"/>
                  <a:gd name="T38" fmla="*/ 16 w 16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1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10"/>
                  <a:gd name="T20" fmla="*/ 4 w 4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2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3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9"/>
                  <a:gd name="T23" fmla="*/ 4 w 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4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5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6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7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8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9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0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1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2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3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4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5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6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7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8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9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4"/>
                  <a:gd name="T29" fmla="*/ 4 w 4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0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6"/>
                  <a:gd name="T29" fmla="*/ 4 w 4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1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2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3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4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5"/>
                  <a:gd name="T32" fmla="*/ 4 w 4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5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6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7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8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9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0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1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"/>
                  <a:gd name="T29" fmla="*/ 8 w 8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2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7"/>
                  <a:gd name="T26" fmla="*/ 15 w 15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3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4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5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5"/>
                  <a:gd name="T26" fmla="*/ 7 w 7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7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7"/>
                  <a:gd name="T32" fmla="*/ 15 w 15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8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9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0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1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2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3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4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5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6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7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8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9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0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1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3"/>
                  <a:gd name="T20" fmla="*/ 1 w 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2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3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4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1"/>
                  <a:gd name="T32" fmla="*/ 6 w 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5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"/>
                  <a:gd name="T35" fmla="*/ 6 w 6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6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2"/>
                  <a:gd name="T32" fmla="*/ 6 w 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7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3"/>
                  <a:gd name="T38" fmla="*/ 6 w 6"/>
                  <a:gd name="T39" fmla="*/ 3 h 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8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9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0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1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7"/>
                  <a:gd name="T35" fmla="*/ 8 w 8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3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4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5"/>
                  <a:gd name="T38" fmla="*/ 8 w 8"/>
                  <a:gd name="T39" fmla="*/ 5 h 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5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6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7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8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9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0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1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"/>
                  <a:gd name="T37" fmla="*/ 0 h 9"/>
                  <a:gd name="T38" fmla="*/ 13 w 13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2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10"/>
                  <a:gd name="T35" fmla="*/ 13 w 13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3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4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5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6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7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8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9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5"/>
                  <a:gd name="T20" fmla="*/ 7 w 7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0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1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2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3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4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5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4"/>
                  <a:gd name="T23" fmla="*/ 8 w 8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6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7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8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9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0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1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2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5"/>
                  <a:gd name="T26" fmla="*/ 6 w 6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3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6"/>
                  <a:gd name="T23" fmla="*/ 5 w 5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4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4"/>
                  <a:gd name="T26" fmla="*/ 5 w 5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5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6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7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8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9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7"/>
                  <a:gd name="T23" fmla="*/ 17 w 17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0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1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2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3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4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5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6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7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9"/>
                  <a:gd name="T23" fmla="*/ 6 w 6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8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9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0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1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2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3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4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5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6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7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8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9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0"/>
                  <a:gd name="T23" fmla="*/ 6 w 6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0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1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2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3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"/>
                  <a:gd name="T37" fmla="*/ 0 h 6"/>
                  <a:gd name="T38" fmla="*/ 2 w 2"/>
                  <a:gd name="T39" fmla="*/ 6 h 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4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5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6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7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8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6"/>
                  <a:gd name="T35" fmla="*/ 1 w 1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9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0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1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2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3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4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5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6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7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8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17"/>
                  <a:gd name="T29" fmla="*/ 8 w 8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9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11"/>
                  <a:gd name="T38" fmla="*/ 10 w 10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0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15"/>
                  <a:gd name="T32" fmla="*/ 9 w 9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1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4"/>
                  <a:gd name="T35" fmla="*/ 14 w 14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2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3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4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5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6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7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7"/>
                  <a:gd name="T32" fmla="*/ 8 w 8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8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9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0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1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2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2"/>
                  <a:gd name="T23" fmla="*/ 6 w 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373" name="Picture 498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74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8"/>
                  <a:gd name="T38" fmla="*/ 6 w 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5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1"/>
                  <a:gd name="T29" fmla="*/ 9 w 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6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7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8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9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0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86"/>
                  <a:gd name="T28" fmla="*/ 0 h 34"/>
                  <a:gd name="T29" fmla="*/ 3686 w 368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1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86"/>
                  <a:gd name="T34" fmla="*/ 0 h 28"/>
                  <a:gd name="T35" fmla="*/ 3686 w 3686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2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5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6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7"/>
                  <a:gd name="T43" fmla="*/ 0 h 109"/>
                  <a:gd name="T44" fmla="*/ 197 w 197"/>
                  <a:gd name="T45" fmla="*/ 109 h 10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7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2"/>
                  <a:gd name="T11" fmla="*/ 2 h 2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8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8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h 2"/>
                <a:gd name="T19" fmla="*/ 2 h 2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T18" r="0" b="T19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"/>
                <a:gd name="T82" fmla="*/ 0 h 115"/>
                <a:gd name="T83" fmla="*/ 204 w 204"/>
                <a:gd name="T84" fmla="*/ 115 h 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1"/>
                <a:gd name="T88" fmla="*/ 0 h 112"/>
                <a:gd name="T89" fmla="*/ 201 w 201"/>
                <a:gd name="T90" fmla="*/ 112 h 1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1"/>
                <a:gd name="T20" fmla="*/ 3 w 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2"/>
                <a:gd name="T29" fmla="*/ 3 w 3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8"/>
                <a:gd name="T28" fmla="*/ 0 h 3"/>
                <a:gd name="T29" fmla="*/ 208 w 208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2"/>
                <a:gd name="T22" fmla="*/ 0 h 3"/>
                <a:gd name="T23" fmla="*/ 202 w 202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6"/>
                <a:gd name="T35" fmla="*/ 3 w 3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0"/>
                <a:gd name="T43" fmla="*/ 0 h 112"/>
                <a:gd name="T44" fmla="*/ 200 w 200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5"/>
                <a:gd name="T34" fmla="*/ 0 h 115"/>
                <a:gd name="T35" fmla="*/ 205 w 205"/>
                <a:gd name="T36" fmla="*/ 115 h 1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8"/>
                <a:gd name="T38" fmla="*/ 2 w 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4"/>
                <a:gd name="T26" fmla="*/ 2 w 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w 2"/>
                <a:gd name="T15" fmla="*/ 2 w 2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T14" t="0" r="T15" b="0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8"/>
                <a:gd name="T31" fmla="*/ 0 h 129"/>
                <a:gd name="T32" fmla="*/ 208 w 208"/>
                <a:gd name="T33" fmla="*/ 129 h 1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0"/>
                <a:gd name="T100" fmla="*/ 0 h 156"/>
                <a:gd name="T101" fmla="*/ 1860 w 1860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3"/>
                <a:gd name="T23" fmla="*/ 6 w 6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65"/>
                <a:gd name="T160" fmla="*/ 0 h 161"/>
                <a:gd name="T161" fmla="*/ 1865 w 1865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70"/>
                <a:gd name="T154" fmla="*/ 0 h 167"/>
                <a:gd name="T155" fmla="*/ 1870 w 1870"/>
                <a:gd name="T156" fmla="*/ 167 h 1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4"/>
                <a:gd name="T23" fmla="*/ 41 w 41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13" name="Picture 540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4" name="Picture 54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15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41"/>
                <a:gd name="T29" fmla="*/ 50 w 5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3"/>
                <a:gd name="T29" fmla="*/ 1 w 1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3"/>
                <a:gd name="T17" fmla="*/ 1 w 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32"/>
                <a:gd name="T23" fmla="*/ 37 w 37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28"/>
                <a:gd name="T38" fmla="*/ 45 w 45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16"/>
                <a:gd name="T35" fmla="*/ 64 w 64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38" name="Picture 565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9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4"/>
                <a:gd name="T35" fmla="*/ 17 w 17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0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46"/>
                <a:gd name="T86" fmla="*/ 63 w 63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2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22"/>
                <a:gd name="T41" fmla="*/ 70 w 7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3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30"/>
                <a:gd name="T32" fmla="*/ 35 w 35"/>
                <a:gd name="T33" fmla="*/ 30 h 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4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0"/>
                <a:gd name="T41" fmla="*/ 22 w 22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5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"/>
                <a:gd name="T31" fmla="*/ 0 h 47"/>
                <a:gd name="T32" fmla="*/ 56 w 56"/>
                <a:gd name="T33" fmla="*/ 47 h 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1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"/>
                <a:gd name="T34" fmla="*/ 0 h 33"/>
                <a:gd name="T35" fmla="*/ 38 w 38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2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6"/>
                <a:gd name="T23" fmla="*/ 41 w 41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3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"/>
                <a:gd name="T184" fmla="*/ 0 h 52"/>
                <a:gd name="T185" fmla="*/ 76 w 76"/>
                <a:gd name="T186" fmla="*/ 52 h 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6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"/>
                <a:gd name="T23" fmla="*/ 10 w 10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7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8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58"/>
                <a:gd name="T68" fmla="*/ 45 w 45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0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30"/>
                <a:gd name="T38" fmla="*/ 45 w 45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1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2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5"/>
                <a:gd name="T20" fmla="*/ 3 w 3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4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"/>
                <a:gd name="T34" fmla="*/ 0 h 49"/>
                <a:gd name="T35" fmla="*/ 56 w 56"/>
                <a:gd name="T36" fmla="*/ 49 h 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5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h 1"/>
                <a:gd name="T15" fmla="*/ 1 h 1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T14" r="0" b="T15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7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1 w 1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T18" t="0" r="T19" b="0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8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1"/>
                <a:gd name="T38" fmla="*/ 2 w 2"/>
                <a:gd name="T39" fmla="*/ 1 h 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9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1"/>
                <a:gd name="T23" fmla="*/ 115 w 115"/>
                <a:gd name="T24" fmla="*/ 91 h 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1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8"/>
                <a:gd name="T79" fmla="*/ 0 h 91"/>
                <a:gd name="T80" fmla="*/ 118 w 118"/>
                <a:gd name="T81" fmla="*/ 91 h 9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2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0"/>
                <a:gd name="T49" fmla="*/ 0 h 91"/>
                <a:gd name="T50" fmla="*/ 250 w 250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3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1"/>
                <a:gd name="T32" fmla="*/ 2 w 2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4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88"/>
                <a:gd name="T44" fmla="*/ 3 w 3"/>
                <a:gd name="T45" fmla="*/ 88 h 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5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94"/>
                <a:gd name="T23" fmla="*/ 2 w 2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6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1"/>
                <a:gd name="T25" fmla="*/ 0 h 94"/>
                <a:gd name="T26" fmla="*/ 121 w 121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7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"/>
                <a:gd name="T61" fmla="*/ 0 h 94"/>
                <a:gd name="T62" fmla="*/ 124 w 124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8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6"/>
                <a:gd name="T70" fmla="*/ 0 h 94"/>
                <a:gd name="T71" fmla="*/ 256 w 256"/>
                <a:gd name="T72" fmla="*/ 94 h 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9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7"/>
                <a:gd name="T142" fmla="*/ 0 h 98"/>
                <a:gd name="T143" fmla="*/ 527 w 527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0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2"/>
                <a:gd name="T94" fmla="*/ 0 h 101"/>
                <a:gd name="T95" fmla="*/ 532 w 532"/>
                <a:gd name="T96" fmla="*/ 101 h 10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1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8"/>
                <a:gd name="T94" fmla="*/ 0 h 104"/>
                <a:gd name="T95" fmla="*/ 538 w 538"/>
                <a:gd name="T96" fmla="*/ 104 h 1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2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7"/>
                <a:gd name="T23" fmla="*/ 9 w 9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3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"/>
                <a:gd name="T64" fmla="*/ 0 h 22"/>
                <a:gd name="T65" fmla="*/ 34 w 34"/>
                <a:gd name="T66" fmla="*/ 22 h 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4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3"/>
                <a:gd name="T26" fmla="*/ 10 w 10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5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"/>
                <a:gd name="T61" fmla="*/ 0 h 11"/>
                <a:gd name="T62" fmla="*/ 26 w 26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6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77"/>
                <a:gd name="T116" fmla="*/ 77 w 77"/>
                <a:gd name="T117" fmla="*/ 77 h 7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7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10"/>
                <a:gd name="T44" fmla="*/ 8 w 8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8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8"/>
                <a:gd name="T44" fmla="*/ 8 w 8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17780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dirty="0" err="1" smtClean="0"/>
              <a:t>http://www</a:t>
            </a:r>
            <a:r>
              <a:rPr lang="en-GB" sz="1000" dirty="0" smtClean="0"/>
              <a:t>.</a:t>
            </a:r>
            <a:r>
              <a:rPr lang="id-ID" sz="1000" dirty="0" smtClean="0"/>
              <a:t>bumiaksara</a:t>
            </a:r>
            <a:r>
              <a:rPr lang="en-GB" sz="1000" dirty="0" smtClean="0"/>
              <a:t>.co.</a:t>
            </a:r>
            <a:r>
              <a:rPr lang="id-ID" sz="1000" dirty="0" smtClean="0"/>
              <a:t>id</a:t>
            </a:r>
            <a:r>
              <a:rPr lang="en-GB" sz="1000" dirty="0" smtClean="0"/>
              <a:t>/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Your Tab Name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i="1"/>
              <a:t>Giggle Search</a:t>
            </a:r>
            <a:endParaRPr lang="en-GB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948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949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 rtlCol="0"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M</a:t>
            </a:r>
            <a:r>
              <a:rPr lang="id-ID" dirty="0" smtClean="0"/>
              <a:t>enurut Will Kymlicka (2011), sebelum beranjak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multikultural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:</a:t>
            </a:r>
          </a:p>
          <a:p>
            <a:pPr lvl="0" algn="just"/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multikulturalisme</a:t>
            </a:r>
            <a:r>
              <a:rPr lang="id-ID" dirty="0" smtClean="0"/>
              <a:t> haruslah telah</a:t>
            </a:r>
            <a:r>
              <a:rPr lang="en-US" dirty="0" smtClean="0"/>
              <a:t> </a:t>
            </a:r>
            <a:r>
              <a:rPr lang="en-US" dirty="0" err="1" smtClean="0"/>
              <a:t>menyebar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(</a:t>
            </a:r>
            <a:r>
              <a:rPr lang="en-US" i="1" dirty="0" smtClean="0"/>
              <a:t>stakeholders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pemangku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(</a:t>
            </a:r>
            <a:r>
              <a:rPr lang="en-US" i="1" dirty="0" smtClean="0"/>
              <a:t>stakeholders</a:t>
            </a:r>
            <a:r>
              <a:rPr lang="en-US" dirty="0" smtClean="0"/>
              <a:t>)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multikulturalisme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</a:t>
            </a:r>
            <a:r>
              <a:rPr lang="en-US" dirty="0" err="1" smtClean="0"/>
              <a:t>konsep-konsep</a:t>
            </a:r>
            <a:r>
              <a:rPr lang="en-US" dirty="0" smtClean="0"/>
              <a:t> yang </a:t>
            </a:r>
            <a:r>
              <a:rPr lang="en-US" dirty="0" err="1" smtClean="0"/>
              <a:t>mendukungnya</a:t>
            </a:r>
            <a:r>
              <a:rPr lang="id-ID" dirty="0" smtClean="0"/>
              <a:t> (seperti kesetaraan, perlindungan kelompok minoritas, toleransi, dan sebagainya)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upaya-upaya</a:t>
            </a:r>
            <a:r>
              <a:rPr lang="en-US" dirty="0" smtClean="0"/>
              <a:t> </a:t>
            </a:r>
            <a:r>
              <a:rPr lang="en-US" dirty="0" err="1" smtClean="0"/>
              <a:t>terpadu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 </a:t>
            </a:r>
            <a:r>
              <a:rPr lang="id-ID" dirty="0" smtClean="0"/>
              <a:t>masyarakat multikultural</a:t>
            </a:r>
            <a:r>
              <a:rPr lang="en-US" dirty="0" smtClean="0"/>
              <a:t>.</a:t>
            </a: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3589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590" name="Picture 6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91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92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3085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3389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390" name="Picture 1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91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2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3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4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05"/>
                  <a:gd name="T52" fmla="*/ 0 h 105"/>
                  <a:gd name="T53" fmla="*/ 3705 w 3705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5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1"/>
                  <a:gd name="T23" fmla="*/ 40 w 40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6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8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9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30"/>
                  <a:gd name="T52" fmla="*/ 0 h 105"/>
                  <a:gd name="T53" fmla="*/ 1430 w 1430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0" name="Picture 12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1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0"/>
                  <a:gd name="T67" fmla="*/ 0 h 65"/>
                  <a:gd name="T68" fmla="*/ 70 w 7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2" name="Picture 12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3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0"/>
                  <a:gd name="T70" fmla="*/ 0 h 56"/>
                  <a:gd name="T71" fmla="*/ 40 w 40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4" name="Picture 12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5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"/>
                  <a:gd name="T70" fmla="*/ 0 h 56"/>
                  <a:gd name="T71" fmla="*/ 41 w 41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6" name="Picture 130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7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81"/>
                  <a:gd name="T101" fmla="*/ 74 w 74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8" name="Picture 13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9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10" name="Picture 134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11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59"/>
                  <a:gd name="T20" fmla="*/ 2 w 2"/>
                  <a:gd name="T21" fmla="*/ 59 h 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2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3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4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58"/>
                  <a:gd name="T17" fmla="*/ 1 w 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5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2"/>
                  <a:gd name="T17" fmla="*/ 1 w 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6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3"/>
                  <a:gd name="T17" fmla="*/ 1 w 1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7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9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68"/>
                  <a:gd name="T29" fmla="*/ 51 w 51"/>
                  <a:gd name="T30" fmla="*/ 68 h 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0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1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4"/>
                  <a:gd name="T17" fmla="*/ 3 w 3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2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3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4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"/>
                  <a:gd name="T17" fmla="*/ 4 w 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5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6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2"/>
                  <a:gd name="T26" fmla="*/ 5 w 5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7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"/>
                  <a:gd name="T17" fmla="*/ 3 w 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9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"/>
                  <a:gd name="T49" fmla="*/ 0 h 13"/>
                  <a:gd name="T50" fmla="*/ 13 w 13"/>
                  <a:gd name="T51" fmla="*/ 13 h 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0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1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70"/>
                  <a:gd name="T29" fmla="*/ 52 w 52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2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73"/>
                  <a:gd name="T35" fmla="*/ 56 w 56"/>
                  <a:gd name="T36" fmla="*/ 73 h 7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3" name="Picture 157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4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35" name="Picture 15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6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9" name="Picture 163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40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84"/>
                  <a:gd name="T35" fmla="*/ 90 w 90"/>
                  <a:gd name="T36" fmla="*/ 84 h 8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1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"/>
                  <a:gd name="T14" fmla="*/ 4 w 4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2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1"/>
                  <a:gd name="T14" fmla="*/ 2 w 2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3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2"/>
                  <a:gd name="T29" fmla="*/ 9 w 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5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5"/>
                  <a:gd name="T20" fmla="*/ 5 w 5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6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8"/>
                  <a:gd name="T20" fmla="*/ 3 w 3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7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5"/>
                  <a:gd name="T29" fmla="*/ 14 w 14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0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"/>
                  <a:gd name="T23" fmla="*/ 14 w 14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2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3"/>
                  <a:gd name="T23" fmla="*/ 18 w 1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4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27"/>
                  <a:gd name="T29" fmla="*/ 45 w 45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6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"/>
                  <a:gd name="T46" fmla="*/ 0 h 37"/>
                  <a:gd name="T47" fmla="*/ 56 w 56"/>
                  <a:gd name="T48" fmla="*/ 37 h 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7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5"/>
                  <a:gd name="T20" fmla="*/ 1 w 1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8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6"/>
                  <a:gd name="T17" fmla="*/ 1 w 1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9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0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1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7"/>
                  <a:gd name="T17" fmla="*/ 6 w 6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2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3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2"/>
                  <a:gd name="T35" fmla="*/ 16 w 16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4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"/>
                  <a:gd name="T37" fmla="*/ 0 h 17"/>
                  <a:gd name="T38" fmla="*/ 20 w 20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5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9"/>
                  <a:gd name="T20" fmla="*/ 6 w 6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6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"/>
                  <a:gd name="T20" fmla="*/ 6 w 6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67" name="Picture 191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68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4"/>
                  <a:gd name="T20" fmla="*/ 1 w 1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9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1"/>
                  <a:gd name="T32" fmla="*/ 10 w 10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0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1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2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3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4 w 4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T12" t="0" r="T13" b="0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4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42"/>
                  <a:gd name="T23" fmla="*/ 37 w 37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6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5"/>
                  <a:gd name="T20" fmla="*/ 6 w 6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7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8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9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0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1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2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2"/>
                  <a:gd name="T85" fmla="*/ 0 h 60"/>
                  <a:gd name="T86" fmla="*/ 62 w 62"/>
                  <a:gd name="T87" fmla="*/ 60 h 6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3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43"/>
                  <a:gd name="T77" fmla="*/ 43 w 43"/>
                  <a:gd name="T78" fmla="*/ 43 h 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4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"/>
                  <a:gd name="T70" fmla="*/ 0 h 20"/>
                  <a:gd name="T71" fmla="*/ 18 w 18"/>
                  <a:gd name="T72" fmla="*/ 20 h 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5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"/>
                  <a:gd name="T25" fmla="*/ 0 h 43"/>
                  <a:gd name="T26" fmla="*/ 25 w 25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6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1"/>
                  <a:gd name="T23" fmla="*/ 20 w 2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7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8"/>
                  <a:gd name="T35" fmla="*/ 22 w 22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8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41"/>
                  <a:gd name="T53" fmla="*/ 22 w 22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0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1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3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2"/>
                  <a:gd name="T26" fmla="*/ 3 w 3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4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5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3"/>
                  <a:gd name="T20" fmla="*/ 5 w 5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6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7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8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9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2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9"/>
                  <a:gd name="T26" fmla="*/ 3 w 3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3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1"/>
                  <a:gd name="T26" fmla="*/ 3 w 3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4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5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6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7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8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9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0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2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3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4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5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6"/>
                  <a:gd name="T26" fmla="*/ 3 w 3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6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7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9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1"/>
                  <a:gd name="T29" fmla="*/ 38 w 38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20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1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3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4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5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6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7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8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9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0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1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2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3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4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5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6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7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11"/>
                  <a:gd name="T41" fmla="*/ 38 w 3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8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8"/>
                  <a:gd name="T41" fmla="*/ 38 w 38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9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5"/>
                  <a:gd name="T29" fmla="*/ 38 w 38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0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3"/>
                  <a:gd name="T41" fmla="*/ 38 w 38"/>
                  <a:gd name="T42" fmla="*/ 3 h 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1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2"/>
                  <a:gd name="T41" fmla="*/ 38 w 38"/>
                  <a:gd name="T42" fmla="*/ 2 h 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2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"/>
                  <a:gd name="T31" fmla="*/ 0 h 11"/>
                  <a:gd name="T32" fmla="*/ 44 w 4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3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4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5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6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7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8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9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6"/>
                  <a:gd name="T23" fmla="*/ 3 w 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0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1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2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3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4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24"/>
                  <a:gd name="T38" fmla="*/ 44 w 44"/>
                  <a:gd name="T39" fmla="*/ 24 h 2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5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14"/>
                  <a:gd name="T35" fmla="*/ 49 w 49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6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8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9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0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8"/>
                  <a:gd name="T23" fmla="*/ 3 w 3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1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1"/>
                  <a:gd name="T23" fmla="*/ 2 w 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2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"/>
                  <a:gd name="T23" fmla="*/ 2 w 2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3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4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5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28"/>
                  <a:gd name="T35" fmla="*/ 49 w 4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6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8"/>
                  <a:gd name="T23" fmla="*/ 2 w 2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7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8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9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1"/>
                  <a:gd name="T23" fmla="*/ 19 w 1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1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41"/>
                  <a:gd name="T50" fmla="*/ 21 w 21"/>
                  <a:gd name="T51" fmla="*/ 41 h 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2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7"/>
                  <a:gd name="T41" fmla="*/ 24 w 24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3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6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7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8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53"/>
                  <a:gd name="T68" fmla="*/ 43 w 43"/>
                  <a:gd name="T69" fmla="*/ 53 h 5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9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43"/>
                  <a:gd name="T14" fmla="*/ 36 w 36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0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6"/>
                  <a:gd name="T58" fmla="*/ 0 h 57"/>
                  <a:gd name="T59" fmla="*/ 46 w 46"/>
                  <a:gd name="T60" fmla="*/ 57 h 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1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8"/>
                  <a:gd name="T35" fmla="*/ 7 w 7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2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11"/>
                  <a:gd name="T35" fmla="*/ 8 w 8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3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4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5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6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7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8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3189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0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1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7"/>
                  <a:gd name="T29" fmla="*/ 9 w 9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2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7"/>
                  <a:gd name="T29" fmla="*/ 7 w 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3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4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5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6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7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16"/>
                  <a:gd name="T23" fmla="*/ 7 w 7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8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9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0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1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2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3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4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5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1"/>
                  <a:gd name="T35" fmla="*/ 11 w 11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6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"/>
                  <a:gd name="T34" fmla="*/ 0 h 6"/>
                  <a:gd name="T35" fmla="*/ 3 w 3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7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8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9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"/>
                  <a:gd name="T34" fmla="*/ 0 h 6"/>
                  <a:gd name="T35" fmla="*/ 2 w 2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0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1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2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3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4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5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6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7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9"/>
                  <a:gd name="T32" fmla="*/ 14 w 14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8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9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0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4"/>
                  <a:gd name="T38" fmla="*/ 16 w 16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1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10"/>
                  <a:gd name="T20" fmla="*/ 4 w 4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2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3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9"/>
                  <a:gd name="T23" fmla="*/ 4 w 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4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5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6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7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8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9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0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1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2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3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4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5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6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7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8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9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4"/>
                  <a:gd name="T29" fmla="*/ 4 w 4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0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6"/>
                  <a:gd name="T29" fmla="*/ 4 w 4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1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2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3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4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5"/>
                  <a:gd name="T32" fmla="*/ 4 w 4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5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6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7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8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9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0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1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"/>
                  <a:gd name="T29" fmla="*/ 8 w 8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2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7"/>
                  <a:gd name="T26" fmla="*/ 15 w 15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3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4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5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5"/>
                  <a:gd name="T26" fmla="*/ 7 w 7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7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7"/>
                  <a:gd name="T32" fmla="*/ 15 w 15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8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9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0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1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2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3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4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5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6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7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8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9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0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1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3"/>
                  <a:gd name="T20" fmla="*/ 1 w 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2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3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4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1"/>
                  <a:gd name="T32" fmla="*/ 6 w 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5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"/>
                  <a:gd name="T35" fmla="*/ 6 w 6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6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2"/>
                  <a:gd name="T32" fmla="*/ 6 w 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7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3"/>
                  <a:gd name="T38" fmla="*/ 6 w 6"/>
                  <a:gd name="T39" fmla="*/ 3 h 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8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9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0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1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7"/>
                  <a:gd name="T35" fmla="*/ 8 w 8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3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4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5"/>
                  <a:gd name="T38" fmla="*/ 8 w 8"/>
                  <a:gd name="T39" fmla="*/ 5 h 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5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6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7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8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9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0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1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"/>
                  <a:gd name="T37" fmla="*/ 0 h 9"/>
                  <a:gd name="T38" fmla="*/ 13 w 13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2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10"/>
                  <a:gd name="T35" fmla="*/ 13 w 13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3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4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5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6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7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8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9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5"/>
                  <a:gd name="T20" fmla="*/ 7 w 7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0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1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2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3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4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5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4"/>
                  <a:gd name="T23" fmla="*/ 8 w 8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6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7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8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9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0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1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2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5"/>
                  <a:gd name="T26" fmla="*/ 6 w 6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3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6"/>
                  <a:gd name="T23" fmla="*/ 5 w 5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4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4"/>
                  <a:gd name="T26" fmla="*/ 5 w 5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5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6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7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8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9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7"/>
                  <a:gd name="T23" fmla="*/ 17 w 17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0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1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2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3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4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5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6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7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9"/>
                  <a:gd name="T23" fmla="*/ 6 w 6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8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9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0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1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2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3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4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5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6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7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8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9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0"/>
                  <a:gd name="T23" fmla="*/ 6 w 6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0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1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2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3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"/>
                  <a:gd name="T37" fmla="*/ 0 h 6"/>
                  <a:gd name="T38" fmla="*/ 2 w 2"/>
                  <a:gd name="T39" fmla="*/ 6 h 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4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5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6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7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8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6"/>
                  <a:gd name="T35" fmla="*/ 1 w 1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9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0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1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2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3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4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5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6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7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8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17"/>
                  <a:gd name="T29" fmla="*/ 8 w 8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9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11"/>
                  <a:gd name="T38" fmla="*/ 10 w 10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0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15"/>
                  <a:gd name="T32" fmla="*/ 9 w 9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1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4"/>
                  <a:gd name="T35" fmla="*/ 14 w 14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2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3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4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5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6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7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7"/>
                  <a:gd name="T32" fmla="*/ 8 w 8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8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9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0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1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2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2"/>
                  <a:gd name="T23" fmla="*/ 6 w 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373" name="Picture 498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74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8"/>
                  <a:gd name="T38" fmla="*/ 6 w 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5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1"/>
                  <a:gd name="T29" fmla="*/ 9 w 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6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7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8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9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0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86"/>
                  <a:gd name="T28" fmla="*/ 0 h 34"/>
                  <a:gd name="T29" fmla="*/ 3686 w 368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1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86"/>
                  <a:gd name="T34" fmla="*/ 0 h 28"/>
                  <a:gd name="T35" fmla="*/ 3686 w 3686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2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5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6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7"/>
                  <a:gd name="T43" fmla="*/ 0 h 109"/>
                  <a:gd name="T44" fmla="*/ 197 w 197"/>
                  <a:gd name="T45" fmla="*/ 109 h 10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7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2"/>
                  <a:gd name="T11" fmla="*/ 2 h 2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8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8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h 2"/>
                <a:gd name="T19" fmla="*/ 2 h 2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T18" r="0" b="T19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"/>
                <a:gd name="T82" fmla="*/ 0 h 115"/>
                <a:gd name="T83" fmla="*/ 204 w 204"/>
                <a:gd name="T84" fmla="*/ 115 h 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1"/>
                <a:gd name="T88" fmla="*/ 0 h 112"/>
                <a:gd name="T89" fmla="*/ 201 w 201"/>
                <a:gd name="T90" fmla="*/ 112 h 1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1"/>
                <a:gd name="T20" fmla="*/ 3 w 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2"/>
                <a:gd name="T29" fmla="*/ 3 w 3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8"/>
                <a:gd name="T28" fmla="*/ 0 h 3"/>
                <a:gd name="T29" fmla="*/ 208 w 208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2"/>
                <a:gd name="T22" fmla="*/ 0 h 3"/>
                <a:gd name="T23" fmla="*/ 202 w 202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6"/>
                <a:gd name="T35" fmla="*/ 3 w 3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0"/>
                <a:gd name="T43" fmla="*/ 0 h 112"/>
                <a:gd name="T44" fmla="*/ 200 w 200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5"/>
                <a:gd name="T34" fmla="*/ 0 h 115"/>
                <a:gd name="T35" fmla="*/ 205 w 205"/>
                <a:gd name="T36" fmla="*/ 115 h 1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8"/>
                <a:gd name="T38" fmla="*/ 2 w 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4"/>
                <a:gd name="T26" fmla="*/ 2 w 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w 2"/>
                <a:gd name="T15" fmla="*/ 2 w 2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T14" t="0" r="T15" b="0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8"/>
                <a:gd name="T31" fmla="*/ 0 h 129"/>
                <a:gd name="T32" fmla="*/ 208 w 208"/>
                <a:gd name="T33" fmla="*/ 129 h 1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0"/>
                <a:gd name="T100" fmla="*/ 0 h 156"/>
                <a:gd name="T101" fmla="*/ 1860 w 1860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3"/>
                <a:gd name="T23" fmla="*/ 6 w 6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65"/>
                <a:gd name="T160" fmla="*/ 0 h 161"/>
                <a:gd name="T161" fmla="*/ 1865 w 1865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70"/>
                <a:gd name="T154" fmla="*/ 0 h 167"/>
                <a:gd name="T155" fmla="*/ 1870 w 1870"/>
                <a:gd name="T156" fmla="*/ 167 h 1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4"/>
                <a:gd name="T23" fmla="*/ 41 w 41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13" name="Picture 540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4" name="Picture 54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15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41"/>
                <a:gd name="T29" fmla="*/ 50 w 5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3"/>
                <a:gd name="T29" fmla="*/ 1 w 1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3"/>
                <a:gd name="T17" fmla="*/ 1 w 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32"/>
                <a:gd name="T23" fmla="*/ 37 w 37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28"/>
                <a:gd name="T38" fmla="*/ 45 w 45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16"/>
                <a:gd name="T35" fmla="*/ 64 w 64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38" name="Picture 565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9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4"/>
                <a:gd name="T35" fmla="*/ 17 w 17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0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46"/>
                <a:gd name="T86" fmla="*/ 63 w 63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2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22"/>
                <a:gd name="T41" fmla="*/ 70 w 7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3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30"/>
                <a:gd name="T32" fmla="*/ 35 w 35"/>
                <a:gd name="T33" fmla="*/ 30 h 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4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0"/>
                <a:gd name="T41" fmla="*/ 22 w 22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5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"/>
                <a:gd name="T31" fmla="*/ 0 h 47"/>
                <a:gd name="T32" fmla="*/ 56 w 56"/>
                <a:gd name="T33" fmla="*/ 47 h 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1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"/>
                <a:gd name="T34" fmla="*/ 0 h 33"/>
                <a:gd name="T35" fmla="*/ 38 w 38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2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6"/>
                <a:gd name="T23" fmla="*/ 41 w 41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3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"/>
                <a:gd name="T184" fmla="*/ 0 h 52"/>
                <a:gd name="T185" fmla="*/ 76 w 76"/>
                <a:gd name="T186" fmla="*/ 52 h 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6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"/>
                <a:gd name="T23" fmla="*/ 10 w 10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7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8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58"/>
                <a:gd name="T68" fmla="*/ 45 w 45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0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30"/>
                <a:gd name="T38" fmla="*/ 45 w 45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1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2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5"/>
                <a:gd name="T20" fmla="*/ 3 w 3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4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"/>
                <a:gd name="T34" fmla="*/ 0 h 49"/>
                <a:gd name="T35" fmla="*/ 56 w 56"/>
                <a:gd name="T36" fmla="*/ 49 h 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5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h 1"/>
                <a:gd name="T15" fmla="*/ 1 h 1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T14" r="0" b="T15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7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1 w 1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T18" t="0" r="T19" b="0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8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1"/>
                <a:gd name="T38" fmla="*/ 2 w 2"/>
                <a:gd name="T39" fmla="*/ 1 h 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9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1"/>
                <a:gd name="T23" fmla="*/ 115 w 115"/>
                <a:gd name="T24" fmla="*/ 91 h 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1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8"/>
                <a:gd name="T79" fmla="*/ 0 h 91"/>
                <a:gd name="T80" fmla="*/ 118 w 118"/>
                <a:gd name="T81" fmla="*/ 91 h 9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2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0"/>
                <a:gd name="T49" fmla="*/ 0 h 91"/>
                <a:gd name="T50" fmla="*/ 250 w 250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3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1"/>
                <a:gd name="T32" fmla="*/ 2 w 2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4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88"/>
                <a:gd name="T44" fmla="*/ 3 w 3"/>
                <a:gd name="T45" fmla="*/ 88 h 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5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94"/>
                <a:gd name="T23" fmla="*/ 2 w 2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6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1"/>
                <a:gd name="T25" fmla="*/ 0 h 94"/>
                <a:gd name="T26" fmla="*/ 121 w 121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7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"/>
                <a:gd name="T61" fmla="*/ 0 h 94"/>
                <a:gd name="T62" fmla="*/ 124 w 124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8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6"/>
                <a:gd name="T70" fmla="*/ 0 h 94"/>
                <a:gd name="T71" fmla="*/ 256 w 256"/>
                <a:gd name="T72" fmla="*/ 94 h 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9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7"/>
                <a:gd name="T142" fmla="*/ 0 h 98"/>
                <a:gd name="T143" fmla="*/ 527 w 527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0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2"/>
                <a:gd name="T94" fmla="*/ 0 h 101"/>
                <a:gd name="T95" fmla="*/ 532 w 532"/>
                <a:gd name="T96" fmla="*/ 101 h 10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1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8"/>
                <a:gd name="T94" fmla="*/ 0 h 104"/>
                <a:gd name="T95" fmla="*/ 538 w 538"/>
                <a:gd name="T96" fmla="*/ 104 h 1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2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7"/>
                <a:gd name="T23" fmla="*/ 9 w 9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3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"/>
                <a:gd name="T64" fmla="*/ 0 h 22"/>
                <a:gd name="T65" fmla="*/ 34 w 34"/>
                <a:gd name="T66" fmla="*/ 22 h 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4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3"/>
                <a:gd name="T26" fmla="*/ 10 w 10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5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"/>
                <a:gd name="T61" fmla="*/ 0 h 11"/>
                <a:gd name="T62" fmla="*/ 26 w 26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6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77"/>
                <a:gd name="T116" fmla="*/ 77 w 77"/>
                <a:gd name="T117" fmla="*/ 77 h 7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7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10"/>
                <a:gd name="T44" fmla="*/ 8 w 8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8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8"/>
                <a:gd name="T44" fmla="*/ 8 w 8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17780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dirty="0"/>
              <a:t>http://</a:t>
            </a:r>
            <a:r>
              <a:rPr lang="en-GB" sz="1000" dirty="0" smtClean="0"/>
              <a:t>www.bumiaksara.co.id/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Your Tab Name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i="1"/>
              <a:t>Giggle Search</a:t>
            </a:r>
            <a:endParaRPr lang="en-GB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948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949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u="sng" dirty="0" err="1" smtClean="0">
                <a:solidFill>
                  <a:srgbClr val="0000FF"/>
                </a:solidFill>
              </a:rPr>
              <a:t>Pertanyaan</a:t>
            </a:r>
            <a:r>
              <a:rPr lang="en-US" u="sng" dirty="0" smtClean="0">
                <a:solidFill>
                  <a:srgbClr val="0000FF"/>
                </a:solidFill>
              </a:rPr>
              <a:t> </a:t>
            </a:r>
            <a:r>
              <a:rPr lang="en-US" u="sng" dirty="0" err="1" smtClean="0">
                <a:solidFill>
                  <a:srgbClr val="0000FF"/>
                </a:solidFill>
              </a:rPr>
              <a:t>Uji</a:t>
            </a:r>
            <a:r>
              <a:rPr lang="en-US" u="sng" dirty="0" smtClean="0">
                <a:solidFill>
                  <a:srgbClr val="0000FF"/>
                </a:solidFill>
              </a:rPr>
              <a:t> </a:t>
            </a:r>
            <a:r>
              <a:rPr lang="en-US" u="sng" dirty="0" err="1" smtClean="0">
                <a:solidFill>
                  <a:srgbClr val="0000FF"/>
                </a:solidFill>
              </a:rPr>
              <a:t>Pengetahuan</a:t>
            </a:r>
            <a:endParaRPr lang="en-US" u="sng" dirty="0" smtClean="0">
              <a:solidFill>
                <a:srgbClr val="0000FF"/>
              </a:solidFill>
            </a:endParaRPr>
          </a:p>
          <a:p>
            <a:pPr lvl="0"/>
            <a:endParaRPr lang="en-US" sz="2400" dirty="0" smtClean="0"/>
          </a:p>
          <a:p>
            <a:pPr marL="457200" lvl="0" indent="-457200" algn="just">
              <a:buFont typeface="+mj-lt"/>
              <a:buAutoNum type="arabicPeriod"/>
            </a:pPr>
            <a:r>
              <a:rPr lang="id-ID" sz="2400" dirty="0" smtClean="0"/>
              <a:t>Di </a:t>
            </a:r>
            <a:r>
              <a:rPr lang="id-ID" sz="2400" dirty="0" smtClean="0"/>
              <a:t>mana kebijakan multikulturalisme diterapkan untuk pertama kalinya ?</a:t>
            </a:r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Mengapa Australia mendeklarasikan diri sebagai masyarakat multikultural pada tahun 1973 ?</a:t>
            </a: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3589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590" name="Picture 6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91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92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2"/>
                <a:gd name="T23" fmla="*/ 41 w 41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3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3085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3389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390" name="Picture 1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91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2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3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37"/>
                  <a:gd name="T52" fmla="*/ 0 h 121"/>
                  <a:gd name="T53" fmla="*/ 3737 w 3737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4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05"/>
                  <a:gd name="T52" fmla="*/ 0 h 105"/>
                  <a:gd name="T53" fmla="*/ 3705 w 3705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5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21"/>
                  <a:gd name="T23" fmla="*/ 40 w 40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6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8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43"/>
                  <a:gd name="T52" fmla="*/ 0 h 121"/>
                  <a:gd name="T53" fmla="*/ 1443 w 1443"/>
                  <a:gd name="T54" fmla="*/ 121 h 1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99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30"/>
                  <a:gd name="T52" fmla="*/ 0 h 105"/>
                  <a:gd name="T53" fmla="*/ 1430 w 1430"/>
                  <a:gd name="T54" fmla="*/ 105 h 10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0" name="Picture 12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1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0"/>
                  <a:gd name="T67" fmla="*/ 0 h 65"/>
                  <a:gd name="T68" fmla="*/ 70 w 70"/>
                  <a:gd name="T69" fmla="*/ 65 h 6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2" name="Picture 12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3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0"/>
                  <a:gd name="T70" fmla="*/ 0 h 56"/>
                  <a:gd name="T71" fmla="*/ 40 w 40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4" name="Picture 12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5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"/>
                  <a:gd name="T70" fmla="*/ 0 h 56"/>
                  <a:gd name="T71" fmla="*/ 41 w 41"/>
                  <a:gd name="T72" fmla="*/ 56 h 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6" name="Picture 130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7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81"/>
                  <a:gd name="T101" fmla="*/ 74 w 74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08" name="Picture 132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09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10" name="Picture 134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11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59"/>
                  <a:gd name="T20" fmla="*/ 2 w 2"/>
                  <a:gd name="T21" fmla="*/ 59 h 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2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3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4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58"/>
                  <a:gd name="T17" fmla="*/ 1 w 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5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2"/>
                  <a:gd name="T17" fmla="*/ 1 w 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6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3"/>
                  <a:gd name="T17" fmla="*/ 1 w 1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7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19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68"/>
                  <a:gd name="T29" fmla="*/ 51 w 51"/>
                  <a:gd name="T30" fmla="*/ 68 h 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0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1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4"/>
                  <a:gd name="T17" fmla="*/ 3 w 3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2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3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1"/>
                  <a:gd name="T23" fmla="*/ 11 w 11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4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"/>
                  <a:gd name="T17" fmla="*/ 4 w 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5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6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2"/>
                  <a:gd name="T26" fmla="*/ 5 w 5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7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"/>
                  <a:gd name="T17" fmla="*/ 3 w 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29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"/>
                  <a:gd name="T49" fmla="*/ 0 h 13"/>
                  <a:gd name="T50" fmla="*/ 13 w 13"/>
                  <a:gd name="T51" fmla="*/ 13 h 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0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1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70"/>
                  <a:gd name="T29" fmla="*/ 52 w 52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32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73"/>
                  <a:gd name="T35" fmla="*/ 56 w 56"/>
                  <a:gd name="T36" fmla="*/ 73 h 7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3" name="Picture 157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4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>
                    <a:solidFill>
                      <a:srgbClr val="FFFFFF"/>
                    </a:solidFill>
                    <a:latin typeface="Myriad Pro" pitchFamily="34" charset="0"/>
                  </a:rPr>
                  <a:t>w</a:t>
                </a:r>
                <a:endParaRPr lang="en-US">
                  <a:latin typeface="Arial" charset="0"/>
                </a:endParaRPr>
              </a:p>
            </p:txBody>
          </p:sp>
          <p:pic>
            <p:nvPicPr>
              <p:cNvPr id="3435" name="Picture 15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36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39" name="Picture 163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40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0"/>
                  <a:gd name="T34" fmla="*/ 0 h 84"/>
                  <a:gd name="T35" fmla="*/ 90 w 90"/>
                  <a:gd name="T36" fmla="*/ 84 h 8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1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"/>
                  <a:gd name="T14" fmla="*/ 4 w 4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2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1"/>
                  <a:gd name="T14" fmla="*/ 2 w 2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3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42"/>
                  <a:gd name="T29" fmla="*/ 9 w 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5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5"/>
                  <a:gd name="T20" fmla="*/ 5 w 5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6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8"/>
                  <a:gd name="T20" fmla="*/ 3 w 3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47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5"/>
                  <a:gd name="T29" fmla="*/ 14 w 14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0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"/>
                  <a:gd name="T23" fmla="*/ 14 w 14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1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28"/>
                  <a:gd name="T23" fmla="*/ 15 w 15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2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3"/>
                  <a:gd name="T23" fmla="*/ 18 w 1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4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"/>
                  <a:gd name="T28" fmla="*/ 0 h 27"/>
                  <a:gd name="T29" fmla="*/ 45 w 45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6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"/>
                  <a:gd name="T46" fmla="*/ 0 h 37"/>
                  <a:gd name="T47" fmla="*/ 56 w 56"/>
                  <a:gd name="T48" fmla="*/ 37 h 3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7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5"/>
                  <a:gd name="T20" fmla="*/ 1 w 1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8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6"/>
                  <a:gd name="T17" fmla="*/ 1 w 1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59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4"/>
                  <a:gd name="T20" fmla="*/ 3 w 3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0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1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7"/>
                  <a:gd name="T17" fmla="*/ 6 w 6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2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3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12"/>
                  <a:gd name="T35" fmla="*/ 16 w 16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4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0"/>
                  <a:gd name="T37" fmla="*/ 0 h 17"/>
                  <a:gd name="T38" fmla="*/ 20 w 20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5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9"/>
                  <a:gd name="T20" fmla="*/ 6 w 6"/>
                  <a:gd name="T21" fmla="*/ 9 h 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6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"/>
                  <a:gd name="T20" fmla="*/ 6 w 6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467" name="Picture 191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68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4"/>
                  <a:gd name="T20" fmla="*/ 1 w 1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69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21"/>
                  <a:gd name="T32" fmla="*/ 10 w 10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0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1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2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3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4 w 4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T12" t="0" r="T13" b="0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4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42"/>
                  <a:gd name="T23" fmla="*/ 37 w 37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6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5"/>
                  <a:gd name="T20" fmla="*/ 6 w 6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7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8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79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1"/>
                  <a:gd name="T32" fmla="*/ 11 w 1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0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1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75"/>
                  <a:gd name="T77" fmla="*/ 75 w 75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2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2"/>
                  <a:gd name="T85" fmla="*/ 0 h 60"/>
                  <a:gd name="T86" fmla="*/ 62 w 62"/>
                  <a:gd name="T87" fmla="*/ 60 h 6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3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43"/>
                  <a:gd name="T77" fmla="*/ 43 w 43"/>
                  <a:gd name="T78" fmla="*/ 43 h 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4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8"/>
                  <a:gd name="T70" fmla="*/ 0 h 20"/>
                  <a:gd name="T71" fmla="*/ 18 w 18"/>
                  <a:gd name="T72" fmla="*/ 20 h 2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5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"/>
                  <a:gd name="T25" fmla="*/ 0 h 43"/>
                  <a:gd name="T26" fmla="*/ 25 w 25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6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1"/>
                  <a:gd name="T23" fmla="*/ 20 w 2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7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8"/>
                  <a:gd name="T35" fmla="*/ 22 w 22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88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41"/>
                  <a:gd name="T53" fmla="*/ 22 w 22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0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1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3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2"/>
                  <a:gd name="T26" fmla="*/ 3 w 3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4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5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3"/>
                  <a:gd name="T20" fmla="*/ 5 w 5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6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7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8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4"/>
                  <a:gd name="T26" fmla="*/ 3 w 3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99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2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9"/>
                  <a:gd name="T26" fmla="*/ 3 w 3"/>
                  <a:gd name="T27" fmla="*/ 9 h 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3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1"/>
                  <a:gd name="T26" fmla="*/ 3 w 3"/>
                  <a:gd name="T27" fmla="*/ 11 h 1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4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5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6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7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8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09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5"/>
                  <a:gd name="T20" fmla="*/ 3 w 3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0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2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3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4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5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6"/>
                  <a:gd name="T26" fmla="*/ 3 w 3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16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7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9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1"/>
                  <a:gd name="T29" fmla="*/ 38 w 38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20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1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3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4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5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6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7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8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9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0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1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2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3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4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5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6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7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11"/>
                  <a:gd name="T41" fmla="*/ 38 w 38"/>
                  <a:gd name="T42" fmla="*/ 11 h 1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8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8"/>
                  <a:gd name="T41" fmla="*/ 38 w 38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39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5"/>
                  <a:gd name="T29" fmla="*/ 38 w 38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0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3"/>
                  <a:gd name="T41" fmla="*/ 38 w 38"/>
                  <a:gd name="T42" fmla="*/ 3 h 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1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"/>
                  <a:gd name="T40" fmla="*/ 0 h 2"/>
                  <a:gd name="T41" fmla="*/ 38 w 38"/>
                  <a:gd name="T42" fmla="*/ 2 h 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2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"/>
                  <a:gd name="T31" fmla="*/ 0 h 11"/>
                  <a:gd name="T32" fmla="*/ 44 w 4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3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4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5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6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7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8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"/>
                  <a:gd name="T22" fmla="*/ 0 h 3"/>
                  <a:gd name="T23" fmla="*/ 38 w 38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49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6"/>
                  <a:gd name="T23" fmla="*/ 3 w 3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0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1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5"/>
                  <a:gd name="T23" fmla="*/ 3 w 3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2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3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4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24"/>
                  <a:gd name="T38" fmla="*/ 44 w 44"/>
                  <a:gd name="T39" fmla="*/ 24 h 2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5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14"/>
                  <a:gd name="T35" fmla="*/ 49 w 49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56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8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9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0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8"/>
                  <a:gd name="T23" fmla="*/ 3 w 3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1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1"/>
                  <a:gd name="T23" fmla="*/ 2 w 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2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"/>
                  <a:gd name="T23" fmla="*/ 2 w 2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3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4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4"/>
                  <a:gd name="T26" fmla="*/ 2 w 2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5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28"/>
                  <a:gd name="T35" fmla="*/ 49 w 49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6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8"/>
                  <a:gd name="T23" fmla="*/ 2 w 2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7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29"/>
                  <a:gd name="T29" fmla="*/ 7 w 7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8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69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1"/>
                  <a:gd name="T23" fmla="*/ 19 w 1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1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41"/>
                  <a:gd name="T50" fmla="*/ 21 w 21"/>
                  <a:gd name="T51" fmla="*/ 41 h 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2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7"/>
                  <a:gd name="T41" fmla="*/ 24 w 24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3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6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7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90"/>
                  <a:gd name="T107" fmla="*/ 72 w 72"/>
                  <a:gd name="T108" fmla="*/ 90 h 9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8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53"/>
                  <a:gd name="T68" fmla="*/ 43 w 43"/>
                  <a:gd name="T69" fmla="*/ 53 h 5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79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43"/>
                  <a:gd name="T14" fmla="*/ 36 w 36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0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6"/>
                  <a:gd name="T58" fmla="*/ 0 h 57"/>
                  <a:gd name="T59" fmla="*/ 46 w 46"/>
                  <a:gd name="T60" fmla="*/ 57 h 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1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8"/>
                  <a:gd name="T35" fmla="*/ 7 w 7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2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11"/>
                  <a:gd name="T35" fmla="*/ 8 w 8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3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4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5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6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7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8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3189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0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1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7"/>
                  <a:gd name="T29" fmla="*/ 9 w 9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2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7"/>
                  <a:gd name="T29" fmla="*/ 7 w 7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3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4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5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15"/>
                  <a:gd name="T32" fmla="*/ 7 w 7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6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7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16"/>
                  <a:gd name="T23" fmla="*/ 7 w 7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8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99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0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1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2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3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4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5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1"/>
                  <a:gd name="T35" fmla="*/ 11 w 11"/>
                  <a:gd name="T36" fmla="*/ 11 h 1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6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"/>
                  <a:gd name="T34" fmla="*/ 0 h 6"/>
                  <a:gd name="T35" fmla="*/ 3 w 3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7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8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09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"/>
                  <a:gd name="T34" fmla="*/ 0 h 6"/>
                  <a:gd name="T35" fmla="*/ 2 w 2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0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1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2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3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4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5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6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7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9"/>
                  <a:gd name="T32" fmla="*/ 14 w 14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8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19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0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4"/>
                  <a:gd name="T38" fmla="*/ 16 w 16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1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"/>
                  <a:gd name="T19" fmla="*/ 0 h 10"/>
                  <a:gd name="T20" fmla="*/ 4 w 4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2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3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9"/>
                  <a:gd name="T23" fmla="*/ 4 w 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4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5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6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7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8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29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0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1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2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3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4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5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6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7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8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39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4"/>
                  <a:gd name="T29" fmla="*/ 4 w 4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0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"/>
                  <a:gd name="T28" fmla="*/ 0 h 6"/>
                  <a:gd name="T29" fmla="*/ 4 w 4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1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2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3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4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5"/>
                  <a:gd name="T32" fmla="*/ 4 w 4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5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6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7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8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49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0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1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4"/>
                  <a:gd name="T29" fmla="*/ 8 w 8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2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7"/>
                  <a:gd name="T26" fmla="*/ 15 w 15"/>
                  <a:gd name="T27" fmla="*/ 7 h 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3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4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5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5"/>
                  <a:gd name="T26" fmla="*/ 7 w 7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7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7"/>
                  <a:gd name="T32" fmla="*/ 15 w 15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8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9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0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1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2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3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4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5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6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7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8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69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0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1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3"/>
                  <a:gd name="T20" fmla="*/ 1 w 1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2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3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4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1"/>
                  <a:gd name="T32" fmla="*/ 6 w 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5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"/>
                  <a:gd name="T35" fmla="*/ 6 w 6"/>
                  <a:gd name="T36" fmla="*/ 1 h 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6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2"/>
                  <a:gd name="T32" fmla="*/ 6 w 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7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3"/>
                  <a:gd name="T38" fmla="*/ 6 w 6"/>
                  <a:gd name="T39" fmla="*/ 3 h 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8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79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0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1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"/>
                  <a:gd name="T34" fmla="*/ 0 h 7"/>
                  <a:gd name="T35" fmla="*/ 8 w 8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2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3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4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5"/>
                  <a:gd name="T38" fmla="*/ 8 w 8"/>
                  <a:gd name="T39" fmla="*/ 5 h 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5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6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7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8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89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0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1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3"/>
                  <a:gd name="T37" fmla="*/ 0 h 9"/>
                  <a:gd name="T38" fmla="*/ 13 w 13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2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10"/>
                  <a:gd name="T35" fmla="*/ 13 w 13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3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4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5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"/>
                  <a:gd name="T19" fmla="*/ 0 h 2"/>
                  <a:gd name="T20" fmla="*/ 2 w 2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6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7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8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7"/>
                  <a:gd name="T23" fmla="*/ 15 w 1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99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5"/>
                  <a:gd name="T20" fmla="*/ 7 w 7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0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"/>
                  <a:gd name="T22" fmla="*/ 0 h 5"/>
                  <a:gd name="T23" fmla="*/ 7 w 7"/>
                  <a:gd name="T24" fmla="*/ 5 h 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1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2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3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"/>
                  <a:gd name="T23" fmla="*/ 2 w 2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4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5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4"/>
                  <a:gd name="T23" fmla="*/ 8 w 8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6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3"/>
                  <a:gd name="T20" fmla="*/ 3 w 3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7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8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09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2"/>
                  <a:gd name="T26" fmla="*/ 3 w 3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0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"/>
                  <a:gd name="T19" fmla="*/ 0 h 2"/>
                  <a:gd name="T20" fmla="*/ 3 w 3"/>
                  <a:gd name="T21" fmla="*/ 2 h 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1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5"/>
                  <a:gd name="T29" fmla="*/ 6 w 6"/>
                  <a:gd name="T30" fmla="*/ 5 h 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2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5"/>
                  <a:gd name="T26" fmla="*/ 6 w 6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3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6"/>
                  <a:gd name="T23" fmla="*/ 5 w 5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4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4"/>
                  <a:gd name="T26" fmla="*/ 5 w 5"/>
                  <a:gd name="T27" fmla="*/ 4 h 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5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6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7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8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"/>
                  <a:gd name="T29" fmla="*/ 15 w 15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19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7"/>
                  <a:gd name="T23" fmla="*/ 17 w 17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0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7"/>
                  <a:gd name="T23" fmla="*/ 4 w 4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1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2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3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4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5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7"/>
                  <a:gd name="T29" fmla="*/ 17 w 17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6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7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9"/>
                  <a:gd name="T23" fmla="*/ 6 w 6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8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3"/>
                  <a:gd name="T23" fmla="*/ 2 w 2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29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0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1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2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3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4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8"/>
                  <a:gd name="T23" fmla="*/ 4 w 4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5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6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7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8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39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10"/>
                  <a:gd name="T23" fmla="*/ 6 w 6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0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1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2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3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"/>
                  <a:gd name="T37" fmla="*/ 0 h 6"/>
                  <a:gd name="T38" fmla="*/ 2 w 2"/>
                  <a:gd name="T39" fmla="*/ 6 h 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4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5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3"/>
                  <a:gd name="T26" fmla="*/ 1 w 1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6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7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8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"/>
                  <a:gd name="T34" fmla="*/ 0 h 6"/>
                  <a:gd name="T35" fmla="*/ 1 w 1"/>
                  <a:gd name="T36" fmla="*/ 6 h 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49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0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1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2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1"/>
                  <a:gd name="T37" fmla="*/ 0 h 9"/>
                  <a:gd name="T38" fmla="*/ 11 w 11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3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16"/>
                  <a:gd name="T29" fmla="*/ 7 w 7"/>
                  <a:gd name="T30" fmla="*/ 16 h 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4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2"/>
                  <a:gd name="T26" fmla="*/ 2 w 2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5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"/>
                  <a:gd name="T25" fmla="*/ 0 h 3"/>
                  <a:gd name="T26" fmla="*/ 2 w 2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6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7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3"/>
                  <a:gd name="T23" fmla="*/ 3 w 3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8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17"/>
                  <a:gd name="T29" fmla="*/ 8 w 8"/>
                  <a:gd name="T30" fmla="*/ 17 h 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59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"/>
                  <a:gd name="T37" fmla="*/ 0 h 11"/>
                  <a:gd name="T38" fmla="*/ 10 w 10"/>
                  <a:gd name="T39" fmla="*/ 11 h 1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0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15"/>
                  <a:gd name="T32" fmla="*/ 9 w 9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1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14"/>
                  <a:gd name="T35" fmla="*/ 14 w 14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2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"/>
                  <a:gd name="T40" fmla="*/ 0 h 14"/>
                  <a:gd name="T41" fmla="*/ 14 w 14"/>
                  <a:gd name="T42" fmla="*/ 14 h 1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3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1"/>
                  <a:gd name="T26" fmla="*/ 3 w 3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4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5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"/>
                  <a:gd name="T23" fmla="*/ 3 w 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6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1"/>
                  <a:gd name="T23" fmla="*/ 3 w 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7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7"/>
                  <a:gd name="T32" fmla="*/ 8 w 8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8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1"/>
                  <a:gd name="T23" fmla="*/ 2 w 2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69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2"/>
                  <a:gd name="T26" fmla="*/ 1 w 1"/>
                  <a:gd name="T27" fmla="*/ 2 h 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0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1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"/>
                  <a:gd name="T25" fmla="*/ 0 h 1"/>
                  <a:gd name="T26" fmla="*/ 1 w 1"/>
                  <a:gd name="T27" fmla="*/ 1 h 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2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2"/>
                  <a:gd name="T23" fmla="*/ 6 w 6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pic>
            <p:nvPicPr>
              <p:cNvPr id="3373" name="Picture 498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74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"/>
                  <a:gd name="T37" fmla="*/ 0 h 8"/>
                  <a:gd name="T38" fmla="*/ 6 w 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5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1"/>
                  <a:gd name="T29" fmla="*/ 9 w 9"/>
                  <a:gd name="T30" fmla="*/ 11 h 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6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7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8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2"/>
                  <a:gd name="T23" fmla="*/ 41 w 41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79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3"/>
                  <a:gd name="T23" fmla="*/ 41 w 41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0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86"/>
                  <a:gd name="T28" fmla="*/ 0 h 34"/>
                  <a:gd name="T29" fmla="*/ 3686 w 3686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1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686"/>
                  <a:gd name="T34" fmla="*/ 0 h 28"/>
                  <a:gd name="T35" fmla="*/ 3686 w 3686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2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3"/>
                  <a:gd name="T23" fmla="*/ 6 w 6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5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6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7"/>
                  <a:gd name="T43" fmla="*/ 0 h 109"/>
                  <a:gd name="T44" fmla="*/ 197 w 197"/>
                  <a:gd name="T45" fmla="*/ 109 h 10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7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2"/>
                  <a:gd name="T11" fmla="*/ 2 h 2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8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8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h 2"/>
                <a:gd name="T19" fmla="*/ 2 h 2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T18" r="0" b="T19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1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3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"/>
                <a:gd name="T82" fmla="*/ 0 h 115"/>
                <a:gd name="T83" fmla="*/ 204 w 204"/>
                <a:gd name="T84" fmla="*/ 115 h 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4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1"/>
                <a:gd name="T88" fmla="*/ 0 h 112"/>
                <a:gd name="T89" fmla="*/ 201 w 201"/>
                <a:gd name="T90" fmla="*/ 112 h 1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5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1"/>
                <a:gd name="T20" fmla="*/ 3 w 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6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2"/>
                <a:gd name="T29" fmla="*/ 3 w 3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7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8"/>
                <a:gd name="T28" fmla="*/ 0 h 3"/>
                <a:gd name="T29" fmla="*/ 208 w 208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8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2"/>
                <a:gd name="T22" fmla="*/ 0 h 3"/>
                <a:gd name="T23" fmla="*/ 202 w 202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99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6"/>
                <a:gd name="T35" fmla="*/ 3 w 3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0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1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0"/>
                <a:gd name="T43" fmla="*/ 0 h 112"/>
                <a:gd name="T44" fmla="*/ 200 w 200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2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5"/>
                <a:gd name="T34" fmla="*/ 0 h 115"/>
                <a:gd name="T35" fmla="*/ 205 w 205"/>
                <a:gd name="T36" fmla="*/ 115 h 1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4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8"/>
                <a:gd name="T38" fmla="*/ 2 w 2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5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4"/>
                <a:gd name="T26" fmla="*/ 2 w 2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6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w 2"/>
                <a:gd name="T15" fmla="*/ 2 w 2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T14" t="0" r="T15" b="0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7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8"/>
                <a:gd name="T31" fmla="*/ 0 h 129"/>
                <a:gd name="T32" fmla="*/ 208 w 208"/>
                <a:gd name="T33" fmla="*/ 129 h 1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8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0"/>
                <a:gd name="T100" fmla="*/ 0 h 156"/>
                <a:gd name="T101" fmla="*/ 1860 w 1860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09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3"/>
                <a:gd name="T23" fmla="*/ 6 w 6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0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65"/>
                <a:gd name="T160" fmla="*/ 0 h 161"/>
                <a:gd name="T161" fmla="*/ 1865 w 1865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1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70"/>
                <a:gd name="T154" fmla="*/ 0 h 167"/>
                <a:gd name="T155" fmla="*/ 1870 w 1870"/>
                <a:gd name="T156" fmla="*/ 167 h 1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2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4"/>
                <a:gd name="T23" fmla="*/ 41 w 41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13" name="Picture 540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4" name="Picture 54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15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41"/>
                <a:gd name="T29" fmla="*/ 50 w 5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7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18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3"/>
                <a:gd name="T29" fmla="*/ 1 w 1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2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3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4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3"/>
                <a:gd name="T17" fmla="*/ 1 w 1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5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6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32"/>
                <a:gd name="T23" fmla="*/ 37 w 37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29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28"/>
                <a:gd name="T38" fmla="*/ 45 w 45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0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"/>
                <a:gd name="T16" fmla="*/ 0 h 3"/>
                <a:gd name="T17" fmla="*/ 4 w 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1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16"/>
                <a:gd name="T35" fmla="*/ 64 w 64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4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1"/>
                <a:gd name="T17" fmla="*/ 3 w 3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6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37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pic>
          <p:nvPicPr>
            <p:cNvPr id="3138" name="Picture 565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9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4"/>
                <a:gd name="T35" fmla="*/ 17 w 17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0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3"/>
                <a:gd name="T85" fmla="*/ 0 h 46"/>
                <a:gd name="T86" fmla="*/ 63 w 63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2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22"/>
                <a:gd name="T41" fmla="*/ 70 w 70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3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30"/>
                <a:gd name="T32" fmla="*/ 35 w 35"/>
                <a:gd name="T33" fmla="*/ 30 h 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4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20"/>
                <a:gd name="T41" fmla="*/ 22 w 22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45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"/>
                <a:gd name="T31" fmla="*/ 0 h 47"/>
                <a:gd name="T32" fmla="*/ 56 w 56"/>
                <a:gd name="T33" fmla="*/ 47 h 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1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"/>
                <a:gd name="T34" fmla="*/ 0 h 33"/>
                <a:gd name="T35" fmla="*/ 38 w 38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2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6"/>
                <a:gd name="T23" fmla="*/ 41 w 41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3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"/>
                <a:gd name="T184" fmla="*/ 0 h 52"/>
                <a:gd name="T185" fmla="*/ 76 w 76"/>
                <a:gd name="T186" fmla="*/ 52 h 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6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3"/>
                <a:gd name="T23" fmla="*/ 10 w 10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7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"/>
                <a:gd name="T22" fmla="*/ 0 h 38"/>
                <a:gd name="T23" fmla="*/ 45 w 4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58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58"/>
                <a:gd name="T68" fmla="*/ 45 w 45"/>
                <a:gd name="T69" fmla="*/ 58 h 5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0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"/>
                <a:gd name="T37" fmla="*/ 0 h 30"/>
                <a:gd name="T38" fmla="*/ 45 w 45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1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2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5"/>
                <a:gd name="T20" fmla="*/ 3 w 3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4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"/>
                <a:gd name="T34" fmla="*/ 0 h 49"/>
                <a:gd name="T35" fmla="*/ 56 w 56"/>
                <a:gd name="T36" fmla="*/ 49 h 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5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h 1"/>
                <a:gd name="T15" fmla="*/ 1 h 1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T14" r="0" b="T15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7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1 w 1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T18" t="0" r="T19" b="0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8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"/>
                <a:gd name="T37" fmla="*/ 0 h 1"/>
                <a:gd name="T38" fmla="*/ 2 w 2"/>
                <a:gd name="T39" fmla="*/ 1 h 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69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"/>
                <a:gd name="T22" fmla="*/ 0 h 91"/>
                <a:gd name="T23" fmla="*/ 115 w 115"/>
                <a:gd name="T24" fmla="*/ 91 h 9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1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8"/>
                <a:gd name="T79" fmla="*/ 0 h 91"/>
                <a:gd name="T80" fmla="*/ 118 w 118"/>
                <a:gd name="T81" fmla="*/ 91 h 9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2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50"/>
                <a:gd name="T49" fmla="*/ 0 h 91"/>
                <a:gd name="T50" fmla="*/ 250 w 250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3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1"/>
                <a:gd name="T32" fmla="*/ 2 w 2"/>
                <a:gd name="T33" fmla="*/ 1 h 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4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"/>
                <a:gd name="T43" fmla="*/ 0 h 88"/>
                <a:gd name="T44" fmla="*/ 3 w 3"/>
                <a:gd name="T45" fmla="*/ 88 h 8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5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94"/>
                <a:gd name="T23" fmla="*/ 2 w 2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6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1"/>
                <a:gd name="T25" fmla="*/ 0 h 94"/>
                <a:gd name="T26" fmla="*/ 121 w 121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7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"/>
                <a:gd name="T61" fmla="*/ 0 h 94"/>
                <a:gd name="T62" fmla="*/ 124 w 124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8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6"/>
                <a:gd name="T70" fmla="*/ 0 h 94"/>
                <a:gd name="T71" fmla="*/ 256 w 256"/>
                <a:gd name="T72" fmla="*/ 94 h 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79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7"/>
                <a:gd name="T142" fmla="*/ 0 h 98"/>
                <a:gd name="T143" fmla="*/ 527 w 527"/>
                <a:gd name="T144" fmla="*/ 98 h 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0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2"/>
                <a:gd name="T94" fmla="*/ 0 h 101"/>
                <a:gd name="T95" fmla="*/ 532 w 532"/>
                <a:gd name="T96" fmla="*/ 101 h 10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1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8"/>
                <a:gd name="T94" fmla="*/ 0 h 104"/>
                <a:gd name="T95" fmla="*/ 538 w 538"/>
                <a:gd name="T96" fmla="*/ 104 h 1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2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7"/>
                <a:gd name="T23" fmla="*/ 9 w 9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3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"/>
                <a:gd name="T64" fmla="*/ 0 h 22"/>
                <a:gd name="T65" fmla="*/ 34 w 34"/>
                <a:gd name="T66" fmla="*/ 22 h 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4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3"/>
                <a:gd name="T26" fmla="*/ 10 w 10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5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"/>
                <a:gd name="T61" fmla="*/ 0 h 11"/>
                <a:gd name="T62" fmla="*/ 26 w 26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6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7"/>
                <a:gd name="T115" fmla="*/ 0 h 77"/>
                <a:gd name="T116" fmla="*/ 77 w 77"/>
                <a:gd name="T117" fmla="*/ 77 h 7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7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10"/>
                <a:gd name="T44" fmla="*/ 8 w 8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88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"/>
                <a:gd name="T43" fmla="*/ 0 h 8"/>
                <a:gd name="T44" fmla="*/ 8 w 8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18069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dirty="0" smtClean="0"/>
              <a:t>http://www.bumiaksara.co.id </a:t>
            </a:r>
            <a:r>
              <a:rPr lang="en-GB" sz="1000" dirty="0" smtClean="0"/>
              <a:t>/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/>
              <a:t>Your Tab Name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000" i="1"/>
              <a:t>Giggle Search</a:t>
            </a:r>
            <a:endParaRPr lang="en-GB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948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949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dirty="0" smtClean="0">
                <a:solidFill>
                  <a:srgbClr val="0000FF"/>
                </a:solidFill>
              </a:rPr>
              <a:t>SALAM SOSIOLOGI !</a:t>
            </a:r>
            <a:endParaRPr lang="en-US" sz="5400" dirty="0" smtClean="0">
              <a:solidFill>
                <a:srgbClr val="0000FF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rgbClr val="008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5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448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Engine PowerPoint Presentation</dc:title>
  <dc:creator>Windows User</dc:creator>
  <cp:lastModifiedBy>Teddy a.k.a LiL Ra</cp:lastModifiedBy>
  <cp:revision>18</cp:revision>
  <dcterms:created xsi:type="dcterms:W3CDTF">2011-04-06T17:35:40Z</dcterms:created>
  <dcterms:modified xsi:type="dcterms:W3CDTF">2014-05-21T01:42:25Z</dcterms:modified>
</cp:coreProperties>
</file>