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66" r:id="rId5"/>
    <p:sldId id="262" r:id="rId6"/>
    <p:sldId id="263" r:id="rId7"/>
  </p:sldIdLst>
  <p:sldSz cx="9144000" cy="6858000" type="screen4x3"/>
  <p:notesSz cx="6858000" cy="91440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8BC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B4BFB-C592-43DD-8534-D5BFBD047DA2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D58E3-03F6-43CB-97EA-78B480AB334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4BF17-EB2D-4421-9148-E164C4E6CCAF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A55E0-2E1E-4746-8B49-956CCF497BA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33756-5A67-42D3-A0F8-BB4001F040CE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44188-DB3A-41C0-9C1F-ADBAC714E27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952C1-F75D-4FBC-A125-144669E02B1E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92BAE-E176-4313-AD28-0390A1B30A6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26574-1E84-4F82-B3C3-9E87611C683E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043B3-1B15-4A73-A852-221BC13EA1D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E4C10-B9B1-4197-99DD-A9934C0A17D5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C6BD2-42C9-4FD9-90E6-BADDD64D794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28A79-882A-421E-AE52-9AF55DFCFE66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25354-E7F1-46CF-99E4-C5D4A79DE23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31762-948D-49DC-BB42-03650B8E6BA7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624E5-E79E-48A7-9611-C310E52B9B3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3AF08-E72C-4B91-A260-BC3A38D3BADD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F6982-B7BC-477D-961A-47143FC6697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5F3E4-3DE1-427B-8236-A58D33B19ADC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6D79A-6F2E-438A-B5FA-7593A2FE1E1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38C25-D547-46AC-B6FE-CE870D736FAB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9AE6E-0B55-4E32-865C-0B8D3AF701E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172826D-E893-493D-80E5-50E3D6010B79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1D44B36-6031-45EF-9A2D-380B3024FDE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1085880" y="1558918"/>
            <a:ext cx="7772400" cy="869950"/>
          </a:xfrm>
        </p:spPr>
        <p:txBody>
          <a:bodyPr/>
          <a:lstStyle/>
          <a:p>
            <a:r>
              <a:rPr lang="id-ID" sz="4800" b="1" dirty="0" smtClean="0">
                <a:solidFill>
                  <a:schemeClr val="tx2">
                    <a:lumMod val="75000"/>
                  </a:schemeClr>
                </a:solidFill>
              </a:rPr>
              <a:t>PENDAPAT McDOUGALL MENGENAI KELOMPOK SOSIAL</a:t>
            </a:r>
            <a:endParaRPr lang="fr-CA" sz="48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00174"/>
            <a:ext cx="185427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2171729" y="428604"/>
            <a:ext cx="6543675" cy="4525963"/>
          </a:xfrm>
        </p:spPr>
        <p:txBody>
          <a:bodyPr/>
          <a:lstStyle/>
          <a:p>
            <a:pPr lvl="0" algn="just">
              <a:buFont typeface="Wingdings" pitchFamily="2" charset="2"/>
              <a:buChar char="q"/>
            </a:pPr>
            <a:r>
              <a:rPr lang="nb-NO" sz="2800" dirty="0" smtClean="0"/>
              <a:t>Perilaku dan struktur yang khas dari suatu kelompok tetap ada, walaupun anggotanya berganti-ganti.</a:t>
            </a:r>
            <a:r>
              <a:rPr lang="id-ID" sz="2800" dirty="0" smtClean="0"/>
              <a:t> </a:t>
            </a:r>
          </a:p>
          <a:p>
            <a:pPr lvl="0" algn="just">
              <a:buFont typeface="Wingdings" pitchFamily="2" charset="2"/>
              <a:buChar char="q"/>
            </a:pPr>
            <a:r>
              <a:rPr lang="id-ID" sz="2800" dirty="0" smtClean="0"/>
              <a:t>Pengalaman-pengalaman kelompok direkam dalam ingatan</a:t>
            </a:r>
            <a:r>
              <a:rPr lang="id-ID" sz="2800" dirty="0" smtClean="0"/>
              <a:t>. </a:t>
            </a:r>
            <a:endParaRPr lang="id-ID" sz="2800" dirty="0" smtClean="0"/>
          </a:p>
          <a:p>
            <a:pPr algn="just">
              <a:buNone/>
            </a:pPr>
            <a:r>
              <a:rPr lang="id-ID" sz="2800" dirty="0" smtClean="0"/>
              <a:t>	George </a:t>
            </a:r>
            <a:r>
              <a:rPr lang="id-ID" sz="2800" dirty="0" smtClean="0"/>
              <a:t>Simmel </a:t>
            </a:r>
            <a:r>
              <a:rPr lang="id-ID" sz="2800" dirty="0" smtClean="0"/>
              <a:t>menambahkan </a:t>
            </a:r>
            <a:r>
              <a:rPr lang="id-ID" sz="2800" dirty="0" smtClean="0"/>
              <a:t>bahwa, ketika dalam kesendirian sekali pun, individu membawa kenangan dan imajinasi tentang orang-orang lain yang mempengaruhi pikiran juga tindakannya.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2171729" y="1928802"/>
            <a:ext cx="6543675" cy="3025765"/>
          </a:xfrm>
        </p:spPr>
        <p:txBody>
          <a:bodyPr/>
          <a:lstStyle/>
          <a:p>
            <a:pPr lvl="0" algn="just">
              <a:buFont typeface="Wingdings" pitchFamily="2" charset="2"/>
              <a:buChar char="q"/>
            </a:pPr>
            <a:r>
              <a:rPr lang="id-ID" sz="2800" dirty="0" smtClean="0"/>
              <a:t>Kelompok mampu merespons secara keseluruhan terhadap rangsang yang tertuju kepada salah satu bagiannya. </a:t>
            </a:r>
          </a:p>
          <a:p>
            <a:pPr algn="just">
              <a:buFont typeface="Wingdings" pitchFamily="2" charset="2"/>
              <a:buChar char="q"/>
            </a:pPr>
            <a:r>
              <a:rPr lang="id-ID" sz="2800" dirty="0" smtClean="0"/>
              <a:t>Kelompok menunjukkan adanya dorongan-dorongan</a:t>
            </a:r>
            <a:r>
              <a:rPr lang="id-ID" sz="2800" dirty="0" smtClean="0"/>
              <a:t>. 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2171729" y="2000240"/>
            <a:ext cx="6543675" cy="2954327"/>
          </a:xfrm>
        </p:spPr>
        <p:txBody>
          <a:bodyPr/>
          <a:lstStyle/>
          <a:p>
            <a:pPr lvl="0" algn="just">
              <a:buFont typeface="Wingdings" pitchFamily="2" charset="2"/>
              <a:buChar char="q"/>
            </a:pPr>
            <a:r>
              <a:rPr lang="id-ID" sz="2800" dirty="0" smtClean="0"/>
              <a:t>Kelompok menunjukkan emosi yang bervariasi. </a:t>
            </a:r>
          </a:p>
          <a:p>
            <a:pPr algn="just">
              <a:buFont typeface="Wingdings" pitchFamily="2" charset="2"/>
              <a:buChar char="q"/>
            </a:pPr>
            <a:r>
              <a:rPr lang="id-ID" sz="2800" dirty="0" smtClean="0"/>
              <a:t>Kelompok menunjukkan adanya pertimbangan-pertimbangan kolektif (bersama). 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428625"/>
            <a:ext cx="8229600" cy="6429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>
                <a:solidFill>
                  <a:schemeClr val="bg1"/>
                </a:solidFill>
              </a:rPr>
              <a:t>Pertanyaan Uji Pengetahuan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id-ID" dirty="0" smtClean="0"/>
              <a:t>Jelaskan bahwa p</a:t>
            </a:r>
            <a:r>
              <a:rPr lang="nb-NO" dirty="0" smtClean="0"/>
              <a:t>erilaku dan struktur yang khas dari suatu kelompok</a:t>
            </a:r>
            <a:r>
              <a:rPr lang="id-ID" dirty="0" smtClean="0"/>
              <a:t> akan</a:t>
            </a:r>
            <a:r>
              <a:rPr lang="nb-NO" dirty="0" smtClean="0"/>
              <a:t> tetap ada</a:t>
            </a:r>
            <a:r>
              <a:rPr lang="id-ID" dirty="0" smtClean="0"/>
              <a:t> !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id-ID" dirty="0" smtClean="0"/>
              <a:t>Jelaskan bahwa pengalaman-pengalaman kelompok direkam dalam ingatan !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Jelaskan bahwa kelompok menunjukkan adanya pertimbangan-pertimbangan kolektif !</a:t>
            </a:r>
            <a:endParaRPr lang="fr-CA" dirty="0" smtClean="0">
              <a:solidFill>
                <a:srgbClr val="438BC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2171729" y="428604"/>
            <a:ext cx="6543675" cy="4525963"/>
          </a:xfrm>
        </p:spPr>
        <p:txBody>
          <a:bodyPr/>
          <a:lstStyle/>
          <a:p>
            <a:pPr algn="ctr">
              <a:buNone/>
            </a:pPr>
            <a:r>
              <a:rPr lang="id-ID" dirty="0" smtClean="0"/>
              <a:t>	</a:t>
            </a:r>
          </a:p>
          <a:p>
            <a:pPr algn="ctr">
              <a:buNone/>
            </a:pPr>
            <a:endParaRPr lang="id-ID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endParaRPr lang="id-ID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endParaRPr lang="id-ID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id-ID" sz="5400" b="1" dirty="0" smtClean="0">
                <a:solidFill>
                  <a:schemeClr val="tx2">
                    <a:lumMod val="75000"/>
                  </a:schemeClr>
                </a:solidFill>
              </a:rPr>
              <a:t>Salam Sosiologi !</a:t>
            </a:r>
            <a:endParaRPr lang="fr-CA" sz="54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113</Template>
  <TotalTime>31</TotalTime>
  <Words>93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113</vt:lpstr>
      <vt:lpstr>PENDAPAT McDOUGALL MENGENAI KELOMPOK SOSIAL</vt:lpstr>
      <vt:lpstr>Slide 2</vt:lpstr>
      <vt:lpstr>Slide 3</vt:lpstr>
      <vt:lpstr>Slide 4</vt:lpstr>
      <vt:lpstr>Pertanyaan Uji Pengetahuan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windows7</dc:creator>
  <cp:lastModifiedBy>windows7</cp:lastModifiedBy>
  <cp:revision>8</cp:revision>
  <dcterms:created xsi:type="dcterms:W3CDTF">2013-11-10T09:33:00Z</dcterms:created>
  <dcterms:modified xsi:type="dcterms:W3CDTF">2014-05-19T01:08:32Z</dcterms:modified>
</cp:coreProperties>
</file>