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86" r:id="rId4"/>
    <p:sldId id="287" r:id="rId5"/>
    <p:sldId id="288" r:id="rId6"/>
    <p:sldId id="281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F9E1D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33" autoAdjust="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56687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429132"/>
            <a:ext cx="7772400" cy="1571636"/>
          </a:xfrm>
        </p:spPr>
        <p:txBody>
          <a:bodyPr>
            <a:normAutofit/>
          </a:bodyPr>
          <a:lstStyle/>
          <a:p>
            <a:r>
              <a:rPr lang="en-US" dirty="0" smtClean="0"/>
              <a:t>BENTUK-BENTUK </a:t>
            </a:r>
            <a:r>
              <a:rPr lang="en-US" dirty="0" smtClean="0"/>
              <a:t>PERUBAHAN SOSIAL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4298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BERDASARKAN KECEPATAN BERLANGSUNGNYA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2864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(</a:t>
            </a:r>
            <a:r>
              <a:rPr lang="en-US" dirty="0" err="1" smtClean="0"/>
              <a:t>evolusi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lama,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rentetan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.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nb-NO" dirty="0" smtClean="0"/>
              <a:t>Perubahan Cepat (revolusi)</a:t>
            </a:r>
          </a:p>
          <a:p>
            <a:pPr algn="just">
              <a:buNone/>
            </a:pPr>
            <a:r>
              <a:rPr lang="nb-NO" dirty="0" smtClean="0"/>
              <a:t>	</a:t>
            </a:r>
            <a:r>
              <a:rPr lang="nb-NO" dirty="0" smtClean="0"/>
              <a:t>Merupakan perubahan sosial dan budaya yang berlangsung cepat serta berkenaan dengan dasar atau pokok-pokok kehidupan masyarakat. Suatu revolusi dapat berlangsung dengan didahului oleh pemberontakan (</a:t>
            </a:r>
            <a:r>
              <a:rPr lang="nb-NO" i="1" dirty="0" smtClean="0"/>
              <a:t>revolt, rebellion</a:t>
            </a:r>
            <a:r>
              <a:rPr lang="nb-NO" dirty="0" smtClean="0"/>
              <a:t>) sebelum akhirnya berkembang menjadi revolusi yang mengguncang sendi pokok masyarakat.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BERDASARKAN UKURAN PERUBAHAN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28641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Kecil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bermakna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segelintir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 algn="just"/>
            <a:r>
              <a:rPr lang="nb-NO" dirty="0" smtClean="0"/>
              <a:t>Perubahan Besar</a:t>
            </a:r>
          </a:p>
          <a:p>
            <a:pPr algn="just">
              <a:buNone/>
            </a:pPr>
            <a:r>
              <a:rPr lang="nb-NO" dirty="0" smtClean="0"/>
              <a:t>	</a:t>
            </a:r>
            <a:r>
              <a:rPr lang="nb-NO" dirty="0" smtClean="0"/>
              <a:t>Perubahan </a:t>
            </a:r>
            <a:r>
              <a:rPr lang="nb-NO" dirty="0" smtClean="0"/>
              <a:t>yang berpengaruh terhadap masyarakat dan lembaga-lembaganya, seperti dalam sistem kerja, sistem hak milik tanah, atau pelapisan sosial.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BERDASARKAN ALASANNYA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5007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/</a:t>
            </a:r>
            <a:r>
              <a:rPr lang="en-US" dirty="0" err="1" smtClean="0"/>
              <a:t>Direncanakan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Pihak-pihak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i="1" dirty="0" smtClean="0"/>
              <a:t>agent of change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.</a:t>
            </a:r>
          </a:p>
          <a:p>
            <a:pPr algn="just"/>
            <a:r>
              <a:rPr lang="nb-NO" sz="2600" dirty="0" smtClean="0"/>
              <a:t>Perubahan Yang Tidak Dikehendaki/Direncanakan</a:t>
            </a:r>
            <a:endParaRPr lang="nb-NO" dirty="0" smtClean="0"/>
          </a:p>
          <a:p>
            <a:pPr algn="just">
              <a:buNone/>
            </a:pPr>
            <a:r>
              <a:rPr lang="nb-NO" dirty="0" smtClean="0"/>
              <a:t>	</a:t>
            </a:r>
            <a:r>
              <a:rPr lang="nb-NO" dirty="0" smtClean="0"/>
              <a:t>Merupakan </a:t>
            </a:r>
            <a:r>
              <a:rPr lang="nb-NO" dirty="0" smtClean="0"/>
              <a:t>perubahan yang terjadi di luar jangkauan pengawasan masyarakat dan dapat menyebabkan timbulnya akibat-akibat sosial yang tidak diharapkan oleh masyarakat. Perubahan ini seringkali merupakan dampak dari perubahan yang dikehendaki atau direncanakan.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71414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BERDASARKAN SIFAT PERUBAHAN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5007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reorganisasi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bangsawan</a:t>
            </a:r>
            <a:r>
              <a:rPr lang="en-US" dirty="0" smtClean="0"/>
              <a:t>, </a:t>
            </a:r>
            <a:r>
              <a:rPr lang="en-US" dirty="0" err="1" smtClean="0"/>
              <a:t>lantas</a:t>
            </a:r>
            <a:r>
              <a:rPr lang="en-US" dirty="0" smtClean="0"/>
              <a:t> </a:t>
            </a:r>
            <a:r>
              <a:rPr lang="en-US" dirty="0" err="1" smtClean="0"/>
              <a:t>menggantikannya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nb-NO" dirty="0" smtClean="0"/>
              <a:t>Perubahan Proses</a:t>
            </a:r>
          </a:p>
          <a:p>
            <a:pPr algn="just">
              <a:buNone/>
            </a:pPr>
            <a:r>
              <a:rPr lang="nb-NO" dirty="0" smtClean="0"/>
              <a:t>	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KTSP (</a:t>
            </a:r>
            <a:r>
              <a:rPr lang="en-US" dirty="0" err="1" smtClean="0"/>
              <a:t>Kurikulum</a:t>
            </a:r>
            <a:r>
              <a:rPr lang="en-US" dirty="0" smtClean="0"/>
              <a:t> Tingkat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)</a:t>
            </a:r>
            <a:r>
              <a:rPr lang="id-ID" dirty="0" smtClean="0"/>
              <a:t> menjadi Kurikulum 2013</a:t>
            </a:r>
            <a:r>
              <a:rPr lang="nb-N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142852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QUIZ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07209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sekitarmu</a:t>
            </a:r>
            <a:r>
              <a:rPr lang="en-US" dirty="0" smtClean="0"/>
              <a:t>?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dikehendaki</a:t>
            </a:r>
            <a:r>
              <a:rPr lang="en-US" dirty="0" smtClean="0"/>
              <a:t>/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sekitarmu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sekitarmu</a:t>
            </a:r>
            <a:r>
              <a:rPr lang="en-US" dirty="0" smtClean="0"/>
              <a:t>!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CONTOH TIDAK BOLEH SAMA DENGAN YANG TELAH DIJELASKAN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!!!</a:t>
            </a:r>
            <a:endParaRPr lang="id-ID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0166" y="2786058"/>
            <a:ext cx="7016195" cy="1143000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/>
              <a:t>SALAM SOSIOLOGI 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BENTUK-BENTUK PERUBAHAN SOSIAL</vt:lpstr>
      <vt:lpstr>BERDASARKAN KECEPATAN BERLANGSUNGNYA</vt:lpstr>
      <vt:lpstr>BERDASARKAN UKURAN PERUBAHAN</vt:lpstr>
      <vt:lpstr>BERDASARKAN ALASANNYA</vt:lpstr>
      <vt:lpstr>BERDASARKAN SIFAT PERUBAHAN</vt:lpstr>
      <vt:lpstr>QUIZ 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PCR</cp:lastModifiedBy>
  <cp:revision>40</cp:revision>
  <dcterms:created xsi:type="dcterms:W3CDTF">2013-08-21T19:17:07Z</dcterms:created>
  <dcterms:modified xsi:type="dcterms:W3CDTF">2015-07-19T13:49:06Z</dcterms:modified>
</cp:coreProperties>
</file>