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86" r:id="rId4"/>
    <p:sldId id="287" r:id="rId5"/>
    <p:sldId id="288" r:id="rId6"/>
    <p:sldId id="281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FF9E1D"/>
    <a:srgbClr val="D09622"/>
    <a:srgbClr val="CC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33" autoAdjust="0"/>
    <p:restoredTop sz="94660"/>
  </p:normalViewPr>
  <p:slideViewPr>
    <p:cSldViewPr>
      <p:cViewPr varScale="1">
        <p:scale>
          <a:sx n="68" d="100"/>
          <a:sy n="68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650640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005" y="5566870"/>
            <a:ext cx="6400800" cy="83545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1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2770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4" y="374900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5" y="1544098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3pPr>
            <a:lvl4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4pPr>
            <a:lvl5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1706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429132"/>
            <a:ext cx="7772400" cy="1571636"/>
          </a:xfrm>
        </p:spPr>
        <p:txBody>
          <a:bodyPr>
            <a:normAutofit/>
          </a:bodyPr>
          <a:lstStyle/>
          <a:p>
            <a:r>
              <a:rPr lang="en-US" dirty="0" smtClean="0"/>
              <a:t>BENTUK-BENTUK </a:t>
            </a:r>
            <a:r>
              <a:rPr lang="en-US" dirty="0" smtClean="0"/>
              <a:t>PERUBAHAN SOSIAL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142984"/>
            <a:ext cx="185427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1544" y="71414"/>
            <a:ext cx="7016195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BERDASARKAN KECEPATAN BERLANGSUNGNYA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31545" y="1142984"/>
            <a:ext cx="7016195" cy="528641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Lambat</a:t>
            </a:r>
            <a:r>
              <a:rPr lang="en-US" dirty="0" smtClean="0"/>
              <a:t> (</a:t>
            </a:r>
            <a:r>
              <a:rPr lang="en-US" dirty="0" err="1" smtClean="0"/>
              <a:t>evolusi</a:t>
            </a:r>
            <a:r>
              <a:rPr lang="en-US" dirty="0" smtClean="0"/>
              <a:t>)</a:t>
            </a: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Evolusi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yang lama,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rentetan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yang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lambat</a:t>
            </a:r>
            <a:r>
              <a:rPr lang="en-US" dirty="0" smtClean="0"/>
              <a:t>. </a:t>
            </a:r>
            <a:r>
              <a:rPr lang="en-US" dirty="0" err="1" smtClean="0"/>
              <a:t>Evolusi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usaha-usaha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menyesuaikan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, </a:t>
            </a:r>
            <a:r>
              <a:rPr lang="en-US" dirty="0" err="1" smtClean="0"/>
              <a:t>keadaan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yang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</a:t>
            </a:r>
            <a:endParaRPr lang="en-US" dirty="0" smtClean="0"/>
          </a:p>
          <a:p>
            <a:pPr algn="just"/>
            <a:r>
              <a:rPr lang="nb-NO" dirty="0" smtClean="0"/>
              <a:t>Perubahan Cepat (revolusi)</a:t>
            </a:r>
          </a:p>
          <a:p>
            <a:pPr algn="just">
              <a:buNone/>
            </a:pPr>
            <a:r>
              <a:rPr lang="nb-NO" dirty="0" smtClean="0"/>
              <a:t>	</a:t>
            </a:r>
            <a:r>
              <a:rPr lang="nb-NO" dirty="0" smtClean="0"/>
              <a:t>Merupakan perubahan sosial dan budaya yang berlangsung cepat serta berkenaan dengan dasar atau pokok-pokok kehidupan masyarakat. Suatu revolusi dapat berlangsung dengan didahului oleh pemberontakan (</a:t>
            </a:r>
            <a:r>
              <a:rPr lang="nb-NO" i="1" dirty="0" smtClean="0"/>
              <a:t>revolt, rebellion</a:t>
            </a:r>
            <a:r>
              <a:rPr lang="nb-NO" dirty="0" smtClean="0"/>
              <a:t>) sebelum akhirnya berkembang menjadi revolusi yang mengguncang sendi pokok masyarakat.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1544" y="71414"/>
            <a:ext cx="7016195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BERDASARKAN UKURAN PERUBAHAN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31545" y="1142984"/>
            <a:ext cx="7016195" cy="5286412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 smtClean="0"/>
              <a:t>Perubahan</a:t>
            </a:r>
            <a:r>
              <a:rPr lang="en-US" dirty="0" smtClean="0"/>
              <a:t> Kecil</a:t>
            </a: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Perubahan-perubahan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unsur-unsur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bermakna</a:t>
            </a:r>
            <a:r>
              <a:rPr lang="en-US" dirty="0" smtClean="0"/>
              <a:t> </a:t>
            </a:r>
            <a:r>
              <a:rPr lang="en-US" dirty="0" err="1" smtClean="0"/>
              <a:t>signifikan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diikuti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segelintir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.</a:t>
            </a:r>
          </a:p>
          <a:p>
            <a:pPr algn="just"/>
            <a:r>
              <a:rPr lang="nb-NO" dirty="0" smtClean="0"/>
              <a:t>Perubahan Besar</a:t>
            </a:r>
          </a:p>
          <a:p>
            <a:pPr algn="just">
              <a:buNone/>
            </a:pPr>
            <a:r>
              <a:rPr lang="nb-NO" dirty="0" smtClean="0"/>
              <a:t>	</a:t>
            </a:r>
            <a:r>
              <a:rPr lang="nb-NO" dirty="0" smtClean="0"/>
              <a:t>Perubahan </a:t>
            </a:r>
            <a:r>
              <a:rPr lang="nb-NO" dirty="0" smtClean="0"/>
              <a:t>yang berpengaruh terhadap masyarakat dan lembaga-lembaganya, seperti dalam sistem kerja, sistem hak milik tanah, atau pelapisan sosial.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1544" y="71414"/>
            <a:ext cx="7016195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BERDASARKAN ALASANNYA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31545" y="1142984"/>
            <a:ext cx="7016195" cy="550072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Perubahan</a:t>
            </a:r>
            <a:r>
              <a:rPr lang="en-US" dirty="0" smtClean="0"/>
              <a:t> Yang </a:t>
            </a:r>
            <a:r>
              <a:rPr lang="en-US" dirty="0" err="1" smtClean="0"/>
              <a:t>Dikehendaki</a:t>
            </a:r>
            <a:r>
              <a:rPr lang="en-US" dirty="0" smtClean="0"/>
              <a:t>/</a:t>
            </a:r>
            <a:r>
              <a:rPr lang="en-US" dirty="0" err="1" smtClean="0"/>
              <a:t>Direncanakan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yang </a:t>
            </a:r>
            <a:r>
              <a:rPr lang="en-US" dirty="0" err="1" smtClean="0"/>
              <a:t>diperkirakan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direncanakan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pihak-pihak</a:t>
            </a:r>
            <a:r>
              <a:rPr lang="en-US" dirty="0" smtClean="0"/>
              <a:t> yang </a:t>
            </a:r>
            <a:r>
              <a:rPr lang="en-US" dirty="0" err="1" smtClean="0"/>
              <a:t>hendak</a:t>
            </a:r>
            <a:r>
              <a:rPr lang="en-US" dirty="0" smtClean="0"/>
              <a:t> </a:t>
            </a:r>
            <a:r>
              <a:rPr lang="en-US" dirty="0" err="1" smtClean="0"/>
              <a:t>mengadakan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  <a:r>
              <a:rPr lang="en-US" dirty="0" err="1" smtClean="0"/>
              <a:t>Pihak-pihak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dinamakan</a:t>
            </a:r>
            <a:r>
              <a:rPr lang="en-US" dirty="0" smtClean="0"/>
              <a:t> </a:t>
            </a:r>
            <a:r>
              <a:rPr lang="en-US" i="1" dirty="0" smtClean="0"/>
              <a:t>agent of change</a:t>
            </a:r>
            <a:r>
              <a:rPr lang="en-US" dirty="0" smtClean="0"/>
              <a:t>.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yang </a:t>
            </a:r>
            <a:r>
              <a:rPr lang="en-US" dirty="0" err="1" smtClean="0"/>
              <a:t>dikehendaki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direncanakan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.</a:t>
            </a:r>
          </a:p>
          <a:p>
            <a:pPr algn="just"/>
            <a:r>
              <a:rPr lang="nb-NO" sz="2600" dirty="0" smtClean="0"/>
              <a:t>Perubahan Yang Tidak Dikehendaki/Direncanakan</a:t>
            </a:r>
            <a:endParaRPr lang="nb-NO" dirty="0" smtClean="0"/>
          </a:p>
          <a:p>
            <a:pPr algn="just">
              <a:buNone/>
            </a:pPr>
            <a:r>
              <a:rPr lang="nb-NO" dirty="0" smtClean="0"/>
              <a:t>	</a:t>
            </a:r>
            <a:r>
              <a:rPr lang="nb-NO" dirty="0" smtClean="0"/>
              <a:t>Merupakan </a:t>
            </a:r>
            <a:r>
              <a:rPr lang="nb-NO" dirty="0" smtClean="0"/>
              <a:t>perubahan yang terjadi di luar jangkauan pengawasan masyarakat dan dapat menyebabkan timbulnya akibat-akibat sosial yang tidak diharapkan oleh masyarakat. Perubahan ini seringkali merupakan dampak dari perubahan yang dikehendaki atau direncanakan.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1544" y="71414"/>
            <a:ext cx="7016195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BERDASARKAN SIFAT PERUBAHAN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31545" y="1142984"/>
            <a:ext cx="7016195" cy="550072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Struktural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struktural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mendasar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timbulnya</a:t>
            </a:r>
            <a:r>
              <a:rPr lang="en-US" dirty="0" smtClean="0"/>
              <a:t> </a:t>
            </a:r>
            <a:r>
              <a:rPr lang="en-US" dirty="0" err="1" smtClean="0"/>
              <a:t>reorganisasi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monarki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republik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menghilangkan</a:t>
            </a:r>
            <a:r>
              <a:rPr lang="en-US" dirty="0" smtClean="0"/>
              <a:t> </a:t>
            </a:r>
            <a:r>
              <a:rPr lang="en-US" dirty="0" err="1" smtClean="0"/>
              <a:t>begitu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hak-hak</a:t>
            </a:r>
            <a:r>
              <a:rPr lang="en-US" dirty="0" smtClean="0"/>
              <a:t> </a:t>
            </a:r>
            <a:r>
              <a:rPr lang="en-US" dirty="0" err="1" smtClean="0"/>
              <a:t>istimewa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kaum</a:t>
            </a:r>
            <a:r>
              <a:rPr lang="en-US" dirty="0" smtClean="0"/>
              <a:t> </a:t>
            </a:r>
            <a:r>
              <a:rPr lang="en-US" dirty="0" err="1" smtClean="0"/>
              <a:t>bangsawan</a:t>
            </a:r>
            <a:r>
              <a:rPr lang="en-US" dirty="0" smtClean="0"/>
              <a:t>, </a:t>
            </a:r>
            <a:r>
              <a:rPr lang="en-US" dirty="0" err="1" smtClean="0"/>
              <a:t>lantas</a:t>
            </a:r>
            <a:r>
              <a:rPr lang="en-US" dirty="0" smtClean="0"/>
              <a:t> </a:t>
            </a:r>
            <a:r>
              <a:rPr lang="en-US" dirty="0" err="1" smtClean="0"/>
              <a:t>menggantikannya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lembaga-lembaga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yang </a:t>
            </a:r>
            <a:r>
              <a:rPr lang="en-US" dirty="0" err="1" smtClean="0"/>
              <a:t>dibentuk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demokratis</a:t>
            </a:r>
            <a:r>
              <a:rPr lang="en-US" dirty="0" smtClean="0"/>
              <a:t>.</a:t>
            </a:r>
            <a:endParaRPr lang="en-US" dirty="0" smtClean="0"/>
          </a:p>
          <a:p>
            <a:pPr algn="just"/>
            <a:r>
              <a:rPr lang="nb-NO" dirty="0" smtClean="0"/>
              <a:t>Perubahan Proses</a:t>
            </a:r>
          </a:p>
          <a:p>
            <a:pPr algn="just">
              <a:buNone/>
            </a:pPr>
            <a:r>
              <a:rPr lang="nb-NO" dirty="0" smtClean="0"/>
              <a:t>	</a:t>
            </a:r>
            <a:r>
              <a:rPr lang="en-US" dirty="0" err="1" smtClean="0"/>
              <a:t>Sifatnya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mendasar</a:t>
            </a:r>
            <a:r>
              <a:rPr lang="en-US" dirty="0" smtClean="0"/>
              <a:t>,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perbaikan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penyempurnaan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.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dirasakan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kelemahan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kekurangan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terdahulu</a:t>
            </a:r>
            <a:r>
              <a:rPr lang="en-US" dirty="0" smtClean="0"/>
              <a:t>. </a:t>
            </a:r>
            <a:r>
              <a:rPr lang="en-US" dirty="0" err="1" smtClean="0"/>
              <a:t>Contohnya</a:t>
            </a:r>
            <a:r>
              <a:rPr lang="en-US" dirty="0" smtClean="0"/>
              <a:t>, </a:t>
            </a:r>
            <a:r>
              <a:rPr lang="en-US" dirty="0" err="1" smtClean="0"/>
              <a:t>perubahan</a:t>
            </a:r>
            <a:r>
              <a:rPr lang="en-US" dirty="0" smtClean="0"/>
              <a:t> KTSP (</a:t>
            </a:r>
            <a:r>
              <a:rPr lang="en-US" dirty="0" err="1" smtClean="0"/>
              <a:t>Kurikulum</a:t>
            </a:r>
            <a:r>
              <a:rPr lang="en-US" dirty="0" smtClean="0"/>
              <a:t> Tingkat </a:t>
            </a:r>
            <a:r>
              <a:rPr lang="en-US" dirty="0" err="1" smtClean="0"/>
              <a:t>Satuan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)</a:t>
            </a:r>
            <a:r>
              <a:rPr lang="id-ID" dirty="0" smtClean="0"/>
              <a:t> menjadi Kurikulum 2013</a:t>
            </a:r>
            <a:r>
              <a:rPr lang="nb-NO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1544" y="142852"/>
            <a:ext cx="7016195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QUIZ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31545" y="1142984"/>
            <a:ext cx="7016195" cy="5072098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Berikan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sekitarmu</a:t>
            </a:r>
            <a:r>
              <a:rPr lang="en-US" dirty="0" smtClean="0"/>
              <a:t>? 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Berikan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dikehendaki</a:t>
            </a:r>
            <a:r>
              <a:rPr lang="en-US" dirty="0" smtClean="0"/>
              <a:t>/</a:t>
            </a:r>
            <a:r>
              <a:rPr lang="en-US" dirty="0" err="1" smtClean="0"/>
              <a:t>direncanakan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sekitarmu</a:t>
            </a:r>
            <a:r>
              <a:rPr lang="en-US" dirty="0" smtClean="0"/>
              <a:t>?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Berikan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sekitarmu</a:t>
            </a:r>
            <a:r>
              <a:rPr lang="en-US" dirty="0" smtClean="0"/>
              <a:t>!</a:t>
            </a:r>
          </a:p>
          <a:p>
            <a:pPr marL="514350" indent="-514350" algn="just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	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CONTOH TIDAK BOLEH SAMA DENGAN YANG TELAH DIJELASKAN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!!!</a:t>
            </a:r>
            <a:endParaRPr lang="id-ID" i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00166" y="2786058"/>
            <a:ext cx="7016195" cy="1143000"/>
          </a:xfrm>
        </p:spPr>
        <p:txBody>
          <a:bodyPr>
            <a:normAutofit/>
          </a:bodyPr>
          <a:lstStyle/>
          <a:p>
            <a:pPr algn="ctr"/>
            <a:r>
              <a:rPr lang="id-ID" sz="5400" dirty="0" smtClean="0"/>
              <a:t>SALAM SOSIOLOGI !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59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BENTUK-BENTUK PERUBAHAN SOSIAL</vt:lpstr>
      <vt:lpstr>BERDASARKAN KECEPATAN BERLANGSUNGNYA</vt:lpstr>
      <vt:lpstr>BERDASARKAN UKURAN PERUBAHAN</vt:lpstr>
      <vt:lpstr>BERDASARKAN ALASANNYA</vt:lpstr>
      <vt:lpstr>BERDASARKAN SIFAT PERUBAHAN</vt:lpstr>
      <vt:lpstr>QUIZ </vt:lpstr>
      <vt:lpstr>SALAM SOSIOLOGI 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PCR</cp:lastModifiedBy>
  <cp:revision>40</cp:revision>
  <dcterms:created xsi:type="dcterms:W3CDTF">2013-08-21T19:17:07Z</dcterms:created>
  <dcterms:modified xsi:type="dcterms:W3CDTF">2015-07-19T13:49:06Z</dcterms:modified>
</cp:coreProperties>
</file>