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67" r:id="rId7"/>
    <p:sldId id="268" r:id="rId8"/>
    <p:sldId id="269" r:id="rId9"/>
    <p:sldId id="270" r:id="rId10"/>
    <p:sldId id="271" r:id="rId11"/>
    <p:sldId id="272" r:id="rId12"/>
    <p:sldId id="263" r:id="rId13"/>
    <p:sldId id="262" r:id="rId1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16"/>
    <a:srgbClr val="0C788E"/>
    <a:srgbClr val="006666"/>
    <a:srgbClr val="0099CC"/>
    <a:srgbClr val="660066"/>
    <a:srgbClr val="003300"/>
    <a:srgbClr val="A50021"/>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323" autoAdjust="0"/>
    <p:restoredTop sz="94652" autoAdjust="0"/>
  </p:normalViewPr>
  <p:slideViewPr>
    <p:cSldViewPr>
      <p:cViewPr varScale="1">
        <p:scale>
          <a:sx n="69" d="100"/>
          <a:sy n="69" d="100"/>
        </p:scale>
        <p:origin x="-113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594D0C79-C3B3-441B-AEBD-EDCB37403C42}"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06FA42CD-EDB7-44F5-A38E-6A05FCC757C8}"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FA9A2598-A83D-4751-8EBC-3A71856BE46B}"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8C06CC92-32D6-4236-AA23-B7AE0C8F1ECE}"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B525C6F-C1A8-4FF7-8DB3-58F7B65CB44C}"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18D6B665-E4A6-4641-8B1A-252EF75DF589}"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3C646FFC-B4DC-4947-8CAD-6891FBB8ED84}"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C2FAC197-934B-4C47-BC2A-3548E72756CE}"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9CF25753-0779-422D-A72C-DB114B6862A9}"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C8F50991-1612-448B-9324-E9A445C2AC86}"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F8640BBE-43EB-4558-895F-C6C1CB5987DC}"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8BB4324-6ACF-4DD6-9F82-A20509DDE08C}"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p:cNvSpPr>
            <a:spLocks noGrp="1" noChangeArrowheads="1"/>
          </p:cNvSpPr>
          <p:nvPr>
            <p:ph type="ctrTitle"/>
          </p:nvPr>
        </p:nvSpPr>
        <p:spPr>
          <a:xfrm>
            <a:off x="179388" y="4076700"/>
            <a:ext cx="5464182" cy="647700"/>
          </a:xfrm>
        </p:spPr>
        <p:txBody>
          <a:bodyPr/>
          <a:lstStyle/>
          <a:p>
            <a:pPr algn="l"/>
            <a:r>
              <a:rPr lang="es-UY" sz="3600" b="1" dirty="0" smtClean="0">
                <a:solidFill>
                  <a:schemeClr val="bg1"/>
                </a:solidFill>
              </a:rPr>
              <a:t>WUJUD KEGIATAN PEMBERDAYAAN KOMUNITAS</a:t>
            </a:r>
            <a:endParaRPr lang="es-ES" sz="3600" b="1" dirty="0">
              <a:solidFill>
                <a:schemeClr val="bg1"/>
              </a:solidFill>
            </a:endParaRPr>
          </a:p>
        </p:txBody>
      </p:sp>
      <p:pic>
        <p:nvPicPr>
          <p:cNvPr id="3" name="Picture 2"/>
          <p:cNvPicPr>
            <a:picLocks noChangeAspect="1" noChangeArrowheads="1"/>
          </p:cNvPicPr>
          <p:nvPr/>
        </p:nvPicPr>
        <p:blipFill>
          <a:blip r:embed="rId3"/>
          <a:srcRect/>
          <a:stretch>
            <a:fillRect/>
          </a:stretch>
        </p:blipFill>
        <p:spPr bwMode="auto">
          <a:xfrm>
            <a:off x="7143768" y="642918"/>
            <a:ext cx="1500198" cy="15335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474805"/>
            <a:ext cx="8643997" cy="4525963"/>
          </a:xfrm>
        </p:spPr>
        <p:txBody>
          <a:bodyPr/>
          <a:lstStyle/>
          <a:p>
            <a:pPr algn="just">
              <a:buNone/>
            </a:pPr>
            <a:r>
              <a:rPr lang="en-US" sz="2400" dirty="0" smtClean="0"/>
              <a:t>	</a:t>
            </a:r>
            <a:r>
              <a:rPr lang="en-US" sz="2400" dirty="0" err="1" smtClean="0"/>
              <a:t>Haryono</a:t>
            </a:r>
            <a:r>
              <a:rPr lang="en-US" sz="2400" dirty="0" smtClean="0"/>
              <a:t> </a:t>
            </a:r>
            <a:r>
              <a:rPr lang="en-US" sz="2400" dirty="0" err="1" smtClean="0"/>
              <a:t>Suyono</a:t>
            </a:r>
            <a:r>
              <a:rPr lang="en-US" sz="2400" dirty="0" smtClean="0"/>
              <a:t> </a:t>
            </a:r>
            <a:r>
              <a:rPr lang="en-US" sz="2400" dirty="0" err="1" smtClean="0"/>
              <a:t>mengemukakan</a:t>
            </a:r>
            <a:r>
              <a:rPr lang="en-US" sz="2400" dirty="0" smtClean="0"/>
              <a:t> </a:t>
            </a:r>
            <a:r>
              <a:rPr lang="en-US" sz="2400" dirty="0" err="1" smtClean="0"/>
              <a:t>bahwa</a:t>
            </a:r>
            <a:r>
              <a:rPr lang="en-US" sz="2400" dirty="0" smtClean="0"/>
              <a:t> </a:t>
            </a:r>
            <a:r>
              <a:rPr lang="en-US" sz="2400" dirty="0" err="1" smtClean="0"/>
              <a:t>pemberdayaan</a:t>
            </a:r>
            <a:r>
              <a:rPr lang="en-US" sz="2400" dirty="0" smtClean="0"/>
              <a:t> </a:t>
            </a:r>
            <a:r>
              <a:rPr lang="en-US" sz="2400" dirty="0" err="1" smtClean="0"/>
              <a:t>keluarga</a:t>
            </a:r>
            <a:r>
              <a:rPr lang="en-US" sz="2400" dirty="0" smtClean="0"/>
              <a:t> </a:t>
            </a:r>
            <a:r>
              <a:rPr lang="en-US" sz="2400" dirty="0" err="1" smtClean="0"/>
              <a:t>dikembangkan</a:t>
            </a:r>
            <a:r>
              <a:rPr lang="en-US" sz="2400" dirty="0" smtClean="0"/>
              <a:t> </a:t>
            </a:r>
            <a:r>
              <a:rPr lang="en-US" sz="2400" dirty="0" err="1" smtClean="0"/>
              <a:t>untuk</a:t>
            </a:r>
            <a:r>
              <a:rPr lang="en-US" sz="2400" dirty="0" smtClean="0"/>
              <a:t> </a:t>
            </a:r>
            <a:r>
              <a:rPr lang="en-US" sz="2400" dirty="0" err="1" smtClean="0"/>
              <a:t>memperkuat</a:t>
            </a:r>
            <a:r>
              <a:rPr lang="en-US" sz="2400" dirty="0" smtClean="0"/>
              <a:t> </a:t>
            </a:r>
            <a:r>
              <a:rPr lang="en-US" sz="2400" dirty="0" err="1" smtClean="0"/>
              <a:t>sejumlah</a:t>
            </a:r>
            <a:r>
              <a:rPr lang="en-US" sz="2400" dirty="0" smtClean="0"/>
              <a:t> </a:t>
            </a:r>
            <a:r>
              <a:rPr lang="en-US" sz="2400" dirty="0" err="1" smtClean="0"/>
              <a:t>fungsi</a:t>
            </a:r>
            <a:r>
              <a:rPr lang="en-US" sz="2400" dirty="0" smtClean="0"/>
              <a:t> </a:t>
            </a:r>
            <a:r>
              <a:rPr lang="en-US" sz="2400" dirty="0" err="1" smtClean="0"/>
              <a:t>keluarga</a:t>
            </a:r>
            <a:r>
              <a:rPr lang="en-US" sz="2400" dirty="0" smtClean="0"/>
              <a:t> </a:t>
            </a:r>
            <a:r>
              <a:rPr lang="en-US" sz="2400" dirty="0" err="1" smtClean="0"/>
              <a:t>secara</a:t>
            </a:r>
            <a:r>
              <a:rPr lang="en-US" sz="2400" dirty="0" smtClean="0"/>
              <a:t> </a:t>
            </a:r>
            <a:r>
              <a:rPr lang="en-US" sz="2400" dirty="0" err="1" smtClean="0"/>
              <a:t>terpadu</a:t>
            </a:r>
            <a:r>
              <a:rPr lang="en-US" sz="2400" dirty="0" smtClean="0"/>
              <a:t>, </a:t>
            </a:r>
            <a:r>
              <a:rPr lang="en-US" sz="2400" dirty="0" err="1" smtClean="0"/>
              <a:t>yakni</a:t>
            </a:r>
            <a:r>
              <a:rPr lang="en-US" sz="2400" dirty="0" smtClean="0"/>
              <a:t> </a:t>
            </a:r>
            <a:r>
              <a:rPr lang="en-US" sz="2400" dirty="0" err="1" smtClean="0"/>
              <a:t>fungsi</a:t>
            </a:r>
            <a:r>
              <a:rPr lang="en-US" sz="2400" dirty="0" smtClean="0"/>
              <a:t> </a:t>
            </a:r>
            <a:r>
              <a:rPr lang="en-US" sz="2400" dirty="0" err="1" smtClean="0"/>
              <a:t>keagamaan</a:t>
            </a:r>
            <a:r>
              <a:rPr lang="en-US" sz="2400" dirty="0" smtClean="0"/>
              <a:t>, </a:t>
            </a:r>
            <a:r>
              <a:rPr lang="en-US" sz="2400" dirty="0" err="1" smtClean="0"/>
              <a:t>fungsi</a:t>
            </a:r>
            <a:r>
              <a:rPr lang="en-US" sz="2400" dirty="0" smtClean="0"/>
              <a:t> </a:t>
            </a:r>
            <a:r>
              <a:rPr lang="en-US" sz="2400" dirty="0" err="1" smtClean="0"/>
              <a:t>budaya</a:t>
            </a:r>
            <a:r>
              <a:rPr lang="en-US" sz="2400" dirty="0" smtClean="0"/>
              <a:t>, </a:t>
            </a:r>
            <a:r>
              <a:rPr lang="en-US" sz="2400" dirty="0" err="1" smtClean="0"/>
              <a:t>fungsi</a:t>
            </a:r>
            <a:r>
              <a:rPr lang="en-US" sz="2400" dirty="0" smtClean="0"/>
              <a:t> </a:t>
            </a:r>
            <a:r>
              <a:rPr lang="en-US" sz="2400" dirty="0" err="1" smtClean="0"/>
              <a:t>cinta</a:t>
            </a:r>
            <a:r>
              <a:rPr lang="en-US" sz="2400" dirty="0" smtClean="0"/>
              <a:t> </a:t>
            </a:r>
            <a:r>
              <a:rPr lang="en-US" sz="2400" dirty="0" err="1" smtClean="0"/>
              <a:t>kasih</a:t>
            </a:r>
            <a:r>
              <a:rPr lang="en-US" sz="2400" dirty="0" smtClean="0"/>
              <a:t>, </a:t>
            </a:r>
            <a:r>
              <a:rPr lang="en-US" sz="2400" dirty="0" err="1" smtClean="0"/>
              <a:t>fungsi</a:t>
            </a:r>
            <a:r>
              <a:rPr lang="en-US" sz="2400" dirty="0" smtClean="0"/>
              <a:t> </a:t>
            </a:r>
            <a:r>
              <a:rPr lang="en-US" sz="2400" dirty="0" err="1" smtClean="0"/>
              <a:t>perlindungan</a:t>
            </a:r>
            <a:r>
              <a:rPr lang="en-US" sz="2400" dirty="0" smtClean="0"/>
              <a:t>, </a:t>
            </a:r>
            <a:r>
              <a:rPr lang="en-US" sz="2400" dirty="0" err="1" smtClean="0"/>
              <a:t>fungsi</a:t>
            </a:r>
            <a:r>
              <a:rPr lang="en-US" sz="2400" dirty="0" smtClean="0"/>
              <a:t> </a:t>
            </a:r>
            <a:r>
              <a:rPr lang="en-US" sz="2400" dirty="0" err="1" smtClean="0"/>
              <a:t>reproduksi</a:t>
            </a:r>
            <a:r>
              <a:rPr lang="en-US" sz="2400" dirty="0" smtClean="0"/>
              <a:t> </a:t>
            </a:r>
            <a:r>
              <a:rPr lang="en-US" sz="2400" dirty="0" err="1" smtClean="0"/>
              <a:t>dan</a:t>
            </a:r>
            <a:r>
              <a:rPr lang="en-US" sz="2400" dirty="0" smtClean="0"/>
              <a:t> </a:t>
            </a:r>
            <a:r>
              <a:rPr lang="en-US" sz="2400" dirty="0" err="1" smtClean="0"/>
              <a:t>kesehatan</a:t>
            </a:r>
            <a:r>
              <a:rPr lang="en-US" sz="2400" dirty="0" smtClean="0"/>
              <a:t>, </a:t>
            </a:r>
            <a:r>
              <a:rPr lang="en-US" sz="2400" dirty="0" err="1" smtClean="0"/>
              <a:t>fungsi</a:t>
            </a:r>
            <a:r>
              <a:rPr lang="en-US" sz="2400" dirty="0" smtClean="0"/>
              <a:t> </a:t>
            </a:r>
            <a:r>
              <a:rPr lang="en-US" sz="2400" dirty="0" err="1" smtClean="0"/>
              <a:t>pendidikan</a:t>
            </a:r>
            <a:r>
              <a:rPr lang="en-US" sz="2400" dirty="0" smtClean="0"/>
              <a:t>, </a:t>
            </a:r>
            <a:r>
              <a:rPr lang="en-US" sz="2400" dirty="0" err="1" smtClean="0"/>
              <a:t>fungsi</a:t>
            </a:r>
            <a:r>
              <a:rPr lang="en-US" sz="2400" dirty="0" smtClean="0"/>
              <a:t> </a:t>
            </a:r>
            <a:r>
              <a:rPr lang="en-US" sz="2400" dirty="0" err="1" smtClean="0"/>
              <a:t>ekonomi</a:t>
            </a:r>
            <a:r>
              <a:rPr lang="en-US" sz="2400" dirty="0" smtClean="0"/>
              <a:t> </a:t>
            </a:r>
            <a:r>
              <a:rPr lang="en-US" sz="2400" dirty="0" err="1" smtClean="0"/>
              <a:t>atau</a:t>
            </a:r>
            <a:r>
              <a:rPr lang="en-US" sz="2400" dirty="0" smtClean="0"/>
              <a:t> </a:t>
            </a:r>
            <a:r>
              <a:rPr lang="en-US" sz="2400" dirty="0" err="1" smtClean="0"/>
              <a:t>kewirausahaan</a:t>
            </a:r>
            <a:r>
              <a:rPr lang="en-US" sz="2400" dirty="0" smtClean="0"/>
              <a:t>, </a:t>
            </a:r>
            <a:r>
              <a:rPr lang="en-US" sz="2400" dirty="0" err="1" smtClean="0"/>
              <a:t>serta</a:t>
            </a:r>
            <a:r>
              <a:rPr lang="en-US" sz="2400" dirty="0" smtClean="0"/>
              <a:t> </a:t>
            </a:r>
            <a:r>
              <a:rPr lang="en-US" sz="2400" dirty="0" err="1" smtClean="0"/>
              <a:t>fungsi</a:t>
            </a:r>
            <a:r>
              <a:rPr lang="en-US" sz="2400" dirty="0" smtClean="0"/>
              <a:t> </a:t>
            </a:r>
            <a:r>
              <a:rPr lang="en-US" sz="2400" dirty="0" err="1" smtClean="0"/>
              <a:t>lingkungan</a:t>
            </a:r>
            <a:r>
              <a:rPr lang="en-US" sz="2400" dirty="0" smtClean="0"/>
              <a:t>. </a:t>
            </a:r>
            <a:r>
              <a:rPr lang="en-US" sz="2400" dirty="0" err="1" smtClean="0"/>
              <a:t>Keseluruhan</a:t>
            </a:r>
            <a:r>
              <a:rPr lang="en-US" sz="2400" dirty="0" smtClean="0"/>
              <a:t> </a:t>
            </a:r>
            <a:r>
              <a:rPr lang="en-US" sz="2400" dirty="0" err="1" smtClean="0"/>
              <a:t>fungsi</a:t>
            </a:r>
            <a:r>
              <a:rPr lang="en-US" sz="2400" dirty="0" smtClean="0"/>
              <a:t> </a:t>
            </a:r>
            <a:r>
              <a:rPr lang="en-US" sz="2400" dirty="0" err="1" smtClean="0"/>
              <a:t>ini</a:t>
            </a:r>
            <a:r>
              <a:rPr lang="en-US" sz="2400" dirty="0" smtClean="0"/>
              <a:t> </a:t>
            </a:r>
            <a:r>
              <a:rPr lang="en-US" sz="2400" dirty="0" err="1" smtClean="0"/>
              <a:t>diyakini</a:t>
            </a:r>
            <a:r>
              <a:rPr lang="en-US" sz="2400" dirty="0" smtClean="0"/>
              <a:t> </a:t>
            </a:r>
            <a:r>
              <a:rPr lang="en-US" sz="2400" dirty="0" err="1" smtClean="0"/>
              <a:t>sebagai</a:t>
            </a:r>
            <a:r>
              <a:rPr lang="en-US" sz="2400" dirty="0" smtClean="0"/>
              <a:t> </a:t>
            </a:r>
            <a:r>
              <a:rPr lang="en-US" sz="2400" dirty="0" err="1" smtClean="0"/>
              <a:t>fondasi</a:t>
            </a:r>
            <a:r>
              <a:rPr lang="en-US" sz="2400" dirty="0" smtClean="0"/>
              <a:t> </a:t>
            </a:r>
            <a:r>
              <a:rPr lang="en-US" sz="2400" dirty="0" err="1" smtClean="0"/>
              <a:t>dalam</a:t>
            </a:r>
            <a:r>
              <a:rPr lang="en-US" sz="2400" dirty="0" smtClean="0"/>
              <a:t> </a:t>
            </a:r>
            <a:r>
              <a:rPr lang="en-US" sz="2400" dirty="0" err="1" smtClean="0"/>
              <a:t>mewujudkan</a:t>
            </a:r>
            <a:r>
              <a:rPr lang="en-US" sz="2400" dirty="0" smtClean="0"/>
              <a:t> </a:t>
            </a:r>
            <a:r>
              <a:rPr lang="en-US" sz="2400" dirty="0" err="1" smtClean="0"/>
              <a:t>keluarga</a:t>
            </a:r>
            <a:r>
              <a:rPr lang="en-US" sz="2400" dirty="0" smtClean="0"/>
              <a:t> </a:t>
            </a:r>
            <a:r>
              <a:rPr lang="en-US" sz="2400" dirty="0" err="1" smtClean="0"/>
              <a:t>dan</a:t>
            </a:r>
            <a:r>
              <a:rPr lang="en-US" sz="2400" dirty="0" smtClean="0"/>
              <a:t> </a:t>
            </a:r>
            <a:r>
              <a:rPr lang="en-US" sz="2400" dirty="0" err="1" smtClean="0"/>
              <a:t>masyarakat</a:t>
            </a:r>
            <a:r>
              <a:rPr lang="en-US" sz="2400" dirty="0" smtClean="0"/>
              <a:t> </a:t>
            </a:r>
            <a:r>
              <a:rPr lang="en-US" sz="2400" dirty="0" err="1" smtClean="0"/>
              <a:t>sejahtera</a:t>
            </a:r>
            <a:r>
              <a:rPr lang="en-US" sz="2400" dirty="0" smtClean="0"/>
              <a:t>.</a:t>
            </a:r>
            <a:endParaRPr lang="en-US" sz="24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a:t>
            </a:r>
            <a:r>
              <a:rPr kumimoji="0" lang="en-US" sz="2800" b="1" i="0" u="none" strike="noStrike" kern="0" cap="none" spc="0" normalizeH="0" baseline="0" noProof="0" dirty="0" smtClean="0">
                <a:ln>
                  <a:noFill/>
                </a:ln>
                <a:solidFill>
                  <a:srgbClr val="FF0000"/>
                </a:solidFill>
                <a:effectLst/>
                <a:uLnTx/>
                <a:uFillTx/>
                <a:latin typeface="+mn-lt"/>
                <a:ea typeface="+mn-ea"/>
                <a:cs typeface="+mn-cs"/>
              </a:rPr>
              <a:t>KELUARGA</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428736"/>
            <a:ext cx="8643997" cy="4525963"/>
          </a:xfrm>
        </p:spPr>
        <p:txBody>
          <a:bodyPr/>
          <a:lstStyle/>
          <a:p>
            <a:pPr algn="just">
              <a:buNone/>
            </a:pPr>
            <a:r>
              <a:rPr lang="en-US" sz="1800" dirty="0" err="1" smtClean="0"/>
              <a:t>Pemberdayaan</a:t>
            </a:r>
            <a:r>
              <a:rPr lang="en-US" sz="1800" dirty="0" smtClean="0"/>
              <a:t> </a:t>
            </a:r>
            <a:r>
              <a:rPr lang="en-US" sz="1800" dirty="0" err="1" smtClean="0"/>
              <a:t>komunitas</a:t>
            </a:r>
            <a:r>
              <a:rPr lang="en-US" sz="1800" dirty="0" smtClean="0"/>
              <a:t> </a:t>
            </a:r>
            <a:r>
              <a:rPr lang="en-US" sz="1800" dirty="0" err="1" smtClean="0"/>
              <a:t>di</a:t>
            </a:r>
            <a:r>
              <a:rPr lang="en-US" sz="1800" dirty="0" smtClean="0"/>
              <a:t> </a:t>
            </a:r>
            <a:r>
              <a:rPr lang="en-US" sz="1800" dirty="0" err="1" smtClean="0"/>
              <a:t>daerah</a:t>
            </a:r>
            <a:r>
              <a:rPr lang="en-US" sz="1800" dirty="0" smtClean="0"/>
              <a:t> </a:t>
            </a:r>
            <a:r>
              <a:rPr lang="en-US" sz="1800" dirty="0" err="1" smtClean="0"/>
              <a:t>bencana</a:t>
            </a:r>
            <a:r>
              <a:rPr lang="en-US" sz="1800" dirty="0" smtClean="0"/>
              <a:t> </a:t>
            </a:r>
            <a:r>
              <a:rPr lang="en-US" sz="1800" dirty="0" err="1" smtClean="0"/>
              <a:t>diarahkan</a:t>
            </a:r>
            <a:r>
              <a:rPr lang="en-US" sz="1800" dirty="0" smtClean="0"/>
              <a:t> </a:t>
            </a:r>
            <a:r>
              <a:rPr lang="en-US" sz="1800" dirty="0" err="1" smtClean="0"/>
              <a:t>pada</a:t>
            </a:r>
            <a:r>
              <a:rPr lang="en-US" sz="1800" dirty="0" smtClean="0"/>
              <a:t> </a:t>
            </a:r>
            <a:r>
              <a:rPr lang="en-US" sz="1800" dirty="0" err="1" smtClean="0"/>
              <a:t>upaya</a:t>
            </a:r>
            <a:r>
              <a:rPr lang="en-US" sz="1800" dirty="0" smtClean="0"/>
              <a:t> </a:t>
            </a:r>
            <a:r>
              <a:rPr lang="en-US" sz="1800" dirty="0" err="1" smtClean="0"/>
              <a:t>meningkatkan</a:t>
            </a:r>
            <a:r>
              <a:rPr lang="en-US" sz="1800" dirty="0" smtClean="0"/>
              <a:t> </a:t>
            </a:r>
            <a:r>
              <a:rPr lang="en-US" sz="1800" dirty="0" err="1" smtClean="0"/>
              <a:t>kemampuan</a:t>
            </a:r>
            <a:r>
              <a:rPr lang="en-US" sz="1800" dirty="0" smtClean="0"/>
              <a:t> </a:t>
            </a:r>
            <a:r>
              <a:rPr lang="en-US" sz="1800" dirty="0" err="1" smtClean="0"/>
              <a:t>anggota</a:t>
            </a:r>
            <a:r>
              <a:rPr lang="en-US" sz="1800" dirty="0" smtClean="0"/>
              <a:t> </a:t>
            </a:r>
            <a:r>
              <a:rPr lang="en-US" sz="1800" dirty="0" err="1" smtClean="0"/>
              <a:t>komunitas</a:t>
            </a:r>
            <a:r>
              <a:rPr lang="en-US" sz="1800" dirty="0" smtClean="0"/>
              <a:t> </a:t>
            </a:r>
            <a:r>
              <a:rPr lang="en-US" sz="1800" dirty="0" err="1" smtClean="0"/>
              <a:t>untuk</a:t>
            </a:r>
            <a:r>
              <a:rPr lang="en-US" sz="1800" dirty="0" smtClean="0"/>
              <a:t> </a:t>
            </a:r>
            <a:r>
              <a:rPr lang="en-US" sz="1800" dirty="0" err="1" smtClean="0"/>
              <a:t>menghadapi</a:t>
            </a:r>
            <a:r>
              <a:rPr lang="en-US" sz="1800" dirty="0" smtClean="0"/>
              <a:t> </a:t>
            </a:r>
            <a:r>
              <a:rPr lang="en-US" sz="1800" dirty="0" err="1" smtClean="0"/>
              <a:t>keadaan</a:t>
            </a:r>
            <a:r>
              <a:rPr lang="en-US" sz="1800" dirty="0" smtClean="0"/>
              <a:t> </a:t>
            </a:r>
            <a:r>
              <a:rPr lang="en-US" sz="1800" dirty="0" err="1" smtClean="0"/>
              <a:t>sebelum</a:t>
            </a:r>
            <a:r>
              <a:rPr lang="en-US" sz="1800" dirty="0" smtClean="0"/>
              <a:t> </a:t>
            </a:r>
            <a:r>
              <a:rPr lang="en-US" sz="1800" dirty="0" err="1" smtClean="0"/>
              <a:t>bencana</a:t>
            </a:r>
            <a:r>
              <a:rPr lang="en-US" sz="1800" dirty="0" smtClean="0"/>
              <a:t>, </a:t>
            </a:r>
            <a:r>
              <a:rPr lang="en-US" sz="1800" dirty="0" err="1" smtClean="0"/>
              <a:t>saat</a:t>
            </a:r>
            <a:r>
              <a:rPr lang="en-US" sz="1800" dirty="0" smtClean="0"/>
              <a:t> </a:t>
            </a:r>
            <a:r>
              <a:rPr lang="en-US" sz="1800" dirty="0" err="1" smtClean="0"/>
              <a:t>terjadinya</a:t>
            </a:r>
            <a:r>
              <a:rPr lang="en-US" sz="1800" dirty="0" smtClean="0"/>
              <a:t> </a:t>
            </a:r>
            <a:r>
              <a:rPr lang="en-US" sz="1800" dirty="0" err="1" smtClean="0"/>
              <a:t>bencana</a:t>
            </a:r>
            <a:r>
              <a:rPr lang="en-US" sz="1800" dirty="0" smtClean="0"/>
              <a:t>, </a:t>
            </a:r>
            <a:r>
              <a:rPr lang="en-US" sz="1800" dirty="0" err="1" smtClean="0"/>
              <a:t>serta</a:t>
            </a:r>
            <a:r>
              <a:rPr lang="en-US" sz="1800" dirty="0" smtClean="0"/>
              <a:t> </a:t>
            </a:r>
            <a:r>
              <a:rPr lang="en-US" sz="1800" dirty="0" err="1" smtClean="0"/>
              <a:t>upaya</a:t>
            </a:r>
            <a:r>
              <a:rPr lang="en-US" sz="1800" dirty="0" smtClean="0"/>
              <a:t> </a:t>
            </a:r>
            <a:r>
              <a:rPr lang="en-US" sz="1800" dirty="0" err="1" smtClean="0"/>
              <a:t>rehabilitasi</a:t>
            </a:r>
            <a:r>
              <a:rPr lang="en-US" sz="1800" dirty="0" smtClean="0"/>
              <a:t> </a:t>
            </a:r>
            <a:r>
              <a:rPr lang="en-US" sz="1800" dirty="0" err="1" smtClean="0"/>
              <a:t>dan</a:t>
            </a:r>
            <a:r>
              <a:rPr lang="en-US" sz="1800" dirty="0" smtClean="0"/>
              <a:t> </a:t>
            </a:r>
            <a:r>
              <a:rPr lang="en-US" sz="1800" dirty="0" err="1" smtClean="0"/>
              <a:t>rekonstruksi</a:t>
            </a:r>
            <a:r>
              <a:rPr lang="en-US" sz="1800" dirty="0" smtClean="0"/>
              <a:t> </a:t>
            </a:r>
            <a:r>
              <a:rPr lang="en-US" sz="1800" dirty="0" err="1" smtClean="0"/>
              <a:t>setelah</a:t>
            </a:r>
            <a:r>
              <a:rPr lang="en-US" sz="1800" dirty="0" smtClean="0"/>
              <a:t> </a:t>
            </a:r>
            <a:r>
              <a:rPr lang="en-US" sz="1800" dirty="0" err="1" smtClean="0"/>
              <a:t>bencana</a:t>
            </a:r>
            <a:r>
              <a:rPr lang="en-US" sz="1800" dirty="0" smtClean="0"/>
              <a:t> </a:t>
            </a:r>
            <a:r>
              <a:rPr lang="en-US" sz="1800" dirty="0" err="1" smtClean="0"/>
              <a:t>berlalu</a:t>
            </a:r>
            <a:r>
              <a:rPr lang="en-US" sz="1800" dirty="0" smtClean="0"/>
              <a:t>. </a:t>
            </a:r>
            <a:r>
              <a:rPr lang="en-US" sz="1800" dirty="0" err="1" smtClean="0"/>
              <a:t>Mengenai</a:t>
            </a:r>
            <a:r>
              <a:rPr lang="en-US" sz="1800" dirty="0" smtClean="0"/>
              <a:t> </a:t>
            </a:r>
            <a:r>
              <a:rPr lang="en-US" sz="1800" dirty="0" err="1" smtClean="0"/>
              <a:t>hal</a:t>
            </a:r>
            <a:r>
              <a:rPr lang="en-US" sz="1800" dirty="0" smtClean="0"/>
              <a:t> </a:t>
            </a:r>
            <a:r>
              <a:rPr lang="en-US" sz="1800" dirty="0" err="1" smtClean="0"/>
              <a:t>tersebut</a:t>
            </a:r>
            <a:r>
              <a:rPr lang="en-US" sz="1800" dirty="0" smtClean="0"/>
              <a:t> </a:t>
            </a:r>
            <a:r>
              <a:rPr lang="en-US" sz="1800" dirty="0" err="1" smtClean="0"/>
              <a:t>dapat</a:t>
            </a:r>
            <a:r>
              <a:rPr lang="en-US" sz="1800" dirty="0" smtClean="0"/>
              <a:t> </a:t>
            </a:r>
            <a:r>
              <a:rPr lang="en-US" sz="1800" dirty="0" err="1" smtClean="0"/>
              <a:t>diuraikan</a:t>
            </a:r>
            <a:r>
              <a:rPr lang="en-US" sz="1800" dirty="0" smtClean="0"/>
              <a:t> </a:t>
            </a:r>
            <a:r>
              <a:rPr lang="en-US" sz="1800" dirty="0" err="1" smtClean="0"/>
              <a:t>sebagai</a:t>
            </a:r>
            <a:r>
              <a:rPr lang="en-US" sz="1800" dirty="0" smtClean="0"/>
              <a:t> </a:t>
            </a:r>
            <a:r>
              <a:rPr lang="en-US" sz="1800" dirty="0" err="1" smtClean="0"/>
              <a:t>berikut</a:t>
            </a:r>
            <a:r>
              <a:rPr lang="en-US" sz="1800" dirty="0" smtClean="0"/>
              <a:t>:</a:t>
            </a:r>
          </a:p>
          <a:p>
            <a:pPr lvl="0" algn="just"/>
            <a:r>
              <a:rPr lang="en-US" sz="1800" dirty="0" err="1" smtClean="0"/>
              <a:t>Pemberdayaan</a:t>
            </a:r>
            <a:r>
              <a:rPr lang="en-US" sz="1800" dirty="0" smtClean="0"/>
              <a:t> </a:t>
            </a:r>
            <a:r>
              <a:rPr lang="en-US" sz="1800" dirty="0" err="1" smtClean="0"/>
              <a:t>sebelum</a:t>
            </a:r>
            <a:r>
              <a:rPr lang="en-US" sz="1800" dirty="0" smtClean="0"/>
              <a:t> </a:t>
            </a:r>
            <a:r>
              <a:rPr lang="en-US" sz="1800" dirty="0" err="1" smtClean="0"/>
              <a:t>bencana</a:t>
            </a:r>
            <a:r>
              <a:rPr lang="en-US" sz="1800" dirty="0" smtClean="0"/>
              <a:t> </a:t>
            </a:r>
            <a:r>
              <a:rPr lang="en-US" sz="1800" dirty="0" err="1" smtClean="0"/>
              <a:t>merupakan</a:t>
            </a:r>
            <a:r>
              <a:rPr lang="en-US" sz="1800" dirty="0" smtClean="0"/>
              <a:t> </a:t>
            </a:r>
            <a:r>
              <a:rPr lang="en-US" sz="1800" dirty="0" err="1" smtClean="0"/>
              <a:t>upaya</a:t>
            </a:r>
            <a:r>
              <a:rPr lang="en-US" sz="1800" dirty="0" smtClean="0"/>
              <a:t> </a:t>
            </a:r>
            <a:r>
              <a:rPr lang="en-US" sz="1800" dirty="0" err="1" smtClean="0"/>
              <a:t>penyadaran</a:t>
            </a:r>
            <a:r>
              <a:rPr lang="en-US" sz="1800" dirty="0" smtClean="0"/>
              <a:t> </a:t>
            </a:r>
            <a:r>
              <a:rPr lang="en-US" sz="1800" dirty="0" err="1" smtClean="0"/>
              <a:t>individu</a:t>
            </a:r>
            <a:r>
              <a:rPr lang="en-US" sz="1800" dirty="0" smtClean="0"/>
              <a:t> </a:t>
            </a:r>
            <a:r>
              <a:rPr lang="en-US" sz="1800" dirty="0" err="1" smtClean="0"/>
              <a:t>dan</a:t>
            </a:r>
            <a:r>
              <a:rPr lang="en-US" sz="1800" dirty="0" smtClean="0"/>
              <a:t> </a:t>
            </a:r>
            <a:r>
              <a:rPr lang="en-US" sz="1800" dirty="0" err="1" smtClean="0"/>
              <a:t>komunitas</a:t>
            </a:r>
            <a:r>
              <a:rPr lang="en-US" sz="1800" dirty="0" smtClean="0"/>
              <a:t> </a:t>
            </a:r>
            <a:r>
              <a:rPr lang="en-US" sz="1800" dirty="0" err="1" smtClean="0"/>
              <a:t>mengenai</a:t>
            </a:r>
            <a:r>
              <a:rPr lang="en-US" sz="1800" dirty="0" smtClean="0"/>
              <a:t> </a:t>
            </a:r>
            <a:r>
              <a:rPr lang="en-US" sz="1800" dirty="0" err="1" smtClean="0"/>
              <a:t>potensi</a:t>
            </a:r>
            <a:r>
              <a:rPr lang="en-US" sz="1800" dirty="0" smtClean="0"/>
              <a:t> </a:t>
            </a:r>
            <a:r>
              <a:rPr lang="en-US" sz="1800" dirty="0" err="1" smtClean="0"/>
              <a:t>bencana</a:t>
            </a:r>
            <a:r>
              <a:rPr lang="en-US" sz="1800" dirty="0" smtClean="0"/>
              <a:t> </a:t>
            </a:r>
            <a:r>
              <a:rPr lang="en-US" sz="1800" dirty="0" err="1" smtClean="0"/>
              <a:t>di</a:t>
            </a:r>
            <a:r>
              <a:rPr lang="en-US" sz="1800" dirty="0" smtClean="0"/>
              <a:t> </a:t>
            </a:r>
            <a:r>
              <a:rPr lang="en-US" sz="1800" dirty="0" err="1" smtClean="0"/>
              <a:t>lingkungan</a:t>
            </a:r>
            <a:r>
              <a:rPr lang="en-US" sz="1800" dirty="0" smtClean="0"/>
              <a:t> </a:t>
            </a:r>
            <a:r>
              <a:rPr lang="en-US" sz="1800" dirty="0" err="1" smtClean="0"/>
              <a:t>sekitar</a:t>
            </a:r>
            <a:r>
              <a:rPr lang="en-US" sz="1800" dirty="0" smtClean="0"/>
              <a:t>. </a:t>
            </a:r>
            <a:r>
              <a:rPr lang="en-US" sz="1800" dirty="0" err="1" smtClean="0"/>
              <a:t>Tak</a:t>
            </a:r>
            <a:r>
              <a:rPr lang="en-US" sz="1800" dirty="0" smtClean="0"/>
              <a:t> </a:t>
            </a:r>
            <a:r>
              <a:rPr lang="en-US" sz="1800" dirty="0" err="1" smtClean="0"/>
              <a:t>hanya</a:t>
            </a:r>
            <a:r>
              <a:rPr lang="en-US" sz="1800" dirty="0" smtClean="0"/>
              <a:t> </a:t>
            </a:r>
            <a:r>
              <a:rPr lang="en-US" sz="1800" dirty="0" err="1" smtClean="0"/>
              <a:t>itu</a:t>
            </a:r>
            <a:r>
              <a:rPr lang="en-US" sz="1800" dirty="0" smtClean="0"/>
              <a:t>, </a:t>
            </a:r>
            <a:r>
              <a:rPr lang="en-US" sz="1800" dirty="0" err="1" smtClean="0"/>
              <a:t>individu</a:t>
            </a:r>
            <a:r>
              <a:rPr lang="en-US" sz="1800" dirty="0" smtClean="0"/>
              <a:t> </a:t>
            </a:r>
            <a:r>
              <a:rPr lang="en-US" sz="1800" dirty="0" err="1" smtClean="0"/>
              <a:t>dan</a:t>
            </a:r>
            <a:r>
              <a:rPr lang="en-US" sz="1800" dirty="0" smtClean="0"/>
              <a:t> </a:t>
            </a:r>
            <a:r>
              <a:rPr lang="en-US" sz="1800" dirty="0" err="1" smtClean="0"/>
              <a:t>komunitas</a:t>
            </a:r>
            <a:r>
              <a:rPr lang="en-US" sz="1800" dirty="0" smtClean="0"/>
              <a:t> pun </a:t>
            </a:r>
            <a:r>
              <a:rPr lang="en-US" sz="1800" dirty="0" err="1" smtClean="0"/>
              <a:t>disadarkan</a:t>
            </a:r>
            <a:r>
              <a:rPr lang="en-US" sz="1800" dirty="0" smtClean="0"/>
              <a:t> </a:t>
            </a:r>
            <a:r>
              <a:rPr lang="en-US" sz="1800" dirty="0" err="1" smtClean="0"/>
              <a:t>tentang</a:t>
            </a:r>
            <a:r>
              <a:rPr lang="en-US" sz="1800" dirty="0" smtClean="0"/>
              <a:t> </a:t>
            </a:r>
            <a:r>
              <a:rPr lang="en-US" sz="1800" dirty="0" err="1" smtClean="0"/>
              <a:t>sumber</a:t>
            </a:r>
            <a:r>
              <a:rPr lang="en-US" sz="1800" dirty="0" smtClean="0"/>
              <a:t> </a:t>
            </a:r>
            <a:r>
              <a:rPr lang="en-US" sz="1800" dirty="0" err="1" smtClean="0"/>
              <a:t>daya</a:t>
            </a:r>
            <a:r>
              <a:rPr lang="en-US" sz="1800" dirty="0" smtClean="0"/>
              <a:t> </a:t>
            </a:r>
            <a:r>
              <a:rPr lang="en-US" sz="1800" dirty="0" err="1" smtClean="0"/>
              <a:t>maupun</a:t>
            </a:r>
            <a:r>
              <a:rPr lang="en-US" sz="1800" dirty="0" smtClean="0"/>
              <a:t> </a:t>
            </a:r>
            <a:r>
              <a:rPr lang="en-US" sz="1800" dirty="0" err="1" smtClean="0"/>
              <a:t>pengetahuan</a:t>
            </a:r>
            <a:r>
              <a:rPr lang="en-US" sz="1800" dirty="0" smtClean="0"/>
              <a:t> </a:t>
            </a:r>
            <a:r>
              <a:rPr lang="en-US" sz="1800" dirty="0" err="1" smtClean="0"/>
              <a:t>lokal</a:t>
            </a:r>
            <a:r>
              <a:rPr lang="en-US" sz="1800" dirty="0" smtClean="0"/>
              <a:t> yang </a:t>
            </a:r>
            <a:r>
              <a:rPr lang="en-US" sz="1800" dirty="0" err="1" smtClean="0"/>
              <a:t>dimiliki</a:t>
            </a:r>
            <a:r>
              <a:rPr lang="en-US" sz="1800" dirty="0" smtClean="0"/>
              <a:t> </a:t>
            </a:r>
            <a:r>
              <a:rPr lang="en-US" sz="1800" dirty="0" err="1" smtClean="0"/>
              <a:t>untuk</a:t>
            </a:r>
            <a:r>
              <a:rPr lang="en-US" sz="1800" dirty="0" smtClean="0"/>
              <a:t> </a:t>
            </a:r>
            <a:r>
              <a:rPr lang="en-US" sz="1800" dirty="0" err="1" smtClean="0"/>
              <a:t>meminimalkan</a:t>
            </a:r>
            <a:r>
              <a:rPr lang="en-US" sz="1800" dirty="0" smtClean="0"/>
              <a:t> </a:t>
            </a:r>
            <a:r>
              <a:rPr lang="en-US" sz="1800" dirty="0" err="1" smtClean="0"/>
              <a:t>resiko</a:t>
            </a:r>
            <a:r>
              <a:rPr lang="en-US" sz="1800" dirty="0" smtClean="0"/>
              <a:t> </a:t>
            </a:r>
            <a:r>
              <a:rPr lang="en-US" sz="1800" dirty="0" err="1" smtClean="0"/>
              <a:t>serta</a:t>
            </a:r>
            <a:r>
              <a:rPr lang="en-US" sz="1800" dirty="0" smtClean="0"/>
              <a:t> </a:t>
            </a:r>
            <a:r>
              <a:rPr lang="en-US" sz="1800" dirty="0" err="1" smtClean="0"/>
              <a:t>dampak</a:t>
            </a:r>
            <a:r>
              <a:rPr lang="en-US" sz="1800" dirty="0" smtClean="0"/>
              <a:t> </a:t>
            </a:r>
            <a:r>
              <a:rPr lang="en-US" sz="1800" dirty="0" err="1" smtClean="0"/>
              <a:t>bencana</a:t>
            </a:r>
            <a:r>
              <a:rPr lang="en-US" sz="1800" dirty="0" smtClean="0"/>
              <a:t>.</a:t>
            </a:r>
          </a:p>
          <a:p>
            <a:pPr lvl="0" algn="just"/>
            <a:r>
              <a:rPr lang="en-US" sz="1800" dirty="0" err="1" smtClean="0"/>
              <a:t>Pemberdayaan</a:t>
            </a:r>
            <a:r>
              <a:rPr lang="en-US" sz="1800" dirty="0" smtClean="0"/>
              <a:t> </a:t>
            </a:r>
            <a:r>
              <a:rPr lang="en-US" sz="1800" dirty="0" err="1" smtClean="0"/>
              <a:t>saat</a:t>
            </a:r>
            <a:r>
              <a:rPr lang="en-US" sz="1800" dirty="0" smtClean="0"/>
              <a:t> </a:t>
            </a:r>
            <a:r>
              <a:rPr lang="en-US" sz="1800" dirty="0" err="1" smtClean="0"/>
              <a:t>terjadinya</a:t>
            </a:r>
            <a:r>
              <a:rPr lang="en-US" sz="1800" dirty="0" smtClean="0"/>
              <a:t> </a:t>
            </a:r>
            <a:r>
              <a:rPr lang="en-US" sz="1800" dirty="0" err="1" smtClean="0"/>
              <a:t>bencana</a:t>
            </a:r>
            <a:r>
              <a:rPr lang="en-US" sz="1800" dirty="0" smtClean="0"/>
              <a:t> </a:t>
            </a:r>
            <a:r>
              <a:rPr lang="en-US" sz="1800" dirty="0" err="1" smtClean="0"/>
              <a:t>dimaksudkan</a:t>
            </a:r>
            <a:r>
              <a:rPr lang="en-US" sz="1800" dirty="0" smtClean="0"/>
              <a:t> </a:t>
            </a:r>
            <a:r>
              <a:rPr lang="en-US" sz="1800" dirty="0" err="1" smtClean="0"/>
              <a:t>untuk</a:t>
            </a:r>
            <a:r>
              <a:rPr lang="en-US" sz="1800" dirty="0" smtClean="0"/>
              <a:t> </a:t>
            </a:r>
            <a:r>
              <a:rPr lang="en-US" sz="1800" dirty="0" err="1" smtClean="0"/>
              <a:t>memberi</a:t>
            </a:r>
            <a:r>
              <a:rPr lang="en-US" sz="1800" dirty="0" smtClean="0"/>
              <a:t> </a:t>
            </a:r>
            <a:r>
              <a:rPr lang="en-US" sz="1800" dirty="0" err="1" smtClean="0"/>
              <a:t>pengetahuan</a:t>
            </a:r>
            <a:r>
              <a:rPr lang="en-US" sz="1800" dirty="0" smtClean="0"/>
              <a:t> </a:t>
            </a:r>
            <a:r>
              <a:rPr lang="en-US" sz="1800" dirty="0" err="1" smtClean="0"/>
              <a:t>serta</a:t>
            </a:r>
            <a:r>
              <a:rPr lang="en-US" sz="1800" dirty="0" smtClean="0"/>
              <a:t> </a:t>
            </a:r>
            <a:r>
              <a:rPr lang="en-US" sz="1800" dirty="0" err="1" smtClean="0"/>
              <a:t>keterampilan</a:t>
            </a:r>
            <a:r>
              <a:rPr lang="en-US" sz="1800" dirty="0" smtClean="0"/>
              <a:t> </a:t>
            </a:r>
            <a:r>
              <a:rPr lang="en-US" sz="1800" dirty="0" err="1" smtClean="0"/>
              <a:t>kepada</a:t>
            </a:r>
            <a:r>
              <a:rPr lang="en-US" sz="1800" dirty="0" smtClean="0"/>
              <a:t> </a:t>
            </a:r>
            <a:r>
              <a:rPr lang="en-US" sz="1800" dirty="0" err="1" smtClean="0"/>
              <a:t>individu</a:t>
            </a:r>
            <a:r>
              <a:rPr lang="en-US" sz="1800" dirty="0" smtClean="0"/>
              <a:t> </a:t>
            </a:r>
            <a:r>
              <a:rPr lang="en-US" sz="1800" dirty="0" err="1" smtClean="0"/>
              <a:t>dan</a:t>
            </a:r>
            <a:r>
              <a:rPr lang="en-US" sz="1800" dirty="0" smtClean="0"/>
              <a:t> </a:t>
            </a:r>
            <a:r>
              <a:rPr lang="en-US" sz="1800" dirty="0" err="1" smtClean="0"/>
              <a:t>komunitas</a:t>
            </a:r>
            <a:r>
              <a:rPr lang="en-US" sz="1800" dirty="0" smtClean="0"/>
              <a:t> </a:t>
            </a:r>
            <a:r>
              <a:rPr lang="en-US" sz="1800" dirty="0" err="1" smtClean="0"/>
              <a:t>mengenai</a:t>
            </a:r>
            <a:r>
              <a:rPr lang="en-US" sz="1800" dirty="0" smtClean="0"/>
              <a:t> </a:t>
            </a:r>
            <a:r>
              <a:rPr lang="en-US" sz="1800" dirty="0" err="1" smtClean="0"/>
              <a:t>tindak</a:t>
            </a:r>
            <a:r>
              <a:rPr lang="en-US" sz="1800" dirty="0" smtClean="0"/>
              <a:t> </a:t>
            </a:r>
            <a:r>
              <a:rPr lang="en-US" sz="1800" dirty="0" err="1" smtClean="0"/>
              <a:t>penyelamatan</a:t>
            </a:r>
            <a:r>
              <a:rPr lang="en-US" sz="1800" dirty="0" smtClean="0"/>
              <a:t> yang </a:t>
            </a:r>
            <a:r>
              <a:rPr lang="en-US" sz="1800" dirty="0" err="1" smtClean="0"/>
              <a:t>dapat</a:t>
            </a:r>
            <a:r>
              <a:rPr lang="en-US" sz="1800" dirty="0" smtClean="0"/>
              <a:t> </a:t>
            </a:r>
            <a:r>
              <a:rPr lang="en-US" sz="1800" dirty="0" err="1" smtClean="0"/>
              <a:t>dilakukan</a:t>
            </a:r>
            <a:r>
              <a:rPr lang="en-US" sz="1800" dirty="0" smtClean="0"/>
              <a:t> </a:t>
            </a:r>
            <a:r>
              <a:rPr lang="en-US" sz="1800" dirty="0" err="1" smtClean="0"/>
              <a:t>secara</a:t>
            </a:r>
            <a:r>
              <a:rPr lang="en-US" sz="1800" dirty="0" smtClean="0"/>
              <a:t> </a:t>
            </a:r>
            <a:r>
              <a:rPr lang="en-US" sz="1800" dirty="0" err="1" smtClean="0"/>
              <a:t>mandiri</a:t>
            </a:r>
            <a:r>
              <a:rPr lang="en-US" sz="1800" dirty="0" smtClean="0"/>
              <a:t> </a:t>
            </a:r>
            <a:r>
              <a:rPr lang="en-US" sz="1800" dirty="0" err="1" smtClean="0"/>
              <a:t>sehingga</a:t>
            </a:r>
            <a:r>
              <a:rPr lang="en-US" sz="1800" dirty="0" smtClean="0"/>
              <a:t> </a:t>
            </a:r>
            <a:r>
              <a:rPr lang="en-US" sz="1800" dirty="0" err="1" smtClean="0"/>
              <a:t>jatuhnya</a:t>
            </a:r>
            <a:r>
              <a:rPr lang="en-US" sz="1800" dirty="0" smtClean="0"/>
              <a:t> </a:t>
            </a:r>
            <a:r>
              <a:rPr lang="en-US" sz="1800" dirty="0" err="1" smtClean="0"/>
              <a:t>korban</a:t>
            </a:r>
            <a:r>
              <a:rPr lang="en-US" sz="1800" dirty="0" smtClean="0"/>
              <a:t> </a:t>
            </a:r>
            <a:r>
              <a:rPr lang="en-US" sz="1800" dirty="0" err="1" smtClean="0"/>
              <a:t>dapat</a:t>
            </a:r>
            <a:r>
              <a:rPr lang="en-US" sz="1800" dirty="0" smtClean="0"/>
              <a:t> </a:t>
            </a:r>
            <a:r>
              <a:rPr lang="en-US" sz="1800" dirty="0" err="1" smtClean="0"/>
              <a:t>dicegah</a:t>
            </a:r>
            <a:r>
              <a:rPr lang="en-US" sz="1800" dirty="0" smtClean="0"/>
              <a:t>.</a:t>
            </a:r>
          </a:p>
          <a:p>
            <a:pPr lvl="0" algn="just"/>
            <a:r>
              <a:rPr lang="en-US" sz="1800" dirty="0" err="1" smtClean="0"/>
              <a:t>Rehabilitasi</a:t>
            </a:r>
            <a:r>
              <a:rPr lang="en-US" sz="1800" dirty="0" smtClean="0"/>
              <a:t> </a:t>
            </a:r>
            <a:r>
              <a:rPr lang="en-US" sz="1800" dirty="0" err="1" smtClean="0"/>
              <a:t>dan</a:t>
            </a:r>
            <a:r>
              <a:rPr lang="en-US" sz="1800" dirty="0" smtClean="0"/>
              <a:t> </a:t>
            </a:r>
            <a:r>
              <a:rPr lang="en-US" sz="1800" dirty="0" err="1" smtClean="0"/>
              <a:t>rekonstruksi</a:t>
            </a:r>
            <a:r>
              <a:rPr lang="en-US" sz="1800" dirty="0" smtClean="0"/>
              <a:t> </a:t>
            </a:r>
            <a:r>
              <a:rPr lang="en-US" sz="1800" dirty="0" err="1" smtClean="0"/>
              <a:t>diarahkan</a:t>
            </a:r>
            <a:r>
              <a:rPr lang="en-US" sz="1800" dirty="0" smtClean="0"/>
              <a:t> </a:t>
            </a:r>
            <a:r>
              <a:rPr lang="en-US" sz="1800" dirty="0" err="1" smtClean="0"/>
              <a:t>untuk</a:t>
            </a:r>
            <a:r>
              <a:rPr lang="en-US" sz="1800" dirty="0" smtClean="0"/>
              <a:t> </a:t>
            </a:r>
            <a:r>
              <a:rPr lang="en-US" sz="1800" dirty="0" err="1" smtClean="0"/>
              <a:t>mendorong</a:t>
            </a:r>
            <a:r>
              <a:rPr lang="en-US" sz="1800" dirty="0" smtClean="0"/>
              <a:t> </a:t>
            </a:r>
            <a:r>
              <a:rPr lang="en-US" sz="1800" dirty="0" err="1" smtClean="0"/>
              <a:t>individu</a:t>
            </a:r>
            <a:r>
              <a:rPr lang="en-US" sz="1800" dirty="0" smtClean="0"/>
              <a:t> </a:t>
            </a:r>
            <a:r>
              <a:rPr lang="en-US" sz="1800" dirty="0" err="1" smtClean="0"/>
              <a:t>dan</a:t>
            </a:r>
            <a:r>
              <a:rPr lang="en-US" sz="1800" dirty="0" smtClean="0"/>
              <a:t> </a:t>
            </a:r>
            <a:r>
              <a:rPr lang="en-US" sz="1800" dirty="0" err="1" smtClean="0"/>
              <a:t>komunitas</a:t>
            </a:r>
            <a:r>
              <a:rPr lang="en-US" sz="1800" dirty="0" smtClean="0"/>
              <a:t> agar </a:t>
            </a:r>
            <a:r>
              <a:rPr lang="en-US" sz="1800" dirty="0" err="1" smtClean="0"/>
              <a:t>dapat</a:t>
            </a:r>
            <a:r>
              <a:rPr lang="en-US" sz="1800" dirty="0" smtClean="0"/>
              <a:t> </a:t>
            </a:r>
            <a:r>
              <a:rPr lang="en-US" sz="1800" dirty="0" err="1" smtClean="0"/>
              <a:t>bergotong</a:t>
            </a:r>
            <a:r>
              <a:rPr lang="en-US" sz="1800" dirty="0" smtClean="0"/>
              <a:t> </a:t>
            </a:r>
            <a:r>
              <a:rPr lang="en-US" sz="1800" dirty="0" err="1" smtClean="0"/>
              <a:t>royong</a:t>
            </a:r>
            <a:r>
              <a:rPr lang="en-US" sz="1800" dirty="0" smtClean="0"/>
              <a:t> </a:t>
            </a:r>
            <a:r>
              <a:rPr lang="en-US" sz="1800" dirty="0" err="1" smtClean="0"/>
              <a:t>memulihkan</a:t>
            </a:r>
            <a:r>
              <a:rPr lang="en-US" sz="1800" dirty="0" smtClean="0"/>
              <a:t> </a:t>
            </a:r>
            <a:r>
              <a:rPr lang="en-US" sz="1800" dirty="0" err="1" smtClean="0"/>
              <a:t>kondisi</a:t>
            </a:r>
            <a:r>
              <a:rPr lang="en-US" sz="1800" dirty="0" smtClean="0"/>
              <a:t> </a:t>
            </a:r>
            <a:r>
              <a:rPr lang="en-US" sz="1800" dirty="0" err="1" smtClean="0"/>
              <a:t>kehidupan</a:t>
            </a:r>
            <a:r>
              <a:rPr lang="en-US" sz="1800" dirty="0" smtClean="0"/>
              <a:t> </a:t>
            </a:r>
            <a:r>
              <a:rPr lang="en-US" sz="1800" dirty="0" err="1" smtClean="0"/>
              <a:t>setelah</a:t>
            </a:r>
            <a:r>
              <a:rPr lang="en-US" sz="1800" dirty="0" smtClean="0"/>
              <a:t> </a:t>
            </a:r>
            <a:r>
              <a:rPr lang="en-US" sz="1800" dirty="0" err="1" smtClean="0"/>
              <a:t>bencana</a:t>
            </a:r>
            <a:r>
              <a:rPr lang="en-US" sz="1800" dirty="0" smtClean="0"/>
              <a:t> </a:t>
            </a:r>
            <a:r>
              <a:rPr lang="en-US" sz="1800" dirty="0" err="1" smtClean="0"/>
              <a:t>berlalu</a:t>
            </a:r>
            <a:r>
              <a:rPr lang="en-US" sz="1800" dirty="0" smtClean="0"/>
              <a:t>. </a:t>
            </a:r>
            <a:r>
              <a:rPr lang="en-US" sz="1800" dirty="0" err="1" smtClean="0"/>
              <a:t>Adakalanya</a:t>
            </a:r>
            <a:r>
              <a:rPr lang="en-US" sz="1800" dirty="0" smtClean="0"/>
              <a:t>, </a:t>
            </a:r>
            <a:r>
              <a:rPr lang="en-US" sz="1800" dirty="0" err="1" smtClean="0"/>
              <a:t>individu</a:t>
            </a:r>
            <a:r>
              <a:rPr lang="en-US" sz="1800" dirty="0" smtClean="0"/>
              <a:t> </a:t>
            </a:r>
            <a:r>
              <a:rPr lang="en-US" sz="1800" dirty="0" err="1" smtClean="0"/>
              <a:t>dan</a:t>
            </a:r>
            <a:r>
              <a:rPr lang="en-US" sz="1800" dirty="0" smtClean="0"/>
              <a:t> </a:t>
            </a:r>
            <a:r>
              <a:rPr lang="en-US" sz="1800" dirty="0" err="1" smtClean="0"/>
              <a:t>komunitas</a:t>
            </a:r>
            <a:r>
              <a:rPr lang="en-US" sz="1800" dirty="0" smtClean="0"/>
              <a:t> </a:t>
            </a:r>
            <a:r>
              <a:rPr lang="en-US" sz="1800" dirty="0" err="1" smtClean="0"/>
              <a:t>harus</a:t>
            </a:r>
            <a:r>
              <a:rPr lang="en-US" sz="1800" dirty="0" smtClean="0"/>
              <a:t> </a:t>
            </a:r>
            <a:r>
              <a:rPr lang="en-US" sz="1800" dirty="0" err="1" smtClean="0"/>
              <a:t>rela</a:t>
            </a:r>
            <a:r>
              <a:rPr lang="en-US" sz="1800" dirty="0" smtClean="0"/>
              <a:t> </a:t>
            </a:r>
            <a:r>
              <a:rPr lang="en-US" sz="1800" dirty="0" err="1" smtClean="0"/>
              <a:t>dipindahkan</a:t>
            </a:r>
            <a:r>
              <a:rPr lang="en-US" sz="1800" dirty="0" smtClean="0"/>
              <a:t> </a:t>
            </a:r>
            <a:r>
              <a:rPr lang="en-US" sz="1800" dirty="0" err="1" smtClean="0"/>
              <a:t>dari</a:t>
            </a:r>
            <a:r>
              <a:rPr lang="en-US" sz="1800" dirty="0" smtClean="0"/>
              <a:t> </a:t>
            </a:r>
            <a:r>
              <a:rPr lang="en-US" sz="1800" dirty="0" err="1" smtClean="0"/>
              <a:t>tempat</a:t>
            </a:r>
            <a:r>
              <a:rPr lang="en-US" sz="1800" dirty="0" smtClean="0"/>
              <a:t> </a:t>
            </a:r>
            <a:r>
              <a:rPr lang="en-US" sz="1800" dirty="0" err="1" smtClean="0"/>
              <a:t>tinggalnya</a:t>
            </a:r>
            <a:r>
              <a:rPr lang="en-US" sz="1800" dirty="0" smtClean="0"/>
              <a:t> </a:t>
            </a:r>
            <a:r>
              <a:rPr lang="en-US" sz="1800" dirty="0" err="1" smtClean="0"/>
              <a:t>semula</a:t>
            </a:r>
            <a:r>
              <a:rPr lang="en-US" sz="1800" dirty="0" smtClean="0"/>
              <a:t> </a:t>
            </a:r>
            <a:r>
              <a:rPr lang="en-US" sz="1800" dirty="0" err="1" smtClean="0"/>
              <a:t>ke</a:t>
            </a:r>
            <a:r>
              <a:rPr lang="en-US" sz="1800" dirty="0" smtClean="0"/>
              <a:t> </a:t>
            </a:r>
            <a:r>
              <a:rPr lang="en-US" sz="1800" dirty="0" err="1" smtClean="0"/>
              <a:t>lokasi</a:t>
            </a:r>
            <a:r>
              <a:rPr lang="en-US" sz="1800" dirty="0" smtClean="0"/>
              <a:t> lain yang </a:t>
            </a:r>
            <a:r>
              <a:rPr lang="en-US" sz="1800" dirty="0" err="1" smtClean="0"/>
              <a:t>lebih</a:t>
            </a:r>
            <a:r>
              <a:rPr lang="en-US" sz="1800" dirty="0" smtClean="0"/>
              <a:t> </a:t>
            </a:r>
            <a:r>
              <a:rPr lang="en-US" sz="1800" dirty="0" err="1" smtClean="0"/>
              <a:t>aman</a:t>
            </a:r>
            <a:r>
              <a:rPr lang="en-US" sz="1800" dirty="0" smtClean="0"/>
              <a:t>.</a:t>
            </a:r>
            <a:endParaRPr lang="en-US" sz="18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a:t>
            </a:r>
            <a:r>
              <a:rPr kumimoji="0" lang="en-US" sz="2800" b="1" i="0" u="none" strike="noStrike" kern="0" cap="none" spc="0" normalizeH="0" baseline="0" noProof="0" dirty="0" smtClean="0">
                <a:ln>
                  <a:noFill/>
                </a:ln>
                <a:solidFill>
                  <a:srgbClr val="FF0000"/>
                </a:solidFill>
                <a:effectLst/>
                <a:uLnTx/>
                <a:uFillTx/>
                <a:latin typeface="+mn-lt"/>
                <a:ea typeface="+mn-ea"/>
                <a:cs typeface="+mn-cs"/>
              </a:rPr>
              <a:t>KOMUNITAS DI DAERAH BENCANA</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6988"/>
            <a:ext cx="8229600" cy="1143001"/>
          </a:xfrm>
        </p:spPr>
        <p:txBody>
          <a:bodyPr/>
          <a:lstStyle/>
          <a:p>
            <a:r>
              <a:rPr lang="en-US" dirty="0" smtClean="0">
                <a:solidFill>
                  <a:schemeClr val="bg1"/>
                </a:solidFill>
              </a:rPr>
              <a:t>QUIZ</a:t>
            </a:r>
            <a:endParaRPr lang="en-US" dirty="0">
              <a:solidFill>
                <a:schemeClr val="bg1"/>
              </a:solidFill>
            </a:endParaRPr>
          </a:p>
        </p:txBody>
      </p:sp>
      <p:sp>
        <p:nvSpPr>
          <p:cNvPr id="143363" name="Rectangle 3"/>
          <p:cNvSpPr>
            <a:spLocks noGrp="1" noChangeArrowheads="1"/>
          </p:cNvSpPr>
          <p:nvPr>
            <p:ph type="body" idx="1"/>
          </p:nvPr>
        </p:nvSpPr>
        <p:spPr>
          <a:xfrm>
            <a:off x="468313" y="1628775"/>
            <a:ext cx="8229600" cy="4525963"/>
          </a:xfrm>
        </p:spPr>
        <p:txBody>
          <a:bodyPr/>
          <a:lstStyle/>
          <a:p>
            <a:pPr marL="514350" lvl="0" indent="-514350" algn="just">
              <a:buFont typeface="+mj-lt"/>
              <a:buAutoNum type="arabicPeriod"/>
            </a:pPr>
            <a:r>
              <a:rPr lang="en-US" dirty="0" err="1" smtClean="0"/>
              <a:t>Jelaskan</a:t>
            </a:r>
            <a:r>
              <a:rPr lang="en-US" dirty="0" smtClean="0"/>
              <a:t> </a:t>
            </a:r>
            <a:r>
              <a:rPr lang="en-US" dirty="0" err="1" smtClean="0"/>
              <a:t>sejumlah</a:t>
            </a:r>
            <a:r>
              <a:rPr lang="en-US" dirty="0" smtClean="0"/>
              <a:t> </a:t>
            </a:r>
            <a:r>
              <a:rPr lang="en-US" dirty="0" err="1" smtClean="0"/>
              <a:t>masalah</a:t>
            </a:r>
            <a:r>
              <a:rPr lang="en-US" dirty="0" smtClean="0"/>
              <a:t> yang </a:t>
            </a:r>
            <a:r>
              <a:rPr lang="en-US" dirty="0" err="1" smtClean="0"/>
              <a:t>menyebabkan</a:t>
            </a:r>
            <a:r>
              <a:rPr lang="en-US" dirty="0" smtClean="0"/>
              <a:t> </a:t>
            </a:r>
            <a:r>
              <a:rPr lang="en-US" dirty="0" err="1" smtClean="0"/>
              <a:t>petani</a:t>
            </a:r>
            <a:r>
              <a:rPr lang="en-US" dirty="0" smtClean="0"/>
              <a:t> </a:t>
            </a:r>
            <a:r>
              <a:rPr lang="en-US" dirty="0" err="1" smtClean="0"/>
              <a:t>sangat</a:t>
            </a:r>
            <a:r>
              <a:rPr lang="en-US" dirty="0" smtClean="0"/>
              <a:t> </a:t>
            </a:r>
            <a:r>
              <a:rPr lang="en-US" dirty="0" err="1" smtClean="0"/>
              <a:t>membutuhkan</a:t>
            </a:r>
            <a:r>
              <a:rPr lang="en-US" dirty="0" smtClean="0"/>
              <a:t> </a:t>
            </a:r>
            <a:r>
              <a:rPr lang="en-US" dirty="0" err="1" smtClean="0"/>
              <a:t>pemberdayaan</a:t>
            </a:r>
            <a:r>
              <a:rPr lang="id-ID" dirty="0" smtClean="0"/>
              <a:t>!</a:t>
            </a:r>
            <a:endParaRPr lang="en-US" dirty="0" smtClean="0"/>
          </a:p>
          <a:p>
            <a:pPr marL="514350" indent="-514350" algn="just">
              <a:buFont typeface="+mj-lt"/>
              <a:buAutoNum type="arabicPeriod"/>
            </a:pPr>
            <a:r>
              <a:rPr lang="en-US" dirty="0" err="1" smtClean="0"/>
              <a:t>Bagaimanakah</a:t>
            </a:r>
            <a:r>
              <a:rPr lang="en-US" dirty="0" smtClean="0"/>
              <a:t> </a:t>
            </a:r>
            <a:r>
              <a:rPr lang="en-US" dirty="0" err="1" smtClean="0"/>
              <a:t>karakteristik</a:t>
            </a:r>
            <a:r>
              <a:rPr lang="en-US" dirty="0" smtClean="0"/>
              <a:t> </a:t>
            </a:r>
            <a:r>
              <a:rPr lang="en-US" dirty="0" err="1" smtClean="0"/>
              <a:t>pemberdayaan</a:t>
            </a:r>
            <a:r>
              <a:rPr lang="en-US" dirty="0" smtClean="0"/>
              <a:t> </a:t>
            </a:r>
            <a:r>
              <a:rPr lang="en-US" dirty="0" err="1" smtClean="0"/>
              <a:t>komunitas</a:t>
            </a:r>
            <a:r>
              <a:rPr lang="en-US" dirty="0" smtClean="0"/>
              <a:t> </a:t>
            </a:r>
            <a:r>
              <a:rPr lang="en-US" dirty="0" err="1" smtClean="0"/>
              <a:t>di</a:t>
            </a:r>
            <a:r>
              <a:rPr lang="en-US" dirty="0" smtClean="0"/>
              <a:t> </a:t>
            </a:r>
            <a:r>
              <a:rPr lang="en-US" dirty="0" err="1" smtClean="0"/>
              <a:t>daerah</a:t>
            </a:r>
            <a:r>
              <a:rPr lang="en-US" dirty="0" smtClean="0"/>
              <a:t> </a:t>
            </a:r>
            <a:r>
              <a:rPr lang="en-US" dirty="0" err="1" smtClean="0"/>
              <a:t>bencana</a:t>
            </a:r>
            <a:r>
              <a:rPr lang="id-ID" dirty="0" smtClean="0"/>
              <a: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468313" y="1628775"/>
            <a:ext cx="8229600" cy="4525963"/>
          </a:xfrm>
        </p:spPr>
        <p:txBody>
          <a:bodyPr/>
          <a:lstStyle/>
          <a:p>
            <a:pPr>
              <a:buNone/>
            </a:pPr>
            <a:endParaRPr lang="en-US" dirty="0" smtClean="0"/>
          </a:p>
          <a:p>
            <a:pPr>
              <a:buNone/>
            </a:pPr>
            <a:endParaRPr lang="en-US" dirty="0" smtClean="0"/>
          </a:p>
          <a:p>
            <a:pPr>
              <a:buNone/>
            </a:pPr>
            <a:endParaRPr lang="en-US" sz="2800" dirty="0" smtClean="0"/>
          </a:p>
          <a:p>
            <a:pPr algn="ctr">
              <a:buNone/>
            </a:pPr>
            <a:r>
              <a:rPr lang="en-US" sz="4400" dirty="0" smtClean="0">
                <a:solidFill>
                  <a:srgbClr val="FF0000"/>
                </a:solidFill>
              </a:rPr>
              <a:t>Salam </a:t>
            </a:r>
            <a:r>
              <a:rPr lang="en-US" sz="4400" dirty="0" err="1" smtClean="0">
                <a:solidFill>
                  <a:srgbClr val="FF0000"/>
                </a:solidFill>
              </a:rPr>
              <a:t>Sosiologi</a:t>
            </a:r>
            <a:r>
              <a:rPr lang="en-US" sz="4400" dirty="0" smtClean="0">
                <a:solidFill>
                  <a:srgbClr val="FF0000"/>
                </a:solidFill>
              </a:rPr>
              <a:t> !</a:t>
            </a:r>
            <a:endParaRPr lang="en-US" sz="4400"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403367"/>
            <a:ext cx="8643997" cy="4525963"/>
          </a:xfrm>
        </p:spPr>
        <p:txBody>
          <a:bodyPr/>
          <a:lstStyle/>
          <a:p>
            <a:pPr algn="just">
              <a:buNone/>
            </a:pPr>
            <a:r>
              <a:rPr lang="en-US" sz="2300" dirty="0" smtClean="0"/>
              <a:t>	</a:t>
            </a:r>
            <a:r>
              <a:rPr lang="en-US" sz="2300" dirty="0" err="1" smtClean="0"/>
              <a:t>Upaya</a:t>
            </a:r>
            <a:r>
              <a:rPr lang="en-US" sz="2300" dirty="0" smtClean="0"/>
              <a:t> </a:t>
            </a:r>
            <a:r>
              <a:rPr lang="en-US" sz="2300" dirty="0" err="1" smtClean="0"/>
              <a:t>untuk</a:t>
            </a:r>
            <a:r>
              <a:rPr lang="en-US" sz="2300" dirty="0" smtClean="0"/>
              <a:t> </a:t>
            </a:r>
            <a:r>
              <a:rPr lang="en-US" sz="2300" dirty="0" err="1" smtClean="0"/>
              <a:t>memberdayakan</a:t>
            </a:r>
            <a:r>
              <a:rPr lang="en-US" sz="2300" dirty="0" smtClean="0"/>
              <a:t> </a:t>
            </a:r>
            <a:r>
              <a:rPr lang="id-ID" sz="2300" dirty="0" smtClean="0"/>
              <a:t>UMKM</a:t>
            </a:r>
            <a:r>
              <a:rPr lang="en-US" sz="2300" dirty="0" smtClean="0"/>
              <a:t> </a:t>
            </a:r>
            <a:r>
              <a:rPr lang="en-US" sz="2300" dirty="0" err="1" smtClean="0"/>
              <a:t>dimulai</a:t>
            </a:r>
            <a:r>
              <a:rPr lang="en-US" sz="2300" dirty="0" smtClean="0"/>
              <a:t> </a:t>
            </a:r>
            <a:r>
              <a:rPr lang="en-US" sz="2300" dirty="0" err="1" smtClean="0"/>
              <a:t>dari</a:t>
            </a:r>
            <a:r>
              <a:rPr lang="en-US" sz="2300" dirty="0" smtClean="0"/>
              <a:t> </a:t>
            </a:r>
            <a:r>
              <a:rPr lang="en-US" sz="2300" dirty="0" err="1" smtClean="0"/>
              <a:t>melakukan</a:t>
            </a:r>
            <a:r>
              <a:rPr lang="en-US" sz="2300" dirty="0" smtClean="0"/>
              <a:t> </a:t>
            </a:r>
            <a:r>
              <a:rPr lang="en-US" sz="2300" dirty="0" err="1" smtClean="0"/>
              <a:t>penelitian</a:t>
            </a:r>
            <a:r>
              <a:rPr lang="en-US" sz="2300" dirty="0" smtClean="0"/>
              <a:t> </a:t>
            </a:r>
            <a:r>
              <a:rPr lang="en-US" sz="2300" dirty="0" err="1" smtClean="0"/>
              <a:t>untuk</a:t>
            </a:r>
            <a:r>
              <a:rPr lang="en-US" sz="2300" dirty="0" smtClean="0"/>
              <a:t> </a:t>
            </a:r>
            <a:r>
              <a:rPr lang="en-US" sz="2300" dirty="0" err="1" smtClean="0"/>
              <a:t>mengungkap</a:t>
            </a:r>
            <a:r>
              <a:rPr lang="en-US" sz="2300" dirty="0" smtClean="0"/>
              <a:t> </a:t>
            </a:r>
            <a:r>
              <a:rPr lang="en-US" sz="2300" dirty="0" err="1" smtClean="0"/>
              <a:t>kebutuhan</a:t>
            </a:r>
            <a:r>
              <a:rPr lang="en-US" sz="2300" dirty="0" smtClean="0"/>
              <a:t> </a:t>
            </a:r>
            <a:r>
              <a:rPr lang="en-US" sz="2300" dirty="0" err="1" smtClean="0"/>
              <a:t>dan</a:t>
            </a:r>
            <a:r>
              <a:rPr lang="en-US" sz="2300" dirty="0" smtClean="0"/>
              <a:t> </a:t>
            </a:r>
            <a:r>
              <a:rPr lang="en-US" sz="2300" dirty="0" err="1" smtClean="0"/>
              <a:t>masalah</a:t>
            </a:r>
            <a:r>
              <a:rPr lang="en-US" sz="2300" dirty="0" smtClean="0"/>
              <a:t> yang </a:t>
            </a:r>
            <a:r>
              <a:rPr lang="en-US" sz="2300" dirty="0" err="1" smtClean="0"/>
              <a:t>dihadapi</a:t>
            </a:r>
            <a:r>
              <a:rPr lang="en-US" sz="2300" dirty="0" smtClean="0"/>
              <a:t> </a:t>
            </a:r>
            <a:r>
              <a:rPr lang="en-US" sz="2300" dirty="0" err="1" smtClean="0"/>
              <a:t>para</a:t>
            </a:r>
            <a:r>
              <a:rPr lang="en-US" sz="2300" dirty="0" smtClean="0"/>
              <a:t> </a:t>
            </a:r>
            <a:r>
              <a:rPr lang="en-US" sz="2300" dirty="0" err="1" smtClean="0"/>
              <a:t>pengusaha</a:t>
            </a:r>
            <a:r>
              <a:rPr lang="en-US" sz="2300" dirty="0" smtClean="0"/>
              <a:t>. </a:t>
            </a:r>
            <a:r>
              <a:rPr lang="en-US" sz="2300" dirty="0" err="1" smtClean="0"/>
              <a:t>Perlu</a:t>
            </a:r>
            <a:r>
              <a:rPr lang="en-US" sz="2300" dirty="0" smtClean="0"/>
              <a:t> </a:t>
            </a:r>
            <a:r>
              <a:rPr lang="en-US" sz="2300" dirty="0" err="1" smtClean="0"/>
              <a:t>juga</a:t>
            </a:r>
            <a:r>
              <a:rPr lang="en-US" sz="2300" dirty="0" smtClean="0"/>
              <a:t> </a:t>
            </a:r>
            <a:r>
              <a:rPr lang="en-US" sz="2300" dirty="0" err="1" smtClean="0"/>
              <a:t>diketahui</a:t>
            </a:r>
            <a:r>
              <a:rPr lang="en-US" sz="2300" dirty="0" smtClean="0"/>
              <a:t> </a:t>
            </a:r>
            <a:r>
              <a:rPr lang="en-US" sz="2300" dirty="0" err="1" smtClean="0"/>
              <a:t>mengenai</a:t>
            </a:r>
            <a:r>
              <a:rPr lang="en-US" sz="2300" dirty="0" smtClean="0"/>
              <a:t> </a:t>
            </a:r>
            <a:r>
              <a:rPr lang="en-US" sz="2300" dirty="0" err="1" smtClean="0"/>
              <a:t>potensi</a:t>
            </a:r>
            <a:r>
              <a:rPr lang="en-US" sz="2300" dirty="0" smtClean="0"/>
              <a:t> </a:t>
            </a:r>
            <a:r>
              <a:rPr lang="en-US" sz="2300" dirty="0" err="1" smtClean="0"/>
              <a:t>lokal</a:t>
            </a:r>
            <a:r>
              <a:rPr lang="en-US" sz="2300" dirty="0" smtClean="0"/>
              <a:t> yang </a:t>
            </a:r>
            <a:r>
              <a:rPr lang="en-US" sz="2300" dirty="0" err="1" smtClean="0"/>
              <a:t>dapat</a:t>
            </a:r>
            <a:r>
              <a:rPr lang="en-US" sz="2300" dirty="0" smtClean="0"/>
              <a:t> </a:t>
            </a:r>
            <a:r>
              <a:rPr lang="en-US" sz="2300" dirty="0" err="1" smtClean="0"/>
              <a:t>dikembangkan</a:t>
            </a:r>
            <a:r>
              <a:rPr lang="en-US" sz="2300" dirty="0" smtClean="0"/>
              <a:t> </a:t>
            </a:r>
            <a:r>
              <a:rPr lang="en-US" sz="2300" dirty="0" err="1" smtClean="0"/>
              <a:t>serta</a:t>
            </a:r>
            <a:r>
              <a:rPr lang="en-US" sz="2300" dirty="0" smtClean="0"/>
              <a:t> </a:t>
            </a:r>
            <a:r>
              <a:rPr lang="en-US" sz="2300" dirty="0" err="1" smtClean="0"/>
              <a:t>keunggulan</a:t>
            </a:r>
            <a:r>
              <a:rPr lang="en-US" sz="2300" dirty="0" smtClean="0"/>
              <a:t> </a:t>
            </a:r>
            <a:r>
              <a:rPr lang="en-US" sz="2300" dirty="0" err="1" smtClean="0"/>
              <a:t>atau</a:t>
            </a:r>
            <a:r>
              <a:rPr lang="en-US" sz="2300" dirty="0" smtClean="0"/>
              <a:t> </a:t>
            </a:r>
            <a:r>
              <a:rPr lang="en-US" sz="2300" dirty="0" err="1" smtClean="0"/>
              <a:t>kekhasan</a:t>
            </a:r>
            <a:r>
              <a:rPr lang="en-US" sz="2300" dirty="0" smtClean="0"/>
              <a:t> yang </a:t>
            </a:r>
            <a:r>
              <a:rPr lang="en-US" sz="2300" dirty="0" err="1" smtClean="0"/>
              <a:t>bisa</a:t>
            </a:r>
            <a:r>
              <a:rPr lang="en-US" sz="2300" dirty="0" smtClean="0"/>
              <a:t> </a:t>
            </a:r>
            <a:r>
              <a:rPr lang="en-US" sz="2300" dirty="0" err="1" smtClean="0"/>
              <a:t>dijadikan</a:t>
            </a:r>
            <a:r>
              <a:rPr lang="en-US" sz="2300" dirty="0" smtClean="0"/>
              <a:t> </a:t>
            </a:r>
            <a:r>
              <a:rPr lang="en-US" sz="2300" dirty="0" err="1" smtClean="0"/>
              <a:t>daya</a:t>
            </a:r>
            <a:r>
              <a:rPr lang="en-US" sz="2300" dirty="0" smtClean="0"/>
              <a:t> </a:t>
            </a:r>
            <a:r>
              <a:rPr lang="en-US" sz="2300" dirty="0" err="1" smtClean="0"/>
              <a:t>tarik</a:t>
            </a:r>
            <a:r>
              <a:rPr lang="en-US" sz="2300" dirty="0" smtClean="0"/>
              <a:t> </a:t>
            </a:r>
            <a:r>
              <a:rPr lang="en-US" sz="2300" dirty="0" err="1" smtClean="0"/>
              <a:t>sekaligus</a:t>
            </a:r>
            <a:r>
              <a:rPr lang="en-US" sz="2300" dirty="0" smtClean="0"/>
              <a:t> </a:t>
            </a:r>
            <a:r>
              <a:rPr lang="en-US" sz="2300" dirty="0" err="1" smtClean="0"/>
              <a:t>faktor</a:t>
            </a:r>
            <a:r>
              <a:rPr lang="en-US" sz="2300" dirty="0" smtClean="0"/>
              <a:t> </a:t>
            </a:r>
            <a:r>
              <a:rPr lang="en-US" sz="2300" dirty="0" err="1" smtClean="0"/>
              <a:t>pembeda</a:t>
            </a:r>
            <a:r>
              <a:rPr lang="en-US" sz="2300" dirty="0" smtClean="0"/>
              <a:t> </a:t>
            </a:r>
            <a:r>
              <a:rPr lang="en-US" sz="2300" dirty="0" err="1" smtClean="0"/>
              <a:t>dari</a:t>
            </a:r>
            <a:r>
              <a:rPr lang="en-US" sz="2300" dirty="0" smtClean="0"/>
              <a:t> </a:t>
            </a:r>
            <a:r>
              <a:rPr lang="en-US" sz="2300" dirty="0" err="1" smtClean="0"/>
              <a:t>produk</a:t>
            </a:r>
            <a:r>
              <a:rPr lang="en-US" sz="2300" dirty="0" smtClean="0"/>
              <a:t> </a:t>
            </a:r>
            <a:r>
              <a:rPr lang="id-ID" sz="2300" dirty="0" smtClean="0"/>
              <a:t>UMKM</a:t>
            </a:r>
            <a:r>
              <a:rPr lang="en-US" sz="2300" dirty="0" smtClean="0"/>
              <a:t> </a:t>
            </a:r>
            <a:r>
              <a:rPr lang="en-US" sz="2300" dirty="0" err="1" smtClean="0"/>
              <a:t>tersebut</a:t>
            </a:r>
            <a:r>
              <a:rPr lang="en-US" sz="2300" dirty="0" smtClean="0"/>
              <a:t> </a:t>
            </a:r>
            <a:r>
              <a:rPr lang="en-US" sz="2300" dirty="0" err="1" smtClean="0"/>
              <a:t>dengan</a:t>
            </a:r>
            <a:r>
              <a:rPr lang="en-US" sz="2300" dirty="0" smtClean="0"/>
              <a:t> </a:t>
            </a:r>
            <a:r>
              <a:rPr lang="en-US" sz="2300" dirty="0" err="1" smtClean="0"/>
              <a:t>produk</a:t>
            </a:r>
            <a:r>
              <a:rPr lang="en-US" sz="2300" dirty="0" smtClean="0"/>
              <a:t> lain </a:t>
            </a:r>
            <a:r>
              <a:rPr lang="en-US" sz="2300" dirty="0" err="1" smtClean="0"/>
              <a:t>sejenis</a:t>
            </a:r>
            <a:r>
              <a:rPr lang="en-US" sz="2300" dirty="0" smtClean="0"/>
              <a:t>. </a:t>
            </a:r>
          </a:p>
          <a:p>
            <a:pPr algn="just">
              <a:buNone/>
            </a:pPr>
            <a:r>
              <a:rPr lang="en-US" sz="2300" dirty="0" smtClean="0"/>
              <a:t>	</a:t>
            </a:r>
            <a:r>
              <a:rPr lang="en-US" sz="2300" dirty="0" err="1" smtClean="0"/>
              <a:t>Perlu</a:t>
            </a:r>
            <a:r>
              <a:rPr lang="en-US" sz="2300" dirty="0" smtClean="0"/>
              <a:t> </a:t>
            </a:r>
            <a:r>
              <a:rPr lang="en-US" sz="2300" dirty="0" err="1" smtClean="0"/>
              <a:t>diingat</a:t>
            </a:r>
            <a:r>
              <a:rPr lang="en-US" sz="2300" dirty="0" smtClean="0"/>
              <a:t> </a:t>
            </a:r>
            <a:r>
              <a:rPr lang="en-US" sz="2300" dirty="0" err="1" smtClean="0"/>
              <a:t>bahwa</a:t>
            </a:r>
            <a:r>
              <a:rPr lang="en-US" sz="2300" dirty="0" smtClean="0"/>
              <a:t> </a:t>
            </a:r>
            <a:r>
              <a:rPr lang="en-US" sz="2300" dirty="0" err="1" smtClean="0"/>
              <a:t>pemberdayaan</a:t>
            </a:r>
            <a:r>
              <a:rPr lang="en-US" sz="2300" dirty="0" smtClean="0"/>
              <a:t> </a:t>
            </a:r>
            <a:r>
              <a:rPr lang="en-US" sz="2300" dirty="0" err="1" smtClean="0"/>
              <a:t>hendaknya</a:t>
            </a:r>
            <a:r>
              <a:rPr lang="en-US" sz="2300" dirty="0" smtClean="0"/>
              <a:t> </a:t>
            </a:r>
            <a:r>
              <a:rPr lang="en-US" sz="2300" dirty="0" err="1" smtClean="0"/>
              <a:t>tak</a:t>
            </a:r>
            <a:r>
              <a:rPr lang="en-US" sz="2300" dirty="0" smtClean="0"/>
              <a:t> </a:t>
            </a:r>
            <a:r>
              <a:rPr lang="en-US" sz="2300" dirty="0" err="1" smtClean="0"/>
              <a:t>hanya</a:t>
            </a:r>
            <a:r>
              <a:rPr lang="en-US" sz="2300" dirty="0" smtClean="0"/>
              <a:t> </a:t>
            </a:r>
            <a:r>
              <a:rPr lang="en-US" sz="2300" dirty="0" err="1" smtClean="0"/>
              <a:t>ditujukan</a:t>
            </a:r>
            <a:r>
              <a:rPr lang="en-US" sz="2300" dirty="0" smtClean="0"/>
              <a:t> </a:t>
            </a:r>
            <a:r>
              <a:rPr lang="en-US" sz="2300" dirty="0" err="1" smtClean="0"/>
              <a:t>kepada</a:t>
            </a:r>
            <a:r>
              <a:rPr lang="en-US" sz="2300" dirty="0" smtClean="0"/>
              <a:t> </a:t>
            </a:r>
            <a:r>
              <a:rPr lang="en-US" sz="2300" dirty="0" err="1" smtClean="0"/>
              <a:t>mereka</a:t>
            </a:r>
            <a:r>
              <a:rPr lang="en-US" sz="2300" dirty="0" smtClean="0"/>
              <a:t> yang </a:t>
            </a:r>
            <a:r>
              <a:rPr lang="en-US" sz="2300" dirty="0" err="1" smtClean="0"/>
              <a:t>telah</a:t>
            </a:r>
            <a:r>
              <a:rPr lang="en-US" sz="2300" dirty="0" smtClean="0"/>
              <a:t> </a:t>
            </a:r>
            <a:r>
              <a:rPr lang="en-US" sz="2300" dirty="0" err="1" smtClean="0"/>
              <a:t>memiliki</a:t>
            </a:r>
            <a:r>
              <a:rPr lang="en-US" sz="2300" dirty="0" smtClean="0"/>
              <a:t> </a:t>
            </a:r>
            <a:r>
              <a:rPr lang="id-ID" sz="2300" dirty="0" smtClean="0"/>
              <a:t>UMKM</a:t>
            </a:r>
            <a:r>
              <a:rPr lang="en-US" sz="2300" dirty="0" smtClean="0"/>
              <a:t>, </a:t>
            </a:r>
            <a:r>
              <a:rPr lang="en-US" sz="2300" dirty="0" err="1" smtClean="0"/>
              <a:t>melainkan</a:t>
            </a:r>
            <a:r>
              <a:rPr lang="en-US" sz="2300" dirty="0" smtClean="0"/>
              <a:t> </a:t>
            </a:r>
            <a:r>
              <a:rPr lang="en-US" sz="2300" dirty="0" err="1" smtClean="0"/>
              <a:t>kepada</a:t>
            </a:r>
            <a:r>
              <a:rPr lang="en-US" sz="2300" dirty="0" smtClean="0"/>
              <a:t> </a:t>
            </a:r>
            <a:r>
              <a:rPr lang="en-US" sz="2300" dirty="0" err="1" smtClean="0"/>
              <a:t>seluruh</a:t>
            </a:r>
            <a:r>
              <a:rPr lang="en-US" sz="2300" dirty="0" smtClean="0"/>
              <a:t> </a:t>
            </a:r>
            <a:r>
              <a:rPr lang="en-US" sz="2300" dirty="0" err="1" smtClean="0"/>
              <a:t>anggota</a:t>
            </a:r>
            <a:r>
              <a:rPr lang="en-US" sz="2300" dirty="0" smtClean="0"/>
              <a:t> </a:t>
            </a:r>
            <a:r>
              <a:rPr lang="en-US" sz="2300" dirty="0" err="1" smtClean="0"/>
              <a:t>komunitas</a:t>
            </a:r>
            <a:r>
              <a:rPr lang="en-US" sz="2300" dirty="0" smtClean="0"/>
              <a:t> agar </a:t>
            </a:r>
            <a:r>
              <a:rPr lang="en-US" sz="2300" dirty="0" err="1" smtClean="0"/>
              <a:t>mampu</a:t>
            </a:r>
            <a:r>
              <a:rPr lang="en-US" sz="2300" dirty="0" smtClean="0"/>
              <a:t> </a:t>
            </a:r>
            <a:r>
              <a:rPr lang="en-US" sz="2300" dirty="0" err="1" smtClean="0"/>
              <a:t>mengembangkan</a:t>
            </a:r>
            <a:r>
              <a:rPr lang="en-US" sz="2300" dirty="0" smtClean="0"/>
              <a:t> </a:t>
            </a:r>
            <a:r>
              <a:rPr lang="en-US" sz="2300" dirty="0" err="1" smtClean="0"/>
              <a:t>beragam</a:t>
            </a:r>
            <a:r>
              <a:rPr lang="en-US" sz="2300" dirty="0" smtClean="0"/>
              <a:t> </a:t>
            </a:r>
            <a:r>
              <a:rPr lang="id-ID" sz="2300" dirty="0" smtClean="0"/>
              <a:t>UMKM</a:t>
            </a:r>
            <a:r>
              <a:rPr lang="en-US" sz="2300" dirty="0" smtClean="0"/>
              <a:t> </a:t>
            </a:r>
            <a:r>
              <a:rPr lang="en-US" sz="2300" dirty="0" err="1" smtClean="0"/>
              <a:t>sesuai</a:t>
            </a:r>
            <a:r>
              <a:rPr lang="en-US" sz="2300" dirty="0" smtClean="0"/>
              <a:t> </a:t>
            </a:r>
            <a:r>
              <a:rPr lang="en-US" sz="2300" dirty="0" err="1" smtClean="0"/>
              <a:t>minat</a:t>
            </a:r>
            <a:r>
              <a:rPr lang="en-US" sz="2300" dirty="0" smtClean="0"/>
              <a:t> </a:t>
            </a:r>
            <a:r>
              <a:rPr lang="en-US" sz="2300" dirty="0" err="1" smtClean="0"/>
              <a:t>dan</a:t>
            </a:r>
            <a:r>
              <a:rPr lang="en-US" sz="2300" dirty="0" smtClean="0"/>
              <a:t> </a:t>
            </a:r>
            <a:r>
              <a:rPr lang="en-US" sz="2300" dirty="0" err="1" smtClean="0"/>
              <a:t>potensi</a:t>
            </a:r>
            <a:r>
              <a:rPr lang="en-US" sz="2300" dirty="0" smtClean="0"/>
              <a:t> </a:t>
            </a:r>
            <a:r>
              <a:rPr lang="en-US" sz="2300" dirty="0" err="1" smtClean="0"/>
              <a:t>masing-masing</a:t>
            </a:r>
            <a:r>
              <a:rPr lang="en-US" sz="2300" dirty="0" smtClean="0"/>
              <a:t>. </a:t>
            </a:r>
            <a:r>
              <a:rPr lang="en-US" sz="2300" dirty="0" err="1" smtClean="0"/>
              <a:t>Untuk</a:t>
            </a:r>
            <a:r>
              <a:rPr lang="en-US" sz="2300" dirty="0" smtClean="0"/>
              <a:t> </a:t>
            </a:r>
            <a:r>
              <a:rPr lang="en-US" sz="2300" dirty="0" err="1" smtClean="0"/>
              <a:t>itu</a:t>
            </a:r>
            <a:r>
              <a:rPr lang="en-US" sz="2300" dirty="0" smtClean="0"/>
              <a:t>, </a:t>
            </a:r>
            <a:r>
              <a:rPr lang="en-US" sz="2300" dirty="0" err="1" smtClean="0"/>
              <a:t>tentunya</a:t>
            </a:r>
            <a:r>
              <a:rPr lang="en-US" sz="2300" dirty="0" smtClean="0"/>
              <a:t> </a:t>
            </a:r>
            <a:r>
              <a:rPr lang="en-US" sz="2300" dirty="0" err="1" smtClean="0"/>
              <a:t>perlu</a:t>
            </a:r>
            <a:r>
              <a:rPr lang="en-US" sz="2300" dirty="0" smtClean="0"/>
              <a:t> </a:t>
            </a:r>
            <a:r>
              <a:rPr lang="en-US" sz="2300" dirty="0" err="1" smtClean="0"/>
              <a:t>dilakukan</a:t>
            </a:r>
            <a:r>
              <a:rPr lang="en-US" sz="2300" dirty="0" smtClean="0"/>
              <a:t> </a:t>
            </a:r>
            <a:r>
              <a:rPr lang="en-US" sz="2300" dirty="0" err="1" smtClean="0"/>
              <a:t>penanaman</a:t>
            </a:r>
            <a:r>
              <a:rPr lang="en-US" sz="2300" dirty="0" smtClean="0"/>
              <a:t> </a:t>
            </a:r>
            <a:r>
              <a:rPr lang="en-US" sz="2300" dirty="0" err="1" smtClean="0"/>
              <a:t>jiwa</a:t>
            </a:r>
            <a:r>
              <a:rPr lang="en-US" sz="2300" dirty="0" smtClean="0"/>
              <a:t> </a:t>
            </a:r>
            <a:r>
              <a:rPr lang="en-US" sz="2300" dirty="0" err="1" smtClean="0"/>
              <a:t>kewirausahaan</a:t>
            </a:r>
            <a:r>
              <a:rPr lang="en-US" sz="2300" dirty="0" smtClean="0"/>
              <a:t> </a:t>
            </a:r>
            <a:r>
              <a:rPr lang="en-US" sz="2300" dirty="0" err="1" smtClean="0"/>
              <a:t>serta</a:t>
            </a:r>
            <a:r>
              <a:rPr lang="en-US" sz="2300" dirty="0" smtClean="0"/>
              <a:t> </a:t>
            </a:r>
            <a:r>
              <a:rPr lang="en-US" sz="2300" dirty="0" err="1" smtClean="0"/>
              <a:t>pendampingan</a:t>
            </a:r>
            <a:r>
              <a:rPr lang="en-US" sz="2300" dirty="0" smtClean="0"/>
              <a:t> </a:t>
            </a:r>
            <a:r>
              <a:rPr lang="en-US" sz="2300" dirty="0" err="1" smtClean="0"/>
              <a:t>intensif</a:t>
            </a:r>
            <a:r>
              <a:rPr lang="en-US" sz="2300" dirty="0" smtClean="0"/>
              <a:t>.</a:t>
            </a:r>
            <a:endParaRPr lang="en-US" sz="23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USAHA MIKRO, KECIL,</a:t>
            </a:r>
            <a:r>
              <a:rPr kumimoji="0" lang="en-US" sz="2800" b="1" i="0" u="none" strike="noStrike" kern="0" cap="none" spc="0" normalizeH="0" noProof="0" dirty="0" smtClean="0">
                <a:ln>
                  <a:noFill/>
                </a:ln>
                <a:solidFill>
                  <a:srgbClr val="FF0000"/>
                </a:solidFill>
                <a:effectLst/>
                <a:uLnTx/>
                <a:uFillTx/>
                <a:latin typeface="+mn-lt"/>
                <a:ea typeface="+mn-ea"/>
                <a:cs typeface="+mn-cs"/>
              </a:rPr>
              <a:t> MENENGAH (UMKM)</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403367"/>
            <a:ext cx="8643997" cy="4525963"/>
          </a:xfrm>
        </p:spPr>
        <p:txBody>
          <a:bodyPr/>
          <a:lstStyle/>
          <a:p>
            <a:pPr algn="just">
              <a:buNone/>
            </a:pPr>
            <a:r>
              <a:rPr lang="en-US" sz="2100" dirty="0" err="1" smtClean="0"/>
              <a:t>Tantangan</a:t>
            </a:r>
            <a:r>
              <a:rPr lang="en-US" sz="2100" dirty="0" smtClean="0"/>
              <a:t> </a:t>
            </a:r>
            <a:r>
              <a:rPr lang="en-US" sz="2100" dirty="0" err="1" smtClean="0"/>
              <a:t>terbesar</a:t>
            </a:r>
            <a:r>
              <a:rPr lang="en-US" sz="2100" dirty="0" smtClean="0"/>
              <a:t> </a:t>
            </a:r>
            <a:r>
              <a:rPr lang="en-US" sz="2100" dirty="0" err="1" smtClean="0"/>
              <a:t>dalam</a:t>
            </a:r>
            <a:r>
              <a:rPr lang="en-US" sz="2100" dirty="0" smtClean="0"/>
              <a:t> </a:t>
            </a:r>
            <a:r>
              <a:rPr lang="en-US" sz="2100" dirty="0" err="1" smtClean="0"/>
              <a:t>pemberdayaan</a:t>
            </a:r>
            <a:r>
              <a:rPr lang="en-US" sz="2100" dirty="0" smtClean="0"/>
              <a:t> </a:t>
            </a:r>
            <a:r>
              <a:rPr lang="en-US" sz="2100" dirty="0" err="1" smtClean="0"/>
              <a:t>pertanian</a:t>
            </a:r>
            <a:r>
              <a:rPr lang="en-US" sz="2100" dirty="0" smtClean="0"/>
              <a:t> </a:t>
            </a:r>
            <a:r>
              <a:rPr lang="en-US" sz="2100" dirty="0" err="1" smtClean="0"/>
              <a:t>adalah</a:t>
            </a:r>
            <a:r>
              <a:rPr lang="en-US" sz="2100" dirty="0" smtClean="0"/>
              <a:t> </a:t>
            </a:r>
            <a:r>
              <a:rPr lang="en-US" sz="2100" dirty="0" err="1" smtClean="0"/>
              <a:t>kenyataan</a:t>
            </a:r>
            <a:r>
              <a:rPr lang="en-US" sz="2100" dirty="0" smtClean="0"/>
              <a:t> </a:t>
            </a:r>
            <a:r>
              <a:rPr lang="en-US" sz="2100" dirty="0" err="1" smtClean="0"/>
              <a:t>masih</a:t>
            </a:r>
            <a:r>
              <a:rPr lang="en-US" sz="2100" dirty="0" smtClean="0"/>
              <a:t> </a:t>
            </a:r>
            <a:r>
              <a:rPr lang="en-US" sz="2100" dirty="0" err="1" smtClean="0"/>
              <a:t>terabaikannya</a:t>
            </a:r>
            <a:r>
              <a:rPr lang="en-US" sz="2100" dirty="0" smtClean="0"/>
              <a:t> </a:t>
            </a:r>
            <a:r>
              <a:rPr lang="en-US" sz="2100" dirty="0" err="1" smtClean="0"/>
              <a:t>sektor</a:t>
            </a:r>
            <a:r>
              <a:rPr lang="en-US" sz="2100" dirty="0" smtClean="0"/>
              <a:t> </a:t>
            </a:r>
            <a:r>
              <a:rPr lang="en-US" sz="2100" dirty="0" err="1" smtClean="0"/>
              <a:t>ini</a:t>
            </a:r>
            <a:r>
              <a:rPr lang="en-US" sz="2100" dirty="0" smtClean="0"/>
              <a:t> </a:t>
            </a:r>
            <a:r>
              <a:rPr lang="en-US" sz="2100" dirty="0" err="1" smtClean="0"/>
              <a:t>dibanding</a:t>
            </a:r>
            <a:r>
              <a:rPr lang="en-US" sz="2100" dirty="0" smtClean="0"/>
              <a:t> </a:t>
            </a:r>
            <a:r>
              <a:rPr lang="en-US" sz="2100" dirty="0" err="1" smtClean="0"/>
              <a:t>sektor</a:t>
            </a:r>
            <a:r>
              <a:rPr lang="en-US" sz="2100" dirty="0" smtClean="0"/>
              <a:t> </a:t>
            </a:r>
            <a:r>
              <a:rPr lang="en-US" sz="2100" dirty="0" err="1" smtClean="0"/>
              <a:t>lainnya</a:t>
            </a:r>
            <a:r>
              <a:rPr lang="en-US" sz="2100" dirty="0" smtClean="0"/>
              <a:t>, </a:t>
            </a:r>
            <a:r>
              <a:rPr lang="en-US" sz="2100" dirty="0" err="1" smtClean="0"/>
              <a:t>membanjirnya</a:t>
            </a:r>
            <a:r>
              <a:rPr lang="en-US" sz="2100" dirty="0" smtClean="0"/>
              <a:t> </a:t>
            </a:r>
            <a:r>
              <a:rPr lang="en-US" sz="2100" dirty="0" err="1" smtClean="0"/>
              <a:t>produk</a:t>
            </a:r>
            <a:r>
              <a:rPr lang="en-US" sz="2100" dirty="0" smtClean="0"/>
              <a:t> </a:t>
            </a:r>
            <a:r>
              <a:rPr lang="en-US" sz="2100" dirty="0" err="1" smtClean="0"/>
              <a:t>pertanian</a:t>
            </a:r>
            <a:r>
              <a:rPr lang="en-US" sz="2100" dirty="0" smtClean="0"/>
              <a:t> </a:t>
            </a:r>
            <a:r>
              <a:rPr lang="en-US" sz="2100" dirty="0" err="1" smtClean="0"/>
              <a:t>impor</a:t>
            </a:r>
            <a:r>
              <a:rPr lang="en-US" sz="2100" dirty="0" smtClean="0"/>
              <a:t>, </a:t>
            </a:r>
            <a:r>
              <a:rPr lang="en-US" sz="2100" dirty="0" err="1" smtClean="0"/>
              <a:t>serta</a:t>
            </a:r>
            <a:r>
              <a:rPr lang="en-US" sz="2100" dirty="0" smtClean="0"/>
              <a:t> </a:t>
            </a:r>
            <a:r>
              <a:rPr lang="en-US" sz="2100" dirty="0" err="1" smtClean="0"/>
              <a:t>banyaknya</a:t>
            </a:r>
            <a:r>
              <a:rPr lang="en-US" sz="2100" dirty="0" smtClean="0"/>
              <a:t> </a:t>
            </a:r>
            <a:r>
              <a:rPr lang="en-US" sz="2100" dirty="0" err="1" smtClean="0"/>
              <a:t>petani</a:t>
            </a:r>
            <a:r>
              <a:rPr lang="en-US" sz="2100" dirty="0" smtClean="0"/>
              <a:t> yang </a:t>
            </a:r>
            <a:r>
              <a:rPr lang="en-US" sz="2100" dirty="0" err="1" smtClean="0"/>
              <a:t>tak</a:t>
            </a:r>
            <a:r>
              <a:rPr lang="en-US" sz="2100" dirty="0" smtClean="0"/>
              <a:t> </a:t>
            </a:r>
            <a:r>
              <a:rPr lang="en-US" sz="2100" dirty="0" err="1" smtClean="0"/>
              <a:t>lagi</a:t>
            </a:r>
            <a:r>
              <a:rPr lang="en-US" sz="2100" dirty="0" smtClean="0"/>
              <a:t> </a:t>
            </a:r>
            <a:r>
              <a:rPr lang="en-US" sz="2100" dirty="0" err="1" smtClean="0"/>
              <a:t>memiliki</a:t>
            </a:r>
            <a:r>
              <a:rPr lang="en-US" sz="2100" dirty="0" smtClean="0"/>
              <a:t> </a:t>
            </a:r>
            <a:r>
              <a:rPr lang="en-US" sz="2100" dirty="0" err="1" smtClean="0"/>
              <a:t>lahan</a:t>
            </a:r>
            <a:r>
              <a:rPr lang="en-US" sz="2100" dirty="0" smtClean="0"/>
              <a:t> </a:t>
            </a:r>
            <a:r>
              <a:rPr lang="en-US" sz="2100" dirty="0" err="1" smtClean="0"/>
              <a:t>pertanian</a:t>
            </a:r>
            <a:r>
              <a:rPr lang="en-US" sz="2100" dirty="0" smtClean="0"/>
              <a:t> (</a:t>
            </a:r>
            <a:r>
              <a:rPr lang="en-US" sz="2100" dirty="0" err="1" smtClean="0"/>
              <a:t>Anwas</a:t>
            </a:r>
            <a:r>
              <a:rPr lang="en-US" sz="2100" dirty="0" smtClean="0"/>
              <a:t>, 2013). </a:t>
            </a:r>
            <a:r>
              <a:rPr lang="en-US" sz="2100" dirty="0" err="1" smtClean="0"/>
              <a:t>Sekretariat</a:t>
            </a:r>
            <a:r>
              <a:rPr lang="en-US" sz="2100" dirty="0" smtClean="0"/>
              <a:t> </a:t>
            </a:r>
            <a:r>
              <a:rPr lang="en-US" sz="2100" dirty="0" err="1" smtClean="0"/>
              <a:t>Kabinet</a:t>
            </a:r>
            <a:r>
              <a:rPr lang="en-US" sz="2100" dirty="0" smtClean="0"/>
              <a:t> RI (2012) </a:t>
            </a:r>
            <a:r>
              <a:rPr lang="en-US" sz="2100" dirty="0" err="1" smtClean="0"/>
              <a:t>juga</a:t>
            </a:r>
            <a:r>
              <a:rPr lang="en-US" sz="2100" dirty="0" smtClean="0"/>
              <a:t> </a:t>
            </a:r>
            <a:r>
              <a:rPr lang="en-US" sz="2100" dirty="0" err="1" smtClean="0"/>
              <a:t>mengidentifikasi</a:t>
            </a:r>
            <a:r>
              <a:rPr lang="en-US" sz="2100" dirty="0" smtClean="0"/>
              <a:t> </a:t>
            </a:r>
            <a:r>
              <a:rPr lang="en-US" sz="2100" dirty="0" err="1" smtClean="0"/>
              <a:t>sejumlah</a:t>
            </a:r>
            <a:r>
              <a:rPr lang="en-US" sz="2100" dirty="0" smtClean="0"/>
              <a:t> </a:t>
            </a:r>
            <a:r>
              <a:rPr lang="en-US" sz="2100" dirty="0" err="1" smtClean="0"/>
              <a:t>masalah</a:t>
            </a:r>
            <a:r>
              <a:rPr lang="en-US" sz="2100" dirty="0" smtClean="0"/>
              <a:t> yang </a:t>
            </a:r>
            <a:r>
              <a:rPr lang="en-US" sz="2100" dirty="0" err="1" smtClean="0"/>
              <a:t>menyebabkan</a:t>
            </a:r>
            <a:r>
              <a:rPr lang="en-US" sz="2100" dirty="0" smtClean="0"/>
              <a:t> </a:t>
            </a:r>
            <a:r>
              <a:rPr lang="en-US" sz="2100" dirty="0" err="1" smtClean="0"/>
              <a:t>petani</a:t>
            </a:r>
            <a:r>
              <a:rPr lang="en-US" sz="2100" dirty="0" smtClean="0"/>
              <a:t> </a:t>
            </a:r>
            <a:r>
              <a:rPr lang="en-US" sz="2100" dirty="0" err="1" smtClean="0"/>
              <a:t>sangat</a:t>
            </a:r>
            <a:r>
              <a:rPr lang="en-US" sz="2100" dirty="0" smtClean="0"/>
              <a:t> </a:t>
            </a:r>
            <a:r>
              <a:rPr lang="en-US" sz="2100" dirty="0" err="1" smtClean="0"/>
              <a:t>membutuhkan</a:t>
            </a:r>
            <a:r>
              <a:rPr lang="en-US" sz="2100" dirty="0" smtClean="0"/>
              <a:t> </a:t>
            </a:r>
            <a:r>
              <a:rPr lang="en-US" sz="2100" dirty="0" err="1" smtClean="0"/>
              <a:t>pemberdayaan</a:t>
            </a:r>
            <a:r>
              <a:rPr lang="en-US" sz="2100" dirty="0" smtClean="0"/>
              <a:t>, </a:t>
            </a:r>
            <a:r>
              <a:rPr lang="en-US" sz="2100" dirty="0" err="1" smtClean="0"/>
              <a:t>yakni</a:t>
            </a:r>
            <a:r>
              <a:rPr lang="en-US" sz="2100" dirty="0" smtClean="0"/>
              <a:t>:</a:t>
            </a:r>
          </a:p>
          <a:p>
            <a:pPr lvl="0" algn="just"/>
            <a:r>
              <a:rPr lang="en-US" sz="2100" dirty="0" err="1" smtClean="0"/>
              <a:t>Sebagian</a:t>
            </a:r>
            <a:r>
              <a:rPr lang="en-US" sz="2100" dirty="0" smtClean="0"/>
              <a:t> </a:t>
            </a:r>
            <a:r>
              <a:rPr lang="en-US" sz="2100" dirty="0" err="1" smtClean="0"/>
              <a:t>petani</a:t>
            </a:r>
            <a:r>
              <a:rPr lang="en-US" sz="2100" dirty="0" smtClean="0"/>
              <a:t> </a:t>
            </a:r>
            <a:r>
              <a:rPr lang="en-US" sz="2100" dirty="0" err="1" smtClean="0"/>
              <a:t>miskin</a:t>
            </a:r>
            <a:r>
              <a:rPr lang="en-US" sz="2100" dirty="0" smtClean="0"/>
              <a:t> </a:t>
            </a:r>
            <a:r>
              <a:rPr lang="en-US" sz="2100" dirty="0" err="1" smtClean="0"/>
              <a:t>karena</a:t>
            </a:r>
            <a:r>
              <a:rPr lang="en-US" sz="2100" dirty="0" smtClean="0"/>
              <a:t> </a:t>
            </a:r>
            <a:r>
              <a:rPr lang="en-US" sz="2100" dirty="0" err="1" smtClean="0"/>
              <a:t>memang</a:t>
            </a:r>
            <a:r>
              <a:rPr lang="en-US" sz="2100" dirty="0" smtClean="0"/>
              <a:t> </a:t>
            </a:r>
            <a:r>
              <a:rPr lang="en-US" sz="2100" dirty="0" err="1" smtClean="0"/>
              <a:t>tidak</a:t>
            </a:r>
            <a:r>
              <a:rPr lang="en-US" sz="2100" dirty="0" smtClean="0"/>
              <a:t> </a:t>
            </a:r>
            <a:r>
              <a:rPr lang="en-US" sz="2100" dirty="0" err="1" smtClean="0"/>
              <a:t>memiliki</a:t>
            </a:r>
            <a:r>
              <a:rPr lang="en-US" sz="2100" dirty="0" smtClean="0"/>
              <a:t> </a:t>
            </a:r>
            <a:r>
              <a:rPr lang="en-US" sz="2100" dirty="0" err="1" smtClean="0"/>
              <a:t>faktor</a:t>
            </a:r>
            <a:r>
              <a:rPr lang="en-US" sz="2100" dirty="0" smtClean="0"/>
              <a:t> </a:t>
            </a:r>
            <a:r>
              <a:rPr lang="en-US" sz="2100" dirty="0" err="1" smtClean="0"/>
              <a:t>produktif</a:t>
            </a:r>
            <a:r>
              <a:rPr lang="en-US" sz="2100" dirty="0" smtClean="0"/>
              <a:t> </a:t>
            </a:r>
            <a:r>
              <a:rPr lang="en-US" sz="2100" dirty="0" err="1" smtClean="0"/>
              <a:t>apa</a:t>
            </a:r>
            <a:r>
              <a:rPr lang="en-US" sz="2100" dirty="0" smtClean="0"/>
              <a:t> pun </a:t>
            </a:r>
            <a:r>
              <a:rPr lang="en-US" sz="2100" dirty="0" err="1" smtClean="0"/>
              <a:t>kecuali</a:t>
            </a:r>
            <a:r>
              <a:rPr lang="en-US" sz="2100" dirty="0" smtClean="0"/>
              <a:t> </a:t>
            </a:r>
            <a:r>
              <a:rPr lang="en-US" sz="2100" dirty="0" err="1" smtClean="0"/>
              <a:t>tenaga</a:t>
            </a:r>
            <a:r>
              <a:rPr lang="en-US" sz="2100" dirty="0" smtClean="0"/>
              <a:t> </a:t>
            </a:r>
            <a:r>
              <a:rPr lang="en-US" sz="2100" dirty="0" err="1" smtClean="0"/>
              <a:t>kerjanya</a:t>
            </a:r>
            <a:r>
              <a:rPr lang="en-US" sz="2100" dirty="0" smtClean="0"/>
              <a:t> (</a:t>
            </a:r>
            <a:r>
              <a:rPr lang="en-US" sz="2100" i="1" dirty="0" smtClean="0"/>
              <a:t>they are poor because they are poor</a:t>
            </a:r>
            <a:r>
              <a:rPr lang="en-US" sz="2100" dirty="0" smtClean="0"/>
              <a:t>), </a:t>
            </a:r>
            <a:r>
              <a:rPr lang="en-US" sz="2100" dirty="0" err="1" smtClean="0"/>
              <a:t>keterbatasan</a:t>
            </a:r>
            <a:r>
              <a:rPr lang="en-US" sz="2100" dirty="0" smtClean="0"/>
              <a:t> </a:t>
            </a:r>
            <a:r>
              <a:rPr lang="en-US" sz="2100" dirty="0" err="1" smtClean="0"/>
              <a:t>sumber</a:t>
            </a:r>
            <a:r>
              <a:rPr lang="en-US" sz="2100" dirty="0" smtClean="0"/>
              <a:t> </a:t>
            </a:r>
            <a:r>
              <a:rPr lang="en-US" sz="2100" dirty="0" err="1" smtClean="0"/>
              <a:t>daya</a:t>
            </a:r>
            <a:r>
              <a:rPr lang="en-US" sz="2100" dirty="0" smtClean="0"/>
              <a:t> </a:t>
            </a:r>
            <a:r>
              <a:rPr lang="en-US" sz="2100" dirty="0" err="1" smtClean="0"/>
              <a:t>manusia</a:t>
            </a:r>
            <a:r>
              <a:rPr lang="en-US" sz="2100" dirty="0" smtClean="0"/>
              <a:t> yang </a:t>
            </a:r>
            <a:r>
              <a:rPr lang="en-US" sz="2100" dirty="0" err="1" smtClean="0"/>
              <a:t>ada</a:t>
            </a:r>
            <a:r>
              <a:rPr lang="en-US" sz="2100" dirty="0" smtClean="0"/>
              <a:t> (</a:t>
            </a:r>
            <a:r>
              <a:rPr lang="en-US" sz="2100" dirty="0" err="1" smtClean="0"/>
              <a:t>rendahnya</a:t>
            </a:r>
            <a:r>
              <a:rPr lang="en-US" sz="2100" dirty="0" smtClean="0"/>
              <a:t> </a:t>
            </a:r>
            <a:r>
              <a:rPr lang="en-US" sz="2100" dirty="0" err="1" smtClean="0"/>
              <a:t>kualitas</a:t>
            </a:r>
            <a:r>
              <a:rPr lang="en-US" sz="2100" dirty="0" smtClean="0"/>
              <a:t> </a:t>
            </a:r>
            <a:r>
              <a:rPr lang="en-US" sz="2100" dirty="0" err="1" smtClean="0"/>
              <a:t>pendidikan</a:t>
            </a:r>
            <a:r>
              <a:rPr lang="en-US" sz="2100" dirty="0" smtClean="0"/>
              <a:t>) </a:t>
            </a:r>
            <a:r>
              <a:rPr lang="en-US" sz="2100" dirty="0" err="1" smtClean="0"/>
              <a:t>dan</a:t>
            </a:r>
            <a:r>
              <a:rPr lang="en-US" sz="2100" dirty="0" smtClean="0"/>
              <a:t> </a:t>
            </a:r>
            <a:r>
              <a:rPr lang="en-US" sz="2100" dirty="0" err="1" smtClean="0"/>
              <a:t>kemiskinan</a:t>
            </a:r>
            <a:r>
              <a:rPr lang="en-US" sz="2100" dirty="0" smtClean="0"/>
              <a:t> </a:t>
            </a:r>
            <a:r>
              <a:rPr lang="en-US" sz="2100" dirty="0" err="1" smtClean="0"/>
              <a:t>struktural</a:t>
            </a:r>
            <a:r>
              <a:rPr lang="en-US" sz="2100" dirty="0" smtClean="0"/>
              <a:t>;</a:t>
            </a:r>
          </a:p>
          <a:p>
            <a:pPr algn="just"/>
            <a:r>
              <a:rPr lang="en-US" sz="2100" dirty="0" err="1" smtClean="0"/>
              <a:t>Luas</a:t>
            </a:r>
            <a:r>
              <a:rPr lang="en-US" sz="2100" dirty="0" smtClean="0"/>
              <a:t> </a:t>
            </a:r>
            <a:r>
              <a:rPr lang="en-US" sz="2100" dirty="0" err="1" smtClean="0"/>
              <a:t>lahan</a:t>
            </a:r>
            <a:r>
              <a:rPr lang="en-US" sz="2100" dirty="0" smtClean="0"/>
              <a:t> </a:t>
            </a:r>
            <a:r>
              <a:rPr lang="en-US" sz="2100" dirty="0" err="1" smtClean="0"/>
              <a:t>petani</a:t>
            </a:r>
            <a:r>
              <a:rPr lang="en-US" sz="2100" dirty="0" smtClean="0"/>
              <a:t> </a:t>
            </a:r>
            <a:r>
              <a:rPr lang="en-US" sz="2100" dirty="0" err="1" smtClean="0"/>
              <a:t>sempit</a:t>
            </a:r>
            <a:r>
              <a:rPr lang="en-US" sz="2100" dirty="0" smtClean="0"/>
              <a:t> </a:t>
            </a:r>
            <a:r>
              <a:rPr lang="en-US" sz="2100" dirty="0" err="1" smtClean="0"/>
              <a:t>dan</a:t>
            </a:r>
            <a:r>
              <a:rPr lang="en-US" sz="2100" dirty="0" smtClean="0"/>
              <a:t> </a:t>
            </a:r>
            <a:r>
              <a:rPr lang="en-US" sz="2100" dirty="0" err="1" smtClean="0"/>
              <a:t>mendapat</a:t>
            </a:r>
            <a:r>
              <a:rPr lang="en-US" sz="2100" dirty="0" smtClean="0"/>
              <a:t> </a:t>
            </a:r>
            <a:r>
              <a:rPr lang="en-US" sz="2100" dirty="0" err="1" smtClean="0"/>
              <a:t>tekanan</a:t>
            </a:r>
            <a:r>
              <a:rPr lang="en-US" sz="2100" dirty="0" smtClean="0"/>
              <a:t> </a:t>
            </a:r>
            <a:r>
              <a:rPr lang="en-US" sz="2100" dirty="0" err="1" smtClean="0"/>
              <a:t>untuk</a:t>
            </a:r>
            <a:r>
              <a:rPr lang="en-US" sz="2100" dirty="0" smtClean="0"/>
              <a:t> </a:t>
            </a:r>
            <a:r>
              <a:rPr lang="en-US" sz="2100" dirty="0" err="1" smtClean="0"/>
              <a:t>terus</a:t>
            </a:r>
            <a:r>
              <a:rPr lang="en-US" sz="2100" dirty="0" smtClean="0"/>
              <a:t> </a:t>
            </a:r>
            <a:r>
              <a:rPr lang="en-US" sz="2100" dirty="0" err="1" smtClean="0"/>
              <a:t>terkonversi</a:t>
            </a:r>
            <a:r>
              <a:rPr lang="en-US" sz="2100" dirty="0" smtClean="0"/>
              <a:t>. </a:t>
            </a:r>
            <a:r>
              <a:rPr lang="en-US" sz="2100" dirty="0" err="1" smtClean="0"/>
              <a:t>Pada</a:t>
            </a:r>
            <a:r>
              <a:rPr lang="en-US" sz="2100" dirty="0" smtClean="0"/>
              <a:t> </a:t>
            </a:r>
            <a:r>
              <a:rPr lang="en-US" sz="2100" dirty="0" err="1" smtClean="0"/>
              <a:t>umumnya</a:t>
            </a:r>
            <a:r>
              <a:rPr lang="en-US" sz="2100" dirty="0" smtClean="0"/>
              <a:t> </a:t>
            </a:r>
            <a:r>
              <a:rPr lang="en-US" sz="2100" dirty="0" err="1" smtClean="0"/>
              <a:t>petani</a:t>
            </a:r>
            <a:r>
              <a:rPr lang="en-US" sz="2100" dirty="0" smtClean="0"/>
              <a:t> </a:t>
            </a:r>
            <a:r>
              <a:rPr lang="en-US" sz="2100" dirty="0" err="1" smtClean="0"/>
              <a:t>di</a:t>
            </a:r>
            <a:r>
              <a:rPr lang="en-US" sz="2100" dirty="0" smtClean="0"/>
              <a:t> Indonesia rata-rata </a:t>
            </a:r>
            <a:r>
              <a:rPr lang="en-US" sz="2100" dirty="0" err="1" smtClean="0"/>
              <a:t>hanya</a:t>
            </a:r>
            <a:r>
              <a:rPr lang="en-US" sz="2100" dirty="0" smtClean="0"/>
              <a:t> </a:t>
            </a:r>
            <a:r>
              <a:rPr lang="en-US" sz="2100" dirty="0" err="1" smtClean="0"/>
              <a:t>memiliki</a:t>
            </a:r>
            <a:r>
              <a:rPr lang="en-US" sz="2100" dirty="0" smtClean="0"/>
              <a:t> </a:t>
            </a:r>
            <a:r>
              <a:rPr lang="en-US" sz="2100" dirty="0" err="1" smtClean="0"/>
              <a:t>tanah</a:t>
            </a:r>
            <a:r>
              <a:rPr lang="en-US" sz="2100" dirty="0" smtClean="0"/>
              <a:t> </a:t>
            </a:r>
            <a:r>
              <a:rPr lang="en-US" sz="2100" dirty="0" err="1" smtClean="0"/>
              <a:t>sekira</a:t>
            </a:r>
            <a:r>
              <a:rPr lang="en-US" sz="2100" dirty="0" smtClean="0"/>
              <a:t> </a:t>
            </a:r>
            <a:r>
              <a:rPr lang="en-US" sz="2100" dirty="0" err="1" smtClean="0"/>
              <a:t>dari</a:t>
            </a:r>
            <a:r>
              <a:rPr lang="en-US" sz="2100" dirty="0" smtClean="0"/>
              <a:t> </a:t>
            </a:r>
            <a:r>
              <a:rPr lang="en-US" sz="2100" baseline="30000" dirty="0" smtClean="0"/>
              <a:t>1</a:t>
            </a:r>
            <a:r>
              <a:rPr lang="en-US" sz="2100" dirty="0" smtClean="0"/>
              <a:t>/</a:t>
            </a:r>
            <a:r>
              <a:rPr lang="en-US" sz="2100" baseline="-25000" dirty="0" smtClean="0"/>
              <a:t>3</a:t>
            </a:r>
            <a:r>
              <a:rPr lang="en-US" sz="2100" dirty="0" smtClean="0"/>
              <a:t> </a:t>
            </a:r>
            <a:r>
              <a:rPr lang="en-US" sz="2100" dirty="0" err="1" smtClean="0"/>
              <a:t>hektar</a:t>
            </a:r>
            <a:r>
              <a:rPr lang="en-US" sz="2100" dirty="0" smtClean="0"/>
              <a:t>, </a:t>
            </a:r>
            <a:r>
              <a:rPr lang="en-US" sz="2100" dirty="0" err="1" smtClean="0"/>
              <a:t>sehingga</a:t>
            </a:r>
            <a:r>
              <a:rPr lang="en-US" sz="2100" dirty="0" smtClean="0"/>
              <a:t> </a:t>
            </a:r>
            <a:r>
              <a:rPr lang="en-US" sz="2100" dirty="0" err="1" smtClean="0"/>
              <a:t>tentu</a:t>
            </a:r>
            <a:r>
              <a:rPr lang="en-US" sz="2100" dirty="0" smtClean="0"/>
              <a:t> </a:t>
            </a:r>
            <a:r>
              <a:rPr lang="en-US" sz="2100" dirty="0" err="1" smtClean="0"/>
              <a:t>saja</a:t>
            </a:r>
            <a:r>
              <a:rPr lang="en-US" sz="2100" dirty="0" smtClean="0"/>
              <a:t> </a:t>
            </a:r>
            <a:r>
              <a:rPr lang="en-US" sz="2100" dirty="0" err="1" smtClean="0"/>
              <a:t>kurang</a:t>
            </a:r>
            <a:r>
              <a:rPr lang="en-US" sz="2100" dirty="0" smtClean="0"/>
              <a:t> </a:t>
            </a:r>
            <a:r>
              <a:rPr lang="en-US" sz="2100" dirty="0" err="1" smtClean="0"/>
              <a:t>memadai</a:t>
            </a:r>
            <a:r>
              <a:rPr lang="en-US" sz="2100" dirty="0" smtClean="0"/>
              <a:t> </a:t>
            </a:r>
            <a:r>
              <a:rPr lang="en-US" sz="2100" dirty="0" err="1" smtClean="0"/>
              <a:t>digunakan</a:t>
            </a:r>
            <a:r>
              <a:rPr lang="en-US" sz="2100" dirty="0" smtClean="0"/>
              <a:t> </a:t>
            </a:r>
            <a:r>
              <a:rPr lang="en-US" sz="2100" dirty="0" err="1" smtClean="0"/>
              <a:t>untuk</a:t>
            </a:r>
            <a:r>
              <a:rPr lang="en-US" sz="2100" dirty="0" smtClean="0"/>
              <a:t> </a:t>
            </a:r>
            <a:r>
              <a:rPr lang="en-US" sz="2100" dirty="0" err="1" smtClean="0"/>
              <a:t>memenuhi</a:t>
            </a:r>
            <a:r>
              <a:rPr lang="en-US" sz="2100" dirty="0" smtClean="0"/>
              <a:t> </a:t>
            </a:r>
            <a:r>
              <a:rPr lang="en-US" sz="2100" dirty="0" err="1" smtClean="0"/>
              <a:t>kehidupan</a:t>
            </a:r>
            <a:r>
              <a:rPr lang="en-US" sz="2100" dirty="0" smtClean="0"/>
              <a:t> </a:t>
            </a:r>
            <a:r>
              <a:rPr lang="en-US" sz="2100" dirty="0" err="1" smtClean="0"/>
              <a:t>sehari-hari</a:t>
            </a:r>
            <a:r>
              <a:rPr lang="en-US" sz="2100" dirty="0" smtClean="0"/>
              <a:t> </a:t>
            </a:r>
            <a:r>
              <a:rPr lang="en-US" sz="2100" dirty="0" err="1" smtClean="0"/>
              <a:t>petani</a:t>
            </a:r>
            <a:r>
              <a:rPr lang="en-US" sz="2100" dirty="0" smtClean="0"/>
              <a:t>;</a:t>
            </a:r>
            <a:endParaRPr lang="en-US" sz="21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a:t>
            </a:r>
            <a:r>
              <a:rPr kumimoji="0" lang="en-US" sz="2800" b="1" i="0" u="none" strike="noStrike" kern="0" cap="none" spc="0" normalizeH="0" baseline="0" noProof="0" dirty="0" smtClean="0">
                <a:ln>
                  <a:noFill/>
                </a:ln>
                <a:solidFill>
                  <a:srgbClr val="FF0000"/>
                </a:solidFill>
                <a:effectLst/>
                <a:uLnTx/>
                <a:uFillTx/>
                <a:latin typeface="+mn-lt"/>
                <a:ea typeface="+mn-ea"/>
                <a:cs typeface="+mn-cs"/>
              </a:rPr>
              <a:t>SEKTOR PERTANIAN</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403367"/>
            <a:ext cx="8643997" cy="4525963"/>
          </a:xfrm>
        </p:spPr>
        <p:txBody>
          <a:bodyPr/>
          <a:lstStyle/>
          <a:p>
            <a:pPr lvl="0" algn="just"/>
            <a:r>
              <a:rPr lang="en-US" sz="2400" dirty="0" err="1" smtClean="0"/>
              <a:t>Terbatasnya</a:t>
            </a:r>
            <a:r>
              <a:rPr lang="en-US" sz="2400" dirty="0" smtClean="0"/>
              <a:t> </a:t>
            </a:r>
            <a:r>
              <a:rPr lang="en-US" sz="2400" dirty="0" err="1" smtClean="0"/>
              <a:t>akses</a:t>
            </a:r>
            <a:r>
              <a:rPr lang="en-US" sz="2400" dirty="0" smtClean="0"/>
              <a:t> </a:t>
            </a:r>
            <a:r>
              <a:rPr lang="en-US" sz="2400" dirty="0" err="1" smtClean="0"/>
              <a:t>terhadap</a:t>
            </a:r>
            <a:r>
              <a:rPr lang="en-US" sz="2400" dirty="0" smtClean="0"/>
              <a:t> </a:t>
            </a:r>
            <a:r>
              <a:rPr lang="en-US" sz="2400" dirty="0" err="1" smtClean="0"/>
              <a:t>dukungan</a:t>
            </a:r>
            <a:r>
              <a:rPr lang="en-US" sz="2400" dirty="0" smtClean="0"/>
              <a:t> </a:t>
            </a:r>
            <a:r>
              <a:rPr lang="en-US" sz="2400" dirty="0" err="1" smtClean="0"/>
              <a:t>layanan</a:t>
            </a:r>
            <a:r>
              <a:rPr lang="en-US" sz="2400" dirty="0" smtClean="0"/>
              <a:t> </a:t>
            </a:r>
            <a:r>
              <a:rPr lang="en-US" sz="2400" dirty="0" err="1" smtClean="0"/>
              <a:t>pembiayaan</a:t>
            </a:r>
            <a:r>
              <a:rPr lang="en-US" sz="2400" dirty="0" smtClean="0"/>
              <a:t>. </a:t>
            </a:r>
            <a:r>
              <a:rPr lang="en-US" sz="2400" dirty="0" err="1" smtClean="0"/>
              <a:t>Pada</a:t>
            </a:r>
            <a:r>
              <a:rPr lang="en-US" sz="2400" dirty="0" smtClean="0"/>
              <a:t> </a:t>
            </a:r>
            <a:r>
              <a:rPr lang="en-US" sz="2400" dirty="0" err="1" smtClean="0"/>
              <a:t>umumnya</a:t>
            </a:r>
            <a:r>
              <a:rPr lang="en-US" sz="2400" dirty="0" smtClean="0"/>
              <a:t> </a:t>
            </a:r>
            <a:r>
              <a:rPr lang="en-US" sz="2400" dirty="0" err="1" smtClean="0"/>
              <a:t>permasalahan</a:t>
            </a:r>
            <a:r>
              <a:rPr lang="en-US" sz="2400" dirty="0" smtClean="0"/>
              <a:t> yang </a:t>
            </a:r>
            <a:r>
              <a:rPr lang="en-US" sz="2400" dirty="0" err="1" smtClean="0"/>
              <a:t>dialami</a:t>
            </a:r>
            <a:r>
              <a:rPr lang="en-US" sz="2400" dirty="0" smtClean="0"/>
              <a:t> </a:t>
            </a:r>
            <a:r>
              <a:rPr lang="en-US" sz="2400" dirty="0" err="1" smtClean="0"/>
              <a:t>oleh</a:t>
            </a:r>
            <a:r>
              <a:rPr lang="en-US" sz="2400" dirty="0" smtClean="0"/>
              <a:t> </a:t>
            </a:r>
            <a:r>
              <a:rPr lang="en-US" sz="2400" dirty="0" err="1" smtClean="0"/>
              <a:t>petani</a:t>
            </a:r>
            <a:r>
              <a:rPr lang="en-US" sz="2400" dirty="0" smtClean="0"/>
              <a:t> </a:t>
            </a:r>
            <a:r>
              <a:rPr lang="en-US" sz="2400" dirty="0" err="1" smtClean="0"/>
              <a:t>adalah</a:t>
            </a:r>
            <a:r>
              <a:rPr lang="en-US" sz="2400" dirty="0" smtClean="0"/>
              <a:t> </a:t>
            </a:r>
            <a:r>
              <a:rPr lang="en-US" sz="2400" dirty="0" err="1" smtClean="0"/>
              <a:t>keterbatasan</a:t>
            </a:r>
            <a:r>
              <a:rPr lang="en-US" sz="2400" dirty="0" smtClean="0"/>
              <a:t> modal </a:t>
            </a:r>
            <a:r>
              <a:rPr lang="en-US" sz="2400" dirty="0" err="1" smtClean="0"/>
              <a:t>baik</a:t>
            </a:r>
            <a:r>
              <a:rPr lang="en-US" sz="2400" dirty="0" smtClean="0"/>
              <a:t> </a:t>
            </a:r>
            <a:r>
              <a:rPr lang="en-US" sz="2400" dirty="0" err="1" smtClean="0"/>
              <a:t>untuk</a:t>
            </a:r>
            <a:r>
              <a:rPr lang="en-US" sz="2400" dirty="0" smtClean="0"/>
              <a:t> </a:t>
            </a:r>
            <a:r>
              <a:rPr lang="en-US" sz="2400" dirty="0" err="1" smtClean="0"/>
              <a:t>membeli</a:t>
            </a:r>
            <a:r>
              <a:rPr lang="en-US" sz="2400" dirty="0" smtClean="0"/>
              <a:t> </a:t>
            </a:r>
            <a:r>
              <a:rPr lang="en-US" sz="2400" dirty="0" err="1" smtClean="0"/>
              <a:t>pupuk</a:t>
            </a:r>
            <a:r>
              <a:rPr lang="en-US" sz="2400" dirty="0" smtClean="0"/>
              <a:t> </a:t>
            </a:r>
            <a:r>
              <a:rPr lang="en-US" sz="2400" dirty="0" err="1" smtClean="0"/>
              <a:t>atau</a:t>
            </a:r>
            <a:r>
              <a:rPr lang="en-US" sz="2400" dirty="0" smtClean="0"/>
              <a:t> </a:t>
            </a:r>
            <a:r>
              <a:rPr lang="en-US" sz="2400" dirty="0" err="1" smtClean="0"/>
              <a:t>benih</a:t>
            </a:r>
            <a:r>
              <a:rPr lang="en-US" sz="2400" dirty="0" smtClean="0"/>
              <a:t>;</a:t>
            </a:r>
          </a:p>
          <a:p>
            <a:pPr lvl="0" algn="just"/>
            <a:r>
              <a:rPr lang="en-US" sz="2400" dirty="0" err="1" smtClean="0"/>
              <a:t>Ketiadaan</a:t>
            </a:r>
            <a:r>
              <a:rPr lang="en-US" sz="2400" dirty="0" smtClean="0"/>
              <a:t> </a:t>
            </a:r>
            <a:r>
              <a:rPr lang="en-US" sz="2400" dirty="0" err="1" smtClean="0"/>
              <a:t>atau</a:t>
            </a:r>
            <a:r>
              <a:rPr lang="en-US" sz="2400" dirty="0" smtClean="0"/>
              <a:t> </a:t>
            </a:r>
            <a:r>
              <a:rPr lang="en-US" sz="2400" dirty="0" err="1" smtClean="0"/>
              <a:t>terbatasnya</a:t>
            </a:r>
            <a:r>
              <a:rPr lang="en-US" sz="2400" dirty="0" smtClean="0"/>
              <a:t> </a:t>
            </a:r>
            <a:r>
              <a:rPr lang="en-US" sz="2400" dirty="0" err="1" smtClean="0"/>
              <a:t>akses</a:t>
            </a:r>
            <a:r>
              <a:rPr lang="en-US" sz="2400" dirty="0" smtClean="0"/>
              <a:t> </a:t>
            </a:r>
            <a:r>
              <a:rPr lang="en-US" sz="2400" dirty="0" err="1" smtClean="0"/>
              <a:t>terhadap</a:t>
            </a:r>
            <a:r>
              <a:rPr lang="en-US" sz="2400" dirty="0" smtClean="0"/>
              <a:t> </a:t>
            </a:r>
            <a:r>
              <a:rPr lang="en-US" sz="2400" dirty="0" err="1" smtClean="0"/>
              <a:t>informasi</a:t>
            </a:r>
            <a:r>
              <a:rPr lang="en-US" sz="2400" dirty="0" smtClean="0"/>
              <a:t> </a:t>
            </a:r>
            <a:r>
              <a:rPr lang="en-US" sz="2400" dirty="0" err="1" smtClean="0"/>
              <a:t>dan</a:t>
            </a:r>
            <a:r>
              <a:rPr lang="en-US" sz="2400" dirty="0" smtClean="0"/>
              <a:t> </a:t>
            </a:r>
            <a:r>
              <a:rPr lang="en-US" sz="2400" dirty="0" err="1" smtClean="0"/>
              <a:t>teknologi</a:t>
            </a:r>
            <a:r>
              <a:rPr lang="en-US" sz="2400" dirty="0" smtClean="0"/>
              <a:t> yang </a:t>
            </a:r>
            <a:r>
              <a:rPr lang="en-US" sz="2400" dirty="0" err="1" smtClean="0"/>
              <a:t>lebih</a:t>
            </a:r>
            <a:r>
              <a:rPr lang="en-US" sz="2400" dirty="0" smtClean="0"/>
              <a:t> </a:t>
            </a:r>
            <a:r>
              <a:rPr lang="en-US" sz="2400" dirty="0" err="1" smtClean="0"/>
              <a:t>baik</a:t>
            </a:r>
            <a:r>
              <a:rPr lang="en-US" sz="2400" dirty="0" smtClean="0"/>
              <a:t>;</a:t>
            </a:r>
          </a:p>
          <a:p>
            <a:pPr lvl="0" algn="just"/>
            <a:r>
              <a:rPr lang="en-US" sz="2400" dirty="0" err="1" smtClean="0"/>
              <a:t>Infrastruktur</a:t>
            </a:r>
            <a:r>
              <a:rPr lang="en-US" sz="2400" dirty="0" smtClean="0"/>
              <a:t> </a:t>
            </a:r>
            <a:r>
              <a:rPr lang="en-US" sz="2400" dirty="0" err="1" smtClean="0"/>
              <a:t>produksi</a:t>
            </a:r>
            <a:r>
              <a:rPr lang="en-US" sz="2400" dirty="0" smtClean="0"/>
              <a:t> (air, </a:t>
            </a:r>
            <a:r>
              <a:rPr lang="en-US" sz="2400" dirty="0" err="1" smtClean="0"/>
              <a:t>listrik</a:t>
            </a:r>
            <a:r>
              <a:rPr lang="en-US" sz="2400" dirty="0" smtClean="0"/>
              <a:t>, </a:t>
            </a:r>
            <a:r>
              <a:rPr lang="en-US" sz="2400" dirty="0" err="1" smtClean="0"/>
              <a:t>jalan</a:t>
            </a:r>
            <a:r>
              <a:rPr lang="en-US" sz="2400" dirty="0" smtClean="0"/>
              <a:t>, </a:t>
            </a:r>
            <a:r>
              <a:rPr lang="en-US" sz="2400" dirty="0" err="1" smtClean="0"/>
              <a:t>telekomunikasi</a:t>
            </a:r>
            <a:r>
              <a:rPr lang="en-US" sz="2400" dirty="0" smtClean="0"/>
              <a:t>) yang </a:t>
            </a:r>
            <a:r>
              <a:rPr lang="en-US" sz="2400" dirty="0" err="1" smtClean="0"/>
              <a:t>tidak</a:t>
            </a:r>
            <a:r>
              <a:rPr lang="en-US" sz="2400" dirty="0" smtClean="0"/>
              <a:t> </a:t>
            </a:r>
            <a:r>
              <a:rPr lang="en-US" sz="2400" dirty="0" err="1" smtClean="0"/>
              <a:t>memadai</a:t>
            </a:r>
            <a:r>
              <a:rPr lang="en-US" sz="2400" dirty="0" smtClean="0"/>
              <a:t>; </a:t>
            </a:r>
            <a:endParaRPr lang="en-US" sz="24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a:t>
            </a:r>
            <a:r>
              <a:rPr kumimoji="0" lang="en-US" sz="2800" b="1" i="0" u="none" strike="noStrike" kern="0" cap="none" spc="0" normalizeH="0" baseline="0" noProof="0" dirty="0" smtClean="0">
                <a:ln>
                  <a:noFill/>
                </a:ln>
                <a:solidFill>
                  <a:srgbClr val="FF0000"/>
                </a:solidFill>
                <a:effectLst/>
                <a:uLnTx/>
                <a:uFillTx/>
                <a:latin typeface="+mn-lt"/>
                <a:ea typeface="+mn-ea"/>
                <a:cs typeface="+mn-cs"/>
              </a:rPr>
              <a:t>SEKTOR PERTANIAN</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403367"/>
            <a:ext cx="8643997" cy="4525963"/>
          </a:xfrm>
        </p:spPr>
        <p:txBody>
          <a:bodyPr/>
          <a:lstStyle/>
          <a:p>
            <a:pPr lvl="0" algn="just"/>
            <a:r>
              <a:rPr lang="en-US" sz="2400" dirty="0" err="1" smtClean="0"/>
              <a:t>Struktur</a:t>
            </a:r>
            <a:r>
              <a:rPr lang="en-US" sz="2400" dirty="0" smtClean="0"/>
              <a:t> </a:t>
            </a:r>
            <a:r>
              <a:rPr lang="en-US" sz="2400" dirty="0" err="1" smtClean="0"/>
              <a:t>pasar</a:t>
            </a:r>
            <a:r>
              <a:rPr lang="en-US" sz="2400" dirty="0" smtClean="0"/>
              <a:t> yang </a:t>
            </a:r>
            <a:r>
              <a:rPr lang="en-US" sz="2400" dirty="0" err="1" smtClean="0"/>
              <a:t>tidak</a:t>
            </a:r>
            <a:r>
              <a:rPr lang="en-US" sz="2400" dirty="0" smtClean="0"/>
              <a:t> </a:t>
            </a:r>
            <a:r>
              <a:rPr lang="en-US" sz="2400" dirty="0" err="1" smtClean="0"/>
              <a:t>adil</a:t>
            </a:r>
            <a:r>
              <a:rPr lang="en-US" sz="2400" dirty="0" smtClean="0"/>
              <a:t> </a:t>
            </a:r>
            <a:r>
              <a:rPr lang="en-US" sz="2400" dirty="0" err="1" smtClean="0"/>
              <a:t>dan</a:t>
            </a:r>
            <a:r>
              <a:rPr lang="en-US" sz="2400" dirty="0" smtClean="0"/>
              <a:t> </a:t>
            </a:r>
            <a:r>
              <a:rPr lang="en-US" sz="2400" dirty="0" err="1" smtClean="0"/>
              <a:t>eksploitatif</a:t>
            </a:r>
            <a:r>
              <a:rPr lang="en-US" sz="2400" dirty="0" smtClean="0"/>
              <a:t> </a:t>
            </a:r>
            <a:r>
              <a:rPr lang="en-US" sz="2400" dirty="0" err="1" smtClean="0"/>
              <a:t>akibat</a:t>
            </a:r>
            <a:r>
              <a:rPr lang="en-US" sz="2400" dirty="0" smtClean="0"/>
              <a:t> </a:t>
            </a:r>
            <a:r>
              <a:rPr lang="en-US" sz="2400" dirty="0" err="1" smtClean="0"/>
              <a:t>lemahnya</a:t>
            </a:r>
            <a:r>
              <a:rPr lang="en-US" sz="2400" dirty="0" smtClean="0"/>
              <a:t> </a:t>
            </a:r>
            <a:r>
              <a:rPr lang="en-US" sz="2400" dirty="0" err="1" smtClean="0"/>
              <a:t>posisi</a:t>
            </a:r>
            <a:r>
              <a:rPr lang="en-US" sz="2400" dirty="0" smtClean="0"/>
              <a:t> </a:t>
            </a:r>
            <a:r>
              <a:rPr lang="en-US" sz="2400" dirty="0" err="1" smtClean="0"/>
              <a:t>tawar</a:t>
            </a:r>
            <a:r>
              <a:rPr lang="en-US" sz="2400" dirty="0" smtClean="0"/>
              <a:t> (</a:t>
            </a:r>
            <a:r>
              <a:rPr lang="en-US" sz="2400" i="1" dirty="0" smtClean="0"/>
              <a:t>bargaining position</a:t>
            </a:r>
            <a:r>
              <a:rPr lang="en-US" sz="2400" dirty="0" smtClean="0"/>
              <a:t>) </a:t>
            </a:r>
            <a:r>
              <a:rPr lang="en-US" sz="2400" dirty="0" err="1" smtClean="0"/>
              <a:t>sehingga</a:t>
            </a:r>
            <a:r>
              <a:rPr lang="en-US" sz="2400" dirty="0" smtClean="0"/>
              <a:t> </a:t>
            </a:r>
            <a:r>
              <a:rPr lang="en-US" sz="2400" dirty="0" err="1" smtClean="0"/>
              <a:t>menyebabkan</a:t>
            </a:r>
            <a:r>
              <a:rPr lang="en-US" sz="2400" dirty="0" smtClean="0"/>
              <a:t> </a:t>
            </a:r>
            <a:r>
              <a:rPr lang="en-US" sz="2400" dirty="0" err="1" smtClean="0"/>
              <a:t>masyarakat</a:t>
            </a:r>
            <a:r>
              <a:rPr lang="en-US" sz="2400" dirty="0" smtClean="0"/>
              <a:t> </a:t>
            </a:r>
            <a:r>
              <a:rPr lang="en-US" sz="2400" dirty="0" err="1" smtClean="0"/>
              <a:t>tani</a:t>
            </a:r>
            <a:r>
              <a:rPr lang="en-US" sz="2400" dirty="0" smtClean="0"/>
              <a:t> </a:t>
            </a:r>
            <a:r>
              <a:rPr lang="en-US" sz="2400" dirty="0" err="1" smtClean="0"/>
              <a:t>kerap</a:t>
            </a:r>
            <a:r>
              <a:rPr lang="en-US" sz="2400" dirty="0" smtClean="0"/>
              <a:t> </a:t>
            </a:r>
            <a:r>
              <a:rPr lang="en-US" sz="2400" dirty="0" err="1" smtClean="0"/>
              <a:t>terpaksa</a:t>
            </a:r>
            <a:r>
              <a:rPr lang="en-US" sz="2400" dirty="0" smtClean="0"/>
              <a:t> </a:t>
            </a:r>
            <a:r>
              <a:rPr lang="en-US" sz="2400" dirty="0" err="1" smtClean="0"/>
              <a:t>menerima</a:t>
            </a:r>
            <a:r>
              <a:rPr lang="en-US" sz="2400" dirty="0" smtClean="0"/>
              <a:t> </a:t>
            </a:r>
            <a:r>
              <a:rPr lang="en-US" sz="2400" dirty="0" err="1" smtClean="0"/>
              <a:t>harga</a:t>
            </a:r>
            <a:r>
              <a:rPr lang="en-US" sz="2400" dirty="0" smtClean="0"/>
              <a:t> </a:t>
            </a:r>
            <a:r>
              <a:rPr lang="en-US" sz="2400" dirty="0" err="1" smtClean="0"/>
              <a:t>rendah</a:t>
            </a:r>
            <a:r>
              <a:rPr lang="en-US" sz="2400" dirty="0" smtClean="0"/>
              <a:t> </a:t>
            </a:r>
            <a:r>
              <a:rPr lang="en-US" sz="2400" dirty="0" err="1" smtClean="0"/>
              <a:t>untuk</a:t>
            </a:r>
            <a:r>
              <a:rPr lang="en-US" sz="2400" dirty="0" smtClean="0"/>
              <a:t> </a:t>
            </a:r>
            <a:r>
              <a:rPr lang="en-US" sz="2400" dirty="0" err="1" smtClean="0"/>
              <a:t>hasil</a:t>
            </a:r>
            <a:r>
              <a:rPr lang="en-US" sz="2400" dirty="0" smtClean="0"/>
              <a:t> </a:t>
            </a:r>
            <a:r>
              <a:rPr lang="en-US" sz="2400" dirty="0" err="1" smtClean="0"/>
              <a:t>panennya</a:t>
            </a:r>
            <a:r>
              <a:rPr lang="en-US" sz="2400" dirty="0" smtClean="0"/>
              <a:t> </a:t>
            </a:r>
            <a:r>
              <a:rPr lang="en-US" sz="2400" dirty="0" err="1" smtClean="0"/>
              <a:t>atau</a:t>
            </a:r>
            <a:r>
              <a:rPr lang="en-US" sz="2400" dirty="0" smtClean="0"/>
              <a:t> </a:t>
            </a:r>
            <a:r>
              <a:rPr lang="en-US" sz="2400" dirty="0" err="1" smtClean="0"/>
              <a:t>keadaan</a:t>
            </a:r>
            <a:r>
              <a:rPr lang="en-US" sz="2400" dirty="0" smtClean="0"/>
              <a:t> </a:t>
            </a:r>
            <a:r>
              <a:rPr lang="en-US" sz="2400" dirty="0" err="1" smtClean="0"/>
              <a:t>tidak</a:t>
            </a:r>
            <a:r>
              <a:rPr lang="en-US" sz="2400" dirty="0" smtClean="0"/>
              <a:t> </a:t>
            </a:r>
            <a:r>
              <a:rPr lang="en-US" sz="2400" dirty="0" err="1" smtClean="0"/>
              <a:t>menguntungkan</a:t>
            </a:r>
            <a:r>
              <a:rPr lang="en-US" sz="2400" dirty="0" smtClean="0"/>
              <a:t> </a:t>
            </a:r>
            <a:r>
              <a:rPr lang="en-US" sz="2400" dirty="0" err="1" smtClean="0"/>
              <a:t>lainnya</a:t>
            </a:r>
            <a:r>
              <a:rPr lang="en-US" sz="2400" dirty="0" smtClean="0"/>
              <a:t>;</a:t>
            </a:r>
          </a:p>
          <a:p>
            <a:pPr algn="just"/>
            <a:r>
              <a:rPr lang="en-US" sz="2400" dirty="0" err="1" smtClean="0"/>
              <a:t>Ketidakmampuan</a:t>
            </a:r>
            <a:r>
              <a:rPr lang="en-US" sz="2400" dirty="0" smtClean="0"/>
              <a:t>, </a:t>
            </a:r>
            <a:r>
              <a:rPr lang="en-US" sz="2400" dirty="0" err="1" smtClean="0"/>
              <a:t>kelemahan</a:t>
            </a:r>
            <a:r>
              <a:rPr lang="en-US" sz="2400" dirty="0" smtClean="0"/>
              <a:t>, </a:t>
            </a:r>
            <a:r>
              <a:rPr lang="en-US" sz="2400" dirty="0" err="1" smtClean="0"/>
              <a:t>atau</a:t>
            </a:r>
            <a:r>
              <a:rPr lang="en-US" sz="2400" dirty="0" smtClean="0"/>
              <a:t> </a:t>
            </a:r>
            <a:r>
              <a:rPr lang="en-US" sz="2400" dirty="0" err="1" smtClean="0"/>
              <a:t>ketidaktahuan</a:t>
            </a:r>
            <a:r>
              <a:rPr lang="en-US" sz="2400" dirty="0" smtClean="0"/>
              <a:t> </a:t>
            </a:r>
            <a:r>
              <a:rPr lang="en-US" sz="2400" dirty="0" err="1" smtClean="0"/>
              <a:t>petani</a:t>
            </a:r>
            <a:r>
              <a:rPr lang="en-US" sz="2400" dirty="0" smtClean="0"/>
              <a:t> </a:t>
            </a:r>
            <a:r>
              <a:rPr lang="en-US" sz="2400" dirty="0" err="1" smtClean="0"/>
              <a:t>sendiri</a:t>
            </a:r>
            <a:r>
              <a:rPr lang="en-US" sz="2400" dirty="0" smtClean="0"/>
              <a:t> </a:t>
            </a:r>
            <a:r>
              <a:rPr lang="en-US" sz="2400" dirty="0" err="1" smtClean="0"/>
              <a:t>menyangkut</a:t>
            </a:r>
            <a:r>
              <a:rPr lang="en-US" sz="2400" dirty="0" smtClean="0"/>
              <a:t> </a:t>
            </a:r>
            <a:r>
              <a:rPr lang="en-US" sz="2400" dirty="0" err="1" smtClean="0"/>
              <a:t>berbagai</a:t>
            </a:r>
            <a:r>
              <a:rPr lang="en-US" sz="2400" dirty="0" smtClean="0"/>
              <a:t> </a:t>
            </a:r>
            <a:r>
              <a:rPr lang="en-US" sz="2400" dirty="0" err="1" smtClean="0"/>
              <a:t>hal</a:t>
            </a:r>
            <a:r>
              <a:rPr lang="en-US" sz="2400" dirty="0" smtClean="0"/>
              <a:t> </a:t>
            </a:r>
            <a:r>
              <a:rPr lang="en-US" sz="2400" dirty="0" err="1" smtClean="0"/>
              <a:t>dalam</a:t>
            </a:r>
            <a:r>
              <a:rPr lang="en-US" sz="2400" dirty="0" smtClean="0"/>
              <a:t> </a:t>
            </a:r>
            <a:r>
              <a:rPr lang="en-US" sz="2400" dirty="0" err="1" smtClean="0"/>
              <a:t>kehidupan</a:t>
            </a:r>
            <a:r>
              <a:rPr lang="en-US" sz="2400" dirty="0" smtClean="0"/>
              <a:t> </a:t>
            </a:r>
            <a:r>
              <a:rPr lang="en-US" sz="2400" dirty="0" err="1" smtClean="0"/>
              <a:t>dan</a:t>
            </a:r>
            <a:r>
              <a:rPr lang="en-US" sz="2400" dirty="0" smtClean="0"/>
              <a:t> </a:t>
            </a:r>
            <a:r>
              <a:rPr lang="en-US" sz="2400" dirty="0" err="1" smtClean="0"/>
              <a:t>perkembangan</a:t>
            </a:r>
            <a:r>
              <a:rPr lang="en-US" sz="2400" dirty="0" smtClean="0"/>
              <a:t> </a:t>
            </a:r>
            <a:r>
              <a:rPr lang="en-US" sz="2400" dirty="0" err="1" smtClean="0"/>
              <a:t>terkini</a:t>
            </a:r>
            <a:r>
              <a:rPr lang="en-US" sz="2400" dirty="0" smtClean="0"/>
              <a:t> </a:t>
            </a:r>
            <a:r>
              <a:rPr lang="en-US" sz="2400" dirty="0" err="1" smtClean="0"/>
              <a:t>dalam</a:t>
            </a:r>
            <a:r>
              <a:rPr lang="en-US" sz="2400" dirty="0" smtClean="0"/>
              <a:t> </a:t>
            </a:r>
            <a:r>
              <a:rPr lang="en-US" sz="2400" dirty="0" err="1" smtClean="0"/>
              <a:t>bidang</a:t>
            </a:r>
            <a:r>
              <a:rPr lang="en-US" sz="2400" dirty="0" smtClean="0"/>
              <a:t> </a:t>
            </a:r>
            <a:r>
              <a:rPr lang="en-US" sz="2400" dirty="0" err="1" smtClean="0"/>
              <a:t>pertanian</a:t>
            </a:r>
            <a:r>
              <a:rPr lang="en-US" sz="2400" dirty="0" smtClean="0"/>
              <a:t>.</a:t>
            </a:r>
            <a:endParaRPr lang="en-US" sz="24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a:t>
            </a:r>
            <a:r>
              <a:rPr kumimoji="0" lang="en-US" sz="2800" b="1" i="0" u="none" strike="noStrike" kern="0" cap="none" spc="0" normalizeH="0" baseline="0" noProof="0" dirty="0" smtClean="0">
                <a:ln>
                  <a:noFill/>
                </a:ln>
                <a:solidFill>
                  <a:srgbClr val="FF0000"/>
                </a:solidFill>
                <a:effectLst/>
                <a:uLnTx/>
                <a:uFillTx/>
                <a:latin typeface="+mn-lt"/>
                <a:ea typeface="+mn-ea"/>
                <a:cs typeface="+mn-cs"/>
              </a:rPr>
              <a:t>SEKTOR PERTANIAN</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403367"/>
            <a:ext cx="8643997" cy="4525963"/>
          </a:xfrm>
        </p:spPr>
        <p:txBody>
          <a:bodyPr/>
          <a:lstStyle/>
          <a:p>
            <a:pPr algn="just">
              <a:buNone/>
            </a:pPr>
            <a:r>
              <a:rPr lang="en-US" sz="2200" dirty="0" err="1" smtClean="0"/>
              <a:t>Lebih</a:t>
            </a:r>
            <a:r>
              <a:rPr lang="en-US" sz="2200" dirty="0" smtClean="0"/>
              <a:t> </a:t>
            </a:r>
            <a:r>
              <a:rPr lang="en-US" sz="2200" dirty="0" err="1" smtClean="0"/>
              <a:t>lanjut</a:t>
            </a:r>
            <a:r>
              <a:rPr lang="en-US" sz="2200" dirty="0" smtClean="0"/>
              <a:t>, </a:t>
            </a:r>
            <a:r>
              <a:rPr lang="en-US" sz="2200" dirty="0" err="1" smtClean="0"/>
              <a:t>Kementerian</a:t>
            </a:r>
            <a:r>
              <a:rPr lang="en-US" sz="2200" dirty="0" smtClean="0"/>
              <a:t> </a:t>
            </a:r>
            <a:r>
              <a:rPr lang="en-US" sz="2200" dirty="0" err="1" smtClean="0"/>
              <a:t>Pertanian</a:t>
            </a:r>
            <a:r>
              <a:rPr lang="en-US" sz="2200" dirty="0" smtClean="0"/>
              <a:t> RI (2012) </a:t>
            </a:r>
            <a:r>
              <a:rPr lang="en-US" sz="2200" dirty="0" err="1" smtClean="0"/>
              <a:t>menguraikan</a:t>
            </a:r>
            <a:r>
              <a:rPr lang="en-US" sz="2200" dirty="0" smtClean="0"/>
              <a:t> </a:t>
            </a:r>
            <a:r>
              <a:rPr lang="en-US" sz="2200" dirty="0" err="1" smtClean="0"/>
              <a:t>prinsip-prinsip</a:t>
            </a:r>
            <a:r>
              <a:rPr lang="en-US" sz="2200" dirty="0" smtClean="0"/>
              <a:t> </a:t>
            </a:r>
            <a:r>
              <a:rPr lang="en-US" sz="2200" dirty="0" err="1" smtClean="0"/>
              <a:t>pemberdayaan</a:t>
            </a:r>
            <a:r>
              <a:rPr lang="en-US" sz="2200" dirty="0" smtClean="0"/>
              <a:t> </a:t>
            </a:r>
            <a:r>
              <a:rPr lang="en-US" sz="2200" dirty="0" err="1" smtClean="0"/>
              <a:t>pertanian</a:t>
            </a:r>
            <a:r>
              <a:rPr lang="en-US" sz="2200" dirty="0" smtClean="0"/>
              <a:t> </a:t>
            </a:r>
            <a:r>
              <a:rPr lang="en-US" sz="2200" dirty="0" err="1" smtClean="0"/>
              <a:t>sebagai</a:t>
            </a:r>
            <a:r>
              <a:rPr lang="en-US" sz="2200" dirty="0" smtClean="0"/>
              <a:t> </a:t>
            </a:r>
            <a:r>
              <a:rPr lang="en-US" sz="2200" dirty="0" err="1" smtClean="0"/>
              <a:t>berikut</a:t>
            </a:r>
            <a:r>
              <a:rPr lang="en-US" sz="2200" dirty="0" smtClean="0"/>
              <a:t>:</a:t>
            </a:r>
          </a:p>
          <a:p>
            <a:pPr lvl="0" algn="just"/>
            <a:r>
              <a:rPr lang="en-US" sz="2200" i="1" dirty="0" err="1" smtClean="0"/>
              <a:t>Belajar</a:t>
            </a:r>
            <a:r>
              <a:rPr lang="en-US" sz="2200" i="1" dirty="0" smtClean="0"/>
              <a:t> </a:t>
            </a:r>
            <a:r>
              <a:rPr lang="en-US" sz="2200" i="1" dirty="0" err="1" smtClean="0"/>
              <a:t>dari</a:t>
            </a:r>
            <a:r>
              <a:rPr lang="en-US" sz="2200" i="1" dirty="0" smtClean="0"/>
              <a:t> </a:t>
            </a:r>
            <a:r>
              <a:rPr lang="en-US" sz="2200" i="1" dirty="0" err="1" smtClean="0"/>
              <a:t>masyarakat</a:t>
            </a:r>
            <a:endParaRPr lang="en-US" sz="2200" dirty="0" smtClean="0"/>
          </a:p>
          <a:p>
            <a:pPr algn="just">
              <a:buNone/>
            </a:pPr>
            <a:r>
              <a:rPr lang="en-US" sz="2200" dirty="0" smtClean="0"/>
              <a:t>	</a:t>
            </a:r>
            <a:r>
              <a:rPr lang="en-US" sz="2200" dirty="0" err="1" smtClean="0"/>
              <a:t>Pemberdayaan</a:t>
            </a:r>
            <a:r>
              <a:rPr lang="en-US" sz="2200" dirty="0" smtClean="0"/>
              <a:t> </a:t>
            </a:r>
            <a:r>
              <a:rPr lang="en-US" sz="2200" dirty="0" err="1" smtClean="0"/>
              <a:t>masyarakat</a:t>
            </a:r>
            <a:r>
              <a:rPr lang="en-US" sz="2200" dirty="0" smtClean="0"/>
              <a:t> </a:t>
            </a:r>
            <a:r>
              <a:rPr lang="en-US" sz="2200" dirty="0" err="1" smtClean="0"/>
              <a:t>tani</a:t>
            </a:r>
            <a:r>
              <a:rPr lang="en-US" sz="2200" dirty="0" smtClean="0"/>
              <a:t> </a:t>
            </a:r>
            <a:r>
              <a:rPr lang="en-US" sz="2200" dirty="0" err="1" smtClean="0"/>
              <a:t>harus</a:t>
            </a:r>
            <a:r>
              <a:rPr lang="en-US" sz="2200" dirty="0" smtClean="0"/>
              <a:t> </a:t>
            </a:r>
            <a:r>
              <a:rPr lang="en-US" sz="2200" dirty="0" err="1" smtClean="0"/>
              <a:t>merupakan</a:t>
            </a:r>
            <a:r>
              <a:rPr lang="en-US" sz="2200" dirty="0" smtClean="0"/>
              <a:t> </a:t>
            </a:r>
            <a:r>
              <a:rPr lang="en-US" sz="2200" dirty="0" err="1" smtClean="0"/>
              <a:t>proses</a:t>
            </a:r>
            <a:r>
              <a:rPr lang="en-US" sz="2200" dirty="0" smtClean="0"/>
              <a:t> yang </a:t>
            </a:r>
            <a:r>
              <a:rPr lang="en-US" sz="2200" dirty="0" err="1" smtClean="0"/>
              <a:t>berasal</a:t>
            </a:r>
            <a:r>
              <a:rPr lang="en-US" sz="2200" dirty="0" smtClean="0"/>
              <a:t> </a:t>
            </a:r>
            <a:r>
              <a:rPr lang="en-US" sz="2200" dirty="0" err="1" smtClean="0"/>
              <a:t>dari</a:t>
            </a:r>
            <a:r>
              <a:rPr lang="en-US" sz="2200" dirty="0" smtClean="0"/>
              <a:t>, </a:t>
            </a:r>
            <a:r>
              <a:rPr lang="en-US" sz="2200" dirty="0" err="1" smtClean="0"/>
              <a:t>oleh</a:t>
            </a:r>
            <a:r>
              <a:rPr lang="en-US" sz="2200" dirty="0" smtClean="0"/>
              <a:t>, </a:t>
            </a:r>
            <a:r>
              <a:rPr lang="en-US" sz="2200" dirty="0" err="1" smtClean="0"/>
              <a:t>dan</a:t>
            </a:r>
            <a:r>
              <a:rPr lang="en-US" sz="2200" dirty="0" smtClean="0"/>
              <a:t> </a:t>
            </a:r>
            <a:r>
              <a:rPr lang="en-US" sz="2200" dirty="0" err="1" smtClean="0"/>
              <a:t>untuk</a:t>
            </a:r>
            <a:r>
              <a:rPr lang="en-US" sz="2200" dirty="0" smtClean="0"/>
              <a:t> </a:t>
            </a:r>
            <a:r>
              <a:rPr lang="en-US" sz="2200" dirty="0" err="1" smtClean="0"/>
              <a:t>petani</a:t>
            </a:r>
            <a:r>
              <a:rPr lang="en-US" sz="2200" dirty="0" smtClean="0"/>
              <a:t>.</a:t>
            </a:r>
          </a:p>
          <a:p>
            <a:pPr lvl="0" algn="just"/>
            <a:r>
              <a:rPr lang="en-US" sz="2200" i="1" dirty="0" err="1" smtClean="0"/>
              <a:t>Mengutamakan</a:t>
            </a:r>
            <a:r>
              <a:rPr lang="en-US" sz="2200" i="1" dirty="0" smtClean="0"/>
              <a:t> </a:t>
            </a:r>
            <a:r>
              <a:rPr lang="en-US" sz="2200" i="1" dirty="0" err="1" smtClean="0"/>
              <a:t>petani</a:t>
            </a:r>
            <a:endParaRPr lang="en-US" sz="2200" dirty="0" smtClean="0"/>
          </a:p>
          <a:p>
            <a:pPr algn="just">
              <a:buNone/>
            </a:pPr>
            <a:r>
              <a:rPr lang="en-US" sz="2200" dirty="0" smtClean="0"/>
              <a:t>	</a:t>
            </a:r>
            <a:r>
              <a:rPr lang="en-US" sz="2200" dirty="0" err="1" smtClean="0"/>
              <a:t>Masyarakat</a:t>
            </a:r>
            <a:r>
              <a:rPr lang="en-US" sz="2200" dirty="0" smtClean="0"/>
              <a:t> </a:t>
            </a:r>
            <a:r>
              <a:rPr lang="en-US" sz="2200" dirty="0" err="1" smtClean="0"/>
              <a:t>tani</a:t>
            </a:r>
            <a:r>
              <a:rPr lang="en-US" sz="2200" dirty="0" smtClean="0"/>
              <a:t> </a:t>
            </a:r>
            <a:r>
              <a:rPr lang="en-US" sz="2200" dirty="0" err="1" smtClean="0"/>
              <a:t>diposisikan</a:t>
            </a:r>
            <a:r>
              <a:rPr lang="en-US" sz="2200" dirty="0" smtClean="0"/>
              <a:t> </a:t>
            </a:r>
            <a:r>
              <a:rPr lang="en-US" sz="2200" dirty="0" err="1" smtClean="0"/>
              <a:t>sebagai</a:t>
            </a:r>
            <a:r>
              <a:rPr lang="en-US" sz="2200" dirty="0" smtClean="0"/>
              <a:t> </a:t>
            </a:r>
            <a:r>
              <a:rPr lang="en-US" sz="2200" dirty="0" err="1" smtClean="0"/>
              <a:t>pelaku</a:t>
            </a:r>
            <a:r>
              <a:rPr lang="en-US" sz="2200" dirty="0" smtClean="0"/>
              <a:t> </a:t>
            </a:r>
            <a:r>
              <a:rPr lang="en-US" sz="2200" dirty="0" err="1" smtClean="0"/>
              <a:t>utama</a:t>
            </a:r>
            <a:r>
              <a:rPr lang="en-US" sz="2200" dirty="0" smtClean="0"/>
              <a:t>. </a:t>
            </a:r>
            <a:r>
              <a:rPr lang="en-US" sz="2200" dirty="0" err="1" smtClean="0"/>
              <a:t>Adapun</a:t>
            </a:r>
            <a:r>
              <a:rPr lang="en-US" sz="2200" dirty="0" smtClean="0"/>
              <a:t> </a:t>
            </a:r>
            <a:r>
              <a:rPr lang="en-US" sz="2200" dirty="0" err="1" smtClean="0"/>
              <a:t>penyuluh</a:t>
            </a:r>
            <a:r>
              <a:rPr lang="en-US" sz="2200" dirty="0" smtClean="0"/>
              <a:t> </a:t>
            </a:r>
            <a:r>
              <a:rPr lang="en-US" sz="2200" dirty="0" err="1" smtClean="0"/>
              <a:t>hanya</a:t>
            </a:r>
            <a:r>
              <a:rPr lang="en-US" sz="2200" dirty="0" smtClean="0"/>
              <a:t> </a:t>
            </a:r>
            <a:r>
              <a:rPr lang="en-US" sz="2200" dirty="0" err="1" smtClean="0"/>
              <a:t>sebagai</a:t>
            </a:r>
            <a:r>
              <a:rPr lang="en-US" sz="2200" dirty="0" smtClean="0"/>
              <a:t> </a:t>
            </a:r>
            <a:r>
              <a:rPr lang="en-US" sz="2200" dirty="0" err="1" smtClean="0"/>
              <a:t>fasilitator</a:t>
            </a:r>
            <a:r>
              <a:rPr lang="en-US" sz="2200" dirty="0" smtClean="0"/>
              <a:t>, </a:t>
            </a:r>
            <a:r>
              <a:rPr lang="en-US" sz="2200" dirty="0" err="1" smtClean="0"/>
              <a:t>bukan</a:t>
            </a:r>
            <a:r>
              <a:rPr lang="en-US" sz="2200" dirty="0" smtClean="0"/>
              <a:t> guru.</a:t>
            </a:r>
          </a:p>
          <a:p>
            <a:pPr lvl="0" algn="just"/>
            <a:r>
              <a:rPr lang="en-US" sz="2200" i="1" dirty="0" err="1" smtClean="0"/>
              <a:t>Belajar</a:t>
            </a:r>
            <a:r>
              <a:rPr lang="en-US" sz="2200" i="1" dirty="0" smtClean="0"/>
              <a:t> </a:t>
            </a:r>
            <a:r>
              <a:rPr lang="en-US" sz="2200" i="1" dirty="0" err="1" smtClean="0"/>
              <a:t>bersama</a:t>
            </a:r>
            <a:r>
              <a:rPr lang="en-US" sz="2200" i="1" dirty="0" smtClean="0"/>
              <a:t> </a:t>
            </a:r>
            <a:r>
              <a:rPr lang="en-US" sz="2200" i="1" dirty="0" err="1" smtClean="0"/>
              <a:t>dengan</a:t>
            </a:r>
            <a:r>
              <a:rPr lang="en-US" sz="2200" i="1" dirty="0" smtClean="0"/>
              <a:t> </a:t>
            </a:r>
            <a:r>
              <a:rPr lang="en-US" sz="2200" i="1" dirty="0" err="1" smtClean="0"/>
              <a:t>tukar</a:t>
            </a:r>
            <a:r>
              <a:rPr lang="en-US" sz="2200" i="1" dirty="0" smtClean="0"/>
              <a:t> </a:t>
            </a:r>
            <a:r>
              <a:rPr lang="en-US" sz="2200" i="1" dirty="0" err="1" smtClean="0"/>
              <a:t>pengalaman</a:t>
            </a:r>
            <a:endParaRPr lang="en-US" sz="2200" dirty="0" smtClean="0"/>
          </a:p>
          <a:p>
            <a:pPr algn="just">
              <a:buNone/>
            </a:pPr>
            <a:r>
              <a:rPr lang="en-US" sz="2200" dirty="0" smtClean="0"/>
              <a:t>	</a:t>
            </a:r>
            <a:r>
              <a:rPr lang="en-US" sz="2200" dirty="0" err="1" smtClean="0"/>
              <a:t>Pengalaman</a:t>
            </a:r>
            <a:r>
              <a:rPr lang="en-US" sz="2200" dirty="0" smtClean="0"/>
              <a:t>, </a:t>
            </a:r>
            <a:r>
              <a:rPr lang="en-US" sz="2200" dirty="0" err="1" smtClean="0"/>
              <a:t>pengetahuan</a:t>
            </a:r>
            <a:r>
              <a:rPr lang="en-US" sz="2200" dirty="0" smtClean="0"/>
              <a:t> </a:t>
            </a:r>
            <a:r>
              <a:rPr lang="en-US" sz="2200" dirty="0" err="1" smtClean="0"/>
              <a:t>tradisional</a:t>
            </a:r>
            <a:r>
              <a:rPr lang="en-US" sz="2200" dirty="0" smtClean="0"/>
              <a:t>, </a:t>
            </a:r>
            <a:r>
              <a:rPr lang="en-US" sz="2200" dirty="0" err="1" smtClean="0"/>
              <a:t>serta</a:t>
            </a:r>
            <a:r>
              <a:rPr lang="en-US" sz="2200" dirty="0" smtClean="0"/>
              <a:t> </a:t>
            </a:r>
            <a:r>
              <a:rPr lang="en-US" sz="2200" dirty="0" err="1" smtClean="0"/>
              <a:t>kearifan</a:t>
            </a:r>
            <a:r>
              <a:rPr lang="en-US" sz="2200" dirty="0" smtClean="0"/>
              <a:t> </a:t>
            </a:r>
            <a:r>
              <a:rPr lang="en-US" sz="2200" dirty="0" err="1" smtClean="0"/>
              <a:t>lokal</a:t>
            </a:r>
            <a:r>
              <a:rPr lang="en-US" sz="2200" dirty="0" smtClean="0"/>
              <a:t> </a:t>
            </a:r>
            <a:r>
              <a:rPr lang="en-US" sz="2200" dirty="0" err="1" smtClean="0"/>
              <a:t>masyarakat</a:t>
            </a:r>
            <a:r>
              <a:rPr lang="en-US" sz="2200" dirty="0" smtClean="0"/>
              <a:t> </a:t>
            </a:r>
            <a:r>
              <a:rPr lang="en-US" sz="2200" dirty="0" err="1" smtClean="0"/>
              <a:t>tetap</a:t>
            </a:r>
            <a:r>
              <a:rPr lang="en-US" sz="2200" dirty="0" smtClean="0"/>
              <a:t> </a:t>
            </a:r>
            <a:r>
              <a:rPr lang="en-US" sz="2200" dirty="0" err="1" smtClean="0"/>
              <a:t>diakui</a:t>
            </a:r>
            <a:r>
              <a:rPr lang="en-US" sz="2200" dirty="0" smtClean="0"/>
              <a:t>. </a:t>
            </a:r>
            <a:r>
              <a:rPr lang="en-US" sz="2200" dirty="0" err="1" smtClean="0"/>
              <a:t>Sedangkan</a:t>
            </a:r>
            <a:r>
              <a:rPr lang="en-US" sz="2200" dirty="0" smtClean="0"/>
              <a:t> </a:t>
            </a:r>
            <a:r>
              <a:rPr lang="en-US" sz="2200" dirty="0" err="1" smtClean="0"/>
              <a:t>pengetahuan</a:t>
            </a:r>
            <a:r>
              <a:rPr lang="en-US" sz="2200" dirty="0" smtClean="0"/>
              <a:t> </a:t>
            </a:r>
            <a:r>
              <a:rPr lang="en-US" sz="2200" dirty="0" err="1" smtClean="0"/>
              <a:t>dari</a:t>
            </a:r>
            <a:r>
              <a:rPr lang="en-US" sz="2200" dirty="0" smtClean="0"/>
              <a:t> </a:t>
            </a:r>
            <a:r>
              <a:rPr lang="en-US" sz="2200" dirty="0" err="1" smtClean="0"/>
              <a:t>luar</a:t>
            </a:r>
            <a:r>
              <a:rPr lang="en-US" sz="2200" dirty="0" smtClean="0"/>
              <a:t> </a:t>
            </a:r>
            <a:r>
              <a:rPr lang="en-US" sz="2200" dirty="0" err="1" smtClean="0"/>
              <a:t>atau</a:t>
            </a:r>
            <a:r>
              <a:rPr lang="en-US" sz="2200" dirty="0" smtClean="0"/>
              <a:t> </a:t>
            </a:r>
            <a:r>
              <a:rPr lang="en-US" sz="2200" dirty="0" err="1" smtClean="0"/>
              <a:t>inovasi</a:t>
            </a:r>
            <a:r>
              <a:rPr lang="en-US" sz="2200" dirty="0" smtClean="0"/>
              <a:t> </a:t>
            </a:r>
            <a:r>
              <a:rPr lang="en-US" sz="2200" dirty="0" err="1" smtClean="0"/>
              <a:t>harus</a:t>
            </a:r>
            <a:r>
              <a:rPr lang="en-US" sz="2200" dirty="0" smtClean="0"/>
              <a:t> </a:t>
            </a:r>
            <a:r>
              <a:rPr lang="en-US" sz="2200" dirty="0" err="1" smtClean="0"/>
              <a:t>dipilih</a:t>
            </a:r>
            <a:r>
              <a:rPr lang="en-US" sz="2200" dirty="0" smtClean="0"/>
              <a:t> </a:t>
            </a:r>
            <a:r>
              <a:rPr lang="en-US" sz="2200" dirty="0" err="1" smtClean="0"/>
              <a:t>secara</a:t>
            </a:r>
            <a:r>
              <a:rPr lang="en-US" sz="2200" dirty="0" smtClean="0"/>
              <a:t> </a:t>
            </a:r>
            <a:r>
              <a:rPr lang="en-US" sz="2200" dirty="0" err="1" smtClean="0"/>
              <a:t>arif</a:t>
            </a:r>
            <a:r>
              <a:rPr lang="en-US" sz="2200" dirty="0" smtClean="0"/>
              <a:t> </a:t>
            </a:r>
            <a:r>
              <a:rPr lang="en-US" sz="2200" dirty="0" err="1" smtClean="0"/>
              <a:t>dan</a:t>
            </a:r>
            <a:r>
              <a:rPr lang="en-US" sz="2200" dirty="0" smtClean="0"/>
              <a:t> </a:t>
            </a:r>
            <a:r>
              <a:rPr lang="en-US" sz="2200" dirty="0" err="1" smtClean="0"/>
              <a:t>diharapkan</a:t>
            </a:r>
            <a:r>
              <a:rPr lang="en-US" sz="2200" dirty="0" smtClean="0"/>
              <a:t> </a:t>
            </a:r>
            <a:r>
              <a:rPr lang="en-US" sz="2200" dirty="0" err="1" smtClean="0"/>
              <a:t>dapat</a:t>
            </a:r>
            <a:r>
              <a:rPr lang="en-US" sz="2200" dirty="0" smtClean="0"/>
              <a:t> </a:t>
            </a:r>
            <a:r>
              <a:rPr lang="en-US" sz="2200" dirty="0" err="1" smtClean="0"/>
              <a:t>menutupi</a:t>
            </a:r>
            <a:r>
              <a:rPr lang="en-US" sz="2200" dirty="0" smtClean="0"/>
              <a:t> </a:t>
            </a:r>
            <a:r>
              <a:rPr lang="en-US" sz="2200" dirty="0" err="1" smtClean="0"/>
              <a:t>atau</a:t>
            </a:r>
            <a:r>
              <a:rPr lang="en-US" sz="2200" dirty="0" smtClean="0"/>
              <a:t> </a:t>
            </a:r>
            <a:r>
              <a:rPr lang="en-US" sz="2200" dirty="0" err="1" smtClean="0"/>
              <a:t>melengkapi</a:t>
            </a:r>
            <a:r>
              <a:rPr lang="en-US" sz="2200" dirty="0" smtClean="0"/>
              <a:t> </a:t>
            </a:r>
            <a:r>
              <a:rPr lang="en-US" sz="2200" dirty="0" err="1" smtClean="0"/>
              <a:t>kelemahan</a:t>
            </a:r>
            <a:r>
              <a:rPr lang="en-US" sz="2200" dirty="0" smtClean="0"/>
              <a:t> </a:t>
            </a:r>
            <a:r>
              <a:rPr lang="en-US" sz="2200" dirty="0" err="1" smtClean="0"/>
              <a:t>pengetahuan</a:t>
            </a:r>
            <a:r>
              <a:rPr lang="en-US" sz="2200" dirty="0" smtClean="0"/>
              <a:t> </a:t>
            </a:r>
            <a:r>
              <a:rPr lang="en-US" sz="2200" dirty="0" err="1" smtClean="0"/>
              <a:t>tradisional</a:t>
            </a:r>
            <a:r>
              <a:rPr lang="en-US" sz="2200" dirty="0" smtClean="0"/>
              <a:t>.</a:t>
            </a:r>
            <a:endParaRPr lang="en-US" sz="22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a:t>
            </a:r>
            <a:r>
              <a:rPr kumimoji="0" lang="en-US" sz="2800" b="1" i="0" u="none" strike="noStrike" kern="0" cap="none" spc="0" normalizeH="0" baseline="0" noProof="0" dirty="0" smtClean="0">
                <a:ln>
                  <a:noFill/>
                </a:ln>
                <a:solidFill>
                  <a:srgbClr val="FF0000"/>
                </a:solidFill>
                <a:effectLst/>
                <a:uLnTx/>
                <a:uFillTx/>
                <a:latin typeface="+mn-lt"/>
                <a:ea typeface="+mn-ea"/>
                <a:cs typeface="+mn-cs"/>
              </a:rPr>
              <a:t>SEKTOR PERTANIAN</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403367"/>
            <a:ext cx="8643997" cy="4525963"/>
          </a:xfrm>
        </p:spPr>
        <p:txBody>
          <a:bodyPr/>
          <a:lstStyle/>
          <a:p>
            <a:pPr lvl="0"/>
            <a:r>
              <a:rPr lang="en-US" sz="1900" i="1" dirty="0" err="1" smtClean="0"/>
              <a:t>Mendahulukan</a:t>
            </a:r>
            <a:r>
              <a:rPr lang="en-US" sz="1900" i="1" dirty="0" smtClean="0"/>
              <a:t>  </a:t>
            </a:r>
            <a:r>
              <a:rPr lang="en-US" sz="1900" i="1" dirty="0" err="1" smtClean="0"/>
              <a:t>kepentingan</a:t>
            </a:r>
            <a:r>
              <a:rPr lang="en-US" sz="1900" i="1" dirty="0" smtClean="0"/>
              <a:t> </a:t>
            </a:r>
            <a:r>
              <a:rPr lang="en-US" sz="1900" i="1" dirty="0" err="1" smtClean="0"/>
              <a:t>masyarakat</a:t>
            </a:r>
            <a:r>
              <a:rPr lang="en-US" sz="1900" i="1" dirty="0" smtClean="0"/>
              <a:t> </a:t>
            </a:r>
            <a:r>
              <a:rPr lang="en-US" sz="1900" i="1" dirty="0" err="1" smtClean="0"/>
              <a:t>setempat</a:t>
            </a:r>
            <a:endParaRPr lang="en-US" sz="1900" dirty="0" smtClean="0"/>
          </a:p>
          <a:p>
            <a:pPr algn="just">
              <a:buNone/>
            </a:pPr>
            <a:r>
              <a:rPr lang="en-US" sz="1900" dirty="0" smtClean="0"/>
              <a:t>	Para </a:t>
            </a:r>
            <a:r>
              <a:rPr lang="en-US" sz="1900" dirty="0" err="1" smtClean="0"/>
              <a:t>pendamping</a:t>
            </a:r>
            <a:r>
              <a:rPr lang="en-US" sz="1900" dirty="0" smtClean="0"/>
              <a:t> </a:t>
            </a:r>
            <a:r>
              <a:rPr lang="en-US" sz="1900" dirty="0" err="1" smtClean="0"/>
              <a:t>atau</a:t>
            </a:r>
            <a:r>
              <a:rPr lang="en-US" sz="1900" dirty="0" smtClean="0"/>
              <a:t> </a:t>
            </a:r>
            <a:r>
              <a:rPr lang="en-US" sz="1900" dirty="0" err="1" smtClean="0"/>
              <a:t>fasilitator</a:t>
            </a:r>
            <a:r>
              <a:rPr lang="en-US" sz="1900" dirty="0" smtClean="0"/>
              <a:t> </a:t>
            </a:r>
            <a:r>
              <a:rPr lang="en-US" sz="1900" dirty="0" err="1" smtClean="0"/>
              <a:t>haruslah</a:t>
            </a:r>
            <a:r>
              <a:rPr lang="en-US" sz="1900" dirty="0" smtClean="0"/>
              <a:t> </a:t>
            </a:r>
            <a:r>
              <a:rPr lang="en-US" sz="1900" dirty="0" err="1" smtClean="0"/>
              <a:t>berdialog</a:t>
            </a:r>
            <a:r>
              <a:rPr lang="en-US" sz="1900" dirty="0" smtClean="0"/>
              <a:t> </a:t>
            </a:r>
            <a:r>
              <a:rPr lang="en-US" sz="1900" dirty="0" err="1" smtClean="0"/>
              <a:t>dengan</a:t>
            </a:r>
            <a:r>
              <a:rPr lang="en-US" sz="1900" dirty="0" smtClean="0"/>
              <a:t> </a:t>
            </a:r>
            <a:r>
              <a:rPr lang="en-US" sz="1900" dirty="0" err="1" smtClean="0"/>
              <a:t>masyarakat</a:t>
            </a:r>
            <a:r>
              <a:rPr lang="en-US" sz="1900" dirty="0" smtClean="0"/>
              <a:t> </a:t>
            </a:r>
            <a:r>
              <a:rPr lang="en-US" sz="1900" dirty="0" err="1" smtClean="0"/>
              <a:t>setempat</a:t>
            </a:r>
            <a:r>
              <a:rPr lang="en-US" sz="1900" dirty="0" smtClean="0"/>
              <a:t> yang </a:t>
            </a:r>
            <a:r>
              <a:rPr lang="en-US" sz="1900" dirty="0" err="1" smtClean="0"/>
              <a:t>acap</a:t>
            </a:r>
            <a:r>
              <a:rPr lang="en-US" sz="1900" dirty="0" smtClean="0"/>
              <a:t> </a:t>
            </a:r>
            <a:r>
              <a:rPr lang="en-US" sz="1900" dirty="0" err="1" smtClean="0"/>
              <a:t>kurang</a:t>
            </a:r>
            <a:r>
              <a:rPr lang="en-US" sz="1900" dirty="0" smtClean="0"/>
              <a:t> </a:t>
            </a:r>
            <a:r>
              <a:rPr lang="en-US" sz="1900" dirty="0" err="1" smtClean="0"/>
              <a:t>memahami</a:t>
            </a:r>
            <a:r>
              <a:rPr lang="en-US" sz="1900" dirty="0" smtClean="0"/>
              <a:t> </a:t>
            </a:r>
            <a:r>
              <a:rPr lang="en-US" sz="1900" dirty="0" err="1" smtClean="0"/>
              <a:t>secara</a:t>
            </a:r>
            <a:r>
              <a:rPr lang="en-US" sz="1900" dirty="0" smtClean="0"/>
              <a:t> </a:t>
            </a:r>
            <a:r>
              <a:rPr lang="en-US" sz="1900" dirty="0" err="1" smtClean="0"/>
              <a:t>mendalam</a:t>
            </a:r>
            <a:r>
              <a:rPr lang="en-US" sz="1900" dirty="0" smtClean="0"/>
              <a:t> </a:t>
            </a:r>
            <a:r>
              <a:rPr lang="en-US" sz="1900" dirty="0" err="1" smtClean="0"/>
              <a:t>apa</a:t>
            </a:r>
            <a:r>
              <a:rPr lang="en-US" sz="1900" dirty="0" smtClean="0"/>
              <a:t> </a:t>
            </a:r>
            <a:r>
              <a:rPr lang="en-US" sz="1900" dirty="0" err="1" smtClean="0"/>
              <a:t>kebutuhan</a:t>
            </a:r>
            <a:r>
              <a:rPr lang="en-US" sz="1900" dirty="0" smtClean="0"/>
              <a:t> </a:t>
            </a:r>
            <a:r>
              <a:rPr lang="en-US" sz="1900" dirty="0" err="1" smtClean="0"/>
              <a:t>prioritas</a:t>
            </a:r>
            <a:r>
              <a:rPr lang="en-US" sz="1900" dirty="0" smtClean="0"/>
              <a:t> yang </a:t>
            </a:r>
            <a:r>
              <a:rPr lang="en-US" sz="1900" dirty="0" err="1" smtClean="0"/>
              <a:t>mendasar</a:t>
            </a:r>
            <a:r>
              <a:rPr lang="en-US" sz="1900" dirty="0" smtClean="0"/>
              <a:t> </a:t>
            </a:r>
            <a:r>
              <a:rPr lang="en-US" sz="1900" dirty="0" err="1" smtClean="0"/>
              <a:t>dalam</a:t>
            </a:r>
            <a:r>
              <a:rPr lang="en-US" sz="1900" dirty="0" smtClean="0"/>
              <a:t> </a:t>
            </a:r>
            <a:r>
              <a:rPr lang="en-US" sz="1900" dirty="0" err="1" smtClean="0"/>
              <a:t>kehidupannya</a:t>
            </a:r>
            <a:r>
              <a:rPr lang="en-US" sz="1900" dirty="0" smtClean="0"/>
              <a:t>. </a:t>
            </a:r>
          </a:p>
          <a:p>
            <a:pPr lvl="0"/>
            <a:r>
              <a:rPr lang="en-US" sz="1900" i="1" dirty="0" err="1" smtClean="0"/>
              <a:t>Membangkitkan</a:t>
            </a:r>
            <a:r>
              <a:rPr lang="en-US" sz="1900" i="1" dirty="0" smtClean="0"/>
              <a:t> </a:t>
            </a:r>
            <a:r>
              <a:rPr lang="en-US" sz="1900" i="1" dirty="0" err="1" smtClean="0"/>
              <a:t>kepercayaan</a:t>
            </a:r>
            <a:r>
              <a:rPr lang="en-US" sz="1900" i="1" dirty="0" smtClean="0"/>
              <a:t> </a:t>
            </a:r>
            <a:r>
              <a:rPr lang="en-US" sz="1900" i="1" dirty="0" err="1" smtClean="0"/>
              <a:t>diri</a:t>
            </a:r>
            <a:endParaRPr lang="en-US" sz="1900" dirty="0" smtClean="0"/>
          </a:p>
          <a:p>
            <a:pPr algn="just">
              <a:buNone/>
            </a:pPr>
            <a:r>
              <a:rPr lang="en-US" sz="1900" dirty="0" smtClean="0"/>
              <a:t>	Para </a:t>
            </a:r>
            <a:r>
              <a:rPr lang="en-US" sz="1900" dirty="0" err="1" smtClean="0"/>
              <a:t>pendamping</a:t>
            </a:r>
            <a:r>
              <a:rPr lang="en-US" sz="1900" dirty="0" smtClean="0"/>
              <a:t> </a:t>
            </a:r>
            <a:r>
              <a:rPr lang="en-US" sz="1900" dirty="0" err="1" smtClean="0"/>
              <a:t>atau</a:t>
            </a:r>
            <a:r>
              <a:rPr lang="en-US" sz="1900" dirty="0" smtClean="0"/>
              <a:t> </a:t>
            </a:r>
            <a:r>
              <a:rPr lang="en-US" sz="1900" dirty="0" err="1" smtClean="0"/>
              <a:t>fasilitator</a:t>
            </a:r>
            <a:r>
              <a:rPr lang="en-US" sz="1900" dirty="0" smtClean="0"/>
              <a:t> </a:t>
            </a:r>
            <a:r>
              <a:rPr lang="en-US" sz="1900" dirty="0" err="1" smtClean="0"/>
              <a:t>harus</a:t>
            </a:r>
            <a:r>
              <a:rPr lang="en-US" sz="1900" dirty="0" smtClean="0"/>
              <a:t> </a:t>
            </a:r>
            <a:r>
              <a:rPr lang="en-US" sz="1900" dirty="0" err="1" smtClean="0"/>
              <a:t>mampu</a:t>
            </a:r>
            <a:r>
              <a:rPr lang="en-US" sz="1900" dirty="0" smtClean="0"/>
              <a:t> </a:t>
            </a:r>
            <a:r>
              <a:rPr lang="en-US" sz="1900" dirty="0" err="1" smtClean="0"/>
              <a:t>membantu</a:t>
            </a:r>
            <a:r>
              <a:rPr lang="en-US" sz="1900" dirty="0" smtClean="0"/>
              <a:t> </a:t>
            </a:r>
            <a:r>
              <a:rPr lang="en-US" sz="1900" dirty="0" err="1" smtClean="0"/>
              <a:t>mengidentifikasi</a:t>
            </a:r>
            <a:r>
              <a:rPr lang="en-US" sz="1900" dirty="0" smtClean="0"/>
              <a:t> </a:t>
            </a:r>
            <a:r>
              <a:rPr lang="en-US" sz="1900" dirty="0" err="1" smtClean="0"/>
              <a:t>nilai-nilai</a:t>
            </a:r>
            <a:r>
              <a:rPr lang="en-US" sz="1900" dirty="0" smtClean="0"/>
              <a:t> </a:t>
            </a:r>
            <a:r>
              <a:rPr lang="en-US" sz="1900" dirty="0" err="1" smtClean="0"/>
              <a:t>positif</a:t>
            </a:r>
            <a:r>
              <a:rPr lang="en-US" sz="1900" dirty="0" smtClean="0"/>
              <a:t> </a:t>
            </a:r>
            <a:r>
              <a:rPr lang="en-US" sz="1900" dirty="0" err="1" smtClean="0"/>
              <a:t>dari</a:t>
            </a:r>
            <a:r>
              <a:rPr lang="en-US" sz="1900" dirty="0" smtClean="0"/>
              <a:t> </a:t>
            </a:r>
            <a:r>
              <a:rPr lang="en-US" sz="1900" dirty="0" err="1" smtClean="0"/>
              <a:t>kemampuan</a:t>
            </a:r>
            <a:r>
              <a:rPr lang="en-US" sz="1900" dirty="0" smtClean="0"/>
              <a:t> </a:t>
            </a:r>
            <a:r>
              <a:rPr lang="en-US" sz="1900" dirty="0" err="1" smtClean="0"/>
              <a:t>dan</a:t>
            </a:r>
            <a:r>
              <a:rPr lang="en-US" sz="1900" dirty="0" smtClean="0"/>
              <a:t> </a:t>
            </a:r>
            <a:r>
              <a:rPr lang="en-US" sz="1900" dirty="0" err="1" smtClean="0"/>
              <a:t>pengetahuan</a:t>
            </a:r>
            <a:r>
              <a:rPr lang="en-US" sz="1900" dirty="0" smtClean="0"/>
              <a:t> yang </a:t>
            </a:r>
            <a:r>
              <a:rPr lang="en-US" sz="1900" dirty="0" err="1" smtClean="0"/>
              <a:t>dimiliki</a:t>
            </a:r>
            <a:r>
              <a:rPr lang="en-US" sz="1900" dirty="0" smtClean="0"/>
              <a:t> </a:t>
            </a:r>
            <a:r>
              <a:rPr lang="en-US" sz="1900" dirty="0" err="1" smtClean="0"/>
              <a:t>masyarakat</a:t>
            </a:r>
            <a:r>
              <a:rPr lang="en-US" sz="1900" dirty="0" smtClean="0"/>
              <a:t> </a:t>
            </a:r>
            <a:r>
              <a:rPr lang="en-US" sz="1900" dirty="0" err="1" smtClean="0"/>
              <a:t>tradisional</a:t>
            </a:r>
            <a:r>
              <a:rPr lang="en-US" sz="1900" dirty="0" smtClean="0"/>
              <a:t>. </a:t>
            </a:r>
            <a:r>
              <a:rPr lang="en-US" sz="1900" dirty="0" err="1" smtClean="0"/>
              <a:t>Ini</a:t>
            </a:r>
            <a:r>
              <a:rPr lang="en-US" sz="1900" dirty="0" smtClean="0"/>
              <a:t> </a:t>
            </a:r>
            <a:r>
              <a:rPr lang="en-US" sz="1900" dirty="0" err="1" smtClean="0"/>
              <a:t>dilakukan</a:t>
            </a:r>
            <a:r>
              <a:rPr lang="en-US" sz="1900" dirty="0" smtClean="0"/>
              <a:t> agar </a:t>
            </a:r>
            <a:r>
              <a:rPr lang="en-US" sz="1900" dirty="0" err="1" smtClean="0"/>
              <a:t>mereka</a:t>
            </a:r>
            <a:r>
              <a:rPr lang="en-US" sz="1900" dirty="0" smtClean="0"/>
              <a:t> </a:t>
            </a:r>
            <a:r>
              <a:rPr lang="en-US" sz="1900" dirty="0" err="1" smtClean="0"/>
              <a:t>memiliki</a:t>
            </a:r>
            <a:r>
              <a:rPr lang="en-US" sz="1900" dirty="0" smtClean="0"/>
              <a:t> </a:t>
            </a:r>
            <a:r>
              <a:rPr lang="en-US" sz="1900" dirty="0" err="1" smtClean="0"/>
              <a:t>kepercayaan</a:t>
            </a:r>
            <a:r>
              <a:rPr lang="en-US" sz="1900" dirty="0" smtClean="0"/>
              <a:t> </a:t>
            </a:r>
            <a:r>
              <a:rPr lang="en-US" sz="1900" dirty="0" err="1" smtClean="0"/>
              <a:t>diri</a:t>
            </a:r>
            <a:r>
              <a:rPr lang="en-US" sz="1900" dirty="0" smtClean="0"/>
              <a:t> </a:t>
            </a:r>
            <a:r>
              <a:rPr lang="en-US" sz="1900" dirty="0" err="1" smtClean="0"/>
              <a:t>dalam</a:t>
            </a:r>
            <a:r>
              <a:rPr lang="en-US" sz="1900" dirty="0" smtClean="0"/>
              <a:t> </a:t>
            </a:r>
            <a:r>
              <a:rPr lang="en-US" sz="1900" dirty="0" err="1" smtClean="0"/>
              <a:t>melibatkan</a:t>
            </a:r>
            <a:r>
              <a:rPr lang="en-US" sz="1900" dirty="0" smtClean="0"/>
              <a:t> </a:t>
            </a:r>
            <a:r>
              <a:rPr lang="en-US" sz="1900" dirty="0" err="1" smtClean="0"/>
              <a:t>diri</a:t>
            </a:r>
            <a:r>
              <a:rPr lang="en-US" sz="1900" dirty="0" smtClean="0"/>
              <a:t> </a:t>
            </a:r>
            <a:r>
              <a:rPr lang="en-US" sz="1900" dirty="0" err="1" smtClean="0"/>
              <a:t>atau</a:t>
            </a:r>
            <a:r>
              <a:rPr lang="en-US" sz="1900" dirty="0" smtClean="0"/>
              <a:t> </a:t>
            </a:r>
            <a:r>
              <a:rPr lang="en-US" sz="1900" dirty="0" err="1" smtClean="0"/>
              <a:t>berperan</a:t>
            </a:r>
            <a:r>
              <a:rPr lang="en-US" sz="1900" dirty="0" smtClean="0"/>
              <a:t> </a:t>
            </a:r>
            <a:r>
              <a:rPr lang="en-US" sz="1900" dirty="0" err="1" smtClean="0"/>
              <a:t>dalam</a:t>
            </a:r>
            <a:r>
              <a:rPr lang="en-US" sz="1900" dirty="0" smtClean="0"/>
              <a:t> </a:t>
            </a:r>
            <a:r>
              <a:rPr lang="en-US" sz="1900" dirty="0" err="1" smtClean="0"/>
              <a:t>suatu</a:t>
            </a:r>
            <a:r>
              <a:rPr lang="en-US" sz="1900" dirty="0" smtClean="0"/>
              <a:t> </a:t>
            </a:r>
            <a:r>
              <a:rPr lang="en-US" sz="1900" dirty="0" err="1" smtClean="0"/>
              <a:t>kegiatan</a:t>
            </a:r>
            <a:r>
              <a:rPr lang="en-US" sz="1900" dirty="0" smtClean="0"/>
              <a:t> </a:t>
            </a:r>
            <a:r>
              <a:rPr lang="en-US" sz="1900" dirty="0" err="1" smtClean="0"/>
              <a:t>pemberdayaan</a:t>
            </a:r>
            <a:r>
              <a:rPr lang="en-US" sz="1900" dirty="0" smtClean="0"/>
              <a:t>.</a:t>
            </a:r>
          </a:p>
          <a:p>
            <a:pPr lvl="0"/>
            <a:r>
              <a:rPr lang="en-US" sz="1900" i="1" dirty="0" err="1" smtClean="0"/>
              <a:t>Berorientasi</a:t>
            </a:r>
            <a:r>
              <a:rPr lang="en-US" sz="1900" i="1" dirty="0" smtClean="0"/>
              <a:t> </a:t>
            </a:r>
            <a:r>
              <a:rPr lang="en-US" sz="1900" i="1" dirty="0" err="1" smtClean="0"/>
              <a:t>pada</a:t>
            </a:r>
            <a:r>
              <a:rPr lang="en-US" sz="1900" i="1" dirty="0" smtClean="0"/>
              <a:t> </a:t>
            </a:r>
            <a:r>
              <a:rPr lang="en-US" sz="1900" i="1" dirty="0" err="1" smtClean="0"/>
              <a:t>proses</a:t>
            </a:r>
            <a:endParaRPr lang="en-US" sz="1900" dirty="0" smtClean="0"/>
          </a:p>
          <a:p>
            <a:pPr algn="just">
              <a:buNone/>
            </a:pPr>
            <a:r>
              <a:rPr lang="en-US" sz="1900" dirty="0" smtClean="0"/>
              <a:t>	Para </a:t>
            </a:r>
            <a:r>
              <a:rPr lang="en-US" sz="1900" dirty="0" err="1" smtClean="0"/>
              <a:t>pendamping</a:t>
            </a:r>
            <a:r>
              <a:rPr lang="en-US" sz="1900" dirty="0" smtClean="0"/>
              <a:t> </a:t>
            </a:r>
            <a:r>
              <a:rPr lang="en-US" sz="1900" dirty="0" err="1" smtClean="0"/>
              <a:t>atau</a:t>
            </a:r>
            <a:r>
              <a:rPr lang="en-US" sz="1900" dirty="0" smtClean="0"/>
              <a:t> </a:t>
            </a:r>
            <a:r>
              <a:rPr lang="en-US" sz="1900" dirty="0" err="1" smtClean="0"/>
              <a:t>fasilitator</a:t>
            </a:r>
            <a:r>
              <a:rPr lang="en-US" sz="1900" dirty="0" smtClean="0"/>
              <a:t> </a:t>
            </a:r>
            <a:r>
              <a:rPr lang="en-US" sz="1900" dirty="0" err="1" smtClean="0"/>
              <a:t>tidak</a:t>
            </a:r>
            <a:r>
              <a:rPr lang="en-US" sz="1900" dirty="0" smtClean="0"/>
              <a:t> </a:t>
            </a:r>
            <a:r>
              <a:rPr lang="en-US" sz="1900" dirty="0" err="1" smtClean="0"/>
              <a:t>berorientasi</a:t>
            </a:r>
            <a:r>
              <a:rPr lang="en-US" sz="1900" dirty="0" smtClean="0"/>
              <a:t> </a:t>
            </a:r>
            <a:r>
              <a:rPr lang="en-US" sz="1900" dirty="0" err="1" smtClean="0"/>
              <a:t>mencapai</a:t>
            </a:r>
            <a:r>
              <a:rPr lang="en-US" sz="1900" dirty="0" smtClean="0"/>
              <a:t> target </a:t>
            </a:r>
            <a:r>
              <a:rPr lang="en-US" sz="1900" dirty="0" err="1" smtClean="0"/>
              <a:t>tertentu</a:t>
            </a:r>
            <a:r>
              <a:rPr lang="en-US" sz="1900" dirty="0" smtClean="0"/>
              <a:t>, </a:t>
            </a:r>
            <a:r>
              <a:rPr lang="en-US" sz="1900" dirty="0" err="1" smtClean="0"/>
              <a:t>melainkan</a:t>
            </a:r>
            <a:r>
              <a:rPr lang="en-US" sz="1900" dirty="0" smtClean="0"/>
              <a:t> </a:t>
            </a:r>
            <a:r>
              <a:rPr lang="en-US" sz="1900" dirty="0" err="1" smtClean="0"/>
              <a:t>pada</a:t>
            </a:r>
            <a:r>
              <a:rPr lang="en-US" sz="1900" dirty="0" smtClean="0"/>
              <a:t> </a:t>
            </a:r>
            <a:r>
              <a:rPr lang="en-US" sz="1900" dirty="0" err="1" smtClean="0"/>
              <a:t>proses</a:t>
            </a:r>
            <a:r>
              <a:rPr lang="en-US" sz="1900" dirty="0" smtClean="0"/>
              <a:t>, </a:t>
            </a:r>
            <a:r>
              <a:rPr lang="en-US" sz="1900" dirty="0" err="1" smtClean="0"/>
              <a:t>meskipun</a:t>
            </a:r>
            <a:r>
              <a:rPr lang="en-US" sz="1900" dirty="0" smtClean="0"/>
              <a:t> </a:t>
            </a:r>
            <a:r>
              <a:rPr lang="en-US" sz="1900" dirty="0" err="1" smtClean="0"/>
              <a:t>membutuhkan</a:t>
            </a:r>
            <a:r>
              <a:rPr lang="en-US" sz="1900" dirty="0" smtClean="0"/>
              <a:t> </a:t>
            </a:r>
            <a:r>
              <a:rPr lang="en-US" sz="1900" dirty="0" err="1" smtClean="0"/>
              <a:t>waktu</a:t>
            </a:r>
            <a:r>
              <a:rPr lang="en-US" sz="1900" dirty="0" smtClean="0"/>
              <a:t> lama. </a:t>
            </a:r>
            <a:r>
              <a:rPr lang="en-US" sz="1900" dirty="0" err="1" smtClean="0"/>
              <a:t>Untuk</a:t>
            </a:r>
            <a:r>
              <a:rPr lang="en-US" sz="1900" dirty="0" smtClean="0"/>
              <a:t> </a:t>
            </a:r>
            <a:r>
              <a:rPr lang="en-US" sz="1900" dirty="0" err="1" smtClean="0"/>
              <a:t>mendukung</a:t>
            </a:r>
            <a:r>
              <a:rPr lang="en-US" sz="1900" dirty="0" smtClean="0"/>
              <a:t> </a:t>
            </a:r>
            <a:r>
              <a:rPr lang="en-US" sz="1900" dirty="0" err="1" smtClean="0"/>
              <a:t>pelaksanaan</a:t>
            </a:r>
            <a:r>
              <a:rPr lang="en-US" sz="1900" dirty="0" smtClean="0"/>
              <a:t> </a:t>
            </a:r>
            <a:r>
              <a:rPr lang="en-US" sz="1900" dirty="0" err="1" smtClean="0"/>
              <a:t>proses</a:t>
            </a:r>
            <a:r>
              <a:rPr lang="en-US" sz="1900" dirty="0" smtClean="0"/>
              <a:t>, </a:t>
            </a:r>
            <a:r>
              <a:rPr lang="en-US" sz="1900" dirty="0" err="1" smtClean="0"/>
              <a:t>masyarakat</a:t>
            </a:r>
            <a:r>
              <a:rPr lang="en-US" sz="1900" dirty="0" smtClean="0"/>
              <a:t> </a:t>
            </a:r>
            <a:r>
              <a:rPr lang="en-US" sz="1900" dirty="0" err="1" smtClean="0"/>
              <a:t>tani</a:t>
            </a:r>
            <a:r>
              <a:rPr lang="en-US" sz="1900" dirty="0" smtClean="0"/>
              <a:t> </a:t>
            </a:r>
            <a:r>
              <a:rPr lang="en-US" sz="1900" dirty="0" err="1" smtClean="0"/>
              <a:t>diharapkan</a:t>
            </a:r>
            <a:r>
              <a:rPr lang="en-US" sz="1900" dirty="0" smtClean="0"/>
              <a:t> </a:t>
            </a:r>
            <a:r>
              <a:rPr lang="en-US" sz="1900" dirty="0" err="1" smtClean="0"/>
              <a:t>berpartisipasi</a:t>
            </a:r>
            <a:r>
              <a:rPr lang="en-US" sz="1900" dirty="0" smtClean="0"/>
              <a:t> </a:t>
            </a:r>
            <a:r>
              <a:rPr lang="en-US" sz="1900" dirty="0" err="1" smtClean="0"/>
              <a:t>dalam</a:t>
            </a:r>
            <a:r>
              <a:rPr lang="en-US" sz="1900" dirty="0" smtClean="0"/>
              <a:t> </a:t>
            </a:r>
            <a:r>
              <a:rPr lang="en-US" sz="1900" dirty="0" err="1" smtClean="0"/>
              <a:t>perencanaan</a:t>
            </a:r>
            <a:r>
              <a:rPr lang="en-US" sz="1900" dirty="0" smtClean="0"/>
              <a:t>, </a:t>
            </a:r>
            <a:r>
              <a:rPr lang="en-US" sz="1900" dirty="0" err="1" smtClean="0"/>
              <a:t>implementasi</a:t>
            </a:r>
            <a:r>
              <a:rPr lang="en-US" sz="1900" dirty="0" smtClean="0"/>
              <a:t>, </a:t>
            </a:r>
            <a:r>
              <a:rPr lang="en-US" sz="1900" dirty="0" err="1" smtClean="0"/>
              <a:t>hingga</a:t>
            </a:r>
            <a:r>
              <a:rPr lang="en-US" sz="1900" dirty="0" smtClean="0"/>
              <a:t> </a:t>
            </a:r>
            <a:r>
              <a:rPr lang="en-US" sz="1900" dirty="0" err="1" smtClean="0"/>
              <a:t>pemantauan</a:t>
            </a:r>
            <a:r>
              <a:rPr lang="en-US" sz="1900" dirty="0" smtClean="0"/>
              <a:t> </a:t>
            </a:r>
            <a:r>
              <a:rPr lang="en-US" sz="1900" dirty="0" err="1" smtClean="0"/>
              <a:t>serta</a:t>
            </a:r>
            <a:r>
              <a:rPr lang="en-US" sz="1900" dirty="0" smtClean="0"/>
              <a:t> </a:t>
            </a:r>
            <a:r>
              <a:rPr lang="en-US" sz="1900" dirty="0" err="1" smtClean="0"/>
              <a:t>evaluasi</a:t>
            </a:r>
            <a:r>
              <a:rPr lang="en-US" sz="1900" dirty="0" smtClean="0"/>
              <a:t> </a:t>
            </a:r>
            <a:r>
              <a:rPr lang="en-US" sz="1900" dirty="0" err="1" smtClean="0"/>
              <a:t>kegiatan</a:t>
            </a:r>
            <a:r>
              <a:rPr lang="en-US" sz="1900" dirty="0" smtClean="0"/>
              <a:t>.</a:t>
            </a:r>
            <a:endParaRPr lang="en-US" sz="19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a:t>
            </a:r>
            <a:r>
              <a:rPr kumimoji="0" lang="en-US" sz="2800" b="1" i="0" u="none" strike="noStrike" kern="0" cap="none" spc="0" normalizeH="0" baseline="0" noProof="0" dirty="0" smtClean="0">
                <a:ln>
                  <a:noFill/>
                </a:ln>
                <a:solidFill>
                  <a:srgbClr val="FF0000"/>
                </a:solidFill>
                <a:effectLst/>
                <a:uLnTx/>
                <a:uFillTx/>
                <a:latin typeface="+mn-lt"/>
                <a:ea typeface="+mn-ea"/>
                <a:cs typeface="+mn-cs"/>
              </a:rPr>
              <a:t>SEKTOR PERTANIAN</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214422"/>
            <a:ext cx="8643997" cy="4525963"/>
          </a:xfrm>
        </p:spPr>
        <p:txBody>
          <a:bodyPr/>
          <a:lstStyle/>
          <a:p>
            <a:pPr algn="just">
              <a:buNone/>
            </a:pPr>
            <a:r>
              <a:rPr lang="en-US" sz="2100" dirty="0" smtClean="0"/>
              <a:t>	</a:t>
            </a:r>
            <a:r>
              <a:rPr lang="en-US" sz="2100" dirty="0" err="1" smtClean="0"/>
              <a:t>Disabilitas</a:t>
            </a:r>
            <a:r>
              <a:rPr lang="en-US" sz="2100" dirty="0" smtClean="0"/>
              <a:t> </a:t>
            </a:r>
            <a:r>
              <a:rPr lang="en-US" sz="2100" dirty="0" smtClean="0"/>
              <a:t>(</a:t>
            </a:r>
            <a:r>
              <a:rPr lang="en-US" sz="2100" i="1" dirty="0" smtClean="0"/>
              <a:t>disability</a:t>
            </a:r>
            <a:r>
              <a:rPr lang="en-US" sz="2100" dirty="0" smtClean="0"/>
              <a:t>) </a:t>
            </a:r>
            <a:r>
              <a:rPr lang="en-US" sz="2100" dirty="0" err="1" smtClean="0"/>
              <a:t>mengacu</a:t>
            </a:r>
            <a:r>
              <a:rPr lang="en-US" sz="2100" dirty="0" smtClean="0"/>
              <a:t> </a:t>
            </a:r>
            <a:r>
              <a:rPr lang="en-US" sz="2100" dirty="0" err="1" smtClean="0"/>
              <a:t>pada</a:t>
            </a:r>
            <a:r>
              <a:rPr lang="en-US" sz="2100" dirty="0" smtClean="0"/>
              <a:t> </a:t>
            </a:r>
            <a:r>
              <a:rPr lang="en-US" sz="2100" dirty="0" err="1" smtClean="0"/>
              <a:t>individu</a:t>
            </a:r>
            <a:r>
              <a:rPr lang="en-US" sz="2100" dirty="0" smtClean="0"/>
              <a:t> yang </a:t>
            </a:r>
            <a:r>
              <a:rPr lang="en-US" sz="2100" dirty="0" err="1" smtClean="0"/>
              <a:t>memiliki</a:t>
            </a:r>
            <a:r>
              <a:rPr lang="en-US" sz="2100" dirty="0" smtClean="0"/>
              <a:t> </a:t>
            </a:r>
            <a:r>
              <a:rPr lang="en-US" sz="2100" dirty="0" err="1" smtClean="0"/>
              <a:t>keterbatasan</a:t>
            </a:r>
            <a:r>
              <a:rPr lang="en-US" sz="2100" dirty="0" smtClean="0"/>
              <a:t> </a:t>
            </a:r>
            <a:r>
              <a:rPr lang="en-US" sz="2100" dirty="0" err="1" smtClean="0"/>
              <a:t>maupun</a:t>
            </a:r>
            <a:r>
              <a:rPr lang="en-US" sz="2100" dirty="0" smtClean="0"/>
              <a:t> </a:t>
            </a:r>
            <a:r>
              <a:rPr lang="en-US" sz="2100" dirty="0" err="1" smtClean="0"/>
              <a:t>hambatan</a:t>
            </a:r>
            <a:r>
              <a:rPr lang="en-US" sz="2100" dirty="0" smtClean="0"/>
              <a:t> </a:t>
            </a:r>
            <a:r>
              <a:rPr lang="en-US" sz="2100" dirty="0" err="1" smtClean="0"/>
              <a:t>dalam</a:t>
            </a:r>
            <a:r>
              <a:rPr lang="en-US" sz="2100" dirty="0" smtClean="0"/>
              <a:t> </a:t>
            </a:r>
            <a:r>
              <a:rPr lang="en-US" sz="2100" dirty="0" err="1" smtClean="0"/>
              <a:t>beraktivitas</a:t>
            </a:r>
            <a:r>
              <a:rPr lang="en-US" sz="2100" dirty="0" smtClean="0"/>
              <a:t> </a:t>
            </a:r>
            <a:r>
              <a:rPr lang="en-US" sz="2100" dirty="0" err="1" smtClean="0"/>
              <a:t>secara</a:t>
            </a:r>
            <a:r>
              <a:rPr lang="en-US" sz="2100" dirty="0" smtClean="0"/>
              <a:t> </a:t>
            </a:r>
            <a:r>
              <a:rPr lang="en-US" sz="2100" dirty="0" err="1" smtClean="0"/>
              <a:t>wajar</a:t>
            </a:r>
            <a:r>
              <a:rPr lang="en-US" sz="2100" dirty="0" smtClean="0"/>
              <a:t>. </a:t>
            </a:r>
            <a:r>
              <a:rPr lang="en-US" sz="2100" dirty="0" err="1" smtClean="0"/>
              <a:t>Secara</a:t>
            </a:r>
            <a:r>
              <a:rPr lang="en-US" sz="2100" dirty="0" smtClean="0"/>
              <a:t> </a:t>
            </a:r>
            <a:r>
              <a:rPr lang="en-US" sz="2100" dirty="0" err="1" smtClean="0"/>
              <a:t>umum</a:t>
            </a:r>
            <a:r>
              <a:rPr lang="en-US" sz="2100" dirty="0" smtClean="0"/>
              <a:t>, </a:t>
            </a:r>
            <a:r>
              <a:rPr lang="en-US" sz="2100" dirty="0" err="1" smtClean="0"/>
              <a:t>keterbatasan</a:t>
            </a:r>
            <a:r>
              <a:rPr lang="en-US" sz="2100" dirty="0" smtClean="0"/>
              <a:t> </a:t>
            </a:r>
            <a:r>
              <a:rPr lang="en-US" sz="2100" dirty="0" err="1" smtClean="0"/>
              <a:t>dapat</a:t>
            </a:r>
            <a:r>
              <a:rPr lang="en-US" sz="2100" dirty="0" smtClean="0"/>
              <a:t> </a:t>
            </a:r>
            <a:r>
              <a:rPr lang="en-US" sz="2100" dirty="0" err="1" smtClean="0"/>
              <a:t>mencakup</a:t>
            </a:r>
            <a:r>
              <a:rPr lang="en-US" sz="2100" dirty="0" smtClean="0"/>
              <a:t> </a:t>
            </a:r>
            <a:r>
              <a:rPr lang="en-US" sz="2100" dirty="0" err="1" smtClean="0"/>
              <a:t>penglihatan</a:t>
            </a:r>
            <a:r>
              <a:rPr lang="en-US" sz="2100" dirty="0" smtClean="0"/>
              <a:t> (</a:t>
            </a:r>
            <a:r>
              <a:rPr lang="en-US" sz="2100" dirty="0" err="1" smtClean="0"/>
              <a:t>tunanetra</a:t>
            </a:r>
            <a:r>
              <a:rPr lang="en-US" sz="2100" dirty="0" smtClean="0"/>
              <a:t>), </a:t>
            </a:r>
            <a:r>
              <a:rPr lang="en-US" sz="2100" dirty="0" err="1" smtClean="0"/>
              <a:t>pendengaran</a:t>
            </a:r>
            <a:r>
              <a:rPr lang="en-US" sz="2100" dirty="0" smtClean="0"/>
              <a:t> (</a:t>
            </a:r>
            <a:r>
              <a:rPr lang="en-US" sz="2100" dirty="0" err="1" smtClean="0"/>
              <a:t>tunarungu</a:t>
            </a:r>
            <a:r>
              <a:rPr lang="en-US" sz="2100" dirty="0" smtClean="0"/>
              <a:t>), </a:t>
            </a:r>
            <a:r>
              <a:rPr lang="en-US" sz="2100" dirty="0" err="1" smtClean="0"/>
              <a:t>kemampuan</a:t>
            </a:r>
            <a:r>
              <a:rPr lang="en-US" sz="2100" dirty="0" smtClean="0"/>
              <a:t> </a:t>
            </a:r>
            <a:r>
              <a:rPr lang="en-US" sz="2100" dirty="0" err="1" smtClean="0"/>
              <a:t>berkomunikasi</a:t>
            </a:r>
            <a:r>
              <a:rPr lang="en-US" sz="2100" dirty="0" smtClean="0"/>
              <a:t> (</a:t>
            </a:r>
            <a:r>
              <a:rPr lang="en-US" sz="2100" dirty="0" err="1" smtClean="0"/>
              <a:t>tunawicara</a:t>
            </a:r>
            <a:r>
              <a:rPr lang="en-US" sz="2100" dirty="0" smtClean="0"/>
              <a:t>), </a:t>
            </a:r>
            <a:r>
              <a:rPr lang="en-US" sz="2100" dirty="0" err="1" smtClean="0"/>
              <a:t>kecerdasan</a:t>
            </a:r>
            <a:r>
              <a:rPr lang="en-US" sz="2100" dirty="0" smtClean="0"/>
              <a:t> (</a:t>
            </a:r>
            <a:r>
              <a:rPr lang="en-US" sz="2100" dirty="0" err="1" smtClean="0"/>
              <a:t>tunagrahita</a:t>
            </a:r>
            <a:r>
              <a:rPr lang="en-US" sz="2100" dirty="0" smtClean="0"/>
              <a:t>), </a:t>
            </a:r>
            <a:r>
              <a:rPr lang="en-US" sz="2100" dirty="0" err="1" smtClean="0"/>
              <a:t>kelengkapan</a:t>
            </a:r>
            <a:r>
              <a:rPr lang="en-US" sz="2100" dirty="0" smtClean="0"/>
              <a:t> </a:t>
            </a:r>
            <a:r>
              <a:rPr lang="en-US" sz="2100" dirty="0" err="1" smtClean="0"/>
              <a:t>alat</a:t>
            </a:r>
            <a:r>
              <a:rPr lang="en-US" sz="2100" dirty="0" smtClean="0"/>
              <a:t> </a:t>
            </a:r>
            <a:r>
              <a:rPr lang="en-US" sz="2100" dirty="0" err="1" smtClean="0"/>
              <a:t>tubuh</a:t>
            </a:r>
            <a:r>
              <a:rPr lang="en-US" sz="2100" dirty="0" smtClean="0"/>
              <a:t> (</a:t>
            </a:r>
            <a:r>
              <a:rPr lang="en-US" sz="2100" dirty="0" err="1" smtClean="0"/>
              <a:t>tunadaksa</a:t>
            </a:r>
            <a:r>
              <a:rPr lang="en-US" sz="2100" dirty="0" smtClean="0"/>
              <a:t>), </a:t>
            </a:r>
            <a:r>
              <a:rPr lang="en-US" sz="2100" dirty="0" err="1" smtClean="0"/>
              <a:t>maupun</a:t>
            </a:r>
            <a:r>
              <a:rPr lang="en-US" sz="2100" dirty="0" smtClean="0"/>
              <a:t> </a:t>
            </a:r>
            <a:r>
              <a:rPr lang="en-US" sz="2100" dirty="0" err="1" smtClean="0"/>
              <a:t>gabungan</a:t>
            </a:r>
            <a:r>
              <a:rPr lang="en-US" sz="2100" dirty="0" smtClean="0"/>
              <a:t> </a:t>
            </a:r>
            <a:r>
              <a:rPr lang="en-US" sz="2100" dirty="0" err="1" smtClean="0"/>
              <a:t>berbagai</a:t>
            </a:r>
            <a:r>
              <a:rPr lang="en-US" sz="2100" dirty="0" smtClean="0"/>
              <a:t> </a:t>
            </a:r>
            <a:r>
              <a:rPr lang="en-US" sz="2100" dirty="0" err="1" smtClean="0"/>
              <a:t>keterbatasan</a:t>
            </a:r>
            <a:r>
              <a:rPr lang="en-US" sz="2100" dirty="0" smtClean="0"/>
              <a:t> (</a:t>
            </a:r>
            <a:r>
              <a:rPr lang="en-US" sz="2100" dirty="0" err="1" smtClean="0"/>
              <a:t>tunaganda</a:t>
            </a:r>
            <a:r>
              <a:rPr lang="en-US" sz="2100" dirty="0" smtClean="0"/>
              <a:t>).</a:t>
            </a:r>
          </a:p>
          <a:p>
            <a:pPr algn="just">
              <a:buNone/>
            </a:pPr>
            <a:r>
              <a:rPr lang="en-US" sz="2100" dirty="0" smtClean="0"/>
              <a:t>	</a:t>
            </a:r>
            <a:r>
              <a:rPr lang="en-US" sz="2100" dirty="0" err="1" smtClean="0"/>
              <a:t>Penyandang</a:t>
            </a:r>
            <a:r>
              <a:rPr lang="en-US" sz="2100" dirty="0" smtClean="0"/>
              <a:t> </a:t>
            </a:r>
            <a:r>
              <a:rPr lang="en-US" sz="2100" dirty="0" err="1" smtClean="0"/>
              <a:t>disabilitas</a:t>
            </a:r>
            <a:r>
              <a:rPr lang="en-US" sz="2100" dirty="0" smtClean="0"/>
              <a:t> </a:t>
            </a:r>
            <a:r>
              <a:rPr lang="en-US" sz="2100" dirty="0" err="1" smtClean="0"/>
              <a:t>atau</a:t>
            </a:r>
            <a:r>
              <a:rPr lang="en-US" sz="2100" dirty="0" smtClean="0"/>
              <a:t> </a:t>
            </a:r>
            <a:r>
              <a:rPr lang="en-US" sz="2100" dirty="0" err="1" smtClean="0"/>
              <a:t>kecacatan</a:t>
            </a:r>
            <a:r>
              <a:rPr lang="en-US" sz="2100" dirty="0" smtClean="0"/>
              <a:t> </a:t>
            </a:r>
            <a:r>
              <a:rPr lang="en-US" sz="2100" dirty="0" err="1" smtClean="0"/>
              <a:t>merupakan</a:t>
            </a:r>
            <a:r>
              <a:rPr lang="en-US" sz="2100" dirty="0" smtClean="0"/>
              <a:t> </a:t>
            </a:r>
            <a:r>
              <a:rPr lang="en-US" sz="2100" dirty="0" err="1" smtClean="0"/>
              <a:t>bagian</a:t>
            </a:r>
            <a:r>
              <a:rPr lang="en-US" sz="2100" dirty="0" smtClean="0"/>
              <a:t> </a:t>
            </a:r>
            <a:r>
              <a:rPr lang="en-US" sz="2100" dirty="0" err="1" smtClean="0"/>
              <a:t>tak</a:t>
            </a:r>
            <a:r>
              <a:rPr lang="en-US" sz="2100" dirty="0" smtClean="0"/>
              <a:t> </a:t>
            </a:r>
            <a:r>
              <a:rPr lang="en-US" sz="2100" dirty="0" err="1" smtClean="0"/>
              <a:t>terpisahkan</a:t>
            </a:r>
            <a:r>
              <a:rPr lang="en-US" sz="2100" dirty="0" smtClean="0"/>
              <a:t> </a:t>
            </a:r>
            <a:r>
              <a:rPr lang="en-US" sz="2100" dirty="0" err="1" smtClean="0"/>
              <a:t>dari</a:t>
            </a:r>
            <a:r>
              <a:rPr lang="en-US" sz="2100" dirty="0" smtClean="0"/>
              <a:t> </a:t>
            </a:r>
            <a:r>
              <a:rPr lang="en-US" sz="2100" dirty="0" err="1" smtClean="0"/>
              <a:t>bangsa</a:t>
            </a:r>
            <a:r>
              <a:rPr lang="en-US" sz="2100" dirty="0" smtClean="0"/>
              <a:t> Indonesia. </a:t>
            </a:r>
            <a:r>
              <a:rPr lang="en-US" sz="2100" dirty="0" err="1" smtClean="0"/>
              <a:t>Oleh</a:t>
            </a:r>
            <a:r>
              <a:rPr lang="en-US" sz="2100" dirty="0" smtClean="0"/>
              <a:t> </a:t>
            </a:r>
            <a:r>
              <a:rPr lang="en-US" sz="2100" dirty="0" err="1" smtClean="0"/>
              <a:t>karena</a:t>
            </a:r>
            <a:r>
              <a:rPr lang="en-US" sz="2100" dirty="0" smtClean="0"/>
              <a:t> </a:t>
            </a:r>
            <a:r>
              <a:rPr lang="en-US" sz="2100" dirty="0" err="1" smtClean="0"/>
              <a:t>itu</a:t>
            </a:r>
            <a:r>
              <a:rPr lang="en-US" sz="2100" dirty="0" smtClean="0"/>
              <a:t>, </a:t>
            </a:r>
            <a:r>
              <a:rPr lang="en-US" sz="2100" dirty="0" err="1" smtClean="0"/>
              <a:t>dilematika</a:t>
            </a:r>
            <a:r>
              <a:rPr lang="en-US" sz="2100" dirty="0" smtClean="0"/>
              <a:t> </a:t>
            </a:r>
            <a:r>
              <a:rPr lang="en-US" sz="2100" dirty="0" err="1" smtClean="0"/>
              <a:t>terkait</a:t>
            </a:r>
            <a:r>
              <a:rPr lang="en-US" sz="2100" dirty="0" smtClean="0"/>
              <a:t> </a:t>
            </a:r>
            <a:r>
              <a:rPr lang="en-US" sz="2100" dirty="0" err="1" smtClean="0"/>
              <a:t>keberadaannya</a:t>
            </a:r>
            <a:r>
              <a:rPr lang="en-US" sz="2100" dirty="0" smtClean="0"/>
              <a:t> </a:t>
            </a:r>
            <a:r>
              <a:rPr lang="en-US" sz="2100" dirty="0" err="1" smtClean="0"/>
              <a:t>harus</a:t>
            </a:r>
            <a:r>
              <a:rPr lang="en-US" sz="2100" dirty="0" smtClean="0"/>
              <a:t> </a:t>
            </a:r>
            <a:r>
              <a:rPr lang="en-US" sz="2100" dirty="0" err="1" smtClean="0"/>
              <a:t>ditanggulangi</a:t>
            </a:r>
            <a:r>
              <a:rPr lang="en-US" sz="2100" dirty="0" smtClean="0"/>
              <a:t> </a:t>
            </a:r>
            <a:r>
              <a:rPr lang="en-US" sz="2100" dirty="0" err="1" smtClean="0"/>
              <a:t>dengan</a:t>
            </a:r>
            <a:r>
              <a:rPr lang="en-US" sz="2100" dirty="0" smtClean="0"/>
              <a:t> </a:t>
            </a:r>
            <a:r>
              <a:rPr lang="en-US" sz="2100" dirty="0" err="1" smtClean="0"/>
              <a:t>partisipasi</a:t>
            </a:r>
            <a:r>
              <a:rPr lang="en-US" sz="2100" dirty="0" smtClean="0"/>
              <a:t> </a:t>
            </a:r>
            <a:r>
              <a:rPr lang="en-US" sz="2100" dirty="0" err="1" smtClean="0"/>
              <a:t>seluruh</a:t>
            </a:r>
            <a:r>
              <a:rPr lang="en-US" sz="2100" dirty="0" smtClean="0"/>
              <a:t> </a:t>
            </a:r>
            <a:r>
              <a:rPr lang="en-US" sz="2100" dirty="0" err="1" smtClean="0"/>
              <a:t>lapisan</a:t>
            </a:r>
            <a:r>
              <a:rPr lang="en-US" sz="2100" dirty="0" smtClean="0"/>
              <a:t> </a:t>
            </a:r>
            <a:r>
              <a:rPr lang="en-US" sz="2100" dirty="0" err="1" smtClean="0"/>
              <a:t>masyarakat</a:t>
            </a:r>
            <a:r>
              <a:rPr lang="en-US" sz="2100" dirty="0" smtClean="0"/>
              <a:t>. </a:t>
            </a:r>
            <a:r>
              <a:rPr lang="en-US" sz="2100" dirty="0" err="1" smtClean="0"/>
              <a:t>Penyandang</a:t>
            </a:r>
            <a:r>
              <a:rPr lang="en-US" sz="2100" dirty="0" smtClean="0"/>
              <a:t> </a:t>
            </a:r>
            <a:r>
              <a:rPr lang="en-US" sz="2100" dirty="0" err="1" smtClean="0"/>
              <a:t>disabilitas</a:t>
            </a:r>
            <a:r>
              <a:rPr lang="en-US" sz="2100" dirty="0" smtClean="0"/>
              <a:t> </a:t>
            </a:r>
            <a:r>
              <a:rPr lang="en-US" sz="2100" dirty="0" err="1" smtClean="0"/>
              <a:t>pastinya</a:t>
            </a:r>
            <a:r>
              <a:rPr lang="en-US" sz="2100" dirty="0" smtClean="0"/>
              <a:t> </a:t>
            </a:r>
            <a:r>
              <a:rPr lang="en-US" sz="2100" dirty="0" err="1" smtClean="0"/>
              <a:t>mengharapkan</a:t>
            </a:r>
            <a:r>
              <a:rPr lang="en-US" sz="2100" dirty="0" smtClean="0"/>
              <a:t> </a:t>
            </a:r>
            <a:r>
              <a:rPr lang="en-US" sz="2100" dirty="0" err="1" smtClean="0"/>
              <a:t>menjalani</a:t>
            </a:r>
            <a:r>
              <a:rPr lang="en-US" sz="2100" dirty="0" smtClean="0"/>
              <a:t> </a:t>
            </a:r>
            <a:r>
              <a:rPr lang="en-US" sz="2100" dirty="0" err="1" smtClean="0"/>
              <a:t>kehidupan</a:t>
            </a:r>
            <a:r>
              <a:rPr lang="en-US" sz="2100" dirty="0" smtClean="0"/>
              <a:t> </a:t>
            </a:r>
            <a:r>
              <a:rPr lang="en-US" sz="2100" dirty="0" err="1" smtClean="0"/>
              <a:t>sama</a:t>
            </a:r>
            <a:r>
              <a:rPr lang="en-US" sz="2100" dirty="0" smtClean="0"/>
              <a:t> </a:t>
            </a:r>
            <a:r>
              <a:rPr lang="en-US" sz="2100" dirty="0" err="1" smtClean="0"/>
              <a:t>seperti</a:t>
            </a:r>
            <a:r>
              <a:rPr lang="en-US" sz="2100" dirty="0" smtClean="0"/>
              <a:t> </a:t>
            </a:r>
            <a:r>
              <a:rPr lang="en-US" sz="2100" dirty="0" err="1" smtClean="0"/>
              <a:t>anggota</a:t>
            </a:r>
            <a:r>
              <a:rPr lang="en-US" sz="2100" dirty="0" smtClean="0"/>
              <a:t> </a:t>
            </a:r>
            <a:r>
              <a:rPr lang="en-US" sz="2100" dirty="0" err="1" smtClean="0"/>
              <a:t>masyarakat</a:t>
            </a:r>
            <a:r>
              <a:rPr lang="en-US" sz="2100" dirty="0" smtClean="0"/>
              <a:t> </a:t>
            </a:r>
            <a:r>
              <a:rPr lang="en-US" sz="2100" dirty="0" err="1" smtClean="0"/>
              <a:t>lainnya</a:t>
            </a:r>
            <a:r>
              <a:rPr lang="en-US" sz="2100" dirty="0" smtClean="0"/>
              <a:t>, </a:t>
            </a:r>
            <a:r>
              <a:rPr lang="en-US" sz="2100" dirty="0" err="1" smtClean="0"/>
              <a:t>ingin</a:t>
            </a:r>
            <a:r>
              <a:rPr lang="en-US" sz="2100" dirty="0" smtClean="0"/>
              <a:t> </a:t>
            </a:r>
            <a:r>
              <a:rPr lang="en-US" sz="2100" dirty="0" err="1" smtClean="0"/>
              <a:t>dihargai</a:t>
            </a:r>
            <a:r>
              <a:rPr lang="en-US" sz="2100" dirty="0" smtClean="0"/>
              <a:t> </a:t>
            </a:r>
            <a:r>
              <a:rPr lang="en-US" sz="2100" dirty="0" err="1" smtClean="0"/>
              <a:t>dan</a:t>
            </a:r>
            <a:r>
              <a:rPr lang="en-US" sz="2100" dirty="0" smtClean="0"/>
              <a:t> </a:t>
            </a:r>
            <a:r>
              <a:rPr lang="en-US" sz="2100" dirty="0" err="1" smtClean="0"/>
              <a:t>menghargai</a:t>
            </a:r>
            <a:r>
              <a:rPr lang="en-US" sz="2100" dirty="0" smtClean="0"/>
              <a:t>, </a:t>
            </a:r>
            <a:r>
              <a:rPr lang="en-US" sz="2100" dirty="0" err="1" smtClean="0"/>
              <a:t>ingin</a:t>
            </a:r>
            <a:r>
              <a:rPr lang="en-US" sz="2100" dirty="0" smtClean="0"/>
              <a:t> </a:t>
            </a:r>
            <a:r>
              <a:rPr lang="en-US" sz="2100" dirty="0" err="1" smtClean="0"/>
              <a:t>dicintai</a:t>
            </a:r>
            <a:r>
              <a:rPr lang="en-US" sz="2100" dirty="0" smtClean="0"/>
              <a:t> </a:t>
            </a:r>
            <a:r>
              <a:rPr lang="en-US" sz="2100" dirty="0" err="1" smtClean="0"/>
              <a:t>dan</a:t>
            </a:r>
            <a:r>
              <a:rPr lang="en-US" sz="2100" dirty="0" smtClean="0"/>
              <a:t> </a:t>
            </a:r>
            <a:r>
              <a:rPr lang="en-US" sz="2100" dirty="0" err="1" smtClean="0"/>
              <a:t>mencintai</a:t>
            </a:r>
            <a:r>
              <a:rPr lang="en-US" sz="2100" dirty="0" smtClean="0"/>
              <a:t>, </a:t>
            </a:r>
            <a:r>
              <a:rPr lang="en-US" sz="2100" dirty="0" err="1" smtClean="0"/>
              <a:t>ingin</a:t>
            </a:r>
            <a:r>
              <a:rPr lang="en-US" sz="2100" dirty="0" smtClean="0"/>
              <a:t> </a:t>
            </a:r>
            <a:r>
              <a:rPr lang="en-US" sz="2100" dirty="0" err="1" smtClean="0"/>
              <a:t>memiliki</a:t>
            </a:r>
            <a:r>
              <a:rPr lang="en-US" sz="2100" dirty="0" smtClean="0"/>
              <a:t> </a:t>
            </a:r>
            <a:r>
              <a:rPr lang="en-US" sz="2100" dirty="0" err="1" smtClean="0"/>
              <a:t>dan</a:t>
            </a:r>
            <a:r>
              <a:rPr lang="en-US" sz="2100" dirty="0" smtClean="0"/>
              <a:t> </a:t>
            </a:r>
            <a:r>
              <a:rPr lang="en-US" sz="2100" dirty="0" err="1" smtClean="0"/>
              <a:t>dimiliki</a:t>
            </a:r>
            <a:r>
              <a:rPr lang="en-US" sz="2100" dirty="0" smtClean="0"/>
              <a:t>, </a:t>
            </a:r>
            <a:r>
              <a:rPr lang="en-US" sz="2100" dirty="0" err="1" smtClean="0"/>
              <a:t>mempunyai</a:t>
            </a:r>
            <a:r>
              <a:rPr lang="en-US" sz="2100" dirty="0" smtClean="0"/>
              <a:t> </a:t>
            </a:r>
            <a:r>
              <a:rPr lang="en-US" sz="2100" dirty="0" err="1" smtClean="0"/>
              <a:t>karsa</a:t>
            </a:r>
            <a:r>
              <a:rPr lang="en-US" sz="2100" dirty="0" smtClean="0"/>
              <a:t> </a:t>
            </a:r>
            <a:r>
              <a:rPr lang="en-US" sz="2100" dirty="0" err="1" smtClean="0"/>
              <a:t>dan</a:t>
            </a:r>
            <a:r>
              <a:rPr lang="en-US" sz="2100" dirty="0" smtClean="0"/>
              <a:t> rasa. </a:t>
            </a:r>
            <a:r>
              <a:rPr lang="en-US" sz="2100" dirty="0" err="1" smtClean="0"/>
              <a:t>Selain</a:t>
            </a:r>
            <a:r>
              <a:rPr lang="en-US" sz="2100" dirty="0" smtClean="0"/>
              <a:t> </a:t>
            </a:r>
            <a:r>
              <a:rPr lang="en-US" sz="2100" dirty="0" err="1" smtClean="0"/>
              <a:t>dihadapkan</a:t>
            </a:r>
            <a:r>
              <a:rPr lang="en-US" sz="2100" dirty="0" smtClean="0"/>
              <a:t> </a:t>
            </a:r>
            <a:r>
              <a:rPr lang="en-US" sz="2100" dirty="0" err="1" smtClean="0"/>
              <a:t>dengan</a:t>
            </a:r>
            <a:r>
              <a:rPr lang="en-US" sz="2100" dirty="0" smtClean="0"/>
              <a:t> </a:t>
            </a:r>
            <a:r>
              <a:rPr lang="en-US" sz="2100" dirty="0" err="1" smtClean="0"/>
              <a:t>keterbatasan</a:t>
            </a:r>
            <a:r>
              <a:rPr lang="en-US" sz="2100" dirty="0" smtClean="0"/>
              <a:t>, </a:t>
            </a:r>
            <a:r>
              <a:rPr lang="en-US" sz="2100" dirty="0" err="1" smtClean="0"/>
              <a:t>mereka</a:t>
            </a:r>
            <a:r>
              <a:rPr lang="en-US" sz="2100" dirty="0" smtClean="0"/>
              <a:t> pun </a:t>
            </a:r>
            <a:r>
              <a:rPr lang="en-US" sz="2100" dirty="0" err="1" smtClean="0"/>
              <a:t>sejatinya</a:t>
            </a:r>
            <a:r>
              <a:rPr lang="en-US" sz="2100" dirty="0" smtClean="0"/>
              <a:t> </a:t>
            </a:r>
            <a:r>
              <a:rPr lang="en-US" sz="2100" dirty="0" err="1" smtClean="0"/>
              <a:t>memiliki</a:t>
            </a:r>
            <a:r>
              <a:rPr lang="en-US" sz="2100" dirty="0" smtClean="0"/>
              <a:t> </a:t>
            </a:r>
            <a:r>
              <a:rPr lang="en-US" sz="2100" dirty="0" err="1" smtClean="0"/>
              <a:t>kelebihan</a:t>
            </a:r>
            <a:r>
              <a:rPr lang="en-US" sz="2100" dirty="0" smtClean="0"/>
              <a:t> yang </a:t>
            </a:r>
            <a:r>
              <a:rPr lang="en-US" sz="2100" dirty="0" err="1" smtClean="0"/>
              <a:t>dapat</a:t>
            </a:r>
            <a:r>
              <a:rPr lang="en-US" sz="2100" dirty="0" smtClean="0"/>
              <a:t> </a:t>
            </a:r>
            <a:r>
              <a:rPr lang="en-US" sz="2100" dirty="0" err="1" smtClean="0"/>
              <a:t>diberdayakan</a:t>
            </a:r>
            <a:r>
              <a:rPr lang="en-US" sz="2100" dirty="0" smtClean="0"/>
              <a:t>.</a:t>
            </a:r>
            <a:endParaRPr lang="en-US" sz="21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a:t>
            </a:r>
            <a:r>
              <a:rPr kumimoji="0" lang="en-US" sz="2800" b="1" i="0" u="none" strike="noStrike" kern="0" cap="none" spc="0" normalizeH="0" baseline="0" noProof="0" dirty="0" smtClean="0">
                <a:ln>
                  <a:noFill/>
                </a:ln>
                <a:solidFill>
                  <a:srgbClr val="FF0000"/>
                </a:solidFill>
                <a:effectLst/>
                <a:uLnTx/>
                <a:uFillTx/>
                <a:latin typeface="+mn-lt"/>
                <a:ea typeface="+mn-ea"/>
                <a:cs typeface="+mn-cs"/>
              </a:rPr>
              <a:t>KAUM DISABILITAS</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3" name="Rectangle 3"/>
          <p:cNvSpPr>
            <a:spLocks noGrp="1" noChangeArrowheads="1"/>
          </p:cNvSpPr>
          <p:nvPr>
            <p:ph type="body" idx="1"/>
          </p:nvPr>
        </p:nvSpPr>
        <p:spPr>
          <a:xfrm>
            <a:off x="285721" y="1142984"/>
            <a:ext cx="8643997" cy="4525963"/>
          </a:xfrm>
        </p:spPr>
        <p:txBody>
          <a:bodyPr/>
          <a:lstStyle/>
          <a:p>
            <a:pPr algn="just">
              <a:buNone/>
            </a:pPr>
            <a:r>
              <a:rPr lang="en-US" sz="2000" dirty="0" smtClean="0"/>
              <a:t>	</a:t>
            </a:r>
            <a:r>
              <a:rPr lang="en-US" sz="2000" dirty="0" err="1" smtClean="0"/>
              <a:t>Apakah</a:t>
            </a:r>
            <a:r>
              <a:rPr lang="en-US" sz="2000" dirty="0" smtClean="0"/>
              <a:t> </a:t>
            </a:r>
            <a:r>
              <a:rPr lang="en-US" sz="2000" dirty="0" smtClean="0"/>
              <a:t>yang </a:t>
            </a:r>
            <a:r>
              <a:rPr lang="en-US" sz="2000" dirty="0" err="1" smtClean="0"/>
              <a:t>sebenarnya</a:t>
            </a:r>
            <a:r>
              <a:rPr lang="en-US" sz="2000" dirty="0" smtClean="0"/>
              <a:t> </a:t>
            </a:r>
            <a:r>
              <a:rPr lang="en-US" sz="2000" dirty="0" err="1" smtClean="0"/>
              <a:t>membelenggu</a:t>
            </a:r>
            <a:r>
              <a:rPr lang="en-US" sz="2000" dirty="0" smtClean="0"/>
              <a:t> </a:t>
            </a:r>
            <a:r>
              <a:rPr lang="en-US" sz="2000" dirty="0" err="1" smtClean="0"/>
              <a:t>sekaligus</a:t>
            </a:r>
            <a:r>
              <a:rPr lang="en-US" sz="2000" dirty="0" smtClean="0"/>
              <a:t> </a:t>
            </a:r>
            <a:r>
              <a:rPr lang="en-US" sz="2000" dirty="0" err="1" smtClean="0"/>
              <a:t>melemahkan</a:t>
            </a:r>
            <a:r>
              <a:rPr lang="en-US" sz="2000" dirty="0" smtClean="0"/>
              <a:t> </a:t>
            </a:r>
            <a:r>
              <a:rPr lang="en-US" sz="2000" dirty="0" err="1" smtClean="0"/>
              <a:t>perempuan</a:t>
            </a:r>
            <a:r>
              <a:rPr lang="en-US" sz="2000" dirty="0" smtClean="0"/>
              <a:t> ? </a:t>
            </a:r>
            <a:r>
              <a:rPr lang="en-US" sz="2000" dirty="0" err="1" smtClean="0"/>
              <a:t>Jawabannya</a:t>
            </a:r>
            <a:r>
              <a:rPr lang="en-US" sz="2000" dirty="0" smtClean="0"/>
              <a:t> </a:t>
            </a:r>
            <a:r>
              <a:rPr lang="en-US" sz="2000" dirty="0" err="1" smtClean="0"/>
              <a:t>tak</a:t>
            </a:r>
            <a:r>
              <a:rPr lang="en-US" sz="2000" dirty="0" smtClean="0"/>
              <a:t> lain </a:t>
            </a:r>
            <a:r>
              <a:rPr lang="en-US" sz="2000" dirty="0" err="1" smtClean="0"/>
              <a:t>adalah</a:t>
            </a:r>
            <a:r>
              <a:rPr lang="en-US" sz="2000" dirty="0" smtClean="0"/>
              <a:t> </a:t>
            </a:r>
            <a:r>
              <a:rPr lang="en-US" sz="2000" dirty="0" err="1" smtClean="0"/>
              <a:t>nilai</a:t>
            </a:r>
            <a:r>
              <a:rPr lang="en-US" sz="2000" dirty="0" smtClean="0"/>
              <a:t> </a:t>
            </a:r>
            <a:r>
              <a:rPr lang="en-US" sz="2000" dirty="0" err="1" smtClean="0"/>
              <a:t>dan</a:t>
            </a:r>
            <a:r>
              <a:rPr lang="en-US" sz="2000" dirty="0" smtClean="0"/>
              <a:t> </a:t>
            </a:r>
            <a:r>
              <a:rPr lang="en-US" sz="2000" dirty="0" err="1" smtClean="0"/>
              <a:t>norma</a:t>
            </a:r>
            <a:r>
              <a:rPr lang="en-US" sz="2000" dirty="0" smtClean="0"/>
              <a:t> </a:t>
            </a:r>
            <a:r>
              <a:rPr lang="en-US" sz="2000" dirty="0" err="1" smtClean="0"/>
              <a:t>patriarkhi</a:t>
            </a:r>
            <a:r>
              <a:rPr lang="en-US" sz="2000" dirty="0" smtClean="0"/>
              <a:t> yang </a:t>
            </a:r>
            <a:r>
              <a:rPr lang="en-US" sz="2000" dirty="0" err="1" smtClean="0"/>
              <a:t>mengusung</a:t>
            </a:r>
            <a:r>
              <a:rPr lang="en-US" sz="2000" dirty="0" smtClean="0"/>
              <a:t> </a:t>
            </a:r>
            <a:r>
              <a:rPr lang="en-US" sz="2000" dirty="0" err="1" smtClean="0"/>
              <a:t>dominasi</a:t>
            </a:r>
            <a:r>
              <a:rPr lang="en-US" sz="2000" dirty="0" smtClean="0"/>
              <a:t> </a:t>
            </a:r>
            <a:r>
              <a:rPr lang="en-US" sz="2000" dirty="0" err="1" smtClean="0"/>
              <a:t>laki-laki</a:t>
            </a:r>
            <a:r>
              <a:rPr lang="en-US" sz="2000" dirty="0" smtClean="0"/>
              <a:t> </a:t>
            </a:r>
            <a:r>
              <a:rPr lang="en-US" sz="2000" dirty="0" err="1" smtClean="0"/>
              <a:t>dan</a:t>
            </a:r>
            <a:r>
              <a:rPr lang="en-US" sz="2000" dirty="0" smtClean="0"/>
              <a:t> </a:t>
            </a:r>
            <a:r>
              <a:rPr lang="en-US" sz="2000" dirty="0" err="1" smtClean="0"/>
              <a:t>subordinasi</a:t>
            </a:r>
            <a:r>
              <a:rPr lang="en-US" sz="2000" dirty="0" smtClean="0"/>
              <a:t> </a:t>
            </a:r>
            <a:r>
              <a:rPr lang="en-US" sz="2000" dirty="0" err="1" smtClean="0"/>
              <a:t>perempuan</a:t>
            </a:r>
            <a:r>
              <a:rPr lang="en-US" sz="2000" dirty="0" smtClean="0"/>
              <a:t>. </a:t>
            </a:r>
            <a:r>
              <a:rPr lang="en-US" sz="2000" dirty="0" err="1" smtClean="0"/>
              <a:t>Secara</a:t>
            </a:r>
            <a:r>
              <a:rPr lang="en-US" sz="2000" dirty="0" smtClean="0"/>
              <a:t> </a:t>
            </a:r>
            <a:r>
              <a:rPr lang="en-US" sz="2000" dirty="0" err="1" smtClean="0"/>
              <a:t>biologis</a:t>
            </a:r>
            <a:r>
              <a:rPr lang="en-US" sz="2000" dirty="0" smtClean="0"/>
              <a:t>, </a:t>
            </a:r>
            <a:r>
              <a:rPr lang="en-US" sz="2000" dirty="0" err="1" smtClean="0"/>
              <a:t>perempuan</a:t>
            </a:r>
            <a:r>
              <a:rPr lang="en-US" sz="2000" dirty="0" smtClean="0"/>
              <a:t> </a:t>
            </a:r>
            <a:r>
              <a:rPr lang="en-US" sz="2000" dirty="0" err="1" smtClean="0"/>
              <a:t>dan</a:t>
            </a:r>
            <a:r>
              <a:rPr lang="en-US" sz="2000" dirty="0" smtClean="0"/>
              <a:t> </a:t>
            </a:r>
            <a:r>
              <a:rPr lang="en-US" sz="2000" dirty="0" err="1" smtClean="0"/>
              <a:t>laki-laki</a:t>
            </a:r>
            <a:r>
              <a:rPr lang="en-US" sz="2000" dirty="0" smtClean="0"/>
              <a:t> </a:t>
            </a:r>
            <a:r>
              <a:rPr lang="en-US" sz="2000" dirty="0" err="1" smtClean="0"/>
              <a:t>adalah</a:t>
            </a:r>
            <a:r>
              <a:rPr lang="en-US" sz="2000" dirty="0" smtClean="0"/>
              <a:t> </a:t>
            </a:r>
            <a:r>
              <a:rPr lang="en-US" sz="2000" dirty="0" err="1" smtClean="0"/>
              <a:t>makhluk</a:t>
            </a:r>
            <a:r>
              <a:rPr lang="en-US" sz="2000" dirty="0" smtClean="0"/>
              <a:t> yang </a:t>
            </a:r>
            <a:r>
              <a:rPr lang="en-US" sz="2000" dirty="0" err="1" smtClean="0"/>
              <a:t>berbeda</a:t>
            </a:r>
            <a:r>
              <a:rPr lang="en-US" sz="2000" dirty="0" smtClean="0"/>
              <a:t>. </a:t>
            </a:r>
            <a:r>
              <a:rPr lang="en-US" sz="2000" dirty="0" err="1" smtClean="0"/>
              <a:t>Perbedaan</a:t>
            </a:r>
            <a:r>
              <a:rPr lang="en-US" sz="2000" dirty="0" smtClean="0"/>
              <a:t> </a:t>
            </a:r>
            <a:r>
              <a:rPr lang="en-US" sz="2000" dirty="0" err="1" smtClean="0"/>
              <a:t>itu</a:t>
            </a:r>
            <a:r>
              <a:rPr lang="en-US" sz="2000" dirty="0" smtClean="0"/>
              <a:t> </a:t>
            </a:r>
            <a:r>
              <a:rPr lang="en-US" sz="2000" dirty="0" err="1" smtClean="0"/>
              <a:t>mendapatkan</a:t>
            </a:r>
            <a:r>
              <a:rPr lang="en-US" sz="2000" dirty="0" smtClean="0"/>
              <a:t> </a:t>
            </a:r>
            <a:r>
              <a:rPr lang="en-US" sz="2000" dirty="0" err="1" smtClean="0"/>
              <a:t>artikulasi</a:t>
            </a:r>
            <a:r>
              <a:rPr lang="en-US" sz="2000" dirty="0" smtClean="0"/>
              <a:t> </a:t>
            </a:r>
            <a:r>
              <a:rPr lang="en-US" sz="2000" dirty="0" err="1" smtClean="0"/>
              <a:t>kultural</a:t>
            </a:r>
            <a:r>
              <a:rPr lang="en-US" sz="2000" dirty="0" smtClean="0"/>
              <a:t> </a:t>
            </a:r>
            <a:r>
              <a:rPr lang="en-US" sz="2000" dirty="0" err="1" smtClean="0"/>
              <a:t>sehingga</a:t>
            </a:r>
            <a:r>
              <a:rPr lang="en-US" sz="2000" dirty="0" smtClean="0"/>
              <a:t> </a:t>
            </a:r>
            <a:r>
              <a:rPr lang="en-US" sz="2000" dirty="0" err="1" smtClean="0"/>
              <a:t>menghasilkan</a:t>
            </a:r>
            <a:r>
              <a:rPr lang="en-US" sz="2000" dirty="0" smtClean="0"/>
              <a:t> </a:t>
            </a:r>
            <a:r>
              <a:rPr lang="en-US" sz="2000" dirty="0" err="1" smtClean="0"/>
              <a:t>anggapan</a:t>
            </a:r>
            <a:r>
              <a:rPr lang="en-US" sz="2000" dirty="0" smtClean="0"/>
              <a:t> </a:t>
            </a:r>
            <a:r>
              <a:rPr lang="en-US" sz="2000" dirty="0" err="1" smtClean="0"/>
              <a:t>bahwa</a:t>
            </a:r>
            <a:r>
              <a:rPr lang="en-US" sz="2000" dirty="0" smtClean="0"/>
              <a:t> </a:t>
            </a:r>
            <a:r>
              <a:rPr lang="en-US" sz="2000" dirty="0" err="1" smtClean="0"/>
              <a:t>perempuan</a:t>
            </a:r>
            <a:r>
              <a:rPr lang="en-US" sz="2000" dirty="0" smtClean="0"/>
              <a:t> </a:t>
            </a:r>
            <a:r>
              <a:rPr lang="en-US" sz="2000" dirty="0" err="1" smtClean="0"/>
              <a:t>merupakan</a:t>
            </a:r>
            <a:r>
              <a:rPr lang="en-US" sz="2000" dirty="0" smtClean="0"/>
              <a:t> </a:t>
            </a:r>
            <a:r>
              <a:rPr lang="en-US" sz="2000" dirty="0" err="1" smtClean="0"/>
              <a:t>makhluk</a:t>
            </a:r>
            <a:r>
              <a:rPr lang="en-US" sz="2000" dirty="0" smtClean="0"/>
              <a:t> </a:t>
            </a:r>
            <a:r>
              <a:rPr lang="en-US" sz="2000" dirty="0" err="1" smtClean="0"/>
              <a:t>lemah</a:t>
            </a:r>
            <a:r>
              <a:rPr lang="en-US" sz="2000" dirty="0" smtClean="0"/>
              <a:t>, </a:t>
            </a:r>
            <a:r>
              <a:rPr lang="en-US" sz="2000" dirty="0" err="1" smtClean="0"/>
              <a:t>sedangkan</a:t>
            </a:r>
            <a:r>
              <a:rPr lang="en-US" sz="2000" dirty="0" smtClean="0"/>
              <a:t> </a:t>
            </a:r>
            <a:r>
              <a:rPr lang="en-US" sz="2000" dirty="0" err="1" smtClean="0"/>
              <a:t>laki-laki</a:t>
            </a:r>
            <a:r>
              <a:rPr lang="en-US" sz="2000" dirty="0" smtClean="0"/>
              <a:t> </a:t>
            </a:r>
            <a:r>
              <a:rPr lang="en-US" sz="2000" dirty="0" err="1" smtClean="0"/>
              <a:t>adalah</a:t>
            </a:r>
            <a:r>
              <a:rPr lang="en-US" sz="2000" dirty="0" smtClean="0"/>
              <a:t> </a:t>
            </a:r>
            <a:r>
              <a:rPr lang="en-US" sz="2000" dirty="0" err="1" smtClean="0"/>
              <a:t>sosok</a:t>
            </a:r>
            <a:r>
              <a:rPr lang="en-US" sz="2000" dirty="0" smtClean="0"/>
              <a:t> yang </a:t>
            </a:r>
            <a:r>
              <a:rPr lang="en-US" sz="2000" dirty="0" err="1" smtClean="0"/>
              <a:t>dianggap</a:t>
            </a:r>
            <a:r>
              <a:rPr lang="en-US" sz="2000" dirty="0" smtClean="0"/>
              <a:t> </a:t>
            </a:r>
            <a:r>
              <a:rPr lang="en-US" sz="2000" dirty="0" err="1" smtClean="0"/>
              <a:t>lebih</a:t>
            </a:r>
            <a:r>
              <a:rPr lang="en-US" sz="2000" dirty="0" smtClean="0"/>
              <a:t> </a:t>
            </a:r>
            <a:r>
              <a:rPr lang="en-US" sz="2000" dirty="0" err="1" smtClean="0"/>
              <a:t>berdaya</a:t>
            </a:r>
            <a:r>
              <a:rPr lang="en-US" sz="2000" dirty="0" smtClean="0"/>
              <a:t>.</a:t>
            </a:r>
          </a:p>
          <a:p>
            <a:pPr algn="just">
              <a:buNone/>
            </a:pPr>
            <a:r>
              <a:rPr lang="en-US" sz="2000" dirty="0" smtClean="0"/>
              <a:t>	</a:t>
            </a:r>
            <a:r>
              <a:rPr lang="en-US" sz="2000" dirty="0" err="1" smtClean="0"/>
              <a:t>Akibatnya</a:t>
            </a:r>
            <a:r>
              <a:rPr lang="en-US" sz="2000" dirty="0" smtClean="0"/>
              <a:t>, </a:t>
            </a:r>
            <a:r>
              <a:rPr lang="en-US" sz="2000" dirty="0" err="1" smtClean="0"/>
              <a:t>perempuan</a:t>
            </a:r>
            <a:r>
              <a:rPr lang="en-US" sz="2000" dirty="0" smtClean="0"/>
              <a:t> </a:t>
            </a:r>
            <a:r>
              <a:rPr lang="en-US" sz="2000" dirty="0" err="1" smtClean="0"/>
              <a:t>kian</a:t>
            </a:r>
            <a:r>
              <a:rPr lang="en-US" sz="2000" dirty="0" smtClean="0"/>
              <a:t> </a:t>
            </a:r>
            <a:r>
              <a:rPr lang="en-US" sz="2000" dirty="0" err="1" smtClean="0"/>
              <a:t>terpinggirkan</a:t>
            </a:r>
            <a:r>
              <a:rPr lang="en-US" sz="2000" dirty="0" smtClean="0"/>
              <a:t>. </a:t>
            </a:r>
            <a:r>
              <a:rPr lang="en-US" sz="2000" dirty="0" err="1" smtClean="0"/>
              <a:t>Perempuan</a:t>
            </a:r>
            <a:r>
              <a:rPr lang="en-US" sz="2000" dirty="0" smtClean="0"/>
              <a:t> </a:t>
            </a:r>
            <a:r>
              <a:rPr lang="en-US" sz="2000" dirty="0" err="1" smtClean="0"/>
              <a:t>menjadi</a:t>
            </a:r>
            <a:r>
              <a:rPr lang="en-US" sz="2000" dirty="0" smtClean="0"/>
              <a:t> </a:t>
            </a:r>
            <a:r>
              <a:rPr lang="en-US" sz="2000" dirty="0" err="1" smtClean="0"/>
              <a:t>kaum</a:t>
            </a:r>
            <a:r>
              <a:rPr lang="en-US" sz="2000" dirty="0" smtClean="0"/>
              <a:t> </a:t>
            </a:r>
            <a:r>
              <a:rPr lang="en-US" sz="2000" dirty="0" err="1" smtClean="0"/>
              <a:t>marjinal</a:t>
            </a:r>
            <a:r>
              <a:rPr lang="en-US" sz="2000" dirty="0" smtClean="0"/>
              <a:t>, yang </a:t>
            </a:r>
            <a:r>
              <a:rPr lang="en-US" sz="2000" dirty="0" err="1" smtClean="0"/>
              <a:t>masih</a:t>
            </a:r>
            <a:r>
              <a:rPr lang="en-US" sz="2000" dirty="0" smtClean="0"/>
              <a:t> </a:t>
            </a:r>
            <a:r>
              <a:rPr lang="en-US" sz="2000" dirty="0" err="1" smtClean="0"/>
              <a:t>harus</a:t>
            </a:r>
            <a:r>
              <a:rPr lang="en-US" sz="2000" dirty="0" smtClean="0"/>
              <a:t> </a:t>
            </a:r>
            <a:r>
              <a:rPr lang="en-US" sz="2000" dirty="0" err="1" smtClean="0"/>
              <a:t>berjuang</a:t>
            </a:r>
            <a:r>
              <a:rPr lang="en-US" sz="2000" dirty="0" smtClean="0"/>
              <a:t> </a:t>
            </a:r>
            <a:r>
              <a:rPr lang="en-US" sz="2000" dirty="0" err="1" smtClean="0"/>
              <a:t>keras</a:t>
            </a:r>
            <a:r>
              <a:rPr lang="en-US" sz="2000" dirty="0" smtClean="0"/>
              <a:t> </a:t>
            </a:r>
            <a:r>
              <a:rPr lang="en-US" sz="2000" dirty="0" err="1" smtClean="0"/>
              <a:t>untuk</a:t>
            </a:r>
            <a:r>
              <a:rPr lang="en-US" sz="2000" dirty="0" smtClean="0"/>
              <a:t> </a:t>
            </a:r>
            <a:r>
              <a:rPr lang="en-US" sz="2000" dirty="0" err="1" smtClean="0"/>
              <a:t>menunjukkan</a:t>
            </a:r>
            <a:r>
              <a:rPr lang="en-US" sz="2000" dirty="0" smtClean="0"/>
              <a:t> </a:t>
            </a:r>
            <a:r>
              <a:rPr lang="en-US" sz="2000" dirty="0" err="1" smtClean="0"/>
              <a:t>potensinya</a:t>
            </a:r>
            <a:r>
              <a:rPr lang="en-US" sz="2000" dirty="0" smtClean="0"/>
              <a:t> agar </a:t>
            </a:r>
            <a:r>
              <a:rPr lang="en-US" sz="2000" dirty="0" err="1" smtClean="0"/>
              <a:t>memperoleh</a:t>
            </a:r>
            <a:r>
              <a:rPr lang="en-US" sz="2000" dirty="0" smtClean="0"/>
              <a:t> </a:t>
            </a:r>
            <a:r>
              <a:rPr lang="en-US" sz="2000" dirty="0" err="1" smtClean="0"/>
              <a:t>posisi</a:t>
            </a:r>
            <a:r>
              <a:rPr lang="en-US" sz="2000" dirty="0" smtClean="0"/>
              <a:t> yang </a:t>
            </a:r>
            <a:r>
              <a:rPr lang="en-US" sz="2000" dirty="0" err="1" smtClean="0"/>
              <a:t>diinginkannya</a:t>
            </a:r>
            <a:r>
              <a:rPr lang="en-US" sz="2000" dirty="0" smtClean="0"/>
              <a:t> </a:t>
            </a:r>
            <a:r>
              <a:rPr lang="en-US" sz="2000" dirty="0" err="1" smtClean="0"/>
              <a:t>dalam</a:t>
            </a:r>
            <a:r>
              <a:rPr lang="en-US" sz="2000" dirty="0" smtClean="0"/>
              <a:t> </a:t>
            </a:r>
            <a:r>
              <a:rPr lang="en-US" sz="2000" dirty="0" err="1" smtClean="0"/>
              <a:t>masyarakat</a:t>
            </a:r>
            <a:r>
              <a:rPr lang="en-US" sz="2000" dirty="0" smtClean="0"/>
              <a:t>. </a:t>
            </a:r>
          </a:p>
          <a:p>
            <a:pPr algn="just">
              <a:buNone/>
            </a:pPr>
            <a:r>
              <a:rPr lang="fi-FI" sz="2000" dirty="0" smtClean="0"/>
              <a:t>	Oleh </a:t>
            </a:r>
            <a:r>
              <a:rPr lang="fi-FI" sz="2000" dirty="0" smtClean="0"/>
              <a:t>sebab itu, tak ada pilihan lain. Kegiatan pemberdayaan harus terus dilakukan agar perempuan dapat secepatnya membebaskan diri dari belenggu patriarkhi. Perempuan semestinya mampu meningkatkan kedayaan, terutama secara ekonomi. Menyingkirkan stigma negatif sebagai beban ekonomi dan mulai membangun potensi untuk dimanfaatkan menunjang kemajuan masyarakat. </a:t>
            </a:r>
            <a:endParaRPr lang="en-US" sz="2000" dirty="0"/>
          </a:p>
        </p:txBody>
      </p:sp>
      <p:sp>
        <p:nvSpPr>
          <p:cNvPr id="3" name="Rectangle 3"/>
          <p:cNvSpPr txBox="1">
            <a:spLocks noChangeArrowheads="1"/>
          </p:cNvSpPr>
          <p:nvPr/>
        </p:nvSpPr>
        <p:spPr bwMode="auto">
          <a:xfrm>
            <a:off x="1285852" y="71414"/>
            <a:ext cx="6286544" cy="9286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en-US" sz="2800" b="1" i="0" u="none" strike="noStrike" kern="0" cap="none" spc="0" normalizeH="0" baseline="0" noProof="0" dirty="0" smtClean="0">
                <a:ln>
                  <a:noFill/>
                </a:ln>
                <a:solidFill>
                  <a:srgbClr val="FF0000"/>
                </a:solidFill>
                <a:effectLst/>
                <a:uLnTx/>
                <a:uFillTx/>
                <a:latin typeface="+mn-lt"/>
                <a:ea typeface="+mn-ea"/>
                <a:cs typeface="+mn-cs"/>
              </a:rPr>
              <a:t>PEMBERDAYAAN </a:t>
            </a:r>
            <a:r>
              <a:rPr kumimoji="0" lang="en-US" sz="2800" b="1" i="0" u="none" strike="noStrike" kern="0" cap="none" spc="0" normalizeH="0" baseline="0" noProof="0" dirty="0" smtClean="0">
                <a:ln>
                  <a:noFill/>
                </a:ln>
                <a:solidFill>
                  <a:srgbClr val="FF0000"/>
                </a:solidFill>
                <a:effectLst/>
                <a:uLnTx/>
                <a:uFillTx/>
                <a:latin typeface="+mn-lt"/>
                <a:ea typeface="+mn-ea"/>
                <a:cs typeface="+mn-cs"/>
              </a:rPr>
              <a:t>PEREMPUAN</a:t>
            </a:r>
            <a:endParaRPr kumimoji="0" lang="en-US" sz="2800" b="1" i="0" u="none" strike="noStrike" kern="0" cap="none" spc="0" normalizeH="0" baseline="0" noProof="0" dirty="0">
              <a:ln>
                <a:noFill/>
              </a:ln>
              <a:solidFill>
                <a:srgbClr val="FF0000"/>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5509</TotalTime>
  <Words>397</Words>
  <Application>Microsoft Office PowerPoint</Application>
  <PresentationFormat>On-screen Show (4:3)</PresentationFormat>
  <Paragraphs>51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Diseño predeterminado</vt:lpstr>
      <vt:lpstr>WUJUD KEGIATAN PEMBERDAYAAN KOMUNITAS</vt:lpstr>
      <vt:lpstr>Slide 2</vt:lpstr>
      <vt:lpstr>Slide 3</vt:lpstr>
      <vt:lpstr>Slide 4</vt:lpstr>
      <vt:lpstr>Slide 5</vt:lpstr>
      <vt:lpstr>Slide 6</vt:lpstr>
      <vt:lpstr>Slide 7</vt:lpstr>
      <vt:lpstr>Slide 8</vt:lpstr>
      <vt:lpstr>Slide 9</vt:lpstr>
      <vt:lpstr>Slide 10</vt:lpstr>
      <vt:lpstr>Slide 11</vt:lpstr>
      <vt:lpstr>QUIZ</vt:lpstr>
      <vt:lpstr>Slide 13</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PCR</cp:lastModifiedBy>
  <cp:revision>791</cp:revision>
  <dcterms:created xsi:type="dcterms:W3CDTF">2010-05-23T14:28:12Z</dcterms:created>
  <dcterms:modified xsi:type="dcterms:W3CDTF">2015-07-21T02:20:03Z</dcterms:modified>
</cp:coreProperties>
</file>