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3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PENDEKATAN DALAM PEMBERDAYAAN KOMUNITAS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Penyusunan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,</a:t>
            </a:r>
          </a:p>
          <a:p>
            <a:pPr lvl="0" algn="just"/>
            <a:r>
              <a:rPr lang="en-US" sz="2400" dirty="0" err="1" smtClean="0"/>
              <a:t>Memampukan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mendasarnya</a:t>
            </a:r>
            <a:r>
              <a:rPr lang="en-US" sz="2400" dirty="0" smtClean="0"/>
              <a:t>,</a:t>
            </a:r>
          </a:p>
          <a:p>
            <a:pPr lvl="0" algn="just"/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keterlibatan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miskin</a:t>
            </a:r>
            <a:r>
              <a:rPr lang="en-US" sz="2400" dirty="0" smtClean="0"/>
              <a:t>, </a:t>
            </a:r>
            <a:r>
              <a:rPr lang="en-US" sz="2400" dirty="0" err="1" smtClean="0"/>
              <a:t>kaum</a:t>
            </a:r>
            <a:r>
              <a:rPr lang="en-US" sz="2400" dirty="0" smtClean="0"/>
              <a:t> </a:t>
            </a:r>
            <a:r>
              <a:rPr lang="en-US" sz="2400" dirty="0" err="1" smtClean="0"/>
              <a:t>perempuan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,</a:t>
            </a:r>
          </a:p>
          <a:p>
            <a:pPr lvl="0" algn="just"/>
            <a:r>
              <a:rPr lang="en-US" sz="2400" dirty="0" err="1" smtClean="0"/>
              <a:t>Berupaya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,</a:t>
            </a:r>
          </a:p>
          <a:p>
            <a:pPr lvl="0" algn="just"/>
            <a:r>
              <a:rPr lang="en-US" sz="2400" dirty="0" err="1" smtClean="0"/>
              <a:t>Peka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setempat</a:t>
            </a:r>
            <a:r>
              <a:rPr lang="en-US" sz="2400" dirty="0" smtClean="0"/>
              <a:t>,</a:t>
            </a:r>
          </a:p>
          <a:p>
            <a:pPr lvl="0" algn="just"/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,</a:t>
            </a:r>
          </a:p>
          <a:p>
            <a:pPr lvl="0" algn="just"/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ketergantungan</a:t>
            </a:r>
            <a:r>
              <a:rPr lang="en-US" sz="2400" dirty="0" smtClean="0"/>
              <a:t>,</a:t>
            </a:r>
          </a:p>
          <a:p>
            <a:pPr algn="just"/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berkelanjutan</a:t>
            </a:r>
            <a:r>
              <a:rPr lang="en-US" sz="2400" dirty="0" smtClean="0"/>
              <a:t>.</a:t>
            </a:r>
            <a:endParaRPr lang="en-US" sz="21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Totok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+mn-lt"/>
                <a:cs typeface="+mn-cs"/>
              </a:rPr>
              <a:t>Mardikanto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/>
            <a:r>
              <a:rPr lang="en-US" sz="2400" i="1" dirty="0" err="1" smtClean="0"/>
              <a:t>Pemungkinan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suasana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iklim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optimal.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membebaskan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beragam</a:t>
            </a:r>
            <a:r>
              <a:rPr lang="en-US" sz="2400" dirty="0" smtClean="0"/>
              <a:t> </a:t>
            </a:r>
            <a:r>
              <a:rPr lang="en-US" sz="2400" dirty="0" err="1" smtClean="0"/>
              <a:t>hambatan</a:t>
            </a:r>
            <a:r>
              <a:rPr lang="en-US" sz="2400" dirty="0" smtClean="0"/>
              <a:t> </a:t>
            </a:r>
            <a:r>
              <a:rPr lang="en-US" sz="2400" dirty="0" err="1" smtClean="0"/>
              <a:t>kultural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pun </a:t>
            </a:r>
            <a:r>
              <a:rPr lang="en-US" sz="2400" dirty="0" err="1" smtClean="0"/>
              <a:t>struktural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i="1" dirty="0" err="1" smtClean="0"/>
              <a:t>Penguatan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memperkuat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kebutuhannya</a:t>
            </a:r>
            <a:r>
              <a:rPr lang="en-US" sz="2400" dirty="0" smtClean="0"/>
              <a:t>.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pula </a:t>
            </a:r>
            <a:r>
              <a:rPr lang="en-US" sz="2400" dirty="0" err="1" smtClean="0"/>
              <a:t>menumbuhkembangkan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segenap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menunjang</a:t>
            </a:r>
            <a:r>
              <a:rPr lang="en-US" sz="2400" dirty="0" smtClean="0"/>
              <a:t> </a:t>
            </a:r>
            <a:r>
              <a:rPr lang="en-US" sz="2400" dirty="0" err="1" smtClean="0"/>
              <a:t>terwujudnya</a:t>
            </a:r>
            <a:r>
              <a:rPr lang="en-US" sz="2400" dirty="0" smtClean="0"/>
              <a:t> </a:t>
            </a:r>
            <a:r>
              <a:rPr lang="en-US" sz="2400" dirty="0" err="1" smtClean="0"/>
              <a:t>kemandirian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harus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memungkinkan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/>
            <a:r>
              <a:rPr lang="en-US" sz="2400" i="1" dirty="0" err="1" smtClean="0"/>
              <a:t>Perlindungan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melindungi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kelompok-kelompok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lemah</a:t>
            </a:r>
            <a:r>
              <a:rPr lang="en-US" sz="2400" dirty="0" smtClean="0"/>
              <a:t> agar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tertindas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kuat</a:t>
            </a:r>
            <a:r>
              <a:rPr lang="en-US" sz="2400" dirty="0" smtClean="0"/>
              <a:t>, </a:t>
            </a:r>
            <a:r>
              <a:rPr lang="en-US" sz="2400" dirty="0" err="1" smtClean="0"/>
              <a:t>mencegah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persaingan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seimbang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menghapuskan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diskriminasi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merugikan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lemah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i="1" dirty="0" err="1" smtClean="0"/>
              <a:t>Penyokongan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 agar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tugas-tugas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kehidupannya</a:t>
            </a:r>
            <a:r>
              <a:rPr lang="en-US" sz="2400" dirty="0" smtClean="0"/>
              <a:t>.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menyokong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supaya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terjatuh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kian</a:t>
            </a:r>
            <a:r>
              <a:rPr lang="en-US" sz="2400" dirty="0" smtClean="0"/>
              <a:t>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terpinggirkan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harus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memungkinkan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lvl="0"/>
            <a:r>
              <a:rPr lang="en-US" sz="2400" i="1" dirty="0" err="1" smtClean="0"/>
              <a:t>Pemeliharaan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memelihara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kondusif</a:t>
            </a:r>
            <a:r>
              <a:rPr lang="en-US" sz="2400" dirty="0" smtClean="0"/>
              <a:t> agar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keseimbangan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kekuasaan</a:t>
            </a:r>
            <a:r>
              <a:rPr lang="en-US" sz="2400" dirty="0" smtClean="0"/>
              <a:t> (</a:t>
            </a:r>
            <a:r>
              <a:rPr lang="en-US" sz="2400" dirty="0" err="1" smtClean="0"/>
              <a:t>daya</a:t>
            </a:r>
            <a:r>
              <a:rPr lang="en-US" sz="2400" dirty="0" smtClean="0"/>
              <a:t>)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.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keselarasan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seimbang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kedayaannya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Pemberdayaan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harus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memungkinkan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Totok</a:t>
            </a:r>
            <a:r>
              <a:rPr lang="en-US" dirty="0" smtClean="0"/>
              <a:t> </a:t>
            </a:r>
            <a:r>
              <a:rPr lang="en-US" dirty="0" err="1" smtClean="0"/>
              <a:t>Mardikanto</a:t>
            </a:r>
            <a:r>
              <a:rPr lang="id-ID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‘</a:t>
            </a:r>
            <a:r>
              <a:rPr lang="en-US" dirty="0" err="1" smtClean="0"/>
              <a:t>Pemungkinan</a:t>
            </a:r>
            <a:r>
              <a:rPr lang="en-US" dirty="0" smtClean="0"/>
              <a:t>’</a:t>
            </a:r>
            <a:r>
              <a:rPr lang="id-ID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5466</TotalTime>
  <Words>105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PENDEKATAN DALAM PEMBERDAYAAN KOMUNITAS</vt:lpstr>
      <vt:lpstr>Slide 2</vt:lpstr>
      <vt:lpstr>Slide 3</vt:lpstr>
      <vt:lpstr>Slide 4</vt:lpstr>
      <vt:lpstr>Slide 5</vt:lpstr>
      <vt:lpstr>QUIZ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777</cp:revision>
  <dcterms:created xsi:type="dcterms:W3CDTF">2010-05-23T14:28:12Z</dcterms:created>
  <dcterms:modified xsi:type="dcterms:W3CDTF">2015-07-21T01:36:34Z</dcterms:modified>
</cp:coreProperties>
</file>