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3" r:id="rId7"/>
    <p:sldId id="262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D0C79-C3B3-441B-AEBD-EDCB37403C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42CD-EDB7-44F5-A38E-6A05FCC757C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2598-A83D-4751-8EBC-3A71856BE4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6CC92-32D6-4236-AA23-B7AE0C8F1E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5C6F-C1A8-4FF7-8DB3-58F7B65CB4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6B665-E4A6-4641-8B1A-252EF75DF5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6FFC-B4DC-4947-8CAD-6891FBB8ED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AC197-934B-4C47-BC2A-3548E72756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25753-0779-422D-A72C-DB114B6862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50991-1612-448B-9324-E9A445C2AC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40BBE-43EB-4558-895F-C6C1CB5987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BB4324-6ACF-4DD6-9F82-A20509DDE08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79388" y="4076700"/>
            <a:ext cx="5464182" cy="647700"/>
          </a:xfrm>
        </p:spPr>
        <p:txBody>
          <a:bodyPr/>
          <a:lstStyle/>
          <a:p>
            <a:pPr algn="l"/>
            <a:r>
              <a:rPr lang="es-UY" sz="3600" b="1" dirty="0" smtClean="0">
                <a:solidFill>
                  <a:schemeClr val="bg1"/>
                </a:solidFill>
              </a:rPr>
              <a:t>PENDEKATAN DALAM PEMBERDAYAAN KOMUNITAS</a:t>
            </a:r>
            <a:endParaRPr lang="es-ES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42918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403367"/>
            <a:ext cx="8643997" cy="4525963"/>
          </a:xfrm>
        </p:spPr>
        <p:txBody>
          <a:bodyPr/>
          <a:lstStyle/>
          <a:p>
            <a:pPr lvl="0" algn="just"/>
            <a:r>
              <a:rPr lang="en-US" sz="2400" dirty="0" err="1" smtClean="0"/>
              <a:t>Penyusunan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haruslah</a:t>
            </a:r>
            <a:r>
              <a:rPr lang="en-US" sz="2400" dirty="0" smtClean="0"/>
              <a:t>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,</a:t>
            </a:r>
          </a:p>
          <a:p>
            <a:pPr lvl="0" algn="just"/>
            <a:r>
              <a:rPr lang="en-US" sz="2400" dirty="0" err="1" smtClean="0"/>
              <a:t>Memampukan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mendasarnya</a:t>
            </a:r>
            <a:r>
              <a:rPr lang="en-US" sz="2400" dirty="0" smtClean="0"/>
              <a:t>,</a:t>
            </a:r>
          </a:p>
          <a:p>
            <a:pPr lvl="0" algn="just"/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keterlibatan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miskin</a:t>
            </a:r>
            <a:r>
              <a:rPr lang="en-US" sz="2400" dirty="0" smtClean="0"/>
              <a:t>, </a:t>
            </a:r>
            <a:r>
              <a:rPr lang="en-US" sz="2400" dirty="0" err="1" smtClean="0"/>
              <a:t>kaum</a:t>
            </a:r>
            <a:r>
              <a:rPr lang="en-US" sz="2400" dirty="0" smtClean="0"/>
              <a:t> </a:t>
            </a:r>
            <a:r>
              <a:rPr lang="en-US" sz="2400" dirty="0" err="1" smtClean="0"/>
              <a:t>perempuan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lemah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,</a:t>
            </a:r>
          </a:p>
          <a:p>
            <a:pPr lvl="0" algn="just"/>
            <a:r>
              <a:rPr lang="en-US" sz="2400" dirty="0" err="1" smtClean="0"/>
              <a:t>Berupaya</a:t>
            </a:r>
            <a:r>
              <a:rPr lang="en-US" sz="2400" dirty="0" smtClean="0"/>
              <a:t> </a:t>
            </a:r>
            <a:r>
              <a:rPr lang="en-US" sz="2400" dirty="0" err="1" smtClean="0"/>
              <a:t>memanfaatkan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,</a:t>
            </a:r>
          </a:p>
          <a:p>
            <a:pPr lvl="0" algn="just"/>
            <a:r>
              <a:rPr lang="en-US" sz="2400" dirty="0" err="1" smtClean="0"/>
              <a:t>Peka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setempat</a:t>
            </a:r>
            <a:r>
              <a:rPr lang="en-US" sz="2400" dirty="0" smtClean="0"/>
              <a:t>,</a:t>
            </a:r>
          </a:p>
          <a:p>
            <a:pPr lvl="0" algn="just"/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dampak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,</a:t>
            </a:r>
          </a:p>
          <a:p>
            <a:pPr lvl="0" algn="just"/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ketergantungan</a:t>
            </a:r>
            <a:r>
              <a:rPr lang="en-US" sz="2400" dirty="0" smtClean="0"/>
              <a:t>,</a:t>
            </a:r>
          </a:p>
          <a:p>
            <a:pPr algn="just"/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berkelanjutan</a:t>
            </a:r>
            <a:r>
              <a:rPr lang="en-US" sz="2400" dirty="0" smtClean="0"/>
              <a:t>.</a:t>
            </a:r>
            <a:endParaRPr lang="en-US" sz="21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71414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PEMBERDAYAAN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(</a:t>
            </a:r>
            <a:r>
              <a:rPr lang="en-US" sz="3200" b="1" kern="0" dirty="0" err="1" smtClean="0">
                <a:solidFill>
                  <a:srgbClr val="FF0000"/>
                </a:solidFill>
                <a:latin typeface="+mn-lt"/>
                <a:cs typeface="+mn-cs"/>
              </a:rPr>
              <a:t>Totok</a:t>
            </a: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3200" b="1" kern="0" dirty="0" err="1" smtClean="0">
                <a:solidFill>
                  <a:srgbClr val="FF0000"/>
                </a:solidFill>
                <a:latin typeface="+mn-lt"/>
                <a:cs typeface="+mn-cs"/>
              </a:rPr>
              <a:t>Mardikanto</a:t>
            </a:r>
            <a:r>
              <a:rPr lang="en-US" sz="3200" b="1" kern="0" dirty="0" smtClean="0">
                <a:solidFill>
                  <a:srgbClr val="FF0000"/>
                </a:solidFill>
                <a:latin typeface="+mn-lt"/>
                <a:cs typeface="+mn-cs"/>
              </a:rPr>
              <a:t>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403367"/>
            <a:ext cx="8643997" cy="4525963"/>
          </a:xfrm>
        </p:spPr>
        <p:txBody>
          <a:bodyPr/>
          <a:lstStyle/>
          <a:p>
            <a:pPr lvl="0"/>
            <a:r>
              <a:rPr lang="en-US" sz="2400" i="1" dirty="0" err="1" smtClean="0"/>
              <a:t>Pemungkinan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suasana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iklim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optimal.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membebaskan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beragam</a:t>
            </a:r>
            <a:r>
              <a:rPr lang="en-US" sz="2400" dirty="0" smtClean="0"/>
              <a:t> </a:t>
            </a:r>
            <a:r>
              <a:rPr lang="en-US" sz="2400" dirty="0" err="1" smtClean="0"/>
              <a:t>hambatan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kultural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pun </a:t>
            </a:r>
            <a:r>
              <a:rPr lang="en-US" sz="2400" dirty="0" err="1" smtClean="0"/>
              <a:t>struktural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i="1" dirty="0" err="1" smtClean="0"/>
              <a:t>Penguatan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memperkuat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kebutuhannya</a:t>
            </a:r>
            <a:r>
              <a:rPr lang="en-US" sz="2400" dirty="0" smtClean="0"/>
              <a:t>.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hendaknya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pula </a:t>
            </a:r>
            <a:r>
              <a:rPr lang="en-US" sz="2400" dirty="0" err="1" smtClean="0"/>
              <a:t>menumbuhkembangkan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segenap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menunjang</a:t>
            </a:r>
            <a:r>
              <a:rPr lang="en-US" sz="2400" dirty="0" smtClean="0"/>
              <a:t> </a:t>
            </a:r>
            <a:r>
              <a:rPr lang="en-US" sz="2400" dirty="0" err="1" smtClean="0"/>
              <a:t>terwujudnya</a:t>
            </a:r>
            <a:r>
              <a:rPr lang="en-US" sz="2400" dirty="0" smtClean="0"/>
              <a:t> </a:t>
            </a:r>
            <a:r>
              <a:rPr lang="en-US" sz="2400" dirty="0" err="1" smtClean="0"/>
              <a:t>kemandirian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71414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Pemberdayaan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memungkinkan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403367"/>
            <a:ext cx="8643997" cy="4525963"/>
          </a:xfrm>
        </p:spPr>
        <p:txBody>
          <a:bodyPr/>
          <a:lstStyle/>
          <a:p>
            <a:pPr lvl="0"/>
            <a:r>
              <a:rPr lang="en-US" sz="2400" i="1" dirty="0" err="1" smtClean="0"/>
              <a:t>Perlindungan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melindungi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kelompok-kelompok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lemah</a:t>
            </a:r>
            <a:r>
              <a:rPr lang="en-US" sz="2400" dirty="0" smtClean="0"/>
              <a:t> agar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tertindas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kuat</a:t>
            </a:r>
            <a:r>
              <a:rPr lang="en-US" sz="2400" dirty="0" smtClean="0"/>
              <a:t>, </a:t>
            </a:r>
            <a:r>
              <a:rPr lang="en-US" sz="2400" dirty="0" err="1" smtClean="0"/>
              <a:t>mencegah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persaingan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seimbang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menghapuskan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diskriminasi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merugikan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lemah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i="1" dirty="0" err="1" smtClean="0"/>
              <a:t>Penyokongan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bimbingan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dukungan</a:t>
            </a:r>
            <a:r>
              <a:rPr lang="en-US" sz="2400" dirty="0" smtClean="0"/>
              <a:t> agar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tugas-tugas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kehidupannya</a:t>
            </a:r>
            <a:r>
              <a:rPr lang="en-US" sz="2400" dirty="0" smtClean="0"/>
              <a:t>.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menyokong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lemah</a:t>
            </a:r>
            <a:r>
              <a:rPr lang="en-US" sz="2400" dirty="0" smtClean="0"/>
              <a:t> </a:t>
            </a:r>
            <a:r>
              <a:rPr lang="en-US" sz="2400" dirty="0" err="1" smtClean="0"/>
              <a:t>supaya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terjatuh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kian</a:t>
            </a:r>
            <a:r>
              <a:rPr lang="en-US" sz="2400" dirty="0" smtClean="0"/>
              <a:t> </a:t>
            </a:r>
            <a:r>
              <a:rPr lang="en-US" sz="2400" dirty="0" err="1" smtClean="0"/>
              <a:t>lemah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terpinggirkan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71414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Pemberdayaan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memungkinkan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403367"/>
            <a:ext cx="8643997" cy="4525963"/>
          </a:xfrm>
        </p:spPr>
        <p:txBody>
          <a:bodyPr/>
          <a:lstStyle/>
          <a:p>
            <a:pPr lvl="0"/>
            <a:r>
              <a:rPr lang="en-US" sz="2400" i="1" dirty="0" err="1" smtClean="0"/>
              <a:t>Pemeliharaan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memelihara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kondusif</a:t>
            </a:r>
            <a:r>
              <a:rPr lang="en-US" sz="2400" dirty="0" smtClean="0"/>
              <a:t> agar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keseimbangan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(</a:t>
            </a:r>
            <a:r>
              <a:rPr lang="en-US" sz="2400" dirty="0" err="1" smtClean="0"/>
              <a:t>daya</a:t>
            </a:r>
            <a:r>
              <a:rPr lang="en-US" sz="2400" dirty="0" smtClean="0"/>
              <a:t>)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.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hendaknya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en-US" sz="2400" dirty="0" err="1" smtClean="0"/>
              <a:t>keselarasan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seimbang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kedayaannya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71414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Pemberdayaan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memungkinkan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QUIZ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Totok</a:t>
            </a:r>
            <a:r>
              <a:rPr lang="en-US" dirty="0" smtClean="0"/>
              <a:t> </a:t>
            </a:r>
            <a:r>
              <a:rPr lang="en-US" dirty="0" err="1" smtClean="0"/>
              <a:t>Mardikanto</a:t>
            </a:r>
            <a:r>
              <a:rPr lang="id-ID" dirty="0" smtClean="0"/>
              <a:t>!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‘</a:t>
            </a:r>
            <a:r>
              <a:rPr lang="en-US" dirty="0" err="1" smtClean="0"/>
              <a:t>Pemungkinan</a:t>
            </a:r>
            <a:r>
              <a:rPr lang="en-US" dirty="0" smtClean="0"/>
              <a:t>’</a:t>
            </a:r>
            <a:r>
              <a:rPr lang="id-ID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Salam </a:t>
            </a:r>
            <a:r>
              <a:rPr lang="en-US" sz="4400" dirty="0" err="1" smtClean="0">
                <a:solidFill>
                  <a:srgbClr val="FF0000"/>
                </a:solidFill>
              </a:rPr>
              <a:t>Sosiologi</a:t>
            </a:r>
            <a:r>
              <a:rPr lang="en-US" sz="4400" dirty="0" smtClean="0">
                <a:solidFill>
                  <a:srgbClr val="FF0000"/>
                </a:solidFill>
              </a:rPr>
              <a:t> 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5466</TotalTime>
  <Words>105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Diseño predeterminado</vt:lpstr>
      <vt:lpstr>PENDEKATAN DALAM PEMBERDAYAAN KOMUNITAS</vt:lpstr>
      <vt:lpstr>Slide 2</vt:lpstr>
      <vt:lpstr>Slide 3</vt:lpstr>
      <vt:lpstr>Slide 4</vt:lpstr>
      <vt:lpstr>Slide 5</vt:lpstr>
      <vt:lpstr>QUIZ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PCR</cp:lastModifiedBy>
  <cp:revision>777</cp:revision>
  <dcterms:created xsi:type="dcterms:W3CDTF">2010-05-23T14:28:12Z</dcterms:created>
  <dcterms:modified xsi:type="dcterms:W3CDTF">2015-07-21T01:36:34Z</dcterms:modified>
</cp:coreProperties>
</file>