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5" r:id="rId4"/>
    <p:sldId id="277" r:id="rId5"/>
    <p:sldId id="281" r:id="rId6"/>
    <p:sldId id="268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581705"/>
            <a:ext cx="8246070" cy="1527050"/>
          </a:xfrm>
          <a:effectLst>
            <a:outerShdw blurRad="50800" dist="38100" dir="2700000" algn="ctr" rotWithShape="0">
              <a:schemeClr val="tx1">
                <a:alpha val="68000"/>
              </a:scheme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108755"/>
            <a:ext cx="8246070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5245" y="2571745"/>
            <a:ext cx="4265911" cy="3071833"/>
          </a:xfrm>
        </p:spPr>
        <p:txBody>
          <a:bodyPr>
            <a:normAutofit/>
          </a:bodyPr>
          <a:lstStyle/>
          <a:p>
            <a:r>
              <a:rPr lang="id-ID" sz="4800" b="1" smtClean="0"/>
              <a:t>SALURAN DAN DAMPAK MOBILITAS </a:t>
            </a:r>
            <a:r>
              <a:rPr lang="id-ID" sz="4800" b="1" dirty="0" smtClean="0"/>
              <a:t>SOSIAL</a:t>
            </a:r>
            <a:endParaRPr lang="en-US" sz="4800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8324" y="7141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4000" b="1" dirty="0" smtClean="0"/>
              <a:t>Saluran </a:t>
            </a:r>
            <a:r>
              <a:rPr lang="id-ID" sz="4000" b="1" dirty="0" smtClean="0"/>
              <a:t>Mobilitas Sosial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14488"/>
            <a:ext cx="8229600" cy="492922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d-ID" dirty="0" smtClean="0"/>
              <a:t>Pitirim A. Sorokin mengemukakan bahwa mobilitas sosial secara vertikal dapat dilakukan melalui beberapa saluran, di antaranya :</a:t>
            </a:r>
          </a:p>
          <a:p>
            <a:pPr lvl="1" algn="just"/>
            <a:r>
              <a:rPr lang="id-ID" dirty="0" smtClean="0"/>
              <a:t>Angkatan bersenjata</a:t>
            </a:r>
          </a:p>
          <a:p>
            <a:pPr lvl="1" algn="just"/>
            <a:r>
              <a:rPr lang="id-ID" dirty="0" smtClean="0"/>
              <a:t>Lembaga pendidikan</a:t>
            </a:r>
          </a:p>
          <a:p>
            <a:pPr lvl="1" algn="just"/>
            <a:r>
              <a:rPr lang="id-ID" dirty="0" smtClean="0"/>
              <a:t>Lembaga keagamaan</a:t>
            </a:r>
          </a:p>
          <a:p>
            <a:pPr lvl="1" algn="just"/>
            <a:r>
              <a:rPr lang="id-ID" dirty="0" smtClean="0"/>
              <a:t>Organisasi politik</a:t>
            </a:r>
          </a:p>
          <a:p>
            <a:pPr lvl="1" algn="just"/>
            <a:r>
              <a:rPr lang="id-ID" dirty="0" smtClean="0"/>
              <a:t>Organisasi ekonomi</a:t>
            </a:r>
          </a:p>
          <a:p>
            <a:pPr algn="just">
              <a:buNone/>
            </a:pPr>
            <a:r>
              <a:rPr lang="id-ID" dirty="0" smtClean="0"/>
              <a:t>Selain itu, masih ada banyak lagi saluran lain, seperti organisasi keahlian, perkawinan, dan sebagainya.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b="1" dirty="0" smtClean="0"/>
              <a:t>Dampak Positif Mobilitas </a:t>
            </a:r>
            <a:r>
              <a:rPr lang="id-ID" sz="3200" b="1" dirty="0" smtClean="0"/>
              <a:t>Sosial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643050"/>
            <a:ext cx="8229600" cy="5000660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nb-NO" dirty="0" smtClean="0"/>
              <a:t>Individu maupun kelompok sosial akan termotivasi untuk mengembangkan kemampuan dan bekerja keras karena adanya kesempatan pindah strata.</a:t>
            </a:r>
            <a:endParaRPr lang="id-ID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nb-NO" dirty="0" smtClean="0"/>
              <a:t>Mobilitas sosial diyakini mampu mempercepat tingkat perubahan sosial masyarakat ke arah yang lebih baik.</a:t>
            </a:r>
            <a:endParaRPr lang="id-ID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nb-NO" dirty="0" smtClean="0"/>
              <a:t>Adanya penyesuaian kembali dalam berbagai aspek kehidupan sosial, setelah berlangsungnya perubahan akibat mobilitas sosial, didasari oleh rasa toleransi atau saling menghargai.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b="1" dirty="0" smtClean="0"/>
              <a:t>Dampak Negatif Mobilitas </a:t>
            </a:r>
            <a:r>
              <a:rPr lang="id-ID" sz="3200" b="1" dirty="0" smtClean="0"/>
              <a:t>Sosial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71678"/>
            <a:ext cx="8229600" cy="457203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ketidakpuasan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ketidakbahagiaan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impian</a:t>
            </a:r>
            <a:r>
              <a:rPr lang="en-US" dirty="0" smtClean="0"/>
              <a:t> yang </a:t>
            </a:r>
            <a:r>
              <a:rPr lang="en-US" dirty="0" err="1" smtClean="0"/>
              <a:t>diidamkan</a:t>
            </a:r>
            <a:r>
              <a:rPr lang="en-US" dirty="0" smtClean="0"/>
              <a:t> (</a:t>
            </a:r>
            <a:r>
              <a:rPr lang="en-US" dirty="0" err="1" smtClean="0"/>
              <a:t>perbaikan</a:t>
            </a:r>
            <a:r>
              <a:rPr lang="en-US" dirty="0" smtClean="0"/>
              <a:t> status)</a:t>
            </a:r>
            <a:r>
              <a:rPr lang="id-ID" dirty="0" smtClean="0"/>
              <a:t> mungkin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.</a:t>
            </a:r>
            <a:endParaRPr lang="id-ID" dirty="0" smtClean="0"/>
          </a:p>
          <a:p>
            <a:pPr algn="just"/>
            <a:r>
              <a:rPr lang="id-ID" dirty="0" smtClean="0"/>
              <a:t>Kecemasan </a:t>
            </a:r>
            <a:r>
              <a:rPr lang="id-ID" dirty="0" smtClean="0"/>
              <a:t>akan terjadinya penurunan status dan kehilangan hak-hak tertentu bila terjadi mobilitas sosial vertikal ke bawah (</a:t>
            </a:r>
            <a:r>
              <a:rPr lang="id-ID" i="1" dirty="0" smtClean="0"/>
              <a:t>social sinking</a:t>
            </a:r>
            <a:r>
              <a:rPr lang="id-ID" dirty="0" smtClean="0"/>
              <a:t>).</a:t>
            </a:r>
          </a:p>
          <a:p>
            <a:pPr algn="just"/>
            <a:r>
              <a:rPr lang="id-ID" dirty="0" smtClean="0"/>
              <a:t>Ketegangan </a:t>
            </a:r>
            <a:r>
              <a:rPr lang="id-ID" dirty="0" smtClean="0"/>
              <a:t>dalam mempelajari peran baru dari status yang diterima akibat mobilitas.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b="1" dirty="0" smtClean="0"/>
              <a:t>Dampak Negatif Mobilitas </a:t>
            </a:r>
            <a:r>
              <a:rPr lang="id-ID" sz="3200" b="1" dirty="0" smtClean="0"/>
              <a:t>Sosial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357430"/>
            <a:ext cx="8229600" cy="4286280"/>
          </a:xfrm>
        </p:spPr>
        <p:txBody>
          <a:bodyPr>
            <a:normAutofit/>
          </a:bodyPr>
          <a:lstStyle/>
          <a:p>
            <a:pPr algn="just"/>
            <a:r>
              <a:rPr lang="id-ID" dirty="0" smtClean="0"/>
              <a:t>Keretakan </a:t>
            </a:r>
            <a:r>
              <a:rPr lang="id-ID" dirty="0" smtClean="0"/>
              <a:t>hubungan seseorang dengan anggota kelompok primer yang semula karena ia harus berpindah ke lapisan sosial lebih tinggi atau lebih rendah.</a:t>
            </a:r>
          </a:p>
          <a:p>
            <a:pPr algn="just"/>
            <a:r>
              <a:rPr lang="id-ID" dirty="0" smtClean="0"/>
              <a:t>Merenggangkan ikatan sosial yang telah lama terjalin, sehingga memungkinkan terjadinya keterasingan di antara warga masyarakat.</a:t>
            </a:r>
          </a:p>
          <a:p>
            <a:pPr algn="just"/>
            <a:r>
              <a:rPr lang="id-ID" dirty="0" smtClean="0"/>
              <a:t>Terjadinya berbagai bentuk konflik.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/>
              <a:t>Pertanyaan Uji 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2" y="2285992"/>
            <a:ext cx="6719018" cy="3891698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Jelaskan bahwa lembaga pendidikan dapat dijadikan saluran mobilitas sosial !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Jelaskan bahwa lembaga keagamaan dapat dijadikan saluran mobilitas sosial 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2988789"/>
            <a:ext cx="6719018" cy="868839"/>
          </a:xfrm>
        </p:spPr>
        <p:txBody>
          <a:bodyPr>
            <a:noAutofit/>
          </a:bodyPr>
          <a:lstStyle/>
          <a:p>
            <a:pPr algn="ctr"/>
            <a:r>
              <a:rPr lang="id-ID" sz="6000" b="1" dirty="0" smtClean="0"/>
              <a:t>Salam Sosiologi !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251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SALURAN DAN DAMPAK MOBILITAS SOSIAL</vt:lpstr>
      <vt:lpstr>Saluran Mobilitas Sosial</vt:lpstr>
      <vt:lpstr>Dampak Positif Mobilitas Sosial</vt:lpstr>
      <vt:lpstr>Dampak Negatif Mobilitas Sosial</vt:lpstr>
      <vt:lpstr>Dampak Negatif Mobilitas Sosial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windows7</cp:lastModifiedBy>
  <cp:revision>79</cp:revision>
  <dcterms:created xsi:type="dcterms:W3CDTF">2013-08-21T19:17:07Z</dcterms:created>
  <dcterms:modified xsi:type="dcterms:W3CDTF">2014-05-20T12:57:53Z</dcterms:modified>
</cp:coreProperties>
</file>