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3" r:id="rId9"/>
    <p:sldId id="262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D0C79-C3B3-441B-AEBD-EDCB37403C4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42CD-EDB7-44F5-A38E-6A05FCC757C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A2598-A83D-4751-8EBC-3A71856BE46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6CC92-32D6-4236-AA23-B7AE0C8F1E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25C6F-C1A8-4FF7-8DB3-58F7B65CB4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6B665-E4A6-4641-8B1A-252EF75DF5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6FFC-B4DC-4947-8CAD-6891FBB8ED8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AC197-934B-4C47-BC2A-3548E72756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25753-0779-422D-A72C-DB114B6862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50991-1612-448B-9324-E9A445C2AC8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40BBE-43EB-4558-895F-C6C1CB5987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BB4324-6ACF-4DD6-9F82-A20509DDE08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79388" y="4076700"/>
            <a:ext cx="5464182" cy="647700"/>
          </a:xfrm>
        </p:spPr>
        <p:txBody>
          <a:bodyPr/>
          <a:lstStyle/>
          <a:p>
            <a:pPr algn="l"/>
            <a:r>
              <a:rPr lang="es-UY" sz="3600" b="1" dirty="0" smtClean="0">
                <a:solidFill>
                  <a:schemeClr val="bg1"/>
                </a:solidFill>
              </a:rPr>
              <a:t>PEDOMAN </a:t>
            </a:r>
            <a:r>
              <a:rPr lang="es-UY" sz="3600" b="1" dirty="0" smtClean="0">
                <a:solidFill>
                  <a:schemeClr val="bg1"/>
                </a:solidFill>
              </a:rPr>
              <a:t>PEMBERDAYAAN KOMUNITAS</a:t>
            </a:r>
            <a:endParaRPr lang="es-ES" sz="36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642918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285860"/>
            <a:ext cx="8643997" cy="4525963"/>
          </a:xfrm>
        </p:spPr>
        <p:txBody>
          <a:bodyPr/>
          <a:lstStyle/>
          <a:p>
            <a:pPr lvl="0" algn="just"/>
            <a:r>
              <a:rPr lang="en-US" sz="2200" dirty="0" err="1" smtClean="0"/>
              <a:t>Pemberdayaan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yang </a:t>
            </a:r>
            <a:r>
              <a:rPr lang="en-US" sz="2200" dirty="0" err="1" smtClean="0"/>
              <a:t>demokratis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menghindari</a:t>
            </a:r>
            <a:r>
              <a:rPr lang="en-US" sz="2200" dirty="0" smtClean="0"/>
              <a:t> </a:t>
            </a:r>
            <a:r>
              <a:rPr lang="en-US" sz="2200" dirty="0" err="1" smtClean="0"/>
              <a:t>unsur</a:t>
            </a:r>
            <a:r>
              <a:rPr lang="en-US" sz="2200" dirty="0" smtClean="0"/>
              <a:t> </a:t>
            </a:r>
            <a:r>
              <a:rPr lang="en-US" sz="2200" dirty="0" err="1" smtClean="0"/>
              <a:t>paksaan</a:t>
            </a:r>
            <a:r>
              <a:rPr lang="en-US" sz="2200" dirty="0" smtClean="0"/>
              <a:t>. </a:t>
            </a:r>
            <a:r>
              <a:rPr lang="en-US" sz="2200" dirty="0" err="1" smtClean="0"/>
              <a:t>Setiap</a:t>
            </a:r>
            <a:r>
              <a:rPr lang="en-US" sz="2200" dirty="0" smtClean="0"/>
              <a:t> </a:t>
            </a:r>
            <a:r>
              <a:rPr lang="en-US" sz="2200" dirty="0" err="1" smtClean="0"/>
              <a:t>individu</a:t>
            </a:r>
            <a:r>
              <a:rPr lang="en-US" sz="2200" dirty="0" smtClean="0"/>
              <a:t>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hak</a:t>
            </a:r>
            <a:r>
              <a:rPr lang="en-US" sz="2200" dirty="0" smtClean="0"/>
              <a:t> yang </a:t>
            </a:r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berdaya</a:t>
            </a:r>
            <a:r>
              <a:rPr lang="en-US" sz="2200" dirty="0" smtClean="0"/>
              <a:t>. </a:t>
            </a:r>
            <a:r>
              <a:rPr lang="en-US" sz="2200" dirty="0" err="1" smtClean="0"/>
              <a:t>Setiap</a:t>
            </a:r>
            <a:r>
              <a:rPr lang="en-US" sz="2200" dirty="0" smtClean="0"/>
              <a:t> </a:t>
            </a:r>
            <a:r>
              <a:rPr lang="en-US" sz="2200" dirty="0" err="1" smtClean="0"/>
              <a:t>individu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kebutuhan</a:t>
            </a:r>
            <a:r>
              <a:rPr lang="en-US" sz="2200" dirty="0" smtClean="0"/>
              <a:t>, </a:t>
            </a:r>
            <a:r>
              <a:rPr lang="en-US" sz="2200" dirty="0" err="1" smtClean="0"/>
              <a:t>masalah</a:t>
            </a:r>
            <a:r>
              <a:rPr lang="en-US" sz="2200" dirty="0" smtClean="0"/>
              <a:t>, </a:t>
            </a:r>
            <a:r>
              <a:rPr lang="en-US" sz="2200" dirty="0" err="1" smtClean="0"/>
              <a:t>bakat</a:t>
            </a:r>
            <a:r>
              <a:rPr lang="en-US" sz="2200" dirty="0" smtClean="0"/>
              <a:t>, </a:t>
            </a:r>
            <a:r>
              <a:rPr lang="en-US" sz="2200" dirty="0" err="1" smtClean="0"/>
              <a:t>minat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potensi</a:t>
            </a:r>
            <a:r>
              <a:rPr lang="en-US" sz="2200" dirty="0" smtClean="0"/>
              <a:t> </a:t>
            </a:r>
            <a:r>
              <a:rPr lang="en-US" sz="2200" dirty="0" err="1" smtClean="0"/>
              <a:t>berbeda</a:t>
            </a:r>
            <a:r>
              <a:rPr lang="en-US" sz="2200" dirty="0" smtClean="0"/>
              <a:t>. </a:t>
            </a:r>
            <a:r>
              <a:rPr lang="en-US" sz="2200" dirty="0" err="1" smtClean="0"/>
              <a:t>Maka</a:t>
            </a:r>
            <a:r>
              <a:rPr lang="en-US" sz="2200" dirty="0" smtClean="0"/>
              <a:t>, </a:t>
            </a:r>
            <a:r>
              <a:rPr lang="en-US" sz="2200" dirty="0" err="1" smtClean="0"/>
              <a:t>pemberdayaan</a:t>
            </a:r>
            <a:r>
              <a:rPr lang="en-US" sz="2200" dirty="0" smtClean="0"/>
              <a:t> </a:t>
            </a:r>
            <a:r>
              <a:rPr lang="en-US" sz="2200" dirty="0" err="1" smtClean="0"/>
              <a:t>seharusnya</a:t>
            </a:r>
            <a:r>
              <a:rPr lang="en-US" sz="2200" dirty="0" smtClean="0"/>
              <a:t> </a:t>
            </a:r>
            <a:r>
              <a:rPr lang="en-US" sz="2200" dirty="0" err="1" smtClean="0"/>
              <a:t>disesuaikan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perbedaan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, </a:t>
            </a:r>
            <a:r>
              <a:rPr lang="en-US" sz="2200" dirty="0" err="1" smtClean="0"/>
              <a:t>tanpa</a:t>
            </a:r>
            <a:r>
              <a:rPr lang="en-US" sz="2200" dirty="0" smtClean="0"/>
              <a:t> </a:t>
            </a:r>
            <a:r>
              <a:rPr lang="en-US" sz="2200" dirty="0" err="1" smtClean="0"/>
              <a:t>adanya</a:t>
            </a:r>
            <a:r>
              <a:rPr lang="en-US" sz="2200" dirty="0" smtClean="0"/>
              <a:t> </a:t>
            </a:r>
            <a:r>
              <a:rPr lang="en-US" sz="2200" dirty="0" err="1" smtClean="0"/>
              <a:t>paksaan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menyeragamkan</a:t>
            </a:r>
            <a:r>
              <a:rPr lang="en-US" sz="2200" dirty="0" smtClean="0"/>
              <a:t> </a:t>
            </a:r>
            <a:r>
              <a:rPr lang="en-US" sz="2200" dirty="0" err="1" smtClean="0"/>
              <a:t>pola</a:t>
            </a:r>
            <a:r>
              <a:rPr lang="en-US" sz="2200" dirty="0" smtClean="0"/>
              <a:t> </a:t>
            </a:r>
            <a:r>
              <a:rPr lang="en-US" sz="2200" dirty="0" err="1" smtClean="0"/>
              <a:t>pemberdayaan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 err="1" smtClean="0"/>
              <a:t>Kegiatan</a:t>
            </a:r>
            <a:r>
              <a:rPr lang="en-US" sz="2200" dirty="0" smtClean="0"/>
              <a:t> </a:t>
            </a:r>
            <a:r>
              <a:rPr lang="en-US" sz="2200" dirty="0" err="1" smtClean="0"/>
              <a:t>pemberdayaan</a:t>
            </a:r>
            <a:r>
              <a:rPr lang="en-US" sz="2200" dirty="0" smtClean="0"/>
              <a:t> </a:t>
            </a:r>
            <a:r>
              <a:rPr lang="en-US" sz="2200" dirty="0" err="1" smtClean="0"/>
              <a:t>didasarkan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masalah</a:t>
            </a:r>
            <a:r>
              <a:rPr lang="en-US" sz="2200" dirty="0" smtClean="0"/>
              <a:t>, </a:t>
            </a:r>
            <a:r>
              <a:rPr lang="en-US" sz="2200" dirty="0" err="1" smtClean="0"/>
              <a:t>kebutuhan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potensi</a:t>
            </a:r>
            <a:r>
              <a:rPr lang="en-US" sz="2200" dirty="0" smtClean="0"/>
              <a:t> </a:t>
            </a:r>
            <a:r>
              <a:rPr lang="en-US" sz="2200" dirty="0" err="1" smtClean="0"/>
              <a:t>warga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komunitas</a:t>
            </a:r>
            <a:r>
              <a:rPr lang="en-US" sz="2200" dirty="0" smtClean="0"/>
              <a:t> </a:t>
            </a:r>
            <a:r>
              <a:rPr lang="en-US" sz="2200" dirty="0" err="1" smtClean="0"/>
              <a:t>sasaran</a:t>
            </a:r>
            <a:r>
              <a:rPr lang="en-US" sz="2200" dirty="0" smtClean="0"/>
              <a:t>. </a:t>
            </a:r>
            <a:r>
              <a:rPr lang="en-US" sz="2200" dirty="0" err="1" smtClean="0"/>
              <a:t>Hakikatnya</a:t>
            </a:r>
            <a:r>
              <a:rPr lang="en-US" sz="2200" dirty="0" smtClean="0"/>
              <a:t>, </a:t>
            </a:r>
            <a:r>
              <a:rPr lang="en-US" sz="2200" dirty="0" err="1" smtClean="0"/>
              <a:t>setiap</a:t>
            </a:r>
            <a:r>
              <a:rPr lang="en-US" sz="2200" dirty="0" smtClean="0"/>
              <a:t> </a:t>
            </a:r>
            <a:r>
              <a:rPr lang="en-US" sz="2200" dirty="0" err="1" smtClean="0"/>
              <a:t>manusia</a:t>
            </a:r>
            <a:r>
              <a:rPr lang="en-US" sz="2200" dirty="0" smtClean="0"/>
              <a:t>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kebutuhan</a:t>
            </a:r>
            <a:r>
              <a:rPr lang="en-US" sz="2200" dirty="0" smtClean="0"/>
              <a:t> </a:t>
            </a:r>
            <a:r>
              <a:rPr lang="en-US" sz="2200" dirty="0" err="1" smtClean="0"/>
              <a:t>serta</a:t>
            </a:r>
            <a:r>
              <a:rPr lang="en-US" sz="2200" dirty="0" smtClean="0"/>
              <a:t> </a:t>
            </a:r>
            <a:r>
              <a:rPr lang="en-US" sz="2200" dirty="0" err="1" smtClean="0"/>
              <a:t>potensi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dirinya</a:t>
            </a:r>
            <a:r>
              <a:rPr lang="en-US" sz="2200" dirty="0" smtClean="0"/>
              <a:t>. </a:t>
            </a:r>
            <a:r>
              <a:rPr lang="en-US" sz="2200" dirty="0" err="1" smtClean="0"/>
              <a:t>Proses</a:t>
            </a:r>
            <a:r>
              <a:rPr lang="en-US" sz="2200" dirty="0" smtClean="0"/>
              <a:t> </a:t>
            </a:r>
            <a:r>
              <a:rPr lang="en-US" sz="2200" dirty="0" err="1" smtClean="0"/>
              <a:t>pemberdayaan</a:t>
            </a:r>
            <a:r>
              <a:rPr lang="en-US" sz="2200" dirty="0" smtClean="0"/>
              <a:t> </a:t>
            </a:r>
            <a:r>
              <a:rPr lang="en-US" sz="2200" dirty="0" err="1" smtClean="0"/>
              <a:t>dimulai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menumbuhkan</a:t>
            </a:r>
            <a:r>
              <a:rPr lang="en-US" sz="2200" dirty="0" smtClean="0"/>
              <a:t> </a:t>
            </a:r>
            <a:r>
              <a:rPr lang="en-US" sz="2200" dirty="0" err="1" smtClean="0"/>
              <a:t>kesadaran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sasaran</a:t>
            </a:r>
            <a:r>
              <a:rPr lang="en-US" sz="2200" dirty="0" smtClean="0"/>
              <a:t> </a:t>
            </a:r>
            <a:r>
              <a:rPr lang="en-US" sz="2200" dirty="0" err="1" smtClean="0"/>
              <a:t>mengenai</a:t>
            </a:r>
            <a:r>
              <a:rPr lang="en-US" sz="2200" dirty="0" smtClean="0"/>
              <a:t> </a:t>
            </a:r>
            <a:r>
              <a:rPr lang="en-US" sz="2200" dirty="0" err="1" smtClean="0"/>
              <a:t>kebutuhan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potensinya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diberdayakan</a:t>
            </a:r>
            <a:r>
              <a:rPr lang="en-US" sz="2200" dirty="0" smtClean="0"/>
              <a:t> </a:t>
            </a:r>
            <a:r>
              <a:rPr lang="en-US" sz="2200" dirty="0" err="1" smtClean="0"/>
              <a:t>mencapai</a:t>
            </a:r>
            <a:r>
              <a:rPr lang="en-US" sz="2200" dirty="0" smtClean="0"/>
              <a:t> </a:t>
            </a:r>
            <a:r>
              <a:rPr lang="en-US" sz="2200" dirty="0" err="1" smtClean="0"/>
              <a:t>kemandirian</a:t>
            </a:r>
            <a:r>
              <a:rPr lang="en-US" sz="2200" dirty="0" smtClean="0"/>
              <a:t>. </a:t>
            </a:r>
            <a:r>
              <a:rPr lang="en-US" sz="2200" dirty="0" err="1" smtClean="0"/>
              <a:t>Proses</a:t>
            </a:r>
            <a:r>
              <a:rPr lang="en-US" sz="2200" dirty="0" smtClean="0"/>
              <a:t> </a:t>
            </a:r>
            <a:r>
              <a:rPr lang="en-US" sz="2200" dirty="0" err="1" smtClean="0"/>
              <a:t>pemberdayaan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dituntut</a:t>
            </a:r>
            <a:r>
              <a:rPr lang="en-US" sz="2200" dirty="0" smtClean="0"/>
              <a:t> </a:t>
            </a:r>
            <a:r>
              <a:rPr lang="en-US" sz="2200" dirty="0" err="1" smtClean="0"/>
              <a:t>berorientasi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kebutuhan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potensi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dimiliki</a:t>
            </a:r>
            <a:r>
              <a:rPr lang="en-US" sz="2200" dirty="0" smtClean="0"/>
              <a:t> </a:t>
            </a:r>
            <a:r>
              <a:rPr lang="en-US" sz="2200" dirty="0" err="1" smtClean="0"/>
              <a:t>sasaran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285860"/>
            <a:ext cx="8643997" cy="4525963"/>
          </a:xfrm>
        </p:spPr>
        <p:txBody>
          <a:bodyPr/>
          <a:lstStyle/>
          <a:p>
            <a:pPr lvl="0" algn="just"/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komunitas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subyek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pelaku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pendapat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komunitas</a:t>
            </a:r>
            <a:r>
              <a:rPr lang="en-US" sz="2400" dirty="0" smtClean="0"/>
              <a:t> </a:t>
            </a:r>
            <a:r>
              <a:rPr lang="en-US" sz="2400" dirty="0" err="1" smtClean="0"/>
              <a:t>hendaknya</a:t>
            </a:r>
            <a:r>
              <a:rPr lang="en-US" sz="2400" dirty="0" smtClean="0"/>
              <a:t> </a:t>
            </a:r>
            <a:r>
              <a:rPr lang="en-US" sz="2400" dirty="0" err="1" smtClean="0"/>
              <a:t>dijadikan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pertimbangan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,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menumbuhkan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, </a:t>
            </a:r>
            <a:r>
              <a:rPr lang="en-US" sz="2400" dirty="0" err="1" smtClean="0"/>
              <a:t>budaya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kearifan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sarat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luhur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keluhuran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kegotongroyongan</a:t>
            </a:r>
            <a:r>
              <a:rPr lang="en-US" sz="2400" dirty="0" smtClean="0"/>
              <a:t>,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, </a:t>
            </a:r>
            <a:r>
              <a:rPr lang="en-US" sz="2400" dirty="0" err="1" smtClean="0"/>
              <a:t>toleransi</a:t>
            </a:r>
            <a:r>
              <a:rPr lang="en-US" sz="2400" dirty="0" smtClean="0"/>
              <a:t>, </a:t>
            </a:r>
            <a:r>
              <a:rPr lang="en-US" sz="2400" dirty="0" err="1" smtClean="0"/>
              <a:t>penghormatan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sesama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terpuji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jati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hendaknya</a:t>
            </a:r>
            <a:r>
              <a:rPr lang="en-US" sz="2400" dirty="0" smtClean="0"/>
              <a:t> </a:t>
            </a:r>
            <a:r>
              <a:rPr lang="en-US" sz="2400" dirty="0" err="1" smtClean="0"/>
              <a:t>ditumbuhkembangkan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modal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demi</a:t>
            </a:r>
            <a:r>
              <a:rPr lang="en-US" sz="2400" dirty="0" smtClean="0"/>
              <a:t> </a:t>
            </a:r>
            <a:r>
              <a:rPr lang="en-US" sz="2400" dirty="0" err="1" smtClean="0"/>
              <a:t>mewujudkan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kemajuan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kesejahteraan</a:t>
            </a:r>
            <a:r>
              <a:rPr lang="en-US" sz="2400" dirty="0" smtClean="0"/>
              <a:t>.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285860"/>
            <a:ext cx="8643997" cy="4525963"/>
          </a:xfrm>
        </p:spPr>
        <p:txBody>
          <a:bodyPr/>
          <a:lstStyle/>
          <a:p>
            <a:pPr lvl="0" algn="just"/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bertahap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berkesinambungan</a:t>
            </a:r>
            <a:r>
              <a:rPr lang="en-US" sz="2400" dirty="0" smtClean="0"/>
              <a:t>. </a:t>
            </a:r>
            <a:r>
              <a:rPr lang="en-US" sz="2400" dirty="0" err="1" smtClean="0"/>
              <a:t>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logis</a:t>
            </a:r>
            <a:r>
              <a:rPr lang="en-US" sz="2400" dirty="0" smtClean="0"/>
              <a:t>, </a:t>
            </a:r>
            <a:r>
              <a:rPr lang="en-US" sz="2400" dirty="0" err="1" smtClean="0"/>
              <a:t>dimulai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sifatnya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menuju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</a:t>
            </a:r>
            <a:r>
              <a:rPr lang="en-US" sz="2400" dirty="0" smtClean="0"/>
              <a:t>.</a:t>
            </a:r>
          </a:p>
          <a:p>
            <a:pPr lvl="0" algn="just"/>
            <a:r>
              <a:rPr lang="en-US" sz="2400" dirty="0" err="1" smtClean="0"/>
              <a:t>Kesabaran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kecermatan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fasilitator</a:t>
            </a:r>
            <a:r>
              <a:rPr lang="en-US" sz="2400" dirty="0" smtClean="0"/>
              <a:t>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ditingkatkan</a:t>
            </a:r>
            <a:r>
              <a:rPr lang="en-US" sz="2400" dirty="0" smtClean="0"/>
              <a:t>,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menghadapi</a:t>
            </a:r>
            <a:r>
              <a:rPr lang="en-US" sz="2400" dirty="0" smtClean="0"/>
              <a:t> </a:t>
            </a:r>
            <a:r>
              <a:rPr lang="en-US" sz="2400" dirty="0" err="1" smtClean="0"/>
              <a:t>keragaman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, </a:t>
            </a:r>
            <a:r>
              <a:rPr lang="en-US" sz="2400" dirty="0" err="1" smtClean="0"/>
              <a:t>kebiasaan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mengakar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, </a:t>
            </a:r>
            <a:r>
              <a:rPr lang="en-US" sz="2400" dirty="0" err="1" smtClean="0"/>
              <a:t>melainkan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holistik</a:t>
            </a:r>
            <a:r>
              <a:rPr lang="en-US" sz="2400" dirty="0" smtClean="0"/>
              <a:t> (</a:t>
            </a:r>
            <a:r>
              <a:rPr lang="en-US" sz="2400" dirty="0" err="1" smtClean="0"/>
              <a:t>menyeluruh</a:t>
            </a:r>
            <a:r>
              <a:rPr lang="en-US" sz="2400" dirty="0" smtClean="0"/>
              <a:t>)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pun </a:t>
            </a:r>
            <a:r>
              <a:rPr lang="en-US" sz="2400" dirty="0" err="1" smtClean="0"/>
              <a:t>komunitas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285860"/>
            <a:ext cx="8643997" cy="4525963"/>
          </a:xfrm>
        </p:spPr>
        <p:txBody>
          <a:bodyPr/>
          <a:lstStyle/>
          <a:p>
            <a:pPr lvl="0" algn="just"/>
            <a:r>
              <a:rPr lang="en-US" sz="2100" dirty="0" err="1" smtClean="0"/>
              <a:t>Pemberdayaan</a:t>
            </a:r>
            <a:r>
              <a:rPr lang="en-US" sz="2100" dirty="0" smtClean="0"/>
              <a:t> </a:t>
            </a:r>
            <a:r>
              <a:rPr lang="en-US" sz="2100" dirty="0" err="1" smtClean="0"/>
              <a:t>perlu</a:t>
            </a:r>
            <a:r>
              <a:rPr lang="en-US" sz="2100" dirty="0" smtClean="0"/>
              <a:t> </a:t>
            </a:r>
            <a:r>
              <a:rPr lang="en-US" sz="2100" dirty="0" err="1" smtClean="0"/>
              <a:t>memperhatikan</a:t>
            </a:r>
            <a:r>
              <a:rPr lang="en-US" sz="2100" dirty="0" smtClean="0"/>
              <a:t> </a:t>
            </a:r>
            <a:r>
              <a:rPr lang="en-US" sz="2100" dirty="0" err="1" smtClean="0"/>
              <a:t>keberadaan</a:t>
            </a:r>
            <a:r>
              <a:rPr lang="en-US" sz="2100" dirty="0" smtClean="0"/>
              <a:t> </a:t>
            </a:r>
            <a:r>
              <a:rPr lang="en-US" sz="2100" dirty="0" err="1" smtClean="0"/>
              <a:t>perempuan</a:t>
            </a:r>
            <a:r>
              <a:rPr lang="en-US" sz="2100" dirty="0" smtClean="0"/>
              <a:t>, </a:t>
            </a:r>
            <a:r>
              <a:rPr lang="en-US" sz="2100" dirty="0" err="1" smtClean="0"/>
              <a:t>terutama</a:t>
            </a:r>
            <a:r>
              <a:rPr lang="en-US" sz="2100" dirty="0" smtClean="0"/>
              <a:t> </a:t>
            </a:r>
            <a:r>
              <a:rPr lang="en-US" sz="2100" dirty="0" err="1" smtClean="0"/>
              <a:t>remaja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ibu</a:t>
            </a:r>
            <a:r>
              <a:rPr lang="en-US" sz="2100" dirty="0" smtClean="0"/>
              <a:t> </a:t>
            </a:r>
            <a:r>
              <a:rPr lang="en-US" sz="2100" dirty="0" err="1" smtClean="0"/>
              <a:t>muda</a:t>
            </a:r>
            <a:r>
              <a:rPr lang="en-US" sz="2100" dirty="0" smtClean="0"/>
              <a:t>, </a:t>
            </a:r>
            <a:r>
              <a:rPr lang="en-US" sz="2100" dirty="0" err="1" smtClean="0"/>
              <a:t>sebagai</a:t>
            </a:r>
            <a:r>
              <a:rPr lang="en-US" sz="2100" dirty="0" smtClean="0"/>
              <a:t> </a:t>
            </a:r>
            <a:r>
              <a:rPr lang="en-US" sz="2100" dirty="0" err="1" smtClean="0"/>
              <a:t>potensi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meningkatkan</a:t>
            </a:r>
            <a:r>
              <a:rPr lang="en-US" sz="2100" dirty="0" smtClean="0"/>
              <a:t> </a:t>
            </a:r>
            <a:r>
              <a:rPr lang="en-US" sz="2100" dirty="0" err="1" smtClean="0"/>
              <a:t>kualitas</a:t>
            </a:r>
            <a:r>
              <a:rPr lang="en-US" sz="2100" dirty="0" smtClean="0"/>
              <a:t> </a:t>
            </a:r>
            <a:r>
              <a:rPr lang="en-US" sz="2100" dirty="0" err="1" smtClean="0"/>
              <a:t>kehidupan</a:t>
            </a:r>
            <a:r>
              <a:rPr lang="en-US" sz="2100" dirty="0" smtClean="0"/>
              <a:t> </a:t>
            </a:r>
            <a:r>
              <a:rPr lang="en-US" sz="2100" dirty="0" err="1" smtClean="0"/>
              <a:t>keluarga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mencapai</a:t>
            </a:r>
            <a:r>
              <a:rPr lang="en-US" sz="2100" dirty="0" smtClean="0"/>
              <a:t> </a:t>
            </a:r>
            <a:r>
              <a:rPr lang="en-US" sz="2100" dirty="0" err="1" smtClean="0"/>
              <a:t>taraf</a:t>
            </a:r>
            <a:r>
              <a:rPr lang="en-US" sz="2100" dirty="0" smtClean="0"/>
              <a:t> </a:t>
            </a:r>
            <a:r>
              <a:rPr lang="en-US" sz="2100" dirty="0" err="1" smtClean="0"/>
              <a:t>kesejahteraan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baik</a:t>
            </a:r>
            <a:r>
              <a:rPr lang="en-US" sz="2100" dirty="0" smtClean="0"/>
              <a:t>.</a:t>
            </a:r>
          </a:p>
          <a:p>
            <a:pPr lvl="0" algn="just"/>
            <a:r>
              <a:rPr lang="en-US" sz="2100" dirty="0" err="1" smtClean="0"/>
              <a:t>Pemberdayaan</a:t>
            </a:r>
            <a:r>
              <a:rPr lang="en-US" sz="2100" dirty="0" smtClean="0"/>
              <a:t> </a:t>
            </a:r>
            <a:r>
              <a:rPr lang="en-US" sz="2100" dirty="0" err="1" smtClean="0"/>
              <a:t>dilakukan</a:t>
            </a:r>
            <a:r>
              <a:rPr lang="en-US" sz="2100" dirty="0" smtClean="0"/>
              <a:t> agar </a:t>
            </a:r>
            <a:r>
              <a:rPr lang="en-US" sz="2100" dirty="0" err="1" smtClean="0"/>
              <a:t>individu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komunitas</a:t>
            </a:r>
            <a:r>
              <a:rPr lang="en-US" sz="2100" dirty="0" smtClean="0"/>
              <a:t> </a:t>
            </a:r>
            <a:r>
              <a:rPr lang="en-US" sz="2100" dirty="0" err="1" smtClean="0"/>
              <a:t>memiliki</a:t>
            </a:r>
            <a:r>
              <a:rPr lang="en-US" sz="2100" dirty="0" smtClean="0"/>
              <a:t> </a:t>
            </a:r>
            <a:r>
              <a:rPr lang="en-US" sz="2100" dirty="0" err="1" smtClean="0"/>
              <a:t>kebiasaan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belajar</a:t>
            </a:r>
            <a:r>
              <a:rPr lang="en-US" sz="2100" dirty="0" smtClean="0"/>
              <a:t> </a:t>
            </a:r>
            <a:r>
              <a:rPr lang="en-US" sz="2100" dirty="0" err="1" smtClean="0"/>
              <a:t>sepanjang</a:t>
            </a:r>
            <a:r>
              <a:rPr lang="en-US" sz="2100" dirty="0" smtClean="0"/>
              <a:t> </a:t>
            </a:r>
            <a:r>
              <a:rPr lang="en-US" sz="2100" dirty="0" err="1" smtClean="0"/>
              <a:t>hayat</a:t>
            </a:r>
            <a:r>
              <a:rPr lang="en-US" sz="2100" dirty="0" smtClean="0"/>
              <a:t> (</a:t>
            </a:r>
            <a:r>
              <a:rPr lang="en-US" sz="2100" i="1" dirty="0" smtClean="0"/>
              <a:t>lifelong learning</a:t>
            </a:r>
            <a:r>
              <a:rPr lang="en-US" sz="2100" dirty="0" smtClean="0"/>
              <a:t>). </a:t>
            </a:r>
            <a:r>
              <a:rPr lang="en-US" sz="2100" dirty="0" err="1" smtClean="0"/>
              <a:t>Individu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komunitas</a:t>
            </a:r>
            <a:r>
              <a:rPr lang="en-US" sz="2100" dirty="0" smtClean="0"/>
              <a:t> </a:t>
            </a:r>
            <a:r>
              <a:rPr lang="en-US" sz="2100" dirty="0" err="1" smtClean="0"/>
              <a:t>perlu</a:t>
            </a:r>
            <a:r>
              <a:rPr lang="en-US" sz="2100" dirty="0" smtClean="0"/>
              <a:t> </a:t>
            </a:r>
            <a:r>
              <a:rPr lang="en-US" sz="2100" dirty="0" err="1" smtClean="0"/>
              <a:t>dibiasakan</a:t>
            </a:r>
            <a:r>
              <a:rPr lang="en-US" sz="2100" dirty="0" smtClean="0"/>
              <a:t> </a:t>
            </a:r>
            <a:r>
              <a:rPr lang="en-US" sz="2100" dirty="0" err="1" smtClean="0"/>
              <a:t>belajar</a:t>
            </a:r>
            <a:r>
              <a:rPr lang="en-US" sz="2100" dirty="0" smtClean="0"/>
              <a:t> </a:t>
            </a:r>
            <a:r>
              <a:rPr lang="en-US" sz="2100" dirty="0" err="1" smtClean="0"/>
              <a:t>dari</a:t>
            </a:r>
            <a:r>
              <a:rPr lang="en-US" sz="2100" dirty="0" smtClean="0"/>
              <a:t> </a:t>
            </a:r>
            <a:r>
              <a:rPr lang="en-US" sz="2100" dirty="0" err="1" smtClean="0"/>
              <a:t>berbagai</a:t>
            </a:r>
            <a:r>
              <a:rPr lang="en-US" sz="2100" dirty="0" smtClean="0"/>
              <a:t> </a:t>
            </a:r>
            <a:r>
              <a:rPr lang="en-US" sz="2100" dirty="0" err="1" smtClean="0"/>
              <a:t>sumber</a:t>
            </a:r>
            <a:r>
              <a:rPr lang="en-US" sz="2100" dirty="0" smtClean="0"/>
              <a:t> </a:t>
            </a:r>
            <a:r>
              <a:rPr lang="en-US" sz="2100" dirty="0" err="1" smtClean="0"/>
              <a:t>di</a:t>
            </a:r>
            <a:r>
              <a:rPr lang="en-US" sz="2100" dirty="0" smtClean="0"/>
              <a:t> </a:t>
            </a:r>
            <a:r>
              <a:rPr lang="en-US" sz="2100" dirty="0" err="1" smtClean="0"/>
              <a:t>sekitarnya</a:t>
            </a:r>
            <a:r>
              <a:rPr lang="en-US" sz="2100" dirty="0" smtClean="0"/>
              <a:t>, </a:t>
            </a:r>
            <a:r>
              <a:rPr lang="en-US" sz="2100" dirty="0" err="1" smtClean="0"/>
              <a:t>seperti</a:t>
            </a:r>
            <a:r>
              <a:rPr lang="en-US" sz="2100" dirty="0" smtClean="0"/>
              <a:t> </a:t>
            </a:r>
            <a:r>
              <a:rPr lang="en-US" sz="2100" dirty="0" err="1" smtClean="0"/>
              <a:t>kearifan</a:t>
            </a:r>
            <a:r>
              <a:rPr lang="en-US" sz="2100" dirty="0" smtClean="0"/>
              <a:t> </a:t>
            </a:r>
            <a:r>
              <a:rPr lang="en-US" sz="2100" dirty="0" err="1" smtClean="0"/>
              <a:t>lokal</a:t>
            </a:r>
            <a:r>
              <a:rPr lang="en-US" sz="2100" dirty="0" smtClean="0"/>
              <a:t>, </a:t>
            </a:r>
            <a:r>
              <a:rPr lang="en-US" sz="2100" dirty="0" err="1" smtClean="0"/>
              <a:t>pengalaman</a:t>
            </a:r>
            <a:r>
              <a:rPr lang="en-US" sz="2100" dirty="0" smtClean="0"/>
              <a:t> </a:t>
            </a:r>
            <a:r>
              <a:rPr lang="en-US" sz="2100" dirty="0" err="1" smtClean="0"/>
              <a:t>orang</a:t>
            </a:r>
            <a:r>
              <a:rPr lang="en-US" sz="2100" dirty="0" smtClean="0"/>
              <a:t> lain, </a:t>
            </a:r>
            <a:r>
              <a:rPr lang="en-US" sz="2100" dirty="0" err="1" smtClean="0"/>
              <a:t>teknik</a:t>
            </a:r>
            <a:r>
              <a:rPr lang="en-US" sz="2100" dirty="0" smtClean="0"/>
              <a:t> </a:t>
            </a:r>
            <a:r>
              <a:rPr lang="en-US" sz="2100" dirty="0" err="1" smtClean="0"/>
              <a:t>tradisional</a:t>
            </a:r>
            <a:r>
              <a:rPr lang="en-US" sz="2100" dirty="0" smtClean="0"/>
              <a:t>,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sebagainya</a:t>
            </a:r>
            <a:r>
              <a:rPr lang="en-US" sz="2100" dirty="0" smtClean="0"/>
              <a:t>. </a:t>
            </a:r>
            <a:r>
              <a:rPr lang="en-US" sz="2100" dirty="0" err="1" smtClean="0"/>
              <a:t>Pemberdayaan</a:t>
            </a:r>
            <a:r>
              <a:rPr lang="en-US" sz="2100" dirty="0" smtClean="0"/>
              <a:t> </a:t>
            </a:r>
            <a:r>
              <a:rPr lang="en-US" sz="2100" dirty="0" err="1" smtClean="0"/>
              <a:t>juga</a:t>
            </a:r>
            <a:r>
              <a:rPr lang="en-US" sz="2100" dirty="0" smtClean="0"/>
              <a:t> </a:t>
            </a:r>
            <a:r>
              <a:rPr lang="en-US" sz="2100" dirty="0" err="1" smtClean="0"/>
              <a:t>hendaknya</a:t>
            </a:r>
            <a:r>
              <a:rPr lang="en-US" sz="2100" dirty="0" smtClean="0"/>
              <a:t> </a:t>
            </a:r>
            <a:r>
              <a:rPr lang="en-US" sz="2100" dirty="0" err="1" smtClean="0"/>
              <a:t>diarahkan</a:t>
            </a:r>
            <a:r>
              <a:rPr lang="en-US" sz="2100" dirty="0" smtClean="0"/>
              <a:t> agar </a:t>
            </a:r>
            <a:r>
              <a:rPr lang="en-US" sz="2100" dirty="0" err="1" smtClean="0"/>
              <a:t>individu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komunitas</a:t>
            </a:r>
            <a:r>
              <a:rPr lang="en-US" sz="2100" dirty="0" smtClean="0"/>
              <a:t> </a:t>
            </a:r>
            <a:r>
              <a:rPr lang="en-US" sz="2100" dirty="0" err="1" smtClean="0"/>
              <a:t>mampu</a:t>
            </a:r>
            <a:r>
              <a:rPr lang="en-US" sz="2100" dirty="0" smtClean="0"/>
              <a:t> </a:t>
            </a:r>
            <a:r>
              <a:rPr lang="en-US" sz="2100" dirty="0" err="1" smtClean="0"/>
              <a:t>belajar</a:t>
            </a:r>
            <a:r>
              <a:rPr lang="en-US" sz="2100" dirty="0" smtClean="0"/>
              <a:t> </a:t>
            </a:r>
            <a:r>
              <a:rPr lang="en-US" sz="2100" dirty="0" err="1" smtClean="0"/>
              <a:t>sambil</a:t>
            </a:r>
            <a:r>
              <a:rPr lang="en-US" sz="2100" dirty="0" smtClean="0"/>
              <a:t> </a:t>
            </a:r>
            <a:r>
              <a:rPr lang="en-US" sz="2100" dirty="0" err="1" smtClean="0"/>
              <a:t>bekerja</a:t>
            </a:r>
            <a:r>
              <a:rPr lang="en-US" sz="2100" dirty="0" smtClean="0"/>
              <a:t> (</a:t>
            </a:r>
            <a:r>
              <a:rPr lang="en-US" sz="2100" i="1" dirty="0" smtClean="0"/>
              <a:t>learning by doing</a:t>
            </a:r>
            <a:r>
              <a:rPr lang="en-US" sz="2100" dirty="0" smtClean="0"/>
              <a:t>).</a:t>
            </a:r>
          </a:p>
          <a:p>
            <a:pPr algn="just"/>
            <a:r>
              <a:rPr lang="en-US" sz="2100" dirty="0" err="1" smtClean="0"/>
              <a:t>Pemberdayaan</a:t>
            </a:r>
            <a:r>
              <a:rPr lang="en-US" sz="2100" dirty="0" smtClean="0"/>
              <a:t> </a:t>
            </a:r>
            <a:r>
              <a:rPr lang="en-US" sz="2100" dirty="0" err="1" smtClean="0"/>
              <a:t>perlu</a:t>
            </a:r>
            <a:r>
              <a:rPr lang="en-US" sz="2100" dirty="0" smtClean="0"/>
              <a:t> </a:t>
            </a:r>
            <a:r>
              <a:rPr lang="en-US" sz="2100" dirty="0" err="1" smtClean="0"/>
              <a:t>memperhatikan</a:t>
            </a:r>
            <a:r>
              <a:rPr lang="en-US" sz="2100" dirty="0" smtClean="0"/>
              <a:t> </a:t>
            </a:r>
            <a:r>
              <a:rPr lang="en-US" sz="2100" dirty="0" err="1" smtClean="0"/>
              <a:t>adanya</a:t>
            </a:r>
            <a:r>
              <a:rPr lang="en-US" sz="2100" dirty="0" smtClean="0"/>
              <a:t> </a:t>
            </a:r>
            <a:r>
              <a:rPr lang="en-US" sz="2100" dirty="0" err="1" smtClean="0"/>
              <a:t>keragaman</a:t>
            </a:r>
            <a:r>
              <a:rPr lang="en-US" sz="2100" dirty="0" smtClean="0"/>
              <a:t> </a:t>
            </a:r>
            <a:r>
              <a:rPr lang="en-US" sz="2100" dirty="0" err="1" smtClean="0"/>
              <a:t>budaya</a:t>
            </a:r>
            <a:r>
              <a:rPr lang="en-US" sz="2100" dirty="0" smtClean="0"/>
              <a:t>. </a:t>
            </a:r>
            <a:r>
              <a:rPr lang="en-US" sz="2100" dirty="0" err="1" smtClean="0"/>
              <a:t>Itulah</a:t>
            </a:r>
            <a:r>
              <a:rPr lang="en-US" sz="2100" dirty="0" smtClean="0"/>
              <a:t> </a:t>
            </a:r>
            <a:r>
              <a:rPr lang="en-US" sz="2100" dirty="0" err="1" smtClean="0"/>
              <a:t>sebabnya</a:t>
            </a:r>
            <a:r>
              <a:rPr lang="en-US" sz="2100" dirty="0" smtClean="0"/>
              <a:t> </a:t>
            </a:r>
            <a:r>
              <a:rPr lang="en-US" sz="2100" dirty="0" err="1" smtClean="0"/>
              <a:t>diperlukan</a:t>
            </a:r>
            <a:r>
              <a:rPr lang="en-US" sz="2100" dirty="0" smtClean="0"/>
              <a:t> </a:t>
            </a:r>
            <a:r>
              <a:rPr lang="en-US" sz="2100" dirty="0" err="1" smtClean="0"/>
              <a:t>berbagai</a:t>
            </a:r>
            <a:r>
              <a:rPr lang="en-US" sz="2100" dirty="0" smtClean="0"/>
              <a:t> </a:t>
            </a:r>
            <a:r>
              <a:rPr lang="en-US" sz="2100" dirty="0" err="1" smtClean="0"/>
              <a:t>metode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pendekatan</a:t>
            </a:r>
            <a:r>
              <a:rPr lang="en-US" sz="2100" dirty="0" smtClean="0"/>
              <a:t> </a:t>
            </a:r>
            <a:r>
              <a:rPr lang="en-US" sz="2100" dirty="0" err="1" smtClean="0"/>
              <a:t>pemberdayaan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sesuai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kondisi</a:t>
            </a:r>
            <a:r>
              <a:rPr lang="en-US" sz="2100" dirty="0" smtClean="0"/>
              <a:t> </a:t>
            </a:r>
            <a:r>
              <a:rPr lang="en-US" sz="2100" dirty="0" err="1" smtClean="0"/>
              <a:t>sosial</a:t>
            </a:r>
            <a:r>
              <a:rPr lang="en-US" sz="2100" dirty="0" smtClean="0"/>
              <a:t> </a:t>
            </a:r>
            <a:r>
              <a:rPr lang="en-US" sz="2100" dirty="0" err="1" smtClean="0"/>
              <a:t>aktual</a:t>
            </a:r>
            <a:r>
              <a:rPr lang="en-US" sz="2100" dirty="0" smtClean="0"/>
              <a:t>.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285860"/>
            <a:ext cx="8643997" cy="4525963"/>
          </a:xfrm>
        </p:spPr>
        <p:txBody>
          <a:bodyPr/>
          <a:lstStyle/>
          <a:p>
            <a:pPr lvl="0" algn="just"/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diarahkan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menggerakkan</a:t>
            </a:r>
            <a:r>
              <a:rPr lang="en-US" sz="2400" dirty="0" smtClean="0"/>
              <a:t> </a:t>
            </a:r>
            <a:r>
              <a:rPr lang="en-US" sz="2400" dirty="0" err="1" smtClean="0"/>
              <a:t>partisipasi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komunitas</a:t>
            </a:r>
            <a:r>
              <a:rPr lang="en-US" sz="2400" dirty="0" smtClean="0"/>
              <a:t> </a:t>
            </a:r>
            <a:r>
              <a:rPr lang="en-US" sz="2400" dirty="0" err="1" smtClean="0"/>
              <a:t>seluas-luasnya</a:t>
            </a:r>
            <a:r>
              <a:rPr lang="en-US" sz="2400" dirty="0" smtClean="0"/>
              <a:t>. </a:t>
            </a:r>
            <a:r>
              <a:rPr lang="en-US" sz="2400" dirty="0" err="1" smtClean="0"/>
              <a:t>Partisipasi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,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,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,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,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partisipasi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menikmati</a:t>
            </a:r>
            <a:r>
              <a:rPr lang="en-US" sz="2400" dirty="0" smtClean="0"/>
              <a:t> </a:t>
            </a:r>
            <a:r>
              <a:rPr lang="en-US" sz="2400" dirty="0" err="1" smtClean="0"/>
              <a:t>hasil-hasil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.</a:t>
            </a:r>
          </a:p>
          <a:p>
            <a:pPr lvl="0" algn="just"/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komunitas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ditumbuhkan</a:t>
            </a:r>
            <a:r>
              <a:rPr lang="en-US" sz="2400" dirty="0" smtClean="0"/>
              <a:t> </a:t>
            </a:r>
            <a:r>
              <a:rPr lang="en-US" sz="2400" dirty="0" err="1" smtClean="0"/>
              <a:t>semangatnya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berwirausaha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modal </a:t>
            </a:r>
            <a:r>
              <a:rPr lang="en-US" sz="2400" dirty="0" err="1" smtClean="0"/>
              <a:t>menuju</a:t>
            </a:r>
            <a:r>
              <a:rPr lang="en-US" sz="2400" dirty="0" smtClean="0"/>
              <a:t> </a:t>
            </a:r>
            <a:r>
              <a:rPr lang="en-US" sz="2400" dirty="0" err="1" smtClean="0"/>
              <a:t>kemandirian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285860"/>
            <a:ext cx="8643997" cy="4525963"/>
          </a:xfrm>
        </p:spPr>
        <p:txBody>
          <a:bodyPr/>
          <a:lstStyle/>
          <a:p>
            <a:pPr lvl="0" algn="just"/>
            <a:r>
              <a:rPr lang="en-US" sz="2400" dirty="0" err="1" smtClean="0"/>
              <a:t>Fasilitator</a:t>
            </a:r>
            <a:r>
              <a:rPr lang="en-US" sz="2400" dirty="0" smtClean="0"/>
              <a:t> </a:t>
            </a: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haruslah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 </a:t>
            </a:r>
            <a:r>
              <a:rPr lang="en-US" sz="2400" dirty="0" err="1" smtClean="0"/>
              <a:t>memadai</a:t>
            </a:r>
            <a:r>
              <a:rPr lang="en-US" sz="2400" dirty="0" smtClean="0"/>
              <a:t>, </a:t>
            </a:r>
            <a:r>
              <a:rPr lang="en-US" sz="2400" dirty="0" err="1" smtClean="0"/>
              <a:t>dinamis</a:t>
            </a:r>
            <a:r>
              <a:rPr lang="en-US" sz="2400" dirty="0" smtClean="0"/>
              <a:t>, </a:t>
            </a:r>
            <a:r>
              <a:rPr lang="en-US" sz="2400" dirty="0" err="1" smtClean="0"/>
              <a:t>luwes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bertindak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menyesuaikan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zaman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tuntutan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</a:t>
            </a:r>
          </a:p>
          <a:p>
            <a:pPr lvl="0" algn="just"/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melibatkan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unsur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, </a:t>
            </a:r>
            <a:r>
              <a:rPr lang="en-US" sz="2400" dirty="0" err="1" smtClean="0"/>
              <a:t>tokoh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kalangan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</a:t>
            </a:r>
            <a:r>
              <a:rPr lang="en-US" sz="2400" dirty="0" smtClean="0"/>
              <a:t>,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swadaya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, </a:t>
            </a:r>
            <a:r>
              <a:rPr lang="en-US" sz="2400" dirty="0" err="1" smtClean="0"/>
              <a:t>relawan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dilibatkan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relevansi</a:t>
            </a:r>
            <a:r>
              <a:rPr lang="en-US" sz="2400" dirty="0" smtClean="0"/>
              <a:t>, </a:t>
            </a:r>
            <a:r>
              <a:rPr lang="en-US" sz="2400" dirty="0" err="1" smtClean="0"/>
              <a:t>potensi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kemampuannya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QUIZ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smtClean="0"/>
              <a:t>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pemberdayaan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ketahui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Salam </a:t>
            </a:r>
            <a:r>
              <a:rPr lang="en-US" sz="4400" dirty="0" err="1" smtClean="0">
                <a:solidFill>
                  <a:srgbClr val="FF0000"/>
                </a:solidFill>
              </a:rPr>
              <a:t>Sosiologi</a:t>
            </a:r>
            <a:r>
              <a:rPr lang="en-US" sz="4400" dirty="0" smtClean="0">
                <a:solidFill>
                  <a:srgbClr val="FF0000"/>
                </a:solidFill>
              </a:rPr>
              <a:t> !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5489</TotalTime>
  <Words>529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Diseño predeterminado</vt:lpstr>
      <vt:lpstr>PEDOMAN PEMBERDAYAAN KOMUNITAS</vt:lpstr>
      <vt:lpstr>Slide 2</vt:lpstr>
      <vt:lpstr>Slide 3</vt:lpstr>
      <vt:lpstr>Slide 4</vt:lpstr>
      <vt:lpstr>Slide 5</vt:lpstr>
      <vt:lpstr>Slide 6</vt:lpstr>
      <vt:lpstr>Slide 7</vt:lpstr>
      <vt:lpstr>QUIZ</vt:lpstr>
      <vt:lpstr>Slide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PCR</cp:lastModifiedBy>
  <cp:revision>782</cp:revision>
  <dcterms:created xsi:type="dcterms:W3CDTF">2010-05-23T14:28:12Z</dcterms:created>
  <dcterms:modified xsi:type="dcterms:W3CDTF">2015-07-21T01:21:37Z</dcterms:modified>
</cp:coreProperties>
</file>