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3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660066"/>
    <a:srgbClr val="003300"/>
    <a:srgbClr val="A50021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1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D0C79-C3B3-441B-AEBD-EDCB37403C4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42CD-EDB7-44F5-A38E-6A05FCC757C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A2598-A83D-4751-8EBC-3A71856BE46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6CC92-32D6-4236-AA23-B7AE0C8F1E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25C6F-C1A8-4FF7-8DB3-58F7B65CB44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D6B665-E4A6-4641-8B1A-252EF75DF58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46FFC-B4DC-4947-8CAD-6891FBB8ED8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AC197-934B-4C47-BC2A-3548E72756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25753-0779-422D-A72C-DB114B6862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0991-1612-448B-9324-E9A445C2AC8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40BBE-43EB-4558-895F-C6C1CB5987D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BB4324-6ACF-4DD6-9F82-A20509DDE08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79388" y="4076700"/>
            <a:ext cx="5464182" cy="647700"/>
          </a:xfrm>
        </p:spPr>
        <p:txBody>
          <a:bodyPr/>
          <a:lstStyle/>
          <a:p>
            <a:pPr algn="l"/>
            <a:r>
              <a:rPr lang="es-UY" sz="3600" b="1" dirty="0" smtClean="0">
                <a:solidFill>
                  <a:schemeClr val="bg1"/>
                </a:solidFill>
              </a:rPr>
              <a:t>MANFAAT PEMBERDAYAAN KOMUNITAS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642918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300" dirty="0" err="1" smtClean="0"/>
              <a:t>Pemberdayaan</a:t>
            </a:r>
            <a:r>
              <a:rPr lang="en-US" sz="2300" dirty="0" smtClean="0"/>
              <a:t> </a:t>
            </a:r>
            <a:r>
              <a:rPr lang="en-US" sz="2300" dirty="0" err="1" smtClean="0"/>
              <a:t>akan</a:t>
            </a:r>
            <a:r>
              <a:rPr lang="en-US" sz="2300" dirty="0" smtClean="0"/>
              <a:t> </a:t>
            </a:r>
            <a:r>
              <a:rPr lang="en-US" sz="2300" dirty="0" err="1" smtClean="0"/>
              <a:t>menciptakan</a:t>
            </a:r>
            <a:r>
              <a:rPr lang="en-US" sz="2300" dirty="0" smtClean="0"/>
              <a:t> </a:t>
            </a:r>
            <a:r>
              <a:rPr lang="en-US" sz="2300" dirty="0" err="1" smtClean="0"/>
              <a:t>suasana</a:t>
            </a:r>
            <a:r>
              <a:rPr lang="en-US" sz="2300" dirty="0" smtClean="0"/>
              <a:t> yang </a:t>
            </a:r>
            <a:r>
              <a:rPr lang="en-US" sz="2300" dirty="0" err="1" smtClean="0"/>
              <a:t>memungkinkan</a:t>
            </a:r>
            <a:r>
              <a:rPr lang="en-US" sz="2300" dirty="0" smtClean="0"/>
              <a:t> </a:t>
            </a:r>
            <a:r>
              <a:rPr lang="en-US" sz="2300" dirty="0" err="1" smtClean="0"/>
              <a:t>berkembangnya</a:t>
            </a:r>
            <a:r>
              <a:rPr lang="en-US" sz="2300" dirty="0" smtClean="0"/>
              <a:t> </a:t>
            </a:r>
            <a:r>
              <a:rPr lang="en-US" sz="2300" dirty="0" err="1" smtClean="0"/>
              <a:t>potensi</a:t>
            </a:r>
            <a:r>
              <a:rPr lang="en-US" sz="2300" dirty="0" smtClean="0"/>
              <a:t> </a:t>
            </a:r>
            <a:r>
              <a:rPr lang="en-US" sz="2300" dirty="0" err="1" smtClean="0"/>
              <a:t>individu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komunitas</a:t>
            </a:r>
            <a:r>
              <a:rPr lang="en-US" sz="2300" dirty="0" smtClean="0"/>
              <a:t>, </a:t>
            </a:r>
            <a:r>
              <a:rPr lang="en-US" sz="2300" dirty="0" err="1" smtClean="0"/>
              <a:t>memperkuat</a:t>
            </a:r>
            <a:r>
              <a:rPr lang="en-US" sz="2300" dirty="0" smtClean="0"/>
              <a:t> </a:t>
            </a:r>
            <a:r>
              <a:rPr lang="en-US" sz="2300" dirty="0" err="1" smtClean="0"/>
              <a:t>potensi</a:t>
            </a:r>
            <a:r>
              <a:rPr lang="en-US" sz="2300" dirty="0" smtClean="0"/>
              <a:t> </a:t>
            </a:r>
            <a:r>
              <a:rPr lang="en-US" sz="2300" dirty="0" err="1" smtClean="0"/>
              <a:t>atau</a:t>
            </a:r>
            <a:r>
              <a:rPr lang="en-US" sz="2300" dirty="0" smtClean="0"/>
              <a:t> </a:t>
            </a:r>
            <a:r>
              <a:rPr lang="en-US" sz="2300" dirty="0" err="1" smtClean="0"/>
              <a:t>daya</a:t>
            </a:r>
            <a:r>
              <a:rPr lang="en-US" sz="2300" dirty="0" smtClean="0"/>
              <a:t> yang </a:t>
            </a:r>
            <a:r>
              <a:rPr lang="en-US" sz="2300" dirty="0" err="1" smtClean="0"/>
              <a:t>dimiliki</a:t>
            </a:r>
            <a:r>
              <a:rPr lang="en-US" sz="2300" dirty="0" smtClean="0"/>
              <a:t>, </a:t>
            </a:r>
            <a:r>
              <a:rPr lang="en-US" sz="2300" dirty="0" err="1" smtClean="0"/>
              <a:t>sekaligus</a:t>
            </a:r>
            <a:r>
              <a:rPr lang="en-US" sz="2300" dirty="0" smtClean="0"/>
              <a:t> </a:t>
            </a:r>
            <a:r>
              <a:rPr lang="en-US" sz="2300" dirty="0" err="1" smtClean="0"/>
              <a:t>memberi</a:t>
            </a:r>
            <a:r>
              <a:rPr lang="en-US" sz="2300" dirty="0" smtClean="0"/>
              <a:t> </a:t>
            </a:r>
            <a:r>
              <a:rPr lang="en-US" sz="2300" dirty="0" err="1" smtClean="0"/>
              <a:t>perlindungan</a:t>
            </a:r>
            <a:r>
              <a:rPr lang="en-US" sz="2300" dirty="0" smtClean="0"/>
              <a:t> </a:t>
            </a:r>
            <a:r>
              <a:rPr lang="en-US" sz="2300" dirty="0" err="1" smtClean="0"/>
              <a:t>kepada</a:t>
            </a:r>
            <a:r>
              <a:rPr lang="en-US" sz="2300" dirty="0" smtClean="0"/>
              <a:t> </a:t>
            </a:r>
            <a:r>
              <a:rPr lang="en-US" sz="2300" dirty="0" err="1" smtClean="0"/>
              <a:t>pihak</a:t>
            </a:r>
            <a:r>
              <a:rPr lang="en-US" sz="2300" dirty="0" smtClean="0"/>
              <a:t> yang </a:t>
            </a:r>
            <a:r>
              <a:rPr lang="en-US" sz="2300" dirty="0" err="1" smtClean="0"/>
              <a:t>lemah</a:t>
            </a:r>
            <a:r>
              <a:rPr lang="en-US" sz="2300" dirty="0" smtClean="0"/>
              <a:t> </a:t>
            </a:r>
            <a:r>
              <a:rPr lang="en-US" sz="2300" dirty="0" err="1" smtClean="0"/>
              <a:t>tanpa</a:t>
            </a:r>
            <a:r>
              <a:rPr lang="en-US" sz="2300" dirty="0" smtClean="0"/>
              <a:t> </a:t>
            </a:r>
            <a:r>
              <a:rPr lang="en-US" sz="2300" dirty="0" err="1" smtClean="0"/>
              <a:t>menimbulkan</a:t>
            </a:r>
            <a:r>
              <a:rPr lang="en-US" sz="2300" dirty="0" smtClean="0"/>
              <a:t> </a:t>
            </a:r>
            <a:r>
              <a:rPr lang="en-US" sz="2300" dirty="0" err="1" smtClean="0"/>
              <a:t>ketergantungan</a:t>
            </a:r>
            <a:r>
              <a:rPr lang="en-US" sz="2300" dirty="0" smtClean="0"/>
              <a:t>.</a:t>
            </a:r>
          </a:p>
          <a:p>
            <a:pPr lvl="0" algn="just"/>
            <a:r>
              <a:rPr lang="en-US" sz="2300" dirty="0" err="1" smtClean="0"/>
              <a:t>Pemberdayaan</a:t>
            </a:r>
            <a:r>
              <a:rPr lang="en-US" sz="2300" dirty="0" smtClean="0"/>
              <a:t> </a:t>
            </a:r>
            <a:r>
              <a:rPr lang="en-US" sz="2300" dirty="0" err="1" smtClean="0"/>
              <a:t>akan</a:t>
            </a:r>
            <a:r>
              <a:rPr lang="en-US" sz="2300" dirty="0" smtClean="0"/>
              <a:t> </a:t>
            </a:r>
            <a:r>
              <a:rPr lang="en-US" sz="2300" dirty="0" err="1" smtClean="0"/>
              <a:t>mencegah</a:t>
            </a:r>
            <a:r>
              <a:rPr lang="en-US" sz="2300" dirty="0" smtClean="0"/>
              <a:t> </a:t>
            </a:r>
            <a:r>
              <a:rPr lang="en-US" sz="2300" dirty="0" err="1" smtClean="0"/>
              <a:t>terjadinya</a:t>
            </a:r>
            <a:r>
              <a:rPr lang="en-US" sz="2300" dirty="0" smtClean="0"/>
              <a:t> </a:t>
            </a:r>
            <a:r>
              <a:rPr lang="en-US" sz="2300" dirty="0" err="1" smtClean="0"/>
              <a:t>eksploitasi</a:t>
            </a:r>
            <a:r>
              <a:rPr lang="en-US" sz="2300" dirty="0" smtClean="0"/>
              <a:t> (</a:t>
            </a:r>
            <a:r>
              <a:rPr lang="en-US" sz="2300" dirty="0" err="1" smtClean="0"/>
              <a:t>pemanfaatan</a:t>
            </a:r>
            <a:r>
              <a:rPr lang="en-US" sz="2300" dirty="0" smtClean="0"/>
              <a:t> </a:t>
            </a:r>
            <a:r>
              <a:rPr lang="en-US" sz="2300" dirty="0" err="1" smtClean="0"/>
              <a:t>secara</a:t>
            </a:r>
            <a:r>
              <a:rPr lang="en-US" sz="2300" dirty="0" smtClean="0"/>
              <a:t> </a:t>
            </a:r>
            <a:r>
              <a:rPr lang="en-US" sz="2300" dirty="0" err="1" smtClean="0"/>
              <a:t>sewenang-wenang</a:t>
            </a:r>
            <a:r>
              <a:rPr lang="en-US" sz="2300" dirty="0" smtClean="0"/>
              <a:t>) </a:t>
            </a:r>
            <a:r>
              <a:rPr lang="en-US" sz="2300" dirty="0" err="1" smtClean="0"/>
              <a:t>terhadap</a:t>
            </a:r>
            <a:r>
              <a:rPr lang="en-US" sz="2300" dirty="0" smtClean="0"/>
              <a:t> </a:t>
            </a:r>
            <a:r>
              <a:rPr lang="en-US" sz="2300" dirty="0" err="1" smtClean="0"/>
              <a:t>kelompok</a:t>
            </a:r>
            <a:r>
              <a:rPr lang="en-US" sz="2300" dirty="0" smtClean="0"/>
              <a:t> </a:t>
            </a:r>
            <a:r>
              <a:rPr lang="en-US" sz="2300" dirty="0" err="1" smtClean="0"/>
              <a:t>lemah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kurang</a:t>
            </a:r>
            <a:r>
              <a:rPr lang="en-US" sz="2300" dirty="0" smtClean="0"/>
              <a:t> </a:t>
            </a:r>
            <a:r>
              <a:rPr lang="en-US" sz="2300" dirty="0" err="1" smtClean="0"/>
              <a:t>berdaya</a:t>
            </a:r>
            <a:r>
              <a:rPr lang="en-US" sz="2300" dirty="0" smtClean="0"/>
              <a:t>.</a:t>
            </a:r>
          </a:p>
          <a:p>
            <a:pPr algn="just"/>
            <a:r>
              <a:rPr lang="en-US" sz="2300" dirty="0" err="1" smtClean="0"/>
              <a:t>Pemberdayaan</a:t>
            </a:r>
            <a:r>
              <a:rPr lang="en-US" sz="2300" dirty="0" smtClean="0"/>
              <a:t> </a:t>
            </a:r>
            <a:r>
              <a:rPr lang="en-US" sz="2300" dirty="0" err="1" smtClean="0"/>
              <a:t>menyadarkan</a:t>
            </a:r>
            <a:r>
              <a:rPr lang="en-US" sz="2300" dirty="0" smtClean="0"/>
              <a:t> </a:t>
            </a:r>
            <a:r>
              <a:rPr lang="en-US" sz="2300" dirty="0" err="1" smtClean="0"/>
              <a:t>individu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komunitas</a:t>
            </a:r>
            <a:r>
              <a:rPr lang="en-US" sz="2300" dirty="0" smtClean="0"/>
              <a:t> </a:t>
            </a:r>
            <a:r>
              <a:rPr lang="en-US" sz="2300" dirty="0" err="1" smtClean="0"/>
              <a:t>mengenai</a:t>
            </a:r>
            <a:r>
              <a:rPr lang="en-US" sz="2300" dirty="0" smtClean="0"/>
              <a:t> </a:t>
            </a:r>
            <a:r>
              <a:rPr lang="en-US" sz="2300" dirty="0" err="1" smtClean="0"/>
              <a:t>pentingnya</a:t>
            </a:r>
            <a:r>
              <a:rPr lang="en-US" sz="2300" dirty="0" smtClean="0"/>
              <a:t> </a:t>
            </a:r>
            <a:r>
              <a:rPr lang="en-US" sz="2300" dirty="0" err="1" smtClean="0"/>
              <a:t>belajar</a:t>
            </a:r>
            <a:r>
              <a:rPr lang="en-US" sz="2300" dirty="0" smtClean="0"/>
              <a:t> </a:t>
            </a:r>
            <a:r>
              <a:rPr lang="en-US" sz="2300" dirty="0" err="1" smtClean="0"/>
              <a:t>sepanjang</a:t>
            </a:r>
            <a:r>
              <a:rPr lang="en-US" sz="2300" dirty="0" smtClean="0"/>
              <a:t> </a:t>
            </a:r>
            <a:r>
              <a:rPr lang="en-US" sz="2300" dirty="0" err="1" smtClean="0"/>
              <a:t>hayat</a:t>
            </a:r>
            <a:r>
              <a:rPr lang="en-US" sz="2300" dirty="0" smtClean="0"/>
              <a:t>, </a:t>
            </a:r>
            <a:r>
              <a:rPr lang="en-US" sz="2300" dirty="0" err="1" smtClean="0"/>
              <a:t>dengan</a:t>
            </a:r>
            <a:r>
              <a:rPr lang="en-US" sz="2300" dirty="0" smtClean="0"/>
              <a:t> </a:t>
            </a:r>
            <a:r>
              <a:rPr lang="en-US" sz="2300" dirty="0" err="1" smtClean="0"/>
              <a:t>menggunakan</a:t>
            </a:r>
            <a:r>
              <a:rPr lang="en-US" sz="2300" dirty="0" smtClean="0"/>
              <a:t> </a:t>
            </a:r>
            <a:r>
              <a:rPr lang="en-US" sz="2300" dirty="0" err="1" smtClean="0"/>
              <a:t>berbagai</a:t>
            </a:r>
            <a:r>
              <a:rPr lang="en-US" sz="2300" dirty="0" smtClean="0"/>
              <a:t> </a:t>
            </a:r>
            <a:r>
              <a:rPr lang="en-US" sz="2300" dirty="0" err="1" smtClean="0"/>
              <a:t>sumber</a:t>
            </a:r>
            <a:r>
              <a:rPr lang="en-US" sz="2300" dirty="0" smtClean="0"/>
              <a:t> </a:t>
            </a:r>
            <a:r>
              <a:rPr lang="en-US" sz="2300" dirty="0" err="1" smtClean="0"/>
              <a:t>lokal</a:t>
            </a:r>
            <a:r>
              <a:rPr lang="en-US" sz="2300" dirty="0" smtClean="0"/>
              <a:t> yang </a:t>
            </a:r>
            <a:r>
              <a:rPr lang="en-US" sz="2300" dirty="0" err="1" smtClean="0"/>
              <a:t>tersedia</a:t>
            </a:r>
            <a:r>
              <a:rPr lang="en-US" sz="2300" dirty="0" smtClean="0"/>
              <a:t>. </a:t>
            </a:r>
            <a:r>
              <a:rPr lang="en-US" sz="2300" dirty="0" err="1" smtClean="0"/>
              <a:t>Pemberdayaan</a:t>
            </a:r>
            <a:r>
              <a:rPr lang="en-US" sz="2300" dirty="0" smtClean="0"/>
              <a:t> </a:t>
            </a:r>
            <a:r>
              <a:rPr lang="en-US" sz="2300" dirty="0" err="1" smtClean="0"/>
              <a:t>juga</a:t>
            </a:r>
            <a:r>
              <a:rPr lang="en-US" sz="2300" dirty="0" smtClean="0"/>
              <a:t> </a:t>
            </a:r>
            <a:r>
              <a:rPr lang="en-US" sz="2300" dirty="0" err="1" smtClean="0"/>
              <a:t>akan</a:t>
            </a:r>
            <a:r>
              <a:rPr lang="en-US" sz="2300" dirty="0" smtClean="0"/>
              <a:t> </a:t>
            </a:r>
            <a:r>
              <a:rPr lang="en-US" sz="2300" dirty="0" err="1" smtClean="0"/>
              <a:t>membiasakan</a:t>
            </a:r>
            <a:r>
              <a:rPr lang="en-US" sz="2300" dirty="0" smtClean="0"/>
              <a:t> </a:t>
            </a:r>
            <a:r>
              <a:rPr lang="en-US" sz="2300" dirty="0" err="1" smtClean="0"/>
              <a:t>individu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komunitas</a:t>
            </a:r>
            <a:r>
              <a:rPr lang="en-US" sz="2300" dirty="0" smtClean="0"/>
              <a:t> </a:t>
            </a:r>
            <a:r>
              <a:rPr lang="en-US" sz="2300" dirty="0" err="1" smtClean="0"/>
              <a:t>untuk</a:t>
            </a:r>
            <a:r>
              <a:rPr lang="en-US" sz="2300" dirty="0" smtClean="0"/>
              <a:t> </a:t>
            </a:r>
            <a:r>
              <a:rPr lang="en-US" sz="2300" dirty="0" err="1" smtClean="0"/>
              <a:t>belajar</a:t>
            </a:r>
            <a:r>
              <a:rPr lang="en-US" sz="2300" dirty="0" smtClean="0"/>
              <a:t> </a:t>
            </a:r>
            <a:r>
              <a:rPr lang="en-US" sz="2300" dirty="0" err="1" smtClean="0"/>
              <a:t>dari</a:t>
            </a:r>
            <a:r>
              <a:rPr lang="en-US" sz="2300" dirty="0" smtClean="0"/>
              <a:t> </a:t>
            </a:r>
            <a:r>
              <a:rPr lang="en-US" sz="2300" dirty="0" err="1" smtClean="0"/>
              <a:t>pengalaman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belajar</a:t>
            </a:r>
            <a:r>
              <a:rPr lang="en-US" sz="2300" dirty="0" smtClean="0"/>
              <a:t> </a:t>
            </a:r>
            <a:r>
              <a:rPr lang="en-US" sz="2300" dirty="0" err="1" smtClean="0"/>
              <a:t>sambil</a:t>
            </a:r>
            <a:r>
              <a:rPr lang="en-US" sz="2300" dirty="0" smtClean="0"/>
              <a:t> </a:t>
            </a:r>
            <a:r>
              <a:rPr lang="en-US" sz="2300" dirty="0" err="1" smtClean="0"/>
              <a:t>bekerja</a:t>
            </a:r>
            <a:r>
              <a:rPr lang="en-US" sz="2300" dirty="0" smtClean="0"/>
              <a:t>.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motivasi</a:t>
            </a:r>
            <a:r>
              <a:rPr lang="en-US" sz="2400" dirty="0" smtClean="0"/>
              <a:t>,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keterampilan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saing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global. </a:t>
            </a:r>
          </a:p>
          <a:p>
            <a:pPr algn="just"/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menumbuhkan</a:t>
            </a:r>
            <a:r>
              <a:rPr lang="en-US" sz="2400" dirty="0" smtClean="0"/>
              <a:t> </a:t>
            </a:r>
            <a:r>
              <a:rPr lang="en-US" sz="2400" dirty="0" err="1" smtClean="0"/>
              <a:t>jiwa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modal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mewujudkan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kemandirian</a:t>
            </a:r>
            <a:r>
              <a:rPr lang="en-US" sz="2400" dirty="0" smtClean="0"/>
              <a:t>. </a:t>
            </a:r>
            <a:r>
              <a:rPr lang="en-US" sz="2400" dirty="0" err="1" smtClean="0"/>
              <a:t>Jiwa</a:t>
            </a:r>
            <a:r>
              <a:rPr lang="en-US" sz="2400" dirty="0" smtClean="0"/>
              <a:t> </a:t>
            </a:r>
            <a:r>
              <a:rPr lang="en-US" sz="2400" dirty="0" err="1" smtClean="0"/>
              <a:t>kewirausahaan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mencakup</a:t>
            </a:r>
            <a:r>
              <a:rPr lang="en-US" sz="2400" dirty="0" smtClean="0"/>
              <a:t> </a:t>
            </a:r>
            <a:r>
              <a:rPr lang="en-US" sz="2400" dirty="0" err="1" smtClean="0"/>
              <a:t>kemauan</a:t>
            </a:r>
            <a:r>
              <a:rPr lang="en-US" sz="2400" dirty="0" smtClean="0"/>
              <a:t> </a:t>
            </a:r>
            <a:r>
              <a:rPr lang="en-US" sz="2400" dirty="0" err="1" smtClean="0"/>
              <a:t>berinovasi</a:t>
            </a:r>
            <a:r>
              <a:rPr lang="en-US" sz="2400" dirty="0" smtClean="0"/>
              <a:t>, </a:t>
            </a:r>
            <a:r>
              <a:rPr lang="en-US" sz="2400" dirty="0" err="1" smtClean="0"/>
              <a:t>keberanian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, </a:t>
            </a:r>
            <a:r>
              <a:rPr lang="en-US" sz="2400" dirty="0" err="1" smtClean="0"/>
              <a:t>kejelian</a:t>
            </a:r>
            <a:r>
              <a:rPr lang="en-US" sz="2400" dirty="0" smtClean="0"/>
              <a:t> </a:t>
            </a:r>
            <a:r>
              <a:rPr lang="en-US" sz="2400" dirty="0" err="1" smtClean="0"/>
              <a:t>mencermati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mengembangkan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jejaring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keniscayaan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era </a:t>
            </a:r>
            <a:r>
              <a:rPr lang="en-US" sz="2400" dirty="0" err="1" smtClean="0"/>
              <a:t>globalisasi</a:t>
            </a:r>
            <a:r>
              <a:rPr lang="en-US" sz="2400" dirty="0" smtClean="0"/>
              <a:t>.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dipastikan</a:t>
            </a:r>
            <a:r>
              <a:rPr lang="en-US" sz="2400" dirty="0" smtClean="0"/>
              <a:t>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sikap</a:t>
            </a:r>
            <a:r>
              <a:rPr lang="en-US" sz="2400" dirty="0" smtClean="0"/>
              <a:t> mental </a:t>
            </a:r>
            <a:r>
              <a:rPr lang="en-US" sz="2400" dirty="0" err="1" smtClean="0"/>
              <a:t>warga</a:t>
            </a:r>
            <a:r>
              <a:rPr lang="en-US" sz="2400" dirty="0" smtClean="0"/>
              <a:t>, yang </a:t>
            </a:r>
            <a:r>
              <a:rPr lang="en-US" sz="2400" dirty="0" err="1" smtClean="0"/>
              <a:t>semula</a:t>
            </a:r>
            <a:r>
              <a:rPr lang="en-US" sz="2400" dirty="0" smtClean="0"/>
              <a:t> </a:t>
            </a:r>
            <a:r>
              <a:rPr lang="en-US" sz="2400" dirty="0" err="1" smtClean="0"/>
              <a:t>pasrah</a:t>
            </a:r>
            <a:r>
              <a:rPr lang="en-US" sz="2400" dirty="0" smtClean="0"/>
              <a:t> </a:t>
            </a:r>
            <a:r>
              <a:rPr lang="en-US" sz="2400" dirty="0" err="1" smtClean="0"/>
              <a:t>diposisikan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obyek</a:t>
            </a:r>
            <a:r>
              <a:rPr lang="en-US" sz="2400" b="1" dirty="0" smtClean="0"/>
              <a:t> </a:t>
            </a:r>
            <a:r>
              <a:rPr lang="en-US" sz="2400" dirty="0" err="1" smtClean="0"/>
              <a:t>penerima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manfaat</a:t>
            </a:r>
            <a:r>
              <a:rPr lang="en-US" sz="2400" dirty="0" smtClean="0"/>
              <a:t> (</a:t>
            </a:r>
            <a:r>
              <a:rPr lang="en-US" sz="2400" i="1" dirty="0" smtClean="0"/>
              <a:t>beneficiaries</a:t>
            </a:r>
            <a:r>
              <a:rPr lang="en-US" sz="2400" dirty="0" smtClean="0"/>
              <a:t>) yang </a:t>
            </a:r>
            <a:r>
              <a:rPr lang="en-US" sz="2400" dirty="0" err="1" smtClean="0"/>
              <a:t>tergantung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pemberian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,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subyek</a:t>
            </a:r>
            <a:r>
              <a:rPr lang="en-US" sz="2400" dirty="0" smtClean="0"/>
              <a:t> (</a:t>
            </a:r>
            <a:r>
              <a:rPr lang="en-US" sz="2400" dirty="0" err="1" smtClean="0"/>
              <a:t>aktor</a:t>
            </a:r>
            <a:r>
              <a:rPr lang="en-US" sz="2400" dirty="0" smtClean="0"/>
              <a:t>) yang </a:t>
            </a:r>
            <a:r>
              <a:rPr lang="en-US" sz="2400" dirty="0" err="1" smtClean="0"/>
              <a:t>berani</a:t>
            </a:r>
            <a:r>
              <a:rPr lang="en-US" sz="2400" dirty="0" smtClean="0"/>
              <a:t> </a:t>
            </a:r>
            <a:r>
              <a:rPr lang="en-US" sz="2400" dirty="0" err="1" smtClean="0"/>
              <a:t>menuntut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kedayaannya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aspek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.</a:t>
            </a:r>
          </a:p>
          <a:p>
            <a:pPr lvl="0" algn="just"/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keberhasilan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,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hidupnya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berangsur</a:t>
            </a:r>
            <a:r>
              <a:rPr lang="en-US" sz="2400" dirty="0" smtClean="0"/>
              <a:t> </a:t>
            </a:r>
            <a:r>
              <a:rPr lang="en-US" sz="2400" dirty="0" err="1" smtClean="0"/>
              <a:t>mampu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taraf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diinginkannya</a:t>
            </a:r>
            <a:r>
              <a:rPr lang="en-US" sz="2400" dirty="0" smtClean="0"/>
              <a:t>.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artinya</a:t>
            </a:r>
            <a:r>
              <a:rPr lang="en-US" sz="2400" dirty="0" smtClean="0"/>
              <a:t>,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mengatasi</a:t>
            </a:r>
            <a:r>
              <a:rPr lang="en-US" sz="2400" dirty="0" smtClean="0"/>
              <a:t> </a:t>
            </a:r>
            <a:r>
              <a:rPr lang="en-US" sz="2400" dirty="0" err="1" smtClean="0"/>
              <a:t>kemiskinan</a:t>
            </a:r>
            <a:r>
              <a:rPr lang="en-US" sz="2400" dirty="0" smtClean="0"/>
              <a:t>, </a:t>
            </a:r>
            <a:r>
              <a:rPr lang="en-US" sz="2400" dirty="0" err="1" smtClean="0"/>
              <a:t>kesenjangan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ketimpangan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1" y="1285860"/>
            <a:ext cx="8643997" cy="4525963"/>
          </a:xfrm>
        </p:spPr>
        <p:txBody>
          <a:bodyPr/>
          <a:lstStyle/>
          <a:p>
            <a:pPr lvl="0" algn="just"/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akhirnya</a:t>
            </a:r>
            <a:r>
              <a:rPr lang="en-US" sz="2400" dirty="0" smtClean="0"/>
              <a:t>,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pemberdayaan</a:t>
            </a:r>
            <a:r>
              <a:rPr lang="en-US" sz="2400" dirty="0" smtClean="0"/>
              <a:t> </a:t>
            </a:r>
            <a:r>
              <a:rPr lang="en-US" sz="2400" dirty="0" err="1" smtClean="0"/>
              <a:t>diyakini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asasi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</a:t>
            </a:r>
            <a:r>
              <a:rPr lang="en-US" sz="2400" dirty="0" err="1" smtClean="0"/>
              <a:t>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, </a:t>
            </a:r>
            <a:r>
              <a:rPr lang="en-US" sz="2400" dirty="0" err="1" smtClean="0"/>
              <a:t>penghargaan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keberadaan</a:t>
            </a:r>
            <a:r>
              <a:rPr lang="en-US" sz="2400" dirty="0" smtClean="0"/>
              <a:t>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lain, </a:t>
            </a:r>
            <a:r>
              <a:rPr lang="en-US" sz="2400" dirty="0" err="1" smtClean="0"/>
              <a:t>tanggung</a:t>
            </a:r>
            <a:r>
              <a:rPr lang="en-US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keberhasilan</a:t>
            </a:r>
            <a:r>
              <a:rPr lang="en-US" sz="2400" dirty="0" smtClean="0"/>
              <a:t>,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kerakyatan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berbasis</a:t>
            </a:r>
            <a:r>
              <a:rPr lang="en-US" sz="2400" dirty="0" smtClean="0"/>
              <a:t> </a:t>
            </a:r>
            <a:r>
              <a:rPr lang="en-US" sz="2400" dirty="0" err="1" smtClean="0"/>
              <a:t>potensi</a:t>
            </a:r>
            <a:r>
              <a:rPr lang="en-US" sz="2400" dirty="0" smtClean="0"/>
              <a:t> </a:t>
            </a:r>
            <a:r>
              <a:rPr lang="en-US" sz="2400" dirty="0" err="1" smtClean="0"/>
              <a:t>lokal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pemanfaatan</a:t>
            </a:r>
            <a:r>
              <a:rPr lang="en-US" sz="2400" dirty="0" smtClean="0"/>
              <a:t> </a:t>
            </a:r>
            <a:r>
              <a:rPr lang="en-US" sz="2400" dirty="0" err="1" smtClean="0"/>
              <a:t>peluang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luas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 smtClean="0"/>
              <a:t>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QUIZ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smtClean="0"/>
              <a:t>3 (</a:t>
            </a:r>
            <a:r>
              <a:rPr lang="en-US" dirty="0" err="1" smtClean="0"/>
              <a:t>tiga</a:t>
            </a:r>
            <a:r>
              <a:rPr lang="en-US" dirty="0" smtClean="0"/>
              <a:t>)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pemberdayaan</a:t>
            </a:r>
            <a:r>
              <a:rPr lang="en-US" dirty="0" smtClean="0"/>
              <a:t> </a:t>
            </a:r>
            <a:r>
              <a:rPr lang="en-US" dirty="0" err="1" smtClean="0"/>
              <a:t>komunitas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ketahui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 algn="ctr">
              <a:buNone/>
            </a:pPr>
            <a:r>
              <a:rPr lang="en-US" sz="4400" dirty="0" smtClean="0">
                <a:solidFill>
                  <a:srgbClr val="FF0000"/>
                </a:solidFill>
              </a:rPr>
              <a:t>Salam </a:t>
            </a:r>
            <a:r>
              <a:rPr lang="en-US" sz="4400" dirty="0" err="1" smtClean="0">
                <a:solidFill>
                  <a:srgbClr val="FF0000"/>
                </a:solidFill>
              </a:rPr>
              <a:t>Sosiologi</a:t>
            </a:r>
            <a:r>
              <a:rPr lang="en-US" sz="4400" dirty="0" smtClean="0">
                <a:solidFill>
                  <a:srgbClr val="FF0000"/>
                </a:solidFill>
              </a:rPr>
              <a:t> !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5486</TotalTime>
  <Words>306</Words>
  <Application>Microsoft Office PowerPoint</Application>
  <PresentationFormat>On-screen Show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MANFAAT PEMBERDAYAAN KOMUNITAS</vt:lpstr>
      <vt:lpstr>Slide 2</vt:lpstr>
      <vt:lpstr>Slide 3</vt:lpstr>
      <vt:lpstr>Slide 4</vt:lpstr>
      <vt:lpstr>Slide 5</vt:lpstr>
      <vt:lpstr>QUIZ</vt:lpstr>
      <vt:lpstr>Slide 7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PCR</cp:lastModifiedBy>
  <cp:revision>778</cp:revision>
  <dcterms:created xsi:type="dcterms:W3CDTF">2010-05-23T14:28:12Z</dcterms:created>
  <dcterms:modified xsi:type="dcterms:W3CDTF">2015-07-21T01:18:37Z</dcterms:modified>
</cp:coreProperties>
</file>