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3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076700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MANFAAT PEMBERDAYAAN KOMUNITAS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300" dirty="0" err="1" smtClean="0"/>
              <a:t>Pemberdayaan</a:t>
            </a:r>
            <a:r>
              <a:rPr lang="en-US" sz="2300" dirty="0" smtClean="0"/>
              <a:t> </a:t>
            </a:r>
            <a:r>
              <a:rPr lang="en-US" sz="2300" dirty="0" err="1" smtClean="0"/>
              <a:t>akan</a:t>
            </a:r>
            <a:r>
              <a:rPr lang="en-US" sz="2300" dirty="0" smtClean="0"/>
              <a:t> </a:t>
            </a:r>
            <a:r>
              <a:rPr lang="en-US" sz="2300" dirty="0" err="1" smtClean="0"/>
              <a:t>menciptakan</a:t>
            </a:r>
            <a:r>
              <a:rPr lang="en-US" sz="2300" dirty="0" smtClean="0"/>
              <a:t> </a:t>
            </a:r>
            <a:r>
              <a:rPr lang="en-US" sz="2300" dirty="0" err="1" smtClean="0"/>
              <a:t>suasana</a:t>
            </a:r>
            <a:r>
              <a:rPr lang="en-US" sz="2300" dirty="0" smtClean="0"/>
              <a:t> yang </a:t>
            </a:r>
            <a:r>
              <a:rPr lang="en-US" sz="2300" dirty="0" err="1" smtClean="0"/>
              <a:t>memungkinkan</a:t>
            </a:r>
            <a:r>
              <a:rPr lang="en-US" sz="2300" dirty="0" smtClean="0"/>
              <a:t> </a:t>
            </a:r>
            <a:r>
              <a:rPr lang="en-US" sz="2300" dirty="0" err="1" smtClean="0"/>
              <a:t>berkembangnya</a:t>
            </a:r>
            <a:r>
              <a:rPr lang="en-US" sz="2300" dirty="0" smtClean="0"/>
              <a:t> </a:t>
            </a:r>
            <a:r>
              <a:rPr lang="en-US" sz="2300" dirty="0" err="1" smtClean="0"/>
              <a:t>potensi</a:t>
            </a:r>
            <a:r>
              <a:rPr lang="en-US" sz="2300" dirty="0" smtClean="0"/>
              <a:t> </a:t>
            </a:r>
            <a:r>
              <a:rPr lang="en-US" sz="2300" dirty="0" err="1" smtClean="0"/>
              <a:t>individu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komunitas</a:t>
            </a:r>
            <a:r>
              <a:rPr lang="en-US" sz="2300" dirty="0" smtClean="0"/>
              <a:t>, </a:t>
            </a:r>
            <a:r>
              <a:rPr lang="en-US" sz="2300" dirty="0" err="1" smtClean="0"/>
              <a:t>memperkuat</a:t>
            </a:r>
            <a:r>
              <a:rPr lang="en-US" sz="2300" dirty="0" smtClean="0"/>
              <a:t> </a:t>
            </a:r>
            <a:r>
              <a:rPr lang="en-US" sz="2300" dirty="0" err="1" smtClean="0"/>
              <a:t>potensi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daya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dimiliki</a:t>
            </a:r>
            <a:r>
              <a:rPr lang="en-US" sz="2300" dirty="0" smtClean="0"/>
              <a:t>, </a:t>
            </a:r>
            <a:r>
              <a:rPr lang="en-US" sz="2300" dirty="0" err="1" smtClean="0"/>
              <a:t>sekaligus</a:t>
            </a:r>
            <a:r>
              <a:rPr lang="en-US" sz="2300" dirty="0" smtClean="0"/>
              <a:t> </a:t>
            </a:r>
            <a:r>
              <a:rPr lang="en-US" sz="2300" dirty="0" err="1" smtClean="0"/>
              <a:t>memberi</a:t>
            </a:r>
            <a:r>
              <a:rPr lang="en-US" sz="2300" dirty="0" smtClean="0"/>
              <a:t> </a:t>
            </a:r>
            <a:r>
              <a:rPr lang="en-US" sz="2300" dirty="0" err="1" smtClean="0"/>
              <a:t>perlindungan</a:t>
            </a:r>
            <a:r>
              <a:rPr lang="en-US" sz="2300" dirty="0" smtClean="0"/>
              <a:t> </a:t>
            </a:r>
            <a:r>
              <a:rPr lang="en-US" sz="2300" dirty="0" err="1" smtClean="0"/>
              <a:t>kepada</a:t>
            </a:r>
            <a:r>
              <a:rPr lang="en-US" sz="2300" dirty="0" smtClean="0"/>
              <a:t> </a:t>
            </a:r>
            <a:r>
              <a:rPr lang="en-US" sz="2300" dirty="0" err="1" smtClean="0"/>
              <a:t>pihak</a:t>
            </a:r>
            <a:r>
              <a:rPr lang="en-US" sz="2300" dirty="0" smtClean="0"/>
              <a:t> yang </a:t>
            </a:r>
            <a:r>
              <a:rPr lang="en-US" sz="2300" dirty="0" err="1" smtClean="0"/>
              <a:t>lemah</a:t>
            </a:r>
            <a:r>
              <a:rPr lang="en-US" sz="2300" dirty="0" smtClean="0"/>
              <a:t> </a:t>
            </a:r>
            <a:r>
              <a:rPr lang="en-US" sz="2300" dirty="0" err="1" smtClean="0"/>
              <a:t>tanpa</a:t>
            </a:r>
            <a:r>
              <a:rPr lang="en-US" sz="2300" dirty="0" smtClean="0"/>
              <a:t> </a:t>
            </a:r>
            <a:r>
              <a:rPr lang="en-US" sz="2300" dirty="0" err="1" smtClean="0"/>
              <a:t>menimbulkan</a:t>
            </a:r>
            <a:r>
              <a:rPr lang="en-US" sz="2300" dirty="0" smtClean="0"/>
              <a:t> </a:t>
            </a:r>
            <a:r>
              <a:rPr lang="en-US" sz="2300" dirty="0" err="1" smtClean="0"/>
              <a:t>ketergantungan</a:t>
            </a:r>
            <a:r>
              <a:rPr lang="en-US" sz="2300" dirty="0" smtClean="0"/>
              <a:t>.</a:t>
            </a:r>
          </a:p>
          <a:p>
            <a:pPr lvl="0" algn="just"/>
            <a:r>
              <a:rPr lang="en-US" sz="2300" dirty="0" err="1" smtClean="0"/>
              <a:t>Pemberdayaan</a:t>
            </a:r>
            <a:r>
              <a:rPr lang="en-US" sz="2300" dirty="0" smtClean="0"/>
              <a:t> </a:t>
            </a:r>
            <a:r>
              <a:rPr lang="en-US" sz="2300" dirty="0" err="1" smtClean="0"/>
              <a:t>akan</a:t>
            </a:r>
            <a:r>
              <a:rPr lang="en-US" sz="2300" dirty="0" smtClean="0"/>
              <a:t> </a:t>
            </a:r>
            <a:r>
              <a:rPr lang="en-US" sz="2300" dirty="0" err="1" smtClean="0"/>
              <a:t>mencegah</a:t>
            </a:r>
            <a:r>
              <a:rPr lang="en-US" sz="2300" dirty="0" smtClean="0"/>
              <a:t> </a:t>
            </a:r>
            <a:r>
              <a:rPr lang="en-US" sz="2300" dirty="0" err="1" smtClean="0"/>
              <a:t>terjadinya</a:t>
            </a:r>
            <a:r>
              <a:rPr lang="en-US" sz="2300" dirty="0" smtClean="0"/>
              <a:t> </a:t>
            </a:r>
            <a:r>
              <a:rPr lang="en-US" sz="2300" dirty="0" err="1" smtClean="0"/>
              <a:t>eksploitasi</a:t>
            </a:r>
            <a:r>
              <a:rPr lang="en-US" sz="2300" dirty="0" smtClean="0"/>
              <a:t> (</a:t>
            </a:r>
            <a:r>
              <a:rPr lang="en-US" sz="2300" dirty="0" err="1" smtClean="0"/>
              <a:t>pemanfaatan</a:t>
            </a:r>
            <a:r>
              <a:rPr lang="en-US" sz="2300" dirty="0" smtClean="0"/>
              <a:t> </a:t>
            </a:r>
            <a:r>
              <a:rPr lang="en-US" sz="2300" dirty="0" err="1" smtClean="0"/>
              <a:t>secara</a:t>
            </a:r>
            <a:r>
              <a:rPr lang="en-US" sz="2300" dirty="0" smtClean="0"/>
              <a:t> </a:t>
            </a:r>
            <a:r>
              <a:rPr lang="en-US" sz="2300" dirty="0" err="1" smtClean="0"/>
              <a:t>sewenang-wenang</a:t>
            </a:r>
            <a:r>
              <a:rPr lang="en-US" sz="2300" dirty="0" smtClean="0"/>
              <a:t>)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lemah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kurang</a:t>
            </a:r>
            <a:r>
              <a:rPr lang="en-US" sz="2300" dirty="0" smtClean="0"/>
              <a:t> </a:t>
            </a:r>
            <a:r>
              <a:rPr lang="en-US" sz="2300" dirty="0" err="1" smtClean="0"/>
              <a:t>berdaya</a:t>
            </a:r>
            <a:r>
              <a:rPr lang="en-US" sz="2300" dirty="0" smtClean="0"/>
              <a:t>.</a:t>
            </a:r>
          </a:p>
          <a:p>
            <a:pPr algn="just"/>
            <a:r>
              <a:rPr lang="en-US" sz="2300" dirty="0" err="1" smtClean="0"/>
              <a:t>Pemberdayaan</a:t>
            </a:r>
            <a:r>
              <a:rPr lang="en-US" sz="2300" dirty="0" smtClean="0"/>
              <a:t> </a:t>
            </a:r>
            <a:r>
              <a:rPr lang="en-US" sz="2300" dirty="0" err="1" smtClean="0"/>
              <a:t>menyadarkan</a:t>
            </a:r>
            <a:r>
              <a:rPr lang="en-US" sz="2300" dirty="0" smtClean="0"/>
              <a:t> </a:t>
            </a:r>
            <a:r>
              <a:rPr lang="en-US" sz="2300" dirty="0" err="1" smtClean="0"/>
              <a:t>individu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komunitas</a:t>
            </a:r>
            <a:r>
              <a:rPr lang="en-US" sz="2300" dirty="0" smtClean="0"/>
              <a:t> </a:t>
            </a:r>
            <a:r>
              <a:rPr lang="en-US" sz="2300" dirty="0" err="1" smtClean="0"/>
              <a:t>mengenai</a:t>
            </a:r>
            <a:r>
              <a:rPr lang="en-US" sz="2300" dirty="0" smtClean="0"/>
              <a:t> </a:t>
            </a:r>
            <a:r>
              <a:rPr lang="en-US" sz="2300" dirty="0" err="1" smtClean="0"/>
              <a:t>pentingnya</a:t>
            </a:r>
            <a:r>
              <a:rPr lang="en-US" sz="2300" dirty="0" smtClean="0"/>
              <a:t> </a:t>
            </a:r>
            <a:r>
              <a:rPr lang="en-US" sz="2300" dirty="0" err="1" smtClean="0"/>
              <a:t>belajar</a:t>
            </a:r>
            <a:r>
              <a:rPr lang="en-US" sz="2300" dirty="0" smtClean="0"/>
              <a:t> </a:t>
            </a:r>
            <a:r>
              <a:rPr lang="en-US" sz="2300" dirty="0" err="1" smtClean="0"/>
              <a:t>sepanjang</a:t>
            </a:r>
            <a:r>
              <a:rPr lang="en-US" sz="2300" dirty="0" smtClean="0"/>
              <a:t> </a:t>
            </a:r>
            <a:r>
              <a:rPr lang="en-US" sz="2300" dirty="0" err="1" smtClean="0"/>
              <a:t>hayat</a:t>
            </a:r>
            <a:r>
              <a:rPr lang="en-US" sz="2300" dirty="0" smtClean="0"/>
              <a:t>,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menggunakan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berbagai</a:t>
            </a:r>
            <a:r>
              <a:rPr lang="en-US" sz="2300" dirty="0" smtClean="0"/>
              <a:t> </a:t>
            </a:r>
            <a:r>
              <a:rPr lang="en-US" sz="2300" dirty="0" err="1" smtClean="0"/>
              <a:t>sumber</a:t>
            </a:r>
            <a:r>
              <a:rPr lang="en-US" sz="2300" dirty="0" smtClean="0"/>
              <a:t> </a:t>
            </a:r>
            <a:r>
              <a:rPr lang="en-US" sz="2300" dirty="0" err="1" smtClean="0"/>
              <a:t>lokal</a:t>
            </a:r>
            <a:r>
              <a:rPr lang="en-US" sz="2300" dirty="0" smtClean="0"/>
              <a:t> yang </a:t>
            </a:r>
            <a:r>
              <a:rPr lang="en-US" sz="2300" dirty="0" err="1" smtClean="0"/>
              <a:t>tersedia</a:t>
            </a:r>
            <a:r>
              <a:rPr lang="en-US" sz="2300" dirty="0" smtClean="0"/>
              <a:t>. </a:t>
            </a:r>
            <a:r>
              <a:rPr lang="en-US" sz="2300" dirty="0" err="1" smtClean="0"/>
              <a:t>Pemberdayaan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akan</a:t>
            </a:r>
            <a:r>
              <a:rPr lang="en-US" sz="2300" dirty="0" smtClean="0"/>
              <a:t> </a:t>
            </a:r>
            <a:r>
              <a:rPr lang="en-US" sz="2300" dirty="0" err="1" smtClean="0"/>
              <a:t>membiasakan</a:t>
            </a:r>
            <a:r>
              <a:rPr lang="en-US" sz="2300" dirty="0" smtClean="0"/>
              <a:t> </a:t>
            </a:r>
            <a:r>
              <a:rPr lang="en-US" sz="2300" dirty="0" err="1" smtClean="0"/>
              <a:t>individu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komunitas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belajar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pengalaman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belajar</a:t>
            </a:r>
            <a:r>
              <a:rPr lang="en-US" sz="2300" dirty="0" smtClean="0"/>
              <a:t> </a:t>
            </a:r>
            <a:r>
              <a:rPr lang="en-US" sz="2300" dirty="0" err="1" smtClean="0"/>
              <a:t>sambil</a:t>
            </a:r>
            <a:r>
              <a:rPr lang="en-US" sz="2300" dirty="0" smtClean="0"/>
              <a:t> </a:t>
            </a:r>
            <a:r>
              <a:rPr lang="en-US" sz="2300" dirty="0" err="1" smtClean="0"/>
              <a:t>bekerja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motivasi</a:t>
            </a:r>
            <a:r>
              <a:rPr lang="en-US" sz="2400" dirty="0" smtClean="0"/>
              <a:t>,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saing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global. </a:t>
            </a:r>
          </a:p>
          <a:p>
            <a:pPr algn="just"/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jiwa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modal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kemandirian</a:t>
            </a:r>
            <a:r>
              <a:rPr lang="en-US" sz="2400" dirty="0" smtClean="0"/>
              <a:t>. </a:t>
            </a:r>
            <a:r>
              <a:rPr lang="en-US" sz="2400" dirty="0" err="1" smtClean="0"/>
              <a:t>Jiwa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kemauan</a:t>
            </a:r>
            <a:r>
              <a:rPr lang="en-US" sz="2400" dirty="0" smtClean="0"/>
              <a:t> </a:t>
            </a:r>
            <a:r>
              <a:rPr lang="en-US" sz="2400" dirty="0" err="1" smtClean="0"/>
              <a:t>berinovasi</a:t>
            </a:r>
            <a:r>
              <a:rPr lang="en-US" sz="2400" dirty="0" smtClean="0"/>
              <a:t>, </a:t>
            </a:r>
            <a:r>
              <a:rPr lang="en-US" sz="2400" dirty="0" err="1" smtClean="0"/>
              <a:t>keberanian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, </a:t>
            </a:r>
            <a:r>
              <a:rPr lang="en-US" sz="2400" dirty="0" err="1" smtClean="0"/>
              <a:t>kejelian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mencermati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jejaring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keniscayaan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era </a:t>
            </a:r>
            <a:r>
              <a:rPr lang="en-US" sz="2400" dirty="0" err="1" smtClean="0"/>
              <a:t>globalisasi</a:t>
            </a:r>
            <a:r>
              <a:rPr lang="en-US" sz="2400" dirty="0" smtClean="0"/>
              <a:t>.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warga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semula</a:t>
            </a:r>
            <a:r>
              <a:rPr lang="en-US" sz="2400" dirty="0" smtClean="0"/>
              <a:t> </a:t>
            </a:r>
            <a:r>
              <a:rPr lang="en-US" sz="2400" dirty="0" err="1" smtClean="0"/>
              <a:t>pasrah</a:t>
            </a:r>
            <a:r>
              <a:rPr lang="en-US" sz="2400" dirty="0" smtClean="0"/>
              <a:t> </a:t>
            </a:r>
            <a:r>
              <a:rPr lang="en-US" sz="2400" dirty="0" err="1" smtClean="0"/>
              <a:t>diposisikan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b="1" dirty="0" smtClean="0"/>
              <a:t> </a:t>
            </a:r>
            <a:r>
              <a:rPr lang="en-US" sz="2400" dirty="0" err="1" smtClean="0"/>
              <a:t>penerima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(</a:t>
            </a:r>
            <a:r>
              <a:rPr lang="en-US" sz="2400" i="1" dirty="0" smtClean="0"/>
              <a:t>beneficiaries</a:t>
            </a:r>
            <a:r>
              <a:rPr lang="en-US" sz="2400" dirty="0" smtClean="0"/>
              <a:t>) yang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,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(</a:t>
            </a:r>
            <a:r>
              <a:rPr lang="en-US" sz="2400" dirty="0" err="1" smtClean="0"/>
              <a:t>aktor</a:t>
            </a:r>
            <a:r>
              <a:rPr lang="en-US" sz="2400" dirty="0" smtClean="0"/>
              <a:t>) yang </a:t>
            </a:r>
            <a:r>
              <a:rPr lang="en-US" sz="2400" dirty="0" err="1" smtClean="0"/>
              <a:t>berani</a:t>
            </a:r>
            <a:r>
              <a:rPr lang="en-US" sz="2400" dirty="0" smtClean="0"/>
              <a:t> </a:t>
            </a:r>
            <a:r>
              <a:rPr lang="en-US" sz="2400" dirty="0" err="1" smtClean="0"/>
              <a:t>menuntut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kedayaannya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,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berangsur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taraf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diinginkannya</a:t>
            </a:r>
            <a:r>
              <a:rPr lang="en-US" sz="2400" dirty="0" smtClean="0"/>
              <a:t>.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,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kemiskinan</a:t>
            </a:r>
            <a:r>
              <a:rPr lang="en-US" sz="2400" dirty="0" smtClean="0"/>
              <a:t>, </a:t>
            </a:r>
            <a:r>
              <a:rPr lang="en-US" sz="2400" dirty="0" err="1" smtClean="0"/>
              <a:t>kesenjangan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,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diyakini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asasi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, </a:t>
            </a:r>
            <a:r>
              <a:rPr lang="en-US" sz="2400" dirty="0" err="1" smtClean="0"/>
              <a:t>penghargaan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keberadaan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lain,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,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kerakyatan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QUIZ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smtClean="0"/>
              <a:t>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5486</TotalTime>
  <Words>306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MANFAAT PEMBERDAYAAN KOMUNITAS</vt:lpstr>
      <vt:lpstr>Slide 2</vt:lpstr>
      <vt:lpstr>Slide 3</vt:lpstr>
      <vt:lpstr>Slide 4</vt:lpstr>
      <vt:lpstr>Slide 5</vt:lpstr>
      <vt:lpstr>QUIZ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778</cp:revision>
  <dcterms:created xsi:type="dcterms:W3CDTF">2010-05-23T14:28:12Z</dcterms:created>
  <dcterms:modified xsi:type="dcterms:W3CDTF">2015-07-21T01:18:37Z</dcterms:modified>
</cp:coreProperties>
</file>