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68" r:id="rId8"/>
    <p:sldId id="269" r:id="rId9"/>
    <p:sldId id="263" r:id="rId10"/>
    <p:sldId id="262" r:id="rId1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06666"/>
    <a:srgbClr val="0099CC"/>
    <a:srgbClr val="660066"/>
    <a:srgbClr val="003300"/>
    <a:srgbClr val="A50021"/>
    <a:srgbClr val="3333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323" autoAdjust="0"/>
    <p:restoredTop sz="94652" autoAdjust="0"/>
  </p:normalViewPr>
  <p:slideViewPr>
    <p:cSldViewPr>
      <p:cViewPr varScale="1">
        <p:scale>
          <a:sx n="69" d="100"/>
          <a:sy n="69" d="100"/>
        </p:scale>
        <p:origin x="-11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4D0C79-C3B3-441B-AEBD-EDCB37403C4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A42CD-EDB7-44F5-A38E-6A05FCC757C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9A2598-A83D-4751-8EBC-3A71856BE46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6CC92-32D6-4236-AA23-B7AE0C8F1EC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525C6F-C1A8-4FF7-8DB3-58F7B65CB44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D6B665-E4A6-4641-8B1A-252EF75DF58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46FFC-B4DC-4947-8CAD-6891FBB8ED8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AC197-934B-4C47-BC2A-3548E72756C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25753-0779-422D-A72C-DB114B6862A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50991-1612-448B-9324-E9A445C2AC8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640BBE-43EB-4558-895F-C6C1CB5987D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8BB4324-6ACF-4DD6-9F82-A20509DDE08C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179388" y="4076700"/>
            <a:ext cx="5464182" cy="647700"/>
          </a:xfrm>
        </p:spPr>
        <p:txBody>
          <a:bodyPr/>
          <a:lstStyle/>
          <a:p>
            <a:pPr algn="l"/>
            <a:r>
              <a:rPr lang="es-UY" sz="3600" b="1" dirty="0" smtClean="0">
                <a:solidFill>
                  <a:schemeClr val="bg1"/>
                </a:solidFill>
              </a:rPr>
              <a:t>PENDEKATAN DALAM PEMBERDAYAAN KOMUNITAS</a:t>
            </a:r>
            <a:endParaRPr lang="es-ES" sz="3600" b="1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68" y="642918"/>
            <a:ext cx="1500198" cy="153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2800" dirty="0" smtClean="0"/>
          </a:p>
          <a:p>
            <a:pPr algn="ctr">
              <a:buNone/>
            </a:pPr>
            <a:r>
              <a:rPr lang="en-US" sz="4400" dirty="0" smtClean="0">
                <a:solidFill>
                  <a:srgbClr val="FF0000"/>
                </a:solidFill>
              </a:rPr>
              <a:t>Salam </a:t>
            </a:r>
            <a:r>
              <a:rPr lang="en-US" sz="4400" dirty="0" err="1" smtClean="0">
                <a:solidFill>
                  <a:srgbClr val="FF0000"/>
                </a:solidFill>
              </a:rPr>
              <a:t>Sosiologi</a:t>
            </a:r>
            <a:r>
              <a:rPr lang="en-US" sz="4400" dirty="0" smtClean="0">
                <a:solidFill>
                  <a:srgbClr val="FF0000"/>
                </a:solidFill>
              </a:rPr>
              <a:t> !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1" y="1403367"/>
            <a:ext cx="8643997" cy="4525963"/>
          </a:xfrm>
        </p:spPr>
        <p:txBody>
          <a:bodyPr/>
          <a:lstStyle/>
          <a:p>
            <a:pPr lvl="0" algn="just"/>
            <a:r>
              <a:rPr lang="en-US" sz="2100" i="1" dirty="0" err="1" smtClean="0"/>
              <a:t>Mengerjakan</a:t>
            </a:r>
            <a:r>
              <a:rPr lang="en-US" sz="2100" dirty="0" smtClean="0"/>
              <a:t>, </a:t>
            </a:r>
            <a:r>
              <a:rPr lang="en-US" sz="2100" dirty="0" err="1" smtClean="0"/>
              <a:t>artinya</a:t>
            </a:r>
            <a:r>
              <a:rPr lang="en-US" sz="2100" dirty="0" smtClean="0"/>
              <a:t> </a:t>
            </a:r>
            <a:r>
              <a:rPr lang="en-US" sz="2100" dirty="0" err="1" smtClean="0"/>
              <a:t>kegiatan</a:t>
            </a:r>
            <a:r>
              <a:rPr lang="en-US" sz="2100" dirty="0" smtClean="0"/>
              <a:t> </a:t>
            </a:r>
            <a:r>
              <a:rPr lang="en-US" sz="2100" dirty="0" err="1" smtClean="0"/>
              <a:t>pemberdayaan</a:t>
            </a:r>
            <a:r>
              <a:rPr lang="en-US" sz="2100" dirty="0" smtClean="0"/>
              <a:t> </a:t>
            </a:r>
            <a:r>
              <a:rPr lang="en-US" sz="2100" dirty="0" err="1" smtClean="0"/>
              <a:t>haruslah</a:t>
            </a:r>
            <a:r>
              <a:rPr lang="en-US" sz="2100" dirty="0" smtClean="0"/>
              <a:t> </a:t>
            </a:r>
            <a:r>
              <a:rPr lang="en-US" sz="2100" dirty="0" err="1" smtClean="0"/>
              <a:t>sebanyak</a:t>
            </a:r>
            <a:r>
              <a:rPr lang="en-US" sz="2100" dirty="0" smtClean="0"/>
              <a:t> </a:t>
            </a:r>
            <a:r>
              <a:rPr lang="en-US" sz="2100" dirty="0" err="1" smtClean="0"/>
              <a:t>mungkin</a:t>
            </a:r>
            <a:r>
              <a:rPr lang="en-US" sz="2100" dirty="0" smtClean="0"/>
              <a:t> </a:t>
            </a:r>
            <a:r>
              <a:rPr lang="en-US" sz="2100" dirty="0" err="1" smtClean="0"/>
              <a:t>melibatkan</a:t>
            </a:r>
            <a:r>
              <a:rPr lang="en-US" sz="2100" dirty="0" smtClean="0"/>
              <a:t> </a:t>
            </a:r>
            <a:r>
              <a:rPr lang="en-US" sz="2100" dirty="0" err="1" smtClean="0"/>
              <a:t>warga</a:t>
            </a:r>
            <a:r>
              <a:rPr lang="en-US" sz="2100" dirty="0" smtClean="0"/>
              <a:t> </a:t>
            </a:r>
            <a:r>
              <a:rPr lang="en-US" sz="2100" dirty="0" err="1" smtClean="0"/>
              <a:t>untuk</a:t>
            </a:r>
            <a:r>
              <a:rPr lang="en-US" sz="2100" dirty="0" smtClean="0"/>
              <a:t> </a:t>
            </a:r>
            <a:r>
              <a:rPr lang="en-US" sz="2100" dirty="0" err="1" smtClean="0"/>
              <a:t>mengerjakan</a:t>
            </a:r>
            <a:r>
              <a:rPr lang="en-US" sz="2100" dirty="0" smtClean="0"/>
              <a:t> </a:t>
            </a:r>
            <a:r>
              <a:rPr lang="en-US" sz="2100" dirty="0" err="1" smtClean="0"/>
              <a:t>atau</a:t>
            </a:r>
            <a:r>
              <a:rPr lang="en-US" sz="2100" dirty="0" smtClean="0"/>
              <a:t> </a:t>
            </a:r>
            <a:r>
              <a:rPr lang="en-US" sz="2100" dirty="0" err="1" smtClean="0"/>
              <a:t>menerapkan</a:t>
            </a:r>
            <a:r>
              <a:rPr lang="en-US" sz="2100" dirty="0" smtClean="0"/>
              <a:t> </a:t>
            </a:r>
            <a:r>
              <a:rPr lang="en-US" sz="2100" dirty="0" err="1" smtClean="0"/>
              <a:t>sesuatu</a:t>
            </a:r>
            <a:r>
              <a:rPr lang="en-US" sz="2100" dirty="0" smtClean="0"/>
              <a:t>. Hal </a:t>
            </a:r>
            <a:r>
              <a:rPr lang="en-US" sz="2100" dirty="0" err="1" smtClean="0"/>
              <a:t>ini</a:t>
            </a:r>
            <a:r>
              <a:rPr lang="en-US" sz="2100" dirty="0" smtClean="0"/>
              <a:t> </a:t>
            </a:r>
            <a:r>
              <a:rPr lang="en-US" sz="2100" dirty="0" err="1" smtClean="0"/>
              <a:t>karena</a:t>
            </a:r>
            <a:r>
              <a:rPr lang="en-US" sz="2100" dirty="0" smtClean="0"/>
              <a:t> </a:t>
            </a:r>
            <a:r>
              <a:rPr lang="en-US" sz="2100" dirty="0" err="1" smtClean="0"/>
              <a:t>melalui</a:t>
            </a:r>
            <a:r>
              <a:rPr lang="en-US" sz="2100" dirty="0" smtClean="0"/>
              <a:t> </a:t>
            </a:r>
            <a:r>
              <a:rPr lang="en-US" sz="2100" dirty="0" err="1" smtClean="0"/>
              <a:t>kegiatan</a:t>
            </a:r>
            <a:r>
              <a:rPr lang="en-US" sz="2100" dirty="0" smtClean="0"/>
              <a:t> </a:t>
            </a:r>
            <a:r>
              <a:rPr lang="en-US" sz="2100" dirty="0" err="1" smtClean="0"/>
              <a:t>mengerjakan</a:t>
            </a:r>
            <a:r>
              <a:rPr lang="en-US" sz="2100" dirty="0" smtClean="0"/>
              <a:t>, </a:t>
            </a:r>
            <a:r>
              <a:rPr lang="en-US" sz="2100" dirty="0" err="1" smtClean="0"/>
              <a:t>warga</a:t>
            </a:r>
            <a:r>
              <a:rPr lang="en-US" sz="2100" dirty="0" smtClean="0"/>
              <a:t> </a:t>
            </a:r>
            <a:r>
              <a:rPr lang="en-US" sz="2100" dirty="0" err="1" smtClean="0"/>
              <a:t>akan</a:t>
            </a:r>
            <a:r>
              <a:rPr lang="en-US" sz="2100" dirty="0" smtClean="0"/>
              <a:t> </a:t>
            </a:r>
            <a:r>
              <a:rPr lang="en-US" sz="2100" dirty="0" err="1" smtClean="0"/>
              <a:t>mengalami</a:t>
            </a:r>
            <a:r>
              <a:rPr lang="en-US" sz="2100" dirty="0" smtClean="0"/>
              <a:t> </a:t>
            </a:r>
            <a:r>
              <a:rPr lang="en-US" sz="2100" dirty="0" err="1" smtClean="0"/>
              <a:t>proses</a:t>
            </a:r>
            <a:r>
              <a:rPr lang="en-US" sz="2100" dirty="0" smtClean="0"/>
              <a:t> </a:t>
            </a:r>
            <a:r>
              <a:rPr lang="en-US" sz="2100" dirty="0" err="1" smtClean="0"/>
              <a:t>belajar</a:t>
            </a:r>
            <a:r>
              <a:rPr lang="en-US" sz="2100" dirty="0" smtClean="0"/>
              <a:t> (</a:t>
            </a:r>
            <a:r>
              <a:rPr lang="en-US" sz="2100" dirty="0" err="1" smtClean="0"/>
              <a:t>dengan</a:t>
            </a:r>
            <a:r>
              <a:rPr lang="en-US" sz="2100" dirty="0" smtClean="0"/>
              <a:t> </a:t>
            </a:r>
            <a:r>
              <a:rPr lang="en-US" sz="2100" dirty="0" err="1" smtClean="0"/>
              <a:t>menggunakan</a:t>
            </a:r>
            <a:r>
              <a:rPr lang="en-US" sz="2100" dirty="0" smtClean="0"/>
              <a:t> </a:t>
            </a:r>
            <a:r>
              <a:rPr lang="en-US" sz="2100" dirty="0" err="1" smtClean="0"/>
              <a:t>pikiran</a:t>
            </a:r>
            <a:r>
              <a:rPr lang="en-US" sz="2100" dirty="0" smtClean="0"/>
              <a:t> </a:t>
            </a:r>
            <a:r>
              <a:rPr lang="en-US" sz="2100" dirty="0" err="1" smtClean="0"/>
              <a:t>dan</a:t>
            </a:r>
            <a:r>
              <a:rPr lang="en-US" sz="2100" dirty="0" smtClean="0"/>
              <a:t> </a:t>
            </a:r>
            <a:r>
              <a:rPr lang="en-US" sz="2100" dirty="0" err="1" smtClean="0"/>
              <a:t>perasaan</a:t>
            </a:r>
            <a:r>
              <a:rPr lang="en-US" sz="2100" dirty="0" smtClean="0"/>
              <a:t> </a:t>
            </a:r>
            <a:r>
              <a:rPr lang="en-US" sz="2100" dirty="0" err="1" smtClean="0"/>
              <a:t>hingga</a:t>
            </a:r>
            <a:r>
              <a:rPr lang="en-US" sz="2100" dirty="0" smtClean="0"/>
              <a:t> </a:t>
            </a:r>
            <a:r>
              <a:rPr lang="en-US" sz="2100" dirty="0" err="1" smtClean="0"/>
              <a:t>menumbuhkan</a:t>
            </a:r>
            <a:r>
              <a:rPr lang="en-US" sz="2100" dirty="0" smtClean="0"/>
              <a:t> </a:t>
            </a:r>
            <a:r>
              <a:rPr lang="en-US" sz="2100" dirty="0" err="1" smtClean="0"/>
              <a:t>keterampilan</a:t>
            </a:r>
            <a:r>
              <a:rPr lang="en-US" sz="2100" dirty="0" smtClean="0"/>
              <a:t>) yang </a:t>
            </a:r>
            <a:r>
              <a:rPr lang="en-US" sz="2100" dirty="0" err="1" smtClean="0"/>
              <a:t>akan</a:t>
            </a:r>
            <a:r>
              <a:rPr lang="en-US" sz="2100" dirty="0" smtClean="0"/>
              <a:t> </a:t>
            </a:r>
            <a:r>
              <a:rPr lang="en-US" sz="2100" dirty="0" err="1" smtClean="0"/>
              <a:t>terus</a:t>
            </a:r>
            <a:r>
              <a:rPr lang="en-US" sz="2100" dirty="0" smtClean="0"/>
              <a:t> </a:t>
            </a:r>
            <a:r>
              <a:rPr lang="en-US" sz="2100" dirty="0" err="1" smtClean="0"/>
              <a:t>diingatnya</a:t>
            </a:r>
            <a:r>
              <a:rPr lang="en-US" sz="2100" dirty="0" smtClean="0"/>
              <a:t> </a:t>
            </a:r>
            <a:r>
              <a:rPr lang="en-US" sz="2100" dirty="0" err="1" smtClean="0"/>
              <a:t>dalam</a:t>
            </a:r>
            <a:r>
              <a:rPr lang="en-US" sz="2100" dirty="0" smtClean="0"/>
              <a:t> </a:t>
            </a:r>
            <a:r>
              <a:rPr lang="en-US" sz="2100" dirty="0" err="1" smtClean="0"/>
              <a:t>jangka</a:t>
            </a:r>
            <a:r>
              <a:rPr lang="en-US" sz="2100" dirty="0" smtClean="0"/>
              <a:t> </a:t>
            </a:r>
            <a:r>
              <a:rPr lang="en-US" sz="2100" dirty="0" err="1" smtClean="0"/>
              <a:t>panjang</a:t>
            </a:r>
            <a:r>
              <a:rPr lang="en-US" sz="2100" dirty="0" smtClean="0"/>
              <a:t>.</a:t>
            </a:r>
          </a:p>
          <a:p>
            <a:pPr lvl="0" algn="just"/>
            <a:r>
              <a:rPr lang="en-US" sz="2100" i="1" dirty="0" err="1" smtClean="0"/>
              <a:t>Akibat</a:t>
            </a:r>
            <a:r>
              <a:rPr lang="en-US" sz="2100" dirty="0" smtClean="0"/>
              <a:t>, </a:t>
            </a:r>
            <a:r>
              <a:rPr lang="en-US" sz="2100" dirty="0" err="1" smtClean="0"/>
              <a:t>artinya</a:t>
            </a:r>
            <a:r>
              <a:rPr lang="en-US" sz="2100" dirty="0" smtClean="0"/>
              <a:t> </a:t>
            </a:r>
            <a:r>
              <a:rPr lang="en-US" sz="2100" dirty="0" err="1" smtClean="0"/>
              <a:t>kegiatan</a:t>
            </a:r>
            <a:r>
              <a:rPr lang="en-US" sz="2100" dirty="0" smtClean="0"/>
              <a:t> </a:t>
            </a:r>
            <a:r>
              <a:rPr lang="en-US" sz="2100" dirty="0" err="1" smtClean="0"/>
              <a:t>pemberdayaan</a:t>
            </a:r>
            <a:r>
              <a:rPr lang="en-US" sz="2100" dirty="0" smtClean="0"/>
              <a:t> </a:t>
            </a:r>
            <a:r>
              <a:rPr lang="en-US" sz="2100" dirty="0" err="1" smtClean="0"/>
              <a:t>mesti</a:t>
            </a:r>
            <a:r>
              <a:rPr lang="en-US" sz="2100" dirty="0" smtClean="0"/>
              <a:t> </a:t>
            </a:r>
            <a:r>
              <a:rPr lang="en-US" sz="2100" dirty="0" err="1" smtClean="0"/>
              <a:t>memberikan</a:t>
            </a:r>
            <a:r>
              <a:rPr lang="en-US" sz="2100" dirty="0" smtClean="0"/>
              <a:t> </a:t>
            </a:r>
            <a:r>
              <a:rPr lang="en-US" sz="2100" dirty="0" err="1" smtClean="0"/>
              <a:t>akibat</a:t>
            </a:r>
            <a:r>
              <a:rPr lang="en-US" sz="2100" dirty="0" smtClean="0"/>
              <a:t> </a:t>
            </a:r>
            <a:r>
              <a:rPr lang="en-US" sz="2100" dirty="0" err="1" smtClean="0"/>
              <a:t>dan</a:t>
            </a:r>
            <a:r>
              <a:rPr lang="en-US" sz="2100" dirty="0" smtClean="0"/>
              <a:t> </a:t>
            </a:r>
            <a:r>
              <a:rPr lang="en-US" sz="2100" dirty="0" err="1" smtClean="0"/>
              <a:t>pengaruh</a:t>
            </a:r>
            <a:r>
              <a:rPr lang="en-US" sz="2100" dirty="0" smtClean="0"/>
              <a:t> yang </a:t>
            </a:r>
            <a:r>
              <a:rPr lang="en-US" sz="2100" dirty="0" err="1" smtClean="0"/>
              <a:t>baik</a:t>
            </a:r>
            <a:r>
              <a:rPr lang="en-US" sz="2100" dirty="0" smtClean="0"/>
              <a:t>, </a:t>
            </a:r>
            <a:r>
              <a:rPr lang="en-US" sz="2100" dirty="0" err="1" smtClean="0"/>
              <a:t>bermanfaat</a:t>
            </a:r>
            <a:r>
              <a:rPr lang="en-US" sz="2100" dirty="0" smtClean="0"/>
              <a:t>, </a:t>
            </a:r>
            <a:r>
              <a:rPr lang="en-US" sz="2100" dirty="0" err="1" smtClean="0"/>
              <a:t>dan</a:t>
            </a:r>
            <a:r>
              <a:rPr lang="en-US" sz="2100" dirty="0" smtClean="0"/>
              <a:t> </a:t>
            </a:r>
            <a:r>
              <a:rPr lang="en-US" sz="2100" dirty="0" err="1" smtClean="0"/>
              <a:t>memuaskan</a:t>
            </a:r>
            <a:r>
              <a:rPr lang="en-US" sz="2100" dirty="0" smtClean="0"/>
              <a:t>, </a:t>
            </a:r>
            <a:r>
              <a:rPr lang="en-US" sz="2100" dirty="0" err="1" smtClean="0"/>
              <a:t>sehingga</a:t>
            </a:r>
            <a:r>
              <a:rPr lang="en-US" sz="2100" dirty="0" smtClean="0"/>
              <a:t> </a:t>
            </a:r>
            <a:r>
              <a:rPr lang="en-US" sz="2100" dirty="0" err="1" smtClean="0"/>
              <a:t>warga</a:t>
            </a:r>
            <a:r>
              <a:rPr lang="en-US" sz="2100" dirty="0" smtClean="0"/>
              <a:t> </a:t>
            </a:r>
            <a:r>
              <a:rPr lang="en-US" sz="2100" dirty="0" err="1" smtClean="0"/>
              <a:t>akan</a:t>
            </a:r>
            <a:r>
              <a:rPr lang="en-US" sz="2100" dirty="0" smtClean="0"/>
              <a:t> </a:t>
            </a:r>
            <a:r>
              <a:rPr lang="en-US" sz="2100" dirty="0" err="1" smtClean="0"/>
              <a:t>senantiasa</a:t>
            </a:r>
            <a:r>
              <a:rPr lang="en-US" sz="2100" dirty="0" smtClean="0"/>
              <a:t> </a:t>
            </a:r>
            <a:r>
              <a:rPr lang="en-US" sz="2100" dirty="0" err="1" smtClean="0"/>
              <a:t>bersemangat</a:t>
            </a:r>
            <a:r>
              <a:rPr lang="en-US" sz="2100" dirty="0" smtClean="0"/>
              <a:t> </a:t>
            </a:r>
            <a:r>
              <a:rPr lang="en-US" sz="2100" dirty="0" err="1" smtClean="0"/>
              <a:t>untuk</a:t>
            </a:r>
            <a:r>
              <a:rPr lang="en-US" sz="2100" dirty="0" smtClean="0"/>
              <a:t> </a:t>
            </a:r>
            <a:r>
              <a:rPr lang="en-US" sz="2100" dirty="0" err="1" smtClean="0"/>
              <a:t>diberdayakan</a:t>
            </a:r>
            <a:r>
              <a:rPr lang="en-US" sz="2100" dirty="0" smtClean="0"/>
              <a:t>.</a:t>
            </a:r>
          </a:p>
          <a:p>
            <a:pPr algn="just"/>
            <a:r>
              <a:rPr lang="en-US" sz="2100" i="1" dirty="0" err="1" smtClean="0"/>
              <a:t>Asosiasi</a:t>
            </a:r>
            <a:r>
              <a:rPr lang="en-US" sz="2100" dirty="0" smtClean="0"/>
              <a:t>, </a:t>
            </a:r>
            <a:r>
              <a:rPr lang="en-US" sz="2100" dirty="0" err="1" smtClean="0"/>
              <a:t>artinya</a:t>
            </a:r>
            <a:r>
              <a:rPr lang="en-US" sz="2100" dirty="0" smtClean="0"/>
              <a:t> </a:t>
            </a:r>
            <a:r>
              <a:rPr lang="en-US" sz="2100" dirty="0" err="1" smtClean="0"/>
              <a:t>kegiatan</a:t>
            </a:r>
            <a:r>
              <a:rPr lang="en-US" sz="2100" dirty="0" smtClean="0"/>
              <a:t> </a:t>
            </a:r>
            <a:r>
              <a:rPr lang="en-US" sz="2100" dirty="0" err="1" smtClean="0"/>
              <a:t>pemberdayaan</a:t>
            </a:r>
            <a:r>
              <a:rPr lang="en-US" sz="2100" dirty="0" smtClean="0"/>
              <a:t> </a:t>
            </a:r>
            <a:r>
              <a:rPr lang="en-US" sz="2100" dirty="0" err="1" smtClean="0"/>
              <a:t>harus</a:t>
            </a:r>
            <a:r>
              <a:rPr lang="en-US" sz="2100" dirty="0" smtClean="0"/>
              <a:t> </a:t>
            </a:r>
            <a:r>
              <a:rPr lang="en-US" sz="2100" dirty="0" err="1" smtClean="0"/>
              <a:t>dikaitkan</a:t>
            </a:r>
            <a:r>
              <a:rPr lang="en-US" sz="2100" dirty="0" smtClean="0"/>
              <a:t> </a:t>
            </a:r>
            <a:r>
              <a:rPr lang="en-US" sz="2100" dirty="0" err="1" smtClean="0"/>
              <a:t>dengan</a:t>
            </a:r>
            <a:r>
              <a:rPr lang="en-US" sz="2100" dirty="0" smtClean="0"/>
              <a:t> </a:t>
            </a:r>
            <a:r>
              <a:rPr lang="en-US" sz="2100" dirty="0" err="1" smtClean="0"/>
              <a:t>kegiatan</a:t>
            </a:r>
            <a:r>
              <a:rPr lang="en-US" sz="2100" dirty="0" smtClean="0"/>
              <a:t> </a:t>
            </a:r>
            <a:r>
              <a:rPr lang="en-US" sz="2100" dirty="0" err="1" smtClean="0"/>
              <a:t>keseharian</a:t>
            </a:r>
            <a:r>
              <a:rPr lang="en-US" sz="2100" dirty="0" smtClean="0"/>
              <a:t> </a:t>
            </a:r>
            <a:r>
              <a:rPr lang="en-US" sz="2100" dirty="0" err="1" smtClean="0"/>
              <a:t>atau</a:t>
            </a:r>
            <a:r>
              <a:rPr lang="en-US" sz="2100" dirty="0" smtClean="0"/>
              <a:t> </a:t>
            </a:r>
            <a:r>
              <a:rPr lang="en-US" sz="2100" dirty="0" err="1" smtClean="0"/>
              <a:t>sesuatu</a:t>
            </a:r>
            <a:r>
              <a:rPr lang="en-US" sz="2100" dirty="0" smtClean="0"/>
              <a:t> yang </a:t>
            </a:r>
            <a:r>
              <a:rPr lang="en-US" sz="2100" dirty="0" err="1" smtClean="0"/>
              <a:t>tak</a:t>
            </a:r>
            <a:r>
              <a:rPr lang="en-US" sz="2100" dirty="0" smtClean="0"/>
              <a:t> </a:t>
            </a:r>
            <a:r>
              <a:rPr lang="en-US" sz="2100" dirty="0" err="1" smtClean="0"/>
              <a:t>berjarak</a:t>
            </a:r>
            <a:r>
              <a:rPr lang="en-US" sz="2100" dirty="0" smtClean="0"/>
              <a:t> </a:t>
            </a:r>
            <a:r>
              <a:rPr lang="en-US" sz="2100" dirty="0" err="1" smtClean="0"/>
              <a:t>dengan</a:t>
            </a:r>
            <a:r>
              <a:rPr lang="en-US" sz="2100" dirty="0" smtClean="0"/>
              <a:t> </a:t>
            </a:r>
            <a:r>
              <a:rPr lang="en-US" sz="2100" dirty="0" err="1" smtClean="0"/>
              <a:t>warga</a:t>
            </a:r>
            <a:r>
              <a:rPr lang="en-US" sz="2100" dirty="0" smtClean="0"/>
              <a:t>. </a:t>
            </a:r>
            <a:r>
              <a:rPr lang="en-US" sz="2100" dirty="0" err="1" smtClean="0"/>
              <a:t>Misalnya</a:t>
            </a:r>
            <a:r>
              <a:rPr lang="en-US" sz="2100" dirty="0" smtClean="0"/>
              <a:t>, </a:t>
            </a:r>
            <a:r>
              <a:rPr lang="en-US" sz="2100" dirty="0" err="1" smtClean="0"/>
              <a:t>ketika</a:t>
            </a:r>
            <a:r>
              <a:rPr lang="en-US" sz="2100" dirty="0" smtClean="0"/>
              <a:t> </a:t>
            </a:r>
            <a:r>
              <a:rPr lang="en-US" sz="2100" dirty="0" err="1" smtClean="0"/>
              <a:t>melihat</a:t>
            </a:r>
            <a:r>
              <a:rPr lang="en-US" sz="2100" dirty="0" smtClean="0"/>
              <a:t> </a:t>
            </a:r>
            <a:r>
              <a:rPr lang="en-US" sz="2100" dirty="0" err="1" smtClean="0"/>
              <a:t>banyaknya</a:t>
            </a:r>
            <a:r>
              <a:rPr lang="en-US" sz="2100" dirty="0" smtClean="0"/>
              <a:t> </a:t>
            </a:r>
            <a:r>
              <a:rPr lang="en-US" sz="2100" dirty="0" err="1" smtClean="0"/>
              <a:t>tumpukan</a:t>
            </a:r>
            <a:r>
              <a:rPr lang="en-US" sz="2100" dirty="0" smtClean="0"/>
              <a:t> </a:t>
            </a:r>
            <a:r>
              <a:rPr lang="en-US" sz="2100" dirty="0" err="1" smtClean="0"/>
              <a:t>sampah</a:t>
            </a:r>
            <a:r>
              <a:rPr lang="en-US" sz="2100" dirty="0" smtClean="0"/>
              <a:t> </a:t>
            </a:r>
            <a:r>
              <a:rPr lang="en-US" sz="2100" dirty="0" err="1" smtClean="0"/>
              <a:t>plastik</a:t>
            </a:r>
            <a:r>
              <a:rPr lang="en-US" sz="2100" dirty="0" smtClean="0"/>
              <a:t> </a:t>
            </a:r>
            <a:r>
              <a:rPr lang="en-US" sz="2100" dirty="0" err="1" smtClean="0"/>
              <a:t>di</a:t>
            </a:r>
            <a:r>
              <a:rPr lang="en-US" sz="2100" dirty="0" smtClean="0"/>
              <a:t> </a:t>
            </a:r>
            <a:r>
              <a:rPr lang="en-US" sz="2100" dirty="0" err="1" smtClean="0"/>
              <a:t>sekitarnya</a:t>
            </a:r>
            <a:r>
              <a:rPr lang="en-US" sz="2100" dirty="0" smtClean="0"/>
              <a:t>, </a:t>
            </a:r>
            <a:r>
              <a:rPr lang="en-US" sz="2100" dirty="0" err="1" smtClean="0"/>
              <a:t>warga</a:t>
            </a:r>
            <a:r>
              <a:rPr lang="en-US" sz="2100" dirty="0" smtClean="0"/>
              <a:t> </a:t>
            </a:r>
            <a:r>
              <a:rPr lang="en-US" sz="2100" dirty="0" err="1" smtClean="0"/>
              <a:t>akan</a:t>
            </a:r>
            <a:r>
              <a:rPr lang="en-US" sz="2100" dirty="0" smtClean="0"/>
              <a:t> </a:t>
            </a:r>
            <a:r>
              <a:rPr lang="en-US" sz="2100" dirty="0" err="1" smtClean="0"/>
              <a:t>teringat</a:t>
            </a:r>
            <a:r>
              <a:rPr lang="en-US" sz="2100" dirty="0" smtClean="0"/>
              <a:t> </a:t>
            </a:r>
            <a:r>
              <a:rPr lang="en-US" sz="2100" dirty="0" err="1" smtClean="0"/>
              <a:t>pada</a:t>
            </a:r>
            <a:r>
              <a:rPr lang="en-US" sz="2100" dirty="0" smtClean="0"/>
              <a:t> </a:t>
            </a:r>
            <a:r>
              <a:rPr lang="en-US" sz="2100" dirty="0" err="1" smtClean="0"/>
              <a:t>kegiatan</a:t>
            </a:r>
            <a:r>
              <a:rPr lang="en-US" sz="2100" dirty="0" smtClean="0"/>
              <a:t> </a:t>
            </a:r>
            <a:r>
              <a:rPr lang="en-US" sz="2100" dirty="0" err="1" smtClean="0"/>
              <a:t>pemberdayaan</a:t>
            </a:r>
            <a:r>
              <a:rPr lang="en-US" sz="2100" dirty="0" smtClean="0"/>
              <a:t> yang </a:t>
            </a:r>
            <a:r>
              <a:rPr lang="en-US" sz="2100" dirty="0" err="1" smtClean="0"/>
              <a:t>mengajarkannya</a:t>
            </a:r>
            <a:r>
              <a:rPr lang="en-US" sz="2100" dirty="0" smtClean="0"/>
              <a:t> </a:t>
            </a:r>
            <a:r>
              <a:rPr lang="en-US" sz="2100" dirty="0" err="1" smtClean="0"/>
              <a:t>untuk</a:t>
            </a:r>
            <a:r>
              <a:rPr lang="en-US" sz="2100" dirty="0" smtClean="0"/>
              <a:t> </a:t>
            </a:r>
            <a:r>
              <a:rPr lang="en-US" sz="2100" dirty="0" err="1" smtClean="0"/>
              <a:t>membuat</a:t>
            </a:r>
            <a:r>
              <a:rPr lang="en-US" sz="2100" dirty="0" smtClean="0"/>
              <a:t> </a:t>
            </a:r>
            <a:r>
              <a:rPr lang="en-US" sz="2100" dirty="0" err="1" smtClean="0"/>
              <a:t>tas</a:t>
            </a:r>
            <a:r>
              <a:rPr lang="en-US" sz="2100" dirty="0" smtClean="0"/>
              <a:t> </a:t>
            </a:r>
            <a:r>
              <a:rPr lang="en-US" sz="2100" dirty="0" err="1" smtClean="0"/>
              <a:t>atau</a:t>
            </a:r>
            <a:r>
              <a:rPr lang="en-US" sz="2100" dirty="0" smtClean="0"/>
              <a:t> </a:t>
            </a:r>
            <a:r>
              <a:rPr lang="en-US" sz="2100" dirty="0" err="1" smtClean="0"/>
              <a:t>dompet</a:t>
            </a:r>
            <a:r>
              <a:rPr lang="en-US" sz="2100" dirty="0" smtClean="0"/>
              <a:t> </a:t>
            </a:r>
            <a:r>
              <a:rPr lang="en-US" sz="2100" dirty="0" err="1" smtClean="0"/>
              <a:t>berbahan</a:t>
            </a:r>
            <a:r>
              <a:rPr lang="en-US" sz="2100" dirty="0" smtClean="0"/>
              <a:t> </a:t>
            </a:r>
            <a:r>
              <a:rPr lang="en-US" sz="2100" dirty="0" err="1" smtClean="0"/>
              <a:t>sampah</a:t>
            </a:r>
            <a:r>
              <a:rPr lang="en-US" sz="2100" dirty="0" smtClean="0"/>
              <a:t> </a:t>
            </a:r>
            <a:r>
              <a:rPr lang="en-US" sz="2100" dirty="0" err="1" smtClean="0"/>
              <a:t>plastik</a:t>
            </a:r>
            <a:r>
              <a:rPr lang="en-US" sz="2100" dirty="0" smtClean="0"/>
              <a:t>.</a:t>
            </a:r>
            <a:endParaRPr lang="en-US" sz="2100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285852" y="71414"/>
            <a:ext cx="6286544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PRINSIP PEMBERDAYAAN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 smtClean="0">
                <a:solidFill>
                  <a:srgbClr val="FF0000"/>
                </a:solidFill>
                <a:latin typeface="+mn-lt"/>
                <a:cs typeface="+mn-cs"/>
              </a:rPr>
              <a:t>(</a:t>
            </a:r>
            <a:r>
              <a:rPr lang="en-US" sz="3200" b="1" kern="0" dirty="0" err="1" smtClean="0">
                <a:solidFill>
                  <a:srgbClr val="FF0000"/>
                </a:solidFill>
                <a:latin typeface="+mn-lt"/>
                <a:cs typeface="+mn-cs"/>
              </a:rPr>
              <a:t>Totok</a:t>
            </a:r>
            <a:r>
              <a:rPr lang="en-US" sz="3200" b="1" kern="0" dirty="0" smtClean="0">
                <a:solidFill>
                  <a:srgbClr val="FF0000"/>
                </a:solidFill>
                <a:latin typeface="+mn-lt"/>
                <a:cs typeface="+mn-cs"/>
              </a:rPr>
              <a:t> </a:t>
            </a:r>
            <a:r>
              <a:rPr lang="en-US" sz="3200" b="1" kern="0" dirty="0" err="1" smtClean="0">
                <a:solidFill>
                  <a:srgbClr val="FF0000"/>
                </a:solidFill>
                <a:latin typeface="+mn-lt"/>
                <a:cs typeface="+mn-cs"/>
              </a:rPr>
              <a:t>Mardikanto</a:t>
            </a:r>
            <a:r>
              <a:rPr lang="en-US" sz="3200" b="1" kern="0" dirty="0" smtClean="0">
                <a:solidFill>
                  <a:srgbClr val="FF0000"/>
                </a:solidFill>
                <a:latin typeface="+mn-lt"/>
                <a:cs typeface="+mn-cs"/>
              </a:rPr>
              <a:t>)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1" y="1403367"/>
            <a:ext cx="8643997" cy="4525963"/>
          </a:xfrm>
        </p:spPr>
        <p:txBody>
          <a:bodyPr/>
          <a:lstStyle/>
          <a:p>
            <a:pPr lvl="0" algn="just"/>
            <a:r>
              <a:rPr lang="en-US" sz="2400" i="1" dirty="0" err="1" smtClean="0"/>
              <a:t>Minat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dan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kebutuhan</a:t>
            </a: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Pemberdayaan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efektif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selalu</a:t>
            </a:r>
            <a:r>
              <a:rPr lang="en-US" sz="2400" dirty="0" smtClean="0"/>
              <a:t> </a:t>
            </a:r>
            <a:r>
              <a:rPr lang="en-US" sz="2400" dirty="0" err="1" smtClean="0"/>
              <a:t>mengacu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minat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kebutuhan</a:t>
            </a:r>
            <a:r>
              <a:rPr lang="en-US" sz="2400" dirty="0" smtClean="0"/>
              <a:t> </a:t>
            </a:r>
            <a:r>
              <a:rPr lang="en-US" sz="2400" dirty="0" err="1" smtClean="0"/>
              <a:t>nyata</a:t>
            </a:r>
            <a:r>
              <a:rPr lang="en-US" sz="2400" dirty="0" smtClean="0"/>
              <a:t> </a:t>
            </a:r>
            <a:r>
              <a:rPr lang="en-US" sz="2400" dirty="0" err="1" smtClean="0"/>
              <a:t>warga</a:t>
            </a:r>
            <a:r>
              <a:rPr lang="en-US" sz="2400" dirty="0" smtClean="0"/>
              <a:t>.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sebab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, </a:t>
            </a:r>
            <a:r>
              <a:rPr lang="en-US" sz="2400" dirty="0" err="1" smtClean="0"/>
              <a:t>pemberdayaan</a:t>
            </a:r>
            <a:r>
              <a:rPr lang="en-US" sz="2400" dirty="0" smtClean="0"/>
              <a:t> </a:t>
            </a:r>
            <a:r>
              <a:rPr lang="en-US" sz="2400" dirty="0" err="1" smtClean="0"/>
              <a:t>perlu</a:t>
            </a:r>
            <a:r>
              <a:rPr lang="en-US" sz="2400" dirty="0" smtClean="0"/>
              <a:t> </a:t>
            </a:r>
            <a:r>
              <a:rPr lang="en-US" sz="2400" dirty="0" err="1" smtClean="0"/>
              <a:t>didahului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mengungkap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</a:t>
            </a:r>
            <a:r>
              <a:rPr lang="en-US" sz="2400" dirty="0" err="1" smtClean="0"/>
              <a:t>pemberdayaan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benar-benar</a:t>
            </a:r>
            <a:r>
              <a:rPr lang="en-US" sz="2400" dirty="0" smtClean="0"/>
              <a:t> </a:t>
            </a:r>
            <a:r>
              <a:rPr lang="en-US" sz="2400" dirty="0" err="1" smtClean="0"/>
              <a:t>diminati</a:t>
            </a:r>
            <a:r>
              <a:rPr lang="en-US" sz="2400" dirty="0" smtClean="0"/>
              <a:t> </a:t>
            </a:r>
            <a:r>
              <a:rPr lang="en-US" sz="2400" dirty="0" err="1" smtClean="0"/>
              <a:t>warga</a:t>
            </a:r>
            <a:r>
              <a:rPr lang="en-US" sz="2400" dirty="0" smtClean="0"/>
              <a:t>, </a:t>
            </a:r>
            <a:r>
              <a:rPr lang="en-US" sz="2400" dirty="0" err="1" smtClean="0"/>
              <a:t>kebutuhan</a:t>
            </a:r>
            <a:r>
              <a:rPr lang="en-US" sz="2400" dirty="0" smtClean="0"/>
              <a:t> </a:t>
            </a:r>
            <a:r>
              <a:rPr lang="en-US" sz="2400" dirty="0" err="1" smtClean="0"/>
              <a:t>apa</a:t>
            </a:r>
            <a:r>
              <a:rPr lang="en-US" sz="2400" dirty="0" smtClean="0"/>
              <a:t> </a:t>
            </a:r>
            <a:r>
              <a:rPr lang="en-US" sz="2400" dirty="0" err="1" smtClean="0"/>
              <a:t>saja</a:t>
            </a:r>
            <a:r>
              <a:rPr lang="en-US" sz="2400" dirty="0" smtClean="0"/>
              <a:t> yang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dipenuhi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sumber</a:t>
            </a:r>
            <a:r>
              <a:rPr lang="en-US" sz="2400" dirty="0" smtClean="0"/>
              <a:t> </a:t>
            </a:r>
            <a:r>
              <a:rPr lang="en-US" sz="2400" dirty="0" err="1" smtClean="0"/>
              <a:t>daya</a:t>
            </a:r>
            <a:r>
              <a:rPr lang="en-US" sz="2400" dirty="0" smtClean="0"/>
              <a:t> </a:t>
            </a:r>
            <a:r>
              <a:rPr lang="en-US" sz="2400" dirty="0" err="1" smtClean="0"/>
              <a:t>setempat</a:t>
            </a:r>
            <a:r>
              <a:rPr lang="en-US" sz="2400" dirty="0" smtClean="0"/>
              <a:t>, </a:t>
            </a:r>
            <a:r>
              <a:rPr lang="en-US" sz="2400" dirty="0" err="1" smtClean="0"/>
              <a:t>serta</a:t>
            </a:r>
            <a:r>
              <a:rPr lang="en-US" sz="2400" dirty="0" smtClean="0"/>
              <a:t> </a:t>
            </a:r>
            <a:r>
              <a:rPr lang="en-US" sz="2400" dirty="0" err="1" smtClean="0"/>
              <a:t>prioritas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mendesak</a:t>
            </a:r>
            <a:r>
              <a:rPr lang="en-US" sz="2400" dirty="0" smtClean="0"/>
              <a:t>.</a:t>
            </a:r>
          </a:p>
          <a:p>
            <a:pPr lvl="0" algn="just"/>
            <a:r>
              <a:rPr lang="en-US" sz="2400" i="1" dirty="0" err="1" smtClean="0"/>
              <a:t>Organisasi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masyarakat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bawah</a:t>
            </a: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memastikan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</a:t>
            </a:r>
            <a:r>
              <a:rPr lang="en-US" sz="2400" dirty="0" err="1" smtClean="0"/>
              <a:t>pemberdayaan</a:t>
            </a:r>
            <a:r>
              <a:rPr lang="en-US" sz="2400" dirty="0" smtClean="0"/>
              <a:t> </a:t>
            </a:r>
            <a:r>
              <a:rPr lang="en-US" sz="2400" dirty="0" err="1" smtClean="0"/>
              <a:t>berlangsung</a:t>
            </a:r>
            <a:r>
              <a:rPr lang="en-US" sz="2400" dirty="0" smtClean="0"/>
              <a:t> </a:t>
            </a:r>
            <a:r>
              <a:rPr lang="en-US" sz="2400" dirty="0" err="1" smtClean="0"/>
              <a:t>efektif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tepat</a:t>
            </a:r>
            <a:r>
              <a:rPr lang="en-US" sz="2400" dirty="0" smtClean="0"/>
              <a:t> </a:t>
            </a:r>
            <a:r>
              <a:rPr lang="en-US" sz="2400" dirty="0" err="1" smtClean="0"/>
              <a:t>sasaran</a:t>
            </a:r>
            <a:r>
              <a:rPr lang="en-US" sz="2400" dirty="0" smtClean="0"/>
              <a:t>, </a:t>
            </a:r>
            <a:r>
              <a:rPr lang="en-US" sz="2400" dirty="0" err="1" smtClean="0"/>
              <a:t>diperlukan</a:t>
            </a:r>
            <a:r>
              <a:rPr lang="en-US" sz="2400" dirty="0" smtClean="0"/>
              <a:t> </a:t>
            </a:r>
            <a:r>
              <a:rPr lang="en-US" sz="2400" dirty="0" err="1" smtClean="0"/>
              <a:t>pelibatan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organisasi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</a:t>
            </a:r>
            <a:r>
              <a:rPr lang="en-US" sz="2400" dirty="0" err="1" smtClean="0"/>
              <a:t>bawah</a:t>
            </a:r>
            <a:r>
              <a:rPr lang="en-US" sz="2400" dirty="0" smtClean="0"/>
              <a:t>,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</a:t>
            </a:r>
            <a:r>
              <a:rPr lang="en-US" sz="2400" dirty="0" err="1" smtClean="0"/>
              <a:t>keluarga</a:t>
            </a:r>
            <a:r>
              <a:rPr lang="en-US" sz="2400" dirty="0" smtClean="0"/>
              <a:t>, </a:t>
            </a:r>
            <a:r>
              <a:rPr lang="en-US" sz="2400" dirty="0" err="1" smtClean="0"/>
              <a:t>kekerabatan</a:t>
            </a:r>
            <a:r>
              <a:rPr lang="en-US" sz="2400" dirty="0" smtClean="0"/>
              <a:t>, </a:t>
            </a:r>
            <a:r>
              <a:rPr lang="en-US" sz="2400" dirty="0" err="1" smtClean="0"/>
              <a:t>ketetanggaan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sebagainya</a:t>
            </a:r>
            <a:r>
              <a:rPr lang="en-US" sz="2400" dirty="0" smtClean="0"/>
              <a:t>.</a:t>
            </a:r>
            <a:endParaRPr lang="en-US" sz="2100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285852" y="71414"/>
            <a:ext cx="6286544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PRINSIP PEMBERDAYAAN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 smtClean="0">
                <a:solidFill>
                  <a:srgbClr val="FF0000"/>
                </a:solidFill>
                <a:latin typeface="+mn-lt"/>
                <a:cs typeface="+mn-cs"/>
              </a:rPr>
              <a:t>(</a:t>
            </a:r>
            <a:r>
              <a:rPr lang="en-US" sz="3200" b="1" kern="0" dirty="0" err="1" smtClean="0">
                <a:solidFill>
                  <a:srgbClr val="FF0000"/>
                </a:solidFill>
                <a:latin typeface="+mn-lt"/>
                <a:cs typeface="+mn-cs"/>
              </a:rPr>
              <a:t>Dahama-Bhatnagar</a:t>
            </a:r>
            <a:r>
              <a:rPr lang="en-US" sz="3200" b="1" kern="0" dirty="0" smtClean="0">
                <a:solidFill>
                  <a:srgbClr val="FF0000"/>
                </a:solidFill>
                <a:latin typeface="+mn-lt"/>
                <a:cs typeface="+mn-cs"/>
              </a:rPr>
              <a:t>)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1" y="1403367"/>
            <a:ext cx="8643997" cy="4525963"/>
          </a:xfrm>
        </p:spPr>
        <p:txBody>
          <a:bodyPr/>
          <a:lstStyle/>
          <a:p>
            <a:pPr lvl="0" algn="just"/>
            <a:r>
              <a:rPr lang="en-US" sz="2400" i="1" dirty="0" err="1" smtClean="0"/>
              <a:t>Keragaman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budaya</a:t>
            </a: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Pemberdayaan</a:t>
            </a:r>
            <a:r>
              <a:rPr lang="en-US" sz="2400" dirty="0" smtClean="0"/>
              <a:t> </a:t>
            </a:r>
            <a:r>
              <a:rPr lang="en-US" sz="2400" dirty="0" err="1" smtClean="0"/>
              <a:t>hendaknya</a:t>
            </a:r>
            <a:r>
              <a:rPr lang="en-US" sz="2400" dirty="0" smtClean="0"/>
              <a:t> </a:t>
            </a:r>
            <a:r>
              <a:rPr lang="en-US" sz="2400" dirty="0" err="1" smtClean="0"/>
              <a:t>senantiasa</a:t>
            </a:r>
            <a:r>
              <a:rPr lang="en-US" sz="2400" dirty="0" smtClean="0"/>
              <a:t> </a:t>
            </a:r>
            <a:r>
              <a:rPr lang="en-US" sz="2400" dirty="0" err="1" smtClean="0"/>
              <a:t>disesuaikan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keberagaman</a:t>
            </a:r>
            <a:r>
              <a:rPr lang="en-US" sz="2400" dirty="0" smtClean="0"/>
              <a:t> </a:t>
            </a:r>
            <a:r>
              <a:rPr lang="en-US" sz="2400" dirty="0" err="1" smtClean="0"/>
              <a:t>budaya</a:t>
            </a:r>
            <a:r>
              <a:rPr lang="en-US" sz="2400" dirty="0" smtClean="0"/>
              <a:t> </a:t>
            </a:r>
            <a:r>
              <a:rPr lang="en-US" sz="2400" dirty="0" err="1" smtClean="0"/>
              <a:t>lokal</a:t>
            </a:r>
            <a:r>
              <a:rPr lang="en-US" sz="2400" dirty="0" smtClean="0"/>
              <a:t>. </a:t>
            </a:r>
            <a:r>
              <a:rPr lang="en-US" sz="2400" dirty="0" err="1" smtClean="0"/>
              <a:t>Itulah</a:t>
            </a:r>
            <a:r>
              <a:rPr lang="en-US" sz="2400" dirty="0" smtClean="0"/>
              <a:t> </a:t>
            </a:r>
            <a:r>
              <a:rPr lang="en-US" sz="2400" dirty="0" err="1" smtClean="0"/>
              <a:t>sebabnya</a:t>
            </a:r>
            <a:r>
              <a:rPr lang="en-US" sz="2400" dirty="0" smtClean="0"/>
              <a:t>,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</a:t>
            </a:r>
            <a:r>
              <a:rPr lang="en-US" sz="2400" dirty="0" err="1" smtClean="0"/>
              <a:t>pemberdayaan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mungkin</a:t>
            </a:r>
            <a:r>
              <a:rPr lang="en-US" sz="2400" dirty="0" smtClean="0"/>
              <a:t> </a:t>
            </a:r>
            <a:r>
              <a:rPr lang="en-US" sz="2400" dirty="0" err="1" smtClean="0"/>
              <a:t>diseragamkan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komunitas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lainnya</a:t>
            </a:r>
            <a:r>
              <a:rPr lang="en-US" sz="2400" dirty="0" smtClean="0"/>
              <a:t>.</a:t>
            </a:r>
          </a:p>
          <a:p>
            <a:pPr lvl="0" algn="just"/>
            <a:r>
              <a:rPr lang="en-US" sz="2400" i="1" dirty="0" err="1" smtClean="0"/>
              <a:t>Perubahan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budaya</a:t>
            </a: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</a:t>
            </a:r>
            <a:r>
              <a:rPr lang="en-US" sz="2400" dirty="0" err="1" smtClean="0"/>
              <a:t>pemberdayaan</a:t>
            </a:r>
            <a:r>
              <a:rPr lang="en-US" sz="2400" dirty="0" smtClean="0"/>
              <a:t> </a:t>
            </a:r>
            <a:r>
              <a:rPr lang="en-US" sz="2400" dirty="0" err="1" smtClean="0"/>
              <a:t>dipastikan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menimbulkan</a:t>
            </a:r>
            <a:r>
              <a:rPr lang="en-US" sz="2400" dirty="0" smtClean="0"/>
              <a:t> </a:t>
            </a:r>
            <a:r>
              <a:rPr lang="en-US" sz="2400" dirty="0" err="1" smtClean="0"/>
              <a:t>perubahan</a:t>
            </a:r>
            <a:r>
              <a:rPr lang="en-US" sz="2400" dirty="0" smtClean="0"/>
              <a:t> </a:t>
            </a:r>
            <a:r>
              <a:rPr lang="en-US" sz="2400" dirty="0" err="1" smtClean="0"/>
              <a:t>budaya</a:t>
            </a:r>
            <a:r>
              <a:rPr lang="en-US" sz="2400" dirty="0" smtClean="0"/>
              <a:t>.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sebab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, </a:t>
            </a:r>
            <a:r>
              <a:rPr lang="en-US" sz="2400" dirty="0" err="1" smtClean="0"/>
              <a:t>pemberdaya</a:t>
            </a:r>
            <a:r>
              <a:rPr lang="en-US" sz="2400" dirty="0" smtClean="0"/>
              <a:t> (</a:t>
            </a:r>
            <a:r>
              <a:rPr lang="en-US" sz="2400" dirty="0" err="1" smtClean="0"/>
              <a:t>fasilitator</a:t>
            </a:r>
            <a:r>
              <a:rPr lang="en-US" sz="2400" dirty="0" smtClean="0"/>
              <a:t>) </a:t>
            </a:r>
            <a:r>
              <a:rPr lang="en-US" sz="2400" dirty="0" err="1" smtClean="0"/>
              <a:t>perlu</a:t>
            </a:r>
            <a:r>
              <a:rPr lang="en-US" sz="2400" dirty="0" smtClean="0"/>
              <a:t> </a:t>
            </a:r>
            <a:r>
              <a:rPr lang="en-US" sz="2400" dirty="0" err="1" smtClean="0"/>
              <a:t>bersikap</a:t>
            </a:r>
            <a:r>
              <a:rPr lang="en-US" sz="2400" dirty="0" smtClean="0"/>
              <a:t> </a:t>
            </a:r>
            <a:r>
              <a:rPr lang="en-US" sz="2400" dirty="0" err="1" smtClean="0"/>
              <a:t>bijak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memperhatikan</a:t>
            </a:r>
            <a:r>
              <a:rPr lang="en-US" sz="2400" dirty="0" smtClean="0"/>
              <a:t> </a:t>
            </a:r>
            <a:r>
              <a:rPr lang="en-US" sz="2400" dirty="0" err="1" smtClean="0"/>
              <a:t>nilai-nilai</a:t>
            </a:r>
            <a:r>
              <a:rPr lang="en-US" sz="2400" dirty="0" smtClean="0"/>
              <a:t> </a:t>
            </a:r>
            <a:r>
              <a:rPr lang="en-US" sz="2400" dirty="0" err="1" smtClean="0"/>
              <a:t>budaya</a:t>
            </a:r>
            <a:r>
              <a:rPr lang="en-US" sz="2400" dirty="0" smtClean="0"/>
              <a:t> </a:t>
            </a:r>
            <a:r>
              <a:rPr lang="en-US" sz="2400" dirty="0" err="1" smtClean="0"/>
              <a:t>lokal</a:t>
            </a:r>
            <a:r>
              <a:rPr lang="en-US" sz="2400" dirty="0" smtClean="0"/>
              <a:t> agar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muncul</a:t>
            </a:r>
            <a:r>
              <a:rPr lang="en-US" sz="2400" dirty="0" smtClean="0"/>
              <a:t> </a:t>
            </a:r>
            <a:r>
              <a:rPr lang="en-US" sz="2400" dirty="0" err="1" smtClean="0"/>
              <a:t>penolakan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menggagalkan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.</a:t>
            </a:r>
            <a:endParaRPr lang="en-US" sz="2100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285852" y="71414"/>
            <a:ext cx="6286544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PRINSIP PEMBERDAYAAN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 smtClean="0">
                <a:solidFill>
                  <a:srgbClr val="FF0000"/>
                </a:solidFill>
                <a:latin typeface="+mn-lt"/>
                <a:cs typeface="+mn-cs"/>
              </a:rPr>
              <a:t>(</a:t>
            </a:r>
            <a:r>
              <a:rPr lang="en-US" sz="3200" b="1" kern="0" dirty="0" err="1" smtClean="0">
                <a:solidFill>
                  <a:srgbClr val="FF0000"/>
                </a:solidFill>
                <a:latin typeface="+mn-lt"/>
                <a:cs typeface="+mn-cs"/>
              </a:rPr>
              <a:t>Dahama-Bhatnagar</a:t>
            </a:r>
            <a:r>
              <a:rPr lang="en-US" sz="3200" b="1" kern="0" dirty="0" smtClean="0">
                <a:solidFill>
                  <a:srgbClr val="FF0000"/>
                </a:solidFill>
                <a:latin typeface="+mn-lt"/>
                <a:cs typeface="+mn-cs"/>
              </a:rPr>
              <a:t>)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1" y="1403367"/>
            <a:ext cx="8643997" cy="4525963"/>
          </a:xfrm>
        </p:spPr>
        <p:txBody>
          <a:bodyPr/>
          <a:lstStyle/>
          <a:p>
            <a:pPr lvl="0" algn="just"/>
            <a:r>
              <a:rPr lang="en-US" sz="2300" i="1" dirty="0" err="1" smtClean="0"/>
              <a:t>Partisipasi</a:t>
            </a:r>
            <a:endParaRPr lang="en-US" sz="2300" dirty="0" smtClean="0"/>
          </a:p>
          <a:p>
            <a:pPr algn="just">
              <a:buNone/>
            </a:pPr>
            <a:r>
              <a:rPr lang="en-US" sz="2300" dirty="0" smtClean="0"/>
              <a:t>	</a:t>
            </a:r>
            <a:r>
              <a:rPr lang="en-US" sz="2300" dirty="0" err="1" smtClean="0"/>
              <a:t>Pemberdayaan</a:t>
            </a:r>
            <a:r>
              <a:rPr lang="en-US" sz="2300" dirty="0" smtClean="0"/>
              <a:t> </a:t>
            </a:r>
            <a:r>
              <a:rPr lang="en-US" sz="2300" dirty="0" err="1" smtClean="0"/>
              <a:t>hanya</a:t>
            </a:r>
            <a:r>
              <a:rPr lang="en-US" sz="2300" dirty="0" smtClean="0"/>
              <a:t> </a:t>
            </a:r>
            <a:r>
              <a:rPr lang="en-US" sz="2300" dirty="0" err="1" smtClean="0"/>
              <a:t>akan</a:t>
            </a:r>
            <a:r>
              <a:rPr lang="en-US" sz="2300" dirty="0" smtClean="0"/>
              <a:t> </a:t>
            </a:r>
            <a:r>
              <a:rPr lang="en-US" sz="2300" dirty="0" err="1" smtClean="0"/>
              <a:t>efektif</a:t>
            </a:r>
            <a:r>
              <a:rPr lang="en-US" sz="2300" dirty="0" smtClean="0"/>
              <a:t> </a:t>
            </a:r>
            <a:r>
              <a:rPr lang="en-US" sz="2300" dirty="0" err="1" smtClean="0"/>
              <a:t>jika</a:t>
            </a:r>
            <a:r>
              <a:rPr lang="en-US" sz="2300" dirty="0" smtClean="0"/>
              <a:t> </a:t>
            </a:r>
            <a:r>
              <a:rPr lang="en-US" sz="2300" dirty="0" err="1" smtClean="0"/>
              <a:t>mampu</a:t>
            </a:r>
            <a:r>
              <a:rPr lang="en-US" sz="2300" dirty="0" smtClean="0"/>
              <a:t> </a:t>
            </a:r>
            <a:r>
              <a:rPr lang="en-US" sz="2300" dirty="0" err="1" smtClean="0"/>
              <a:t>menggerakkan</a:t>
            </a:r>
            <a:r>
              <a:rPr lang="en-US" sz="2300" dirty="0" smtClean="0"/>
              <a:t> </a:t>
            </a:r>
            <a:r>
              <a:rPr lang="en-US" sz="2300" dirty="0" err="1" smtClean="0"/>
              <a:t>partisipasi</a:t>
            </a:r>
            <a:r>
              <a:rPr lang="en-US" sz="2300" dirty="0" smtClean="0"/>
              <a:t> </a:t>
            </a:r>
            <a:r>
              <a:rPr lang="en-US" sz="2300" dirty="0" err="1" smtClean="0"/>
              <a:t>seluruh</a:t>
            </a:r>
            <a:r>
              <a:rPr lang="en-US" sz="2300" dirty="0" smtClean="0"/>
              <a:t> </a:t>
            </a:r>
            <a:r>
              <a:rPr lang="en-US" sz="2300" dirty="0" err="1" smtClean="0"/>
              <a:t>warga</a:t>
            </a:r>
            <a:r>
              <a:rPr lang="en-US" sz="2300" dirty="0" smtClean="0"/>
              <a:t> </a:t>
            </a:r>
            <a:r>
              <a:rPr lang="en-US" sz="2300" dirty="0" err="1" smtClean="0"/>
              <a:t>untuk</a:t>
            </a:r>
            <a:r>
              <a:rPr lang="en-US" sz="2300" dirty="0" smtClean="0"/>
              <a:t> </a:t>
            </a:r>
            <a:r>
              <a:rPr lang="en-US" sz="2300" dirty="0" err="1" smtClean="0"/>
              <a:t>bersedia</a:t>
            </a:r>
            <a:r>
              <a:rPr lang="en-US" sz="2300" dirty="0" smtClean="0"/>
              <a:t> </a:t>
            </a:r>
            <a:r>
              <a:rPr lang="en-US" sz="2300" dirty="0" err="1" smtClean="0"/>
              <a:t>terlibat</a:t>
            </a:r>
            <a:r>
              <a:rPr lang="en-US" sz="2300" dirty="0" smtClean="0"/>
              <a:t> </a:t>
            </a:r>
            <a:r>
              <a:rPr lang="en-US" sz="2300" dirty="0" err="1" smtClean="0"/>
              <a:t>aktif</a:t>
            </a:r>
            <a:r>
              <a:rPr lang="en-US" sz="2300" dirty="0" smtClean="0"/>
              <a:t> </a:t>
            </a:r>
            <a:r>
              <a:rPr lang="en-US" sz="2300" dirty="0" err="1" smtClean="0"/>
              <a:t>dalam</a:t>
            </a:r>
            <a:r>
              <a:rPr lang="en-US" sz="2300" dirty="0" smtClean="0"/>
              <a:t> </a:t>
            </a:r>
            <a:r>
              <a:rPr lang="en-US" sz="2300" dirty="0" err="1" smtClean="0"/>
              <a:t>setiap</a:t>
            </a:r>
            <a:r>
              <a:rPr lang="en-US" sz="2300" dirty="0" smtClean="0"/>
              <a:t> </a:t>
            </a:r>
            <a:r>
              <a:rPr lang="en-US" sz="2300" dirty="0" err="1" smtClean="0"/>
              <a:t>rancangan</a:t>
            </a:r>
            <a:r>
              <a:rPr lang="en-US" sz="2300" dirty="0" smtClean="0"/>
              <a:t> </a:t>
            </a:r>
            <a:r>
              <a:rPr lang="en-US" sz="2300" dirty="0" err="1" smtClean="0"/>
              <a:t>kegiatan</a:t>
            </a:r>
            <a:r>
              <a:rPr lang="en-US" sz="2300" dirty="0" smtClean="0"/>
              <a:t>.</a:t>
            </a:r>
          </a:p>
          <a:p>
            <a:pPr lvl="0" algn="just"/>
            <a:r>
              <a:rPr lang="en-US" sz="2300" i="1" dirty="0" err="1" smtClean="0"/>
              <a:t>Demokrasi</a:t>
            </a:r>
            <a:r>
              <a:rPr lang="en-US" sz="2300" i="1" dirty="0" smtClean="0"/>
              <a:t> </a:t>
            </a:r>
            <a:r>
              <a:rPr lang="en-US" sz="2300" i="1" dirty="0" err="1" smtClean="0"/>
              <a:t>dalam</a:t>
            </a:r>
            <a:r>
              <a:rPr lang="en-US" sz="2300" i="1" dirty="0" smtClean="0"/>
              <a:t> </a:t>
            </a:r>
            <a:r>
              <a:rPr lang="en-US" sz="2300" i="1" dirty="0" err="1" smtClean="0"/>
              <a:t>penerapan</a:t>
            </a:r>
            <a:r>
              <a:rPr lang="en-US" sz="2300" i="1" dirty="0" smtClean="0"/>
              <a:t> </a:t>
            </a:r>
            <a:r>
              <a:rPr lang="en-US" sz="2300" i="1" dirty="0" err="1" smtClean="0"/>
              <a:t>ilmu</a:t>
            </a:r>
            <a:endParaRPr lang="en-US" sz="2300" dirty="0" smtClean="0"/>
          </a:p>
          <a:p>
            <a:pPr algn="just">
              <a:buNone/>
            </a:pPr>
            <a:r>
              <a:rPr lang="en-US" sz="2300" dirty="0" smtClean="0"/>
              <a:t>	</a:t>
            </a:r>
            <a:r>
              <a:rPr lang="en-US" sz="2300" dirty="0" err="1" smtClean="0"/>
              <a:t>Dalam</a:t>
            </a:r>
            <a:r>
              <a:rPr lang="en-US" sz="2300" dirty="0" smtClean="0"/>
              <a:t> </a:t>
            </a:r>
            <a:r>
              <a:rPr lang="en-US" sz="2300" dirty="0" err="1" smtClean="0"/>
              <a:t>pemberdayaan</a:t>
            </a:r>
            <a:r>
              <a:rPr lang="en-US" sz="2300" dirty="0" smtClean="0"/>
              <a:t>, </a:t>
            </a:r>
            <a:r>
              <a:rPr lang="en-US" sz="2300" dirty="0" err="1" smtClean="0"/>
              <a:t>harus</a:t>
            </a:r>
            <a:r>
              <a:rPr lang="en-US" sz="2300" dirty="0" smtClean="0"/>
              <a:t> </a:t>
            </a:r>
            <a:r>
              <a:rPr lang="en-US" sz="2300" dirty="0" err="1" smtClean="0"/>
              <a:t>selalu</a:t>
            </a:r>
            <a:r>
              <a:rPr lang="en-US" sz="2300" dirty="0" smtClean="0"/>
              <a:t> </a:t>
            </a:r>
            <a:r>
              <a:rPr lang="en-US" sz="2300" dirty="0" err="1" smtClean="0"/>
              <a:t>diberikan</a:t>
            </a:r>
            <a:r>
              <a:rPr lang="en-US" sz="2300" dirty="0" smtClean="0"/>
              <a:t> </a:t>
            </a:r>
            <a:r>
              <a:rPr lang="en-US" sz="2300" dirty="0" err="1" smtClean="0"/>
              <a:t>kesempatan</a:t>
            </a:r>
            <a:r>
              <a:rPr lang="en-US" sz="2300" dirty="0" smtClean="0"/>
              <a:t> </a:t>
            </a:r>
            <a:r>
              <a:rPr lang="en-US" sz="2300" dirty="0" err="1" smtClean="0"/>
              <a:t>kepada</a:t>
            </a:r>
            <a:r>
              <a:rPr lang="en-US" sz="2300" dirty="0" smtClean="0"/>
              <a:t> </a:t>
            </a:r>
            <a:r>
              <a:rPr lang="en-US" sz="2300" dirty="0" err="1" smtClean="0"/>
              <a:t>warga</a:t>
            </a:r>
            <a:r>
              <a:rPr lang="en-US" sz="2300" dirty="0" smtClean="0"/>
              <a:t> </a:t>
            </a:r>
            <a:r>
              <a:rPr lang="en-US" sz="2300" dirty="0" err="1" smtClean="0"/>
              <a:t>untuk</a:t>
            </a:r>
            <a:r>
              <a:rPr lang="en-US" sz="2300" dirty="0" smtClean="0"/>
              <a:t> </a:t>
            </a:r>
            <a:r>
              <a:rPr lang="en-US" sz="2300" dirty="0" err="1" smtClean="0"/>
              <a:t>memilih</a:t>
            </a:r>
            <a:r>
              <a:rPr lang="en-US" sz="2300" dirty="0" smtClean="0"/>
              <a:t> </a:t>
            </a:r>
            <a:r>
              <a:rPr lang="en-US" sz="2300" dirty="0" err="1" smtClean="0"/>
              <a:t>alternatif</a:t>
            </a:r>
            <a:r>
              <a:rPr lang="en-US" sz="2300" dirty="0" smtClean="0"/>
              <a:t> </a:t>
            </a:r>
            <a:r>
              <a:rPr lang="en-US" sz="2300" dirty="0" err="1" smtClean="0"/>
              <a:t>kegiatan</a:t>
            </a:r>
            <a:r>
              <a:rPr lang="en-US" sz="2300" dirty="0" smtClean="0"/>
              <a:t> yang </a:t>
            </a:r>
            <a:r>
              <a:rPr lang="en-US" sz="2300" dirty="0" err="1" smtClean="0"/>
              <a:t>ingin</a:t>
            </a:r>
            <a:r>
              <a:rPr lang="en-US" sz="2300" dirty="0" smtClean="0"/>
              <a:t> </a:t>
            </a:r>
            <a:r>
              <a:rPr lang="en-US" sz="2300" dirty="0" err="1" smtClean="0"/>
              <a:t>diterapkannya</a:t>
            </a:r>
            <a:r>
              <a:rPr lang="en-US" sz="2300" dirty="0" smtClean="0"/>
              <a:t>. </a:t>
            </a:r>
            <a:r>
              <a:rPr lang="en-US" sz="2300" dirty="0" err="1" smtClean="0"/>
              <a:t>Misalnya</a:t>
            </a:r>
            <a:r>
              <a:rPr lang="en-US" sz="2300" dirty="0" smtClean="0"/>
              <a:t>, </a:t>
            </a:r>
            <a:r>
              <a:rPr lang="en-US" sz="2300" dirty="0" err="1" smtClean="0"/>
              <a:t>kepada</a:t>
            </a:r>
            <a:r>
              <a:rPr lang="en-US" sz="2300" dirty="0" smtClean="0"/>
              <a:t> </a:t>
            </a:r>
            <a:r>
              <a:rPr lang="en-US" sz="2300" dirty="0" err="1" smtClean="0"/>
              <a:t>warga</a:t>
            </a:r>
            <a:r>
              <a:rPr lang="en-US" sz="2300" dirty="0" smtClean="0"/>
              <a:t> </a:t>
            </a:r>
            <a:r>
              <a:rPr lang="en-US" sz="2300" dirty="0" err="1" smtClean="0"/>
              <a:t>diberikan</a:t>
            </a:r>
            <a:r>
              <a:rPr lang="en-US" sz="2300" dirty="0" smtClean="0"/>
              <a:t> </a:t>
            </a:r>
            <a:r>
              <a:rPr lang="en-US" sz="2300" dirty="0" err="1" smtClean="0"/>
              <a:t>pilihan</a:t>
            </a:r>
            <a:r>
              <a:rPr lang="en-US" sz="2300" dirty="0" smtClean="0"/>
              <a:t> </a:t>
            </a:r>
            <a:r>
              <a:rPr lang="en-US" sz="2300" dirty="0" err="1" smtClean="0"/>
              <a:t>berupa</a:t>
            </a:r>
            <a:r>
              <a:rPr lang="en-US" sz="2300" dirty="0" smtClean="0"/>
              <a:t> </a:t>
            </a:r>
            <a:r>
              <a:rPr lang="en-US" sz="2300" dirty="0" err="1" smtClean="0"/>
              <a:t>kegiatan</a:t>
            </a:r>
            <a:r>
              <a:rPr lang="en-US" sz="2300" dirty="0" smtClean="0"/>
              <a:t> </a:t>
            </a:r>
            <a:r>
              <a:rPr lang="en-US" sz="2300" dirty="0" err="1" smtClean="0"/>
              <a:t>pelatihan</a:t>
            </a:r>
            <a:r>
              <a:rPr lang="en-US" sz="2300" dirty="0" smtClean="0"/>
              <a:t> </a:t>
            </a:r>
            <a:r>
              <a:rPr lang="en-US" sz="2300" dirty="0" err="1" smtClean="0"/>
              <a:t>menjahit</a:t>
            </a:r>
            <a:r>
              <a:rPr lang="en-US" sz="2300" dirty="0" smtClean="0"/>
              <a:t>, </a:t>
            </a:r>
            <a:r>
              <a:rPr lang="en-US" sz="2300" dirty="0" err="1" smtClean="0"/>
              <a:t>menganyam</a:t>
            </a:r>
            <a:r>
              <a:rPr lang="en-US" sz="2300" dirty="0" smtClean="0"/>
              <a:t>, </a:t>
            </a:r>
            <a:r>
              <a:rPr lang="en-US" sz="2300" dirty="0" err="1" smtClean="0"/>
              <a:t>atau</a:t>
            </a:r>
            <a:r>
              <a:rPr lang="en-US" sz="2300" dirty="0" smtClean="0"/>
              <a:t> </a:t>
            </a:r>
            <a:r>
              <a:rPr lang="en-US" sz="2300" dirty="0" err="1" smtClean="0"/>
              <a:t>mengolah</a:t>
            </a:r>
            <a:r>
              <a:rPr lang="en-US" sz="2300" dirty="0" smtClean="0"/>
              <a:t> </a:t>
            </a:r>
            <a:r>
              <a:rPr lang="en-US" sz="2300" dirty="0" err="1" smtClean="0"/>
              <a:t>keripik</a:t>
            </a:r>
            <a:r>
              <a:rPr lang="en-US" sz="2300" dirty="0" smtClean="0"/>
              <a:t>. </a:t>
            </a:r>
            <a:r>
              <a:rPr lang="en-US" sz="2300" dirty="0" err="1" smtClean="0"/>
              <a:t>Mereka</a:t>
            </a:r>
            <a:r>
              <a:rPr lang="en-US" sz="2300" dirty="0" smtClean="0"/>
              <a:t> </a:t>
            </a:r>
            <a:r>
              <a:rPr lang="en-US" sz="2300" dirty="0" err="1" smtClean="0"/>
              <a:t>lantas</a:t>
            </a:r>
            <a:r>
              <a:rPr lang="en-US" sz="2300" dirty="0" smtClean="0"/>
              <a:t> </a:t>
            </a:r>
            <a:r>
              <a:rPr lang="en-US" sz="2300" dirty="0" err="1" smtClean="0"/>
              <a:t>diberi</a:t>
            </a:r>
            <a:r>
              <a:rPr lang="en-US" sz="2300" dirty="0" smtClean="0"/>
              <a:t> </a:t>
            </a:r>
            <a:r>
              <a:rPr lang="en-US" sz="2300" dirty="0" err="1" smtClean="0"/>
              <a:t>kebebasan</a:t>
            </a:r>
            <a:r>
              <a:rPr lang="en-US" sz="2300" dirty="0" smtClean="0"/>
              <a:t> </a:t>
            </a:r>
            <a:r>
              <a:rPr lang="en-US" sz="2300" dirty="0" err="1" smtClean="0"/>
              <a:t>menentukan</a:t>
            </a:r>
            <a:r>
              <a:rPr lang="en-US" sz="2300" dirty="0" smtClean="0"/>
              <a:t> </a:t>
            </a:r>
            <a:r>
              <a:rPr lang="en-US" sz="2300" dirty="0" err="1" smtClean="0"/>
              <a:t>kegiatan</a:t>
            </a:r>
            <a:r>
              <a:rPr lang="en-US" sz="2300" dirty="0" smtClean="0"/>
              <a:t> yang paling </a:t>
            </a:r>
            <a:r>
              <a:rPr lang="en-US" sz="2300" dirty="0" err="1" smtClean="0"/>
              <a:t>diminati</a:t>
            </a:r>
            <a:r>
              <a:rPr lang="en-US" sz="2300" dirty="0" smtClean="0"/>
              <a:t> </a:t>
            </a:r>
            <a:r>
              <a:rPr lang="en-US" sz="2300" dirty="0" err="1" smtClean="0"/>
              <a:t>dan</a:t>
            </a:r>
            <a:r>
              <a:rPr lang="en-US" sz="2300" dirty="0" smtClean="0"/>
              <a:t> </a:t>
            </a:r>
            <a:r>
              <a:rPr lang="en-US" sz="2300" dirty="0" err="1" smtClean="0"/>
              <a:t>mampu</a:t>
            </a:r>
            <a:r>
              <a:rPr lang="en-US" sz="2300" dirty="0" smtClean="0"/>
              <a:t> </a:t>
            </a:r>
            <a:r>
              <a:rPr lang="en-US" sz="2300" dirty="0" err="1" smtClean="0"/>
              <a:t>dilaksanakannya</a:t>
            </a:r>
            <a:r>
              <a:rPr lang="en-US" sz="2300" dirty="0" smtClean="0"/>
              <a:t> </a:t>
            </a:r>
            <a:r>
              <a:rPr lang="en-US" sz="2300" dirty="0" err="1" smtClean="0"/>
              <a:t>untuk</a:t>
            </a:r>
            <a:r>
              <a:rPr lang="en-US" sz="2300" dirty="0" smtClean="0"/>
              <a:t> </a:t>
            </a:r>
            <a:r>
              <a:rPr lang="en-US" sz="2300" dirty="0" err="1" smtClean="0"/>
              <a:t>meningkatkan</a:t>
            </a:r>
            <a:r>
              <a:rPr lang="en-US" sz="2300" dirty="0" smtClean="0"/>
              <a:t> </a:t>
            </a:r>
            <a:r>
              <a:rPr lang="en-US" sz="2300" dirty="0" err="1" smtClean="0"/>
              <a:t>kedayaan</a:t>
            </a:r>
            <a:r>
              <a:rPr lang="en-US" sz="2300" dirty="0" smtClean="0"/>
              <a:t> </a:t>
            </a:r>
            <a:r>
              <a:rPr lang="en-US" sz="2300" dirty="0" err="1" smtClean="0"/>
              <a:t>dalam</a:t>
            </a:r>
            <a:r>
              <a:rPr lang="en-US" sz="2300" dirty="0" smtClean="0"/>
              <a:t> </a:t>
            </a:r>
            <a:r>
              <a:rPr lang="en-US" sz="2300" dirty="0" err="1" smtClean="0"/>
              <a:t>masyarakat</a:t>
            </a:r>
            <a:r>
              <a:rPr lang="en-US" sz="2300" dirty="0" smtClean="0"/>
              <a:t>.</a:t>
            </a:r>
            <a:endParaRPr lang="en-US" sz="2300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285852" y="71414"/>
            <a:ext cx="6286544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PRINSIP PEMBERDAYAAN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 smtClean="0">
                <a:solidFill>
                  <a:srgbClr val="FF0000"/>
                </a:solidFill>
                <a:latin typeface="+mn-lt"/>
                <a:cs typeface="+mn-cs"/>
              </a:rPr>
              <a:t>(</a:t>
            </a:r>
            <a:r>
              <a:rPr lang="en-US" sz="3200" b="1" kern="0" dirty="0" err="1" smtClean="0">
                <a:solidFill>
                  <a:srgbClr val="FF0000"/>
                </a:solidFill>
                <a:latin typeface="+mn-lt"/>
                <a:cs typeface="+mn-cs"/>
              </a:rPr>
              <a:t>Dahama-Bhatnagar</a:t>
            </a:r>
            <a:r>
              <a:rPr lang="en-US" sz="3200" b="1" kern="0" dirty="0" smtClean="0">
                <a:solidFill>
                  <a:srgbClr val="FF0000"/>
                </a:solidFill>
                <a:latin typeface="+mn-lt"/>
                <a:cs typeface="+mn-cs"/>
              </a:rPr>
              <a:t>)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1" y="1403367"/>
            <a:ext cx="8643997" cy="4525963"/>
          </a:xfrm>
        </p:spPr>
        <p:txBody>
          <a:bodyPr/>
          <a:lstStyle/>
          <a:p>
            <a:pPr lvl="0" algn="just"/>
            <a:r>
              <a:rPr lang="en-US" sz="2400" i="1" dirty="0" err="1" smtClean="0"/>
              <a:t>Belajar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sambil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bekerja</a:t>
            </a: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Selama</a:t>
            </a:r>
            <a:r>
              <a:rPr lang="en-US" sz="2400" dirty="0" smtClean="0"/>
              <a:t> </a:t>
            </a:r>
            <a:r>
              <a:rPr lang="en-US" sz="2400" dirty="0" err="1" smtClean="0"/>
              <a:t>berlangsungnya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</a:t>
            </a:r>
            <a:r>
              <a:rPr lang="en-US" sz="2400" dirty="0" err="1" smtClean="0"/>
              <a:t>pemberdayaan</a:t>
            </a:r>
            <a:r>
              <a:rPr lang="en-US" sz="2400" dirty="0" smtClean="0"/>
              <a:t>,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diupayakan</a:t>
            </a:r>
            <a:r>
              <a:rPr lang="en-US" sz="2400" dirty="0" smtClean="0"/>
              <a:t> agar </a:t>
            </a:r>
            <a:r>
              <a:rPr lang="en-US" sz="2400" dirty="0" err="1" smtClean="0"/>
              <a:t>warga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menerima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konsep-konsep</a:t>
            </a:r>
            <a:r>
              <a:rPr lang="en-US" sz="2400" dirty="0" smtClean="0"/>
              <a:t> </a:t>
            </a:r>
            <a:r>
              <a:rPr lang="en-US" sz="2400" dirty="0" err="1" smtClean="0"/>
              <a:t>teoritis</a:t>
            </a:r>
            <a:r>
              <a:rPr lang="en-US" sz="2400" dirty="0" smtClean="0"/>
              <a:t>, </a:t>
            </a:r>
            <a:r>
              <a:rPr lang="en-US" sz="2400" dirty="0" err="1" smtClean="0"/>
              <a:t>melainkan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belajar</a:t>
            </a:r>
            <a:r>
              <a:rPr lang="en-US" sz="2400" dirty="0" smtClean="0"/>
              <a:t> </a:t>
            </a:r>
            <a:r>
              <a:rPr lang="en-US" sz="2400" dirty="0" err="1" smtClean="0"/>
              <a:t>langsung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pengalamannya</a:t>
            </a:r>
            <a:r>
              <a:rPr lang="en-US" sz="2400" dirty="0" smtClean="0"/>
              <a:t> </a:t>
            </a:r>
            <a:r>
              <a:rPr lang="en-US" sz="2400" dirty="0" err="1" smtClean="0"/>
              <a:t>melaksanakan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pekerjaan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nyata</a:t>
            </a:r>
            <a:r>
              <a:rPr lang="en-US" sz="2400" dirty="0" smtClean="0"/>
              <a:t>.</a:t>
            </a:r>
          </a:p>
          <a:p>
            <a:pPr lvl="0" algn="just"/>
            <a:r>
              <a:rPr lang="en-US" sz="2400" i="1" dirty="0" err="1" smtClean="0"/>
              <a:t>Penggunaan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metode</a:t>
            </a:r>
            <a:r>
              <a:rPr lang="en-US" sz="2400" i="1" dirty="0" smtClean="0"/>
              <a:t> yang </a:t>
            </a:r>
            <a:r>
              <a:rPr lang="en-US" sz="2400" i="1" dirty="0" err="1" smtClean="0"/>
              <a:t>sesuai</a:t>
            </a: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Pemberdayaan</a:t>
            </a:r>
            <a:r>
              <a:rPr lang="en-US" sz="2400" dirty="0" smtClean="0"/>
              <a:t> </a:t>
            </a:r>
            <a:r>
              <a:rPr lang="en-US" sz="2400" dirty="0" err="1" smtClean="0"/>
              <a:t>seharusnya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yang </a:t>
            </a:r>
            <a:r>
              <a:rPr lang="en-US" sz="2400" dirty="0" err="1" smtClean="0"/>
              <a:t>selalu</a:t>
            </a:r>
            <a:r>
              <a:rPr lang="en-US" sz="2400" dirty="0" smtClean="0"/>
              <a:t> </a:t>
            </a:r>
            <a:r>
              <a:rPr lang="en-US" sz="2400" dirty="0" err="1" smtClean="0"/>
              <a:t>disesuaikan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kondisi</a:t>
            </a:r>
            <a:r>
              <a:rPr lang="en-US" sz="2400" dirty="0" smtClean="0"/>
              <a:t> (</a:t>
            </a:r>
            <a:r>
              <a:rPr lang="en-US" sz="2400" dirty="0" err="1" smtClean="0"/>
              <a:t>lingkungan</a:t>
            </a:r>
            <a:r>
              <a:rPr lang="en-US" sz="2400" dirty="0" smtClean="0"/>
              <a:t> </a:t>
            </a:r>
            <a:r>
              <a:rPr lang="en-US" sz="2400" dirty="0" err="1" smtClean="0"/>
              <a:t>fisik</a:t>
            </a:r>
            <a:r>
              <a:rPr lang="en-US" sz="2400" dirty="0" smtClean="0"/>
              <a:t>, </a:t>
            </a:r>
            <a:r>
              <a:rPr lang="en-US" sz="2400" dirty="0" err="1" smtClean="0"/>
              <a:t>kemampuan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sosial</a:t>
            </a:r>
            <a:r>
              <a:rPr lang="en-US" sz="2400" dirty="0" smtClean="0"/>
              <a:t> </a:t>
            </a:r>
            <a:r>
              <a:rPr lang="en-US" sz="2400" dirty="0" err="1" smtClean="0"/>
              <a:t>budaya</a:t>
            </a:r>
            <a:r>
              <a:rPr lang="en-US" sz="2400" dirty="0" smtClean="0"/>
              <a:t>) </a:t>
            </a:r>
            <a:r>
              <a:rPr lang="en-US" sz="2400" dirty="0" err="1" smtClean="0"/>
              <a:t>sasarannya</a:t>
            </a:r>
            <a:r>
              <a:rPr lang="en-US" sz="2400" dirty="0" smtClean="0"/>
              <a:t>.</a:t>
            </a:r>
            <a:endParaRPr lang="en-US" sz="2300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285852" y="71414"/>
            <a:ext cx="6286544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PRINSIP PEMBERDAYAAN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 smtClean="0">
                <a:solidFill>
                  <a:srgbClr val="FF0000"/>
                </a:solidFill>
                <a:latin typeface="+mn-lt"/>
                <a:cs typeface="+mn-cs"/>
              </a:rPr>
              <a:t>(</a:t>
            </a:r>
            <a:r>
              <a:rPr lang="en-US" sz="3200" b="1" kern="0" dirty="0" err="1" smtClean="0">
                <a:solidFill>
                  <a:srgbClr val="FF0000"/>
                </a:solidFill>
                <a:latin typeface="+mn-lt"/>
                <a:cs typeface="+mn-cs"/>
              </a:rPr>
              <a:t>Dahama-Bhatnagar</a:t>
            </a:r>
            <a:r>
              <a:rPr lang="en-US" sz="3200" b="1" kern="0" dirty="0" smtClean="0">
                <a:solidFill>
                  <a:srgbClr val="FF0000"/>
                </a:solidFill>
                <a:latin typeface="+mn-lt"/>
                <a:cs typeface="+mn-cs"/>
              </a:rPr>
              <a:t>)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1" y="1403367"/>
            <a:ext cx="8643997" cy="4525963"/>
          </a:xfrm>
        </p:spPr>
        <p:txBody>
          <a:bodyPr/>
          <a:lstStyle/>
          <a:p>
            <a:pPr lvl="0"/>
            <a:r>
              <a:rPr lang="en-US" sz="2400" i="1" dirty="0" err="1" smtClean="0"/>
              <a:t>Kepemimpinan</a:t>
            </a: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</a:t>
            </a:r>
            <a:r>
              <a:rPr lang="en-US" sz="2400" dirty="0" err="1" smtClean="0"/>
              <a:t>pemberdayaan</a:t>
            </a:r>
            <a:r>
              <a:rPr lang="en-US" sz="2400" dirty="0" smtClean="0"/>
              <a:t> </a:t>
            </a:r>
            <a:r>
              <a:rPr lang="en-US" sz="2400" dirty="0" err="1" smtClean="0"/>
              <a:t>diharapkan</a:t>
            </a:r>
            <a:r>
              <a:rPr lang="en-US" sz="2400" dirty="0" smtClean="0"/>
              <a:t> </a:t>
            </a:r>
            <a:r>
              <a:rPr lang="en-US" sz="2400" dirty="0" err="1" smtClean="0"/>
              <a:t>mampu</a:t>
            </a:r>
            <a:r>
              <a:rPr lang="en-US" sz="2400" dirty="0" smtClean="0"/>
              <a:t> </a:t>
            </a:r>
            <a:r>
              <a:rPr lang="en-US" sz="2400" dirty="0" err="1" smtClean="0"/>
              <a:t>menumbuhkan</a:t>
            </a:r>
            <a:r>
              <a:rPr lang="en-US" sz="2400" dirty="0" smtClean="0"/>
              <a:t> </a:t>
            </a:r>
            <a:r>
              <a:rPr lang="en-US" sz="2400" dirty="0" err="1" smtClean="0"/>
              <a:t>pemimpin-pemimpin</a:t>
            </a:r>
            <a:r>
              <a:rPr lang="en-US" sz="2400" dirty="0" smtClean="0"/>
              <a:t> </a:t>
            </a:r>
            <a:r>
              <a:rPr lang="en-US" sz="2400" dirty="0" err="1" smtClean="0"/>
              <a:t>lokal</a:t>
            </a:r>
            <a:r>
              <a:rPr lang="en-US" sz="2400" dirty="0" smtClean="0"/>
              <a:t> yang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memastikan</a:t>
            </a:r>
            <a:r>
              <a:rPr lang="en-US" sz="2400" dirty="0" smtClean="0"/>
              <a:t> </a:t>
            </a:r>
            <a:r>
              <a:rPr lang="en-US" sz="2400" dirty="0" err="1" smtClean="0"/>
              <a:t>warga</a:t>
            </a:r>
            <a:r>
              <a:rPr lang="en-US" sz="2400" dirty="0" smtClean="0"/>
              <a:t> </a:t>
            </a:r>
            <a:r>
              <a:rPr lang="en-US" sz="2400" dirty="0" err="1" smtClean="0"/>
              <a:t>tetap</a:t>
            </a:r>
            <a:r>
              <a:rPr lang="en-US" sz="2400" dirty="0" smtClean="0"/>
              <a:t> </a:t>
            </a:r>
            <a:r>
              <a:rPr lang="en-US" sz="2400" dirty="0" err="1" smtClean="0"/>
              <a:t>bergiat</a:t>
            </a:r>
            <a:r>
              <a:rPr lang="en-US" sz="2400" dirty="0" smtClean="0"/>
              <a:t> </a:t>
            </a:r>
            <a:r>
              <a:rPr lang="en-US" sz="2400" dirty="0" err="1" smtClean="0"/>
              <a:t>meningkatkan</a:t>
            </a:r>
            <a:r>
              <a:rPr lang="en-US" sz="2400" dirty="0" smtClean="0"/>
              <a:t> </a:t>
            </a:r>
            <a:r>
              <a:rPr lang="en-US" sz="2400" dirty="0" err="1" smtClean="0"/>
              <a:t>kedayaannya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jangka</a:t>
            </a:r>
            <a:r>
              <a:rPr lang="en-US" sz="2400" dirty="0" smtClean="0"/>
              <a:t> </a:t>
            </a:r>
            <a:r>
              <a:rPr lang="en-US" sz="2400" dirty="0" err="1" smtClean="0"/>
              <a:t>panjang</a:t>
            </a:r>
            <a:r>
              <a:rPr lang="en-US" sz="2400" dirty="0" smtClean="0"/>
              <a:t>.</a:t>
            </a:r>
          </a:p>
          <a:p>
            <a:pPr lvl="0"/>
            <a:r>
              <a:rPr lang="en-US" sz="2400" i="1" dirty="0" err="1" smtClean="0"/>
              <a:t>Fasilitator</a:t>
            </a:r>
            <a:r>
              <a:rPr lang="en-US" sz="2400" i="1" dirty="0" smtClean="0"/>
              <a:t> yang </a:t>
            </a:r>
            <a:r>
              <a:rPr lang="en-US" sz="2400" i="1" dirty="0" err="1" smtClean="0"/>
              <a:t>terlatih</a:t>
            </a: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Pemberdaya</a:t>
            </a:r>
            <a:r>
              <a:rPr lang="en-US" sz="2400" dirty="0" smtClean="0"/>
              <a:t> </a:t>
            </a:r>
            <a:r>
              <a:rPr lang="en-US" sz="2400" dirty="0" smtClean="0"/>
              <a:t>(</a:t>
            </a:r>
            <a:r>
              <a:rPr lang="en-US" sz="2400" dirty="0" err="1" smtClean="0"/>
              <a:t>fasilitator</a:t>
            </a:r>
            <a:r>
              <a:rPr lang="en-US" sz="2400" dirty="0" smtClean="0"/>
              <a:t>) </a:t>
            </a:r>
            <a:r>
              <a:rPr lang="en-US" sz="2400" dirty="0" err="1" smtClean="0"/>
              <a:t>haruslah</a:t>
            </a:r>
            <a:r>
              <a:rPr lang="en-US" sz="2400" dirty="0" smtClean="0"/>
              <a:t> </a:t>
            </a:r>
            <a:r>
              <a:rPr lang="en-US" sz="2400" dirty="0" err="1" smtClean="0"/>
              <a:t>benar-benar</a:t>
            </a:r>
            <a:r>
              <a:rPr lang="en-US" sz="2400" dirty="0" smtClean="0"/>
              <a:t> </a:t>
            </a:r>
            <a:r>
              <a:rPr lang="en-US" sz="2400" dirty="0" err="1" smtClean="0"/>
              <a:t>dipersiapkan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menghadapi</a:t>
            </a:r>
            <a:r>
              <a:rPr lang="en-US" sz="2400" dirty="0" smtClean="0"/>
              <a:t> </a:t>
            </a:r>
            <a:r>
              <a:rPr lang="en-US" sz="2400" dirty="0" err="1" smtClean="0"/>
              <a:t>keunikan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komunitas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.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demikian</a:t>
            </a:r>
            <a:r>
              <a:rPr lang="en-US" sz="2400" dirty="0" smtClean="0"/>
              <a:t>, </a:t>
            </a:r>
            <a:r>
              <a:rPr lang="en-US" sz="2400" dirty="0" err="1" smtClean="0"/>
              <a:t>keberadaan</a:t>
            </a:r>
            <a:r>
              <a:rPr lang="en-US" sz="2400" dirty="0" smtClean="0"/>
              <a:t> </a:t>
            </a:r>
            <a:r>
              <a:rPr lang="en-US" sz="2400" dirty="0" err="1" smtClean="0"/>
              <a:t>fasilitator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benar-benar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memberi</a:t>
            </a:r>
            <a:r>
              <a:rPr lang="en-US" sz="2400" dirty="0" smtClean="0"/>
              <a:t> </a:t>
            </a:r>
            <a:r>
              <a:rPr lang="en-US" sz="2400" dirty="0" err="1" smtClean="0"/>
              <a:t>manfaat</a:t>
            </a:r>
            <a:r>
              <a:rPr lang="en-US" sz="2400" dirty="0" smtClean="0"/>
              <a:t> </a:t>
            </a:r>
            <a:r>
              <a:rPr lang="en-US" sz="2400" dirty="0" err="1" smtClean="0"/>
              <a:t>bagi</a:t>
            </a:r>
            <a:r>
              <a:rPr lang="en-US" sz="2400" dirty="0" smtClean="0"/>
              <a:t> </a:t>
            </a:r>
            <a:r>
              <a:rPr lang="en-US" sz="2400" dirty="0" err="1" smtClean="0"/>
              <a:t>individu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pun </a:t>
            </a:r>
            <a:r>
              <a:rPr lang="en-US" sz="2400" dirty="0" err="1" smtClean="0"/>
              <a:t>komunitas</a:t>
            </a:r>
            <a:r>
              <a:rPr lang="en-US" sz="2400" dirty="0" smtClean="0"/>
              <a:t> </a:t>
            </a:r>
            <a:r>
              <a:rPr lang="en-US" sz="2400" dirty="0" err="1" smtClean="0"/>
              <a:t>sasaran</a:t>
            </a:r>
            <a:r>
              <a:rPr lang="en-US" sz="2400" dirty="0" smtClean="0"/>
              <a:t>.</a:t>
            </a:r>
            <a:endParaRPr lang="en-US" sz="2300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285852" y="71414"/>
            <a:ext cx="6286544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PRINSIP PEMBERDAYAAN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 smtClean="0">
                <a:solidFill>
                  <a:srgbClr val="FF0000"/>
                </a:solidFill>
                <a:latin typeface="+mn-lt"/>
                <a:cs typeface="+mn-cs"/>
              </a:rPr>
              <a:t>(</a:t>
            </a:r>
            <a:r>
              <a:rPr lang="en-US" sz="3200" b="1" kern="0" dirty="0" err="1" smtClean="0">
                <a:solidFill>
                  <a:srgbClr val="FF0000"/>
                </a:solidFill>
                <a:latin typeface="+mn-lt"/>
                <a:cs typeface="+mn-cs"/>
              </a:rPr>
              <a:t>Dahama-Bhatnagar</a:t>
            </a:r>
            <a:r>
              <a:rPr lang="en-US" sz="3200" b="1" kern="0" dirty="0" smtClean="0">
                <a:solidFill>
                  <a:srgbClr val="FF0000"/>
                </a:solidFill>
                <a:latin typeface="+mn-lt"/>
                <a:cs typeface="+mn-cs"/>
              </a:rPr>
              <a:t>)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1" y="1403367"/>
            <a:ext cx="8643997" cy="4525963"/>
          </a:xfrm>
        </p:spPr>
        <p:txBody>
          <a:bodyPr/>
          <a:lstStyle/>
          <a:p>
            <a:pPr lvl="0"/>
            <a:r>
              <a:rPr lang="en-US" sz="2400" i="1" dirty="0" err="1" smtClean="0"/>
              <a:t>Segenap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keluarga</a:t>
            </a: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Pemberdaya</a:t>
            </a:r>
            <a:r>
              <a:rPr lang="en-US" sz="2400" dirty="0" smtClean="0"/>
              <a:t> </a:t>
            </a:r>
            <a:r>
              <a:rPr lang="en-US" sz="2400" dirty="0" smtClean="0"/>
              <a:t>(</a:t>
            </a:r>
            <a:r>
              <a:rPr lang="en-US" sz="2400" dirty="0" err="1" smtClean="0"/>
              <a:t>fasilitator</a:t>
            </a:r>
            <a:r>
              <a:rPr lang="en-US" sz="2400" dirty="0" smtClean="0"/>
              <a:t>) </a:t>
            </a:r>
            <a:r>
              <a:rPr lang="en-US" sz="2400" dirty="0" err="1" smtClean="0"/>
              <a:t>semestinya</a:t>
            </a:r>
            <a:r>
              <a:rPr lang="en-US" sz="2400" dirty="0" smtClean="0"/>
              <a:t> </a:t>
            </a:r>
            <a:r>
              <a:rPr lang="en-US" sz="2400" dirty="0" err="1" smtClean="0"/>
              <a:t>memperhatikan</a:t>
            </a:r>
            <a:r>
              <a:rPr lang="en-US" sz="2400" dirty="0" smtClean="0"/>
              <a:t> </a:t>
            </a:r>
            <a:r>
              <a:rPr lang="en-US" sz="2400" dirty="0" err="1" smtClean="0"/>
              <a:t>keluarga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kesatuan</a:t>
            </a:r>
            <a:r>
              <a:rPr lang="en-US" sz="2400" dirty="0" smtClean="0"/>
              <a:t> </a:t>
            </a:r>
            <a:r>
              <a:rPr lang="en-US" sz="2400" dirty="0" err="1" smtClean="0"/>
              <a:t>utuh</a:t>
            </a:r>
            <a:r>
              <a:rPr lang="en-US" sz="2400" dirty="0" smtClean="0"/>
              <a:t>. </a:t>
            </a:r>
          </a:p>
          <a:p>
            <a:pPr lvl="0"/>
            <a:r>
              <a:rPr lang="en-US" sz="2400" i="1" dirty="0" err="1" smtClean="0"/>
              <a:t>Kepuasan</a:t>
            </a: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Pemberdayaan</a:t>
            </a:r>
            <a:r>
              <a:rPr lang="en-US" sz="2400" dirty="0" smtClean="0"/>
              <a:t> </a:t>
            </a:r>
            <a:r>
              <a:rPr lang="en-US" sz="2400" dirty="0" err="1" smtClean="0"/>
              <a:t>hendaknya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memberi</a:t>
            </a:r>
            <a:r>
              <a:rPr lang="en-US" sz="2400" dirty="0" smtClean="0"/>
              <a:t> rasa </a:t>
            </a:r>
            <a:r>
              <a:rPr lang="en-US" sz="2400" dirty="0" err="1" smtClean="0"/>
              <a:t>puas</a:t>
            </a:r>
            <a:r>
              <a:rPr lang="en-US" sz="2400" dirty="0" smtClean="0"/>
              <a:t> </a:t>
            </a:r>
            <a:r>
              <a:rPr lang="en-US" sz="2400" dirty="0" err="1" smtClean="0"/>
              <a:t>kepada</a:t>
            </a:r>
            <a:r>
              <a:rPr lang="en-US" sz="2400" dirty="0" smtClean="0"/>
              <a:t> </a:t>
            </a:r>
            <a:r>
              <a:rPr lang="en-US" sz="2400" dirty="0" err="1" smtClean="0"/>
              <a:t>warga</a:t>
            </a:r>
            <a:r>
              <a:rPr lang="en-US" sz="2400" dirty="0" smtClean="0"/>
              <a:t>,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bersemangat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belajar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bekerja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285852" y="71414"/>
            <a:ext cx="6286544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PRINSIP PEMBERDAYAAN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 smtClean="0">
                <a:solidFill>
                  <a:srgbClr val="FF0000"/>
                </a:solidFill>
                <a:latin typeface="+mn-lt"/>
                <a:cs typeface="+mn-cs"/>
              </a:rPr>
              <a:t>(</a:t>
            </a:r>
            <a:r>
              <a:rPr lang="en-US" sz="3200" b="1" kern="0" dirty="0" err="1" smtClean="0">
                <a:solidFill>
                  <a:srgbClr val="FF0000"/>
                </a:solidFill>
                <a:latin typeface="+mn-lt"/>
                <a:cs typeface="+mn-cs"/>
              </a:rPr>
              <a:t>Dahama-Bhatnagar</a:t>
            </a:r>
            <a:r>
              <a:rPr lang="en-US" sz="3200" b="1" kern="0" dirty="0" smtClean="0">
                <a:solidFill>
                  <a:srgbClr val="FF0000"/>
                </a:solidFill>
                <a:latin typeface="+mn-lt"/>
                <a:cs typeface="+mn-cs"/>
              </a:rPr>
              <a:t>)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QUIZ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marL="514350" lvl="0" indent="-514350" algn="just">
              <a:buFont typeface="+mj-lt"/>
              <a:buAutoNum type="arabicPeriod"/>
            </a:pPr>
            <a:r>
              <a:rPr lang="en-US" dirty="0" err="1" smtClean="0"/>
              <a:t>Jelaskan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 smtClean="0"/>
              <a:t>pemberdayaan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Totok</a:t>
            </a:r>
            <a:r>
              <a:rPr lang="en-US" dirty="0" smtClean="0"/>
              <a:t> </a:t>
            </a:r>
            <a:r>
              <a:rPr lang="en-US" dirty="0" err="1" smtClean="0"/>
              <a:t>Mardikanto</a:t>
            </a:r>
            <a:r>
              <a:rPr lang="id-ID" dirty="0" smtClean="0"/>
              <a:t>!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Jelaskan</a:t>
            </a:r>
            <a:r>
              <a:rPr lang="en-US" dirty="0" smtClean="0"/>
              <a:t> </a:t>
            </a:r>
            <a:r>
              <a:rPr lang="en-US" dirty="0" err="1" smtClean="0"/>
              <a:t>prinsip</a:t>
            </a:r>
            <a:r>
              <a:rPr lang="en-US" dirty="0" smtClean="0"/>
              <a:t> ‘</a:t>
            </a:r>
            <a:r>
              <a:rPr lang="en-US" dirty="0" err="1" smtClean="0"/>
              <a:t>Belajar</a:t>
            </a:r>
            <a:r>
              <a:rPr lang="en-US" dirty="0" smtClean="0"/>
              <a:t> </a:t>
            </a:r>
            <a:r>
              <a:rPr lang="en-US" dirty="0" err="1" smtClean="0"/>
              <a:t>sambil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r>
              <a:rPr lang="en-US" dirty="0" smtClean="0"/>
              <a:t>’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Dahama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Bhatnagar</a:t>
            </a:r>
            <a:r>
              <a:rPr lang="id-ID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5452</TotalTime>
  <Words>194</Words>
  <Application>Microsoft Office PowerPoint</Application>
  <PresentationFormat>On-screen Show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Diseño predeterminado</vt:lpstr>
      <vt:lpstr>PENDEKATAN DALAM PEMBERDAYAAN KOMUNITAS</vt:lpstr>
      <vt:lpstr>Slide 2</vt:lpstr>
      <vt:lpstr>Slide 3</vt:lpstr>
      <vt:lpstr>Slide 4</vt:lpstr>
      <vt:lpstr>Slide 5</vt:lpstr>
      <vt:lpstr>Slide 6</vt:lpstr>
      <vt:lpstr>Slide 7</vt:lpstr>
      <vt:lpstr>Slide 8</vt:lpstr>
      <vt:lpstr>QUIZ</vt:lpstr>
      <vt:lpstr>Slide 10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PCR</cp:lastModifiedBy>
  <cp:revision>772</cp:revision>
  <dcterms:created xsi:type="dcterms:W3CDTF">2010-05-23T14:28:12Z</dcterms:created>
  <dcterms:modified xsi:type="dcterms:W3CDTF">2015-07-21T00:42:10Z</dcterms:modified>
</cp:coreProperties>
</file>