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63" r:id="rId10"/>
    <p:sldId id="262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D0C79-C3B3-441B-AEBD-EDCB37403C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42CD-EDB7-44F5-A38E-6A05FCC757C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2598-A83D-4751-8EBC-3A71856BE4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6CC92-32D6-4236-AA23-B7AE0C8F1E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5C6F-C1A8-4FF7-8DB3-58F7B65CB4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6B665-E4A6-4641-8B1A-252EF75DF5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6FFC-B4DC-4947-8CAD-6891FBB8ED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AC197-934B-4C47-BC2A-3548E72756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25753-0779-422D-A72C-DB114B6862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50991-1612-448B-9324-E9A445C2AC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40BBE-43EB-4558-895F-C6C1CB5987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BB4324-6ACF-4DD6-9F82-A20509DDE08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79388" y="4076700"/>
            <a:ext cx="5464182" cy="647700"/>
          </a:xfrm>
        </p:spPr>
        <p:txBody>
          <a:bodyPr/>
          <a:lstStyle/>
          <a:p>
            <a:pPr algn="l"/>
            <a:r>
              <a:rPr lang="es-UY" sz="3600" b="1" dirty="0" smtClean="0">
                <a:solidFill>
                  <a:schemeClr val="bg1"/>
                </a:solidFill>
              </a:rPr>
              <a:t>PENDEKATAN DALAM PEMBERDAYAAN KOMUNITAS</a:t>
            </a:r>
            <a:endParaRPr lang="es-ES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42918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Salam </a:t>
            </a:r>
            <a:r>
              <a:rPr lang="en-US" sz="4400" dirty="0" err="1" smtClean="0">
                <a:solidFill>
                  <a:srgbClr val="FF0000"/>
                </a:solidFill>
              </a:rPr>
              <a:t>Sosiologi</a:t>
            </a:r>
            <a:r>
              <a:rPr lang="en-US" sz="4400" dirty="0" smtClean="0">
                <a:solidFill>
                  <a:srgbClr val="FF0000"/>
                </a:solidFill>
              </a:rPr>
              <a:t> 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403367"/>
            <a:ext cx="8643997" cy="4525963"/>
          </a:xfrm>
        </p:spPr>
        <p:txBody>
          <a:bodyPr/>
          <a:lstStyle/>
          <a:p>
            <a:pPr lvl="0" algn="just"/>
            <a:r>
              <a:rPr lang="en-US" sz="2100" i="1" dirty="0" err="1" smtClean="0"/>
              <a:t>Mengerjakan</a:t>
            </a:r>
            <a:r>
              <a:rPr lang="en-US" sz="2100" dirty="0" smtClean="0"/>
              <a:t>, </a:t>
            </a:r>
            <a:r>
              <a:rPr lang="en-US" sz="2100" dirty="0" err="1" smtClean="0"/>
              <a:t>artinya</a:t>
            </a:r>
            <a:r>
              <a:rPr lang="en-US" sz="2100" dirty="0" smtClean="0"/>
              <a:t> </a:t>
            </a:r>
            <a:r>
              <a:rPr lang="en-US" sz="2100" dirty="0" err="1" smtClean="0"/>
              <a:t>kegiatan</a:t>
            </a:r>
            <a:r>
              <a:rPr lang="en-US" sz="2100" dirty="0" smtClean="0"/>
              <a:t> </a:t>
            </a:r>
            <a:r>
              <a:rPr lang="en-US" sz="2100" dirty="0" err="1" smtClean="0"/>
              <a:t>pemberdayaan</a:t>
            </a:r>
            <a:r>
              <a:rPr lang="en-US" sz="2100" dirty="0" smtClean="0"/>
              <a:t> </a:t>
            </a:r>
            <a:r>
              <a:rPr lang="en-US" sz="2100" dirty="0" err="1" smtClean="0"/>
              <a:t>haruslah</a:t>
            </a:r>
            <a:r>
              <a:rPr lang="en-US" sz="2100" dirty="0" smtClean="0"/>
              <a:t> </a:t>
            </a:r>
            <a:r>
              <a:rPr lang="en-US" sz="2100" dirty="0" err="1" smtClean="0"/>
              <a:t>sebanyak</a:t>
            </a:r>
            <a:r>
              <a:rPr lang="en-US" sz="2100" dirty="0" smtClean="0"/>
              <a:t> </a:t>
            </a:r>
            <a:r>
              <a:rPr lang="en-US" sz="2100" dirty="0" err="1" smtClean="0"/>
              <a:t>mungkin</a:t>
            </a:r>
            <a:r>
              <a:rPr lang="en-US" sz="2100" dirty="0" smtClean="0"/>
              <a:t> </a:t>
            </a:r>
            <a:r>
              <a:rPr lang="en-US" sz="2100" dirty="0" err="1" smtClean="0"/>
              <a:t>melibatkan</a:t>
            </a:r>
            <a:r>
              <a:rPr lang="en-US" sz="2100" dirty="0" smtClean="0"/>
              <a:t> </a:t>
            </a:r>
            <a:r>
              <a:rPr lang="en-US" sz="2100" dirty="0" err="1" smtClean="0"/>
              <a:t>warga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mengerjakan</a:t>
            </a:r>
            <a:r>
              <a:rPr lang="en-US" sz="2100" dirty="0" smtClean="0"/>
              <a:t>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menerapkan</a:t>
            </a:r>
            <a:r>
              <a:rPr lang="en-US" sz="2100" dirty="0" smtClean="0"/>
              <a:t> </a:t>
            </a:r>
            <a:r>
              <a:rPr lang="en-US" sz="2100" dirty="0" err="1" smtClean="0"/>
              <a:t>sesuatu</a:t>
            </a:r>
            <a:r>
              <a:rPr lang="en-US" sz="2100" dirty="0" smtClean="0"/>
              <a:t>. Hal </a:t>
            </a:r>
            <a:r>
              <a:rPr lang="en-US" sz="2100" dirty="0" err="1" smtClean="0"/>
              <a:t>ini</a:t>
            </a:r>
            <a:r>
              <a:rPr lang="en-US" sz="2100" dirty="0" smtClean="0"/>
              <a:t> </a:t>
            </a:r>
            <a:r>
              <a:rPr lang="en-US" sz="2100" dirty="0" err="1" smtClean="0"/>
              <a:t>karena</a:t>
            </a:r>
            <a:r>
              <a:rPr lang="en-US" sz="2100" dirty="0" smtClean="0"/>
              <a:t> </a:t>
            </a:r>
            <a:r>
              <a:rPr lang="en-US" sz="2100" dirty="0" err="1" smtClean="0"/>
              <a:t>melalui</a:t>
            </a:r>
            <a:r>
              <a:rPr lang="en-US" sz="2100" dirty="0" smtClean="0"/>
              <a:t> </a:t>
            </a:r>
            <a:r>
              <a:rPr lang="en-US" sz="2100" dirty="0" err="1" smtClean="0"/>
              <a:t>kegiatan</a:t>
            </a:r>
            <a:r>
              <a:rPr lang="en-US" sz="2100" dirty="0" smtClean="0"/>
              <a:t> </a:t>
            </a:r>
            <a:r>
              <a:rPr lang="en-US" sz="2100" dirty="0" err="1" smtClean="0"/>
              <a:t>mengerjakan</a:t>
            </a:r>
            <a:r>
              <a:rPr lang="en-US" sz="2100" dirty="0" smtClean="0"/>
              <a:t>, </a:t>
            </a:r>
            <a:r>
              <a:rPr lang="en-US" sz="2100" dirty="0" err="1" smtClean="0"/>
              <a:t>warga</a:t>
            </a:r>
            <a:r>
              <a:rPr lang="en-US" sz="2100" dirty="0" smtClean="0"/>
              <a:t>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mengalami</a:t>
            </a:r>
            <a:r>
              <a:rPr lang="en-US" sz="2100" dirty="0" smtClean="0"/>
              <a:t> </a:t>
            </a:r>
            <a:r>
              <a:rPr lang="en-US" sz="2100" dirty="0" err="1" smtClean="0"/>
              <a:t>proses</a:t>
            </a:r>
            <a:r>
              <a:rPr lang="en-US" sz="2100" dirty="0" smtClean="0"/>
              <a:t> </a:t>
            </a:r>
            <a:r>
              <a:rPr lang="en-US" sz="2100" dirty="0" err="1" smtClean="0"/>
              <a:t>belajar</a:t>
            </a:r>
            <a:r>
              <a:rPr lang="en-US" sz="2100" dirty="0" smtClean="0"/>
              <a:t> (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menggunakan</a:t>
            </a:r>
            <a:r>
              <a:rPr lang="en-US" sz="2100" dirty="0" smtClean="0"/>
              <a:t> </a:t>
            </a:r>
            <a:r>
              <a:rPr lang="en-US" sz="2100" dirty="0" err="1" smtClean="0"/>
              <a:t>pikiran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perasaan</a:t>
            </a:r>
            <a:r>
              <a:rPr lang="en-US" sz="2100" dirty="0" smtClean="0"/>
              <a:t> </a:t>
            </a:r>
            <a:r>
              <a:rPr lang="en-US" sz="2100" dirty="0" err="1" smtClean="0"/>
              <a:t>hingga</a:t>
            </a:r>
            <a:r>
              <a:rPr lang="en-US" sz="2100" dirty="0" smtClean="0"/>
              <a:t> </a:t>
            </a:r>
            <a:r>
              <a:rPr lang="en-US" sz="2100" dirty="0" err="1" smtClean="0"/>
              <a:t>menumbuhkan</a:t>
            </a:r>
            <a:r>
              <a:rPr lang="en-US" sz="2100" dirty="0" smtClean="0"/>
              <a:t> </a:t>
            </a:r>
            <a:r>
              <a:rPr lang="en-US" sz="2100" dirty="0" err="1" smtClean="0"/>
              <a:t>keterampilan</a:t>
            </a:r>
            <a:r>
              <a:rPr lang="en-US" sz="2100" dirty="0" smtClean="0"/>
              <a:t>) yang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terus</a:t>
            </a:r>
            <a:r>
              <a:rPr lang="en-US" sz="2100" dirty="0" smtClean="0"/>
              <a:t> </a:t>
            </a:r>
            <a:r>
              <a:rPr lang="en-US" sz="2100" dirty="0" err="1" smtClean="0"/>
              <a:t>diingatnya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jangka</a:t>
            </a:r>
            <a:r>
              <a:rPr lang="en-US" sz="2100" dirty="0" smtClean="0"/>
              <a:t> </a:t>
            </a:r>
            <a:r>
              <a:rPr lang="en-US" sz="2100" dirty="0" err="1" smtClean="0"/>
              <a:t>panjang</a:t>
            </a:r>
            <a:r>
              <a:rPr lang="en-US" sz="2100" dirty="0" smtClean="0"/>
              <a:t>.</a:t>
            </a:r>
          </a:p>
          <a:p>
            <a:pPr lvl="0" algn="just"/>
            <a:r>
              <a:rPr lang="en-US" sz="2100" i="1" dirty="0" err="1" smtClean="0"/>
              <a:t>Akibat</a:t>
            </a:r>
            <a:r>
              <a:rPr lang="en-US" sz="2100" dirty="0" smtClean="0"/>
              <a:t>, </a:t>
            </a:r>
            <a:r>
              <a:rPr lang="en-US" sz="2100" dirty="0" err="1" smtClean="0"/>
              <a:t>artinya</a:t>
            </a:r>
            <a:r>
              <a:rPr lang="en-US" sz="2100" dirty="0" smtClean="0"/>
              <a:t> </a:t>
            </a:r>
            <a:r>
              <a:rPr lang="en-US" sz="2100" dirty="0" err="1" smtClean="0"/>
              <a:t>kegiatan</a:t>
            </a:r>
            <a:r>
              <a:rPr lang="en-US" sz="2100" dirty="0" smtClean="0"/>
              <a:t> </a:t>
            </a:r>
            <a:r>
              <a:rPr lang="en-US" sz="2100" dirty="0" err="1" smtClean="0"/>
              <a:t>pemberdayaan</a:t>
            </a:r>
            <a:r>
              <a:rPr lang="en-US" sz="2100" dirty="0" smtClean="0"/>
              <a:t> </a:t>
            </a:r>
            <a:r>
              <a:rPr lang="en-US" sz="2100" dirty="0" err="1" smtClean="0"/>
              <a:t>mesti</a:t>
            </a:r>
            <a:r>
              <a:rPr lang="en-US" sz="2100" dirty="0" smtClean="0"/>
              <a:t> </a:t>
            </a:r>
            <a:r>
              <a:rPr lang="en-US" sz="2100" dirty="0" err="1" smtClean="0"/>
              <a:t>memberikan</a:t>
            </a:r>
            <a:r>
              <a:rPr lang="en-US" sz="2100" dirty="0" smtClean="0"/>
              <a:t> </a:t>
            </a:r>
            <a:r>
              <a:rPr lang="en-US" sz="2100" dirty="0" err="1" smtClean="0"/>
              <a:t>akibat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pengaruh</a:t>
            </a:r>
            <a:r>
              <a:rPr lang="en-US" sz="2100" dirty="0" smtClean="0"/>
              <a:t> yang </a:t>
            </a:r>
            <a:r>
              <a:rPr lang="en-US" sz="2100" dirty="0" err="1" smtClean="0"/>
              <a:t>baik</a:t>
            </a:r>
            <a:r>
              <a:rPr lang="en-US" sz="2100" dirty="0" smtClean="0"/>
              <a:t>, </a:t>
            </a:r>
            <a:r>
              <a:rPr lang="en-US" sz="2100" dirty="0" err="1" smtClean="0"/>
              <a:t>bermanfaat</a:t>
            </a:r>
            <a:r>
              <a:rPr lang="en-US" sz="2100" dirty="0" smtClean="0"/>
              <a:t>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memuaskan</a:t>
            </a:r>
            <a:r>
              <a:rPr lang="en-US" sz="2100" dirty="0" smtClean="0"/>
              <a:t>, </a:t>
            </a:r>
            <a:r>
              <a:rPr lang="en-US" sz="2100" dirty="0" err="1" smtClean="0"/>
              <a:t>sehingga</a:t>
            </a:r>
            <a:r>
              <a:rPr lang="en-US" sz="2100" dirty="0" smtClean="0"/>
              <a:t> </a:t>
            </a:r>
            <a:r>
              <a:rPr lang="en-US" sz="2100" dirty="0" err="1" smtClean="0"/>
              <a:t>warga</a:t>
            </a:r>
            <a:r>
              <a:rPr lang="en-US" sz="2100" dirty="0" smtClean="0"/>
              <a:t>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senantiasa</a:t>
            </a:r>
            <a:r>
              <a:rPr lang="en-US" sz="2100" dirty="0" smtClean="0"/>
              <a:t> </a:t>
            </a:r>
            <a:r>
              <a:rPr lang="en-US" sz="2100" dirty="0" err="1" smtClean="0"/>
              <a:t>bersemangat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diberdayakan</a:t>
            </a:r>
            <a:r>
              <a:rPr lang="en-US" sz="2100" dirty="0" smtClean="0"/>
              <a:t>.</a:t>
            </a:r>
          </a:p>
          <a:p>
            <a:pPr algn="just"/>
            <a:r>
              <a:rPr lang="en-US" sz="2100" i="1" dirty="0" err="1" smtClean="0"/>
              <a:t>Asosiasi</a:t>
            </a:r>
            <a:r>
              <a:rPr lang="en-US" sz="2100" dirty="0" smtClean="0"/>
              <a:t>, </a:t>
            </a:r>
            <a:r>
              <a:rPr lang="en-US" sz="2100" dirty="0" err="1" smtClean="0"/>
              <a:t>artinya</a:t>
            </a:r>
            <a:r>
              <a:rPr lang="en-US" sz="2100" dirty="0" smtClean="0"/>
              <a:t> </a:t>
            </a:r>
            <a:r>
              <a:rPr lang="en-US" sz="2100" dirty="0" err="1" smtClean="0"/>
              <a:t>kegiatan</a:t>
            </a:r>
            <a:r>
              <a:rPr lang="en-US" sz="2100" dirty="0" smtClean="0"/>
              <a:t> </a:t>
            </a:r>
            <a:r>
              <a:rPr lang="en-US" sz="2100" dirty="0" err="1" smtClean="0"/>
              <a:t>pemberdayaan</a:t>
            </a:r>
            <a:r>
              <a:rPr lang="en-US" sz="2100" dirty="0" smtClean="0"/>
              <a:t> </a:t>
            </a:r>
            <a:r>
              <a:rPr lang="en-US" sz="2100" dirty="0" err="1" smtClean="0"/>
              <a:t>harus</a:t>
            </a:r>
            <a:r>
              <a:rPr lang="en-US" sz="2100" dirty="0" smtClean="0"/>
              <a:t> </a:t>
            </a:r>
            <a:r>
              <a:rPr lang="en-US" sz="2100" dirty="0" err="1" smtClean="0"/>
              <a:t>dikaitkan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kegiatan</a:t>
            </a:r>
            <a:r>
              <a:rPr lang="en-US" sz="2100" dirty="0" smtClean="0"/>
              <a:t> </a:t>
            </a:r>
            <a:r>
              <a:rPr lang="en-US" sz="2100" dirty="0" err="1" smtClean="0"/>
              <a:t>keseharian</a:t>
            </a:r>
            <a:r>
              <a:rPr lang="en-US" sz="2100" dirty="0" smtClean="0"/>
              <a:t>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sesuatu</a:t>
            </a:r>
            <a:r>
              <a:rPr lang="en-US" sz="2100" dirty="0" smtClean="0"/>
              <a:t> yang </a:t>
            </a:r>
            <a:r>
              <a:rPr lang="en-US" sz="2100" dirty="0" err="1" smtClean="0"/>
              <a:t>tak</a:t>
            </a:r>
            <a:r>
              <a:rPr lang="en-US" sz="2100" dirty="0" smtClean="0"/>
              <a:t> </a:t>
            </a:r>
            <a:r>
              <a:rPr lang="en-US" sz="2100" dirty="0" err="1" smtClean="0"/>
              <a:t>berjarak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warga</a:t>
            </a:r>
            <a:r>
              <a:rPr lang="en-US" sz="2100" dirty="0" smtClean="0"/>
              <a:t>. </a:t>
            </a:r>
            <a:r>
              <a:rPr lang="en-US" sz="2100" dirty="0" err="1" smtClean="0"/>
              <a:t>Misalnya</a:t>
            </a:r>
            <a:r>
              <a:rPr lang="en-US" sz="2100" dirty="0" smtClean="0"/>
              <a:t>, </a:t>
            </a:r>
            <a:r>
              <a:rPr lang="en-US" sz="2100" dirty="0" err="1" smtClean="0"/>
              <a:t>ketika</a:t>
            </a:r>
            <a:r>
              <a:rPr lang="en-US" sz="2100" dirty="0" smtClean="0"/>
              <a:t> </a:t>
            </a:r>
            <a:r>
              <a:rPr lang="en-US" sz="2100" dirty="0" err="1" smtClean="0"/>
              <a:t>melihat</a:t>
            </a:r>
            <a:r>
              <a:rPr lang="en-US" sz="2100" dirty="0" smtClean="0"/>
              <a:t> </a:t>
            </a:r>
            <a:r>
              <a:rPr lang="en-US" sz="2100" dirty="0" err="1" smtClean="0"/>
              <a:t>banyaknya</a:t>
            </a:r>
            <a:r>
              <a:rPr lang="en-US" sz="2100" dirty="0" smtClean="0"/>
              <a:t> </a:t>
            </a:r>
            <a:r>
              <a:rPr lang="en-US" sz="2100" dirty="0" err="1" smtClean="0"/>
              <a:t>tumpukan</a:t>
            </a:r>
            <a:r>
              <a:rPr lang="en-US" sz="2100" dirty="0" smtClean="0"/>
              <a:t> </a:t>
            </a:r>
            <a:r>
              <a:rPr lang="en-US" sz="2100" dirty="0" err="1" smtClean="0"/>
              <a:t>sampah</a:t>
            </a:r>
            <a:r>
              <a:rPr lang="en-US" sz="2100" dirty="0" smtClean="0"/>
              <a:t> </a:t>
            </a:r>
            <a:r>
              <a:rPr lang="en-US" sz="2100" dirty="0" err="1" smtClean="0"/>
              <a:t>plastik</a:t>
            </a:r>
            <a:r>
              <a:rPr lang="en-US" sz="2100" dirty="0" smtClean="0"/>
              <a:t> </a:t>
            </a:r>
            <a:r>
              <a:rPr lang="en-US" sz="2100" dirty="0" err="1" smtClean="0"/>
              <a:t>di</a:t>
            </a:r>
            <a:r>
              <a:rPr lang="en-US" sz="2100" dirty="0" smtClean="0"/>
              <a:t> </a:t>
            </a:r>
            <a:r>
              <a:rPr lang="en-US" sz="2100" dirty="0" err="1" smtClean="0"/>
              <a:t>sekitarnya</a:t>
            </a:r>
            <a:r>
              <a:rPr lang="en-US" sz="2100" dirty="0" smtClean="0"/>
              <a:t>, </a:t>
            </a:r>
            <a:r>
              <a:rPr lang="en-US" sz="2100" dirty="0" err="1" smtClean="0"/>
              <a:t>warga</a:t>
            </a:r>
            <a:r>
              <a:rPr lang="en-US" sz="2100" dirty="0" smtClean="0"/>
              <a:t>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teringat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r>
              <a:rPr lang="en-US" sz="2100" dirty="0" smtClean="0"/>
              <a:t> </a:t>
            </a:r>
            <a:r>
              <a:rPr lang="en-US" sz="2100" dirty="0" err="1" smtClean="0"/>
              <a:t>kegiatan</a:t>
            </a:r>
            <a:r>
              <a:rPr lang="en-US" sz="2100" dirty="0" smtClean="0"/>
              <a:t> </a:t>
            </a:r>
            <a:r>
              <a:rPr lang="en-US" sz="2100" dirty="0" err="1" smtClean="0"/>
              <a:t>pemberdayaan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mengajarkannya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membuat</a:t>
            </a:r>
            <a:r>
              <a:rPr lang="en-US" sz="2100" dirty="0" smtClean="0"/>
              <a:t> </a:t>
            </a:r>
            <a:r>
              <a:rPr lang="en-US" sz="2100" dirty="0" err="1" smtClean="0"/>
              <a:t>tas</a:t>
            </a:r>
            <a:r>
              <a:rPr lang="en-US" sz="2100" dirty="0" smtClean="0"/>
              <a:t>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dompet</a:t>
            </a:r>
            <a:r>
              <a:rPr lang="en-US" sz="2100" dirty="0" smtClean="0"/>
              <a:t> </a:t>
            </a:r>
            <a:r>
              <a:rPr lang="en-US" sz="2100" dirty="0" err="1" smtClean="0"/>
              <a:t>berbahan</a:t>
            </a:r>
            <a:r>
              <a:rPr lang="en-US" sz="2100" dirty="0" smtClean="0"/>
              <a:t> </a:t>
            </a:r>
            <a:r>
              <a:rPr lang="en-US" sz="2100" dirty="0" err="1" smtClean="0"/>
              <a:t>sampah</a:t>
            </a:r>
            <a:r>
              <a:rPr lang="en-US" sz="2100" dirty="0" smtClean="0"/>
              <a:t> </a:t>
            </a:r>
            <a:r>
              <a:rPr lang="en-US" sz="2100" dirty="0" err="1" smtClean="0"/>
              <a:t>plastik</a:t>
            </a:r>
            <a:r>
              <a:rPr lang="en-US" sz="2100" dirty="0" smtClean="0"/>
              <a:t>.</a:t>
            </a:r>
            <a:endParaRPr lang="en-US" sz="21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71414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PRINSIP PEMBERDAYAAN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(</a:t>
            </a:r>
            <a:r>
              <a:rPr lang="en-US" sz="3200" b="1" kern="0" dirty="0" err="1" smtClean="0">
                <a:solidFill>
                  <a:srgbClr val="FF0000"/>
                </a:solidFill>
                <a:latin typeface="+mn-lt"/>
                <a:cs typeface="+mn-cs"/>
              </a:rPr>
              <a:t>Totok</a:t>
            </a: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3200" b="1" kern="0" dirty="0" err="1" smtClean="0">
                <a:solidFill>
                  <a:srgbClr val="FF0000"/>
                </a:solidFill>
                <a:latin typeface="+mn-lt"/>
                <a:cs typeface="+mn-cs"/>
              </a:rPr>
              <a:t>Mardikanto</a:t>
            </a: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403367"/>
            <a:ext cx="8643997" cy="4525963"/>
          </a:xfrm>
        </p:spPr>
        <p:txBody>
          <a:bodyPr/>
          <a:lstStyle/>
          <a:p>
            <a:pPr lvl="0" algn="just"/>
            <a:r>
              <a:rPr lang="en-US" sz="2400" i="1" dirty="0" err="1" smtClean="0"/>
              <a:t>Minat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kebutuhan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minat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didahului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mengungkap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benar-benar</a:t>
            </a:r>
            <a:r>
              <a:rPr lang="en-US" sz="2400" dirty="0" smtClean="0"/>
              <a:t> </a:t>
            </a:r>
            <a:r>
              <a:rPr lang="en-US" sz="2400" dirty="0" err="1" smtClean="0"/>
              <a:t>diminati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,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dipenuhi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setempat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prioritas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mendesak</a:t>
            </a:r>
            <a:r>
              <a:rPr lang="en-US" sz="2400" dirty="0" smtClean="0"/>
              <a:t>.</a:t>
            </a:r>
          </a:p>
          <a:p>
            <a:pPr lvl="0" algn="just"/>
            <a:r>
              <a:rPr lang="en-US" sz="2400" i="1" dirty="0" err="1" smtClean="0"/>
              <a:t>Organisasi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masyarakat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bawah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,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pelibatan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, </a:t>
            </a:r>
            <a:r>
              <a:rPr lang="en-US" sz="2400" dirty="0" err="1" smtClean="0"/>
              <a:t>kekerabatan</a:t>
            </a:r>
            <a:r>
              <a:rPr lang="en-US" sz="2400" dirty="0" smtClean="0"/>
              <a:t>, </a:t>
            </a:r>
            <a:r>
              <a:rPr lang="en-US" sz="2400" dirty="0" err="1" smtClean="0"/>
              <a:t>ketetanggaan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.</a:t>
            </a:r>
            <a:endParaRPr lang="en-US" sz="21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71414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PRINSIP PEMBERDAYAAN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(</a:t>
            </a:r>
            <a:r>
              <a:rPr lang="en-US" sz="3200" b="1" kern="0" dirty="0" err="1" smtClean="0">
                <a:solidFill>
                  <a:srgbClr val="FF0000"/>
                </a:solidFill>
                <a:latin typeface="+mn-lt"/>
                <a:cs typeface="+mn-cs"/>
              </a:rPr>
              <a:t>Dahama-Bhatnagar</a:t>
            </a: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403367"/>
            <a:ext cx="8643997" cy="4525963"/>
          </a:xfrm>
        </p:spPr>
        <p:txBody>
          <a:bodyPr/>
          <a:lstStyle/>
          <a:p>
            <a:pPr lvl="0" algn="just"/>
            <a:r>
              <a:rPr lang="en-US" sz="2400" i="1" dirty="0" err="1" smtClean="0"/>
              <a:t>Keragaman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budaya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hendaknya</a:t>
            </a:r>
            <a:r>
              <a:rPr lang="en-US" sz="2400" dirty="0" smtClean="0"/>
              <a:t> </a:t>
            </a:r>
            <a:r>
              <a:rPr lang="en-US" sz="2400" dirty="0" err="1" smtClean="0"/>
              <a:t>senantiasa</a:t>
            </a:r>
            <a:r>
              <a:rPr lang="en-US" sz="2400" dirty="0" smtClean="0"/>
              <a:t> </a:t>
            </a:r>
            <a:r>
              <a:rPr lang="en-US" sz="2400" dirty="0" err="1" smtClean="0"/>
              <a:t>disesuaikan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keberagaman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. </a:t>
            </a:r>
            <a:r>
              <a:rPr lang="en-US" sz="2400" dirty="0" err="1" smtClean="0"/>
              <a:t>Itulah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sebabnya</a:t>
            </a:r>
            <a:r>
              <a:rPr lang="en-US" sz="2400" dirty="0" smtClean="0"/>
              <a:t>,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diseragamkan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</a:p>
          <a:p>
            <a:pPr lvl="0" algn="just"/>
            <a:r>
              <a:rPr lang="en-US" sz="2400" i="1" dirty="0" err="1" smtClean="0"/>
              <a:t>Perubahan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budaya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dipastikan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pemberdaya</a:t>
            </a:r>
            <a:r>
              <a:rPr lang="en-US" sz="2400" dirty="0" smtClean="0"/>
              <a:t> (</a:t>
            </a:r>
            <a:r>
              <a:rPr lang="en-US" sz="2400" dirty="0" err="1" smtClean="0"/>
              <a:t>fasilitator</a:t>
            </a:r>
            <a:r>
              <a:rPr lang="en-US" sz="2400" dirty="0" smtClean="0"/>
              <a:t>)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bersikap</a:t>
            </a:r>
            <a:r>
              <a:rPr lang="en-US" sz="2400" dirty="0" smtClean="0"/>
              <a:t> </a:t>
            </a:r>
            <a:r>
              <a:rPr lang="en-US" sz="2400" dirty="0" err="1" smtClean="0"/>
              <a:t>bijak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agar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penolakan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menggagalkan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.</a:t>
            </a:r>
            <a:endParaRPr lang="en-US" sz="21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71414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PRINSIP PEMBERDAYAAN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(</a:t>
            </a:r>
            <a:r>
              <a:rPr lang="en-US" sz="3200" b="1" kern="0" dirty="0" err="1" smtClean="0">
                <a:solidFill>
                  <a:srgbClr val="FF0000"/>
                </a:solidFill>
                <a:latin typeface="+mn-lt"/>
                <a:cs typeface="+mn-cs"/>
              </a:rPr>
              <a:t>Dahama-Bhatnagar</a:t>
            </a: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403367"/>
            <a:ext cx="8643997" cy="4525963"/>
          </a:xfrm>
        </p:spPr>
        <p:txBody>
          <a:bodyPr/>
          <a:lstStyle/>
          <a:p>
            <a:pPr lvl="0" algn="just"/>
            <a:r>
              <a:rPr lang="en-US" sz="2300" i="1" dirty="0" err="1" smtClean="0"/>
              <a:t>Partisipasi</a:t>
            </a:r>
            <a:endParaRPr lang="en-US" sz="2300" dirty="0" smtClean="0"/>
          </a:p>
          <a:p>
            <a:pPr algn="just">
              <a:buNone/>
            </a:pPr>
            <a:r>
              <a:rPr lang="en-US" sz="2300" dirty="0" smtClean="0"/>
              <a:t>	</a:t>
            </a:r>
            <a:r>
              <a:rPr lang="en-US" sz="2300" dirty="0" err="1" smtClean="0"/>
              <a:t>Pemberdayaan</a:t>
            </a:r>
            <a:r>
              <a:rPr lang="en-US" sz="2300" dirty="0" smtClean="0"/>
              <a:t> </a:t>
            </a:r>
            <a:r>
              <a:rPr lang="en-US" sz="2300" dirty="0" err="1" smtClean="0"/>
              <a:t>hanya</a:t>
            </a:r>
            <a:r>
              <a:rPr lang="en-US" sz="2300" dirty="0" smtClean="0"/>
              <a:t> </a:t>
            </a:r>
            <a:r>
              <a:rPr lang="en-US" sz="2300" dirty="0" err="1" smtClean="0"/>
              <a:t>akan</a:t>
            </a:r>
            <a:r>
              <a:rPr lang="en-US" sz="2300" dirty="0" smtClean="0"/>
              <a:t> </a:t>
            </a:r>
            <a:r>
              <a:rPr lang="en-US" sz="2300" dirty="0" err="1" smtClean="0"/>
              <a:t>efektif</a:t>
            </a:r>
            <a:r>
              <a:rPr lang="en-US" sz="2300" dirty="0" smtClean="0"/>
              <a:t> </a:t>
            </a:r>
            <a:r>
              <a:rPr lang="en-US" sz="2300" dirty="0" err="1" smtClean="0"/>
              <a:t>jika</a:t>
            </a:r>
            <a:r>
              <a:rPr lang="en-US" sz="2300" dirty="0" smtClean="0"/>
              <a:t> </a:t>
            </a:r>
            <a:r>
              <a:rPr lang="en-US" sz="2300" dirty="0" err="1" smtClean="0"/>
              <a:t>mampu</a:t>
            </a:r>
            <a:r>
              <a:rPr lang="en-US" sz="2300" dirty="0" smtClean="0"/>
              <a:t> </a:t>
            </a:r>
            <a:r>
              <a:rPr lang="en-US" sz="2300" dirty="0" err="1" smtClean="0"/>
              <a:t>menggerakkan</a:t>
            </a:r>
            <a:r>
              <a:rPr lang="en-US" sz="2300" dirty="0" smtClean="0"/>
              <a:t> </a:t>
            </a:r>
            <a:r>
              <a:rPr lang="en-US" sz="2300" dirty="0" err="1" smtClean="0"/>
              <a:t>partisipasi</a:t>
            </a:r>
            <a:r>
              <a:rPr lang="en-US" sz="2300" dirty="0" smtClean="0"/>
              <a:t> </a:t>
            </a:r>
            <a:r>
              <a:rPr lang="en-US" sz="2300" dirty="0" err="1" smtClean="0"/>
              <a:t>seluruh</a:t>
            </a:r>
            <a:r>
              <a:rPr lang="en-US" sz="2300" dirty="0" smtClean="0"/>
              <a:t> </a:t>
            </a:r>
            <a:r>
              <a:rPr lang="en-US" sz="2300" dirty="0" err="1" smtClean="0"/>
              <a:t>warga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bersedia</a:t>
            </a:r>
            <a:r>
              <a:rPr lang="en-US" sz="2300" dirty="0" smtClean="0"/>
              <a:t> </a:t>
            </a:r>
            <a:r>
              <a:rPr lang="en-US" sz="2300" dirty="0" err="1" smtClean="0"/>
              <a:t>terlibat</a:t>
            </a:r>
            <a:r>
              <a:rPr lang="en-US" sz="2300" dirty="0" smtClean="0"/>
              <a:t> </a:t>
            </a:r>
            <a:r>
              <a:rPr lang="en-US" sz="2300" dirty="0" err="1" smtClean="0"/>
              <a:t>aktif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setiap</a:t>
            </a:r>
            <a:r>
              <a:rPr lang="en-US" sz="2300" dirty="0" smtClean="0"/>
              <a:t> </a:t>
            </a:r>
            <a:r>
              <a:rPr lang="en-US" sz="2300" dirty="0" err="1" smtClean="0"/>
              <a:t>rancangan</a:t>
            </a:r>
            <a:r>
              <a:rPr lang="en-US" sz="2300" dirty="0" smtClean="0"/>
              <a:t> </a:t>
            </a:r>
            <a:r>
              <a:rPr lang="en-US" sz="2300" dirty="0" err="1" smtClean="0"/>
              <a:t>kegiatan</a:t>
            </a:r>
            <a:r>
              <a:rPr lang="en-US" sz="2300" dirty="0" smtClean="0"/>
              <a:t>.</a:t>
            </a:r>
          </a:p>
          <a:p>
            <a:pPr lvl="0" algn="just"/>
            <a:r>
              <a:rPr lang="en-US" sz="2300" i="1" dirty="0" err="1" smtClean="0"/>
              <a:t>Demokrasi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dalam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penerapan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ilmu</a:t>
            </a:r>
            <a:endParaRPr lang="en-US" sz="2300" dirty="0" smtClean="0"/>
          </a:p>
          <a:p>
            <a:pPr algn="just">
              <a:buNone/>
            </a:pPr>
            <a:r>
              <a:rPr lang="en-US" sz="2300" dirty="0" smtClean="0"/>
              <a:t>	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pemberdayaan</a:t>
            </a:r>
            <a:r>
              <a:rPr lang="en-US" sz="2300" dirty="0" smtClean="0"/>
              <a:t>, </a:t>
            </a:r>
            <a:r>
              <a:rPr lang="en-US" sz="2300" dirty="0" err="1" smtClean="0"/>
              <a:t>harus</a:t>
            </a:r>
            <a:r>
              <a:rPr lang="en-US" sz="2300" dirty="0" smtClean="0"/>
              <a:t> </a:t>
            </a:r>
            <a:r>
              <a:rPr lang="en-US" sz="2300" dirty="0" err="1" smtClean="0"/>
              <a:t>selalu</a:t>
            </a:r>
            <a:r>
              <a:rPr lang="en-US" sz="2300" dirty="0" smtClean="0"/>
              <a:t> </a:t>
            </a:r>
            <a:r>
              <a:rPr lang="en-US" sz="2300" dirty="0" err="1" smtClean="0"/>
              <a:t>diberikan</a:t>
            </a:r>
            <a:r>
              <a:rPr lang="en-US" sz="2300" dirty="0" smtClean="0"/>
              <a:t> </a:t>
            </a:r>
            <a:r>
              <a:rPr lang="en-US" sz="2300" dirty="0" err="1" smtClean="0"/>
              <a:t>kesempatan</a:t>
            </a:r>
            <a:r>
              <a:rPr lang="en-US" sz="2300" dirty="0" smtClean="0"/>
              <a:t> </a:t>
            </a:r>
            <a:r>
              <a:rPr lang="en-US" sz="2300" dirty="0" err="1" smtClean="0"/>
              <a:t>kepada</a:t>
            </a:r>
            <a:r>
              <a:rPr lang="en-US" sz="2300" dirty="0" smtClean="0"/>
              <a:t> </a:t>
            </a:r>
            <a:r>
              <a:rPr lang="en-US" sz="2300" dirty="0" err="1" smtClean="0"/>
              <a:t>warga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memilih</a:t>
            </a:r>
            <a:r>
              <a:rPr lang="en-US" sz="2300" dirty="0" smtClean="0"/>
              <a:t> </a:t>
            </a:r>
            <a:r>
              <a:rPr lang="en-US" sz="2300" dirty="0" err="1" smtClean="0"/>
              <a:t>alternatif</a:t>
            </a:r>
            <a:r>
              <a:rPr lang="en-US" sz="2300" dirty="0" smtClean="0"/>
              <a:t> </a:t>
            </a:r>
            <a:r>
              <a:rPr lang="en-US" sz="2300" dirty="0" err="1" smtClean="0"/>
              <a:t>kegiatan</a:t>
            </a:r>
            <a:r>
              <a:rPr lang="en-US" sz="2300" dirty="0" smtClean="0"/>
              <a:t> yang </a:t>
            </a:r>
            <a:r>
              <a:rPr lang="en-US" sz="2300" dirty="0" err="1" smtClean="0"/>
              <a:t>ingin</a:t>
            </a:r>
            <a:r>
              <a:rPr lang="en-US" sz="2300" dirty="0" smtClean="0"/>
              <a:t> </a:t>
            </a:r>
            <a:r>
              <a:rPr lang="en-US" sz="2300" dirty="0" err="1" smtClean="0"/>
              <a:t>diterapkannya</a:t>
            </a:r>
            <a:r>
              <a:rPr lang="en-US" sz="2300" dirty="0" smtClean="0"/>
              <a:t>. </a:t>
            </a:r>
            <a:r>
              <a:rPr lang="en-US" sz="2300" dirty="0" err="1" smtClean="0"/>
              <a:t>Misalnya</a:t>
            </a:r>
            <a:r>
              <a:rPr lang="en-US" sz="2300" dirty="0" smtClean="0"/>
              <a:t>, </a:t>
            </a:r>
            <a:r>
              <a:rPr lang="en-US" sz="2300" dirty="0" err="1" smtClean="0"/>
              <a:t>kepada</a:t>
            </a:r>
            <a:r>
              <a:rPr lang="en-US" sz="2300" dirty="0" smtClean="0"/>
              <a:t> </a:t>
            </a:r>
            <a:r>
              <a:rPr lang="en-US" sz="2300" dirty="0" err="1" smtClean="0"/>
              <a:t>warga</a:t>
            </a:r>
            <a:r>
              <a:rPr lang="en-US" sz="2300" dirty="0" smtClean="0"/>
              <a:t> </a:t>
            </a:r>
            <a:r>
              <a:rPr lang="en-US" sz="2300" dirty="0" err="1" smtClean="0"/>
              <a:t>diberikan</a:t>
            </a:r>
            <a:r>
              <a:rPr lang="en-US" sz="2300" dirty="0" smtClean="0"/>
              <a:t> </a:t>
            </a:r>
            <a:r>
              <a:rPr lang="en-US" sz="2300" dirty="0" err="1" smtClean="0"/>
              <a:t>pilihan</a:t>
            </a:r>
            <a:r>
              <a:rPr lang="en-US" sz="2300" dirty="0" smtClean="0"/>
              <a:t> </a:t>
            </a:r>
            <a:r>
              <a:rPr lang="en-US" sz="2300" dirty="0" err="1" smtClean="0"/>
              <a:t>berupa</a:t>
            </a:r>
            <a:r>
              <a:rPr lang="en-US" sz="2300" dirty="0" smtClean="0"/>
              <a:t> </a:t>
            </a:r>
            <a:r>
              <a:rPr lang="en-US" sz="2300" dirty="0" err="1" smtClean="0"/>
              <a:t>kegiatan</a:t>
            </a:r>
            <a:r>
              <a:rPr lang="en-US" sz="2300" dirty="0" smtClean="0"/>
              <a:t> </a:t>
            </a:r>
            <a:r>
              <a:rPr lang="en-US" sz="2300" dirty="0" err="1" smtClean="0"/>
              <a:t>pelatihan</a:t>
            </a:r>
            <a:r>
              <a:rPr lang="en-US" sz="2300" dirty="0" smtClean="0"/>
              <a:t> </a:t>
            </a:r>
            <a:r>
              <a:rPr lang="en-US" sz="2300" dirty="0" err="1" smtClean="0"/>
              <a:t>menjahit</a:t>
            </a:r>
            <a:r>
              <a:rPr lang="en-US" sz="2300" dirty="0" smtClean="0"/>
              <a:t>, </a:t>
            </a:r>
            <a:r>
              <a:rPr lang="en-US" sz="2300" dirty="0" err="1" smtClean="0"/>
              <a:t>menganyam</a:t>
            </a:r>
            <a:r>
              <a:rPr lang="en-US" sz="2300" dirty="0" smtClean="0"/>
              <a:t>,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mengolah</a:t>
            </a:r>
            <a:r>
              <a:rPr lang="en-US" sz="2300" dirty="0" smtClean="0"/>
              <a:t> </a:t>
            </a:r>
            <a:r>
              <a:rPr lang="en-US" sz="2300" dirty="0" err="1" smtClean="0"/>
              <a:t>keripik</a:t>
            </a:r>
            <a:r>
              <a:rPr lang="en-US" sz="2300" dirty="0" smtClean="0"/>
              <a:t>. </a:t>
            </a:r>
            <a:r>
              <a:rPr lang="en-US" sz="2300" dirty="0" err="1" smtClean="0"/>
              <a:t>Mereka</a:t>
            </a:r>
            <a:r>
              <a:rPr lang="en-US" sz="2300" dirty="0" smtClean="0"/>
              <a:t> </a:t>
            </a:r>
            <a:r>
              <a:rPr lang="en-US" sz="2300" dirty="0" err="1" smtClean="0"/>
              <a:t>lantas</a:t>
            </a:r>
            <a:r>
              <a:rPr lang="en-US" sz="2300" dirty="0" smtClean="0"/>
              <a:t> </a:t>
            </a:r>
            <a:r>
              <a:rPr lang="en-US" sz="2300" dirty="0" err="1" smtClean="0"/>
              <a:t>diberi</a:t>
            </a:r>
            <a:r>
              <a:rPr lang="en-US" sz="2300" dirty="0" smtClean="0"/>
              <a:t> </a:t>
            </a:r>
            <a:r>
              <a:rPr lang="en-US" sz="2300" dirty="0" err="1" smtClean="0"/>
              <a:t>kebebasan</a:t>
            </a:r>
            <a:r>
              <a:rPr lang="en-US" sz="2300" dirty="0" smtClean="0"/>
              <a:t> </a:t>
            </a:r>
            <a:r>
              <a:rPr lang="en-US" sz="2300" dirty="0" err="1" smtClean="0"/>
              <a:t>menentukan</a:t>
            </a:r>
            <a:r>
              <a:rPr lang="en-US" sz="2300" dirty="0" smtClean="0"/>
              <a:t> </a:t>
            </a:r>
            <a:r>
              <a:rPr lang="en-US" sz="2300" dirty="0" err="1" smtClean="0"/>
              <a:t>kegiatan</a:t>
            </a:r>
            <a:r>
              <a:rPr lang="en-US" sz="2300" dirty="0" smtClean="0"/>
              <a:t> yang paling </a:t>
            </a:r>
            <a:r>
              <a:rPr lang="en-US" sz="2300" dirty="0" err="1" smtClean="0"/>
              <a:t>diminati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mampu</a:t>
            </a:r>
            <a:r>
              <a:rPr lang="en-US" sz="2300" dirty="0" smtClean="0"/>
              <a:t> </a:t>
            </a:r>
            <a:r>
              <a:rPr lang="en-US" sz="2300" dirty="0" err="1" smtClean="0"/>
              <a:t>dilaksanakannya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meningkatkan</a:t>
            </a:r>
            <a:r>
              <a:rPr lang="en-US" sz="2300" dirty="0" smtClean="0"/>
              <a:t> </a:t>
            </a:r>
            <a:r>
              <a:rPr lang="en-US" sz="2300" dirty="0" err="1" smtClean="0"/>
              <a:t>kedayaan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masyarakat</a:t>
            </a:r>
            <a:r>
              <a:rPr lang="en-US" sz="2300" dirty="0" smtClean="0"/>
              <a:t>.</a:t>
            </a:r>
            <a:endParaRPr lang="en-US" sz="23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71414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PRINSIP PEMBERDAYAAN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(</a:t>
            </a:r>
            <a:r>
              <a:rPr lang="en-US" sz="3200" b="1" kern="0" dirty="0" err="1" smtClean="0">
                <a:solidFill>
                  <a:srgbClr val="FF0000"/>
                </a:solidFill>
                <a:latin typeface="+mn-lt"/>
                <a:cs typeface="+mn-cs"/>
              </a:rPr>
              <a:t>Dahama-Bhatnagar</a:t>
            </a: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403367"/>
            <a:ext cx="8643997" cy="4525963"/>
          </a:xfrm>
        </p:spPr>
        <p:txBody>
          <a:bodyPr/>
          <a:lstStyle/>
          <a:p>
            <a:pPr lvl="0" algn="just"/>
            <a:r>
              <a:rPr lang="en-US" sz="2400" i="1" dirty="0" err="1" smtClean="0"/>
              <a:t>Belajar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sambil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bekerja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berlangsungnya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,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diupayakan</a:t>
            </a:r>
            <a:r>
              <a:rPr lang="en-US" sz="2400" dirty="0" smtClean="0"/>
              <a:t> agar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konsep-konsep</a:t>
            </a:r>
            <a:r>
              <a:rPr lang="en-US" sz="2400" dirty="0" smtClean="0"/>
              <a:t> </a:t>
            </a:r>
            <a:r>
              <a:rPr lang="en-US" sz="2400" dirty="0" err="1" smtClean="0"/>
              <a:t>teoritis</a:t>
            </a:r>
            <a:r>
              <a:rPr lang="en-US" sz="2400" dirty="0" smtClean="0"/>
              <a:t>, </a:t>
            </a:r>
            <a:r>
              <a:rPr lang="en-US" sz="2400" dirty="0" err="1" smtClean="0"/>
              <a:t>melainkan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pengalamannya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.</a:t>
            </a:r>
          </a:p>
          <a:p>
            <a:pPr lvl="0" algn="just"/>
            <a:r>
              <a:rPr lang="en-US" sz="2400" i="1" dirty="0" err="1" smtClean="0"/>
              <a:t>Penggunaan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metode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sesuai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seharusnya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disesuaikan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(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,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) </a:t>
            </a:r>
            <a:r>
              <a:rPr lang="en-US" sz="2400" dirty="0" err="1" smtClean="0"/>
              <a:t>sasarannya</a:t>
            </a:r>
            <a:r>
              <a:rPr lang="en-US" sz="2400" dirty="0" smtClean="0"/>
              <a:t>.</a:t>
            </a:r>
            <a:endParaRPr lang="en-US" sz="23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71414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PRINSIP PEMBERDAYAAN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(</a:t>
            </a:r>
            <a:r>
              <a:rPr lang="en-US" sz="3200" b="1" kern="0" dirty="0" err="1" smtClean="0">
                <a:solidFill>
                  <a:srgbClr val="FF0000"/>
                </a:solidFill>
                <a:latin typeface="+mn-lt"/>
                <a:cs typeface="+mn-cs"/>
              </a:rPr>
              <a:t>Dahama-Bhatnagar</a:t>
            </a: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403367"/>
            <a:ext cx="8643997" cy="4525963"/>
          </a:xfrm>
        </p:spPr>
        <p:txBody>
          <a:bodyPr/>
          <a:lstStyle/>
          <a:p>
            <a:pPr lvl="0"/>
            <a:r>
              <a:rPr lang="en-US" sz="2400" i="1" dirty="0" err="1" smtClean="0"/>
              <a:t>Kepemimpinan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menumbuhkan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pemimpin-pemimpin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bergiat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kedayaannya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i="1" dirty="0" err="1" smtClean="0"/>
              <a:t>Fasilitator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terlatih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Pemberdaya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fasilitator</a:t>
            </a:r>
            <a:r>
              <a:rPr lang="en-US" sz="2400" dirty="0" smtClean="0"/>
              <a:t>) </a:t>
            </a:r>
            <a:r>
              <a:rPr lang="en-US" sz="2400" dirty="0" err="1" smtClean="0"/>
              <a:t>haruslah</a:t>
            </a:r>
            <a:r>
              <a:rPr lang="en-US" sz="2400" dirty="0" smtClean="0"/>
              <a:t> </a:t>
            </a:r>
            <a:r>
              <a:rPr lang="en-US" sz="2400" dirty="0" err="1" smtClean="0"/>
              <a:t>benar-benar</a:t>
            </a:r>
            <a:r>
              <a:rPr lang="en-US" sz="2400" dirty="0" smtClean="0"/>
              <a:t> </a:t>
            </a:r>
            <a:r>
              <a:rPr lang="en-US" sz="2400" dirty="0" err="1" smtClean="0"/>
              <a:t>dipersiapkan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menghadapi</a:t>
            </a:r>
            <a:r>
              <a:rPr lang="en-US" sz="2400" dirty="0" smtClean="0"/>
              <a:t> </a:t>
            </a:r>
            <a:r>
              <a:rPr lang="en-US" sz="2400" dirty="0" err="1" smtClean="0"/>
              <a:t>keunikan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keberadaan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fasilitator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benar-benar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pun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.</a:t>
            </a:r>
            <a:endParaRPr lang="en-US" sz="23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71414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PRINSIP PEMBERDAYAAN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(</a:t>
            </a:r>
            <a:r>
              <a:rPr lang="en-US" sz="3200" b="1" kern="0" dirty="0" err="1" smtClean="0">
                <a:solidFill>
                  <a:srgbClr val="FF0000"/>
                </a:solidFill>
                <a:latin typeface="+mn-lt"/>
                <a:cs typeface="+mn-cs"/>
              </a:rPr>
              <a:t>Dahama-Bhatnagar</a:t>
            </a: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403367"/>
            <a:ext cx="8643997" cy="4525963"/>
          </a:xfrm>
        </p:spPr>
        <p:txBody>
          <a:bodyPr/>
          <a:lstStyle/>
          <a:p>
            <a:pPr lvl="0"/>
            <a:r>
              <a:rPr lang="en-US" sz="2400" i="1" dirty="0" err="1" smtClean="0"/>
              <a:t>Segenap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keluarga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Pemberdaya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fasilitator</a:t>
            </a:r>
            <a:r>
              <a:rPr lang="en-US" sz="2400" dirty="0" smtClean="0"/>
              <a:t>) </a:t>
            </a:r>
            <a:r>
              <a:rPr lang="en-US" sz="2400" dirty="0" err="1" smtClean="0"/>
              <a:t>semestinya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utuh</a:t>
            </a:r>
            <a:r>
              <a:rPr lang="en-US" sz="2400" dirty="0" smtClean="0"/>
              <a:t>. </a:t>
            </a:r>
          </a:p>
          <a:p>
            <a:pPr lvl="0"/>
            <a:r>
              <a:rPr lang="en-US" sz="2400" i="1" dirty="0" err="1" smtClean="0"/>
              <a:t>Kepuasan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hendaknya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rasa </a:t>
            </a:r>
            <a:r>
              <a:rPr lang="en-US" sz="2400" dirty="0" err="1" smtClean="0"/>
              <a:t>puas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bersemangat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71414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PRINSIP PEMBERDAYAAN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(</a:t>
            </a:r>
            <a:r>
              <a:rPr lang="en-US" sz="3200" b="1" kern="0" dirty="0" err="1" smtClean="0">
                <a:solidFill>
                  <a:srgbClr val="FF0000"/>
                </a:solidFill>
                <a:latin typeface="+mn-lt"/>
                <a:cs typeface="+mn-cs"/>
              </a:rPr>
              <a:t>Dahama-Bhatnagar</a:t>
            </a: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QUIZ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pemberdayaan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Totok</a:t>
            </a:r>
            <a:r>
              <a:rPr lang="en-US" dirty="0" smtClean="0"/>
              <a:t> </a:t>
            </a:r>
            <a:r>
              <a:rPr lang="en-US" dirty="0" err="1" smtClean="0"/>
              <a:t>Mardikanto</a:t>
            </a:r>
            <a:r>
              <a:rPr lang="id-ID" dirty="0" smtClean="0"/>
              <a:t>!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‘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sambil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’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Dahama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Bhatnagar</a:t>
            </a:r>
            <a:r>
              <a:rPr lang="id-ID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5452</TotalTime>
  <Words>194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Diseño predeterminado</vt:lpstr>
      <vt:lpstr>PENDEKATAN DALAM PEMBERDAYAAN KOMUNITAS</vt:lpstr>
      <vt:lpstr>Slide 2</vt:lpstr>
      <vt:lpstr>Slide 3</vt:lpstr>
      <vt:lpstr>Slide 4</vt:lpstr>
      <vt:lpstr>Slide 5</vt:lpstr>
      <vt:lpstr>Slide 6</vt:lpstr>
      <vt:lpstr>Slide 7</vt:lpstr>
      <vt:lpstr>Slide 8</vt:lpstr>
      <vt:lpstr>QUIZ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PCR</cp:lastModifiedBy>
  <cp:revision>772</cp:revision>
  <dcterms:created xsi:type="dcterms:W3CDTF">2010-05-23T14:28:12Z</dcterms:created>
  <dcterms:modified xsi:type="dcterms:W3CDTF">2015-07-21T00:42:10Z</dcterms:modified>
</cp:coreProperties>
</file>