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80" r:id="rId4"/>
    <p:sldId id="286" r:id="rId5"/>
    <p:sldId id="287" r:id="rId6"/>
    <p:sldId id="268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9E1D"/>
    <a:srgbClr val="D68B1C"/>
    <a:srgbClr val="609600"/>
    <a:srgbClr val="6CA800"/>
    <a:srgbClr val="EE7D00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581705"/>
            <a:ext cx="8246070" cy="1527050"/>
          </a:xfrm>
          <a:effectLst>
            <a:outerShdw blurRad="50800" dist="38100" dir="2700000" algn="ctr" rotWithShape="0">
              <a:schemeClr val="tx1">
                <a:alpha val="68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824607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74900"/>
            <a:ext cx="6719018" cy="86883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2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FRITZ's%20RPP-SILABUS%20(2013-BUMI%20AKSARA)\Kelas%20XI%20IPS\3-MOVIE%20CLIPS\Kehidupan%20Mewah%20Syahrini.mp4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5245" y="2214554"/>
            <a:ext cx="4265911" cy="3071833"/>
          </a:xfrm>
        </p:spPr>
        <p:txBody>
          <a:bodyPr>
            <a:normAutofit/>
          </a:bodyPr>
          <a:lstStyle/>
          <a:p>
            <a:r>
              <a:rPr lang="id-ID" sz="4800" b="1" dirty="0" smtClean="0"/>
              <a:t>FUNGSI STRATIFIKASI SOSIAL</a:t>
            </a:r>
            <a:endParaRPr lang="en-US" sz="4800" b="1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8324" y="71414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14488"/>
            <a:ext cx="8229600" cy="4214842"/>
          </a:xfrm>
        </p:spPr>
        <p:txBody>
          <a:bodyPr>
            <a:normAutofit fontScale="92500" lnSpcReduction="10000"/>
          </a:bodyPr>
          <a:lstStyle/>
          <a:p>
            <a:pPr marL="628650" indent="-514350" algn="just">
              <a:buNone/>
            </a:pPr>
            <a:r>
              <a:rPr lang="id-ID" sz="3600" dirty="0" smtClean="0"/>
              <a:t>	Menurut Soerjono Soekanto (2013), stratifikasi sosial dapat membantu memecahkan berbagai masalah sosial yang dihadapi masyarakat, dengan menempatkan individu pada posisi-posisi yang tersedia dalam struktur sosial dan mendorongnya agar melaksanakan kewajiban sesuai kedudukan dan peranannya.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214422"/>
            <a:ext cx="8229600" cy="5643578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id-ID" sz="3600" dirty="0" smtClean="0"/>
              <a:t>Secara lebih terperinci, fungsi stratifikasi sosial dapat diuraikan sebagai berikut :</a:t>
            </a:r>
          </a:p>
          <a:p>
            <a:pPr lvl="0" algn="just"/>
            <a:r>
              <a:rPr lang="id-ID" sz="3600" dirty="0" smtClean="0"/>
              <a:t>Distribusi hak-hak istimewa yang obyektif, seperti menentukan penghasilan, tingkat kekayaan, dan wewenang. </a:t>
            </a:r>
          </a:p>
          <a:p>
            <a:pPr lvl="0" algn="just"/>
            <a:r>
              <a:rPr lang="id-ID" sz="3600" dirty="0" smtClean="0"/>
              <a:t>Menentukan lambang-lambang (simbol) status atau kedudukan. Ada lambang-lambang tertentu yang sengaja digunakan sebagai penunjuk suatu kedudukan. </a:t>
            </a:r>
          </a:p>
          <a:p>
            <a:pPr lvl="0" algn="just"/>
            <a:r>
              <a:rPr lang="id-ID" sz="3600" dirty="0" smtClean="0"/>
              <a:t>Menggambarkan tingkat mudah sukarnya bertukar kedudukan. </a:t>
            </a:r>
          </a:p>
          <a:p>
            <a:pPr algn="just"/>
            <a:r>
              <a:rPr lang="id-ID" sz="3600" dirty="0" smtClean="0"/>
              <a:t>Sebagai alat penguat solidaritas di antara individu-individu atau kelompok yang menduduki lapisan sosial yang sama dalam masyarakat.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214422"/>
            <a:ext cx="8229600" cy="564357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d-ID" sz="3200" dirty="0" smtClean="0"/>
              <a:t>Sekurang-kurangnya ada dua hal yang harus dilakukan masyarakat agar stratifikasi sosial dapat berfungsi dengan baik, yakni :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id-ID" sz="3200" dirty="0" smtClean="0"/>
              <a:t>Masyarakat harus menanamkan keinginan pada individu-individu yang sesuai untuk mengisi beragam posisi dalam masyarakat.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3200" dirty="0" smtClean="0"/>
              <a:t>Setelah individu-individu berada pada posisi yang tepat, masyarakat harus mengembangkan kesadaran untuk menjalankan peranan sesuai dengan posisinya tersebut.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ehidupan Mewah Syahrini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57224" y="857233"/>
            <a:ext cx="7524802" cy="5643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000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Pertanyaan Uji Pengetahuan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2" y="2285992"/>
            <a:ext cx="6719018" cy="3891698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bahwa stratifikasi sosial berfungsi melakukan distribusi hak-hak istimewa yang obyektif !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Jelaskan bahwa stratifikasi sosial berfungsi menentukan lambang-lambang (simbol) status atau kedudukan 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57356" y="2988789"/>
            <a:ext cx="6719018" cy="868839"/>
          </a:xfrm>
        </p:spPr>
        <p:txBody>
          <a:bodyPr>
            <a:noAutofit/>
          </a:bodyPr>
          <a:lstStyle/>
          <a:p>
            <a:pPr algn="ctr"/>
            <a:r>
              <a:rPr lang="id-ID" sz="6000" b="1" dirty="0" smtClean="0"/>
              <a:t>Salam Sosiologi !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161</Words>
  <Application>Microsoft Office PowerPoint</Application>
  <PresentationFormat>On-screen Show (4:3)</PresentationFormat>
  <Paragraphs>14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FUNGSI STRATIFIKASI SOSIAL</vt:lpstr>
      <vt:lpstr>Slide 2</vt:lpstr>
      <vt:lpstr>Slide 3</vt:lpstr>
      <vt:lpstr>Slide 4</vt:lpstr>
      <vt:lpstr>Slide 5</vt:lpstr>
      <vt:lpstr>Pertanyaan Uji Pengetahuan</vt:lpstr>
      <vt:lpstr>Salam Sosiologi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D3P0K</cp:lastModifiedBy>
  <cp:revision>71</cp:revision>
  <dcterms:created xsi:type="dcterms:W3CDTF">2013-08-21T19:17:07Z</dcterms:created>
  <dcterms:modified xsi:type="dcterms:W3CDTF">2014-05-23T01:40:27Z</dcterms:modified>
</cp:coreProperties>
</file>